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Relationship Id="rId31" Type="http://schemas.openxmlformats.org/officeDocument/2006/relationships/image" Target="../media/image203.png"/><Relationship Id="rId32" Type="http://schemas.openxmlformats.org/officeDocument/2006/relationships/image" Target="../media/image204.png"/><Relationship Id="rId33" Type="http://schemas.openxmlformats.org/officeDocument/2006/relationships/image" Target="../media/image205.png"/><Relationship Id="rId34" Type="http://schemas.openxmlformats.org/officeDocument/2006/relationships/image" Target="../media/image206.png"/><Relationship Id="rId35" Type="http://schemas.openxmlformats.org/officeDocument/2006/relationships/image" Target="../media/image207.png"/><Relationship Id="rId36" Type="http://schemas.openxmlformats.org/officeDocument/2006/relationships/image" Target="../media/image208.png"/><Relationship Id="rId37" Type="http://schemas.openxmlformats.org/officeDocument/2006/relationships/image" Target="../media/image209.png"/><Relationship Id="rId38" Type="http://schemas.openxmlformats.org/officeDocument/2006/relationships/image" Target="../media/image210.png"/><Relationship Id="rId39" Type="http://schemas.openxmlformats.org/officeDocument/2006/relationships/image" Target="../media/image211.png"/><Relationship Id="rId40" Type="http://schemas.openxmlformats.org/officeDocument/2006/relationships/image" Target="../media/image212.png"/><Relationship Id="rId41" Type="http://schemas.openxmlformats.org/officeDocument/2006/relationships/image" Target="../media/image213.png"/><Relationship Id="rId42" Type="http://schemas.openxmlformats.org/officeDocument/2006/relationships/image" Target="../media/image214.png"/><Relationship Id="rId43" Type="http://schemas.openxmlformats.org/officeDocument/2006/relationships/image" Target="../media/image215.png"/><Relationship Id="rId44" Type="http://schemas.openxmlformats.org/officeDocument/2006/relationships/image" Target="../media/image216.png"/><Relationship Id="rId45" Type="http://schemas.openxmlformats.org/officeDocument/2006/relationships/image" Target="../media/image217.png"/><Relationship Id="rId46" Type="http://schemas.openxmlformats.org/officeDocument/2006/relationships/image" Target="../media/image218.png"/><Relationship Id="rId47" Type="http://schemas.openxmlformats.org/officeDocument/2006/relationships/image" Target="../media/image219.png"/><Relationship Id="rId48" Type="http://schemas.openxmlformats.org/officeDocument/2006/relationships/image" Target="../media/image220.png"/><Relationship Id="rId49" Type="http://schemas.openxmlformats.org/officeDocument/2006/relationships/image" Target="../media/image221.png"/><Relationship Id="rId50" Type="http://schemas.openxmlformats.org/officeDocument/2006/relationships/image" Target="../media/image222.png"/><Relationship Id="rId51" Type="http://schemas.openxmlformats.org/officeDocument/2006/relationships/image" Target="../media/image223.png"/><Relationship Id="rId52" Type="http://schemas.openxmlformats.org/officeDocument/2006/relationships/image" Target="../media/image224.png"/><Relationship Id="rId53" Type="http://schemas.openxmlformats.org/officeDocument/2006/relationships/image" Target="../media/image225.png"/><Relationship Id="rId54" Type="http://schemas.openxmlformats.org/officeDocument/2006/relationships/image" Target="../media/image226.png"/><Relationship Id="rId55" Type="http://schemas.openxmlformats.org/officeDocument/2006/relationships/image" Target="../media/image227.png"/><Relationship Id="rId56" Type="http://schemas.openxmlformats.org/officeDocument/2006/relationships/image" Target="../media/image228.png"/><Relationship Id="rId57" Type="http://schemas.openxmlformats.org/officeDocument/2006/relationships/image" Target="../media/image229.png"/><Relationship Id="rId58" Type="http://schemas.openxmlformats.org/officeDocument/2006/relationships/image" Target="../media/image230.png"/><Relationship Id="rId59" Type="http://schemas.openxmlformats.org/officeDocument/2006/relationships/image" Target="../media/image231.png"/><Relationship Id="rId60" Type="http://schemas.openxmlformats.org/officeDocument/2006/relationships/image" Target="../media/image232.png"/><Relationship Id="rId61" Type="http://schemas.openxmlformats.org/officeDocument/2006/relationships/image" Target="../media/image233.png"/><Relationship Id="rId62" Type="http://schemas.openxmlformats.org/officeDocument/2006/relationships/image" Target="../media/image234.png"/><Relationship Id="rId63" Type="http://schemas.openxmlformats.org/officeDocument/2006/relationships/image" Target="../media/image235.png"/><Relationship Id="rId64" Type="http://schemas.openxmlformats.org/officeDocument/2006/relationships/image" Target="../media/image236.png"/><Relationship Id="rId65" Type="http://schemas.openxmlformats.org/officeDocument/2006/relationships/image" Target="../media/image237.png"/><Relationship Id="rId66" Type="http://schemas.openxmlformats.org/officeDocument/2006/relationships/image" Target="../media/image23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254.png"/><Relationship Id="rId15" Type="http://schemas.openxmlformats.org/officeDocument/2006/relationships/image" Target="../media/image255.pn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Relationship Id="rId18" Type="http://schemas.openxmlformats.org/officeDocument/2006/relationships/image" Target="../media/image258.png"/><Relationship Id="rId19" Type="http://schemas.openxmlformats.org/officeDocument/2006/relationships/image" Target="../media/image259.png"/><Relationship Id="rId20" Type="http://schemas.openxmlformats.org/officeDocument/2006/relationships/image" Target="../media/image260.png"/><Relationship Id="rId21" Type="http://schemas.openxmlformats.org/officeDocument/2006/relationships/image" Target="../media/image261.png"/><Relationship Id="rId22" Type="http://schemas.openxmlformats.org/officeDocument/2006/relationships/image" Target="../media/image262.png"/><Relationship Id="rId23" Type="http://schemas.openxmlformats.org/officeDocument/2006/relationships/image" Target="../media/image263.png"/><Relationship Id="rId24" Type="http://schemas.openxmlformats.org/officeDocument/2006/relationships/image" Target="../media/image264.png"/><Relationship Id="rId25" Type="http://schemas.openxmlformats.org/officeDocument/2006/relationships/image" Target="../media/image179.png"/><Relationship Id="rId26" Type="http://schemas.openxmlformats.org/officeDocument/2006/relationships/image" Target="../media/image265.png"/><Relationship Id="rId27" Type="http://schemas.openxmlformats.org/officeDocument/2006/relationships/image" Target="../media/image266.png"/><Relationship Id="rId28" Type="http://schemas.openxmlformats.org/officeDocument/2006/relationships/image" Target="../media/image267.png"/><Relationship Id="rId29" Type="http://schemas.openxmlformats.org/officeDocument/2006/relationships/image" Target="../media/image268.png"/><Relationship Id="rId30" Type="http://schemas.openxmlformats.org/officeDocument/2006/relationships/image" Target="../media/image269.png"/><Relationship Id="rId31" Type="http://schemas.openxmlformats.org/officeDocument/2006/relationships/image" Target="../media/image270.png"/><Relationship Id="rId32" Type="http://schemas.openxmlformats.org/officeDocument/2006/relationships/image" Target="../media/image271.png"/><Relationship Id="rId33" Type="http://schemas.openxmlformats.org/officeDocument/2006/relationships/image" Target="../media/image272.png"/><Relationship Id="rId34" Type="http://schemas.openxmlformats.org/officeDocument/2006/relationships/image" Target="../media/image273.png"/><Relationship Id="rId35" Type="http://schemas.openxmlformats.org/officeDocument/2006/relationships/image" Target="../media/image274.png"/><Relationship Id="rId36" Type="http://schemas.openxmlformats.org/officeDocument/2006/relationships/image" Target="../media/image275.png"/><Relationship Id="rId37" Type="http://schemas.openxmlformats.org/officeDocument/2006/relationships/image" Target="../media/image276.png"/><Relationship Id="rId38" Type="http://schemas.openxmlformats.org/officeDocument/2006/relationships/image" Target="../media/image277.png"/><Relationship Id="rId39" Type="http://schemas.openxmlformats.org/officeDocument/2006/relationships/image" Target="../media/image278.png"/><Relationship Id="rId40" Type="http://schemas.openxmlformats.org/officeDocument/2006/relationships/image" Target="../media/image279.png"/><Relationship Id="rId41" Type="http://schemas.openxmlformats.org/officeDocument/2006/relationships/image" Target="../media/image280.png"/><Relationship Id="rId42" Type="http://schemas.openxmlformats.org/officeDocument/2006/relationships/image" Target="../media/image281.png"/><Relationship Id="rId43" Type="http://schemas.openxmlformats.org/officeDocument/2006/relationships/image" Target="../media/image282.png"/><Relationship Id="rId44" Type="http://schemas.openxmlformats.org/officeDocument/2006/relationships/image" Target="../media/image283.png"/><Relationship Id="rId45" Type="http://schemas.openxmlformats.org/officeDocument/2006/relationships/image" Target="../media/image284.png"/><Relationship Id="rId46" Type="http://schemas.openxmlformats.org/officeDocument/2006/relationships/image" Target="../media/image285.png"/><Relationship Id="rId47" Type="http://schemas.openxmlformats.org/officeDocument/2006/relationships/image" Target="../media/image286.png"/><Relationship Id="rId48" Type="http://schemas.openxmlformats.org/officeDocument/2006/relationships/image" Target="../media/image287.png"/><Relationship Id="rId49" Type="http://schemas.openxmlformats.org/officeDocument/2006/relationships/image" Target="../media/image288.png"/><Relationship Id="rId50" Type="http://schemas.openxmlformats.org/officeDocument/2006/relationships/image" Target="../media/image289.png"/><Relationship Id="rId51" Type="http://schemas.openxmlformats.org/officeDocument/2006/relationships/image" Target="../media/image290.png"/><Relationship Id="rId52" Type="http://schemas.openxmlformats.org/officeDocument/2006/relationships/image" Target="../media/image291.png"/><Relationship Id="rId53" Type="http://schemas.openxmlformats.org/officeDocument/2006/relationships/image" Target="../media/image292.png"/><Relationship Id="rId54" Type="http://schemas.openxmlformats.org/officeDocument/2006/relationships/image" Target="../media/image293.png"/><Relationship Id="rId55" Type="http://schemas.openxmlformats.org/officeDocument/2006/relationships/image" Target="../media/image294.png"/><Relationship Id="rId56" Type="http://schemas.openxmlformats.org/officeDocument/2006/relationships/image" Target="../media/image295.png"/><Relationship Id="rId57" Type="http://schemas.openxmlformats.org/officeDocument/2006/relationships/image" Target="../media/image296.png"/><Relationship Id="rId58" Type="http://schemas.openxmlformats.org/officeDocument/2006/relationships/image" Target="../media/image297.png"/><Relationship Id="rId59" Type="http://schemas.openxmlformats.org/officeDocument/2006/relationships/image" Target="../media/image298.png"/><Relationship Id="rId60" Type="http://schemas.openxmlformats.org/officeDocument/2006/relationships/image" Target="../media/image299.png"/><Relationship Id="rId61" Type="http://schemas.openxmlformats.org/officeDocument/2006/relationships/image" Target="../media/image300.png"/><Relationship Id="rId62" Type="http://schemas.openxmlformats.org/officeDocument/2006/relationships/image" Target="../media/image301.png"/><Relationship Id="rId63" Type="http://schemas.openxmlformats.org/officeDocument/2006/relationships/image" Target="../media/image302.png"/><Relationship Id="rId64" Type="http://schemas.openxmlformats.org/officeDocument/2006/relationships/image" Target="../media/image303.png"/><Relationship Id="rId65" Type="http://schemas.openxmlformats.org/officeDocument/2006/relationships/image" Target="../media/image30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image" Target="../media/image67.png"/><Relationship Id="rId30" Type="http://schemas.openxmlformats.org/officeDocument/2006/relationships/image" Target="../media/image68.png"/><Relationship Id="rId31" Type="http://schemas.openxmlformats.org/officeDocument/2006/relationships/image" Target="../media/image69.png"/><Relationship Id="rId32" Type="http://schemas.openxmlformats.org/officeDocument/2006/relationships/image" Target="../media/image70.png"/><Relationship Id="rId33" Type="http://schemas.openxmlformats.org/officeDocument/2006/relationships/image" Target="../media/image71.png"/><Relationship Id="rId34" Type="http://schemas.openxmlformats.org/officeDocument/2006/relationships/image" Target="../media/image72.png"/><Relationship Id="rId35" Type="http://schemas.openxmlformats.org/officeDocument/2006/relationships/image" Target="../media/image73.png"/><Relationship Id="rId36" Type="http://schemas.openxmlformats.org/officeDocument/2006/relationships/image" Target="../media/image74.png"/><Relationship Id="rId37" Type="http://schemas.openxmlformats.org/officeDocument/2006/relationships/image" Target="../media/image75.png"/><Relationship Id="rId38" Type="http://schemas.openxmlformats.org/officeDocument/2006/relationships/image" Target="../media/image76.png"/><Relationship Id="rId39" Type="http://schemas.openxmlformats.org/officeDocument/2006/relationships/image" Target="../media/image77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44" Type="http://schemas.openxmlformats.org/officeDocument/2006/relationships/image" Target="../media/image82.png"/><Relationship Id="rId45" Type="http://schemas.openxmlformats.org/officeDocument/2006/relationships/image" Target="../media/image83.png"/><Relationship Id="rId46" Type="http://schemas.openxmlformats.org/officeDocument/2006/relationships/image" Target="../media/image84.png"/><Relationship Id="rId47" Type="http://schemas.openxmlformats.org/officeDocument/2006/relationships/image" Target="../media/image85.png"/><Relationship Id="rId48" Type="http://schemas.openxmlformats.org/officeDocument/2006/relationships/image" Target="../media/image86.png"/><Relationship Id="rId49" Type="http://schemas.openxmlformats.org/officeDocument/2006/relationships/image" Target="../media/image87.png"/><Relationship Id="rId50" Type="http://schemas.openxmlformats.org/officeDocument/2006/relationships/image" Target="../media/image88.png"/><Relationship Id="rId51" Type="http://schemas.openxmlformats.org/officeDocument/2006/relationships/image" Target="../media/image89.png"/><Relationship Id="rId52" Type="http://schemas.openxmlformats.org/officeDocument/2006/relationships/image" Target="../media/image90.png"/><Relationship Id="rId53" Type="http://schemas.openxmlformats.org/officeDocument/2006/relationships/image" Target="../media/image91.png"/><Relationship Id="rId54" Type="http://schemas.openxmlformats.org/officeDocument/2006/relationships/image" Target="../media/image92.png"/><Relationship Id="rId55" Type="http://schemas.openxmlformats.org/officeDocument/2006/relationships/image" Target="../media/image93.png"/><Relationship Id="rId56" Type="http://schemas.openxmlformats.org/officeDocument/2006/relationships/image" Target="../media/image94.png"/><Relationship Id="rId57" Type="http://schemas.openxmlformats.org/officeDocument/2006/relationships/image" Target="../media/image95.png"/><Relationship Id="rId58" Type="http://schemas.openxmlformats.org/officeDocument/2006/relationships/image" Target="../media/image96.png"/><Relationship Id="rId59" Type="http://schemas.openxmlformats.org/officeDocument/2006/relationships/image" Target="../media/image97.png"/><Relationship Id="rId60" Type="http://schemas.openxmlformats.org/officeDocument/2006/relationships/image" Target="../media/image98.png"/><Relationship Id="rId61" Type="http://schemas.openxmlformats.org/officeDocument/2006/relationships/image" Target="../media/image99.png"/><Relationship Id="rId62" Type="http://schemas.openxmlformats.org/officeDocument/2006/relationships/image" Target="../media/image100.png"/><Relationship Id="rId63" Type="http://schemas.openxmlformats.org/officeDocument/2006/relationships/image" Target="../media/image101.png"/><Relationship Id="rId64" Type="http://schemas.openxmlformats.org/officeDocument/2006/relationships/image" Target="../media/image102.png"/><Relationship Id="rId65" Type="http://schemas.openxmlformats.org/officeDocument/2006/relationships/image" Target="../media/image103.png"/><Relationship Id="rId66" Type="http://schemas.openxmlformats.org/officeDocument/2006/relationships/image" Target="../media/image104.png"/><Relationship Id="rId67" Type="http://schemas.openxmlformats.org/officeDocument/2006/relationships/image" Target="../media/image105.png"/><Relationship Id="rId68" Type="http://schemas.openxmlformats.org/officeDocument/2006/relationships/image" Target="../media/image106.png"/><Relationship Id="rId69" Type="http://schemas.openxmlformats.org/officeDocument/2006/relationships/image" Target="../media/image107.png"/><Relationship Id="rId70" Type="http://schemas.openxmlformats.org/officeDocument/2006/relationships/image" Target="../media/image108.png"/><Relationship Id="rId71" Type="http://schemas.openxmlformats.org/officeDocument/2006/relationships/image" Target="../media/image109.png"/><Relationship Id="rId72" Type="http://schemas.openxmlformats.org/officeDocument/2006/relationships/image" Target="../media/image110.png"/><Relationship Id="rId73" Type="http://schemas.openxmlformats.org/officeDocument/2006/relationships/image" Target="../media/image111.png"/><Relationship Id="rId74" Type="http://schemas.openxmlformats.org/officeDocument/2006/relationships/image" Target="../media/image112.png"/><Relationship Id="rId75" Type="http://schemas.openxmlformats.org/officeDocument/2006/relationships/image" Target="../media/image113.png"/><Relationship Id="rId76" Type="http://schemas.openxmlformats.org/officeDocument/2006/relationships/image" Target="../media/image114.png"/><Relationship Id="rId77" Type="http://schemas.openxmlformats.org/officeDocument/2006/relationships/image" Target="../media/image1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Relationship Id="rId11" Type="http://schemas.openxmlformats.org/officeDocument/2006/relationships/image" Target="../media/image155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158.png"/><Relationship Id="rId15" Type="http://schemas.openxmlformats.org/officeDocument/2006/relationships/image" Target="../media/image159.png"/><Relationship Id="rId16" Type="http://schemas.openxmlformats.org/officeDocument/2006/relationships/image" Target="../media/image160.png"/><Relationship Id="rId17" Type="http://schemas.openxmlformats.org/officeDocument/2006/relationships/image" Target="../media/image161.png"/><Relationship Id="rId18" Type="http://schemas.openxmlformats.org/officeDocument/2006/relationships/image" Target="../media/image162.png"/><Relationship Id="rId19" Type="http://schemas.openxmlformats.org/officeDocument/2006/relationships/image" Target="../media/image163.png"/><Relationship Id="rId20" Type="http://schemas.openxmlformats.org/officeDocument/2006/relationships/image" Target="../media/image164.png"/><Relationship Id="rId21" Type="http://schemas.openxmlformats.org/officeDocument/2006/relationships/image" Target="../media/image1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Drawing"/>
          <p:cNvGrpSpPr/>
          <p:nvPr/>
        </p:nvGrpSpPr>
        <p:grpSpPr>
          <a:xfrm>
            <a:off x="1727027" y="1198900"/>
            <a:ext cx="11238376" cy="7731235"/>
            <a:chOff x="0" y="0"/>
            <a:chExt cx="11238375" cy="7731234"/>
          </a:xfrm>
        </p:grpSpPr>
        <p:sp>
          <p:nvSpPr>
            <p:cNvPr id="119" name="Line"/>
            <p:cNvSpPr/>
            <p:nvPr/>
          </p:nvSpPr>
          <p:spPr>
            <a:xfrm>
              <a:off x="1073042" y="166213"/>
              <a:ext cx="30806" cy="4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0" y="1122"/>
                  </a:moveTo>
                  <a:cubicBezTo>
                    <a:pt x="0" y="561"/>
                    <a:pt x="0" y="0"/>
                    <a:pt x="1440" y="0"/>
                  </a:cubicBezTo>
                  <a:cubicBezTo>
                    <a:pt x="2880" y="0"/>
                    <a:pt x="5760" y="561"/>
                    <a:pt x="10080" y="2384"/>
                  </a:cubicBezTo>
                  <a:cubicBezTo>
                    <a:pt x="14400" y="4208"/>
                    <a:pt x="20160" y="7294"/>
                    <a:pt x="20880" y="10473"/>
                  </a:cubicBezTo>
                  <a:cubicBezTo>
                    <a:pt x="21600" y="13652"/>
                    <a:pt x="17280" y="16925"/>
                    <a:pt x="13680" y="18795"/>
                  </a:cubicBezTo>
                  <a:cubicBezTo>
                    <a:pt x="10080" y="20665"/>
                    <a:pt x="7200" y="21132"/>
                    <a:pt x="432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269873" y="439236"/>
              <a:ext cx="285722" cy="3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8000"/>
                    <a:pt x="11200" y="14400"/>
                    <a:pt x="14800" y="10800"/>
                  </a:cubicBezTo>
                  <a:cubicBezTo>
                    <a:pt x="18400" y="7200"/>
                    <a:pt x="20000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773980" y="121767"/>
              <a:ext cx="264167" cy="41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83" fill="norm" stroke="1" extrusionOk="0">
                  <a:moveTo>
                    <a:pt x="9568" y="0"/>
                  </a:moveTo>
                  <a:cubicBezTo>
                    <a:pt x="8883" y="332"/>
                    <a:pt x="8197" y="665"/>
                    <a:pt x="7426" y="2105"/>
                  </a:cubicBezTo>
                  <a:cubicBezTo>
                    <a:pt x="6654" y="3545"/>
                    <a:pt x="5797" y="6092"/>
                    <a:pt x="4511" y="9028"/>
                  </a:cubicBezTo>
                  <a:cubicBezTo>
                    <a:pt x="3226" y="11963"/>
                    <a:pt x="1511" y="15286"/>
                    <a:pt x="654" y="17446"/>
                  </a:cubicBezTo>
                  <a:cubicBezTo>
                    <a:pt x="-203" y="19606"/>
                    <a:pt x="-203" y="20603"/>
                    <a:pt x="568" y="21102"/>
                  </a:cubicBezTo>
                  <a:cubicBezTo>
                    <a:pt x="1340" y="21600"/>
                    <a:pt x="2883" y="21600"/>
                    <a:pt x="5968" y="21157"/>
                  </a:cubicBezTo>
                  <a:cubicBezTo>
                    <a:pt x="9054" y="20714"/>
                    <a:pt x="13683" y="19828"/>
                    <a:pt x="16511" y="19274"/>
                  </a:cubicBezTo>
                  <a:cubicBezTo>
                    <a:pt x="19340" y="18720"/>
                    <a:pt x="20368" y="18498"/>
                    <a:pt x="21397" y="182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981795" y="394790"/>
              <a:ext cx="30954" cy="33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21060" y="0"/>
                  </a:moveTo>
                  <a:cubicBezTo>
                    <a:pt x="13860" y="0"/>
                    <a:pt x="6660" y="0"/>
                    <a:pt x="3060" y="408"/>
                  </a:cubicBezTo>
                  <a:cubicBezTo>
                    <a:pt x="-540" y="815"/>
                    <a:pt x="-540" y="1630"/>
                    <a:pt x="900" y="4415"/>
                  </a:cubicBezTo>
                  <a:cubicBezTo>
                    <a:pt x="2340" y="7200"/>
                    <a:pt x="5220" y="11955"/>
                    <a:pt x="7380" y="15147"/>
                  </a:cubicBezTo>
                  <a:cubicBezTo>
                    <a:pt x="9540" y="18340"/>
                    <a:pt x="10980" y="19970"/>
                    <a:pt x="1242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633508" y="227580"/>
              <a:ext cx="410155" cy="45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06" fill="norm" stroke="1" extrusionOk="0">
                  <a:moveTo>
                    <a:pt x="17422" y="13353"/>
                  </a:moveTo>
                  <a:cubicBezTo>
                    <a:pt x="16876" y="11979"/>
                    <a:pt x="16331" y="10604"/>
                    <a:pt x="15567" y="9524"/>
                  </a:cubicBezTo>
                  <a:cubicBezTo>
                    <a:pt x="14804" y="8444"/>
                    <a:pt x="13822" y="7659"/>
                    <a:pt x="12785" y="7413"/>
                  </a:cubicBezTo>
                  <a:cubicBezTo>
                    <a:pt x="11749" y="7168"/>
                    <a:pt x="10658" y="7462"/>
                    <a:pt x="9295" y="9131"/>
                  </a:cubicBezTo>
                  <a:cubicBezTo>
                    <a:pt x="7931" y="10801"/>
                    <a:pt x="6295" y="13844"/>
                    <a:pt x="5476" y="16004"/>
                  </a:cubicBezTo>
                  <a:cubicBezTo>
                    <a:pt x="4658" y="18164"/>
                    <a:pt x="4658" y="19441"/>
                    <a:pt x="4931" y="20226"/>
                  </a:cubicBezTo>
                  <a:cubicBezTo>
                    <a:pt x="5204" y="21011"/>
                    <a:pt x="5749" y="21306"/>
                    <a:pt x="6622" y="21306"/>
                  </a:cubicBezTo>
                  <a:cubicBezTo>
                    <a:pt x="7495" y="21306"/>
                    <a:pt x="8695" y="21011"/>
                    <a:pt x="9895" y="19637"/>
                  </a:cubicBezTo>
                  <a:cubicBezTo>
                    <a:pt x="11095" y="18262"/>
                    <a:pt x="12295" y="15808"/>
                    <a:pt x="13113" y="14286"/>
                  </a:cubicBezTo>
                  <a:cubicBezTo>
                    <a:pt x="13931" y="12764"/>
                    <a:pt x="14367" y="12175"/>
                    <a:pt x="14695" y="12126"/>
                  </a:cubicBezTo>
                  <a:cubicBezTo>
                    <a:pt x="15022" y="12077"/>
                    <a:pt x="15240" y="12568"/>
                    <a:pt x="15404" y="13108"/>
                  </a:cubicBezTo>
                  <a:cubicBezTo>
                    <a:pt x="15567" y="13648"/>
                    <a:pt x="15676" y="14237"/>
                    <a:pt x="15949" y="14924"/>
                  </a:cubicBezTo>
                  <a:cubicBezTo>
                    <a:pt x="16222" y="15611"/>
                    <a:pt x="16658" y="16397"/>
                    <a:pt x="17204" y="16741"/>
                  </a:cubicBezTo>
                  <a:cubicBezTo>
                    <a:pt x="17749" y="17084"/>
                    <a:pt x="18404" y="16986"/>
                    <a:pt x="19222" y="16102"/>
                  </a:cubicBezTo>
                  <a:cubicBezTo>
                    <a:pt x="20040" y="15219"/>
                    <a:pt x="21022" y="13550"/>
                    <a:pt x="21131" y="11341"/>
                  </a:cubicBezTo>
                  <a:cubicBezTo>
                    <a:pt x="21240" y="9131"/>
                    <a:pt x="20476" y="6382"/>
                    <a:pt x="19113" y="4222"/>
                  </a:cubicBezTo>
                  <a:cubicBezTo>
                    <a:pt x="17749" y="2062"/>
                    <a:pt x="15785" y="491"/>
                    <a:pt x="13222" y="99"/>
                  </a:cubicBezTo>
                  <a:cubicBezTo>
                    <a:pt x="10658" y="-294"/>
                    <a:pt x="7495" y="491"/>
                    <a:pt x="5040" y="2357"/>
                  </a:cubicBezTo>
                  <a:cubicBezTo>
                    <a:pt x="2585" y="4222"/>
                    <a:pt x="840" y="7168"/>
                    <a:pt x="240" y="10064"/>
                  </a:cubicBezTo>
                  <a:cubicBezTo>
                    <a:pt x="-360" y="12961"/>
                    <a:pt x="185" y="15808"/>
                    <a:pt x="1658" y="17722"/>
                  </a:cubicBezTo>
                  <a:cubicBezTo>
                    <a:pt x="3131" y="19637"/>
                    <a:pt x="5531" y="20619"/>
                    <a:pt x="8367" y="20962"/>
                  </a:cubicBezTo>
                  <a:cubicBezTo>
                    <a:pt x="11204" y="21306"/>
                    <a:pt x="14476" y="21011"/>
                    <a:pt x="17749" y="207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3517605" y="-1"/>
              <a:ext cx="190425" cy="6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17" fill="norm" stroke="1" extrusionOk="0">
                  <a:moveTo>
                    <a:pt x="4978" y="4665"/>
                  </a:moveTo>
                  <a:cubicBezTo>
                    <a:pt x="5453" y="3323"/>
                    <a:pt x="5927" y="1981"/>
                    <a:pt x="6283" y="1143"/>
                  </a:cubicBezTo>
                  <a:cubicBezTo>
                    <a:pt x="6640" y="304"/>
                    <a:pt x="6877" y="-31"/>
                    <a:pt x="6996" y="3"/>
                  </a:cubicBezTo>
                  <a:cubicBezTo>
                    <a:pt x="7114" y="36"/>
                    <a:pt x="7114" y="439"/>
                    <a:pt x="6402" y="1814"/>
                  </a:cubicBezTo>
                  <a:cubicBezTo>
                    <a:pt x="5690" y="3189"/>
                    <a:pt x="4266" y="5537"/>
                    <a:pt x="2960" y="7985"/>
                  </a:cubicBezTo>
                  <a:cubicBezTo>
                    <a:pt x="1655" y="10434"/>
                    <a:pt x="468" y="12983"/>
                    <a:pt x="112" y="15129"/>
                  </a:cubicBezTo>
                  <a:cubicBezTo>
                    <a:pt x="-244" y="17276"/>
                    <a:pt x="231" y="19020"/>
                    <a:pt x="1774" y="20093"/>
                  </a:cubicBezTo>
                  <a:cubicBezTo>
                    <a:pt x="3316" y="21167"/>
                    <a:pt x="5927" y="21569"/>
                    <a:pt x="9369" y="21368"/>
                  </a:cubicBezTo>
                  <a:cubicBezTo>
                    <a:pt x="12811" y="21167"/>
                    <a:pt x="17083" y="20362"/>
                    <a:pt x="21356" y="19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431102" y="426537"/>
              <a:ext cx="372168" cy="9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3520" y="20681"/>
                  </a:moveTo>
                  <a:cubicBezTo>
                    <a:pt x="2910" y="21140"/>
                    <a:pt x="2300" y="21600"/>
                    <a:pt x="1629" y="21600"/>
                  </a:cubicBezTo>
                  <a:cubicBezTo>
                    <a:pt x="957" y="21600"/>
                    <a:pt x="225" y="21140"/>
                    <a:pt x="42" y="19991"/>
                  </a:cubicBezTo>
                  <a:cubicBezTo>
                    <a:pt x="-141" y="18843"/>
                    <a:pt x="225" y="17004"/>
                    <a:pt x="2117" y="14247"/>
                  </a:cubicBezTo>
                  <a:cubicBezTo>
                    <a:pt x="4008" y="11489"/>
                    <a:pt x="7425" y="7813"/>
                    <a:pt x="10903" y="5285"/>
                  </a:cubicBezTo>
                  <a:cubicBezTo>
                    <a:pt x="14381" y="2757"/>
                    <a:pt x="17920" y="1379"/>
                    <a:pt x="2145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750358" y="420188"/>
              <a:ext cx="175919" cy="166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69" fill="norm" stroke="1" extrusionOk="0">
                  <a:moveTo>
                    <a:pt x="16457" y="0"/>
                  </a:moveTo>
                  <a:cubicBezTo>
                    <a:pt x="12343" y="1367"/>
                    <a:pt x="8229" y="2734"/>
                    <a:pt x="5143" y="5605"/>
                  </a:cubicBezTo>
                  <a:cubicBezTo>
                    <a:pt x="2057" y="8476"/>
                    <a:pt x="0" y="12851"/>
                    <a:pt x="0" y="16132"/>
                  </a:cubicBezTo>
                  <a:cubicBezTo>
                    <a:pt x="0" y="19413"/>
                    <a:pt x="2057" y="21600"/>
                    <a:pt x="5529" y="21463"/>
                  </a:cubicBezTo>
                  <a:cubicBezTo>
                    <a:pt x="9000" y="21327"/>
                    <a:pt x="13886" y="18866"/>
                    <a:pt x="16843" y="16268"/>
                  </a:cubicBezTo>
                  <a:cubicBezTo>
                    <a:pt x="19800" y="13671"/>
                    <a:pt x="20829" y="10937"/>
                    <a:pt x="21214" y="8613"/>
                  </a:cubicBezTo>
                  <a:cubicBezTo>
                    <a:pt x="21600" y="6289"/>
                    <a:pt x="21343" y="4375"/>
                    <a:pt x="19800" y="3691"/>
                  </a:cubicBezTo>
                  <a:cubicBezTo>
                    <a:pt x="18257" y="3008"/>
                    <a:pt x="15429" y="3554"/>
                    <a:pt x="13629" y="4375"/>
                  </a:cubicBezTo>
                  <a:cubicBezTo>
                    <a:pt x="11829" y="5195"/>
                    <a:pt x="11057" y="6289"/>
                    <a:pt x="10286" y="7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982873" y="124889"/>
              <a:ext cx="772367" cy="88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30" fill="norm" stroke="1" extrusionOk="0">
                  <a:moveTo>
                    <a:pt x="4000" y="7738"/>
                  </a:moveTo>
                  <a:cubicBezTo>
                    <a:pt x="3765" y="7533"/>
                    <a:pt x="3530" y="7329"/>
                    <a:pt x="3090" y="7227"/>
                  </a:cubicBezTo>
                  <a:cubicBezTo>
                    <a:pt x="2650" y="7125"/>
                    <a:pt x="2004" y="7125"/>
                    <a:pt x="1417" y="7661"/>
                  </a:cubicBezTo>
                  <a:cubicBezTo>
                    <a:pt x="830" y="8197"/>
                    <a:pt x="302" y="9270"/>
                    <a:pt x="96" y="9933"/>
                  </a:cubicBezTo>
                  <a:cubicBezTo>
                    <a:pt x="-109" y="10597"/>
                    <a:pt x="8" y="10853"/>
                    <a:pt x="507" y="10955"/>
                  </a:cubicBezTo>
                  <a:cubicBezTo>
                    <a:pt x="1006" y="11057"/>
                    <a:pt x="1887" y="11006"/>
                    <a:pt x="2620" y="10214"/>
                  </a:cubicBezTo>
                  <a:cubicBezTo>
                    <a:pt x="3354" y="9423"/>
                    <a:pt x="3941" y="7891"/>
                    <a:pt x="4293" y="6487"/>
                  </a:cubicBezTo>
                  <a:cubicBezTo>
                    <a:pt x="4645" y="5082"/>
                    <a:pt x="4763" y="3806"/>
                    <a:pt x="4821" y="2861"/>
                  </a:cubicBezTo>
                  <a:cubicBezTo>
                    <a:pt x="4880" y="1916"/>
                    <a:pt x="4880" y="1304"/>
                    <a:pt x="4821" y="819"/>
                  </a:cubicBezTo>
                  <a:cubicBezTo>
                    <a:pt x="4763" y="333"/>
                    <a:pt x="4645" y="-24"/>
                    <a:pt x="4469" y="2"/>
                  </a:cubicBezTo>
                  <a:cubicBezTo>
                    <a:pt x="4293" y="27"/>
                    <a:pt x="4058" y="436"/>
                    <a:pt x="3882" y="1508"/>
                  </a:cubicBezTo>
                  <a:cubicBezTo>
                    <a:pt x="3706" y="2580"/>
                    <a:pt x="3589" y="4316"/>
                    <a:pt x="3912" y="5823"/>
                  </a:cubicBezTo>
                  <a:cubicBezTo>
                    <a:pt x="4234" y="7329"/>
                    <a:pt x="4998" y="8606"/>
                    <a:pt x="5643" y="9397"/>
                  </a:cubicBezTo>
                  <a:cubicBezTo>
                    <a:pt x="6289" y="10189"/>
                    <a:pt x="6817" y="10495"/>
                    <a:pt x="7287" y="10648"/>
                  </a:cubicBezTo>
                  <a:cubicBezTo>
                    <a:pt x="7756" y="10802"/>
                    <a:pt x="8167" y="10802"/>
                    <a:pt x="8461" y="10674"/>
                  </a:cubicBezTo>
                  <a:cubicBezTo>
                    <a:pt x="8754" y="10546"/>
                    <a:pt x="8930" y="10291"/>
                    <a:pt x="9136" y="9678"/>
                  </a:cubicBezTo>
                  <a:cubicBezTo>
                    <a:pt x="9341" y="9065"/>
                    <a:pt x="9576" y="8095"/>
                    <a:pt x="9693" y="7482"/>
                  </a:cubicBezTo>
                  <a:cubicBezTo>
                    <a:pt x="9811" y="6870"/>
                    <a:pt x="9811" y="6614"/>
                    <a:pt x="9693" y="6410"/>
                  </a:cubicBezTo>
                  <a:cubicBezTo>
                    <a:pt x="9576" y="6206"/>
                    <a:pt x="9341" y="6053"/>
                    <a:pt x="9077" y="6053"/>
                  </a:cubicBezTo>
                  <a:cubicBezTo>
                    <a:pt x="8813" y="6053"/>
                    <a:pt x="8519" y="6206"/>
                    <a:pt x="8226" y="6844"/>
                  </a:cubicBezTo>
                  <a:cubicBezTo>
                    <a:pt x="7932" y="7482"/>
                    <a:pt x="7639" y="8606"/>
                    <a:pt x="7609" y="9474"/>
                  </a:cubicBezTo>
                  <a:cubicBezTo>
                    <a:pt x="7580" y="10342"/>
                    <a:pt x="7815" y="10955"/>
                    <a:pt x="8020" y="11363"/>
                  </a:cubicBezTo>
                  <a:cubicBezTo>
                    <a:pt x="8226" y="11772"/>
                    <a:pt x="8402" y="11976"/>
                    <a:pt x="8637" y="12078"/>
                  </a:cubicBezTo>
                  <a:cubicBezTo>
                    <a:pt x="8871" y="12180"/>
                    <a:pt x="9165" y="12180"/>
                    <a:pt x="9517" y="11772"/>
                  </a:cubicBezTo>
                  <a:cubicBezTo>
                    <a:pt x="9869" y="11363"/>
                    <a:pt x="10280" y="10546"/>
                    <a:pt x="10544" y="9985"/>
                  </a:cubicBezTo>
                  <a:cubicBezTo>
                    <a:pt x="10808" y="9423"/>
                    <a:pt x="10926" y="9116"/>
                    <a:pt x="10955" y="9193"/>
                  </a:cubicBezTo>
                  <a:cubicBezTo>
                    <a:pt x="10984" y="9270"/>
                    <a:pt x="10926" y="9729"/>
                    <a:pt x="11073" y="10061"/>
                  </a:cubicBezTo>
                  <a:cubicBezTo>
                    <a:pt x="11219" y="10393"/>
                    <a:pt x="11571" y="10597"/>
                    <a:pt x="11924" y="10674"/>
                  </a:cubicBezTo>
                  <a:cubicBezTo>
                    <a:pt x="12276" y="10750"/>
                    <a:pt x="12628" y="10699"/>
                    <a:pt x="13009" y="10393"/>
                  </a:cubicBezTo>
                  <a:cubicBezTo>
                    <a:pt x="13391" y="10087"/>
                    <a:pt x="13802" y="9525"/>
                    <a:pt x="14095" y="8963"/>
                  </a:cubicBezTo>
                  <a:cubicBezTo>
                    <a:pt x="14389" y="8402"/>
                    <a:pt x="14565" y="7840"/>
                    <a:pt x="14594" y="7687"/>
                  </a:cubicBezTo>
                  <a:cubicBezTo>
                    <a:pt x="14624" y="7533"/>
                    <a:pt x="14506" y="7789"/>
                    <a:pt x="14477" y="8197"/>
                  </a:cubicBezTo>
                  <a:cubicBezTo>
                    <a:pt x="14448" y="8606"/>
                    <a:pt x="14506" y="9167"/>
                    <a:pt x="14594" y="9576"/>
                  </a:cubicBezTo>
                  <a:cubicBezTo>
                    <a:pt x="14682" y="9985"/>
                    <a:pt x="14800" y="10240"/>
                    <a:pt x="15034" y="10419"/>
                  </a:cubicBezTo>
                  <a:cubicBezTo>
                    <a:pt x="15269" y="10597"/>
                    <a:pt x="15621" y="10699"/>
                    <a:pt x="16120" y="10648"/>
                  </a:cubicBezTo>
                  <a:cubicBezTo>
                    <a:pt x="16619" y="10597"/>
                    <a:pt x="17265" y="10393"/>
                    <a:pt x="17823" y="10112"/>
                  </a:cubicBezTo>
                  <a:cubicBezTo>
                    <a:pt x="18380" y="9831"/>
                    <a:pt x="18850" y="9474"/>
                    <a:pt x="19231" y="9270"/>
                  </a:cubicBezTo>
                  <a:cubicBezTo>
                    <a:pt x="19613" y="9065"/>
                    <a:pt x="19906" y="9014"/>
                    <a:pt x="20082" y="9142"/>
                  </a:cubicBezTo>
                  <a:cubicBezTo>
                    <a:pt x="20258" y="9270"/>
                    <a:pt x="20317" y="9576"/>
                    <a:pt x="20493" y="10597"/>
                  </a:cubicBezTo>
                  <a:cubicBezTo>
                    <a:pt x="20669" y="11619"/>
                    <a:pt x="20963" y="13355"/>
                    <a:pt x="21168" y="14989"/>
                  </a:cubicBezTo>
                  <a:cubicBezTo>
                    <a:pt x="21374" y="16623"/>
                    <a:pt x="21491" y="18155"/>
                    <a:pt x="21374" y="19253"/>
                  </a:cubicBezTo>
                  <a:cubicBezTo>
                    <a:pt x="21256" y="20350"/>
                    <a:pt x="20904" y="21014"/>
                    <a:pt x="20405" y="21295"/>
                  </a:cubicBezTo>
                  <a:cubicBezTo>
                    <a:pt x="19906" y="21576"/>
                    <a:pt x="19261" y="21474"/>
                    <a:pt x="18468" y="20453"/>
                  </a:cubicBezTo>
                  <a:cubicBezTo>
                    <a:pt x="17676" y="19431"/>
                    <a:pt x="16737" y="17491"/>
                    <a:pt x="16267" y="16342"/>
                  </a:cubicBezTo>
                  <a:cubicBezTo>
                    <a:pt x="15798" y="15193"/>
                    <a:pt x="15798" y="14836"/>
                    <a:pt x="15798" y="14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990501" y="1307479"/>
              <a:ext cx="285359" cy="54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48" fill="norm" stroke="1" extrusionOk="0">
                  <a:moveTo>
                    <a:pt x="20965" y="3066"/>
                  </a:moveTo>
                  <a:cubicBezTo>
                    <a:pt x="21282" y="2399"/>
                    <a:pt x="21600" y="1732"/>
                    <a:pt x="21282" y="1231"/>
                  </a:cubicBezTo>
                  <a:cubicBezTo>
                    <a:pt x="20965" y="731"/>
                    <a:pt x="20012" y="397"/>
                    <a:pt x="17391" y="189"/>
                  </a:cubicBezTo>
                  <a:cubicBezTo>
                    <a:pt x="14771" y="-20"/>
                    <a:pt x="10482" y="-103"/>
                    <a:pt x="7544" y="189"/>
                  </a:cubicBezTo>
                  <a:cubicBezTo>
                    <a:pt x="4606" y="481"/>
                    <a:pt x="3018" y="1148"/>
                    <a:pt x="2303" y="2274"/>
                  </a:cubicBezTo>
                  <a:cubicBezTo>
                    <a:pt x="1588" y="3400"/>
                    <a:pt x="1747" y="4984"/>
                    <a:pt x="1668" y="6611"/>
                  </a:cubicBezTo>
                  <a:cubicBezTo>
                    <a:pt x="1588" y="8237"/>
                    <a:pt x="1271" y="9905"/>
                    <a:pt x="1032" y="10989"/>
                  </a:cubicBezTo>
                  <a:cubicBezTo>
                    <a:pt x="794" y="12073"/>
                    <a:pt x="635" y="12573"/>
                    <a:pt x="476" y="13032"/>
                  </a:cubicBezTo>
                  <a:cubicBezTo>
                    <a:pt x="318" y="13491"/>
                    <a:pt x="159" y="13908"/>
                    <a:pt x="476" y="14033"/>
                  </a:cubicBezTo>
                  <a:cubicBezTo>
                    <a:pt x="794" y="14158"/>
                    <a:pt x="1588" y="13991"/>
                    <a:pt x="3097" y="13824"/>
                  </a:cubicBezTo>
                  <a:cubicBezTo>
                    <a:pt x="4606" y="13658"/>
                    <a:pt x="6829" y="13491"/>
                    <a:pt x="9132" y="13824"/>
                  </a:cubicBezTo>
                  <a:cubicBezTo>
                    <a:pt x="11435" y="14158"/>
                    <a:pt x="13818" y="14992"/>
                    <a:pt x="15088" y="15868"/>
                  </a:cubicBezTo>
                  <a:cubicBezTo>
                    <a:pt x="16359" y="16743"/>
                    <a:pt x="16518" y="17661"/>
                    <a:pt x="15009" y="18620"/>
                  </a:cubicBezTo>
                  <a:cubicBezTo>
                    <a:pt x="13500" y="19579"/>
                    <a:pt x="10324" y="20580"/>
                    <a:pt x="7703" y="21038"/>
                  </a:cubicBezTo>
                  <a:cubicBezTo>
                    <a:pt x="5082" y="21497"/>
                    <a:pt x="3018" y="21414"/>
                    <a:pt x="1826" y="20997"/>
                  </a:cubicBezTo>
                  <a:cubicBezTo>
                    <a:pt x="635" y="20580"/>
                    <a:pt x="318" y="19829"/>
                    <a:pt x="0" y="190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1504799" y="1620218"/>
              <a:ext cx="298421" cy="1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800"/>
                    <a:pt x="0" y="18000"/>
                    <a:pt x="383" y="16560"/>
                  </a:cubicBezTo>
                  <a:cubicBezTo>
                    <a:pt x="766" y="15120"/>
                    <a:pt x="1532" y="14040"/>
                    <a:pt x="5132" y="11340"/>
                  </a:cubicBezTo>
                  <a:cubicBezTo>
                    <a:pt x="8732" y="8640"/>
                    <a:pt x="15166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1949254" y="1311839"/>
              <a:ext cx="233181" cy="59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234" fill="norm" stroke="1" extrusionOk="0">
                  <a:moveTo>
                    <a:pt x="20644" y="3074"/>
                  </a:moveTo>
                  <a:cubicBezTo>
                    <a:pt x="20644" y="2470"/>
                    <a:pt x="20644" y="1866"/>
                    <a:pt x="20644" y="1337"/>
                  </a:cubicBezTo>
                  <a:cubicBezTo>
                    <a:pt x="20644" y="808"/>
                    <a:pt x="20644" y="355"/>
                    <a:pt x="20166" y="129"/>
                  </a:cubicBezTo>
                  <a:cubicBezTo>
                    <a:pt x="19688" y="-98"/>
                    <a:pt x="18733" y="-98"/>
                    <a:pt x="17012" y="733"/>
                  </a:cubicBezTo>
                  <a:cubicBezTo>
                    <a:pt x="15292" y="1564"/>
                    <a:pt x="12807" y="3225"/>
                    <a:pt x="10227" y="5415"/>
                  </a:cubicBezTo>
                  <a:cubicBezTo>
                    <a:pt x="7646" y="7605"/>
                    <a:pt x="4970" y="10324"/>
                    <a:pt x="4110" y="12892"/>
                  </a:cubicBezTo>
                  <a:cubicBezTo>
                    <a:pt x="3250" y="15460"/>
                    <a:pt x="4205" y="17877"/>
                    <a:pt x="6308" y="19387"/>
                  </a:cubicBezTo>
                  <a:cubicBezTo>
                    <a:pt x="8411" y="20898"/>
                    <a:pt x="11660" y="21502"/>
                    <a:pt x="14527" y="21124"/>
                  </a:cubicBezTo>
                  <a:cubicBezTo>
                    <a:pt x="17395" y="20747"/>
                    <a:pt x="19880" y="19387"/>
                    <a:pt x="20740" y="18254"/>
                  </a:cubicBezTo>
                  <a:cubicBezTo>
                    <a:pt x="21600" y="17122"/>
                    <a:pt x="20835" y="16215"/>
                    <a:pt x="17108" y="15687"/>
                  </a:cubicBezTo>
                  <a:cubicBezTo>
                    <a:pt x="13381" y="15158"/>
                    <a:pt x="6690" y="15007"/>
                    <a:pt x="0" y="148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2841605" y="1421392"/>
              <a:ext cx="484522" cy="511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03" fill="norm" stroke="1" extrusionOk="0">
                  <a:moveTo>
                    <a:pt x="17648" y="11147"/>
                  </a:moveTo>
                  <a:cubicBezTo>
                    <a:pt x="16999" y="9917"/>
                    <a:pt x="16350" y="8688"/>
                    <a:pt x="15748" y="7986"/>
                  </a:cubicBezTo>
                  <a:cubicBezTo>
                    <a:pt x="15145" y="7283"/>
                    <a:pt x="14589" y="7108"/>
                    <a:pt x="13847" y="7283"/>
                  </a:cubicBezTo>
                  <a:cubicBezTo>
                    <a:pt x="13106" y="7459"/>
                    <a:pt x="12179" y="7986"/>
                    <a:pt x="11066" y="9215"/>
                  </a:cubicBezTo>
                  <a:cubicBezTo>
                    <a:pt x="9954" y="10444"/>
                    <a:pt x="8656" y="12376"/>
                    <a:pt x="7961" y="13693"/>
                  </a:cubicBezTo>
                  <a:cubicBezTo>
                    <a:pt x="7265" y="15010"/>
                    <a:pt x="7173" y="15712"/>
                    <a:pt x="7173" y="16283"/>
                  </a:cubicBezTo>
                  <a:cubicBezTo>
                    <a:pt x="7173" y="16854"/>
                    <a:pt x="7265" y="17293"/>
                    <a:pt x="7682" y="17556"/>
                  </a:cubicBezTo>
                  <a:cubicBezTo>
                    <a:pt x="8100" y="17820"/>
                    <a:pt x="8841" y="17908"/>
                    <a:pt x="10093" y="17161"/>
                  </a:cubicBezTo>
                  <a:cubicBezTo>
                    <a:pt x="11344" y="16415"/>
                    <a:pt x="13106" y="14834"/>
                    <a:pt x="14218" y="13869"/>
                  </a:cubicBezTo>
                  <a:cubicBezTo>
                    <a:pt x="15331" y="12903"/>
                    <a:pt x="15794" y="12552"/>
                    <a:pt x="16072" y="12639"/>
                  </a:cubicBezTo>
                  <a:cubicBezTo>
                    <a:pt x="16350" y="12727"/>
                    <a:pt x="16443" y="13254"/>
                    <a:pt x="16860" y="13517"/>
                  </a:cubicBezTo>
                  <a:cubicBezTo>
                    <a:pt x="17277" y="13781"/>
                    <a:pt x="18019" y="13781"/>
                    <a:pt x="18807" y="13254"/>
                  </a:cubicBezTo>
                  <a:cubicBezTo>
                    <a:pt x="19595" y="12727"/>
                    <a:pt x="20429" y="11673"/>
                    <a:pt x="20893" y="9917"/>
                  </a:cubicBezTo>
                  <a:cubicBezTo>
                    <a:pt x="21356" y="8161"/>
                    <a:pt x="21449" y="5703"/>
                    <a:pt x="20383" y="3815"/>
                  </a:cubicBezTo>
                  <a:cubicBezTo>
                    <a:pt x="19317" y="1927"/>
                    <a:pt x="17092" y="610"/>
                    <a:pt x="14682" y="171"/>
                  </a:cubicBezTo>
                  <a:cubicBezTo>
                    <a:pt x="12271" y="-268"/>
                    <a:pt x="9676" y="171"/>
                    <a:pt x="7358" y="1137"/>
                  </a:cubicBezTo>
                  <a:cubicBezTo>
                    <a:pt x="5040" y="2103"/>
                    <a:pt x="3001" y="3595"/>
                    <a:pt x="1703" y="5703"/>
                  </a:cubicBezTo>
                  <a:cubicBezTo>
                    <a:pt x="405" y="7810"/>
                    <a:pt x="-151" y="10532"/>
                    <a:pt x="34" y="12947"/>
                  </a:cubicBezTo>
                  <a:cubicBezTo>
                    <a:pt x="220" y="15361"/>
                    <a:pt x="1147" y="17469"/>
                    <a:pt x="2398" y="18873"/>
                  </a:cubicBezTo>
                  <a:cubicBezTo>
                    <a:pt x="3650" y="20278"/>
                    <a:pt x="5226" y="20981"/>
                    <a:pt x="7358" y="21156"/>
                  </a:cubicBezTo>
                  <a:cubicBezTo>
                    <a:pt x="9490" y="21332"/>
                    <a:pt x="12179" y="20981"/>
                    <a:pt x="14867" y="20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742675" y="1439173"/>
              <a:ext cx="322648" cy="43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33" fill="norm" stroke="1" extrusionOk="0">
                  <a:moveTo>
                    <a:pt x="2332" y="3640"/>
                  </a:moveTo>
                  <a:cubicBezTo>
                    <a:pt x="1912" y="2797"/>
                    <a:pt x="1491" y="1954"/>
                    <a:pt x="1140" y="1796"/>
                  </a:cubicBezTo>
                  <a:cubicBezTo>
                    <a:pt x="790" y="1638"/>
                    <a:pt x="509" y="2165"/>
                    <a:pt x="299" y="4219"/>
                  </a:cubicBezTo>
                  <a:cubicBezTo>
                    <a:pt x="88" y="6274"/>
                    <a:pt x="-52" y="9856"/>
                    <a:pt x="18" y="12280"/>
                  </a:cubicBezTo>
                  <a:cubicBezTo>
                    <a:pt x="88" y="14703"/>
                    <a:pt x="369" y="15968"/>
                    <a:pt x="719" y="16916"/>
                  </a:cubicBezTo>
                  <a:cubicBezTo>
                    <a:pt x="1070" y="17864"/>
                    <a:pt x="1491" y="18496"/>
                    <a:pt x="2052" y="18760"/>
                  </a:cubicBezTo>
                  <a:cubicBezTo>
                    <a:pt x="2613" y="19023"/>
                    <a:pt x="3314" y="18918"/>
                    <a:pt x="3875" y="18654"/>
                  </a:cubicBezTo>
                  <a:cubicBezTo>
                    <a:pt x="4436" y="18391"/>
                    <a:pt x="4857" y="17970"/>
                    <a:pt x="5418" y="17548"/>
                  </a:cubicBezTo>
                  <a:cubicBezTo>
                    <a:pt x="5979" y="17127"/>
                    <a:pt x="6680" y="16705"/>
                    <a:pt x="7312" y="17127"/>
                  </a:cubicBezTo>
                  <a:cubicBezTo>
                    <a:pt x="7943" y="17548"/>
                    <a:pt x="8504" y="18812"/>
                    <a:pt x="9065" y="19708"/>
                  </a:cubicBezTo>
                  <a:cubicBezTo>
                    <a:pt x="9626" y="20604"/>
                    <a:pt x="10187" y="21131"/>
                    <a:pt x="10888" y="21341"/>
                  </a:cubicBezTo>
                  <a:cubicBezTo>
                    <a:pt x="11590" y="21552"/>
                    <a:pt x="12431" y="21447"/>
                    <a:pt x="13693" y="20551"/>
                  </a:cubicBezTo>
                  <a:cubicBezTo>
                    <a:pt x="14956" y="19655"/>
                    <a:pt x="16639" y="17970"/>
                    <a:pt x="18042" y="15493"/>
                  </a:cubicBezTo>
                  <a:cubicBezTo>
                    <a:pt x="19444" y="13017"/>
                    <a:pt x="20566" y="9751"/>
                    <a:pt x="21057" y="7170"/>
                  </a:cubicBezTo>
                  <a:cubicBezTo>
                    <a:pt x="21548" y="4588"/>
                    <a:pt x="21408" y="2692"/>
                    <a:pt x="21127" y="1532"/>
                  </a:cubicBezTo>
                  <a:cubicBezTo>
                    <a:pt x="20847" y="373"/>
                    <a:pt x="20426" y="-48"/>
                    <a:pt x="20145" y="5"/>
                  </a:cubicBezTo>
                  <a:cubicBezTo>
                    <a:pt x="19865" y="57"/>
                    <a:pt x="19725" y="584"/>
                    <a:pt x="19584" y="11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168830" y="1275218"/>
              <a:ext cx="509169" cy="59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47" fill="norm" stroke="1" extrusionOk="0">
                  <a:moveTo>
                    <a:pt x="914" y="17069"/>
                  </a:moveTo>
                  <a:cubicBezTo>
                    <a:pt x="2603" y="15710"/>
                    <a:pt x="4291" y="14350"/>
                    <a:pt x="5225" y="13482"/>
                  </a:cubicBezTo>
                  <a:cubicBezTo>
                    <a:pt x="6158" y="12613"/>
                    <a:pt x="6336" y="12235"/>
                    <a:pt x="6025" y="12198"/>
                  </a:cubicBezTo>
                  <a:cubicBezTo>
                    <a:pt x="5714" y="12160"/>
                    <a:pt x="4914" y="12462"/>
                    <a:pt x="3803" y="13368"/>
                  </a:cubicBezTo>
                  <a:cubicBezTo>
                    <a:pt x="2691" y="14275"/>
                    <a:pt x="1269" y="15785"/>
                    <a:pt x="558" y="16918"/>
                  </a:cubicBezTo>
                  <a:cubicBezTo>
                    <a:pt x="-153" y="18051"/>
                    <a:pt x="-153" y="18806"/>
                    <a:pt x="380" y="19486"/>
                  </a:cubicBezTo>
                  <a:cubicBezTo>
                    <a:pt x="914" y="20166"/>
                    <a:pt x="1980" y="20770"/>
                    <a:pt x="3714" y="20808"/>
                  </a:cubicBezTo>
                  <a:cubicBezTo>
                    <a:pt x="5447" y="20845"/>
                    <a:pt x="7847" y="20317"/>
                    <a:pt x="9936" y="19410"/>
                  </a:cubicBezTo>
                  <a:cubicBezTo>
                    <a:pt x="12025" y="18504"/>
                    <a:pt x="13803" y="17220"/>
                    <a:pt x="14780" y="16352"/>
                  </a:cubicBezTo>
                  <a:cubicBezTo>
                    <a:pt x="15758" y="15483"/>
                    <a:pt x="15936" y="15030"/>
                    <a:pt x="15758" y="14879"/>
                  </a:cubicBezTo>
                  <a:cubicBezTo>
                    <a:pt x="15580" y="14728"/>
                    <a:pt x="15047" y="14879"/>
                    <a:pt x="13891" y="15483"/>
                  </a:cubicBezTo>
                  <a:cubicBezTo>
                    <a:pt x="12736" y="16087"/>
                    <a:pt x="10958" y="17145"/>
                    <a:pt x="9891" y="17938"/>
                  </a:cubicBezTo>
                  <a:cubicBezTo>
                    <a:pt x="8825" y="18731"/>
                    <a:pt x="8469" y="19259"/>
                    <a:pt x="8291" y="19712"/>
                  </a:cubicBezTo>
                  <a:cubicBezTo>
                    <a:pt x="8114" y="20166"/>
                    <a:pt x="8114" y="20543"/>
                    <a:pt x="8603" y="20883"/>
                  </a:cubicBezTo>
                  <a:cubicBezTo>
                    <a:pt x="9091" y="21223"/>
                    <a:pt x="10069" y="21525"/>
                    <a:pt x="11669" y="21223"/>
                  </a:cubicBezTo>
                  <a:cubicBezTo>
                    <a:pt x="13269" y="20921"/>
                    <a:pt x="15491" y="20015"/>
                    <a:pt x="17225" y="18315"/>
                  </a:cubicBezTo>
                  <a:cubicBezTo>
                    <a:pt x="18958" y="16616"/>
                    <a:pt x="20203" y="14124"/>
                    <a:pt x="20825" y="11518"/>
                  </a:cubicBezTo>
                  <a:cubicBezTo>
                    <a:pt x="21447" y="8912"/>
                    <a:pt x="21447" y="6194"/>
                    <a:pt x="21314" y="4381"/>
                  </a:cubicBezTo>
                  <a:cubicBezTo>
                    <a:pt x="21180" y="2568"/>
                    <a:pt x="20914" y="1662"/>
                    <a:pt x="20647" y="1058"/>
                  </a:cubicBezTo>
                  <a:cubicBezTo>
                    <a:pt x="20380" y="454"/>
                    <a:pt x="20114" y="152"/>
                    <a:pt x="19758" y="38"/>
                  </a:cubicBezTo>
                  <a:cubicBezTo>
                    <a:pt x="19403" y="-75"/>
                    <a:pt x="18958" y="1"/>
                    <a:pt x="18425" y="1133"/>
                  </a:cubicBezTo>
                  <a:cubicBezTo>
                    <a:pt x="17891" y="2266"/>
                    <a:pt x="17269" y="4456"/>
                    <a:pt x="17091" y="6987"/>
                  </a:cubicBezTo>
                  <a:cubicBezTo>
                    <a:pt x="16914" y="9517"/>
                    <a:pt x="17180" y="12387"/>
                    <a:pt x="17536" y="14615"/>
                  </a:cubicBezTo>
                  <a:cubicBezTo>
                    <a:pt x="17891" y="16842"/>
                    <a:pt x="18336" y="18428"/>
                    <a:pt x="1878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493042" y="2401723"/>
              <a:ext cx="278976" cy="57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80" fill="norm" stroke="1" extrusionOk="0">
                  <a:moveTo>
                    <a:pt x="902" y="4253"/>
                  </a:moveTo>
                  <a:cubicBezTo>
                    <a:pt x="415" y="3936"/>
                    <a:pt x="-72" y="3620"/>
                    <a:pt x="9" y="3303"/>
                  </a:cubicBezTo>
                  <a:cubicBezTo>
                    <a:pt x="90" y="2987"/>
                    <a:pt x="740" y="2670"/>
                    <a:pt x="3095" y="2156"/>
                  </a:cubicBezTo>
                  <a:cubicBezTo>
                    <a:pt x="5450" y="1642"/>
                    <a:pt x="9510" y="929"/>
                    <a:pt x="12352" y="534"/>
                  </a:cubicBezTo>
                  <a:cubicBezTo>
                    <a:pt x="15194" y="138"/>
                    <a:pt x="16818" y="59"/>
                    <a:pt x="18036" y="20"/>
                  </a:cubicBezTo>
                  <a:cubicBezTo>
                    <a:pt x="19254" y="-20"/>
                    <a:pt x="20066" y="-20"/>
                    <a:pt x="20635" y="217"/>
                  </a:cubicBezTo>
                  <a:cubicBezTo>
                    <a:pt x="21203" y="455"/>
                    <a:pt x="21528" y="929"/>
                    <a:pt x="21366" y="2551"/>
                  </a:cubicBezTo>
                  <a:cubicBezTo>
                    <a:pt x="21203" y="4173"/>
                    <a:pt x="20554" y="6943"/>
                    <a:pt x="20066" y="9712"/>
                  </a:cubicBezTo>
                  <a:cubicBezTo>
                    <a:pt x="19579" y="12481"/>
                    <a:pt x="19254" y="15250"/>
                    <a:pt x="19417" y="17228"/>
                  </a:cubicBezTo>
                  <a:cubicBezTo>
                    <a:pt x="19579" y="19206"/>
                    <a:pt x="20229" y="20393"/>
                    <a:pt x="20878" y="215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601037" y="2693260"/>
              <a:ext cx="335520" cy="5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75" fill="norm" stroke="1" extrusionOk="0">
                  <a:moveTo>
                    <a:pt x="1974" y="14954"/>
                  </a:moveTo>
                  <a:cubicBezTo>
                    <a:pt x="1023" y="17446"/>
                    <a:pt x="72" y="19938"/>
                    <a:pt x="4" y="20769"/>
                  </a:cubicBezTo>
                  <a:cubicBezTo>
                    <a:pt x="-64" y="21600"/>
                    <a:pt x="751" y="20769"/>
                    <a:pt x="3196" y="17862"/>
                  </a:cubicBezTo>
                  <a:cubicBezTo>
                    <a:pt x="5642" y="14954"/>
                    <a:pt x="9717" y="9969"/>
                    <a:pt x="13045" y="6646"/>
                  </a:cubicBezTo>
                  <a:cubicBezTo>
                    <a:pt x="16374" y="3323"/>
                    <a:pt x="18955" y="1662"/>
                    <a:pt x="2153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2735102" y="2561917"/>
              <a:ext cx="449918" cy="42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99" fill="norm" stroke="1" extrusionOk="0">
                  <a:moveTo>
                    <a:pt x="18370" y="12795"/>
                  </a:moveTo>
                  <a:cubicBezTo>
                    <a:pt x="17670" y="11612"/>
                    <a:pt x="16970" y="10430"/>
                    <a:pt x="15820" y="9571"/>
                  </a:cubicBezTo>
                  <a:cubicBezTo>
                    <a:pt x="14670" y="8711"/>
                    <a:pt x="13070" y="8174"/>
                    <a:pt x="11670" y="9141"/>
                  </a:cubicBezTo>
                  <a:cubicBezTo>
                    <a:pt x="10270" y="10108"/>
                    <a:pt x="9070" y="12580"/>
                    <a:pt x="8570" y="14138"/>
                  </a:cubicBezTo>
                  <a:cubicBezTo>
                    <a:pt x="8070" y="15696"/>
                    <a:pt x="8270" y="16341"/>
                    <a:pt x="9220" y="16556"/>
                  </a:cubicBezTo>
                  <a:cubicBezTo>
                    <a:pt x="10170" y="16771"/>
                    <a:pt x="11870" y="16556"/>
                    <a:pt x="13070" y="15965"/>
                  </a:cubicBezTo>
                  <a:cubicBezTo>
                    <a:pt x="14270" y="15374"/>
                    <a:pt x="14970" y="14406"/>
                    <a:pt x="15520" y="13439"/>
                  </a:cubicBezTo>
                  <a:cubicBezTo>
                    <a:pt x="16070" y="12472"/>
                    <a:pt x="16470" y="11505"/>
                    <a:pt x="16670" y="11344"/>
                  </a:cubicBezTo>
                  <a:cubicBezTo>
                    <a:pt x="16870" y="11183"/>
                    <a:pt x="16870" y="11827"/>
                    <a:pt x="16970" y="12418"/>
                  </a:cubicBezTo>
                  <a:cubicBezTo>
                    <a:pt x="17070" y="13009"/>
                    <a:pt x="17270" y="13547"/>
                    <a:pt x="17870" y="13815"/>
                  </a:cubicBezTo>
                  <a:cubicBezTo>
                    <a:pt x="18470" y="14084"/>
                    <a:pt x="19470" y="14084"/>
                    <a:pt x="20220" y="13547"/>
                  </a:cubicBezTo>
                  <a:cubicBezTo>
                    <a:pt x="20970" y="13009"/>
                    <a:pt x="21470" y="11935"/>
                    <a:pt x="21170" y="10000"/>
                  </a:cubicBezTo>
                  <a:cubicBezTo>
                    <a:pt x="20870" y="8066"/>
                    <a:pt x="19770" y="5272"/>
                    <a:pt x="17720" y="3230"/>
                  </a:cubicBezTo>
                  <a:cubicBezTo>
                    <a:pt x="15670" y="1189"/>
                    <a:pt x="12670" y="-101"/>
                    <a:pt x="9920" y="6"/>
                  </a:cubicBezTo>
                  <a:cubicBezTo>
                    <a:pt x="7170" y="114"/>
                    <a:pt x="4670" y="1618"/>
                    <a:pt x="2920" y="3606"/>
                  </a:cubicBezTo>
                  <a:cubicBezTo>
                    <a:pt x="1170" y="5595"/>
                    <a:pt x="170" y="8066"/>
                    <a:pt x="20" y="10592"/>
                  </a:cubicBezTo>
                  <a:cubicBezTo>
                    <a:pt x="-130" y="13117"/>
                    <a:pt x="570" y="15696"/>
                    <a:pt x="2470" y="17469"/>
                  </a:cubicBezTo>
                  <a:cubicBezTo>
                    <a:pt x="4370" y="19242"/>
                    <a:pt x="7470" y="20209"/>
                    <a:pt x="10620" y="20747"/>
                  </a:cubicBezTo>
                  <a:cubicBezTo>
                    <a:pt x="13770" y="21284"/>
                    <a:pt x="16970" y="21392"/>
                    <a:pt x="20170" y="21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3681407" y="2449701"/>
              <a:ext cx="331392" cy="48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13" fill="norm" stroke="1" extrusionOk="0">
                  <a:moveTo>
                    <a:pt x="905" y="21513"/>
                  </a:moveTo>
                  <a:cubicBezTo>
                    <a:pt x="767" y="18038"/>
                    <a:pt x="630" y="14563"/>
                    <a:pt x="424" y="11089"/>
                  </a:cubicBezTo>
                  <a:cubicBezTo>
                    <a:pt x="217" y="7614"/>
                    <a:pt x="-58" y="4139"/>
                    <a:pt x="11" y="3576"/>
                  </a:cubicBezTo>
                  <a:cubicBezTo>
                    <a:pt x="80" y="3012"/>
                    <a:pt x="492" y="5360"/>
                    <a:pt x="1455" y="6722"/>
                  </a:cubicBezTo>
                  <a:cubicBezTo>
                    <a:pt x="2418" y="8083"/>
                    <a:pt x="3932" y="8459"/>
                    <a:pt x="5652" y="7849"/>
                  </a:cubicBezTo>
                  <a:cubicBezTo>
                    <a:pt x="7371" y="7238"/>
                    <a:pt x="9297" y="5642"/>
                    <a:pt x="10673" y="4327"/>
                  </a:cubicBezTo>
                  <a:cubicBezTo>
                    <a:pt x="12049" y="3012"/>
                    <a:pt x="12874" y="1979"/>
                    <a:pt x="13562" y="1275"/>
                  </a:cubicBezTo>
                  <a:cubicBezTo>
                    <a:pt x="14250" y="570"/>
                    <a:pt x="14801" y="195"/>
                    <a:pt x="15420" y="54"/>
                  </a:cubicBezTo>
                  <a:cubicBezTo>
                    <a:pt x="16039" y="-87"/>
                    <a:pt x="16727" y="7"/>
                    <a:pt x="17346" y="805"/>
                  </a:cubicBezTo>
                  <a:cubicBezTo>
                    <a:pt x="17965" y="1603"/>
                    <a:pt x="18515" y="3106"/>
                    <a:pt x="18928" y="5736"/>
                  </a:cubicBezTo>
                  <a:cubicBezTo>
                    <a:pt x="19341" y="8365"/>
                    <a:pt x="19616" y="12122"/>
                    <a:pt x="20029" y="14704"/>
                  </a:cubicBezTo>
                  <a:cubicBezTo>
                    <a:pt x="20441" y="17287"/>
                    <a:pt x="20992" y="18696"/>
                    <a:pt x="21542" y="201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4090181" y="2713250"/>
              <a:ext cx="158045" cy="14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0805" fill="norm" stroke="1" extrusionOk="0">
                  <a:moveTo>
                    <a:pt x="16459" y="4492"/>
                  </a:moveTo>
                  <a:cubicBezTo>
                    <a:pt x="15352" y="2949"/>
                    <a:pt x="14244" y="1406"/>
                    <a:pt x="11890" y="1560"/>
                  </a:cubicBezTo>
                  <a:cubicBezTo>
                    <a:pt x="9536" y="1714"/>
                    <a:pt x="5936" y="3566"/>
                    <a:pt x="3444" y="6652"/>
                  </a:cubicBezTo>
                  <a:cubicBezTo>
                    <a:pt x="952" y="9737"/>
                    <a:pt x="-433" y="14057"/>
                    <a:pt x="121" y="16989"/>
                  </a:cubicBezTo>
                  <a:cubicBezTo>
                    <a:pt x="675" y="19920"/>
                    <a:pt x="3167" y="21463"/>
                    <a:pt x="7044" y="20537"/>
                  </a:cubicBezTo>
                  <a:cubicBezTo>
                    <a:pt x="10921" y="19612"/>
                    <a:pt x="16182" y="16217"/>
                    <a:pt x="18675" y="12823"/>
                  </a:cubicBezTo>
                  <a:cubicBezTo>
                    <a:pt x="21167" y="9429"/>
                    <a:pt x="20890" y="6034"/>
                    <a:pt x="20198" y="3720"/>
                  </a:cubicBezTo>
                  <a:cubicBezTo>
                    <a:pt x="19505" y="1406"/>
                    <a:pt x="18398" y="172"/>
                    <a:pt x="16875" y="17"/>
                  </a:cubicBezTo>
                  <a:cubicBezTo>
                    <a:pt x="15352" y="-137"/>
                    <a:pt x="13413" y="789"/>
                    <a:pt x="11475" y="1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4336616" y="2697360"/>
              <a:ext cx="241277" cy="19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1589"/>
                  </a:moveTo>
                  <a:cubicBezTo>
                    <a:pt x="947" y="6764"/>
                    <a:pt x="1895" y="11939"/>
                    <a:pt x="2842" y="12502"/>
                  </a:cubicBezTo>
                  <a:cubicBezTo>
                    <a:pt x="3789" y="13064"/>
                    <a:pt x="4737" y="9014"/>
                    <a:pt x="6158" y="5977"/>
                  </a:cubicBezTo>
                  <a:cubicBezTo>
                    <a:pt x="7579" y="2939"/>
                    <a:pt x="9474" y="914"/>
                    <a:pt x="11368" y="239"/>
                  </a:cubicBezTo>
                  <a:cubicBezTo>
                    <a:pt x="13263" y="-436"/>
                    <a:pt x="15158" y="239"/>
                    <a:pt x="16674" y="3276"/>
                  </a:cubicBezTo>
                  <a:cubicBezTo>
                    <a:pt x="18189" y="6314"/>
                    <a:pt x="19326" y="11714"/>
                    <a:pt x="20084" y="15089"/>
                  </a:cubicBezTo>
                  <a:cubicBezTo>
                    <a:pt x="20842" y="18464"/>
                    <a:pt x="21221" y="19814"/>
                    <a:pt x="21600" y="211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469852" y="3448835"/>
              <a:ext cx="8038298" cy="26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" y="21073"/>
                    <a:pt x="375" y="20546"/>
                    <a:pt x="572" y="20020"/>
                  </a:cubicBezTo>
                  <a:cubicBezTo>
                    <a:pt x="768" y="19493"/>
                    <a:pt x="973" y="18966"/>
                    <a:pt x="1183" y="18439"/>
                  </a:cubicBezTo>
                  <a:cubicBezTo>
                    <a:pt x="1393" y="17912"/>
                    <a:pt x="1609" y="17385"/>
                    <a:pt x="1803" y="16859"/>
                  </a:cubicBezTo>
                  <a:cubicBezTo>
                    <a:pt x="1996" y="16332"/>
                    <a:pt x="2167" y="15805"/>
                    <a:pt x="2352" y="15278"/>
                  </a:cubicBezTo>
                  <a:cubicBezTo>
                    <a:pt x="2536" y="14751"/>
                    <a:pt x="2736" y="14224"/>
                    <a:pt x="2937" y="13698"/>
                  </a:cubicBezTo>
                  <a:cubicBezTo>
                    <a:pt x="3139" y="13171"/>
                    <a:pt x="3344" y="12644"/>
                    <a:pt x="3569" y="12205"/>
                  </a:cubicBezTo>
                  <a:cubicBezTo>
                    <a:pt x="3793" y="11766"/>
                    <a:pt x="4038" y="11415"/>
                    <a:pt x="4285" y="10976"/>
                  </a:cubicBezTo>
                  <a:cubicBezTo>
                    <a:pt x="4533" y="10537"/>
                    <a:pt x="4783" y="10010"/>
                    <a:pt x="4971" y="9746"/>
                  </a:cubicBezTo>
                  <a:cubicBezTo>
                    <a:pt x="5158" y="9483"/>
                    <a:pt x="5283" y="9483"/>
                    <a:pt x="5417" y="9395"/>
                  </a:cubicBezTo>
                  <a:cubicBezTo>
                    <a:pt x="5551" y="9307"/>
                    <a:pt x="5693" y="9132"/>
                    <a:pt x="5829" y="8956"/>
                  </a:cubicBezTo>
                  <a:cubicBezTo>
                    <a:pt x="5966" y="8780"/>
                    <a:pt x="6097" y="8605"/>
                    <a:pt x="6242" y="8429"/>
                  </a:cubicBezTo>
                  <a:cubicBezTo>
                    <a:pt x="6387" y="8254"/>
                    <a:pt x="6546" y="8078"/>
                    <a:pt x="6685" y="7990"/>
                  </a:cubicBezTo>
                  <a:cubicBezTo>
                    <a:pt x="6825" y="7902"/>
                    <a:pt x="6944" y="7902"/>
                    <a:pt x="7089" y="7815"/>
                  </a:cubicBezTo>
                  <a:cubicBezTo>
                    <a:pt x="7234" y="7727"/>
                    <a:pt x="7405" y="7551"/>
                    <a:pt x="7567" y="7376"/>
                  </a:cubicBezTo>
                  <a:cubicBezTo>
                    <a:pt x="7729" y="7200"/>
                    <a:pt x="7882" y="7024"/>
                    <a:pt x="8030" y="6849"/>
                  </a:cubicBezTo>
                  <a:cubicBezTo>
                    <a:pt x="8178" y="6673"/>
                    <a:pt x="8320" y="6498"/>
                    <a:pt x="8471" y="6322"/>
                  </a:cubicBezTo>
                  <a:cubicBezTo>
                    <a:pt x="8622" y="6146"/>
                    <a:pt x="8781" y="5971"/>
                    <a:pt x="8937" y="5795"/>
                  </a:cubicBezTo>
                  <a:cubicBezTo>
                    <a:pt x="9094" y="5620"/>
                    <a:pt x="9247" y="5444"/>
                    <a:pt x="9412" y="5268"/>
                  </a:cubicBezTo>
                  <a:cubicBezTo>
                    <a:pt x="9577" y="5093"/>
                    <a:pt x="9754" y="4917"/>
                    <a:pt x="9927" y="4741"/>
                  </a:cubicBezTo>
                  <a:cubicBezTo>
                    <a:pt x="10100" y="4566"/>
                    <a:pt x="10271" y="4390"/>
                    <a:pt x="10433" y="4302"/>
                  </a:cubicBezTo>
                  <a:cubicBezTo>
                    <a:pt x="10595" y="4215"/>
                    <a:pt x="10749" y="4215"/>
                    <a:pt x="10917" y="4127"/>
                  </a:cubicBezTo>
                  <a:cubicBezTo>
                    <a:pt x="11084" y="4039"/>
                    <a:pt x="11266" y="3863"/>
                    <a:pt x="11443" y="3600"/>
                  </a:cubicBezTo>
                  <a:cubicBezTo>
                    <a:pt x="11619" y="3337"/>
                    <a:pt x="11790" y="2985"/>
                    <a:pt x="11963" y="2722"/>
                  </a:cubicBezTo>
                  <a:cubicBezTo>
                    <a:pt x="12136" y="2459"/>
                    <a:pt x="12313" y="2283"/>
                    <a:pt x="12483" y="2107"/>
                  </a:cubicBezTo>
                  <a:cubicBezTo>
                    <a:pt x="12654" y="1932"/>
                    <a:pt x="12819" y="1756"/>
                    <a:pt x="12995" y="1580"/>
                  </a:cubicBezTo>
                  <a:cubicBezTo>
                    <a:pt x="13172" y="1405"/>
                    <a:pt x="13359" y="1229"/>
                    <a:pt x="13541" y="1054"/>
                  </a:cubicBezTo>
                  <a:cubicBezTo>
                    <a:pt x="13723" y="878"/>
                    <a:pt x="13900" y="702"/>
                    <a:pt x="14076" y="615"/>
                  </a:cubicBezTo>
                  <a:cubicBezTo>
                    <a:pt x="14252" y="527"/>
                    <a:pt x="14428" y="527"/>
                    <a:pt x="14596" y="439"/>
                  </a:cubicBezTo>
                  <a:cubicBezTo>
                    <a:pt x="14764" y="351"/>
                    <a:pt x="14923" y="176"/>
                    <a:pt x="15091" y="88"/>
                  </a:cubicBezTo>
                  <a:cubicBezTo>
                    <a:pt x="15259" y="0"/>
                    <a:pt x="15435" y="0"/>
                    <a:pt x="15603" y="0"/>
                  </a:cubicBezTo>
                  <a:cubicBezTo>
                    <a:pt x="15771" y="0"/>
                    <a:pt x="15930" y="0"/>
                    <a:pt x="16092" y="0"/>
                  </a:cubicBezTo>
                  <a:cubicBezTo>
                    <a:pt x="16254" y="0"/>
                    <a:pt x="16419" y="0"/>
                    <a:pt x="16564" y="0"/>
                  </a:cubicBezTo>
                  <a:cubicBezTo>
                    <a:pt x="16709" y="0"/>
                    <a:pt x="16834" y="0"/>
                    <a:pt x="16973" y="0"/>
                  </a:cubicBezTo>
                  <a:cubicBezTo>
                    <a:pt x="17113" y="0"/>
                    <a:pt x="17266" y="0"/>
                    <a:pt x="17414" y="0"/>
                  </a:cubicBezTo>
                  <a:cubicBezTo>
                    <a:pt x="17562" y="0"/>
                    <a:pt x="17704" y="0"/>
                    <a:pt x="17846" y="88"/>
                  </a:cubicBezTo>
                  <a:cubicBezTo>
                    <a:pt x="17989" y="176"/>
                    <a:pt x="18131" y="351"/>
                    <a:pt x="18324" y="615"/>
                  </a:cubicBezTo>
                  <a:cubicBezTo>
                    <a:pt x="18518" y="878"/>
                    <a:pt x="18762" y="1229"/>
                    <a:pt x="18987" y="1493"/>
                  </a:cubicBezTo>
                  <a:cubicBezTo>
                    <a:pt x="19211" y="1756"/>
                    <a:pt x="19416" y="1932"/>
                    <a:pt x="19609" y="2195"/>
                  </a:cubicBezTo>
                  <a:cubicBezTo>
                    <a:pt x="19803" y="2459"/>
                    <a:pt x="19985" y="2810"/>
                    <a:pt x="20235" y="3249"/>
                  </a:cubicBezTo>
                  <a:cubicBezTo>
                    <a:pt x="20485" y="3688"/>
                    <a:pt x="20804" y="4215"/>
                    <a:pt x="21043" y="4829"/>
                  </a:cubicBezTo>
                  <a:cubicBezTo>
                    <a:pt x="21282" y="5444"/>
                    <a:pt x="21441" y="6146"/>
                    <a:pt x="21600" y="68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469852" y="4164197"/>
              <a:ext cx="56138" cy="48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0" y="2924"/>
                  </a:moveTo>
                  <a:cubicBezTo>
                    <a:pt x="0" y="2452"/>
                    <a:pt x="0" y="1981"/>
                    <a:pt x="2400" y="1368"/>
                  </a:cubicBezTo>
                  <a:cubicBezTo>
                    <a:pt x="4800" y="755"/>
                    <a:pt x="9600" y="0"/>
                    <a:pt x="13200" y="0"/>
                  </a:cubicBezTo>
                  <a:cubicBezTo>
                    <a:pt x="16800" y="0"/>
                    <a:pt x="19200" y="755"/>
                    <a:pt x="20400" y="2735"/>
                  </a:cubicBezTo>
                  <a:cubicBezTo>
                    <a:pt x="21600" y="4716"/>
                    <a:pt x="21600" y="7923"/>
                    <a:pt x="19600" y="11272"/>
                  </a:cubicBezTo>
                  <a:cubicBezTo>
                    <a:pt x="17600" y="14620"/>
                    <a:pt x="13600" y="18110"/>
                    <a:pt x="9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228577" y="4166313"/>
              <a:ext cx="571443" cy="158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720"/>
                    <a:pt x="4800" y="15840"/>
                    <a:pt x="7400" y="12672"/>
                  </a:cubicBezTo>
                  <a:cubicBezTo>
                    <a:pt x="10000" y="9504"/>
                    <a:pt x="12800" y="6048"/>
                    <a:pt x="15200" y="3888"/>
                  </a:cubicBezTo>
                  <a:cubicBezTo>
                    <a:pt x="17600" y="1728"/>
                    <a:pt x="19600" y="86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884678" y="4216708"/>
              <a:ext cx="309003" cy="41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9616" y="1984"/>
                  </a:moveTo>
                  <a:cubicBezTo>
                    <a:pt x="7693" y="6238"/>
                    <a:pt x="5770" y="10493"/>
                    <a:pt x="4364" y="13329"/>
                  </a:cubicBezTo>
                  <a:cubicBezTo>
                    <a:pt x="2959" y="16166"/>
                    <a:pt x="2071" y="17584"/>
                    <a:pt x="1332" y="18838"/>
                  </a:cubicBezTo>
                  <a:cubicBezTo>
                    <a:pt x="592" y="20093"/>
                    <a:pt x="0" y="21184"/>
                    <a:pt x="0" y="21293"/>
                  </a:cubicBezTo>
                  <a:cubicBezTo>
                    <a:pt x="0" y="21402"/>
                    <a:pt x="592" y="20529"/>
                    <a:pt x="2293" y="18402"/>
                  </a:cubicBezTo>
                  <a:cubicBezTo>
                    <a:pt x="3995" y="16275"/>
                    <a:pt x="6805" y="12893"/>
                    <a:pt x="9321" y="9729"/>
                  </a:cubicBezTo>
                  <a:cubicBezTo>
                    <a:pt x="11836" y="6566"/>
                    <a:pt x="14055" y="3620"/>
                    <a:pt x="15460" y="1929"/>
                  </a:cubicBezTo>
                  <a:cubicBezTo>
                    <a:pt x="16866" y="238"/>
                    <a:pt x="17458" y="-198"/>
                    <a:pt x="17827" y="75"/>
                  </a:cubicBezTo>
                  <a:cubicBezTo>
                    <a:pt x="18197" y="347"/>
                    <a:pt x="18345" y="1329"/>
                    <a:pt x="18641" y="3402"/>
                  </a:cubicBezTo>
                  <a:cubicBezTo>
                    <a:pt x="18937" y="5475"/>
                    <a:pt x="19381" y="8638"/>
                    <a:pt x="19899" y="11529"/>
                  </a:cubicBezTo>
                  <a:cubicBezTo>
                    <a:pt x="20416" y="14420"/>
                    <a:pt x="21008" y="17038"/>
                    <a:pt x="21600" y="196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923339" y="4453738"/>
              <a:ext cx="422727" cy="9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14" fill="norm" stroke="1" extrusionOk="0">
                  <a:moveTo>
                    <a:pt x="1154" y="21214"/>
                  </a:moveTo>
                  <a:cubicBezTo>
                    <a:pt x="509" y="16894"/>
                    <a:pt x="-136" y="12574"/>
                    <a:pt x="25" y="9454"/>
                  </a:cubicBezTo>
                  <a:cubicBezTo>
                    <a:pt x="186" y="6334"/>
                    <a:pt x="1154" y="4414"/>
                    <a:pt x="3357" y="2734"/>
                  </a:cubicBezTo>
                  <a:cubicBezTo>
                    <a:pt x="5560" y="1054"/>
                    <a:pt x="8998" y="-386"/>
                    <a:pt x="12222" y="94"/>
                  </a:cubicBezTo>
                  <a:cubicBezTo>
                    <a:pt x="15446" y="574"/>
                    <a:pt x="18455" y="2974"/>
                    <a:pt x="21464" y="53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2120134" y="4245410"/>
              <a:ext cx="243825" cy="27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116" fill="norm" stroke="1" extrusionOk="0">
                  <a:moveTo>
                    <a:pt x="19818" y="6157"/>
                  </a:moveTo>
                  <a:cubicBezTo>
                    <a:pt x="20184" y="5339"/>
                    <a:pt x="20550" y="4520"/>
                    <a:pt x="20824" y="3457"/>
                  </a:cubicBezTo>
                  <a:cubicBezTo>
                    <a:pt x="21099" y="2393"/>
                    <a:pt x="21282" y="1084"/>
                    <a:pt x="20733" y="430"/>
                  </a:cubicBezTo>
                  <a:cubicBezTo>
                    <a:pt x="20184" y="-225"/>
                    <a:pt x="18902" y="-225"/>
                    <a:pt x="16157" y="1084"/>
                  </a:cubicBezTo>
                  <a:cubicBezTo>
                    <a:pt x="13411" y="2393"/>
                    <a:pt x="9201" y="5011"/>
                    <a:pt x="6180" y="8039"/>
                  </a:cubicBezTo>
                  <a:cubicBezTo>
                    <a:pt x="3160" y="11066"/>
                    <a:pt x="1329" y="14502"/>
                    <a:pt x="506" y="16630"/>
                  </a:cubicBezTo>
                  <a:cubicBezTo>
                    <a:pt x="-318" y="18757"/>
                    <a:pt x="-135" y="19575"/>
                    <a:pt x="1055" y="20230"/>
                  </a:cubicBezTo>
                  <a:cubicBezTo>
                    <a:pt x="2245" y="20884"/>
                    <a:pt x="4441" y="21375"/>
                    <a:pt x="7645" y="20966"/>
                  </a:cubicBezTo>
                  <a:cubicBezTo>
                    <a:pt x="10848" y="20557"/>
                    <a:pt x="15058" y="19248"/>
                    <a:pt x="17529" y="17693"/>
                  </a:cubicBezTo>
                  <a:cubicBezTo>
                    <a:pt x="20001" y="16139"/>
                    <a:pt x="20733" y="14339"/>
                    <a:pt x="20458" y="12539"/>
                  </a:cubicBezTo>
                  <a:cubicBezTo>
                    <a:pt x="20184" y="10739"/>
                    <a:pt x="18902" y="8939"/>
                    <a:pt x="17255" y="7711"/>
                  </a:cubicBezTo>
                  <a:cubicBezTo>
                    <a:pt x="15607" y="6484"/>
                    <a:pt x="13594" y="5830"/>
                    <a:pt x="12313" y="5830"/>
                  </a:cubicBezTo>
                  <a:cubicBezTo>
                    <a:pt x="11031" y="5830"/>
                    <a:pt x="10482" y="6484"/>
                    <a:pt x="9933" y="71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2469902" y="4244836"/>
              <a:ext cx="63495" cy="3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735"/>
                  </a:moveTo>
                  <a:cubicBezTo>
                    <a:pt x="18720" y="285"/>
                    <a:pt x="15840" y="-165"/>
                    <a:pt x="13680" y="60"/>
                  </a:cubicBezTo>
                  <a:cubicBezTo>
                    <a:pt x="11520" y="285"/>
                    <a:pt x="10080" y="1185"/>
                    <a:pt x="9720" y="3885"/>
                  </a:cubicBezTo>
                  <a:cubicBezTo>
                    <a:pt x="9360" y="6585"/>
                    <a:pt x="10080" y="11085"/>
                    <a:pt x="10440" y="14160"/>
                  </a:cubicBezTo>
                  <a:cubicBezTo>
                    <a:pt x="10800" y="17235"/>
                    <a:pt x="10800" y="18885"/>
                    <a:pt x="9000" y="19860"/>
                  </a:cubicBezTo>
                  <a:cubicBezTo>
                    <a:pt x="7200" y="20835"/>
                    <a:pt x="3600" y="21135"/>
                    <a:pt x="0" y="214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2438106" y="4250087"/>
              <a:ext cx="317519" cy="25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24" fill="norm" stroke="1" extrusionOk="0">
                  <a:moveTo>
                    <a:pt x="432" y="19234"/>
                  </a:moveTo>
                  <a:cubicBezTo>
                    <a:pt x="146" y="17666"/>
                    <a:pt x="-140" y="16098"/>
                    <a:pt x="75" y="15140"/>
                  </a:cubicBezTo>
                  <a:cubicBezTo>
                    <a:pt x="289" y="14182"/>
                    <a:pt x="1004" y="13834"/>
                    <a:pt x="3007" y="13224"/>
                  </a:cubicBezTo>
                  <a:cubicBezTo>
                    <a:pt x="5010" y="12614"/>
                    <a:pt x="8300" y="11743"/>
                    <a:pt x="11232" y="10089"/>
                  </a:cubicBezTo>
                  <a:cubicBezTo>
                    <a:pt x="14165" y="8434"/>
                    <a:pt x="16739" y="5995"/>
                    <a:pt x="18241" y="3992"/>
                  </a:cubicBezTo>
                  <a:cubicBezTo>
                    <a:pt x="19743" y="1989"/>
                    <a:pt x="20173" y="421"/>
                    <a:pt x="20316" y="72"/>
                  </a:cubicBezTo>
                  <a:cubicBezTo>
                    <a:pt x="20459" y="-276"/>
                    <a:pt x="20316" y="595"/>
                    <a:pt x="20244" y="3382"/>
                  </a:cubicBezTo>
                  <a:cubicBezTo>
                    <a:pt x="20173" y="6169"/>
                    <a:pt x="20173" y="10872"/>
                    <a:pt x="20387" y="14182"/>
                  </a:cubicBezTo>
                  <a:cubicBezTo>
                    <a:pt x="20602" y="17492"/>
                    <a:pt x="21031" y="19408"/>
                    <a:pt x="21460" y="213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895310" y="4248855"/>
              <a:ext cx="19049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882611" y="4458384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3581041" y="4280602"/>
              <a:ext cx="31748" cy="34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927"/>
                    <a:pt x="15840" y="7855"/>
                    <a:pt x="12240" y="11455"/>
                  </a:cubicBezTo>
                  <a:cubicBezTo>
                    <a:pt x="8640" y="15055"/>
                    <a:pt x="4320" y="1832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507097" y="4202516"/>
              <a:ext cx="404112" cy="236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89" fill="norm" stroke="1" extrusionOk="0">
                  <a:moveTo>
                    <a:pt x="550" y="21389"/>
                  </a:moveTo>
                  <a:cubicBezTo>
                    <a:pt x="104" y="18522"/>
                    <a:pt x="-341" y="15654"/>
                    <a:pt x="383" y="12883"/>
                  </a:cubicBezTo>
                  <a:cubicBezTo>
                    <a:pt x="1106" y="10111"/>
                    <a:pt x="2999" y="7435"/>
                    <a:pt x="5783" y="5237"/>
                  </a:cubicBezTo>
                  <a:cubicBezTo>
                    <a:pt x="8566" y="3039"/>
                    <a:pt x="12240" y="1318"/>
                    <a:pt x="14968" y="554"/>
                  </a:cubicBezTo>
                  <a:cubicBezTo>
                    <a:pt x="17696" y="-211"/>
                    <a:pt x="19478" y="-20"/>
                    <a:pt x="21259" y="1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536596" y="4369493"/>
              <a:ext cx="234927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9" y="17673"/>
                    <a:pt x="5838" y="13745"/>
                    <a:pt x="9438" y="10145"/>
                  </a:cubicBezTo>
                  <a:cubicBezTo>
                    <a:pt x="13038" y="6545"/>
                    <a:pt x="17319" y="327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3752474" y="4432986"/>
              <a:ext cx="215880" cy="1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8640"/>
                  </a:moveTo>
                  <a:cubicBezTo>
                    <a:pt x="2118" y="7488"/>
                    <a:pt x="4235" y="6336"/>
                    <a:pt x="6565" y="6336"/>
                  </a:cubicBezTo>
                  <a:cubicBezTo>
                    <a:pt x="8894" y="6336"/>
                    <a:pt x="11435" y="7488"/>
                    <a:pt x="13024" y="9504"/>
                  </a:cubicBezTo>
                  <a:cubicBezTo>
                    <a:pt x="14612" y="11520"/>
                    <a:pt x="15247" y="14400"/>
                    <a:pt x="15353" y="16560"/>
                  </a:cubicBezTo>
                  <a:cubicBezTo>
                    <a:pt x="15459" y="18720"/>
                    <a:pt x="15035" y="20160"/>
                    <a:pt x="14188" y="20880"/>
                  </a:cubicBezTo>
                  <a:cubicBezTo>
                    <a:pt x="13341" y="21600"/>
                    <a:pt x="12071" y="21600"/>
                    <a:pt x="11329" y="20880"/>
                  </a:cubicBezTo>
                  <a:cubicBezTo>
                    <a:pt x="10588" y="20160"/>
                    <a:pt x="10376" y="18720"/>
                    <a:pt x="10694" y="15840"/>
                  </a:cubicBezTo>
                  <a:cubicBezTo>
                    <a:pt x="11012" y="12960"/>
                    <a:pt x="11859" y="8640"/>
                    <a:pt x="13765" y="5760"/>
                  </a:cubicBezTo>
                  <a:cubicBezTo>
                    <a:pt x="15671" y="2880"/>
                    <a:pt x="18635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4063593" y="4458384"/>
              <a:ext cx="50796" cy="8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543"/>
                    <a:pt x="14400" y="3086"/>
                    <a:pt x="10800" y="6686"/>
                  </a:cubicBezTo>
                  <a:cubicBezTo>
                    <a:pt x="7200" y="10286"/>
                    <a:pt x="3600" y="159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4091321" y="4345979"/>
              <a:ext cx="29417" cy="3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532" fill="norm" stroke="1" extrusionOk="0">
                  <a:moveTo>
                    <a:pt x="7055" y="20532"/>
                  </a:moveTo>
                  <a:cubicBezTo>
                    <a:pt x="2735" y="10932"/>
                    <a:pt x="-1585" y="1332"/>
                    <a:pt x="575" y="132"/>
                  </a:cubicBezTo>
                  <a:cubicBezTo>
                    <a:pt x="2735" y="-1068"/>
                    <a:pt x="11375" y="6132"/>
                    <a:pt x="20015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4167071" y="4178439"/>
              <a:ext cx="608172" cy="69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04" fill="norm" stroke="1" extrusionOk="0">
                  <a:moveTo>
                    <a:pt x="6884" y="9610"/>
                  </a:moveTo>
                  <a:cubicBezTo>
                    <a:pt x="6211" y="8958"/>
                    <a:pt x="5539" y="8305"/>
                    <a:pt x="4791" y="7979"/>
                  </a:cubicBezTo>
                  <a:cubicBezTo>
                    <a:pt x="4044" y="7653"/>
                    <a:pt x="3222" y="7653"/>
                    <a:pt x="2399" y="8077"/>
                  </a:cubicBezTo>
                  <a:cubicBezTo>
                    <a:pt x="1577" y="8501"/>
                    <a:pt x="755" y="9349"/>
                    <a:pt x="344" y="9937"/>
                  </a:cubicBezTo>
                  <a:cubicBezTo>
                    <a:pt x="-67" y="10524"/>
                    <a:pt x="-67" y="10850"/>
                    <a:pt x="120" y="11079"/>
                  </a:cubicBezTo>
                  <a:cubicBezTo>
                    <a:pt x="307" y="11307"/>
                    <a:pt x="680" y="11437"/>
                    <a:pt x="1278" y="11405"/>
                  </a:cubicBezTo>
                  <a:cubicBezTo>
                    <a:pt x="1876" y="11372"/>
                    <a:pt x="2698" y="11176"/>
                    <a:pt x="3707" y="10132"/>
                  </a:cubicBezTo>
                  <a:cubicBezTo>
                    <a:pt x="4716" y="9088"/>
                    <a:pt x="5912" y="7196"/>
                    <a:pt x="6622" y="5597"/>
                  </a:cubicBezTo>
                  <a:cubicBezTo>
                    <a:pt x="7332" y="3998"/>
                    <a:pt x="7557" y="2693"/>
                    <a:pt x="7669" y="1877"/>
                  </a:cubicBezTo>
                  <a:cubicBezTo>
                    <a:pt x="7781" y="1062"/>
                    <a:pt x="7781" y="735"/>
                    <a:pt x="7669" y="442"/>
                  </a:cubicBezTo>
                  <a:cubicBezTo>
                    <a:pt x="7557" y="148"/>
                    <a:pt x="7332" y="-113"/>
                    <a:pt x="7108" y="50"/>
                  </a:cubicBezTo>
                  <a:cubicBezTo>
                    <a:pt x="6884" y="213"/>
                    <a:pt x="6660" y="801"/>
                    <a:pt x="6510" y="2040"/>
                  </a:cubicBezTo>
                  <a:cubicBezTo>
                    <a:pt x="6361" y="3280"/>
                    <a:pt x="6286" y="5173"/>
                    <a:pt x="6510" y="6608"/>
                  </a:cubicBezTo>
                  <a:cubicBezTo>
                    <a:pt x="6734" y="8044"/>
                    <a:pt x="7258" y="9023"/>
                    <a:pt x="7781" y="9643"/>
                  </a:cubicBezTo>
                  <a:cubicBezTo>
                    <a:pt x="8304" y="10263"/>
                    <a:pt x="8827" y="10524"/>
                    <a:pt x="9313" y="10654"/>
                  </a:cubicBezTo>
                  <a:cubicBezTo>
                    <a:pt x="9799" y="10785"/>
                    <a:pt x="10247" y="10785"/>
                    <a:pt x="10733" y="10361"/>
                  </a:cubicBezTo>
                  <a:cubicBezTo>
                    <a:pt x="11219" y="9937"/>
                    <a:pt x="11742" y="9088"/>
                    <a:pt x="12041" y="8436"/>
                  </a:cubicBezTo>
                  <a:cubicBezTo>
                    <a:pt x="12340" y="7783"/>
                    <a:pt x="12415" y="7326"/>
                    <a:pt x="12377" y="6935"/>
                  </a:cubicBezTo>
                  <a:cubicBezTo>
                    <a:pt x="12340" y="6543"/>
                    <a:pt x="12190" y="6217"/>
                    <a:pt x="11929" y="6054"/>
                  </a:cubicBezTo>
                  <a:cubicBezTo>
                    <a:pt x="11667" y="5891"/>
                    <a:pt x="11294" y="5891"/>
                    <a:pt x="10696" y="6282"/>
                  </a:cubicBezTo>
                  <a:cubicBezTo>
                    <a:pt x="10098" y="6674"/>
                    <a:pt x="9276" y="7457"/>
                    <a:pt x="8864" y="8207"/>
                  </a:cubicBezTo>
                  <a:cubicBezTo>
                    <a:pt x="8453" y="8958"/>
                    <a:pt x="8453" y="9676"/>
                    <a:pt x="8603" y="10165"/>
                  </a:cubicBezTo>
                  <a:cubicBezTo>
                    <a:pt x="8752" y="10654"/>
                    <a:pt x="9051" y="10915"/>
                    <a:pt x="9462" y="10981"/>
                  </a:cubicBezTo>
                  <a:cubicBezTo>
                    <a:pt x="9873" y="11046"/>
                    <a:pt x="10397" y="10915"/>
                    <a:pt x="10920" y="10524"/>
                  </a:cubicBezTo>
                  <a:cubicBezTo>
                    <a:pt x="11443" y="10132"/>
                    <a:pt x="11966" y="9480"/>
                    <a:pt x="12265" y="8860"/>
                  </a:cubicBezTo>
                  <a:cubicBezTo>
                    <a:pt x="12564" y="8240"/>
                    <a:pt x="12639" y="7653"/>
                    <a:pt x="12639" y="7522"/>
                  </a:cubicBezTo>
                  <a:cubicBezTo>
                    <a:pt x="12639" y="7392"/>
                    <a:pt x="12564" y="7718"/>
                    <a:pt x="12714" y="8175"/>
                  </a:cubicBezTo>
                  <a:cubicBezTo>
                    <a:pt x="12863" y="8631"/>
                    <a:pt x="13237" y="9219"/>
                    <a:pt x="13573" y="9610"/>
                  </a:cubicBezTo>
                  <a:cubicBezTo>
                    <a:pt x="13909" y="10002"/>
                    <a:pt x="14208" y="10198"/>
                    <a:pt x="14545" y="10328"/>
                  </a:cubicBezTo>
                  <a:cubicBezTo>
                    <a:pt x="14881" y="10459"/>
                    <a:pt x="15255" y="10524"/>
                    <a:pt x="15554" y="10426"/>
                  </a:cubicBezTo>
                  <a:cubicBezTo>
                    <a:pt x="15853" y="10328"/>
                    <a:pt x="16077" y="10067"/>
                    <a:pt x="16189" y="9708"/>
                  </a:cubicBezTo>
                  <a:cubicBezTo>
                    <a:pt x="16301" y="9349"/>
                    <a:pt x="16301" y="8892"/>
                    <a:pt x="16114" y="8729"/>
                  </a:cubicBezTo>
                  <a:cubicBezTo>
                    <a:pt x="15927" y="8566"/>
                    <a:pt x="15554" y="8697"/>
                    <a:pt x="15330" y="8925"/>
                  </a:cubicBezTo>
                  <a:cubicBezTo>
                    <a:pt x="15105" y="9153"/>
                    <a:pt x="15031" y="9480"/>
                    <a:pt x="15180" y="9741"/>
                  </a:cubicBezTo>
                  <a:cubicBezTo>
                    <a:pt x="15330" y="10002"/>
                    <a:pt x="15703" y="10198"/>
                    <a:pt x="16301" y="10295"/>
                  </a:cubicBezTo>
                  <a:cubicBezTo>
                    <a:pt x="16899" y="10393"/>
                    <a:pt x="17721" y="10393"/>
                    <a:pt x="18506" y="10002"/>
                  </a:cubicBezTo>
                  <a:cubicBezTo>
                    <a:pt x="19291" y="9610"/>
                    <a:pt x="20038" y="8827"/>
                    <a:pt x="20449" y="8272"/>
                  </a:cubicBezTo>
                  <a:cubicBezTo>
                    <a:pt x="20860" y="7718"/>
                    <a:pt x="20935" y="7392"/>
                    <a:pt x="20860" y="7457"/>
                  </a:cubicBezTo>
                  <a:cubicBezTo>
                    <a:pt x="20786" y="7522"/>
                    <a:pt x="20561" y="7979"/>
                    <a:pt x="20524" y="9056"/>
                  </a:cubicBezTo>
                  <a:cubicBezTo>
                    <a:pt x="20487" y="10132"/>
                    <a:pt x="20636" y="11829"/>
                    <a:pt x="20860" y="13819"/>
                  </a:cubicBezTo>
                  <a:cubicBezTo>
                    <a:pt x="21085" y="15810"/>
                    <a:pt x="21384" y="18094"/>
                    <a:pt x="21458" y="19399"/>
                  </a:cubicBezTo>
                  <a:cubicBezTo>
                    <a:pt x="21533" y="20704"/>
                    <a:pt x="21384" y="21030"/>
                    <a:pt x="20935" y="21226"/>
                  </a:cubicBezTo>
                  <a:cubicBezTo>
                    <a:pt x="20487" y="21422"/>
                    <a:pt x="19739" y="21487"/>
                    <a:pt x="18880" y="21259"/>
                  </a:cubicBezTo>
                  <a:cubicBezTo>
                    <a:pt x="18020" y="21030"/>
                    <a:pt x="17049" y="20508"/>
                    <a:pt x="16451" y="20084"/>
                  </a:cubicBezTo>
                  <a:cubicBezTo>
                    <a:pt x="15853" y="19660"/>
                    <a:pt x="15629" y="19334"/>
                    <a:pt x="15516" y="19007"/>
                  </a:cubicBezTo>
                  <a:cubicBezTo>
                    <a:pt x="15404" y="18681"/>
                    <a:pt x="15404" y="18355"/>
                    <a:pt x="15591" y="18159"/>
                  </a:cubicBezTo>
                  <a:cubicBezTo>
                    <a:pt x="15778" y="17963"/>
                    <a:pt x="16152" y="17898"/>
                    <a:pt x="16413" y="17865"/>
                  </a:cubicBezTo>
                  <a:cubicBezTo>
                    <a:pt x="16675" y="17833"/>
                    <a:pt x="16824" y="17833"/>
                    <a:pt x="16974" y="178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5546450" y="4242505"/>
              <a:ext cx="53691" cy="260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72" fill="norm" stroke="1" extrusionOk="0">
                  <a:moveTo>
                    <a:pt x="16090" y="0"/>
                  </a:moveTo>
                  <a:cubicBezTo>
                    <a:pt x="11106" y="3658"/>
                    <a:pt x="6121" y="7316"/>
                    <a:pt x="3213" y="10626"/>
                  </a:cubicBezTo>
                  <a:cubicBezTo>
                    <a:pt x="306" y="13935"/>
                    <a:pt x="-525" y="16897"/>
                    <a:pt x="306" y="18726"/>
                  </a:cubicBezTo>
                  <a:cubicBezTo>
                    <a:pt x="1137" y="20555"/>
                    <a:pt x="3629" y="21252"/>
                    <a:pt x="7367" y="21426"/>
                  </a:cubicBezTo>
                  <a:cubicBezTo>
                    <a:pt x="11106" y="21600"/>
                    <a:pt x="16090" y="21252"/>
                    <a:pt x="21075" y="209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712165" y="4236156"/>
              <a:ext cx="34011" cy="30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3900"/>
                    <a:pt x="5170" y="7800"/>
                    <a:pt x="1993" y="11400"/>
                  </a:cubicBezTo>
                  <a:cubicBezTo>
                    <a:pt x="-1183" y="15000"/>
                    <a:pt x="88" y="18300"/>
                    <a:pt x="13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5854114" y="4468406"/>
              <a:ext cx="234928" cy="2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892" y="12302"/>
                    <a:pt x="7784" y="4448"/>
                    <a:pt x="11384" y="1502"/>
                  </a:cubicBezTo>
                  <a:cubicBezTo>
                    <a:pt x="14984" y="-1443"/>
                    <a:pt x="18292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6336666" y="4248590"/>
              <a:ext cx="298421" cy="25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6984"/>
                  </a:moveTo>
                  <a:cubicBezTo>
                    <a:pt x="0" y="5556"/>
                    <a:pt x="0" y="4128"/>
                    <a:pt x="1455" y="2789"/>
                  </a:cubicBezTo>
                  <a:cubicBezTo>
                    <a:pt x="2911" y="1451"/>
                    <a:pt x="5821" y="201"/>
                    <a:pt x="7889" y="23"/>
                  </a:cubicBezTo>
                  <a:cubicBezTo>
                    <a:pt x="9957" y="-156"/>
                    <a:pt x="11183" y="737"/>
                    <a:pt x="11643" y="2611"/>
                  </a:cubicBezTo>
                  <a:cubicBezTo>
                    <a:pt x="12102" y="4485"/>
                    <a:pt x="11796" y="7342"/>
                    <a:pt x="10034" y="10376"/>
                  </a:cubicBezTo>
                  <a:cubicBezTo>
                    <a:pt x="8272" y="13411"/>
                    <a:pt x="5055" y="16624"/>
                    <a:pt x="3064" y="18499"/>
                  </a:cubicBezTo>
                  <a:cubicBezTo>
                    <a:pt x="1072" y="20373"/>
                    <a:pt x="306" y="20908"/>
                    <a:pt x="306" y="21176"/>
                  </a:cubicBezTo>
                  <a:cubicBezTo>
                    <a:pt x="306" y="21444"/>
                    <a:pt x="1072" y="21444"/>
                    <a:pt x="4213" y="20998"/>
                  </a:cubicBezTo>
                  <a:cubicBezTo>
                    <a:pt x="7353" y="20551"/>
                    <a:pt x="12868" y="19659"/>
                    <a:pt x="16162" y="19213"/>
                  </a:cubicBezTo>
                  <a:cubicBezTo>
                    <a:pt x="19455" y="18766"/>
                    <a:pt x="20528" y="18766"/>
                    <a:pt x="21600" y="187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6703797" y="4301204"/>
              <a:ext cx="32880" cy="4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0845" fill="norm" stroke="1" extrusionOk="0">
                  <a:moveTo>
                    <a:pt x="16922" y="20845"/>
                  </a:moveTo>
                  <a:cubicBezTo>
                    <a:pt x="8822" y="13645"/>
                    <a:pt x="722" y="6445"/>
                    <a:pt x="47" y="2845"/>
                  </a:cubicBezTo>
                  <a:cubicBezTo>
                    <a:pt x="-628" y="-755"/>
                    <a:pt x="6122" y="-755"/>
                    <a:pt x="10847" y="1816"/>
                  </a:cubicBezTo>
                  <a:cubicBezTo>
                    <a:pt x="15572" y="4388"/>
                    <a:pt x="18272" y="9531"/>
                    <a:pt x="20972" y="146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721860" y="4490131"/>
              <a:ext cx="21166" cy="2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800"/>
                    <a:pt x="0" y="3600"/>
                    <a:pt x="0" y="7200"/>
                  </a:cubicBezTo>
                  <a:cubicBezTo>
                    <a:pt x="0" y="10800"/>
                    <a:pt x="10800" y="16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6965253" y="4211755"/>
              <a:ext cx="174682" cy="27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473" fill="norm" stroke="1" extrusionOk="0">
                  <a:moveTo>
                    <a:pt x="0" y="7778"/>
                  </a:moveTo>
                  <a:cubicBezTo>
                    <a:pt x="0" y="5978"/>
                    <a:pt x="0" y="4178"/>
                    <a:pt x="1256" y="2705"/>
                  </a:cubicBezTo>
                  <a:cubicBezTo>
                    <a:pt x="2512" y="1232"/>
                    <a:pt x="5023" y="87"/>
                    <a:pt x="8163" y="5"/>
                  </a:cubicBezTo>
                  <a:cubicBezTo>
                    <a:pt x="11302" y="-77"/>
                    <a:pt x="15070" y="905"/>
                    <a:pt x="17330" y="1805"/>
                  </a:cubicBezTo>
                  <a:cubicBezTo>
                    <a:pt x="19591" y="2705"/>
                    <a:pt x="20344" y="3523"/>
                    <a:pt x="19967" y="4505"/>
                  </a:cubicBezTo>
                  <a:cubicBezTo>
                    <a:pt x="19591" y="5487"/>
                    <a:pt x="18084" y="6632"/>
                    <a:pt x="16702" y="7287"/>
                  </a:cubicBezTo>
                  <a:cubicBezTo>
                    <a:pt x="15321" y="7941"/>
                    <a:pt x="14065" y="8105"/>
                    <a:pt x="12809" y="8432"/>
                  </a:cubicBezTo>
                  <a:cubicBezTo>
                    <a:pt x="11554" y="8759"/>
                    <a:pt x="10298" y="9250"/>
                    <a:pt x="10172" y="9741"/>
                  </a:cubicBezTo>
                  <a:cubicBezTo>
                    <a:pt x="10047" y="10232"/>
                    <a:pt x="11051" y="10723"/>
                    <a:pt x="12809" y="11623"/>
                  </a:cubicBezTo>
                  <a:cubicBezTo>
                    <a:pt x="14567" y="12523"/>
                    <a:pt x="17079" y="13832"/>
                    <a:pt x="18837" y="15305"/>
                  </a:cubicBezTo>
                  <a:cubicBezTo>
                    <a:pt x="20595" y="16778"/>
                    <a:pt x="21600" y="18414"/>
                    <a:pt x="19716" y="19478"/>
                  </a:cubicBezTo>
                  <a:cubicBezTo>
                    <a:pt x="17833" y="20541"/>
                    <a:pt x="13060" y="21032"/>
                    <a:pt x="9921" y="21278"/>
                  </a:cubicBezTo>
                  <a:cubicBezTo>
                    <a:pt x="6781" y="21523"/>
                    <a:pt x="5274" y="21523"/>
                    <a:pt x="5149" y="21359"/>
                  </a:cubicBezTo>
                  <a:cubicBezTo>
                    <a:pt x="5023" y="21196"/>
                    <a:pt x="6279" y="20868"/>
                    <a:pt x="7535" y="20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7193946" y="4267903"/>
              <a:ext cx="193109" cy="21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039" fill="norm" stroke="1" extrusionOk="0">
                  <a:moveTo>
                    <a:pt x="19290" y="5554"/>
                  </a:moveTo>
                  <a:cubicBezTo>
                    <a:pt x="19979" y="4731"/>
                    <a:pt x="20668" y="3909"/>
                    <a:pt x="20898" y="2983"/>
                  </a:cubicBezTo>
                  <a:cubicBezTo>
                    <a:pt x="21128" y="2057"/>
                    <a:pt x="20898" y="1029"/>
                    <a:pt x="18256" y="1131"/>
                  </a:cubicBezTo>
                  <a:cubicBezTo>
                    <a:pt x="15613" y="1234"/>
                    <a:pt x="10558" y="2469"/>
                    <a:pt x="6881" y="4834"/>
                  </a:cubicBezTo>
                  <a:cubicBezTo>
                    <a:pt x="3205" y="7200"/>
                    <a:pt x="907" y="10697"/>
                    <a:pt x="217" y="13783"/>
                  </a:cubicBezTo>
                  <a:cubicBezTo>
                    <a:pt x="-472" y="16869"/>
                    <a:pt x="447" y="19543"/>
                    <a:pt x="3434" y="20571"/>
                  </a:cubicBezTo>
                  <a:cubicBezTo>
                    <a:pt x="6422" y="21600"/>
                    <a:pt x="11477" y="20983"/>
                    <a:pt x="14809" y="18206"/>
                  </a:cubicBezTo>
                  <a:cubicBezTo>
                    <a:pt x="18141" y="15429"/>
                    <a:pt x="19749" y="10491"/>
                    <a:pt x="19979" y="7097"/>
                  </a:cubicBezTo>
                  <a:cubicBezTo>
                    <a:pt x="20209" y="3703"/>
                    <a:pt x="19060" y="1851"/>
                    <a:pt x="17796" y="926"/>
                  </a:cubicBezTo>
                  <a:cubicBezTo>
                    <a:pt x="16532" y="0"/>
                    <a:pt x="15154" y="0"/>
                    <a:pt x="1377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7409708" y="4229891"/>
              <a:ext cx="168549" cy="51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31" fill="norm" stroke="1" extrusionOk="0">
                  <a:moveTo>
                    <a:pt x="4000" y="11369"/>
                  </a:moveTo>
                  <a:cubicBezTo>
                    <a:pt x="4267" y="12251"/>
                    <a:pt x="4533" y="13132"/>
                    <a:pt x="4533" y="14587"/>
                  </a:cubicBezTo>
                  <a:cubicBezTo>
                    <a:pt x="4533" y="16042"/>
                    <a:pt x="4267" y="18070"/>
                    <a:pt x="3867" y="19392"/>
                  </a:cubicBezTo>
                  <a:cubicBezTo>
                    <a:pt x="3467" y="20715"/>
                    <a:pt x="2933" y="21332"/>
                    <a:pt x="2533" y="21420"/>
                  </a:cubicBezTo>
                  <a:cubicBezTo>
                    <a:pt x="2133" y="21508"/>
                    <a:pt x="1867" y="21067"/>
                    <a:pt x="2800" y="19348"/>
                  </a:cubicBezTo>
                  <a:cubicBezTo>
                    <a:pt x="3733" y="17629"/>
                    <a:pt x="5867" y="14631"/>
                    <a:pt x="7867" y="11634"/>
                  </a:cubicBezTo>
                  <a:cubicBezTo>
                    <a:pt x="9867" y="8636"/>
                    <a:pt x="11733" y="5639"/>
                    <a:pt x="12800" y="3875"/>
                  </a:cubicBezTo>
                  <a:cubicBezTo>
                    <a:pt x="13867" y="2112"/>
                    <a:pt x="14133" y="1583"/>
                    <a:pt x="14533" y="1098"/>
                  </a:cubicBezTo>
                  <a:cubicBezTo>
                    <a:pt x="14933" y="613"/>
                    <a:pt x="15467" y="172"/>
                    <a:pt x="16400" y="40"/>
                  </a:cubicBezTo>
                  <a:cubicBezTo>
                    <a:pt x="17333" y="-92"/>
                    <a:pt x="18667" y="84"/>
                    <a:pt x="19733" y="790"/>
                  </a:cubicBezTo>
                  <a:cubicBezTo>
                    <a:pt x="20800" y="1495"/>
                    <a:pt x="21600" y="2729"/>
                    <a:pt x="21067" y="3743"/>
                  </a:cubicBezTo>
                  <a:cubicBezTo>
                    <a:pt x="20533" y="4757"/>
                    <a:pt x="18667" y="5550"/>
                    <a:pt x="15200" y="6079"/>
                  </a:cubicBezTo>
                  <a:cubicBezTo>
                    <a:pt x="11733" y="6608"/>
                    <a:pt x="6667" y="6873"/>
                    <a:pt x="3867" y="7093"/>
                  </a:cubicBezTo>
                  <a:cubicBezTo>
                    <a:pt x="1067" y="7314"/>
                    <a:pt x="533" y="7490"/>
                    <a:pt x="0" y="76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7639296" y="4269457"/>
              <a:ext cx="210636" cy="24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64" fill="norm" stroke="1" extrusionOk="0">
                  <a:moveTo>
                    <a:pt x="2489" y="2633"/>
                  </a:moveTo>
                  <a:cubicBezTo>
                    <a:pt x="2273" y="1710"/>
                    <a:pt x="2057" y="787"/>
                    <a:pt x="2489" y="326"/>
                  </a:cubicBezTo>
                  <a:cubicBezTo>
                    <a:pt x="2921" y="-136"/>
                    <a:pt x="4001" y="-136"/>
                    <a:pt x="4433" y="510"/>
                  </a:cubicBezTo>
                  <a:cubicBezTo>
                    <a:pt x="4865" y="1156"/>
                    <a:pt x="4649" y="2449"/>
                    <a:pt x="4001" y="4479"/>
                  </a:cubicBezTo>
                  <a:cubicBezTo>
                    <a:pt x="3353" y="6510"/>
                    <a:pt x="2273" y="9279"/>
                    <a:pt x="1517" y="11126"/>
                  </a:cubicBezTo>
                  <a:cubicBezTo>
                    <a:pt x="761" y="12972"/>
                    <a:pt x="329" y="13895"/>
                    <a:pt x="113" y="13802"/>
                  </a:cubicBezTo>
                  <a:cubicBezTo>
                    <a:pt x="-103" y="13710"/>
                    <a:pt x="-103" y="12602"/>
                    <a:pt x="977" y="10664"/>
                  </a:cubicBezTo>
                  <a:cubicBezTo>
                    <a:pt x="2057" y="8726"/>
                    <a:pt x="4217" y="5956"/>
                    <a:pt x="5837" y="4387"/>
                  </a:cubicBezTo>
                  <a:cubicBezTo>
                    <a:pt x="7457" y="2818"/>
                    <a:pt x="8537" y="2449"/>
                    <a:pt x="9077" y="2726"/>
                  </a:cubicBezTo>
                  <a:cubicBezTo>
                    <a:pt x="9617" y="3002"/>
                    <a:pt x="9617" y="3926"/>
                    <a:pt x="9833" y="5126"/>
                  </a:cubicBezTo>
                  <a:cubicBezTo>
                    <a:pt x="10049" y="6326"/>
                    <a:pt x="10481" y="7802"/>
                    <a:pt x="11237" y="8633"/>
                  </a:cubicBezTo>
                  <a:cubicBezTo>
                    <a:pt x="11993" y="9464"/>
                    <a:pt x="13073" y="9649"/>
                    <a:pt x="14045" y="9372"/>
                  </a:cubicBezTo>
                  <a:cubicBezTo>
                    <a:pt x="15017" y="9095"/>
                    <a:pt x="15881" y="8356"/>
                    <a:pt x="16961" y="7710"/>
                  </a:cubicBezTo>
                  <a:cubicBezTo>
                    <a:pt x="18041" y="7064"/>
                    <a:pt x="19337" y="6510"/>
                    <a:pt x="20201" y="6695"/>
                  </a:cubicBezTo>
                  <a:cubicBezTo>
                    <a:pt x="21065" y="6879"/>
                    <a:pt x="21497" y="7802"/>
                    <a:pt x="21497" y="10387"/>
                  </a:cubicBezTo>
                  <a:cubicBezTo>
                    <a:pt x="21497" y="12972"/>
                    <a:pt x="21065" y="17218"/>
                    <a:pt x="20633" y="214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9104989" y="4331396"/>
              <a:ext cx="44446" cy="3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3986"/>
                    <a:pt x="4114" y="7971"/>
                    <a:pt x="5657" y="11186"/>
                  </a:cubicBezTo>
                  <a:cubicBezTo>
                    <a:pt x="7200" y="14400"/>
                    <a:pt x="8228" y="16843"/>
                    <a:pt x="10800" y="18450"/>
                  </a:cubicBezTo>
                  <a:cubicBezTo>
                    <a:pt x="13371" y="20057"/>
                    <a:pt x="17486" y="208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9263723" y="4320967"/>
              <a:ext cx="323818" cy="33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5967"/>
                  </a:moveTo>
                  <a:cubicBezTo>
                    <a:pt x="847" y="4609"/>
                    <a:pt x="1694" y="3250"/>
                    <a:pt x="2965" y="2231"/>
                  </a:cubicBezTo>
                  <a:cubicBezTo>
                    <a:pt x="4235" y="1212"/>
                    <a:pt x="5929" y="533"/>
                    <a:pt x="7129" y="194"/>
                  </a:cubicBezTo>
                  <a:cubicBezTo>
                    <a:pt x="8329" y="-146"/>
                    <a:pt x="9035" y="-146"/>
                    <a:pt x="9671" y="1077"/>
                  </a:cubicBezTo>
                  <a:cubicBezTo>
                    <a:pt x="10306" y="2299"/>
                    <a:pt x="10871" y="4745"/>
                    <a:pt x="10306" y="7462"/>
                  </a:cubicBezTo>
                  <a:cubicBezTo>
                    <a:pt x="9741" y="10179"/>
                    <a:pt x="8047" y="13167"/>
                    <a:pt x="6988" y="14933"/>
                  </a:cubicBezTo>
                  <a:cubicBezTo>
                    <a:pt x="5929" y="16699"/>
                    <a:pt x="5506" y="17243"/>
                    <a:pt x="5012" y="18126"/>
                  </a:cubicBezTo>
                  <a:cubicBezTo>
                    <a:pt x="4518" y="19009"/>
                    <a:pt x="3953" y="20231"/>
                    <a:pt x="4094" y="20843"/>
                  </a:cubicBezTo>
                  <a:cubicBezTo>
                    <a:pt x="4235" y="21454"/>
                    <a:pt x="5082" y="21454"/>
                    <a:pt x="7835" y="20911"/>
                  </a:cubicBezTo>
                  <a:cubicBezTo>
                    <a:pt x="10588" y="20367"/>
                    <a:pt x="15247" y="19280"/>
                    <a:pt x="17859" y="18669"/>
                  </a:cubicBezTo>
                  <a:cubicBezTo>
                    <a:pt x="20471" y="18058"/>
                    <a:pt x="21035" y="17922"/>
                    <a:pt x="21600" y="177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9596974" y="4483781"/>
              <a:ext cx="238192" cy="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1442" y="21600"/>
                  </a:moveTo>
                  <a:cubicBezTo>
                    <a:pt x="678" y="19800"/>
                    <a:pt x="-87" y="18000"/>
                    <a:pt x="9" y="15900"/>
                  </a:cubicBezTo>
                  <a:cubicBezTo>
                    <a:pt x="104" y="13800"/>
                    <a:pt x="1060" y="11400"/>
                    <a:pt x="3927" y="9000"/>
                  </a:cubicBezTo>
                  <a:cubicBezTo>
                    <a:pt x="6794" y="6600"/>
                    <a:pt x="11573" y="4200"/>
                    <a:pt x="14823" y="2700"/>
                  </a:cubicBezTo>
                  <a:cubicBezTo>
                    <a:pt x="18072" y="1200"/>
                    <a:pt x="19793" y="600"/>
                    <a:pt x="2151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9967280" y="4238272"/>
              <a:ext cx="52019" cy="4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3091" y="1368"/>
                  </a:moveTo>
                  <a:cubicBezTo>
                    <a:pt x="1363" y="684"/>
                    <a:pt x="-365" y="0"/>
                    <a:pt x="67" y="0"/>
                  </a:cubicBezTo>
                  <a:cubicBezTo>
                    <a:pt x="499" y="0"/>
                    <a:pt x="3091" y="684"/>
                    <a:pt x="5251" y="2297"/>
                  </a:cubicBezTo>
                  <a:cubicBezTo>
                    <a:pt x="7411" y="3910"/>
                    <a:pt x="9139" y="6451"/>
                    <a:pt x="10867" y="9481"/>
                  </a:cubicBezTo>
                  <a:cubicBezTo>
                    <a:pt x="12595" y="12510"/>
                    <a:pt x="14323" y="16029"/>
                    <a:pt x="16051" y="18130"/>
                  </a:cubicBezTo>
                  <a:cubicBezTo>
                    <a:pt x="17779" y="20232"/>
                    <a:pt x="19507" y="20916"/>
                    <a:pt x="2123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0171682" y="4392036"/>
              <a:ext cx="199460" cy="40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88" fill="norm" stroke="1" extrusionOk="0">
                  <a:moveTo>
                    <a:pt x="3411" y="8252"/>
                  </a:moveTo>
                  <a:cubicBezTo>
                    <a:pt x="2728" y="9265"/>
                    <a:pt x="2046" y="10277"/>
                    <a:pt x="1478" y="11908"/>
                  </a:cubicBezTo>
                  <a:cubicBezTo>
                    <a:pt x="909" y="13540"/>
                    <a:pt x="455" y="15790"/>
                    <a:pt x="227" y="17308"/>
                  </a:cubicBezTo>
                  <a:cubicBezTo>
                    <a:pt x="0" y="18827"/>
                    <a:pt x="0" y="19615"/>
                    <a:pt x="0" y="20289"/>
                  </a:cubicBezTo>
                  <a:cubicBezTo>
                    <a:pt x="0" y="20964"/>
                    <a:pt x="0" y="21527"/>
                    <a:pt x="0" y="21358"/>
                  </a:cubicBezTo>
                  <a:cubicBezTo>
                    <a:pt x="0" y="21190"/>
                    <a:pt x="0" y="20289"/>
                    <a:pt x="341" y="18152"/>
                  </a:cubicBezTo>
                  <a:cubicBezTo>
                    <a:pt x="682" y="16014"/>
                    <a:pt x="1364" y="12639"/>
                    <a:pt x="1933" y="10052"/>
                  </a:cubicBezTo>
                  <a:cubicBezTo>
                    <a:pt x="2501" y="7464"/>
                    <a:pt x="2956" y="5665"/>
                    <a:pt x="4093" y="4258"/>
                  </a:cubicBezTo>
                  <a:cubicBezTo>
                    <a:pt x="5229" y="2852"/>
                    <a:pt x="7048" y="1839"/>
                    <a:pt x="8526" y="1164"/>
                  </a:cubicBezTo>
                  <a:cubicBezTo>
                    <a:pt x="10004" y="489"/>
                    <a:pt x="11141" y="152"/>
                    <a:pt x="12278" y="39"/>
                  </a:cubicBezTo>
                  <a:cubicBezTo>
                    <a:pt x="13415" y="-73"/>
                    <a:pt x="14552" y="40"/>
                    <a:pt x="15802" y="602"/>
                  </a:cubicBezTo>
                  <a:cubicBezTo>
                    <a:pt x="17053" y="1165"/>
                    <a:pt x="18417" y="2177"/>
                    <a:pt x="19326" y="2965"/>
                  </a:cubicBezTo>
                  <a:cubicBezTo>
                    <a:pt x="20236" y="3752"/>
                    <a:pt x="20691" y="4315"/>
                    <a:pt x="21032" y="4933"/>
                  </a:cubicBezTo>
                  <a:cubicBezTo>
                    <a:pt x="21373" y="5552"/>
                    <a:pt x="21600" y="6227"/>
                    <a:pt x="21259" y="6733"/>
                  </a:cubicBezTo>
                  <a:cubicBezTo>
                    <a:pt x="20918" y="7240"/>
                    <a:pt x="20008" y="7577"/>
                    <a:pt x="17280" y="7971"/>
                  </a:cubicBezTo>
                  <a:cubicBezTo>
                    <a:pt x="14552" y="8364"/>
                    <a:pt x="10004" y="8814"/>
                    <a:pt x="7048" y="8927"/>
                  </a:cubicBezTo>
                  <a:cubicBezTo>
                    <a:pt x="4093" y="9039"/>
                    <a:pt x="2728" y="8815"/>
                    <a:pt x="2160" y="8421"/>
                  </a:cubicBezTo>
                  <a:cubicBezTo>
                    <a:pt x="1592" y="8027"/>
                    <a:pt x="1819" y="7465"/>
                    <a:pt x="2046" y="69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10463753" y="4378213"/>
              <a:ext cx="317469" cy="22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3976"/>
                  </a:moveTo>
                  <a:cubicBezTo>
                    <a:pt x="720" y="3176"/>
                    <a:pt x="1440" y="2376"/>
                    <a:pt x="1872" y="2476"/>
                  </a:cubicBezTo>
                  <a:cubicBezTo>
                    <a:pt x="2304" y="2576"/>
                    <a:pt x="2448" y="3576"/>
                    <a:pt x="2520" y="5676"/>
                  </a:cubicBezTo>
                  <a:cubicBezTo>
                    <a:pt x="2592" y="7776"/>
                    <a:pt x="2592" y="10976"/>
                    <a:pt x="2520" y="13076"/>
                  </a:cubicBezTo>
                  <a:cubicBezTo>
                    <a:pt x="2448" y="15176"/>
                    <a:pt x="2304" y="16176"/>
                    <a:pt x="2088" y="16176"/>
                  </a:cubicBezTo>
                  <a:cubicBezTo>
                    <a:pt x="1872" y="16176"/>
                    <a:pt x="1584" y="15176"/>
                    <a:pt x="1944" y="13176"/>
                  </a:cubicBezTo>
                  <a:cubicBezTo>
                    <a:pt x="2304" y="11176"/>
                    <a:pt x="3312" y="8176"/>
                    <a:pt x="4176" y="6476"/>
                  </a:cubicBezTo>
                  <a:cubicBezTo>
                    <a:pt x="5040" y="4776"/>
                    <a:pt x="5760" y="4376"/>
                    <a:pt x="6336" y="4576"/>
                  </a:cubicBezTo>
                  <a:cubicBezTo>
                    <a:pt x="6912" y="4776"/>
                    <a:pt x="7344" y="5576"/>
                    <a:pt x="7848" y="6276"/>
                  </a:cubicBezTo>
                  <a:cubicBezTo>
                    <a:pt x="8352" y="6976"/>
                    <a:pt x="8928" y="7576"/>
                    <a:pt x="9648" y="7676"/>
                  </a:cubicBezTo>
                  <a:cubicBezTo>
                    <a:pt x="10368" y="7776"/>
                    <a:pt x="11232" y="7376"/>
                    <a:pt x="12240" y="6176"/>
                  </a:cubicBezTo>
                  <a:cubicBezTo>
                    <a:pt x="13248" y="4976"/>
                    <a:pt x="14400" y="2976"/>
                    <a:pt x="15336" y="1676"/>
                  </a:cubicBezTo>
                  <a:cubicBezTo>
                    <a:pt x="16272" y="376"/>
                    <a:pt x="16992" y="-224"/>
                    <a:pt x="17424" y="76"/>
                  </a:cubicBezTo>
                  <a:cubicBezTo>
                    <a:pt x="17856" y="376"/>
                    <a:pt x="18000" y="1576"/>
                    <a:pt x="18648" y="5276"/>
                  </a:cubicBezTo>
                  <a:cubicBezTo>
                    <a:pt x="19296" y="8976"/>
                    <a:pt x="20448" y="15176"/>
                    <a:pt x="21600" y="213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8619101" y="3935741"/>
              <a:ext cx="2551848" cy="117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30" fill="norm" stroke="1" extrusionOk="0">
                  <a:moveTo>
                    <a:pt x="15011" y="2127"/>
                  </a:moveTo>
                  <a:cubicBezTo>
                    <a:pt x="14404" y="1662"/>
                    <a:pt x="13798" y="1198"/>
                    <a:pt x="13200" y="830"/>
                  </a:cubicBezTo>
                  <a:cubicBezTo>
                    <a:pt x="12603" y="462"/>
                    <a:pt x="12014" y="191"/>
                    <a:pt x="11399" y="75"/>
                  </a:cubicBezTo>
                  <a:cubicBezTo>
                    <a:pt x="10784" y="-41"/>
                    <a:pt x="10141" y="-2"/>
                    <a:pt x="9508" y="56"/>
                  </a:cubicBezTo>
                  <a:cubicBezTo>
                    <a:pt x="8875" y="114"/>
                    <a:pt x="8251" y="191"/>
                    <a:pt x="7600" y="249"/>
                  </a:cubicBezTo>
                  <a:cubicBezTo>
                    <a:pt x="6949" y="307"/>
                    <a:pt x="6271" y="346"/>
                    <a:pt x="5566" y="385"/>
                  </a:cubicBezTo>
                  <a:cubicBezTo>
                    <a:pt x="4862" y="424"/>
                    <a:pt x="4131" y="462"/>
                    <a:pt x="3480" y="753"/>
                  </a:cubicBezTo>
                  <a:cubicBezTo>
                    <a:pt x="2829" y="1043"/>
                    <a:pt x="2258" y="1585"/>
                    <a:pt x="1723" y="2320"/>
                  </a:cubicBezTo>
                  <a:cubicBezTo>
                    <a:pt x="1188" y="3056"/>
                    <a:pt x="688" y="3985"/>
                    <a:pt x="376" y="5049"/>
                  </a:cubicBezTo>
                  <a:cubicBezTo>
                    <a:pt x="64" y="6114"/>
                    <a:pt x="-61" y="7314"/>
                    <a:pt x="28" y="8553"/>
                  </a:cubicBezTo>
                  <a:cubicBezTo>
                    <a:pt x="117" y="9791"/>
                    <a:pt x="421" y="11069"/>
                    <a:pt x="822" y="12211"/>
                  </a:cubicBezTo>
                  <a:cubicBezTo>
                    <a:pt x="1223" y="13353"/>
                    <a:pt x="1723" y="14359"/>
                    <a:pt x="2267" y="15191"/>
                  </a:cubicBezTo>
                  <a:cubicBezTo>
                    <a:pt x="2811" y="16024"/>
                    <a:pt x="3399" y="16682"/>
                    <a:pt x="4059" y="17262"/>
                  </a:cubicBezTo>
                  <a:cubicBezTo>
                    <a:pt x="4719" y="17843"/>
                    <a:pt x="5450" y="18346"/>
                    <a:pt x="6110" y="18733"/>
                  </a:cubicBezTo>
                  <a:cubicBezTo>
                    <a:pt x="6770" y="19120"/>
                    <a:pt x="7359" y="19391"/>
                    <a:pt x="7965" y="19643"/>
                  </a:cubicBezTo>
                  <a:cubicBezTo>
                    <a:pt x="8572" y="19894"/>
                    <a:pt x="9196" y="20127"/>
                    <a:pt x="9865" y="20378"/>
                  </a:cubicBezTo>
                  <a:cubicBezTo>
                    <a:pt x="10534" y="20630"/>
                    <a:pt x="11247" y="20901"/>
                    <a:pt x="11943" y="21114"/>
                  </a:cubicBezTo>
                  <a:cubicBezTo>
                    <a:pt x="12639" y="21327"/>
                    <a:pt x="13316" y="21482"/>
                    <a:pt x="13994" y="21520"/>
                  </a:cubicBezTo>
                  <a:cubicBezTo>
                    <a:pt x="14672" y="21559"/>
                    <a:pt x="15350" y="21482"/>
                    <a:pt x="15983" y="21269"/>
                  </a:cubicBezTo>
                  <a:cubicBezTo>
                    <a:pt x="16616" y="21056"/>
                    <a:pt x="17205" y="20707"/>
                    <a:pt x="17793" y="20262"/>
                  </a:cubicBezTo>
                  <a:cubicBezTo>
                    <a:pt x="18382" y="19817"/>
                    <a:pt x="18971" y="19275"/>
                    <a:pt x="19461" y="18636"/>
                  </a:cubicBezTo>
                  <a:cubicBezTo>
                    <a:pt x="19952" y="17998"/>
                    <a:pt x="20344" y="17262"/>
                    <a:pt x="20656" y="16275"/>
                  </a:cubicBezTo>
                  <a:cubicBezTo>
                    <a:pt x="20968" y="15288"/>
                    <a:pt x="21200" y="14049"/>
                    <a:pt x="21343" y="12753"/>
                  </a:cubicBezTo>
                  <a:cubicBezTo>
                    <a:pt x="21485" y="11456"/>
                    <a:pt x="21539" y="10101"/>
                    <a:pt x="21485" y="8765"/>
                  </a:cubicBezTo>
                  <a:cubicBezTo>
                    <a:pt x="21432" y="7430"/>
                    <a:pt x="21271" y="6114"/>
                    <a:pt x="20977" y="4991"/>
                  </a:cubicBezTo>
                  <a:cubicBezTo>
                    <a:pt x="20683" y="3869"/>
                    <a:pt x="20255" y="2940"/>
                    <a:pt x="19773" y="2262"/>
                  </a:cubicBezTo>
                  <a:cubicBezTo>
                    <a:pt x="19292" y="1585"/>
                    <a:pt x="18757" y="1159"/>
                    <a:pt x="18105" y="907"/>
                  </a:cubicBezTo>
                  <a:cubicBezTo>
                    <a:pt x="17454" y="656"/>
                    <a:pt x="16687" y="578"/>
                    <a:pt x="15965" y="559"/>
                  </a:cubicBezTo>
                  <a:cubicBezTo>
                    <a:pt x="15243" y="540"/>
                    <a:pt x="14565" y="578"/>
                    <a:pt x="13825" y="694"/>
                  </a:cubicBezTo>
                  <a:cubicBezTo>
                    <a:pt x="13085" y="811"/>
                    <a:pt x="12282" y="1004"/>
                    <a:pt x="11675" y="1256"/>
                  </a:cubicBezTo>
                  <a:cubicBezTo>
                    <a:pt x="11069" y="1507"/>
                    <a:pt x="10659" y="1817"/>
                    <a:pt x="10248" y="21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0" y="5017128"/>
              <a:ext cx="8482752" cy="2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" y="20930"/>
                    <a:pt x="32" y="20260"/>
                    <a:pt x="110" y="19926"/>
                  </a:cubicBezTo>
                  <a:cubicBezTo>
                    <a:pt x="189" y="19591"/>
                    <a:pt x="329" y="19591"/>
                    <a:pt x="499" y="19256"/>
                  </a:cubicBezTo>
                  <a:cubicBezTo>
                    <a:pt x="668" y="18921"/>
                    <a:pt x="868" y="18251"/>
                    <a:pt x="1078" y="17665"/>
                  </a:cubicBezTo>
                  <a:cubicBezTo>
                    <a:pt x="1288" y="17079"/>
                    <a:pt x="1509" y="16577"/>
                    <a:pt x="1727" y="16158"/>
                  </a:cubicBezTo>
                  <a:cubicBezTo>
                    <a:pt x="1946" y="15740"/>
                    <a:pt x="2161" y="15405"/>
                    <a:pt x="2352" y="15153"/>
                  </a:cubicBezTo>
                  <a:cubicBezTo>
                    <a:pt x="2544" y="14902"/>
                    <a:pt x="2711" y="14735"/>
                    <a:pt x="2902" y="14484"/>
                  </a:cubicBezTo>
                  <a:cubicBezTo>
                    <a:pt x="3093" y="14233"/>
                    <a:pt x="3309" y="13898"/>
                    <a:pt x="3533" y="13647"/>
                  </a:cubicBezTo>
                  <a:cubicBezTo>
                    <a:pt x="3756" y="13395"/>
                    <a:pt x="3988" y="13228"/>
                    <a:pt x="4166" y="13060"/>
                  </a:cubicBezTo>
                  <a:cubicBezTo>
                    <a:pt x="4344" y="12893"/>
                    <a:pt x="4468" y="12726"/>
                    <a:pt x="4594" y="12558"/>
                  </a:cubicBezTo>
                  <a:cubicBezTo>
                    <a:pt x="4721" y="12391"/>
                    <a:pt x="4850" y="12223"/>
                    <a:pt x="4993" y="11972"/>
                  </a:cubicBezTo>
                  <a:cubicBezTo>
                    <a:pt x="5136" y="11721"/>
                    <a:pt x="5292" y="11386"/>
                    <a:pt x="5430" y="11051"/>
                  </a:cubicBezTo>
                  <a:cubicBezTo>
                    <a:pt x="5567" y="10716"/>
                    <a:pt x="5686" y="10381"/>
                    <a:pt x="5834" y="10047"/>
                  </a:cubicBezTo>
                  <a:cubicBezTo>
                    <a:pt x="5982" y="9712"/>
                    <a:pt x="6160" y="9377"/>
                    <a:pt x="6332" y="9042"/>
                  </a:cubicBezTo>
                  <a:cubicBezTo>
                    <a:pt x="6505" y="8707"/>
                    <a:pt x="6672" y="8372"/>
                    <a:pt x="6842" y="7953"/>
                  </a:cubicBezTo>
                  <a:cubicBezTo>
                    <a:pt x="7011" y="7535"/>
                    <a:pt x="7184" y="7033"/>
                    <a:pt x="7351" y="6614"/>
                  </a:cubicBezTo>
                  <a:cubicBezTo>
                    <a:pt x="7518" y="6195"/>
                    <a:pt x="7680" y="5860"/>
                    <a:pt x="7855" y="5526"/>
                  </a:cubicBezTo>
                  <a:cubicBezTo>
                    <a:pt x="8030" y="5191"/>
                    <a:pt x="8219" y="4856"/>
                    <a:pt x="8404" y="4521"/>
                  </a:cubicBezTo>
                  <a:cubicBezTo>
                    <a:pt x="8590" y="4186"/>
                    <a:pt x="8774" y="3851"/>
                    <a:pt x="8960" y="3516"/>
                  </a:cubicBezTo>
                  <a:cubicBezTo>
                    <a:pt x="9146" y="3181"/>
                    <a:pt x="9334" y="2847"/>
                    <a:pt x="9515" y="2595"/>
                  </a:cubicBezTo>
                  <a:cubicBezTo>
                    <a:pt x="9695" y="2344"/>
                    <a:pt x="9868" y="2177"/>
                    <a:pt x="10056" y="1926"/>
                  </a:cubicBezTo>
                  <a:cubicBezTo>
                    <a:pt x="10245" y="1674"/>
                    <a:pt x="10450" y="1340"/>
                    <a:pt x="10649" y="1088"/>
                  </a:cubicBezTo>
                  <a:cubicBezTo>
                    <a:pt x="10849" y="837"/>
                    <a:pt x="11043" y="670"/>
                    <a:pt x="11239" y="586"/>
                  </a:cubicBezTo>
                  <a:cubicBezTo>
                    <a:pt x="11436" y="502"/>
                    <a:pt x="11635" y="502"/>
                    <a:pt x="11824" y="419"/>
                  </a:cubicBezTo>
                  <a:cubicBezTo>
                    <a:pt x="12013" y="335"/>
                    <a:pt x="12190" y="167"/>
                    <a:pt x="12384" y="84"/>
                  </a:cubicBezTo>
                  <a:cubicBezTo>
                    <a:pt x="12578" y="0"/>
                    <a:pt x="12789" y="0"/>
                    <a:pt x="12988" y="0"/>
                  </a:cubicBezTo>
                  <a:cubicBezTo>
                    <a:pt x="13187" y="0"/>
                    <a:pt x="13376" y="0"/>
                    <a:pt x="13570" y="0"/>
                  </a:cubicBezTo>
                  <a:cubicBezTo>
                    <a:pt x="13764" y="0"/>
                    <a:pt x="13963" y="0"/>
                    <a:pt x="14149" y="0"/>
                  </a:cubicBezTo>
                  <a:cubicBezTo>
                    <a:pt x="14335" y="0"/>
                    <a:pt x="14508" y="0"/>
                    <a:pt x="14694" y="84"/>
                  </a:cubicBezTo>
                  <a:cubicBezTo>
                    <a:pt x="14880" y="167"/>
                    <a:pt x="15079" y="335"/>
                    <a:pt x="15273" y="419"/>
                  </a:cubicBezTo>
                  <a:cubicBezTo>
                    <a:pt x="15467" y="502"/>
                    <a:pt x="15656" y="502"/>
                    <a:pt x="15844" y="586"/>
                  </a:cubicBezTo>
                  <a:cubicBezTo>
                    <a:pt x="16033" y="670"/>
                    <a:pt x="16222" y="837"/>
                    <a:pt x="16397" y="1005"/>
                  </a:cubicBezTo>
                  <a:cubicBezTo>
                    <a:pt x="16572" y="1172"/>
                    <a:pt x="16734" y="1340"/>
                    <a:pt x="16909" y="1507"/>
                  </a:cubicBezTo>
                  <a:cubicBezTo>
                    <a:pt x="17084" y="1674"/>
                    <a:pt x="17272" y="1842"/>
                    <a:pt x="17450" y="1926"/>
                  </a:cubicBezTo>
                  <a:cubicBezTo>
                    <a:pt x="17628" y="2009"/>
                    <a:pt x="17795" y="2009"/>
                    <a:pt x="17960" y="2093"/>
                  </a:cubicBezTo>
                  <a:cubicBezTo>
                    <a:pt x="18124" y="2177"/>
                    <a:pt x="18286" y="2344"/>
                    <a:pt x="18439" y="2428"/>
                  </a:cubicBezTo>
                  <a:cubicBezTo>
                    <a:pt x="18593" y="2512"/>
                    <a:pt x="18738" y="2512"/>
                    <a:pt x="18946" y="2512"/>
                  </a:cubicBezTo>
                  <a:cubicBezTo>
                    <a:pt x="19153" y="2512"/>
                    <a:pt x="19423" y="2512"/>
                    <a:pt x="19730" y="2512"/>
                  </a:cubicBezTo>
                  <a:cubicBezTo>
                    <a:pt x="20037" y="2512"/>
                    <a:pt x="20382" y="2512"/>
                    <a:pt x="20660" y="2428"/>
                  </a:cubicBezTo>
                  <a:cubicBezTo>
                    <a:pt x="20937" y="2344"/>
                    <a:pt x="21147" y="2177"/>
                    <a:pt x="21293" y="2009"/>
                  </a:cubicBezTo>
                  <a:cubicBezTo>
                    <a:pt x="21438" y="1842"/>
                    <a:pt x="21519" y="1674"/>
                    <a:pt x="21600" y="15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584141" y="5543679"/>
              <a:ext cx="38097" cy="330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4" fill="norm" stroke="1" extrusionOk="0">
                  <a:moveTo>
                    <a:pt x="21600" y="2398"/>
                  </a:moveTo>
                  <a:cubicBezTo>
                    <a:pt x="18000" y="686"/>
                    <a:pt x="14400" y="-1026"/>
                    <a:pt x="12000" y="752"/>
                  </a:cubicBezTo>
                  <a:cubicBezTo>
                    <a:pt x="9600" y="2530"/>
                    <a:pt x="8400" y="7798"/>
                    <a:pt x="6600" y="11684"/>
                  </a:cubicBezTo>
                  <a:cubicBezTo>
                    <a:pt x="4800" y="15569"/>
                    <a:pt x="2400" y="18072"/>
                    <a:pt x="0" y="205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17468" y="5455234"/>
              <a:ext cx="603190" cy="2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5" y="21600"/>
                  </a:moveTo>
                  <a:cubicBezTo>
                    <a:pt x="227" y="20308"/>
                    <a:pt x="0" y="19015"/>
                    <a:pt x="0" y="17908"/>
                  </a:cubicBezTo>
                  <a:cubicBezTo>
                    <a:pt x="0" y="16800"/>
                    <a:pt x="227" y="15877"/>
                    <a:pt x="1137" y="14492"/>
                  </a:cubicBezTo>
                  <a:cubicBezTo>
                    <a:pt x="2046" y="13108"/>
                    <a:pt x="3638" y="11262"/>
                    <a:pt x="5987" y="9323"/>
                  </a:cubicBezTo>
                  <a:cubicBezTo>
                    <a:pt x="8337" y="7385"/>
                    <a:pt x="11444" y="5354"/>
                    <a:pt x="14173" y="3785"/>
                  </a:cubicBezTo>
                  <a:cubicBezTo>
                    <a:pt x="16901" y="2215"/>
                    <a:pt x="19251" y="110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708612" y="5690160"/>
              <a:ext cx="275540" cy="19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1680" y="0"/>
                  </a:moveTo>
                  <a:cubicBezTo>
                    <a:pt x="1020" y="5574"/>
                    <a:pt x="361" y="11148"/>
                    <a:pt x="113" y="14516"/>
                  </a:cubicBezTo>
                  <a:cubicBezTo>
                    <a:pt x="-134" y="17884"/>
                    <a:pt x="31" y="19045"/>
                    <a:pt x="526" y="19858"/>
                  </a:cubicBezTo>
                  <a:cubicBezTo>
                    <a:pt x="1020" y="20671"/>
                    <a:pt x="1845" y="21135"/>
                    <a:pt x="3411" y="19161"/>
                  </a:cubicBezTo>
                  <a:cubicBezTo>
                    <a:pt x="4977" y="17187"/>
                    <a:pt x="7286" y="12774"/>
                    <a:pt x="8687" y="9871"/>
                  </a:cubicBezTo>
                  <a:cubicBezTo>
                    <a:pt x="10089" y="6968"/>
                    <a:pt x="10584" y="5574"/>
                    <a:pt x="10913" y="4297"/>
                  </a:cubicBezTo>
                  <a:cubicBezTo>
                    <a:pt x="11243" y="3019"/>
                    <a:pt x="11408" y="1858"/>
                    <a:pt x="11408" y="1858"/>
                  </a:cubicBezTo>
                  <a:cubicBezTo>
                    <a:pt x="11408" y="1858"/>
                    <a:pt x="11243" y="3019"/>
                    <a:pt x="11490" y="5923"/>
                  </a:cubicBezTo>
                  <a:cubicBezTo>
                    <a:pt x="11738" y="8826"/>
                    <a:pt x="12397" y="13471"/>
                    <a:pt x="14129" y="16374"/>
                  </a:cubicBezTo>
                  <a:cubicBezTo>
                    <a:pt x="15860" y="19277"/>
                    <a:pt x="18663" y="20439"/>
                    <a:pt x="2146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1011665" y="5647038"/>
              <a:ext cx="364428" cy="23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29" fill="norm" stroke="1" extrusionOk="0">
                  <a:moveTo>
                    <a:pt x="999" y="14093"/>
                  </a:moveTo>
                  <a:cubicBezTo>
                    <a:pt x="3246" y="12956"/>
                    <a:pt x="5494" y="11819"/>
                    <a:pt x="6805" y="10682"/>
                  </a:cubicBezTo>
                  <a:cubicBezTo>
                    <a:pt x="8116" y="9545"/>
                    <a:pt x="8490" y="8408"/>
                    <a:pt x="8615" y="7366"/>
                  </a:cubicBezTo>
                  <a:cubicBezTo>
                    <a:pt x="8740" y="6324"/>
                    <a:pt x="8615" y="5377"/>
                    <a:pt x="8240" y="4903"/>
                  </a:cubicBezTo>
                  <a:cubicBezTo>
                    <a:pt x="7866" y="4429"/>
                    <a:pt x="7242" y="4429"/>
                    <a:pt x="5993" y="5377"/>
                  </a:cubicBezTo>
                  <a:cubicBezTo>
                    <a:pt x="4745" y="6324"/>
                    <a:pt x="2872" y="8219"/>
                    <a:pt x="1686" y="10682"/>
                  </a:cubicBezTo>
                  <a:cubicBezTo>
                    <a:pt x="499" y="13145"/>
                    <a:pt x="0" y="16177"/>
                    <a:pt x="0" y="18071"/>
                  </a:cubicBezTo>
                  <a:cubicBezTo>
                    <a:pt x="0" y="19966"/>
                    <a:pt x="499" y="20724"/>
                    <a:pt x="1436" y="21103"/>
                  </a:cubicBezTo>
                  <a:cubicBezTo>
                    <a:pt x="2372" y="21482"/>
                    <a:pt x="3746" y="21482"/>
                    <a:pt x="5931" y="20345"/>
                  </a:cubicBezTo>
                  <a:cubicBezTo>
                    <a:pt x="8116" y="19208"/>
                    <a:pt x="11112" y="16935"/>
                    <a:pt x="13110" y="14282"/>
                  </a:cubicBezTo>
                  <a:cubicBezTo>
                    <a:pt x="15108" y="11629"/>
                    <a:pt x="16106" y="8598"/>
                    <a:pt x="16606" y="6608"/>
                  </a:cubicBezTo>
                  <a:cubicBezTo>
                    <a:pt x="17105" y="4619"/>
                    <a:pt x="17105" y="3671"/>
                    <a:pt x="16793" y="2724"/>
                  </a:cubicBezTo>
                  <a:cubicBezTo>
                    <a:pt x="16481" y="1777"/>
                    <a:pt x="15857" y="829"/>
                    <a:pt x="15170" y="356"/>
                  </a:cubicBezTo>
                  <a:cubicBezTo>
                    <a:pt x="14483" y="-118"/>
                    <a:pt x="13734" y="-118"/>
                    <a:pt x="13172" y="356"/>
                  </a:cubicBezTo>
                  <a:cubicBezTo>
                    <a:pt x="12610" y="829"/>
                    <a:pt x="12236" y="1777"/>
                    <a:pt x="12173" y="3198"/>
                  </a:cubicBezTo>
                  <a:cubicBezTo>
                    <a:pt x="12111" y="4619"/>
                    <a:pt x="12361" y="6514"/>
                    <a:pt x="13172" y="8029"/>
                  </a:cubicBezTo>
                  <a:cubicBezTo>
                    <a:pt x="13984" y="9545"/>
                    <a:pt x="15357" y="10682"/>
                    <a:pt x="16731" y="11724"/>
                  </a:cubicBezTo>
                  <a:cubicBezTo>
                    <a:pt x="18104" y="12766"/>
                    <a:pt x="19477" y="13714"/>
                    <a:pt x="20351" y="14661"/>
                  </a:cubicBezTo>
                  <a:cubicBezTo>
                    <a:pt x="21225" y="15608"/>
                    <a:pt x="21600" y="16556"/>
                    <a:pt x="21475" y="17219"/>
                  </a:cubicBezTo>
                  <a:cubicBezTo>
                    <a:pt x="21350" y="17882"/>
                    <a:pt x="20726" y="18261"/>
                    <a:pt x="19415" y="18356"/>
                  </a:cubicBezTo>
                  <a:cubicBezTo>
                    <a:pt x="18104" y="18450"/>
                    <a:pt x="16106" y="18261"/>
                    <a:pt x="14109" y="180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1454710" y="5658414"/>
              <a:ext cx="37391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20084" y="0"/>
                  </a:moveTo>
                  <a:cubicBezTo>
                    <a:pt x="12126" y="3927"/>
                    <a:pt x="4168" y="7855"/>
                    <a:pt x="1326" y="11455"/>
                  </a:cubicBezTo>
                  <a:cubicBezTo>
                    <a:pt x="-1516" y="15055"/>
                    <a:pt x="758" y="18327"/>
                    <a:pt x="303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469824" y="5886941"/>
              <a:ext cx="34976" cy="2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19978" fill="norm" stroke="1" extrusionOk="0">
                  <a:moveTo>
                    <a:pt x="17185" y="19978"/>
                  </a:moveTo>
                  <a:cubicBezTo>
                    <a:pt x="8291" y="11670"/>
                    <a:pt x="-603" y="3363"/>
                    <a:pt x="32" y="870"/>
                  </a:cubicBezTo>
                  <a:cubicBezTo>
                    <a:pt x="668" y="-1622"/>
                    <a:pt x="10832" y="1701"/>
                    <a:pt x="20997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2323867" y="5626667"/>
              <a:ext cx="63495" cy="24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4358"/>
                    <a:pt x="4320" y="8716"/>
                    <a:pt x="5760" y="12032"/>
                  </a:cubicBezTo>
                  <a:cubicBezTo>
                    <a:pt x="7200" y="15347"/>
                    <a:pt x="7920" y="17621"/>
                    <a:pt x="10440" y="19042"/>
                  </a:cubicBezTo>
                  <a:cubicBezTo>
                    <a:pt x="12960" y="20463"/>
                    <a:pt x="17280" y="2103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2476252" y="5594921"/>
              <a:ext cx="44446" cy="29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5362"/>
                    <a:pt x="2057" y="10723"/>
                    <a:pt x="5657" y="14323"/>
                  </a:cubicBezTo>
                  <a:cubicBezTo>
                    <a:pt x="9257" y="17923"/>
                    <a:pt x="15429" y="1976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704829" y="5783285"/>
              <a:ext cx="241277" cy="4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600" y="12960"/>
                    <a:pt x="7200" y="5400"/>
                    <a:pt x="10800" y="2160"/>
                  </a:cubicBezTo>
                  <a:cubicBezTo>
                    <a:pt x="14400" y="-1080"/>
                    <a:pt x="18000" y="0"/>
                    <a:pt x="21600" y="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3104839" y="5626667"/>
              <a:ext cx="31748" cy="2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521"/>
                    <a:pt x="2880" y="9042"/>
                    <a:pt x="6480" y="12642"/>
                  </a:cubicBezTo>
                  <a:cubicBezTo>
                    <a:pt x="10080" y="16242"/>
                    <a:pt x="15840" y="1892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3206429" y="5534618"/>
              <a:ext cx="273024" cy="27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4171"/>
                  </a:moveTo>
                  <a:cubicBezTo>
                    <a:pt x="1172" y="2698"/>
                    <a:pt x="2344" y="1226"/>
                    <a:pt x="4688" y="489"/>
                  </a:cubicBezTo>
                  <a:cubicBezTo>
                    <a:pt x="7033" y="-247"/>
                    <a:pt x="10549" y="-247"/>
                    <a:pt x="12642" y="1144"/>
                  </a:cubicBezTo>
                  <a:cubicBezTo>
                    <a:pt x="14735" y="2535"/>
                    <a:pt x="15405" y="5317"/>
                    <a:pt x="14400" y="8180"/>
                  </a:cubicBezTo>
                  <a:cubicBezTo>
                    <a:pt x="13395" y="11044"/>
                    <a:pt x="10716" y="13989"/>
                    <a:pt x="8874" y="15789"/>
                  </a:cubicBezTo>
                  <a:cubicBezTo>
                    <a:pt x="7033" y="17589"/>
                    <a:pt x="6028" y="18244"/>
                    <a:pt x="5191" y="18980"/>
                  </a:cubicBezTo>
                  <a:cubicBezTo>
                    <a:pt x="4353" y="19717"/>
                    <a:pt x="3684" y="20535"/>
                    <a:pt x="4019" y="20944"/>
                  </a:cubicBezTo>
                  <a:cubicBezTo>
                    <a:pt x="4353" y="21353"/>
                    <a:pt x="5693" y="21353"/>
                    <a:pt x="8791" y="21189"/>
                  </a:cubicBezTo>
                  <a:cubicBezTo>
                    <a:pt x="11888" y="21026"/>
                    <a:pt x="16744" y="20698"/>
                    <a:pt x="21600" y="203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3606439" y="5641473"/>
              <a:ext cx="195545" cy="33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639" fill="norm" stroke="1" extrusionOk="0">
                  <a:moveTo>
                    <a:pt x="4877" y="7724"/>
                  </a:moveTo>
                  <a:cubicBezTo>
                    <a:pt x="3252" y="7463"/>
                    <a:pt x="1626" y="7201"/>
                    <a:pt x="813" y="7659"/>
                  </a:cubicBezTo>
                  <a:cubicBezTo>
                    <a:pt x="0" y="8117"/>
                    <a:pt x="0" y="9295"/>
                    <a:pt x="116" y="12175"/>
                  </a:cubicBezTo>
                  <a:cubicBezTo>
                    <a:pt x="232" y="15055"/>
                    <a:pt x="465" y="19637"/>
                    <a:pt x="929" y="20488"/>
                  </a:cubicBezTo>
                  <a:cubicBezTo>
                    <a:pt x="1394" y="21339"/>
                    <a:pt x="2090" y="18459"/>
                    <a:pt x="2903" y="15121"/>
                  </a:cubicBezTo>
                  <a:cubicBezTo>
                    <a:pt x="3716" y="11783"/>
                    <a:pt x="4645" y="7986"/>
                    <a:pt x="6503" y="5303"/>
                  </a:cubicBezTo>
                  <a:cubicBezTo>
                    <a:pt x="8361" y="2619"/>
                    <a:pt x="11148" y="1048"/>
                    <a:pt x="13587" y="394"/>
                  </a:cubicBezTo>
                  <a:cubicBezTo>
                    <a:pt x="16026" y="-261"/>
                    <a:pt x="18116" y="1"/>
                    <a:pt x="19394" y="459"/>
                  </a:cubicBezTo>
                  <a:cubicBezTo>
                    <a:pt x="20671" y="917"/>
                    <a:pt x="21135" y="1572"/>
                    <a:pt x="21368" y="2423"/>
                  </a:cubicBezTo>
                  <a:cubicBezTo>
                    <a:pt x="21600" y="3274"/>
                    <a:pt x="21600" y="4321"/>
                    <a:pt x="18697" y="5630"/>
                  </a:cubicBezTo>
                  <a:cubicBezTo>
                    <a:pt x="15794" y="6939"/>
                    <a:pt x="9987" y="8510"/>
                    <a:pt x="6503" y="9426"/>
                  </a:cubicBezTo>
                  <a:cubicBezTo>
                    <a:pt x="3019" y="10343"/>
                    <a:pt x="1858" y="10604"/>
                    <a:pt x="1161" y="10801"/>
                  </a:cubicBezTo>
                  <a:cubicBezTo>
                    <a:pt x="465" y="10997"/>
                    <a:pt x="232" y="11128"/>
                    <a:pt x="0" y="11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3860413" y="5629874"/>
              <a:ext cx="312252" cy="22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97" fill="norm" stroke="1" extrusionOk="0">
                  <a:moveTo>
                    <a:pt x="0" y="4497"/>
                  </a:moveTo>
                  <a:cubicBezTo>
                    <a:pt x="730" y="3697"/>
                    <a:pt x="1459" y="2897"/>
                    <a:pt x="2262" y="2797"/>
                  </a:cubicBezTo>
                  <a:cubicBezTo>
                    <a:pt x="3065" y="2697"/>
                    <a:pt x="3941" y="3297"/>
                    <a:pt x="4524" y="5497"/>
                  </a:cubicBezTo>
                  <a:cubicBezTo>
                    <a:pt x="5108" y="7697"/>
                    <a:pt x="5400" y="11497"/>
                    <a:pt x="5400" y="13997"/>
                  </a:cubicBezTo>
                  <a:cubicBezTo>
                    <a:pt x="5400" y="16497"/>
                    <a:pt x="5108" y="17697"/>
                    <a:pt x="4889" y="17697"/>
                  </a:cubicBezTo>
                  <a:cubicBezTo>
                    <a:pt x="4670" y="17697"/>
                    <a:pt x="4524" y="16497"/>
                    <a:pt x="4524" y="14897"/>
                  </a:cubicBezTo>
                  <a:cubicBezTo>
                    <a:pt x="4524" y="13297"/>
                    <a:pt x="4670" y="11297"/>
                    <a:pt x="4889" y="9597"/>
                  </a:cubicBezTo>
                  <a:cubicBezTo>
                    <a:pt x="5108" y="7897"/>
                    <a:pt x="5400" y="6497"/>
                    <a:pt x="5911" y="5997"/>
                  </a:cubicBezTo>
                  <a:cubicBezTo>
                    <a:pt x="6422" y="5497"/>
                    <a:pt x="7151" y="5897"/>
                    <a:pt x="7735" y="6497"/>
                  </a:cubicBezTo>
                  <a:cubicBezTo>
                    <a:pt x="8319" y="7097"/>
                    <a:pt x="8757" y="7897"/>
                    <a:pt x="9122" y="8797"/>
                  </a:cubicBezTo>
                  <a:cubicBezTo>
                    <a:pt x="9486" y="9697"/>
                    <a:pt x="9778" y="10697"/>
                    <a:pt x="10143" y="10697"/>
                  </a:cubicBezTo>
                  <a:cubicBezTo>
                    <a:pt x="10508" y="10697"/>
                    <a:pt x="10946" y="9697"/>
                    <a:pt x="12041" y="7697"/>
                  </a:cubicBezTo>
                  <a:cubicBezTo>
                    <a:pt x="13135" y="5697"/>
                    <a:pt x="14886" y="2697"/>
                    <a:pt x="16273" y="1197"/>
                  </a:cubicBezTo>
                  <a:cubicBezTo>
                    <a:pt x="17659" y="-303"/>
                    <a:pt x="18681" y="-303"/>
                    <a:pt x="19630" y="697"/>
                  </a:cubicBezTo>
                  <a:cubicBezTo>
                    <a:pt x="20578" y="1697"/>
                    <a:pt x="21454" y="3697"/>
                    <a:pt x="21527" y="7297"/>
                  </a:cubicBezTo>
                  <a:cubicBezTo>
                    <a:pt x="21600" y="10897"/>
                    <a:pt x="20870" y="16097"/>
                    <a:pt x="20141" y="21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4336616" y="5893340"/>
              <a:ext cx="19049" cy="8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5162033" y="5645715"/>
              <a:ext cx="29439" cy="34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0" y="0"/>
                  </a:moveTo>
                  <a:cubicBezTo>
                    <a:pt x="8640" y="1571"/>
                    <a:pt x="17280" y="3142"/>
                    <a:pt x="19440" y="5825"/>
                  </a:cubicBezTo>
                  <a:cubicBezTo>
                    <a:pt x="21600" y="8509"/>
                    <a:pt x="17280" y="12305"/>
                    <a:pt x="15120" y="15120"/>
                  </a:cubicBezTo>
                  <a:cubicBezTo>
                    <a:pt x="12960" y="17935"/>
                    <a:pt x="12960" y="19767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5371562" y="5836196"/>
              <a:ext cx="241277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53" y="14400"/>
                    <a:pt x="12505" y="7200"/>
                    <a:pt x="16105" y="3600"/>
                  </a:cubicBezTo>
                  <a:cubicBezTo>
                    <a:pt x="19705" y="0"/>
                    <a:pt x="20653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5700083" y="5588571"/>
              <a:ext cx="204827" cy="300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22" fill="norm" stroke="1" extrusionOk="0">
                  <a:moveTo>
                    <a:pt x="11413" y="0"/>
                  </a:moveTo>
                  <a:cubicBezTo>
                    <a:pt x="10090" y="1813"/>
                    <a:pt x="8768" y="3625"/>
                    <a:pt x="6894" y="6344"/>
                  </a:cubicBezTo>
                  <a:cubicBezTo>
                    <a:pt x="5021" y="9063"/>
                    <a:pt x="2596" y="12688"/>
                    <a:pt x="1274" y="14954"/>
                  </a:cubicBezTo>
                  <a:cubicBezTo>
                    <a:pt x="-49" y="17220"/>
                    <a:pt x="-269" y="18126"/>
                    <a:pt x="282" y="19108"/>
                  </a:cubicBezTo>
                  <a:cubicBezTo>
                    <a:pt x="833" y="20090"/>
                    <a:pt x="2156" y="21147"/>
                    <a:pt x="5241" y="21373"/>
                  </a:cubicBezTo>
                  <a:cubicBezTo>
                    <a:pt x="8327" y="21600"/>
                    <a:pt x="13176" y="20996"/>
                    <a:pt x="16151" y="20467"/>
                  </a:cubicBezTo>
                  <a:cubicBezTo>
                    <a:pt x="19127" y="19938"/>
                    <a:pt x="20229" y="19485"/>
                    <a:pt x="21331" y="190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5844855" y="5842546"/>
              <a:ext cx="34658" cy="2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20806" y="0"/>
                  </a:moveTo>
                  <a:cubicBezTo>
                    <a:pt x="14453" y="389"/>
                    <a:pt x="8100" y="778"/>
                    <a:pt x="4288" y="1946"/>
                  </a:cubicBezTo>
                  <a:cubicBezTo>
                    <a:pt x="477" y="3113"/>
                    <a:pt x="-794" y="5059"/>
                    <a:pt x="477" y="7978"/>
                  </a:cubicBezTo>
                  <a:cubicBezTo>
                    <a:pt x="1747" y="10897"/>
                    <a:pt x="5559" y="14789"/>
                    <a:pt x="8735" y="17222"/>
                  </a:cubicBezTo>
                  <a:cubicBezTo>
                    <a:pt x="11912" y="19654"/>
                    <a:pt x="14453" y="20627"/>
                    <a:pt x="1699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5923957" y="5745588"/>
              <a:ext cx="198475" cy="38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60" fill="norm" stroke="1" extrusionOk="0">
                  <a:moveTo>
                    <a:pt x="10232" y="9849"/>
                  </a:moveTo>
                  <a:cubicBezTo>
                    <a:pt x="8867" y="9965"/>
                    <a:pt x="7503" y="10081"/>
                    <a:pt x="6821" y="10604"/>
                  </a:cubicBezTo>
                  <a:cubicBezTo>
                    <a:pt x="6139" y="11127"/>
                    <a:pt x="6139" y="12056"/>
                    <a:pt x="5457" y="13739"/>
                  </a:cubicBezTo>
                  <a:cubicBezTo>
                    <a:pt x="4775" y="15423"/>
                    <a:pt x="3411" y="17862"/>
                    <a:pt x="2615" y="19372"/>
                  </a:cubicBezTo>
                  <a:cubicBezTo>
                    <a:pt x="1819" y="20881"/>
                    <a:pt x="1592" y="21462"/>
                    <a:pt x="1364" y="21346"/>
                  </a:cubicBezTo>
                  <a:cubicBezTo>
                    <a:pt x="1137" y="21230"/>
                    <a:pt x="909" y="20417"/>
                    <a:pt x="1478" y="17978"/>
                  </a:cubicBezTo>
                  <a:cubicBezTo>
                    <a:pt x="2046" y="15539"/>
                    <a:pt x="3411" y="11475"/>
                    <a:pt x="4775" y="8514"/>
                  </a:cubicBezTo>
                  <a:cubicBezTo>
                    <a:pt x="6139" y="5552"/>
                    <a:pt x="7503" y="3694"/>
                    <a:pt x="8754" y="2475"/>
                  </a:cubicBezTo>
                  <a:cubicBezTo>
                    <a:pt x="10004" y="1256"/>
                    <a:pt x="11141" y="675"/>
                    <a:pt x="12505" y="327"/>
                  </a:cubicBezTo>
                  <a:cubicBezTo>
                    <a:pt x="13869" y="-22"/>
                    <a:pt x="15461" y="-138"/>
                    <a:pt x="16939" y="210"/>
                  </a:cubicBezTo>
                  <a:cubicBezTo>
                    <a:pt x="18417" y="559"/>
                    <a:pt x="19781" y="1372"/>
                    <a:pt x="20577" y="2243"/>
                  </a:cubicBezTo>
                  <a:cubicBezTo>
                    <a:pt x="21373" y="3114"/>
                    <a:pt x="21600" y="4043"/>
                    <a:pt x="20918" y="4914"/>
                  </a:cubicBezTo>
                  <a:cubicBezTo>
                    <a:pt x="20236" y="5785"/>
                    <a:pt x="18644" y="6597"/>
                    <a:pt x="15006" y="7236"/>
                  </a:cubicBezTo>
                  <a:cubicBezTo>
                    <a:pt x="11368" y="7875"/>
                    <a:pt x="5684" y="8339"/>
                    <a:pt x="0" y="88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6203329" y="5810799"/>
              <a:ext cx="262769" cy="190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0" y="0"/>
                  </a:moveTo>
                  <a:cubicBezTo>
                    <a:pt x="691" y="2640"/>
                    <a:pt x="1382" y="5280"/>
                    <a:pt x="1728" y="7560"/>
                  </a:cubicBezTo>
                  <a:cubicBezTo>
                    <a:pt x="2074" y="9840"/>
                    <a:pt x="2074" y="11760"/>
                    <a:pt x="1814" y="13200"/>
                  </a:cubicBezTo>
                  <a:cubicBezTo>
                    <a:pt x="1555" y="14640"/>
                    <a:pt x="1037" y="15600"/>
                    <a:pt x="778" y="15360"/>
                  </a:cubicBezTo>
                  <a:cubicBezTo>
                    <a:pt x="518" y="15120"/>
                    <a:pt x="518" y="13680"/>
                    <a:pt x="1210" y="11280"/>
                  </a:cubicBezTo>
                  <a:cubicBezTo>
                    <a:pt x="1901" y="8880"/>
                    <a:pt x="3283" y="5520"/>
                    <a:pt x="4320" y="3480"/>
                  </a:cubicBezTo>
                  <a:cubicBezTo>
                    <a:pt x="5357" y="1440"/>
                    <a:pt x="6048" y="720"/>
                    <a:pt x="6739" y="1320"/>
                  </a:cubicBezTo>
                  <a:cubicBezTo>
                    <a:pt x="7430" y="1920"/>
                    <a:pt x="8122" y="3840"/>
                    <a:pt x="8381" y="5400"/>
                  </a:cubicBezTo>
                  <a:cubicBezTo>
                    <a:pt x="8640" y="6960"/>
                    <a:pt x="8467" y="8160"/>
                    <a:pt x="8640" y="8160"/>
                  </a:cubicBezTo>
                  <a:cubicBezTo>
                    <a:pt x="8813" y="8160"/>
                    <a:pt x="9331" y="6960"/>
                    <a:pt x="10714" y="5520"/>
                  </a:cubicBezTo>
                  <a:cubicBezTo>
                    <a:pt x="12096" y="4080"/>
                    <a:pt x="14342" y="2400"/>
                    <a:pt x="15898" y="1560"/>
                  </a:cubicBezTo>
                  <a:cubicBezTo>
                    <a:pt x="17453" y="720"/>
                    <a:pt x="18317" y="720"/>
                    <a:pt x="19181" y="2880"/>
                  </a:cubicBezTo>
                  <a:cubicBezTo>
                    <a:pt x="20045" y="5040"/>
                    <a:pt x="20909" y="9360"/>
                    <a:pt x="21254" y="12840"/>
                  </a:cubicBezTo>
                  <a:cubicBezTo>
                    <a:pt x="21600" y="16320"/>
                    <a:pt x="21427" y="18960"/>
                    <a:pt x="212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8900210" y="5616060"/>
              <a:ext cx="215952" cy="40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58" fill="norm" stroke="1" extrusionOk="0">
                  <a:moveTo>
                    <a:pt x="155" y="4276"/>
                  </a:moveTo>
                  <a:cubicBezTo>
                    <a:pt x="-50" y="3601"/>
                    <a:pt x="-256" y="2926"/>
                    <a:pt x="978" y="2195"/>
                  </a:cubicBezTo>
                  <a:cubicBezTo>
                    <a:pt x="2213" y="1464"/>
                    <a:pt x="4887" y="676"/>
                    <a:pt x="7458" y="283"/>
                  </a:cubicBezTo>
                  <a:cubicBezTo>
                    <a:pt x="10030" y="-111"/>
                    <a:pt x="12498" y="-111"/>
                    <a:pt x="14350" y="395"/>
                  </a:cubicBezTo>
                  <a:cubicBezTo>
                    <a:pt x="16201" y="902"/>
                    <a:pt x="17435" y="1914"/>
                    <a:pt x="16818" y="3377"/>
                  </a:cubicBezTo>
                  <a:cubicBezTo>
                    <a:pt x="16201" y="4839"/>
                    <a:pt x="13733" y="6752"/>
                    <a:pt x="11984" y="7877"/>
                  </a:cubicBezTo>
                  <a:cubicBezTo>
                    <a:pt x="10235" y="9001"/>
                    <a:pt x="9207" y="9339"/>
                    <a:pt x="9207" y="9508"/>
                  </a:cubicBezTo>
                  <a:cubicBezTo>
                    <a:pt x="9207" y="9676"/>
                    <a:pt x="10235" y="9676"/>
                    <a:pt x="11675" y="9845"/>
                  </a:cubicBezTo>
                  <a:cubicBezTo>
                    <a:pt x="13115" y="10014"/>
                    <a:pt x="14967" y="10351"/>
                    <a:pt x="16715" y="11026"/>
                  </a:cubicBezTo>
                  <a:cubicBezTo>
                    <a:pt x="18464" y="11702"/>
                    <a:pt x="20110" y="12714"/>
                    <a:pt x="20727" y="13952"/>
                  </a:cubicBezTo>
                  <a:cubicBezTo>
                    <a:pt x="21344" y="15189"/>
                    <a:pt x="20933" y="16652"/>
                    <a:pt x="18875" y="17889"/>
                  </a:cubicBezTo>
                  <a:cubicBezTo>
                    <a:pt x="16818" y="19126"/>
                    <a:pt x="13115" y="20139"/>
                    <a:pt x="10750" y="20701"/>
                  </a:cubicBezTo>
                  <a:cubicBezTo>
                    <a:pt x="8384" y="21264"/>
                    <a:pt x="7355" y="21376"/>
                    <a:pt x="6327" y="21433"/>
                  </a:cubicBezTo>
                  <a:cubicBezTo>
                    <a:pt x="5298" y="21489"/>
                    <a:pt x="4270" y="21489"/>
                    <a:pt x="3961" y="21039"/>
                  </a:cubicBezTo>
                  <a:cubicBezTo>
                    <a:pt x="3653" y="20589"/>
                    <a:pt x="4064" y="19689"/>
                    <a:pt x="4475" y="187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9181181" y="5880642"/>
              <a:ext cx="260325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7" y="17280"/>
                    <a:pt x="6673" y="12960"/>
                    <a:pt x="10273" y="9360"/>
                  </a:cubicBezTo>
                  <a:cubicBezTo>
                    <a:pt x="13873" y="5760"/>
                    <a:pt x="17737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9571948" y="5551636"/>
              <a:ext cx="187027" cy="57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78" fill="norm" stroke="1" extrusionOk="0">
                  <a:moveTo>
                    <a:pt x="332" y="666"/>
                  </a:moveTo>
                  <a:cubicBezTo>
                    <a:pt x="332" y="272"/>
                    <a:pt x="332" y="-122"/>
                    <a:pt x="575" y="36"/>
                  </a:cubicBezTo>
                  <a:cubicBezTo>
                    <a:pt x="818" y="193"/>
                    <a:pt x="1303" y="903"/>
                    <a:pt x="1546" y="2361"/>
                  </a:cubicBezTo>
                  <a:cubicBezTo>
                    <a:pt x="1789" y="3820"/>
                    <a:pt x="1789" y="6027"/>
                    <a:pt x="1424" y="7840"/>
                  </a:cubicBezTo>
                  <a:cubicBezTo>
                    <a:pt x="1060" y="9653"/>
                    <a:pt x="332" y="11072"/>
                    <a:pt x="90" y="11979"/>
                  </a:cubicBezTo>
                  <a:cubicBezTo>
                    <a:pt x="-153" y="12885"/>
                    <a:pt x="90" y="13279"/>
                    <a:pt x="939" y="13477"/>
                  </a:cubicBezTo>
                  <a:cubicBezTo>
                    <a:pt x="1789" y="13674"/>
                    <a:pt x="3245" y="13674"/>
                    <a:pt x="5793" y="13358"/>
                  </a:cubicBezTo>
                  <a:cubicBezTo>
                    <a:pt x="8341" y="13043"/>
                    <a:pt x="11982" y="12412"/>
                    <a:pt x="14530" y="11900"/>
                  </a:cubicBezTo>
                  <a:cubicBezTo>
                    <a:pt x="17078" y="11387"/>
                    <a:pt x="18535" y="10993"/>
                    <a:pt x="19020" y="11033"/>
                  </a:cubicBezTo>
                  <a:cubicBezTo>
                    <a:pt x="19505" y="11072"/>
                    <a:pt x="19020" y="11545"/>
                    <a:pt x="18777" y="12806"/>
                  </a:cubicBezTo>
                  <a:cubicBezTo>
                    <a:pt x="18535" y="14068"/>
                    <a:pt x="18535" y="16117"/>
                    <a:pt x="19020" y="17694"/>
                  </a:cubicBezTo>
                  <a:cubicBezTo>
                    <a:pt x="19505" y="19271"/>
                    <a:pt x="20476" y="20374"/>
                    <a:pt x="21447" y="21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9885961" y="5733389"/>
              <a:ext cx="130452" cy="50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561" fill="norm" stroke="1" extrusionOk="0">
                  <a:moveTo>
                    <a:pt x="4114" y="10398"/>
                  </a:moveTo>
                  <a:cubicBezTo>
                    <a:pt x="2743" y="10670"/>
                    <a:pt x="1371" y="10943"/>
                    <a:pt x="686" y="11805"/>
                  </a:cubicBezTo>
                  <a:cubicBezTo>
                    <a:pt x="0" y="12667"/>
                    <a:pt x="0" y="14119"/>
                    <a:pt x="0" y="15662"/>
                  </a:cubicBezTo>
                  <a:cubicBezTo>
                    <a:pt x="0" y="17205"/>
                    <a:pt x="0" y="18838"/>
                    <a:pt x="0" y="19927"/>
                  </a:cubicBezTo>
                  <a:cubicBezTo>
                    <a:pt x="0" y="21016"/>
                    <a:pt x="0" y="21561"/>
                    <a:pt x="0" y="21561"/>
                  </a:cubicBezTo>
                  <a:cubicBezTo>
                    <a:pt x="0" y="21561"/>
                    <a:pt x="0" y="21016"/>
                    <a:pt x="171" y="19111"/>
                  </a:cubicBezTo>
                  <a:cubicBezTo>
                    <a:pt x="343" y="17205"/>
                    <a:pt x="686" y="13937"/>
                    <a:pt x="1714" y="10897"/>
                  </a:cubicBezTo>
                  <a:cubicBezTo>
                    <a:pt x="2743" y="7857"/>
                    <a:pt x="4457" y="5043"/>
                    <a:pt x="5829" y="3319"/>
                  </a:cubicBezTo>
                  <a:cubicBezTo>
                    <a:pt x="7200" y="1595"/>
                    <a:pt x="8229" y="959"/>
                    <a:pt x="9600" y="551"/>
                  </a:cubicBezTo>
                  <a:cubicBezTo>
                    <a:pt x="10971" y="143"/>
                    <a:pt x="12686" y="-39"/>
                    <a:pt x="14400" y="6"/>
                  </a:cubicBezTo>
                  <a:cubicBezTo>
                    <a:pt x="16114" y="52"/>
                    <a:pt x="17829" y="324"/>
                    <a:pt x="19200" y="1005"/>
                  </a:cubicBezTo>
                  <a:cubicBezTo>
                    <a:pt x="20571" y="1685"/>
                    <a:pt x="21600" y="2774"/>
                    <a:pt x="20914" y="3773"/>
                  </a:cubicBezTo>
                  <a:cubicBezTo>
                    <a:pt x="20229" y="4771"/>
                    <a:pt x="17829" y="5679"/>
                    <a:pt x="14571" y="6359"/>
                  </a:cubicBezTo>
                  <a:cubicBezTo>
                    <a:pt x="11314" y="7040"/>
                    <a:pt x="7200" y="7494"/>
                    <a:pt x="3086" y="79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10082791" y="5791750"/>
              <a:ext cx="228578" cy="23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1751"/>
                    <a:pt x="1600" y="3503"/>
                    <a:pt x="2000" y="5059"/>
                  </a:cubicBezTo>
                  <a:cubicBezTo>
                    <a:pt x="2400" y="6616"/>
                    <a:pt x="2400" y="7978"/>
                    <a:pt x="2100" y="9535"/>
                  </a:cubicBezTo>
                  <a:cubicBezTo>
                    <a:pt x="1800" y="11092"/>
                    <a:pt x="1200" y="12843"/>
                    <a:pt x="800" y="13232"/>
                  </a:cubicBezTo>
                  <a:cubicBezTo>
                    <a:pt x="400" y="13622"/>
                    <a:pt x="200" y="12649"/>
                    <a:pt x="600" y="10605"/>
                  </a:cubicBezTo>
                  <a:cubicBezTo>
                    <a:pt x="1000" y="8562"/>
                    <a:pt x="2000" y="5449"/>
                    <a:pt x="2800" y="3503"/>
                  </a:cubicBezTo>
                  <a:cubicBezTo>
                    <a:pt x="3600" y="1557"/>
                    <a:pt x="4200" y="778"/>
                    <a:pt x="4600" y="876"/>
                  </a:cubicBezTo>
                  <a:cubicBezTo>
                    <a:pt x="5000" y="973"/>
                    <a:pt x="5200" y="1946"/>
                    <a:pt x="5900" y="3405"/>
                  </a:cubicBezTo>
                  <a:cubicBezTo>
                    <a:pt x="6600" y="4865"/>
                    <a:pt x="7800" y="6811"/>
                    <a:pt x="8500" y="8270"/>
                  </a:cubicBezTo>
                  <a:cubicBezTo>
                    <a:pt x="9200" y="9730"/>
                    <a:pt x="9400" y="10703"/>
                    <a:pt x="9600" y="10703"/>
                  </a:cubicBezTo>
                  <a:cubicBezTo>
                    <a:pt x="9800" y="10703"/>
                    <a:pt x="10000" y="9730"/>
                    <a:pt x="10900" y="7978"/>
                  </a:cubicBezTo>
                  <a:cubicBezTo>
                    <a:pt x="11800" y="6227"/>
                    <a:pt x="13400" y="3697"/>
                    <a:pt x="14700" y="2238"/>
                  </a:cubicBezTo>
                  <a:cubicBezTo>
                    <a:pt x="16000" y="778"/>
                    <a:pt x="17000" y="389"/>
                    <a:pt x="17600" y="876"/>
                  </a:cubicBezTo>
                  <a:cubicBezTo>
                    <a:pt x="18200" y="1362"/>
                    <a:pt x="18400" y="2724"/>
                    <a:pt x="19000" y="6324"/>
                  </a:cubicBezTo>
                  <a:cubicBezTo>
                    <a:pt x="19600" y="9924"/>
                    <a:pt x="20600" y="1576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8818048" y="3582163"/>
              <a:ext cx="71063" cy="42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93" fill="norm" stroke="1" extrusionOk="0">
                  <a:moveTo>
                    <a:pt x="4178" y="5133"/>
                  </a:moveTo>
                  <a:cubicBezTo>
                    <a:pt x="2272" y="4063"/>
                    <a:pt x="366" y="2994"/>
                    <a:pt x="49" y="2192"/>
                  </a:cubicBezTo>
                  <a:cubicBezTo>
                    <a:pt x="-269" y="1390"/>
                    <a:pt x="1002" y="855"/>
                    <a:pt x="3225" y="481"/>
                  </a:cubicBezTo>
                  <a:cubicBezTo>
                    <a:pt x="5449" y="107"/>
                    <a:pt x="8625" y="-107"/>
                    <a:pt x="10849" y="53"/>
                  </a:cubicBezTo>
                  <a:cubicBezTo>
                    <a:pt x="13072" y="214"/>
                    <a:pt x="14343" y="748"/>
                    <a:pt x="15613" y="2727"/>
                  </a:cubicBezTo>
                  <a:cubicBezTo>
                    <a:pt x="16884" y="4705"/>
                    <a:pt x="18155" y="8127"/>
                    <a:pt x="19108" y="11495"/>
                  </a:cubicBezTo>
                  <a:cubicBezTo>
                    <a:pt x="20060" y="14863"/>
                    <a:pt x="20696" y="18178"/>
                    <a:pt x="21331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8798139" y="3525027"/>
              <a:ext cx="287802" cy="1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1574" y="21600"/>
                  </a:moveTo>
                  <a:cubicBezTo>
                    <a:pt x="1101" y="20400"/>
                    <a:pt x="628" y="19200"/>
                    <a:pt x="313" y="17700"/>
                  </a:cubicBezTo>
                  <a:cubicBezTo>
                    <a:pt x="-2" y="16200"/>
                    <a:pt x="-160" y="14400"/>
                    <a:pt x="234" y="12750"/>
                  </a:cubicBezTo>
                  <a:cubicBezTo>
                    <a:pt x="628" y="11100"/>
                    <a:pt x="1574" y="9600"/>
                    <a:pt x="5201" y="7500"/>
                  </a:cubicBezTo>
                  <a:cubicBezTo>
                    <a:pt x="8827" y="5400"/>
                    <a:pt x="15133" y="2700"/>
                    <a:pt x="2144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8844665" y="3715508"/>
              <a:ext cx="247626" cy="12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5158"/>
                    <a:pt x="11815" y="8716"/>
                    <a:pt x="15415" y="5116"/>
                  </a:cubicBezTo>
                  <a:cubicBezTo>
                    <a:pt x="19015" y="1516"/>
                    <a:pt x="20308" y="75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9143085" y="3734556"/>
              <a:ext cx="241277" cy="1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2461"/>
                  </a:moveTo>
                  <a:cubicBezTo>
                    <a:pt x="1705" y="3828"/>
                    <a:pt x="3410" y="5195"/>
                    <a:pt x="5116" y="7792"/>
                  </a:cubicBezTo>
                  <a:cubicBezTo>
                    <a:pt x="6821" y="10390"/>
                    <a:pt x="8526" y="14218"/>
                    <a:pt x="9474" y="16815"/>
                  </a:cubicBezTo>
                  <a:cubicBezTo>
                    <a:pt x="10421" y="19413"/>
                    <a:pt x="10610" y="20780"/>
                    <a:pt x="10232" y="21190"/>
                  </a:cubicBezTo>
                  <a:cubicBezTo>
                    <a:pt x="9853" y="21600"/>
                    <a:pt x="8905" y="21053"/>
                    <a:pt x="8337" y="20096"/>
                  </a:cubicBezTo>
                  <a:cubicBezTo>
                    <a:pt x="7768" y="19139"/>
                    <a:pt x="7579" y="17772"/>
                    <a:pt x="8716" y="15175"/>
                  </a:cubicBezTo>
                  <a:cubicBezTo>
                    <a:pt x="9853" y="12577"/>
                    <a:pt x="12316" y="8749"/>
                    <a:pt x="14684" y="6015"/>
                  </a:cubicBezTo>
                  <a:cubicBezTo>
                    <a:pt x="17053" y="3281"/>
                    <a:pt x="19326" y="164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9435156" y="3721857"/>
              <a:ext cx="50795" cy="19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4413"/>
                    <a:pt x="1800" y="8826"/>
                    <a:pt x="5400" y="12426"/>
                  </a:cubicBezTo>
                  <a:cubicBezTo>
                    <a:pt x="9000" y="16026"/>
                    <a:pt x="15300" y="1881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9422946" y="3579685"/>
              <a:ext cx="63005" cy="40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0709" fill="norm" stroke="1" extrusionOk="0">
                  <a:moveTo>
                    <a:pt x="20742" y="20709"/>
                  </a:moveTo>
                  <a:cubicBezTo>
                    <a:pt x="15865" y="14229"/>
                    <a:pt x="10987" y="7749"/>
                    <a:pt x="6807" y="3969"/>
                  </a:cubicBezTo>
                  <a:cubicBezTo>
                    <a:pt x="2626" y="189"/>
                    <a:pt x="-858" y="-891"/>
                    <a:pt x="187" y="729"/>
                  </a:cubicBezTo>
                  <a:cubicBezTo>
                    <a:pt x="1232" y="2349"/>
                    <a:pt x="6807" y="6669"/>
                    <a:pt x="12381" y="109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8341063" y="5404418"/>
              <a:ext cx="2425836" cy="86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28" fill="norm" stroke="1" extrusionOk="0">
                  <a:moveTo>
                    <a:pt x="15599" y="2860"/>
                  </a:moveTo>
                  <a:cubicBezTo>
                    <a:pt x="15693" y="2595"/>
                    <a:pt x="15786" y="2330"/>
                    <a:pt x="15861" y="1986"/>
                  </a:cubicBezTo>
                  <a:cubicBezTo>
                    <a:pt x="15936" y="1642"/>
                    <a:pt x="15993" y="1219"/>
                    <a:pt x="15983" y="901"/>
                  </a:cubicBezTo>
                  <a:cubicBezTo>
                    <a:pt x="15974" y="583"/>
                    <a:pt x="15899" y="372"/>
                    <a:pt x="15533" y="213"/>
                  </a:cubicBezTo>
                  <a:cubicBezTo>
                    <a:pt x="15168" y="54"/>
                    <a:pt x="14511" y="-52"/>
                    <a:pt x="13818" y="27"/>
                  </a:cubicBezTo>
                  <a:cubicBezTo>
                    <a:pt x="13124" y="107"/>
                    <a:pt x="12393" y="372"/>
                    <a:pt x="11633" y="663"/>
                  </a:cubicBezTo>
                  <a:cubicBezTo>
                    <a:pt x="10874" y="954"/>
                    <a:pt x="10087" y="1272"/>
                    <a:pt x="9318" y="1616"/>
                  </a:cubicBezTo>
                  <a:cubicBezTo>
                    <a:pt x="8549" y="1960"/>
                    <a:pt x="7799" y="2330"/>
                    <a:pt x="7086" y="2701"/>
                  </a:cubicBezTo>
                  <a:cubicBezTo>
                    <a:pt x="6374" y="3072"/>
                    <a:pt x="5699" y="3442"/>
                    <a:pt x="5052" y="3839"/>
                  </a:cubicBezTo>
                  <a:cubicBezTo>
                    <a:pt x="4405" y="4236"/>
                    <a:pt x="3787" y="4660"/>
                    <a:pt x="3112" y="5348"/>
                  </a:cubicBezTo>
                  <a:cubicBezTo>
                    <a:pt x="2437" y="6036"/>
                    <a:pt x="1705" y="6989"/>
                    <a:pt x="1152" y="7916"/>
                  </a:cubicBezTo>
                  <a:cubicBezTo>
                    <a:pt x="599" y="8842"/>
                    <a:pt x="224" y="9742"/>
                    <a:pt x="74" y="10722"/>
                  </a:cubicBezTo>
                  <a:cubicBezTo>
                    <a:pt x="-76" y="11701"/>
                    <a:pt x="-1" y="12760"/>
                    <a:pt x="327" y="13739"/>
                  </a:cubicBezTo>
                  <a:cubicBezTo>
                    <a:pt x="655" y="14719"/>
                    <a:pt x="1237" y="15619"/>
                    <a:pt x="1883" y="16333"/>
                  </a:cubicBezTo>
                  <a:cubicBezTo>
                    <a:pt x="2530" y="17048"/>
                    <a:pt x="3243" y="17577"/>
                    <a:pt x="3927" y="18001"/>
                  </a:cubicBezTo>
                  <a:cubicBezTo>
                    <a:pt x="4612" y="18424"/>
                    <a:pt x="5268" y="18742"/>
                    <a:pt x="5962" y="19033"/>
                  </a:cubicBezTo>
                  <a:cubicBezTo>
                    <a:pt x="6655" y="19324"/>
                    <a:pt x="7387" y="19589"/>
                    <a:pt x="8155" y="19880"/>
                  </a:cubicBezTo>
                  <a:cubicBezTo>
                    <a:pt x="8924" y="20172"/>
                    <a:pt x="9730" y="20489"/>
                    <a:pt x="10527" y="20754"/>
                  </a:cubicBezTo>
                  <a:cubicBezTo>
                    <a:pt x="11324" y="21019"/>
                    <a:pt x="12111" y="21230"/>
                    <a:pt x="12871" y="21363"/>
                  </a:cubicBezTo>
                  <a:cubicBezTo>
                    <a:pt x="13630" y="21495"/>
                    <a:pt x="14361" y="21548"/>
                    <a:pt x="15065" y="21522"/>
                  </a:cubicBezTo>
                  <a:cubicBezTo>
                    <a:pt x="15768" y="21495"/>
                    <a:pt x="16443" y="21389"/>
                    <a:pt x="17155" y="21098"/>
                  </a:cubicBezTo>
                  <a:cubicBezTo>
                    <a:pt x="17868" y="20807"/>
                    <a:pt x="18618" y="20330"/>
                    <a:pt x="19283" y="19642"/>
                  </a:cubicBezTo>
                  <a:cubicBezTo>
                    <a:pt x="19949" y="18954"/>
                    <a:pt x="20530" y="18054"/>
                    <a:pt x="20924" y="16783"/>
                  </a:cubicBezTo>
                  <a:cubicBezTo>
                    <a:pt x="21318" y="15513"/>
                    <a:pt x="21524" y="13872"/>
                    <a:pt x="21487" y="12257"/>
                  </a:cubicBezTo>
                  <a:cubicBezTo>
                    <a:pt x="21449" y="10642"/>
                    <a:pt x="21168" y="9054"/>
                    <a:pt x="20746" y="7677"/>
                  </a:cubicBezTo>
                  <a:cubicBezTo>
                    <a:pt x="20324" y="6301"/>
                    <a:pt x="19762" y="5136"/>
                    <a:pt x="19180" y="4263"/>
                  </a:cubicBezTo>
                  <a:cubicBezTo>
                    <a:pt x="18599" y="3389"/>
                    <a:pt x="17999" y="2807"/>
                    <a:pt x="17221" y="2410"/>
                  </a:cubicBezTo>
                  <a:cubicBezTo>
                    <a:pt x="16443" y="2013"/>
                    <a:pt x="15487" y="1801"/>
                    <a:pt x="14587" y="1669"/>
                  </a:cubicBezTo>
                  <a:cubicBezTo>
                    <a:pt x="13687" y="1536"/>
                    <a:pt x="12843" y="1483"/>
                    <a:pt x="12261" y="1430"/>
                  </a:cubicBezTo>
                  <a:cubicBezTo>
                    <a:pt x="11680" y="1377"/>
                    <a:pt x="11361" y="1324"/>
                    <a:pt x="11043" y="12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8939905" y="5156814"/>
              <a:ext cx="31748" cy="32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082"/>
                    <a:pt x="11520" y="10165"/>
                    <a:pt x="15120" y="13765"/>
                  </a:cubicBezTo>
                  <a:cubicBezTo>
                    <a:pt x="18720" y="17365"/>
                    <a:pt x="20160" y="1948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8727377" y="5080622"/>
              <a:ext cx="593492" cy="26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1717" y="21600"/>
                  </a:moveTo>
                  <a:cubicBezTo>
                    <a:pt x="1105" y="20571"/>
                    <a:pt x="492" y="19543"/>
                    <a:pt x="185" y="18514"/>
                  </a:cubicBezTo>
                  <a:cubicBezTo>
                    <a:pt x="-121" y="17486"/>
                    <a:pt x="-121" y="16457"/>
                    <a:pt x="760" y="14571"/>
                  </a:cubicBezTo>
                  <a:cubicBezTo>
                    <a:pt x="1641" y="12686"/>
                    <a:pt x="3402" y="9943"/>
                    <a:pt x="5739" y="7629"/>
                  </a:cubicBezTo>
                  <a:cubicBezTo>
                    <a:pt x="8075" y="5314"/>
                    <a:pt x="10985" y="3429"/>
                    <a:pt x="13705" y="2229"/>
                  </a:cubicBezTo>
                  <a:cubicBezTo>
                    <a:pt x="16424" y="1029"/>
                    <a:pt x="18951" y="514"/>
                    <a:pt x="2147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149434" y="5189740"/>
              <a:ext cx="639879" cy="33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24" fill="norm" stroke="1" extrusionOk="0">
                  <a:moveTo>
                    <a:pt x="0" y="4815"/>
                  </a:moveTo>
                  <a:cubicBezTo>
                    <a:pt x="0" y="6988"/>
                    <a:pt x="0" y="9162"/>
                    <a:pt x="212" y="10860"/>
                  </a:cubicBezTo>
                  <a:cubicBezTo>
                    <a:pt x="425" y="12558"/>
                    <a:pt x="850" y="13781"/>
                    <a:pt x="1239" y="14460"/>
                  </a:cubicBezTo>
                  <a:cubicBezTo>
                    <a:pt x="1629" y="15139"/>
                    <a:pt x="1983" y="15275"/>
                    <a:pt x="2514" y="14324"/>
                  </a:cubicBezTo>
                  <a:cubicBezTo>
                    <a:pt x="3045" y="13373"/>
                    <a:pt x="3753" y="11335"/>
                    <a:pt x="4249" y="10045"/>
                  </a:cubicBezTo>
                  <a:cubicBezTo>
                    <a:pt x="4745" y="8754"/>
                    <a:pt x="5028" y="8211"/>
                    <a:pt x="5347" y="7803"/>
                  </a:cubicBezTo>
                  <a:cubicBezTo>
                    <a:pt x="5666" y="7396"/>
                    <a:pt x="6020" y="7124"/>
                    <a:pt x="6197" y="7599"/>
                  </a:cubicBezTo>
                  <a:cubicBezTo>
                    <a:pt x="6374" y="8075"/>
                    <a:pt x="6374" y="9298"/>
                    <a:pt x="6763" y="10452"/>
                  </a:cubicBezTo>
                  <a:cubicBezTo>
                    <a:pt x="7153" y="11607"/>
                    <a:pt x="7932" y="12694"/>
                    <a:pt x="8675" y="13169"/>
                  </a:cubicBezTo>
                  <a:cubicBezTo>
                    <a:pt x="9419" y="13645"/>
                    <a:pt x="10127" y="13509"/>
                    <a:pt x="10835" y="12762"/>
                  </a:cubicBezTo>
                  <a:cubicBezTo>
                    <a:pt x="11544" y="12015"/>
                    <a:pt x="12252" y="10656"/>
                    <a:pt x="12712" y="9637"/>
                  </a:cubicBezTo>
                  <a:cubicBezTo>
                    <a:pt x="13172" y="8618"/>
                    <a:pt x="13385" y="7939"/>
                    <a:pt x="13527" y="7260"/>
                  </a:cubicBezTo>
                  <a:cubicBezTo>
                    <a:pt x="13668" y="6581"/>
                    <a:pt x="13739" y="5901"/>
                    <a:pt x="13562" y="5426"/>
                  </a:cubicBezTo>
                  <a:cubicBezTo>
                    <a:pt x="13385" y="4950"/>
                    <a:pt x="12960" y="4679"/>
                    <a:pt x="12464" y="5086"/>
                  </a:cubicBezTo>
                  <a:cubicBezTo>
                    <a:pt x="11969" y="5494"/>
                    <a:pt x="11402" y="6581"/>
                    <a:pt x="11012" y="8007"/>
                  </a:cubicBezTo>
                  <a:cubicBezTo>
                    <a:pt x="10623" y="9433"/>
                    <a:pt x="10410" y="11199"/>
                    <a:pt x="10446" y="12286"/>
                  </a:cubicBezTo>
                  <a:cubicBezTo>
                    <a:pt x="10481" y="13373"/>
                    <a:pt x="10765" y="13781"/>
                    <a:pt x="11296" y="14052"/>
                  </a:cubicBezTo>
                  <a:cubicBezTo>
                    <a:pt x="11827" y="14324"/>
                    <a:pt x="12606" y="14460"/>
                    <a:pt x="13951" y="13305"/>
                  </a:cubicBezTo>
                  <a:cubicBezTo>
                    <a:pt x="15297" y="12150"/>
                    <a:pt x="17209" y="9705"/>
                    <a:pt x="18413" y="7599"/>
                  </a:cubicBezTo>
                  <a:cubicBezTo>
                    <a:pt x="19617" y="5494"/>
                    <a:pt x="20113" y="3728"/>
                    <a:pt x="20361" y="2505"/>
                  </a:cubicBezTo>
                  <a:cubicBezTo>
                    <a:pt x="20609" y="1282"/>
                    <a:pt x="20609" y="603"/>
                    <a:pt x="20396" y="264"/>
                  </a:cubicBezTo>
                  <a:cubicBezTo>
                    <a:pt x="20184" y="-76"/>
                    <a:pt x="19759" y="-76"/>
                    <a:pt x="19440" y="196"/>
                  </a:cubicBezTo>
                  <a:cubicBezTo>
                    <a:pt x="19121" y="467"/>
                    <a:pt x="18909" y="1011"/>
                    <a:pt x="18873" y="2098"/>
                  </a:cubicBezTo>
                  <a:cubicBezTo>
                    <a:pt x="18838" y="3184"/>
                    <a:pt x="18980" y="4815"/>
                    <a:pt x="19440" y="6852"/>
                  </a:cubicBezTo>
                  <a:cubicBezTo>
                    <a:pt x="19900" y="8890"/>
                    <a:pt x="20679" y="11335"/>
                    <a:pt x="21104" y="13033"/>
                  </a:cubicBezTo>
                  <a:cubicBezTo>
                    <a:pt x="21529" y="14732"/>
                    <a:pt x="21600" y="15682"/>
                    <a:pt x="20750" y="16973"/>
                  </a:cubicBezTo>
                  <a:cubicBezTo>
                    <a:pt x="19900" y="18264"/>
                    <a:pt x="18130" y="19894"/>
                    <a:pt x="16359" y="21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510065" y="6265507"/>
              <a:ext cx="429642" cy="41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213" y="7901"/>
                  </a:moveTo>
                  <a:cubicBezTo>
                    <a:pt x="106" y="7361"/>
                    <a:pt x="0" y="6821"/>
                    <a:pt x="0" y="6281"/>
                  </a:cubicBezTo>
                  <a:cubicBezTo>
                    <a:pt x="0" y="5741"/>
                    <a:pt x="106" y="5201"/>
                    <a:pt x="372" y="4769"/>
                  </a:cubicBezTo>
                  <a:cubicBezTo>
                    <a:pt x="638" y="4337"/>
                    <a:pt x="1064" y="4013"/>
                    <a:pt x="1383" y="4229"/>
                  </a:cubicBezTo>
                  <a:cubicBezTo>
                    <a:pt x="1702" y="4445"/>
                    <a:pt x="1915" y="5201"/>
                    <a:pt x="2394" y="7469"/>
                  </a:cubicBezTo>
                  <a:cubicBezTo>
                    <a:pt x="2873" y="9737"/>
                    <a:pt x="3618" y="13517"/>
                    <a:pt x="4256" y="15893"/>
                  </a:cubicBezTo>
                  <a:cubicBezTo>
                    <a:pt x="4895" y="18269"/>
                    <a:pt x="5427" y="19241"/>
                    <a:pt x="5959" y="19889"/>
                  </a:cubicBezTo>
                  <a:cubicBezTo>
                    <a:pt x="6491" y="20537"/>
                    <a:pt x="7023" y="20861"/>
                    <a:pt x="7342" y="20699"/>
                  </a:cubicBezTo>
                  <a:cubicBezTo>
                    <a:pt x="7661" y="20537"/>
                    <a:pt x="7767" y="19889"/>
                    <a:pt x="7927" y="18485"/>
                  </a:cubicBezTo>
                  <a:cubicBezTo>
                    <a:pt x="8087" y="17081"/>
                    <a:pt x="8300" y="14921"/>
                    <a:pt x="8512" y="13463"/>
                  </a:cubicBezTo>
                  <a:cubicBezTo>
                    <a:pt x="8725" y="12005"/>
                    <a:pt x="8938" y="11249"/>
                    <a:pt x="9257" y="11411"/>
                  </a:cubicBezTo>
                  <a:cubicBezTo>
                    <a:pt x="9576" y="11573"/>
                    <a:pt x="10002" y="12653"/>
                    <a:pt x="10800" y="14273"/>
                  </a:cubicBezTo>
                  <a:cubicBezTo>
                    <a:pt x="11598" y="15893"/>
                    <a:pt x="12768" y="18053"/>
                    <a:pt x="13567" y="19349"/>
                  </a:cubicBezTo>
                  <a:cubicBezTo>
                    <a:pt x="14365" y="20645"/>
                    <a:pt x="14790" y="21077"/>
                    <a:pt x="15269" y="21293"/>
                  </a:cubicBezTo>
                  <a:cubicBezTo>
                    <a:pt x="15748" y="21509"/>
                    <a:pt x="16280" y="21509"/>
                    <a:pt x="16918" y="20375"/>
                  </a:cubicBezTo>
                  <a:cubicBezTo>
                    <a:pt x="17557" y="19241"/>
                    <a:pt x="18301" y="16973"/>
                    <a:pt x="18780" y="13949"/>
                  </a:cubicBezTo>
                  <a:cubicBezTo>
                    <a:pt x="19259" y="10925"/>
                    <a:pt x="19472" y="7145"/>
                    <a:pt x="19632" y="4931"/>
                  </a:cubicBezTo>
                  <a:cubicBezTo>
                    <a:pt x="19791" y="2717"/>
                    <a:pt x="19898" y="2069"/>
                    <a:pt x="20057" y="1421"/>
                  </a:cubicBezTo>
                  <a:cubicBezTo>
                    <a:pt x="20217" y="773"/>
                    <a:pt x="20430" y="125"/>
                    <a:pt x="20696" y="17"/>
                  </a:cubicBezTo>
                  <a:cubicBezTo>
                    <a:pt x="20962" y="-91"/>
                    <a:pt x="21281" y="341"/>
                    <a:pt x="21600" y="7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022247" y="6088724"/>
              <a:ext cx="463505" cy="52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19578"/>
                  </a:moveTo>
                  <a:cubicBezTo>
                    <a:pt x="986" y="19144"/>
                    <a:pt x="1973" y="18710"/>
                    <a:pt x="2910" y="18190"/>
                  </a:cubicBezTo>
                  <a:cubicBezTo>
                    <a:pt x="3847" y="17669"/>
                    <a:pt x="4734" y="17062"/>
                    <a:pt x="5326" y="16455"/>
                  </a:cubicBezTo>
                  <a:cubicBezTo>
                    <a:pt x="5918" y="15847"/>
                    <a:pt x="6214" y="15240"/>
                    <a:pt x="5967" y="15110"/>
                  </a:cubicBezTo>
                  <a:cubicBezTo>
                    <a:pt x="5721" y="14980"/>
                    <a:pt x="4932" y="15327"/>
                    <a:pt x="3945" y="16108"/>
                  </a:cubicBezTo>
                  <a:cubicBezTo>
                    <a:pt x="2959" y="16888"/>
                    <a:pt x="1775" y="18103"/>
                    <a:pt x="1184" y="18927"/>
                  </a:cubicBezTo>
                  <a:cubicBezTo>
                    <a:pt x="592" y="19751"/>
                    <a:pt x="592" y="20185"/>
                    <a:pt x="1184" y="20619"/>
                  </a:cubicBezTo>
                  <a:cubicBezTo>
                    <a:pt x="1775" y="21052"/>
                    <a:pt x="2959" y="21486"/>
                    <a:pt x="4882" y="21486"/>
                  </a:cubicBezTo>
                  <a:cubicBezTo>
                    <a:pt x="6805" y="21486"/>
                    <a:pt x="9468" y="21052"/>
                    <a:pt x="11392" y="20402"/>
                  </a:cubicBezTo>
                  <a:cubicBezTo>
                    <a:pt x="13315" y="19751"/>
                    <a:pt x="14499" y="18884"/>
                    <a:pt x="15140" y="18146"/>
                  </a:cubicBezTo>
                  <a:cubicBezTo>
                    <a:pt x="15781" y="17409"/>
                    <a:pt x="15879" y="16802"/>
                    <a:pt x="15682" y="16455"/>
                  </a:cubicBezTo>
                  <a:cubicBezTo>
                    <a:pt x="15485" y="16108"/>
                    <a:pt x="14992" y="16021"/>
                    <a:pt x="14203" y="16238"/>
                  </a:cubicBezTo>
                  <a:cubicBezTo>
                    <a:pt x="13414" y="16455"/>
                    <a:pt x="12329" y="16975"/>
                    <a:pt x="11540" y="17496"/>
                  </a:cubicBezTo>
                  <a:cubicBezTo>
                    <a:pt x="10751" y="18016"/>
                    <a:pt x="10258" y="18537"/>
                    <a:pt x="9962" y="19057"/>
                  </a:cubicBezTo>
                  <a:cubicBezTo>
                    <a:pt x="9666" y="19578"/>
                    <a:pt x="9567" y="20098"/>
                    <a:pt x="9764" y="20488"/>
                  </a:cubicBezTo>
                  <a:cubicBezTo>
                    <a:pt x="9962" y="20879"/>
                    <a:pt x="10455" y="21139"/>
                    <a:pt x="11490" y="20922"/>
                  </a:cubicBezTo>
                  <a:cubicBezTo>
                    <a:pt x="12526" y="20705"/>
                    <a:pt x="14104" y="20011"/>
                    <a:pt x="15584" y="18493"/>
                  </a:cubicBezTo>
                  <a:cubicBezTo>
                    <a:pt x="17063" y="16975"/>
                    <a:pt x="18444" y="14633"/>
                    <a:pt x="19134" y="12161"/>
                  </a:cubicBezTo>
                  <a:cubicBezTo>
                    <a:pt x="19825" y="9688"/>
                    <a:pt x="19825" y="7086"/>
                    <a:pt x="19677" y="5264"/>
                  </a:cubicBezTo>
                  <a:cubicBezTo>
                    <a:pt x="19529" y="3443"/>
                    <a:pt x="19233" y="2402"/>
                    <a:pt x="18789" y="1621"/>
                  </a:cubicBezTo>
                  <a:cubicBezTo>
                    <a:pt x="18345" y="840"/>
                    <a:pt x="17753" y="320"/>
                    <a:pt x="17211" y="103"/>
                  </a:cubicBezTo>
                  <a:cubicBezTo>
                    <a:pt x="16668" y="-114"/>
                    <a:pt x="16175" y="-27"/>
                    <a:pt x="15682" y="753"/>
                  </a:cubicBezTo>
                  <a:cubicBezTo>
                    <a:pt x="15189" y="1534"/>
                    <a:pt x="14696" y="3009"/>
                    <a:pt x="14548" y="5047"/>
                  </a:cubicBezTo>
                  <a:cubicBezTo>
                    <a:pt x="14400" y="7086"/>
                    <a:pt x="14597" y="9688"/>
                    <a:pt x="15238" y="12074"/>
                  </a:cubicBezTo>
                  <a:cubicBezTo>
                    <a:pt x="15879" y="14459"/>
                    <a:pt x="16964" y="16628"/>
                    <a:pt x="18099" y="18146"/>
                  </a:cubicBezTo>
                  <a:cubicBezTo>
                    <a:pt x="19233" y="19664"/>
                    <a:pt x="20416" y="20532"/>
                    <a:pt x="21600" y="213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571377" y="6334886"/>
              <a:ext cx="60410" cy="4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013" fill="norm" stroke="1" extrusionOk="0">
                  <a:moveTo>
                    <a:pt x="14556" y="21013"/>
                  </a:moveTo>
                  <a:cubicBezTo>
                    <a:pt x="11576" y="16317"/>
                    <a:pt x="8597" y="11622"/>
                    <a:pt x="5618" y="7865"/>
                  </a:cubicBezTo>
                  <a:cubicBezTo>
                    <a:pt x="2638" y="4109"/>
                    <a:pt x="-341" y="1291"/>
                    <a:pt x="31" y="352"/>
                  </a:cubicBezTo>
                  <a:cubicBezTo>
                    <a:pt x="404" y="-587"/>
                    <a:pt x="4128" y="352"/>
                    <a:pt x="8225" y="3170"/>
                  </a:cubicBezTo>
                  <a:cubicBezTo>
                    <a:pt x="12321" y="5987"/>
                    <a:pt x="16790" y="10683"/>
                    <a:pt x="21259" y="15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613907" y="6592497"/>
              <a:ext cx="62326" cy="2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9" h="20982" fill="norm" stroke="1" extrusionOk="0">
                  <a:moveTo>
                    <a:pt x="20519" y="20982"/>
                  </a:moveTo>
                  <a:cubicBezTo>
                    <a:pt x="15642" y="13782"/>
                    <a:pt x="10764" y="6582"/>
                    <a:pt x="6583" y="2982"/>
                  </a:cubicBezTo>
                  <a:cubicBezTo>
                    <a:pt x="2403" y="-618"/>
                    <a:pt x="-1081" y="-618"/>
                    <a:pt x="313" y="1182"/>
                  </a:cubicBezTo>
                  <a:cubicBezTo>
                    <a:pt x="1706" y="2982"/>
                    <a:pt x="7977" y="6582"/>
                    <a:pt x="14248" y="101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2495300" y="6420338"/>
              <a:ext cx="50796" cy="27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0"/>
                  </a:moveTo>
                  <a:cubicBezTo>
                    <a:pt x="900" y="5317"/>
                    <a:pt x="1800" y="10634"/>
                    <a:pt x="2700" y="13791"/>
                  </a:cubicBezTo>
                  <a:cubicBezTo>
                    <a:pt x="3600" y="16948"/>
                    <a:pt x="4500" y="17945"/>
                    <a:pt x="5850" y="19025"/>
                  </a:cubicBezTo>
                  <a:cubicBezTo>
                    <a:pt x="7200" y="20105"/>
                    <a:pt x="9000" y="21268"/>
                    <a:pt x="11700" y="21434"/>
                  </a:cubicBezTo>
                  <a:cubicBezTo>
                    <a:pt x="14400" y="21600"/>
                    <a:pt x="18000" y="20769"/>
                    <a:pt x="21600" y="199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2647685" y="6413988"/>
              <a:ext cx="31747" cy="28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040"/>
                    <a:pt x="5760" y="6080"/>
                    <a:pt x="9360" y="9680"/>
                  </a:cubicBezTo>
                  <a:cubicBezTo>
                    <a:pt x="12960" y="13280"/>
                    <a:pt x="17280" y="174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2850865" y="6559479"/>
              <a:ext cx="215879" cy="3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fill="norm" stroke="1" extrusionOk="0">
                  <a:moveTo>
                    <a:pt x="0" y="20756"/>
                  </a:moveTo>
                  <a:cubicBezTo>
                    <a:pt x="212" y="15072"/>
                    <a:pt x="424" y="9388"/>
                    <a:pt x="3388" y="5409"/>
                  </a:cubicBezTo>
                  <a:cubicBezTo>
                    <a:pt x="6353" y="1430"/>
                    <a:pt x="12071" y="-844"/>
                    <a:pt x="15565" y="293"/>
                  </a:cubicBezTo>
                  <a:cubicBezTo>
                    <a:pt x="19059" y="1430"/>
                    <a:pt x="20329" y="5977"/>
                    <a:pt x="21600" y="10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3161433" y="6439386"/>
              <a:ext cx="32298" cy="317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501" y="0"/>
                  </a:moveTo>
                  <a:cubicBezTo>
                    <a:pt x="7101" y="432"/>
                    <a:pt x="1701" y="864"/>
                    <a:pt x="351" y="1440"/>
                  </a:cubicBezTo>
                  <a:cubicBezTo>
                    <a:pt x="-999" y="2016"/>
                    <a:pt x="1701" y="2736"/>
                    <a:pt x="5751" y="4176"/>
                  </a:cubicBezTo>
                  <a:cubicBezTo>
                    <a:pt x="9801" y="5616"/>
                    <a:pt x="15201" y="7776"/>
                    <a:pt x="17901" y="10800"/>
                  </a:cubicBezTo>
                  <a:cubicBezTo>
                    <a:pt x="20601" y="13824"/>
                    <a:pt x="20601" y="17712"/>
                    <a:pt x="2060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269923" y="6415060"/>
              <a:ext cx="317469" cy="214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3668"/>
                  </a:moveTo>
                  <a:cubicBezTo>
                    <a:pt x="1440" y="2201"/>
                    <a:pt x="2880" y="733"/>
                    <a:pt x="4320" y="208"/>
                  </a:cubicBezTo>
                  <a:cubicBezTo>
                    <a:pt x="5760" y="-316"/>
                    <a:pt x="7200" y="103"/>
                    <a:pt x="8208" y="1991"/>
                  </a:cubicBezTo>
                  <a:cubicBezTo>
                    <a:pt x="9216" y="3878"/>
                    <a:pt x="9792" y="7234"/>
                    <a:pt x="9144" y="10065"/>
                  </a:cubicBezTo>
                  <a:cubicBezTo>
                    <a:pt x="8496" y="12896"/>
                    <a:pt x="6624" y="15202"/>
                    <a:pt x="5400" y="16775"/>
                  </a:cubicBezTo>
                  <a:cubicBezTo>
                    <a:pt x="4176" y="18348"/>
                    <a:pt x="3600" y="19187"/>
                    <a:pt x="3744" y="19816"/>
                  </a:cubicBezTo>
                  <a:cubicBezTo>
                    <a:pt x="3888" y="20445"/>
                    <a:pt x="4752" y="20865"/>
                    <a:pt x="7848" y="21074"/>
                  </a:cubicBezTo>
                  <a:cubicBezTo>
                    <a:pt x="10944" y="21284"/>
                    <a:pt x="16272" y="21284"/>
                    <a:pt x="21600" y="212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3568343" y="6522936"/>
              <a:ext cx="127367" cy="35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539" fill="norm" stroke="1" extrusionOk="0">
                  <a:moveTo>
                    <a:pt x="10452" y="7653"/>
                  </a:moveTo>
                  <a:cubicBezTo>
                    <a:pt x="8710" y="7782"/>
                    <a:pt x="6968" y="7910"/>
                    <a:pt x="5923" y="8360"/>
                  </a:cubicBezTo>
                  <a:cubicBezTo>
                    <a:pt x="4877" y="8810"/>
                    <a:pt x="4529" y="9582"/>
                    <a:pt x="4703" y="11575"/>
                  </a:cubicBezTo>
                  <a:cubicBezTo>
                    <a:pt x="4877" y="13568"/>
                    <a:pt x="5574" y="16782"/>
                    <a:pt x="5923" y="18775"/>
                  </a:cubicBezTo>
                  <a:cubicBezTo>
                    <a:pt x="6271" y="20768"/>
                    <a:pt x="6271" y="21539"/>
                    <a:pt x="6097" y="21539"/>
                  </a:cubicBezTo>
                  <a:cubicBezTo>
                    <a:pt x="5923" y="21539"/>
                    <a:pt x="5574" y="20768"/>
                    <a:pt x="5052" y="18260"/>
                  </a:cubicBezTo>
                  <a:cubicBezTo>
                    <a:pt x="4529" y="15753"/>
                    <a:pt x="3832" y="11510"/>
                    <a:pt x="4181" y="8360"/>
                  </a:cubicBezTo>
                  <a:cubicBezTo>
                    <a:pt x="4529" y="5210"/>
                    <a:pt x="5923" y="3153"/>
                    <a:pt x="7316" y="1932"/>
                  </a:cubicBezTo>
                  <a:cubicBezTo>
                    <a:pt x="8710" y="710"/>
                    <a:pt x="10103" y="325"/>
                    <a:pt x="11671" y="132"/>
                  </a:cubicBezTo>
                  <a:cubicBezTo>
                    <a:pt x="13239" y="-61"/>
                    <a:pt x="14981" y="-61"/>
                    <a:pt x="16548" y="260"/>
                  </a:cubicBezTo>
                  <a:cubicBezTo>
                    <a:pt x="18116" y="582"/>
                    <a:pt x="19510" y="1225"/>
                    <a:pt x="20381" y="2060"/>
                  </a:cubicBezTo>
                  <a:cubicBezTo>
                    <a:pt x="21252" y="2896"/>
                    <a:pt x="21600" y="3925"/>
                    <a:pt x="18116" y="5082"/>
                  </a:cubicBezTo>
                  <a:cubicBezTo>
                    <a:pt x="14632" y="6239"/>
                    <a:pt x="7316" y="7525"/>
                    <a:pt x="0" y="88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3720727" y="6540975"/>
              <a:ext cx="292072" cy="19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0"/>
                  </a:moveTo>
                  <a:cubicBezTo>
                    <a:pt x="783" y="720"/>
                    <a:pt x="1565" y="0"/>
                    <a:pt x="2270" y="0"/>
                  </a:cubicBezTo>
                  <a:cubicBezTo>
                    <a:pt x="2974" y="0"/>
                    <a:pt x="3600" y="720"/>
                    <a:pt x="4226" y="2880"/>
                  </a:cubicBezTo>
                  <a:cubicBezTo>
                    <a:pt x="4852" y="5040"/>
                    <a:pt x="5478" y="8640"/>
                    <a:pt x="5870" y="9840"/>
                  </a:cubicBezTo>
                  <a:cubicBezTo>
                    <a:pt x="6261" y="11040"/>
                    <a:pt x="6417" y="9840"/>
                    <a:pt x="6730" y="8640"/>
                  </a:cubicBezTo>
                  <a:cubicBezTo>
                    <a:pt x="7043" y="7440"/>
                    <a:pt x="7513" y="6240"/>
                    <a:pt x="7748" y="6240"/>
                  </a:cubicBezTo>
                  <a:cubicBezTo>
                    <a:pt x="7983" y="6240"/>
                    <a:pt x="7983" y="7440"/>
                    <a:pt x="8296" y="8400"/>
                  </a:cubicBezTo>
                  <a:cubicBezTo>
                    <a:pt x="8609" y="9360"/>
                    <a:pt x="9235" y="10080"/>
                    <a:pt x="9783" y="9960"/>
                  </a:cubicBezTo>
                  <a:cubicBezTo>
                    <a:pt x="10330" y="9840"/>
                    <a:pt x="10800" y="8880"/>
                    <a:pt x="11426" y="7920"/>
                  </a:cubicBezTo>
                  <a:cubicBezTo>
                    <a:pt x="12052" y="6960"/>
                    <a:pt x="12835" y="6000"/>
                    <a:pt x="13617" y="5640"/>
                  </a:cubicBezTo>
                  <a:cubicBezTo>
                    <a:pt x="14400" y="5280"/>
                    <a:pt x="15183" y="5520"/>
                    <a:pt x="16043" y="7200"/>
                  </a:cubicBezTo>
                  <a:cubicBezTo>
                    <a:pt x="16904" y="8880"/>
                    <a:pt x="17843" y="12000"/>
                    <a:pt x="18783" y="14640"/>
                  </a:cubicBezTo>
                  <a:cubicBezTo>
                    <a:pt x="19722" y="17280"/>
                    <a:pt x="20661" y="194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8629699" y="6239294"/>
              <a:ext cx="576881" cy="410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66" fill="norm" stroke="1" extrusionOk="0">
                  <a:moveTo>
                    <a:pt x="915" y="7481"/>
                  </a:moveTo>
                  <a:cubicBezTo>
                    <a:pt x="599" y="6817"/>
                    <a:pt x="282" y="6152"/>
                    <a:pt x="124" y="6097"/>
                  </a:cubicBezTo>
                  <a:cubicBezTo>
                    <a:pt x="-34" y="6041"/>
                    <a:pt x="-34" y="6595"/>
                    <a:pt x="85" y="8367"/>
                  </a:cubicBezTo>
                  <a:cubicBezTo>
                    <a:pt x="203" y="10140"/>
                    <a:pt x="441" y="13131"/>
                    <a:pt x="639" y="15180"/>
                  </a:cubicBezTo>
                  <a:cubicBezTo>
                    <a:pt x="836" y="17229"/>
                    <a:pt x="995" y="18337"/>
                    <a:pt x="1192" y="19167"/>
                  </a:cubicBezTo>
                  <a:cubicBezTo>
                    <a:pt x="1390" y="19998"/>
                    <a:pt x="1628" y="20552"/>
                    <a:pt x="1825" y="20497"/>
                  </a:cubicBezTo>
                  <a:cubicBezTo>
                    <a:pt x="2023" y="20441"/>
                    <a:pt x="2181" y="19777"/>
                    <a:pt x="2300" y="19057"/>
                  </a:cubicBezTo>
                  <a:cubicBezTo>
                    <a:pt x="2419" y="18337"/>
                    <a:pt x="2498" y="17561"/>
                    <a:pt x="2656" y="16952"/>
                  </a:cubicBezTo>
                  <a:cubicBezTo>
                    <a:pt x="2814" y="16343"/>
                    <a:pt x="3052" y="15900"/>
                    <a:pt x="3250" y="16232"/>
                  </a:cubicBezTo>
                  <a:cubicBezTo>
                    <a:pt x="3447" y="16564"/>
                    <a:pt x="3606" y="17672"/>
                    <a:pt x="3724" y="18614"/>
                  </a:cubicBezTo>
                  <a:cubicBezTo>
                    <a:pt x="3843" y="19555"/>
                    <a:pt x="3922" y="20331"/>
                    <a:pt x="4159" y="20829"/>
                  </a:cubicBezTo>
                  <a:cubicBezTo>
                    <a:pt x="4397" y="21327"/>
                    <a:pt x="4792" y="21549"/>
                    <a:pt x="5109" y="21438"/>
                  </a:cubicBezTo>
                  <a:cubicBezTo>
                    <a:pt x="5425" y="21327"/>
                    <a:pt x="5663" y="20884"/>
                    <a:pt x="6019" y="19167"/>
                  </a:cubicBezTo>
                  <a:cubicBezTo>
                    <a:pt x="6375" y="17451"/>
                    <a:pt x="6850" y="14460"/>
                    <a:pt x="7087" y="12687"/>
                  </a:cubicBezTo>
                  <a:cubicBezTo>
                    <a:pt x="7324" y="10915"/>
                    <a:pt x="7324" y="10361"/>
                    <a:pt x="7364" y="9807"/>
                  </a:cubicBezTo>
                  <a:cubicBezTo>
                    <a:pt x="7403" y="9254"/>
                    <a:pt x="7482" y="8700"/>
                    <a:pt x="7601" y="8755"/>
                  </a:cubicBezTo>
                  <a:cubicBezTo>
                    <a:pt x="7720" y="8811"/>
                    <a:pt x="7878" y="9475"/>
                    <a:pt x="8115" y="10417"/>
                  </a:cubicBezTo>
                  <a:cubicBezTo>
                    <a:pt x="8353" y="11358"/>
                    <a:pt x="8669" y="12577"/>
                    <a:pt x="8946" y="13463"/>
                  </a:cubicBezTo>
                  <a:cubicBezTo>
                    <a:pt x="9223" y="14349"/>
                    <a:pt x="9461" y="14903"/>
                    <a:pt x="9777" y="15180"/>
                  </a:cubicBezTo>
                  <a:cubicBezTo>
                    <a:pt x="10093" y="15457"/>
                    <a:pt x="10489" y="15457"/>
                    <a:pt x="10885" y="15346"/>
                  </a:cubicBezTo>
                  <a:cubicBezTo>
                    <a:pt x="11280" y="15235"/>
                    <a:pt x="11676" y="15014"/>
                    <a:pt x="11992" y="14571"/>
                  </a:cubicBezTo>
                  <a:cubicBezTo>
                    <a:pt x="12309" y="14127"/>
                    <a:pt x="12546" y="13463"/>
                    <a:pt x="12467" y="13131"/>
                  </a:cubicBezTo>
                  <a:cubicBezTo>
                    <a:pt x="12388" y="12798"/>
                    <a:pt x="11992" y="12798"/>
                    <a:pt x="11439" y="13352"/>
                  </a:cubicBezTo>
                  <a:cubicBezTo>
                    <a:pt x="10885" y="13906"/>
                    <a:pt x="10173" y="15014"/>
                    <a:pt x="9737" y="16177"/>
                  </a:cubicBezTo>
                  <a:cubicBezTo>
                    <a:pt x="9302" y="17340"/>
                    <a:pt x="9144" y="18558"/>
                    <a:pt x="9223" y="19444"/>
                  </a:cubicBezTo>
                  <a:cubicBezTo>
                    <a:pt x="9302" y="20331"/>
                    <a:pt x="9619" y="20884"/>
                    <a:pt x="10410" y="21051"/>
                  </a:cubicBezTo>
                  <a:cubicBezTo>
                    <a:pt x="11201" y="21217"/>
                    <a:pt x="12467" y="20995"/>
                    <a:pt x="13812" y="20441"/>
                  </a:cubicBezTo>
                  <a:cubicBezTo>
                    <a:pt x="15157" y="19887"/>
                    <a:pt x="16581" y="19001"/>
                    <a:pt x="17412" y="18337"/>
                  </a:cubicBezTo>
                  <a:cubicBezTo>
                    <a:pt x="18243" y="17672"/>
                    <a:pt x="18480" y="17229"/>
                    <a:pt x="18520" y="16731"/>
                  </a:cubicBezTo>
                  <a:cubicBezTo>
                    <a:pt x="18559" y="16232"/>
                    <a:pt x="18401" y="15678"/>
                    <a:pt x="18124" y="15346"/>
                  </a:cubicBezTo>
                  <a:cubicBezTo>
                    <a:pt x="17847" y="15014"/>
                    <a:pt x="17452" y="14903"/>
                    <a:pt x="17135" y="15069"/>
                  </a:cubicBezTo>
                  <a:cubicBezTo>
                    <a:pt x="16819" y="15235"/>
                    <a:pt x="16581" y="15678"/>
                    <a:pt x="16384" y="16454"/>
                  </a:cubicBezTo>
                  <a:cubicBezTo>
                    <a:pt x="16186" y="17229"/>
                    <a:pt x="16028" y="18337"/>
                    <a:pt x="16067" y="19112"/>
                  </a:cubicBezTo>
                  <a:cubicBezTo>
                    <a:pt x="16107" y="19887"/>
                    <a:pt x="16344" y="20331"/>
                    <a:pt x="16661" y="20497"/>
                  </a:cubicBezTo>
                  <a:cubicBezTo>
                    <a:pt x="16977" y="20663"/>
                    <a:pt x="17373" y="20552"/>
                    <a:pt x="18006" y="19167"/>
                  </a:cubicBezTo>
                  <a:cubicBezTo>
                    <a:pt x="18639" y="17783"/>
                    <a:pt x="19509" y="15124"/>
                    <a:pt x="20063" y="12244"/>
                  </a:cubicBezTo>
                  <a:cubicBezTo>
                    <a:pt x="20617" y="9364"/>
                    <a:pt x="20854" y="6263"/>
                    <a:pt x="21012" y="4380"/>
                  </a:cubicBezTo>
                  <a:cubicBezTo>
                    <a:pt x="21170" y="2497"/>
                    <a:pt x="21250" y="1832"/>
                    <a:pt x="21250" y="1223"/>
                  </a:cubicBezTo>
                  <a:cubicBezTo>
                    <a:pt x="21250" y="614"/>
                    <a:pt x="21170" y="60"/>
                    <a:pt x="20933" y="4"/>
                  </a:cubicBezTo>
                  <a:cubicBezTo>
                    <a:pt x="20696" y="-51"/>
                    <a:pt x="20300" y="392"/>
                    <a:pt x="19944" y="1887"/>
                  </a:cubicBezTo>
                  <a:cubicBezTo>
                    <a:pt x="19588" y="3383"/>
                    <a:pt x="19271" y="5931"/>
                    <a:pt x="19232" y="8423"/>
                  </a:cubicBezTo>
                  <a:cubicBezTo>
                    <a:pt x="19192" y="10915"/>
                    <a:pt x="19430" y="13352"/>
                    <a:pt x="19865" y="15014"/>
                  </a:cubicBezTo>
                  <a:cubicBezTo>
                    <a:pt x="20300" y="16675"/>
                    <a:pt x="20933" y="17561"/>
                    <a:pt x="21566" y="184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9631986" y="6458434"/>
              <a:ext cx="19049" cy="24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14400" y="0"/>
                  </a:moveTo>
                  <a:cubicBezTo>
                    <a:pt x="9600" y="5214"/>
                    <a:pt x="4800" y="10428"/>
                    <a:pt x="2400" y="13593"/>
                  </a:cubicBezTo>
                  <a:cubicBezTo>
                    <a:pt x="0" y="16759"/>
                    <a:pt x="0" y="17876"/>
                    <a:pt x="0" y="18900"/>
                  </a:cubicBezTo>
                  <a:cubicBezTo>
                    <a:pt x="0" y="19924"/>
                    <a:pt x="0" y="20855"/>
                    <a:pt x="3600" y="21228"/>
                  </a:cubicBezTo>
                  <a:cubicBezTo>
                    <a:pt x="7200" y="21600"/>
                    <a:pt x="14400" y="21414"/>
                    <a:pt x="21600" y="212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9725069" y="6375892"/>
              <a:ext cx="46604" cy="29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600" fill="norm" stroke="1" extrusionOk="0">
                  <a:moveTo>
                    <a:pt x="17861" y="0"/>
                  </a:moveTo>
                  <a:cubicBezTo>
                    <a:pt x="12227" y="306"/>
                    <a:pt x="6592" y="613"/>
                    <a:pt x="3305" y="1149"/>
                  </a:cubicBezTo>
                  <a:cubicBezTo>
                    <a:pt x="18" y="1685"/>
                    <a:pt x="-921" y="2451"/>
                    <a:pt x="957" y="5055"/>
                  </a:cubicBezTo>
                  <a:cubicBezTo>
                    <a:pt x="2836" y="7660"/>
                    <a:pt x="7531" y="12102"/>
                    <a:pt x="11288" y="15166"/>
                  </a:cubicBezTo>
                  <a:cubicBezTo>
                    <a:pt x="15044" y="18230"/>
                    <a:pt x="17862" y="19915"/>
                    <a:pt x="2067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9860563" y="6617168"/>
              <a:ext cx="139687" cy="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" y="17600"/>
                    <a:pt x="655" y="13600"/>
                    <a:pt x="4255" y="10000"/>
                  </a:cubicBezTo>
                  <a:cubicBezTo>
                    <a:pt x="7855" y="6400"/>
                    <a:pt x="14727" y="3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0131470" y="6452084"/>
              <a:ext cx="8466" cy="2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023"/>
                    <a:pt x="0" y="10046"/>
                    <a:pt x="0" y="13646"/>
                  </a:cubicBezTo>
                  <a:cubicBezTo>
                    <a:pt x="0" y="17246"/>
                    <a:pt x="10800" y="1942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10203429" y="6430126"/>
              <a:ext cx="190482" cy="23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3131"/>
                  </a:moveTo>
                  <a:cubicBezTo>
                    <a:pt x="240" y="2175"/>
                    <a:pt x="480" y="1219"/>
                    <a:pt x="1200" y="646"/>
                  </a:cubicBezTo>
                  <a:cubicBezTo>
                    <a:pt x="1920" y="72"/>
                    <a:pt x="3120" y="-119"/>
                    <a:pt x="4920" y="72"/>
                  </a:cubicBezTo>
                  <a:cubicBezTo>
                    <a:pt x="6720" y="263"/>
                    <a:pt x="9120" y="837"/>
                    <a:pt x="10320" y="2748"/>
                  </a:cubicBezTo>
                  <a:cubicBezTo>
                    <a:pt x="11520" y="4660"/>
                    <a:pt x="11520" y="7909"/>
                    <a:pt x="10560" y="10490"/>
                  </a:cubicBezTo>
                  <a:cubicBezTo>
                    <a:pt x="9600" y="13070"/>
                    <a:pt x="7680" y="14982"/>
                    <a:pt x="6480" y="16416"/>
                  </a:cubicBezTo>
                  <a:cubicBezTo>
                    <a:pt x="5280" y="17849"/>
                    <a:pt x="4800" y="18805"/>
                    <a:pt x="5160" y="19283"/>
                  </a:cubicBezTo>
                  <a:cubicBezTo>
                    <a:pt x="5520" y="19761"/>
                    <a:pt x="6720" y="19761"/>
                    <a:pt x="9600" y="20047"/>
                  </a:cubicBezTo>
                  <a:cubicBezTo>
                    <a:pt x="12480" y="20334"/>
                    <a:pt x="17040" y="20908"/>
                    <a:pt x="21600" y="214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10466672" y="6516758"/>
              <a:ext cx="119071" cy="30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446" fill="norm" stroke="1" extrusionOk="0">
                  <a:moveTo>
                    <a:pt x="7307" y="8466"/>
                  </a:moveTo>
                  <a:cubicBezTo>
                    <a:pt x="5073" y="8916"/>
                    <a:pt x="2838" y="9366"/>
                    <a:pt x="1535" y="11241"/>
                  </a:cubicBezTo>
                  <a:cubicBezTo>
                    <a:pt x="231" y="13116"/>
                    <a:pt x="-141" y="16416"/>
                    <a:pt x="45" y="18516"/>
                  </a:cubicBezTo>
                  <a:cubicBezTo>
                    <a:pt x="231" y="20616"/>
                    <a:pt x="976" y="21516"/>
                    <a:pt x="1349" y="21441"/>
                  </a:cubicBezTo>
                  <a:cubicBezTo>
                    <a:pt x="1721" y="21366"/>
                    <a:pt x="1721" y="20316"/>
                    <a:pt x="2466" y="17616"/>
                  </a:cubicBezTo>
                  <a:cubicBezTo>
                    <a:pt x="3211" y="14916"/>
                    <a:pt x="4700" y="10566"/>
                    <a:pt x="6376" y="7641"/>
                  </a:cubicBezTo>
                  <a:cubicBezTo>
                    <a:pt x="8052" y="4716"/>
                    <a:pt x="9914" y="3216"/>
                    <a:pt x="11404" y="2166"/>
                  </a:cubicBezTo>
                  <a:cubicBezTo>
                    <a:pt x="12893" y="1116"/>
                    <a:pt x="14011" y="516"/>
                    <a:pt x="15500" y="216"/>
                  </a:cubicBezTo>
                  <a:cubicBezTo>
                    <a:pt x="16990" y="-84"/>
                    <a:pt x="18852" y="-84"/>
                    <a:pt x="19969" y="291"/>
                  </a:cubicBezTo>
                  <a:cubicBezTo>
                    <a:pt x="21087" y="666"/>
                    <a:pt x="21459" y="1416"/>
                    <a:pt x="19969" y="2841"/>
                  </a:cubicBezTo>
                  <a:cubicBezTo>
                    <a:pt x="18480" y="4266"/>
                    <a:pt x="15128" y="6366"/>
                    <a:pt x="12149" y="7641"/>
                  </a:cubicBezTo>
                  <a:cubicBezTo>
                    <a:pt x="9169" y="8916"/>
                    <a:pt x="6562" y="9366"/>
                    <a:pt x="6376" y="9141"/>
                  </a:cubicBezTo>
                  <a:cubicBezTo>
                    <a:pt x="6190" y="8916"/>
                    <a:pt x="8425" y="8016"/>
                    <a:pt x="10659" y="71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10628836" y="6523210"/>
              <a:ext cx="234928" cy="1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1387"/>
                  </a:moveTo>
                  <a:cubicBezTo>
                    <a:pt x="1168" y="3444"/>
                    <a:pt x="2335" y="5501"/>
                    <a:pt x="3016" y="7687"/>
                  </a:cubicBezTo>
                  <a:cubicBezTo>
                    <a:pt x="3697" y="9873"/>
                    <a:pt x="3892" y="12187"/>
                    <a:pt x="3892" y="12701"/>
                  </a:cubicBezTo>
                  <a:cubicBezTo>
                    <a:pt x="3892" y="13215"/>
                    <a:pt x="3697" y="11930"/>
                    <a:pt x="3795" y="10644"/>
                  </a:cubicBezTo>
                  <a:cubicBezTo>
                    <a:pt x="3892" y="9358"/>
                    <a:pt x="4281" y="8073"/>
                    <a:pt x="4865" y="6787"/>
                  </a:cubicBezTo>
                  <a:cubicBezTo>
                    <a:pt x="5449" y="5501"/>
                    <a:pt x="6227" y="4215"/>
                    <a:pt x="6811" y="4215"/>
                  </a:cubicBezTo>
                  <a:cubicBezTo>
                    <a:pt x="7395" y="4215"/>
                    <a:pt x="7784" y="5501"/>
                    <a:pt x="8270" y="6658"/>
                  </a:cubicBezTo>
                  <a:cubicBezTo>
                    <a:pt x="8757" y="7815"/>
                    <a:pt x="9341" y="8844"/>
                    <a:pt x="10119" y="9487"/>
                  </a:cubicBezTo>
                  <a:cubicBezTo>
                    <a:pt x="10897" y="10130"/>
                    <a:pt x="11870" y="10387"/>
                    <a:pt x="12454" y="9873"/>
                  </a:cubicBezTo>
                  <a:cubicBezTo>
                    <a:pt x="13038" y="9358"/>
                    <a:pt x="13232" y="8073"/>
                    <a:pt x="13330" y="6787"/>
                  </a:cubicBezTo>
                  <a:cubicBezTo>
                    <a:pt x="13427" y="5501"/>
                    <a:pt x="13427" y="4215"/>
                    <a:pt x="13816" y="3058"/>
                  </a:cubicBezTo>
                  <a:cubicBezTo>
                    <a:pt x="14205" y="1901"/>
                    <a:pt x="14984" y="873"/>
                    <a:pt x="15859" y="358"/>
                  </a:cubicBezTo>
                  <a:cubicBezTo>
                    <a:pt x="16735" y="-156"/>
                    <a:pt x="17708" y="-156"/>
                    <a:pt x="18584" y="615"/>
                  </a:cubicBezTo>
                  <a:cubicBezTo>
                    <a:pt x="19459" y="1387"/>
                    <a:pt x="20238" y="2930"/>
                    <a:pt x="20724" y="6530"/>
                  </a:cubicBezTo>
                  <a:cubicBezTo>
                    <a:pt x="21211" y="10130"/>
                    <a:pt x="21405" y="15787"/>
                    <a:pt x="21600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8793870" y="6629867"/>
              <a:ext cx="2444506" cy="190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" y="2400"/>
                    <a:pt x="1234" y="4800"/>
                    <a:pt x="1898" y="6480"/>
                  </a:cubicBezTo>
                  <a:cubicBezTo>
                    <a:pt x="2562" y="8160"/>
                    <a:pt x="3273" y="9120"/>
                    <a:pt x="4030" y="9720"/>
                  </a:cubicBezTo>
                  <a:cubicBezTo>
                    <a:pt x="4788" y="10320"/>
                    <a:pt x="5592" y="10560"/>
                    <a:pt x="6340" y="10800"/>
                  </a:cubicBezTo>
                  <a:cubicBezTo>
                    <a:pt x="7088" y="11040"/>
                    <a:pt x="7780" y="11280"/>
                    <a:pt x="8509" y="11640"/>
                  </a:cubicBezTo>
                  <a:cubicBezTo>
                    <a:pt x="9238" y="12000"/>
                    <a:pt x="10005" y="12480"/>
                    <a:pt x="10763" y="12960"/>
                  </a:cubicBezTo>
                  <a:cubicBezTo>
                    <a:pt x="11520" y="13440"/>
                    <a:pt x="12268" y="13920"/>
                    <a:pt x="13044" y="14400"/>
                  </a:cubicBezTo>
                  <a:cubicBezTo>
                    <a:pt x="13820" y="14880"/>
                    <a:pt x="14624" y="15360"/>
                    <a:pt x="15391" y="15960"/>
                  </a:cubicBezTo>
                  <a:cubicBezTo>
                    <a:pt x="16158" y="16560"/>
                    <a:pt x="16887" y="17280"/>
                    <a:pt x="17673" y="18000"/>
                  </a:cubicBezTo>
                  <a:cubicBezTo>
                    <a:pt x="18458" y="18720"/>
                    <a:pt x="19300" y="19440"/>
                    <a:pt x="19964" y="20040"/>
                  </a:cubicBezTo>
                  <a:cubicBezTo>
                    <a:pt x="20628" y="20640"/>
                    <a:pt x="21114" y="211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8616163" y="6158788"/>
              <a:ext cx="2584117" cy="64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00" fill="norm" stroke="1" extrusionOk="0">
                  <a:moveTo>
                    <a:pt x="21529" y="7404"/>
                  </a:moveTo>
                  <a:cubicBezTo>
                    <a:pt x="20877" y="6492"/>
                    <a:pt x="20224" y="5580"/>
                    <a:pt x="19607" y="4739"/>
                  </a:cubicBezTo>
                  <a:cubicBezTo>
                    <a:pt x="18990" y="3897"/>
                    <a:pt x="18408" y="3126"/>
                    <a:pt x="17800" y="2495"/>
                  </a:cubicBezTo>
                  <a:cubicBezTo>
                    <a:pt x="17191" y="1864"/>
                    <a:pt x="16557" y="1373"/>
                    <a:pt x="15913" y="1022"/>
                  </a:cubicBezTo>
                  <a:cubicBezTo>
                    <a:pt x="15269" y="671"/>
                    <a:pt x="14617" y="461"/>
                    <a:pt x="14000" y="356"/>
                  </a:cubicBezTo>
                  <a:cubicBezTo>
                    <a:pt x="13383" y="251"/>
                    <a:pt x="12801" y="251"/>
                    <a:pt x="12166" y="251"/>
                  </a:cubicBezTo>
                  <a:cubicBezTo>
                    <a:pt x="11531" y="251"/>
                    <a:pt x="10844" y="251"/>
                    <a:pt x="10129" y="251"/>
                  </a:cubicBezTo>
                  <a:cubicBezTo>
                    <a:pt x="9415" y="251"/>
                    <a:pt x="8675" y="251"/>
                    <a:pt x="7969" y="180"/>
                  </a:cubicBezTo>
                  <a:cubicBezTo>
                    <a:pt x="7264" y="110"/>
                    <a:pt x="6594" y="-30"/>
                    <a:pt x="5889" y="5"/>
                  </a:cubicBezTo>
                  <a:cubicBezTo>
                    <a:pt x="5184" y="40"/>
                    <a:pt x="4443" y="251"/>
                    <a:pt x="3746" y="706"/>
                  </a:cubicBezTo>
                  <a:cubicBezTo>
                    <a:pt x="3050" y="1162"/>
                    <a:pt x="2398" y="1864"/>
                    <a:pt x="1816" y="2670"/>
                  </a:cubicBezTo>
                  <a:cubicBezTo>
                    <a:pt x="1234" y="3477"/>
                    <a:pt x="722" y="4388"/>
                    <a:pt x="396" y="5651"/>
                  </a:cubicBezTo>
                  <a:cubicBezTo>
                    <a:pt x="70" y="6913"/>
                    <a:pt x="-71" y="8526"/>
                    <a:pt x="35" y="10279"/>
                  </a:cubicBezTo>
                  <a:cubicBezTo>
                    <a:pt x="141" y="12032"/>
                    <a:pt x="493" y="13926"/>
                    <a:pt x="952" y="15679"/>
                  </a:cubicBezTo>
                  <a:cubicBezTo>
                    <a:pt x="1410" y="17432"/>
                    <a:pt x="1974" y="19045"/>
                    <a:pt x="2574" y="20027"/>
                  </a:cubicBezTo>
                  <a:cubicBezTo>
                    <a:pt x="3173" y="21009"/>
                    <a:pt x="3808" y="21360"/>
                    <a:pt x="4478" y="21465"/>
                  </a:cubicBezTo>
                  <a:cubicBezTo>
                    <a:pt x="5148" y="21570"/>
                    <a:pt x="5854" y="21430"/>
                    <a:pt x="6621" y="21114"/>
                  </a:cubicBezTo>
                  <a:cubicBezTo>
                    <a:pt x="7388" y="20799"/>
                    <a:pt x="8216" y="20308"/>
                    <a:pt x="8904" y="19957"/>
                  </a:cubicBezTo>
                  <a:cubicBezTo>
                    <a:pt x="9592" y="19606"/>
                    <a:pt x="10138" y="19396"/>
                    <a:pt x="10685" y="191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787321" y="6953684"/>
              <a:ext cx="57145" cy="39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348"/>
                    <a:pt x="15200" y="697"/>
                    <a:pt x="13200" y="1974"/>
                  </a:cubicBezTo>
                  <a:cubicBezTo>
                    <a:pt x="11200" y="3252"/>
                    <a:pt x="10400" y="5458"/>
                    <a:pt x="9200" y="8361"/>
                  </a:cubicBezTo>
                  <a:cubicBezTo>
                    <a:pt x="8000" y="11265"/>
                    <a:pt x="6400" y="14865"/>
                    <a:pt x="4800" y="17187"/>
                  </a:cubicBezTo>
                  <a:cubicBezTo>
                    <a:pt x="3200" y="19510"/>
                    <a:pt x="1600" y="2055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93145" y="6960033"/>
              <a:ext cx="543392" cy="19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46" y="21600"/>
                  </a:moveTo>
                  <a:cubicBezTo>
                    <a:pt x="-21" y="20160"/>
                    <a:pt x="-188" y="18720"/>
                    <a:pt x="521" y="16320"/>
                  </a:cubicBezTo>
                  <a:cubicBezTo>
                    <a:pt x="1230" y="13920"/>
                    <a:pt x="2814" y="10560"/>
                    <a:pt x="5066" y="7920"/>
                  </a:cubicBezTo>
                  <a:cubicBezTo>
                    <a:pt x="7318" y="5280"/>
                    <a:pt x="10237" y="3360"/>
                    <a:pt x="13072" y="2160"/>
                  </a:cubicBezTo>
                  <a:cubicBezTo>
                    <a:pt x="15908" y="960"/>
                    <a:pt x="18660" y="480"/>
                    <a:pt x="214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054419" y="6947334"/>
              <a:ext cx="456730" cy="40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57" fill="norm" stroke="1" extrusionOk="0">
                  <a:moveTo>
                    <a:pt x="1180" y="0"/>
                  </a:moveTo>
                  <a:cubicBezTo>
                    <a:pt x="880" y="1238"/>
                    <a:pt x="580" y="2475"/>
                    <a:pt x="530" y="4950"/>
                  </a:cubicBezTo>
                  <a:cubicBezTo>
                    <a:pt x="480" y="7425"/>
                    <a:pt x="680" y="11137"/>
                    <a:pt x="680" y="13894"/>
                  </a:cubicBezTo>
                  <a:cubicBezTo>
                    <a:pt x="680" y="16650"/>
                    <a:pt x="480" y="18450"/>
                    <a:pt x="330" y="19688"/>
                  </a:cubicBezTo>
                  <a:cubicBezTo>
                    <a:pt x="180" y="20925"/>
                    <a:pt x="80" y="21600"/>
                    <a:pt x="30" y="21431"/>
                  </a:cubicBezTo>
                  <a:cubicBezTo>
                    <a:pt x="-20" y="21262"/>
                    <a:pt x="-20" y="20250"/>
                    <a:pt x="130" y="18562"/>
                  </a:cubicBezTo>
                  <a:cubicBezTo>
                    <a:pt x="280" y="16875"/>
                    <a:pt x="580" y="14513"/>
                    <a:pt x="880" y="13050"/>
                  </a:cubicBezTo>
                  <a:cubicBezTo>
                    <a:pt x="1180" y="11588"/>
                    <a:pt x="1480" y="11025"/>
                    <a:pt x="2030" y="10744"/>
                  </a:cubicBezTo>
                  <a:cubicBezTo>
                    <a:pt x="2580" y="10463"/>
                    <a:pt x="3380" y="10463"/>
                    <a:pt x="4280" y="10913"/>
                  </a:cubicBezTo>
                  <a:cubicBezTo>
                    <a:pt x="5180" y="11363"/>
                    <a:pt x="6180" y="12263"/>
                    <a:pt x="6830" y="13331"/>
                  </a:cubicBezTo>
                  <a:cubicBezTo>
                    <a:pt x="7480" y="14400"/>
                    <a:pt x="7780" y="15637"/>
                    <a:pt x="7930" y="16594"/>
                  </a:cubicBezTo>
                  <a:cubicBezTo>
                    <a:pt x="8080" y="17550"/>
                    <a:pt x="8080" y="18225"/>
                    <a:pt x="8130" y="18281"/>
                  </a:cubicBezTo>
                  <a:cubicBezTo>
                    <a:pt x="8180" y="18337"/>
                    <a:pt x="8280" y="17775"/>
                    <a:pt x="8580" y="16931"/>
                  </a:cubicBezTo>
                  <a:cubicBezTo>
                    <a:pt x="8880" y="16087"/>
                    <a:pt x="9380" y="14962"/>
                    <a:pt x="9680" y="14119"/>
                  </a:cubicBezTo>
                  <a:cubicBezTo>
                    <a:pt x="9980" y="13275"/>
                    <a:pt x="10080" y="12713"/>
                    <a:pt x="10180" y="12713"/>
                  </a:cubicBezTo>
                  <a:cubicBezTo>
                    <a:pt x="10280" y="12713"/>
                    <a:pt x="10380" y="13275"/>
                    <a:pt x="10530" y="13894"/>
                  </a:cubicBezTo>
                  <a:cubicBezTo>
                    <a:pt x="10680" y="14512"/>
                    <a:pt x="10880" y="15188"/>
                    <a:pt x="11180" y="15750"/>
                  </a:cubicBezTo>
                  <a:cubicBezTo>
                    <a:pt x="11480" y="16313"/>
                    <a:pt x="11880" y="16762"/>
                    <a:pt x="12330" y="16931"/>
                  </a:cubicBezTo>
                  <a:cubicBezTo>
                    <a:pt x="12780" y="17100"/>
                    <a:pt x="13280" y="16987"/>
                    <a:pt x="13680" y="16706"/>
                  </a:cubicBezTo>
                  <a:cubicBezTo>
                    <a:pt x="14080" y="16425"/>
                    <a:pt x="14380" y="15975"/>
                    <a:pt x="14680" y="15300"/>
                  </a:cubicBezTo>
                  <a:cubicBezTo>
                    <a:pt x="14980" y="14625"/>
                    <a:pt x="15280" y="13725"/>
                    <a:pt x="15530" y="13556"/>
                  </a:cubicBezTo>
                  <a:cubicBezTo>
                    <a:pt x="15780" y="13388"/>
                    <a:pt x="15980" y="13950"/>
                    <a:pt x="16630" y="14794"/>
                  </a:cubicBezTo>
                  <a:cubicBezTo>
                    <a:pt x="17280" y="15638"/>
                    <a:pt x="18380" y="16763"/>
                    <a:pt x="19280" y="17325"/>
                  </a:cubicBezTo>
                  <a:cubicBezTo>
                    <a:pt x="20180" y="17888"/>
                    <a:pt x="20880" y="17888"/>
                    <a:pt x="21580" y="178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504799" y="7112383"/>
              <a:ext cx="313322" cy="18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61" fill="norm" stroke="1" extrusionOk="0">
                  <a:moveTo>
                    <a:pt x="0" y="9261"/>
                  </a:moveTo>
                  <a:cubicBezTo>
                    <a:pt x="435" y="8312"/>
                    <a:pt x="870" y="7363"/>
                    <a:pt x="1812" y="7244"/>
                  </a:cubicBezTo>
                  <a:cubicBezTo>
                    <a:pt x="2754" y="7125"/>
                    <a:pt x="4204" y="7837"/>
                    <a:pt x="5364" y="9380"/>
                  </a:cubicBezTo>
                  <a:cubicBezTo>
                    <a:pt x="6523" y="10923"/>
                    <a:pt x="7393" y="13297"/>
                    <a:pt x="7756" y="15196"/>
                  </a:cubicBezTo>
                  <a:cubicBezTo>
                    <a:pt x="8118" y="17094"/>
                    <a:pt x="7973" y="18519"/>
                    <a:pt x="7611" y="19587"/>
                  </a:cubicBezTo>
                  <a:cubicBezTo>
                    <a:pt x="7248" y="20655"/>
                    <a:pt x="6668" y="21367"/>
                    <a:pt x="6161" y="21248"/>
                  </a:cubicBezTo>
                  <a:cubicBezTo>
                    <a:pt x="5654" y="21130"/>
                    <a:pt x="5219" y="20180"/>
                    <a:pt x="5001" y="18519"/>
                  </a:cubicBezTo>
                  <a:cubicBezTo>
                    <a:pt x="4784" y="16857"/>
                    <a:pt x="4784" y="14484"/>
                    <a:pt x="5581" y="12110"/>
                  </a:cubicBezTo>
                  <a:cubicBezTo>
                    <a:pt x="6379" y="9736"/>
                    <a:pt x="7973" y="7363"/>
                    <a:pt x="9858" y="5938"/>
                  </a:cubicBezTo>
                  <a:cubicBezTo>
                    <a:pt x="11742" y="4514"/>
                    <a:pt x="13917" y="4040"/>
                    <a:pt x="15656" y="3683"/>
                  </a:cubicBezTo>
                  <a:cubicBezTo>
                    <a:pt x="17396" y="3327"/>
                    <a:pt x="18701" y="3090"/>
                    <a:pt x="19643" y="2615"/>
                  </a:cubicBezTo>
                  <a:cubicBezTo>
                    <a:pt x="20585" y="2141"/>
                    <a:pt x="21165" y="1429"/>
                    <a:pt x="21093" y="835"/>
                  </a:cubicBezTo>
                  <a:cubicBezTo>
                    <a:pt x="21020" y="242"/>
                    <a:pt x="20295" y="-233"/>
                    <a:pt x="18846" y="123"/>
                  </a:cubicBezTo>
                  <a:cubicBezTo>
                    <a:pt x="17396" y="479"/>
                    <a:pt x="15221" y="1666"/>
                    <a:pt x="13844" y="2734"/>
                  </a:cubicBezTo>
                  <a:cubicBezTo>
                    <a:pt x="12467" y="3802"/>
                    <a:pt x="11887" y="4752"/>
                    <a:pt x="11670" y="5820"/>
                  </a:cubicBezTo>
                  <a:cubicBezTo>
                    <a:pt x="11452" y="6888"/>
                    <a:pt x="11597" y="8075"/>
                    <a:pt x="12902" y="9380"/>
                  </a:cubicBezTo>
                  <a:cubicBezTo>
                    <a:pt x="14207" y="10686"/>
                    <a:pt x="16671" y="12110"/>
                    <a:pt x="18266" y="13178"/>
                  </a:cubicBezTo>
                  <a:cubicBezTo>
                    <a:pt x="19860" y="14246"/>
                    <a:pt x="20585" y="14958"/>
                    <a:pt x="21020" y="15908"/>
                  </a:cubicBezTo>
                  <a:cubicBezTo>
                    <a:pt x="21455" y="16857"/>
                    <a:pt x="21600" y="18044"/>
                    <a:pt x="21310" y="18993"/>
                  </a:cubicBezTo>
                  <a:cubicBezTo>
                    <a:pt x="21020" y="19943"/>
                    <a:pt x="20295" y="20655"/>
                    <a:pt x="19570" y="20774"/>
                  </a:cubicBezTo>
                  <a:cubicBezTo>
                    <a:pt x="18846" y="20892"/>
                    <a:pt x="18121" y="20418"/>
                    <a:pt x="17396" y="199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987351" y="7075482"/>
              <a:ext cx="44446" cy="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2057" y="11244"/>
                    <a:pt x="4114" y="2407"/>
                    <a:pt x="7714" y="444"/>
                  </a:cubicBezTo>
                  <a:cubicBezTo>
                    <a:pt x="11314" y="-1520"/>
                    <a:pt x="16457" y="3389"/>
                    <a:pt x="21600" y="8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959633" y="7274533"/>
              <a:ext cx="59465" cy="15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19987" fill="norm" stroke="1" extrusionOk="0">
                  <a:moveTo>
                    <a:pt x="14224" y="19987"/>
                  </a:moveTo>
                  <a:cubicBezTo>
                    <a:pt x="7520" y="11887"/>
                    <a:pt x="817" y="3787"/>
                    <a:pt x="72" y="1087"/>
                  </a:cubicBezTo>
                  <a:cubicBezTo>
                    <a:pt x="-673" y="-1613"/>
                    <a:pt x="4541" y="1087"/>
                    <a:pt x="9010" y="5137"/>
                  </a:cubicBezTo>
                  <a:cubicBezTo>
                    <a:pt x="13479" y="9187"/>
                    <a:pt x="17203" y="14587"/>
                    <a:pt x="20927" y="199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3200785" y="7052815"/>
              <a:ext cx="252776" cy="36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95" fill="norm" stroke="1" extrusionOk="0">
                  <a:moveTo>
                    <a:pt x="468" y="3890"/>
                  </a:moveTo>
                  <a:cubicBezTo>
                    <a:pt x="117" y="3016"/>
                    <a:pt x="-234" y="2142"/>
                    <a:pt x="205" y="1456"/>
                  </a:cubicBezTo>
                  <a:cubicBezTo>
                    <a:pt x="644" y="769"/>
                    <a:pt x="1873" y="270"/>
                    <a:pt x="4420" y="82"/>
                  </a:cubicBezTo>
                  <a:cubicBezTo>
                    <a:pt x="6966" y="-105"/>
                    <a:pt x="10829" y="20"/>
                    <a:pt x="13551" y="519"/>
                  </a:cubicBezTo>
                  <a:cubicBezTo>
                    <a:pt x="16273" y="1019"/>
                    <a:pt x="17854" y="1893"/>
                    <a:pt x="18029" y="3141"/>
                  </a:cubicBezTo>
                  <a:cubicBezTo>
                    <a:pt x="18205" y="4390"/>
                    <a:pt x="16976" y="6013"/>
                    <a:pt x="16010" y="7012"/>
                  </a:cubicBezTo>
                  <a:cubicBezTo>
                    <a:pt x="15044" y="8011"/>
                    <a:pt x="14342" y="8385"/>
                    <a:pt x="13903" y="8885"/>
                  </a:cubicBezTo>
                  <a:cubicBezTo>
                    <a:pt x="13464" y="9384"/>
                    <a:pt x="13288" y="10008"/>
                    <a:pt x="13639" y="10445"/>
                  </a:cubicBezTo>
                  <a:cubicBezTo>
                    <a:pt x="13990" y="10882"/>
                    <a:pt x="14868" y="11132"/>
                    <a:pt x="16273" y="11819"/>
                  </a:cubicBezTo>
                  <a:cubicBezTo>
                    <a:pt x="17678" y="12505"/>
                    <a:pt x="19610" y="13629"/>
                    <a:pt x="20488" y="14566"/>
                  </a:cubicBezTo>
                  <a:cubicBezTo>
                    <a:pt x="21366" y="15502"/>
                    <a:pt x="21190" y="16251"/>
                    <a:pt x="18820" y="17375"/>
                  </a:cubicBezTo>
                  <a:cubicBezTo>
                    <a:pt x="16449" y="18498"/>
                    <a:pt x="11883" y="19997"/>
                    <a:pt x="7317" y="21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3460404" y="7278447"/>
              <a:ext cx="241276" cy="75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21332"/>
                  </a:moveTo>
                  <a:cubicBezTo>
                    <a:pt x="1516" y="15332"/>
                    <a:pt x="3032" y="9332"/>
                    <a:pt x="5495" y="5432"/>
                  </a:cubicBezTo>
                  <a:cubicBezTo>
                    <a:pt x="7958" y="1532"/>
                    <a:pt x="11368" y="-268"/>
                    <a:pt x="14211" y="32"/>
                  </a:cubicBezTo>
                  <a:cubicBezTo>
                    <a:pt x="17053" y="332"/>
                    <a:pt x="19326" y="2732"/>
                    <a:pt x="21600" y="51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3874936" y="7077995"/>
              <a:ext cx="226754" cy="3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40" fill="norm" stroke="1" extrusionOk="0">
                  <a:moveTo>
                    <a:pt x="9428" y="154"/>
                  </a:moveTo>
                  <a:cubicBezTo>
                    <a:pt x="8428" y="32"/>
                    <a:pt x="7428" y="-89"/>
                    <a:pt x="6628" y="93"/>
                  </a:cubicBezTo>
                  <a:cubicBezTo>
                    <a:pt x="5828" y="275"/>
                    <a:pt x="5228" y="760"/>
                    <a:pt x="4128" y="2702"/>
                  </a:cubicBezTo>
                  <a:cubicBezTo>
                    <a:pt x="3028" y="4644"/>
                    <a:pt x="1428" y="8041"/>
                    <a:pt x="628" y="10044"/>
                  </a:cubicBezTo>
                  <a:cubicBezTo>
                    <a:pt x="-172" y="12046"/>
                    <a:pt x="-172" y="12653"/>
                    <a:pt x="428" y="12956"/>
                  </a:cubicBezTo>
                  <a:cubicBezTo>
                    <a:pt x="1028" y="13259"/>
                    <a:pt x="2228" y="13259"/>
                    <a:pt x="4128" y="12774"/>
                  </a:cubicBezTo>
                  <a:cubicBezTo>
                    <a:pt x="6028" y="12289"/>
                    <a:pt x="8628" y="11318"/>
                    <a:pt x="10528" y="10711"/>
                  </a:cubicBezTo>
                  <a:cubicBezTo>
                    <a:pt x="12428" y="10104"/>
                    <a:pt x="13628" y="9862"/>
                    <a:pt x="14328" y="10044"/>
                  </a:cubicBezTo>
                  <a:cubicBezTo>
                    <a:pt x="15028" y="10226"/>
                    <a:pt x="15228" y="10832"/>
                    <a:pt x="15328" y="12653"/>
                  </a:cubicBezTo>
                  <a:cubicBezTo>
                    <a:pt x="15428" y="14473"/>
                    <a:pt x="15428" y="17506"/>
                    <a:pt x="15828" y="19205"/>
                  </a:cubicBezTo>
                  <a:cubicBezTo>
                    <a:pt x="16228" y="20904"/>
                    <a:pt x="17028" y="21268"/>
                    <a:pt x="18028" y="21390"/>
                  </a:cubicBezTo>
                  <a:cubicBezTo>
                    <a:pt x="19028" y="21511"/>
                    <a:pt x="20228" y="21390"/>
                    <a:pt x="21428" y="212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4152484" y="7213741"/>
              <a:ext cx="150544" cy="3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137" fill="norm" stroke="1" extrusionOk="0">
                  <a:moveTo>
                    <a:pt x="10652" y="8325"/>
                  </a:moveTo>
                  <a:cubicBezTo>
                    <a:pt x="8581" y="9294"/>
                    <a:pt x="6510" y="10264"/>
                    <a:pt x="5178" y="12133"/>
                  </a:cubicBezTo>
                  <a:cubicBezTo>
                    <a:pt x="3847" y="14002"/>
                    <a:pt x="3255" y="16771"/>
                    <a:pt x="2663" y="18571"/>
                  </a:cubicBezTo>
                  <a:cubicBezTo>
                    <a:pt x="2071" y="20371"/>
                    <a:pt x="1479" y="21202"/>
                    <a:pt x="1184" y="21133"/>
                  </a:cubicBezTo>
                  <a:cubicBezTo>
                    <a:pt x="888" y="21064"/>
                    <a:pt x="888" y="20094"/>
                    <a:pt x="1479" y="17187"/>
                  </a:cubicBezTo>
                  <a:cubicBezTo>
                    <a:pt x="2071" y="14279"/>
                    <a:pt x="3255" y="9433"/>
                    <a:pt x="4586" y="6317"/>
                  </a:cubicBezTo>
                  <a:cubicBezTo>
                    <a:pt x="5918" y="3202"/>
                    <a:pt x="7397" y="1817"/>
                    <a:pt x="9025" y="917"/>
                  </a:cubicBezTo>
                  <a:cubicBezTo>
                    <a:pt x="10652" y="17"/>
                    <a:pt x="12427" y="-398"/>
                    <a:pt x="14795" y="502"/>
                  </a:cubicBezTo>
                  <a:cubicBezTo>
                    <a:pt x="17162" y="1402"/>
                    <a:pt x="20121" y="3617"/>
                    <a:pt x="20860" y="5348"/>
                  </a:cubicBezTo>
                  <a:cubicBezTo>
                    <a:pt x="21600" y="7079"/>
                    <a:pt x="20121" y="8325"/>
                    <a:pt x="16718" y="9294"/>
                  </a:cubicBezTo>
                  <a:cubicBezTo>
                    <a:pt x="13315" y="10264"/>
                    <a:pt x="7989" y="10956"/>
                    <a:pt x="4882" y="11025"/>
                  </a:cubicBezTo>
                  <a:cubicBezTo>
                    <a:pt x="1775" y="11094"/>
                    <a:pt x="888" y="10540"/>
                    <a:pt x="0" y="99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4368363" y="7278512"/>
              <a:ext cx="262320" cy="15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62" fill="norm" stroke="1" extrusionOk="0">
                  <a:moveTo>
                    <a:pt x="0" y="1590"/>
                  </a:moveTo>
                  <a:cubicBezTo>
                    <a:pt x="864" y="1590"/>
                    <a:pt x="1728" y="1590"/>
                    <a:pt x="2160" y="2454"/>
                  </a:cubicBezTo>
                  <a:cubicBezTo>
                    <a:pt x="2592" y="3318"/>
                    <a:pt x="2592" y="5046"/>
                    <a:pt x="2419" y="7062"/>
                  </a:cubicBezTo>
                  <a:cubicBezTo>
                    <a:pt x="2246" y="9078"/>
                    <a:pt x="1901" y="11382"/>
                    <a:pt x="1814" y="11670"/>
                  </a:cubicBezTo>
                  <a:cubicBezTo>
                    <a:pt x="1728" y="11958"/>
                    <a:pt x="1901" y="10230"/>
                    <a:pt x="2246" y="8646"/>
                  </a:cubicBezTo>
                  <a:cubicBezTo>
                    <a:pt x="2592" y="7062"/>
                    <a:pt x="3110" y="5622"/>
                    <a:pt x="3629" y="4326"/>
                  </a:cubicBezTo>
                  <a:cubicBezTo>
                    <a:pt x="4147" y="3030"/>
                    <a:pt x="4666" y="1878"/>
                    <a:pt x="5270" y="1734"/>
                  </a:cubicBezTo>
                  <a:cubicBezTo>
                    <a:pt x="5875" y="1590"/>
                    <a:pt x="6566" y="2454"/>
                    <a:pt x="7085" y="3606"/>
                  </a:cubicBezTo>
                  <a:cubicBezTo>
                    <a:pt x="7603" y="4758"/>
                    <a:pt x="7949" y="6198"/>
                    <a:pt x="8554" y="6918"/>
                  </a:cubicBezTo>
                  <a:cubicBezTo>
                    <a:pt x="9158" y="7638"/>
                    <a:pt x="10022" y="7638"/>
                    <a:pt x="10714" y="6630"/>
                  </a:cubicBezTo>
                  <a:cubicBezTo>
                    <a:pt x="11405" y="5622"/>
                    <a:pt x="11923" y="3606"/>
                    <a:pt x="12614" y="2310"/>
                  </a:cubicBezTo>
                  <a:cubicBezTo>
                    <a:pt x="13306" y="1014"/>
                    <a:pt x="14170" y="438"/>
                    <a:pt x="15034" y="150"/>
                  </a:cubicBezTo>
                  <a:cubicBezTo>
                    <a:pt x="15898" y="-138"/>
                    <a:pt x="16762" y="-138"/>
                    <a:pt x="17885" y="1302"/>
                  </a:cubicBezTo>
                  <a:cubicBezTo>
                    <a:pt x="19008" y="2742"/>
                    <a:pt x="20390" y="5622"/>
                    <a:pt x="20995" y="9222"/>
                  </a:cubicBezTo>
                  <a:cubicBezTo>
                    <a:pt x="21600" y="12822"/>
                    <a:pt x="21427" y="17142"/>
                    <a:pt x="21254" y="214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8393860" y="7038120"/>
              <a:ext cx="39230" cy="37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493" fill="norm" stroke="1" extrusionOk="0">
                  <a:moveTo>
                    <a:pt x="12960" y="2053"/>
                  </a:moveTo>
                  <a:cubicBezTo>
                    <a:pt x="9720" y="1093"/>
                    <a:pt x="6480" y="133"/>
                    <a:pt x="6480" y="13"/>
                  </a:cubicBezTo>
                  <a:cubicBezTo>
                    <a:pt x="6480" y="-107"/>
                    <a:pt x="9720" y="613"/>
                    <a:pt x="13500" y="3013"/>
                  </a:cubicBezTo>
                  <a:cubicBezTo>
                    <a:pt x="17280" y="5413"/>
                    <a:pt x="21600" y="9493"/>
                    <a:pt x="19440" y="12853"/>
                  </a:cubicBezTo>
                  <a:cubicBezTo>
                    <a:pt x="17280" y="16213"/>
                    <a:pt x="8640" y="18853"/>
                    <a:pt x="0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8181568" y="6991780"/>
              <a:ext cx="478966" cy="19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695" y="21600"/>
                  </a:moveTo>
                  <a:cubicBezTo>
                    <a:pt x="410" y="20640"/>
                    <a:pt x="124" y="19680"/>
                    <a:pt x="29" y="18600"/>
                  </a:cubicBezTo>
                  <a:cubicBezTo>
                    <a:pt x="-66" y="17520"/>
                    <a:pt x="29" y="16320"/>
                    <a:pt x="981" y="14400"/>
                  </a:cubicBezTo>
                  <a:cubicBezTo>
                    <a:pt x="1932" y="12480"/>
                    <a:pt x="3740" y="9840"/>
                    <a:pt x="6547" y="7560"/>
                  </a:cubicBezTo>
                  <a:cubicBezTo>
                    <a:pt x="9354" y="5280"/>
                    <a:pt x="13160" y="3360"/>
                    <a:pt x="15825" y="2160"/>
                  </a:cubicBezTo>
                  <a:cubicBezTo>
                    <a:pt x="18489" y="960"/>
                    <a:pt x="20012" y="480"/>
                    <a:pt x="215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8674010" y="6972732"/>
              <a:ext cx="183355" cy="46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646" y="0"/>
                  </a:moveTo>
                  <a:cubicBezTo>
                    <a:pt x="1382" y="1677"/>
                    <a:pt x="2119" y="3353"/>
                    <a:pt x="2855" y="5967"/>
                  </a:cubicBezTo>
                  <a:cubicBezTo>
                    <a:pt x="3591" y="8581"/>
                    <a:pt x="4328" y="12131"/>
                    <a:pt x="4450" y="14647"/>
                  </a:cubicBezTo>
                  <a:cubicBezTo>
                    <a:pt x="4573" y="17162"/>
                    <a:pt x="4082" y="18641"/>
                    <a:pt x="3346" y="19529"/>
                  </a:cubicBezTo>
                  <a:cubicBezTo>
                    <a:pt x="2609" y="20416"/>
                    <a:pt x="1628" y="20712"/>
                    <a:pt x="891" y="20614"/>
                  </a:cubicBezTo>
                  <a:cubicBezTo>
                    <a:pt x="155" y="20515"/>
                    <a:pt x="-336" y="20022"/>
                    <a:pt x="278" y="18789"/>
                  </a:cubicBezTo>
                  <a:cubicBezTo>
                    <a:pt x="891" y="17556"/>
                    <a:pt x="2609" y="15584"/>
                    <a:pt x="4082" y="14449"/>
                  </a:cubicBezTo>
                  <a:cubicBezTo>
                    <a:pt x="5555" y="13315"/>
                    <a:pt x="6782" y="13019"/>
                    <a:pt x="8009" y="12822"/>
                  </a:cubicBezTo>
                  <a:cubicBezTo>
                    <a:pt x="9237" y="12625"/>
                    <a:pt x="10464" y="12526"/>
                    <a:pt x="11569" y="12625"/>
                  </a:cubicBezTo>
                  <a:cubicBezTo>
                    <a:pt x="12673" y="12723"/>
                    <a:pt x="13655" y="13019"/>
                    <a:pt x="14882" y="14203"/>
                  </a:cubicBezTo>
                  <a:cubicBezTo>
                    <a:pt x="16109" y="15386"/>
                    <a:pt x="17582" y="17458"/>
                    <a:pt x="18687" y="18838"/>
                  </a:cubicBezTo>
                  <a:cubicBezTo>
                    <a:pt x="19791" y="20219"/>
                    <a:pt x="20528" y="20910"/>
                    <a:pt x="2126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8870062" y="7261810"/>
              <a:ext cx="406360" cy="11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0" y="12337"/>
                  </a:moveTo>
                  <a:cubicBezTo>
                    <a:pt x="225" y="10374"/>
                    <a:pt x="450" y="8410"/>
                    <a:pt x="619" y="6446"/>
                  </a:cubicBezTo>
                  <a:cubicBezTo>
                    <a:pt x="787" y="4483"/>
                    <a:pt x="900" y="2519"/>
                    <a:pt x="956" y="2519"/>
                  </a:cubicBezTo>
                  <a:cubicBezTo>
                    <a:pt x="1012" y="2519"/>
                    <a:pt x="1012" y="4483"/>
                    <a:pt x="1294" y="7428"/>
                  </a:cubicBezTo>
                  <a:cubicBezTo>
                    <a:pt x="1575" y="10374"/>
                    <a:pt x="2137" y="14301"/>
                    <a:pt x="2644" y="16854"/>
                  </a:cubicBezTo>
                  <a:cubicBezTo>
                    <a:pt x="3150" y="19406"/>
                    <a:pt x="3600" y="20585"/>
                    <a:pt x="4219" y="19603"/>
                  </a:cubicBezTo>
                  <a:cubicBezTo>
                    <a:pt x="4837" y="18621"/>
                    <a:pt x="5625" y="15479"/>
                    <a:pt x="6187" y="12534"/>
                  </a:cubicBezTo>
                  <a:cubicBezTo>
                    <a:pt x="6750" y="9588"/>
                    <a:pt x="7088" y="6839"/>
                    <a:pt x="7313" y="6643"/>
                  </a:cubicBezTo>
                  <a:cubicBezTo>
                    <a:pt x="7538" y="6446"/>
                    <a:pt x="7650" y="8803"/>
                    <a:pt x="7819" y="10963"/>
                  </a:cubicBezTo>
                  <a:cubicBezTo>
                    <a:pt x="7987" y="13123"/>
                    <a:pt x="8212" y="15086"/>
                    <a:pt x="8550" y="16854"/>
                  </a:cubicBezTo>
                  <a:cubicBezTo>
                    <a:pt x="8887" y="18621"/>
                    <a:pt x="9337" y="20192"/>
                    <a:pt x="9844" y="20781"/>
                  </a:cubicBezTo>
                  <a:cubicBezTo>
                    <a:pt x="10350" y="21370"/>
                    <a:pt x="10913" y="20977"/>
                    <a:pt x="11250" y="19799"/>
                  </a:cubicBezTo>
                  <a:cubicBezTo>
                    <a:pt x="11588" y="18621"/>
                    <a:pt x="11700" y="16657"/>
                    <a:pt x="11756" y="14694"/>
                  </a:cubicBezTo>
                  <a:cubicBezTo>
                    <a:pt x="11812" y="12730"/>
                    <a:pt x="11812" y="10766"/>
                    <a:pt x="11812" y="8606"/>
                  </a:cubicBezTo>
                  <a:cubicBezTo>
                    <a:pt x="11812" y="6446"/>
                    <a:pt x="11812" y="4090"/>
                    <a:pt x="12094" y="2715"/>
                  </a:cubicBezTo>
                  <a:cubicBezTo>
                    <a:pt x="12375" y="1341"/>
                    <a:pt x="12938" y="948"/>
                    <a:pt x="13838" y="2126"/>
                  </a:cubicBezTo>
                  <a:cubicBezTo>
                    <a:pt x="14738" y="3305"/>
                    <a:pt x="15975" y="6054"/>
                    <a:pt x="16706" y="8410"/>
                  </a:cubicBezTo>
                  <a:cubicBezTo>
                    <a:pt x="17438" y="10766"/>
                    <a:pt x="17663" y="12730"/>
                    <a:pt x="17663" y="14694"/>
                  </a:cubicBezTo>
                  <a:cubicBezTo>
                    <a:pt x="17663" y="16657"/>
                    <a:pt x="17438" y="18621"/>
                    <a:pt x="17156" y="18817"/>
                  </a:cubicBezTo>
                  <a:cubicBezTo>
                    <a:pt x="16875" y="19014"/>
                    <a:pt x="16538" y="17443"/>
                    <a:pt x="16369" y="14497"/>
                  </a:cubicBezTo>
                  <a:cubicBezTo>
                    <a:pt x="16200" y="11552"/>
                    <a:pt x="16200" y="7232"/>
                    <a:pt x="16819" y="4483"/>
                  </a:cubicBezTo>
                  <a:cubicBezTo>
                    <a:pt x="17438" y="1734"/>
                    <a:pt x="18675" y="555"/>
                    <a:pt x="19575" y="163"/>
                  </a:cubicBezTo>
                  <a:cubicBezTo>
                    <a:pt x="20475" y="-230"/>
                    <a:pt x="21038" y="163"/>
                    <a:pt x="21600" y="5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9244675" y="7239406"/>
              <a:ext cx="165084" cy="22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"/>
                  </a:moveTo>
                  <a:cubicBezTo>
                    <a:pt x="20492" y="617"/>
                    <a:pt x="19385" y="0"/>
                    <a:pt x="17446" y="0"/>
                  </a:cubicBezTo>
                  <a:cubicBezTo>
                    <a:pt x="15508" y="0"/>
                    <a:pt x="12738" y="617"/>
                    <a:pt x="10938" y="1440"/>
                  </a:cubicBezTo>
                  <a:cubicBezTo>
                    <a:pt x="9138" y="2263"/>
                    <a:pt x="8308" y="3291"/>
                    <a:pt x="8585" y="4629"/>
                  </a:cubicBezTo>
                  <a:cubicBezTo>
                    <a:pt x="8862" y="5966"/>
                    <a:pt x="10246" y="7611"/>
                    <a:pt x="11769" y="8846"/>
                  </a:cubicBezTo>
                  <a:cubicBezTo>
                    <a:pt x="13292" y="10080"/>
                    <a:pt x="14954" y="10903"/>
                    <a:pt x="16200" y="11829"/>
                  </a:cubicBezTo>
                  <a:cubicBezTo>
                    <a:pt x="17446" y="12754"/>
                    <a:pt x="18277" y="13783"/>
                    <a:pt x="15508" y="15429"/>
                  </a:cubicBezTo>
                  <a:cubicBezTo>
                    <a:pt x="12738" y="17074"/>
                    <a:pt x="6369" y="1933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9750362" y="7169563"/>
              <a:ext cx="171807" cy="2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600" fill="norm" stroke="1" extrusionOk="0">
                  <a:moveTo>
                    <a:pt x="278" y="4860"/>
                  </a:moveTo>
                  <a:cubicBezTo>
                    <a:pt x="18" y="3600"/>
                    <a:pt x="-242" y="2340"/>
                    <a:pt x="409" y="1440"/>
                  </a:cubicBezTo>
                  <a:cubicBezTo>
                    <a:pt x="1059" y="540"/>
                    <a:pt x="2621" y="0"/>
                    <a:pt x="5744" y="0"/>
                  </a:cubicBezTo>
                  <a:cubicBezTo>
                    <a:pt x="8866" y="0"/>
                    <a:pt x="13551" y="540"/>
                    <a:pt x="16674" y="1620"/>
                  </a:cubicBezTo>
                  <a:cubicBezTo>
                    <a:pt x="19797" y="2700"/>
                    <a:pt x="21358" y="4320"/>
                    <a:pt x="21098" y="5760"/>
                  </a:cubicBezTo>
                  <a:cubicBezTo>
                    <a:pt x="20838" y="7200"/>
                    <a:pt x="18756" y="8460"/>
                    <a:pt x="16934" y="9270"/>
                  </a:cubicBezTo>
                  <a:cubicBezTo>
                    <a:pt x="15112" y="10080"/>
                    <a:pt x="13551" y="10440"/>
                    <a:pt x="13551" y="10800"/>
                  </a:cubicBezTo>
                  <a:cubicBezTo>
                    <a:pt x="13551" y="11160"/>
                    <a:pt x="15112" y="11520"/>
                    <a:pt x="16413" y="12150"/>
                  </a:cubicBezTo>
                  <a:cubicBezTo>
                    <a:pt x="17715" y="12780"/>
                    <a:pt x="18756" y="13680"/>
                    <a:pt x="18626" y="15030"/>
                  </a:cubicBezTo>
                  <a:cubicBezTo>
                    <a:pt x="18495" y="16380"/>
                    <a:pt x="17194" y="18180"/>
                    <a:pt x="14852" y="19350"/>
                  </a:cubicBezTo>
                  <a:cubicBezTo>
                    <a:pt x="12510" y="20520"/>
                    <a:pt x="9127" y="21060"/>
                    <a:pt x="574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0031996" y="7302899"/>
              <a:ext cx="247626" cy="3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23" y="15600"/>
                    <a:pt x="6646" y="9600"/>
                    <a:pt x="10246" y="6000"/>
                  </a:cubicBezTo>
                  <a:cubicBezTo>
                    <a:pt x="13846" y="2400"/>
                    <a:pt x="17723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10325769" y="7144165"/>
              <a:ext cx="106789" cy="3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2158" y="0"/>
                  </a:moveTo>
                  <a:cubicBezTo>
                    <a:pt x="912" y="2319"/>
                    <a:pt x="-334" y="4637"/>
                    <a:pt x="81" y="6346"/>
                  </a:cubicBezTo>
                  <a:cubicBezTo>
                    <a:pt x="497" y="8054"/>
                    <a:pt x="2574" y="9153"/>
                    <a:pt x="4858" y="9641"/>
                  </a:cubicBezTo>
                  <a:cubicBezTo>
                    <a:pt x="7143" y="10129"/>
                    <a:pt x="9635" y="10007"/>
                    <a:pt x="11712" y="9763"/>
                  </a:cubicBezTo>
                  <a:cubicBezTo>
                    <a:pt x="13789" y="9519"/>
                    <a:pt x="15451" y="9153"/>
                    <a:pt x="17112" y="8664"/>
                  </a:cubicBezTo>
                  <a:cubicBezTo>
                    <a:pt x="18774" y="8176"/>
                    <a:pt x="20435" y="7566"/>
                    <a:pt x="20851" y="7566"/>
                  </a:cubicBezTo>
                  <a:cubicBezTo>
                    <a:pt x="21266" y="7566"/>
                    <a:pt x="20435" y="8176"/>
                    <a:pt x="19189" y="10068"/>
                  </a:cubicBezTo>
                  <a:cubicBezTo>
                    <a:pt x="17943" y="11959"/>
                    <a:pt x="16281" y="15132"/>
                    <a:pt x="16074" y="17268"/>
                  </a:cubicBezTo>
                  <a:cubicBezTo>
                    <a:pt x="15866" y="19403"/>
                    <a:pt x="17112" y="20502"/>
                    <a:pt x="183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10520897" y="7273513"/>
              <a:ext cx="127893" cy="28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134" fill="norm" stroke="1" extrusionOk="0">
                  <a:moveTo>
                    <a:pt x="0" y="8685"/>
                  </a:moveTo>
                  <a:cubicBezTo>
                    <a:pt x="0" y="12414"/>
                    <a:pt x="0" y="16144"/>
                    <a:pt x="0" y="18397"/>
                  </a:cubicBezTo>
                  <a:cubicBezTo>
                    <a:pt x="0" y="20650"/>
                    <a:pt x="0" y="21427"/>
                    <a:pt x="343" y="21039"/>
                  </a:cubicBezTo>
                  <a:cubicBezTo>
                    <a:pt x="686" y="20650"/>
                    <a:pt x="1371" y="19096"/>
                    <a:pt x="3257" y="15755"/>
                  </a:cubicBezTo>
                  <a:cubicBezTo>
                    <a:pt x="5143" y="12414"/>
                    <a:pt x="8229" y="7286"/>
                    <a:pt x="10457" y="4256"/>
                  </a:cubicBezTo>
                  <a:cubicBezTo>
                    <a:pt x="12686" y="1226"/>
                    <a:pt x="14057" y="293"/>
                    <a:pt x="15429" y="60"/>
                  </a:cubicBezTo>
                  <a:cubicBezTo>
                    <a:pt x="16800" y="-173"/>
                    <a:pt x="18171" y="293"/>
                    <a:pt x="19371" y="1148"/>
                  </a:cubicBezTo>
                  <a:cubicBezTo>
                    <a:pt x="20571" y="2003"/>
                    <a:pt x="21600" y="3246"/>
                    <a:pt x="19543" y="4800"/>
                  </a:cubicBezTo>
                  <a:cubicBezTo>
                    <a:pt x="17486" y="6354"/>
                    <a:pt x="12343" y="8218"/>
                    <a:pt x="7200" y="100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0759263" y="7328297"/>
              <a:ext cx="199741" cy="16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1677" y="0"/>
                  </a:moveTo>
                  <a:cubicBezTo>
                    <a:pt x="1677" y="4154"/>
                    <a:pt x="1677" y="8308"/>
                    <a:pt x="1336" y="10938"/>
                  </a:cubicBezTo>
                  <a:cubicBezTo>
                    <a:pt x="995" y="13569"/>
                    <a:pt x="313" y="14677"/>
                    <a:pt x="85" y="14261"/>
                  </a:cubicBezTo>
                  <a:cubicBezTo>
                    <a:pt x="-142" y="13846"/>
                    <a:pt x="85" y="11908"/>
                    <a:pt x="767" y="9969"/>
                  </a:cubicBezTo>
                  <a:cubicBezTo>
                    <a:pt x="1450" y="8031"/>
                    <a:pt x="2586" y="6092"/>
                    <a:pt x="3723" y="4985"/>
                  </a:cubicBezTo>
                  <a:cubicBezTo>
                    <a:pt x="4860" y="3877"/>
                    <a:pt x="5997" y="3600"/>
                    <a:pt x="6565" y="4154"/>
                  </a:cubicBezTo>
                  <a:cubicBezTo>
                    <a:pt x="7134" y="4708"/>
                    <a:pt x="7134" y="6092"/>
                    <a:pt x="7475" y="7338"/>
                  </a:cubicBezTo>
                  <a:cubicBezTo>
                    <a:pt x="7816" y="8585"/>
                    <a:pt x="8498" y="9692"/>
                    <a:pt x="9407" y="9969"/>
                  </a:cubicBezTo>
                  <a:cubicBezTo>
                    <a:pt x="10317" y="10246"/>
                    <a:pt x="11454" y="9692"/>
                    <a:pt x="12363" y="8585"/>
                  </a:cubicBezTo>
                  <a:cubicBezTo>
                    <a:pt x="13273" y="7477"/>
                    <a:pt x="13955" y="5815"/>
                    <a:pt x="14751" y="4431"/>
                  </a:cubicBezTo>
                  <a:cubicBezTo>
                    <a:pt x="15546" y="3046"/>
                    <a:pt x="16456" y="1938"/>
                    <a:pt x="17252" y="1938"/>
                  </a:cubicBezTo>
                  <a:cubicBezTo>
                    <a:pt x="18047" y="1938"/>
                    <a:pt x="18730" y="3046"/>
                    <a:pt x="19412" y="6508"/>
                  </a:cubicBezTo>
                  <a:cubicBezTo>
                    <a:pt x="20094" y="9969"/>
                    <a:pt x="20776" y="15785"/>
                    <a:pt x="214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7905975" y="6745438"/>
              <a:ext cx="3266067" cy="98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43" fill="norm" stroke="1" extrusionOk="0">
                  <a:moveTo>
                    <a:pt x="18077" y="8020"/>
                  </a:moveTo>
                  <a:cubicBezTo>
                    <a:pt x="18146" y="7789"/>
                    <a:pt x="18216" y="7557"/>
                    <a:pt x="18223" y="7372"/>
                  </a:cubicBezTo>
                  <a:cubicBezTo>
                    <a:pt x="18230" y="7187"/>
                    <a:pt x="18174" y="7049"/>
                    <a:pt x="17909" y="6725"/>
                  </a:cubicBezTo>
                  <a:cubicBezTo>
                    <a:pt x="17644" y="6401"/>
                    <a:pt x="17170" y="5892"/>
                    <a:pt x="16653" y="5453"/>
                  </a:cubicBezTo>
                  <a:cubicBezTo>
                    <a:pt x="16137" y="5014"/>
                    <a:pt x="15579" y="4644"/>
                    <a:pt x="15049" y="4320"/>
                  </a:cubicBezTo>
                  <a:cubicBezTo>
                    <a:pt x="14519" y="3996"/>
                    <a:pt x="14016" y="3718"/>
                    <a:pt x="13521" y="3418"/>
                  </a:cubicBezTo>
                  <a:cubicBezTo>
                    <a:pt x="13026" y="3117"/>
                    <a:pt x="12537" y="2793"/>
                    <a:pt x="12056" y="2493"/>
                  </a:cubicBezTo>
                  <a:cubicBezTo>
                    <a:pt x="11574" y="2192"/>
                    <a:pt x="11100" y="1915"/>
                    <a:pt x="10598" y="1660"/>
                  </a:cubicBezTo>
                  <a:cubicBezTo>
                    <a:pt x="10095" y="1406"/>
                    <a:pt x="9565" y="1175"/>
                    <a:pt x="9028" y="990"/>
                  </a:cubicBezTo>
                  <a:cubicBezTo>
                    <a:pt x="8491" y="805"/>
                    <a:pt x="7946" y="666"/>
                    <a:pt x="7416" y="504"/>
                  </a:cubicBezTo>
                  <a:cubicBezTo>
                    <a:pt x="6886" y="342"/>
                    <a:pt x="6370" y="157"/>
                    <a:pt x="5853" y="65"/>
                  </a:cubicBezTo>
                  <a:cubicBezTo>
                    <a:pt x="5337" y="-28"/>
                    <a:pt x="4821" y="-28"/>
                    <a:pt x="4291" y="111"/>
                  </a:cubicBezTo>
                  <a:cubicBezTo>
                    <a:pt x="3760" y="250"/>
                    <a:pt x="3216" y="527"/>
                    <a:pt x="2714" y="874"/>
                  </a:cubicBezTo>
                  <a:cubicBezTo>
                    <a:pt x="2212" y="1221"/>
                    <a:pt x="1751" y="1637"/>
                    <a:pt x="1353" y="2377"/>
                  </a:cubicBezTo>
                  <a:cubicBezTo>
                    <a:pt x="956" y="3117"/>
                    <a:pt x="621" y="4181"/>
                    <a:pt x="384" y="5291"/>
                  </a:cubicBezTo>
                  <a:cubicBezTo>
                    <a:pt x="146" y="6401"/>
                    <a:pt x="7" y="7557"/>
                    <a:pt x="0" y="8691"/>
                  </a:cubicBezTo>
                  <a:cubicBezTo>
                    <a:pt x="-7" y="9824"/>
                    <a:pt x="119" y="10934"/>
                    <a:pt x="370" y="11928"/>
                  </a:cubicBezTo>
                  <a:cubicBezTo>
                    <a:pt x="621" y="12923"/>
                    <a:pt x="998" y="13802"/>
                    <a:pt x="1437" y="14518"/>
                  </a:cubicBezTo>
                  <a:cubicBezTo>
                    <a:pt x="1877" y="15235"/>
                    <a:pt x="2379" y="15790"/>
                    <a:pt x="2902" y="16345"/>
                  </a:cubicBezTo>
                  <a:cubicBezTo>
                    <a:pt x="3426" y="16900"/>
                    <a:pt x="3970" y="17456"/>
                    <a:pt x="4528" y="17987"/>
                  </a:cubicBezTo>
                  <a:cubicBezTo>
                    <a:pt x="5086" y="18519"/>
                    <a:pt x="5658" y="19028"/>
                    <a:pt x="6244" y="19514"/>
                  </a:cubicBezTo>
                  <a:cubicBezTo>
                    <a:pt x="6830" y="19999"/>
                    <a:pt x="7430" y="20462"/>
                    <a:pt x="8023" y="20786"/>
                  </a:cubicBezTo>
                  <a:cubicBezTo>
                    <a:pt x="8616" y="21109"/>
                    <a:pt x="9202" y="21294"/>
                    <a:pt x="9726" y="21410"/>
                  </a:cubicBezTo>
                  <a:cubicBezTo>
                    <a:pt x="10249" y="21526"/>
                    <a:pt x="10709" y="21572"/>
                    <a:pt x="11240" y="21526"/>
                  </a:cubicBezTo>
                  <a:cubicBezTo>
                    <a:pt x="11770" y="21479"/>
                    <a:pt x="12370" y="21341"/>
                    <a:pt x="12963" y="21179"/>
                  </a:cubicBezTo>
                  <a:cubicBezTo>
                    <a:pt x="13556" y="21017"/>
                    <a:pt x="14142" y="20832"/>
                    <a:pt x="14714" y="20670"/>
                  </a:cubicBezTo>
                  <a:cubicBezTo>
                    <a:pt x="15286" y="20508"/>
                    <a:pt x="15844" y="20369"/>
                    <a:pt x="16395" y="20277"/>
                  </a:cubicBezTo>
                  <a:cubicBezTo>
                    <a:pt x="16946" y="20184"/>
                    <a:pt x="17491" y="20138"/>
                    <a:pt x="18000" y="20092"/>
                  </a:cubicBezTo>
                  <a:cubicBezTo>
                    <a:pt x="18509" y="20046"/>
                    <a:pt x="18984" y="19999"/>
                    <a:pt x="19444" y="19722"/>
                  </a:cubicBezTo>
                  <a:cubicBezTo>
                    <a:pt x="19905" y="19444"/>
                    <a:pt x="20351" y="18936"/>
                    <a:pt x="20721" y="18126"/>
                  </a:cubicBezTo>
                  <a:cubicBezTo>
                    <a:pt x="21091" y="17317"/>
                    <a:pt x="21384" y="16207"/>
                    <a:pt x="21488" y="15004"/>
                  </a:cubicBezTo>
                  <a:cubicBezTo>
                    <a:pt x="21593" y="13802"/>
                    <a:pt x="21509" y="12506"/>
                    <a:pt x="21258" y="11304"/>
                  </a:cubicBezTo>
                  <a:cubicBezTo>
                    <a:pt x="21007" y="10101"/>
                    <a:pt x="20588" y="8991"/>
                    <a:pt x="20163" y="8182"/>
                  </a:cubicBezTo>
                  <a:cubicBezTo>
                    <a:pt x="19737" y="7372"/>
                    <a:pt x="19305" y="6864"/>
                    <a:pt x="18753" y="6355"/>
                  </a:cubicBezTo>
                  <a:cubicBezTo>
                    <a:pt x="18202" y="5846"/>
                    <a:pt x="17533" y="5337"/>
                    <a:pt x="16898" y="4921"/>
                  </a:cubicBezTo>
                  <a:cubicBezTo>
                    <a:pt x="16263" y="4505"/>
                    <a:pt x="15663" y="4181"/>
                    <a:pt x="15063" y="38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7200179" y="7036226"/>
              <a:ext cx="825419" cy="338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5600"/>
                  </a:moveTo>
                  <a:cubicBezTo>
                    <a:pt x="111" y="9200"/>
                    <a:pt x="222" y="12800"/>
                    <a:pt x="609" y="15733"/>
                  </a:cubicBezTo>
                  <a:cubicBezTo>
                    <a:pt x="997" y="18667"/>
                    <a:pt x="1662" y="20933"/>
                    <a:pt x="2769" y="21267"/>
                  </a:cubicBezTo>
                  <a:cubicBezTo>
                    <a:pt x="3877" y="21600"/>
                    <a:pt x="5428" y="20000"/>
                    <a:pt x="7062" y="17733"/>
                  </a:cubicBezTo>
                  <a:cubicBezTo>
                    <a:pt x="8695" y="15467"/>
                    <a:pt x="10412" y="12533"/>
                    <a:pt x="12378" y="9867"/>
                  </a:cubicBezTo>
                  <a:cubicBezTo>
                    <a:pt x="14345" y="7200"/>
                    <a:pt x="16560" y="4800"/>
                    <a:pt x="18138" y="3200"/>
                  </a:cubicBezTo>
                  <a:cubicBezTo>
                    <a:pt x="19717" y="1600"/>
                    <a:pt x="20658" y="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7900961" y="5865665"/>
              <a:ext cx="232576" cy="8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93" fill="norm" stroke="1" extrusionOk="0">
                  <a:moveTo>
                    <a:pt x="21384" y="225"/>
                  </a:moveTo>
                  <a:cubicBezTo>
                    <a:pt x="17881" y="59"/>
                    <a:pt x="14379" y="-107"/>
                    <a:pt x="11265" y="87"/>
                  </a:cubicBezTo>
                  <a:cubicBezTo>
                    <a:pt x="8152" y="281"/>
                    <a:pt x="5427" y="835"/>
                    <a:pt x="3579" y="1305"/>
                  </a:cubicBezTo>
                  <a:cubicBezTo>
                    <a:pt x="1730" y="1776"/>
                    <a:pt x="757" y="2164"/>
                    <a:pt x="270" y="2524"/>
                  </a:cubicBezTo>
                  <a:cubicBezTo>
                    <a:pt x="-216" y="2884"/>
                    <a:pt x="-216" y="3216"/>
                    <a:pt x="1730" y="3853"/>
                  </a:cubicBezTo>
                  <a:cubicBezTo>
                    <a:pt x="3676" y="4490"/>
                    <a:pt x="7568" y="5431"/>
                    <a:pt x="10292" y="6622"/>
                  </a:cubicBezTo>
                  <a:cubicBezTo>
                    <a:pt x="13016" y="7813"/>
                    <a:pt x="14573" y="9253"/>
                    <a:pt x="14379" y="10361"/>
                  </a:cubicBezTo>
                  <a:cubicBezTo>
                    <a:pt x="14184" y="11468"/>
                    <a:pt x="12238" y="12244"/>
                    <a:pt x="10584" y="12715"/>
                  </a:cubicBezTo>
                  <a:cubicBezTo>
                    <a:pt x="8930" y="13185"/>
                    <a:pt x="7568" y="13351"/>
                    <a:pt x="6400" y="13379"/>
                  </a:cubicBezTo>
                  <a:cubicBezTo>
                    <a:pt x="5233" y="13407"/>
                    <a:pt x="4260" y="13296"/>
                    <a:pt x="4357" y="13185"/>
                  </a:cubicBezTo>
                  <a:cubicBezTo>
                    <a:pt x="4454" y="13075"/>
                    <a:pt x="5622" y="12964"/>
                    <a:pt x="7568" y="12881"/>
                  </a:cubicBezTo>
                  <a:cubicBezTo>
                    <a:pt x="9514" y="12798"/>
                    <a:pt x="12238" y="12742"/>
                    <a:pt x="13795" y="12853"/>
                  </a:cubicBezTo>
                  <a:cubicBezTo>
                    <a:pt x="15352" y="12964"/>
                    <a:pt x="15741" y="13241"/>
                    <a:pt x="15352" y="13822"/>
                  </a:cubicBezTo>
                  <a:cubicBezTo>
                    <a:pt x="14962" y="14404"/>
                    <a:pt x="13795" y="15290"/>
                    <a:pt x="12725" y="16093"/>
                  </a:cubicBezTo>
                  <a:cubicBezTo>
                    <a:pt x="11654" y="16896"/>
                    <a:pt x="10681" y="17616"/>
                    <a:pt x="11946" y="18502"/>
                  </a:cubicBezTo>
                  <a:cubicBezTo>
                    <a:pt x="13211" y="19388"/>
                    <a:pt x="16714" y="20441"/>
                    <a:pt x="20216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8073129" y="6411360"/>
              <a:ext cx="3120802" cy="28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78" fill="norm" stroke="1" extrusionOk="0">
                  <a:moveTo>
                    <a:pt x="549" y="6971"/>
                  </a:moveTo>
                  <a:cubicBezTo>
                    <a:pt x="403" y="5520"/>
                    <a:pt x="257" y="4069"/>
                    <a:pt x="154" y="3102"/>
                  </a:cubicBezTo>
                  <a:cubicBezTo>
                    <a:pt x="52" y="2135"/>
                    <a:pt x="-7" y="1651"/>
                    <a:pt x="0" y="1248"/>
                  </a:cubicBezTo>
                  <a:cubicBezTo>
                    <a:pt x="8" y="845"/>
                    <a:pt x="81" y="523"/>
                    <a:pt x="410" y="281"/>
                  </a:cubicBezTo>
                  <a:cubicBezTo>
                    <a:pt x="740" y="39"/>
                    <a:pt x="1326" y="-122"/>
                    <a:pt x="1882" y="120"/>
                  </a:cubicBezTo>
                  <a:cubicBezTo>
                    <a:pt x="2439" y="362"/>
                    <a:pt x="2966" y="1006"/>
                    <a:pt x="3486" y="1812"/>
                  </a:cubicBezTo>
                  <a:cubicBezTo>
                    <a:pt x="4005" y="2618"/>
                    <a:pt x="4518" y="3585"/>
                    <a:pt x="5082" y="4633"/>
                  </a:cubicBezTo>
                  <a:cubicBezTo>
                    <a:pt x="5646" y="5681"/>
                    <a:pt x="6261" y="6809"/>
                    <a:pt x="6817" y="7696"/>
                  </a:cubicBezTo>
                  <a:cubicBezTo>
                    <a:pt x="7374" y="8582"/>
                    <a:pt x="7872" y="9227"/>
                    <a:pt x="8355" y="9791"/>
                  </a:cubicBezTo>
                  <a:cubicBezTo>
                    <a:pt x="8838" y="10356"/>
                    <a:pt x="9307" y="10839"/>
                    <a:pt x="9819" y="11242"/>
                  </a:cubicBezTo>
                  <a:cubicBezTo>
                    <a:pt x="10332" y="11645"/>
                    <a:pt x="10888" y="11968"/>
                    <a:pt x="11408" y="12290"/>
                  </a:cubicBezTo>
                  <a:cubicBezTo>
                    <a:pt x="11928" y="12612"/>
                    <a:pt x="12411" y="12935"/>
                    <a:pt x="12880" y="13257"/>
                  </a:cubicBezTo>
                  <a:cubicBezTo>
                    <a:pt x="13348" y="13579"/>
                    <a:pt x="13802" y="13902"/>
                    <a:pt x="14256" y="14144"/>
                  </a:cubicBezTo>
                  <a:cubicBezTo>
                    <a:pt x="14710" y="14385"/>
                    <a:pt x="15164" y="14547"/>
                    <a:pt x="15699" y="14708"/>
                  </a:cubicBezTo>
                  <a:cubicBezTo>
                    <a:pt x="16233" y="14869"/>
                    <a:pt x="16848" y="15030"/>
                    <a:pt x="17419" y="15272"/>
                  </a:cubicBezTo>
                  <a:cubicBezTo>
                    <a:pt x="17991" y="15514"/>
                    <a:pt x="18518" y="15836"/>
                    <a:pt x="19045" y="16320"/>
                  </a:cubicBezTo>
                  <a:cubicBezTo>
                    <a:pt x="19572" y="16803"/>
                    <a:pt x="20099" y="17448"/>
                    <a:pt x="20524" y="18335"/>
                  </a:cubicBezTo>
                  <a:cubicBezTo>
                    <a:pt x="20949" y="19221"/>
                    <a:pt x="21271" y="20350"/>
                    <a:pt x="21593" y="21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8571642" y="6239125"/>
              <a:ext cx="2552446" cy="35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7194"/>
                  </a:moveTo>
                  <a:cubicBezTo>
                    <a:pt x="18" y="5642"/>
                    <a:pt x="36" y="4090"/>
                    <a:pt x="233" y="2991"/>
                  </a:cubicBezTo>
                  <a:cubicBezTo>
                    <a:pt x="430" y="1891"/>
                    <a:pt x="806" y="1244"/>
                    <a:pt x="1316" y="792"/>
                  </a:cubicBezTo>
                  <a:cubicBezTo>
                    <a:pt x="1827" y="339"/>
                    <a:pt x="2472" y="80"/>
                    <a:pt x="3125" y="16"/>
                  </a:cubicBezTo>
                  <a:cubicBezTo>
                    <a:pt x="3779" y="-49"/>
                    <a:pt x="4442" y="80"/>
                    <a:pt x="5140" y="533"/>
                  </a:cubicBezTo>
                  <a:cubicBezTo>
                    <a:pt x="5839" y="986"/>
                    <a:pt x="6573" y="1762"/>
                    <a:pt x="7236" y="2538"/>
                  </a:cubicBezTo>
                  <a:cubicBezTo>
                    <a:pt x="7899" y="3314"/>
                    <a:pt x="8490" y="4090"/>
                    <a:pt x="9081" y="4931"/>
                  </a:cubicBezTo>
                  <a:cubicBezTo>
                    <a:pt x="9672" y="5771"/>
                    <a:pt x="10263" y="6677"/>
                    <a:pt x="10854" y="7582"/>
                  </a:cubicBezTo>
                  <a:cubicBezTo>
                    <a:pt x="11445" y="8488"/>
                    <a:pt x="12036" y="9393"/>
                    <a:pt x="12654" y="10298"/>
                  </a:cubicBezTo>
                  <a:cubicBezTo>
                    <a:pt x="13272" y="11204"/>
                    <a:pt x="13916" y="12109"/>
                    <a:pt x="14534" y="13014"/>
                  </a:cubicBezTo>
                  <a:cubicBezTo>
                    <a:pt x="15152" y="13920"/>
                    <a:pt x="15743" y="14825"/>
                    <a:pt x="16370" y="15860"/>
                  </a:cubicBezTo>
                  <a:cubicBezTo>
                    <a:pt x="16997" y="16895"/>
                    <a:pt x="17660" y="18059"/>
                    <a:pt x="18304" y="18964"/>
                  </a:cubicBezTo>
                  <a:cubicBezTo>
                    <a:pt x="18949" y="19870"/>
                    <a:pt x="19576" y="20516"/>
                    <a:pt x="20122" y="20904"/>
                  </a:cubicBezTo>
                  <a:cubicBezTo>
                    <a:pt x="20669" y="21292"/>
                    <a:pt x="21134" y="21422"/>
                    <a:pt x="21600" y="215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8525537" y="6490181"/>
              <a:ext cx="2452516" cy="19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573" y="0"/>
                  </a:moveTo>
                  <a:cubicBezTo>
                    <a:pt x="480" y="232"/>
                    <a:pt x="387" y="465"/>
                    <a:pt x="275" y="813"/>
                  </a:cubicBezTo>
                  <a:cubicBezTo>
                    <a:pt x="163" y="1161"/>
                    <a:pt x="33" y="1626"/>
                    <a:pt x="5" y="2323"/>
                  </a:cubicBezTo>
                  <a:cubicBezTo>
                    <a:pt x="-23" y="3019"/>
                    <a:pt x="51" y="3948"/>
                    <a:pt x="424" y="5226"/>
                  </a:cubicBezTo>
                  <a:cubicBezTo>
                    <a:pt x="796" y="6503"/>
                    <a:pt x="1467" y="8129"/>
                    <a:pt x="2090" y="9174"/>
                  </a:cubicBezTo>
                  <a:cubicBezTo>
                    <a:pt x="2714" y="10219"/>
                    <a:pt x="3291" y="10684"/>
                    <a:pt x="3915" y="10916"/>
                  </a:cubicBezTo>
                  <a:cubicBezTo>
                    <a:pt x="4539" y="11148"/>
                    <a:pt x="5209" y="11148"/>
                    <a:pt x="5945" y="11265"/>
                  </a:cubicBezTo>
                  <a:cubicBezTo>
                    <a:pt x="6680" y="11381"/>
                    <a:pt x="7481" y="11613"/>
                    <a:pt x="8105" y="11729"/>
                  </a:cubicBezTo>
                  <a:cubicBezTo>
                    <a:pt x="8729" y="11845"/>
                    <a:pt x="9176" y="11845"/>
                    <a:pt x="9613" y="11845"/>
                  </a:cubicBezTo>
                  <a:cubicBezTo>
                    <a:pt x="10051" y="11845"/>
                    <a:pt x="10479" y="11845"/>
                    <a:pt x="11159" y="12077"/>
                  </a:cubicBezTo>
                  <a:cubicBezTo>
                    <a:pt x="11838" y="12310"/>
                    <a:pt x="12769" y="12774"/>
                    <a:pt x="13691" y="13355"/>
                  </a:cubicBezTo>
                  <a:cubicBezTo>
                    <a:pt x="14613" y="13935"/>
                    <a:pt x="15525" y="14632"/>
                    <a:pt x="16400" y="15329"/>
                  </a:cubicBezTo>
                  <a:cubicBezTo>
                    <a:pt x="17276" y="16026"/>
                    <a:pt x="18114" y="16723"/>
                    <a:pt x="18970" y="17768"/>
                  </a:cubicBezTo>
                  <a:cubicBezTo>
                    <a:pt x="19827" y="18813"/>
                    <a:pt x="20702" y="20206"/>
                    <a:pt x="2157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7949404" y="5548358"/>
              <a:ext cx="749226" cy="25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7676"/>
                  </a:moveTo>
                  <a:cubicBezTo>
                    <a:pt x="61" y="6783"/>
                    <a:pt x="122" y="5890"/>
                    <a:pt x="214" y="6158"/>
                  </a:cubicBezTo>
                  <a:cubicBezTo>
                    <a:pt x="305" y="6426"/>
                    <a:pt x="427" y="7854"/>
                    <a:pt x="488" y="9996"/>
                  </a:cubicBezTo>
                  <a:cubicBezTo>
                    <a:pt x="549" y="12138"/>
                    <a:pt x="549" y="14995"/>
                    <a:pt x="610" y="16958"/>
                  </a:cubicBezTo>
                  <a:cubicBezTo>
                    <a:pt x="671" y="18922"/>
                    <a:pt x="793" y="19993"/>
                    <a:pt x="1037" y="20618"/>
                  </a:cubicBezTo>
                  <a:cubicBezTo>
                    <a:pt x="1281" y="21242"/>
                    <a:pt x="1647" y="21421"/>
                    <a:pt x="2654" y="20082"/>
                  </a:cubicBezTo>
                  <a:cubicBezTo>
                    <a:pt x="3661" y="18743"/>
                    <a:pt x="5308" y="15887"/>
                    <a:pt x="7322" y="12852"/>
                  </a:cubicBezTo>
                  <a:cubicBezTo>
                    <a:pt x="9336" y="9818"/>
                    <a:pt x="11715" y="6604"/>
                    <a:pt x="14003" y="4373"/>
                  </a:cubicBezTo>
                  <a:cubicBezTo>
                    <a:pt x="16292" y="2142"/>
                    <a:pt x="18488" y="892"/>
                    <a:pt x="19739" y="357"/>
                  </a:cubicBezTo>
                  <a:cubicBezTo>
                    <a:pt x="20990" y="-179"/>
                    <a:pt x="21295" y="0"/>
                    <a:pt x="21600" y="1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Drawing"/>
          <p:cNvGrpSpPr/>
          <p:nvPr/>
        </p:nvGrpSpPr>
        <p:grpSpPr>
          <a:xfrm>
            <a:off x="1289844" y="1376932"/>
            <a:ext cx="10762976" cy="6516118"/>
            <a:chOff x="0" y="0"/>
            <a:chExt cx="10762975" cy="6516117"/>
          </a:xfrm>
        </p:grpSpPr>
        <p:sp>
          <p:nvSpPr>
            <p:cNvPr id="1825" name="Line"/>
            <p:cNvSpPr/>
            <p:nvPr/>
          </p:nvSpPr>
          <p:spPr>
            <a:xfrm>
              <a:off x="0" y="246150"/>
              <a:ext cx="253329" cy="56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535" fill="norm" stroke="1" extrusionOk="0">
                  <a:moveTo>
                    <a:pt x="3622" y="4673"/>
                  </a:moveTo>
                  <a:cubicBezTo>
                    <a:pt x="4324" y="6600"/>
                    <a:pt x="5027" y="8527"/>
                    <a:pt x="5641" y="10695"/>
                  </a:cubicBezTo>
                  <a:cubicBezTo>
                    <a:pt x="6256" y="12863"/>
                    <a:pt x="6783" y="15272"/>
                    <a:pt x="7134" y="16717"/>
                  </a:cubicBezTo>
                  <a:cubicBezTo>
                    <a:pt x="7485" y="18163"/>
                    <a:pt x="7661" y="18644"/>
                    <a:pt x="7749" y="19166"/>
                  </a:cubicBezTo>
                  <a:cubicBezTo>
                    <a:pt x="7836" y="19688"/>
                    <a:pt x="7836" y="20250"/>
                    <a:pt x="7749" y="20331"/>
                  </a:cubicBezTo>
                  <a:cubicBezTo>
                    <a:pt x="7661" y="20411"/>
                    <a:pt x="7485" y="20009"/>
                    <a:pt x="6607" y="18203"/>
                  </a:cubicBezTo>
                  <a:cubicBezTo>
                    <a:pt x="5729" y="16396"/>
                    <a:pt x="4149" y="13184"/>
                    <a:pt x="2919" y="10374"/>
                  </a:cubicBezTo>
                  <a:cubicBezTo>
                    <a:pt x="1690" y="7563"/>
                    <a:pt x="812" y="5154"/>
                    <a:pt x="373" y="3709"/>
                  </a:cubicBezTo>
                  <a:cubicBezTo>
                    <a:pt x="-66" y="2264"/>
                    <a:pt x="-66" y="1782"/>
                    <a:pt x="110" y="1340"/>
                  </a:cubicBezTo>
                  <a:cubicBezTo>
                    <a:pt x="285" y="899"/>
                    <a:pt x="636" y="497"/>
                    <a:pt x="1251" y="256"/>
                  </a:cubicBezTo>
                  <a:cubicBezTo>
                    <a:pt x="1866" y="15"/>
                    <a:pt x="2744" y="-65"/>
                    <a:pt x="4324" y="55"/>
                  </a:cubicBezTo>
                  <a:cubicBezTo>
                    <a:pt x="5905" y="176"/>
                    <a:pt x="8188" y="497"/>
                    <a:pt x="10032" y="1461"/>
                  </a:cubicBezTo>
                  <a:cubicBezTo>
                    <a:pt x="11875" y="2424"/>
                    <a:pt x="13280" y="4030"/>
                    <a:pt x="13632" y="5516"/>
                  </a:cubicBezTo>
                  <a:cubicBezTo>
                    <a:pt x="13983" y="7001"/>
                    <a:pt x="13280" y="8366"/>
                    <a:pt x="12666" y="9209"/>
                  </a:cubicBezTo>
                  <a:cubicBezTo>
                    <a:pt x="12051" y="10052"/>
                    <a:pt x="11524" y="10374"/>
                    <a:pt x="10910" y="10655"/>
                  </a:cubicBezTo>
                  <a:cubicBezTo>
                    <a:pt x="10295" y="10936"/>
                    <a:pt x="9593" y="11177"/>
                    <a:pt x="9593" y="11458"/>
                  </a:cubicBezTo>
                  <a:cubicBezTo>
                    <a:pt x="9593" y="11739"/>
                    <a:pt x="10295" y="12060"/>
                    <a:pt x="12227" y="12662"/>
                  </a:cubicBezTo>
                  <a:cubicBezTo>
                    <a:pt x="14158" y="13264"/>
                    <a:pt x="17319" y="14148"/>
                    <a:pt x="19163" y="15031"/>
                  </a:cubicBezTo>
                  <a:cubicBezTo>
                    <a:pt x="21007" y="15914"/>
                    <a:pt x="21534" y="16797"/>
                    <a:pt x="20480" y="17761"/>
                  </a:cubicBezTo>
                  <a:cubicBezTo>
                    <a:pt x="19427" y="18725"/>
                    <a:pt x="16793" y="19768"/>
                    <a:pt x="14071" y="20411"/>
                  </a:cubicBezTo>
                  <a:cubicBezTo>
                    <a:pt x="11349" y="21053"/>
                    <a:pt x="8539" y="21294"/>
                    <a:pt x="5729" y="215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349398" y="499356"/>
              <a:ext cx="401568" cy="44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79" fill="norm" stroke="1" extrusionOk="0">
                  <a:moveTo>
                    <a:pt x="6396" y="3505"/>
                  </a:moveTo>
                  <a:cubicBezTo>
                    <a:pt x="5604" y="2288"/>
                    <a:pt x="4813" y="1071"/>
                    <a:pt x="4134" y="462"/>
                  </a:cubicBezTo>
                  <a:cubicBezTo>
                    <a:pt x="3456" y="-146"/>
                    <a:pt x="2890" y="-146"/>
                    <a:pt x="2325" y="412"/>
                  </a:cubicBezTo>
                  <a:cubicBezTo>
                    <a:pt x="1759" y="969"/>
                    <a:pt x="1194" y="2085"/>
                    <a:pt x="742" y="3910"/>
                  </a:cubicBezTo>
                  <a:cubicBezTo>
                    <a:pt x="289" y="5736"/>
                    <a:pt x="-50" y="8271"/>
                    <a:pt x="7" y="9843"/>
                  </a:cubicBezTo>
                  <a:cubicBezTo>
                    <a:pt x="63" y="11415"/>
                    <a:pt x="515" y="12023"/>
                    <a:pt x="1024" y="12226"/>
                  </a:cubicBezTo>
                  <a:cubicBezTo>
                    <a:pt x="1533" y="12429"/>
                    <a:pt x="2099" y="12226"/>
                    <a:pt x="2947" y="10857"/>
                  </a:cubicBezTo>
                  <a:cubicBezTo>
                    <a:pt x="3795" y="9488"/>
                    <a:pt x="4926" y="6953"/>
                    <a:pt x="5435" y="5178"/>
                  </a:cubicBezTo>
                  <a:cubicBezTo>
                    <a:pt x="5944" y="3403"/>
                    <a:pt x="5831" y="2389"/>
                    <a:pt x="5718" y="2136"/>
                  </a:cubicBezTo>
                  <a:cubicBezTo>
                    <a:pt x="5604" y="1882"/>
                    <a:pt x="5491" y="2389"/>
                    <a:pt x="5435" y="3454"/>
                  </a:cubicBezTo>
                  <a:cubicBezTo>
                    <a:pt x="5378" y="4519"/>
                    <a:pt x="5378" y="6141"/>
                    <a:pt x="5718" y="7358"/>
                  </a:cubicBezTo>
                  <a:cubicBezTo>
                    <a:pt x="6057" y="8575"/>
                    <a:pt x="6735" y="9386"/>
                    <a:pt x="7357" y="9691"/>
                  </a:cubicBezTo>
                  <a:cubicBezTo>
                    <a:pt x="7979" y="9995"/>
                    <a:pt x="8545" y="9792"/>
                    <a:pt x="9110" y="8930"/>
                  </a:cubicBezTo>
                  <a:cubicBezTo>
                    <a:pt x="9676" y="8068"/>
                    <a:pt x="10241" y="6547"/>
                    <a:pt x="10580" y="5431"/>
                  </a:cubicBezTo>
                  <a:cubicBezTo>
                    <a:pt x="10920" y="4316"/>
                    <a:pt x="11033" y="3606"/>
                    <a:pt x="11089" y="3606"/>
                  </a:cubicBezTo>
                  <a:cubicBezTo>
                    <a:pt x="11146" y="3606"/>
                    <a:pt x="11146" y="4316"/>
                    <a:pt x="11372" y="5127"/>
                  </a:cubicBezTo>
                  <a:cubicBezTo>
                    <a:pt x="11598" y="5939"/>
                    <a:pt x="12051" y="6851"/>
                    <a:pt x="12559" y="7358"/>
                  </a:cubicBezTo>
                  <a:cubicBezTo>
                    <a:pt x="13068" y="7865"/>
                    <a:pt x="13634" y="7967"/>
                    <a:pt x="14538" y="6902"/>
                  </a:cubicBezTo>
                  <a:cubicBezTo>
                    <a:pt x="15443" y="5837"/>
                    <a:pt x="16687" y="3606"/>
                    <a:pt x="17309" y="2186"/>
                  </a:cubicBezTo>
                  <a:cubicBezTo>
                    <a:pt x="17931" y="767"/>
                    <a:pt x="17931" y="158"/>
                    <a:pt x="17818" y="108"/>
                  </a:cubicBezTo>
                  <a:cubicBezTo>
                    <a:pt x="17705" y="57"/>
                    <a:pt x="17479" y="564"/>
                    <a:pt x="17648" y="2237"/>
                  </a:cubicBezTo>
                  <a:cubicBezTo>
                    <a:pt x="17818" y="3910"/>
                    <a:pt x="18384" y="6750"/>
                    <a:pt x="19062" y="9640"/>
                  </a:cubicBezTo>
                  <a:cubicBezTo>
                    <a:pt x="19741" y="12530"/>
                    <a:pt x="20532" y="15471"/>
                    <a:pt x="20985" y="17296"/>
                  </a:cubicBezTo>
                  <a:cubicBezTo>
                    <a:pt x="21437" y="19122"/>
                    <a:pt x="21550" y="19831"/>
                    <a:pt x="21380" y="20339"/>
                  </a:cubicBezTo>
                  <a:cubicBezTo>
                    <a:pt x="21211" y="20846"/>
                    <a:pt x="20758" y="21150"/>
                    <a:pt x="20193" y="21302"/>
                  </a:cubicBezTo>
                  <a:cubicBezTo>
                    <a:pt x="19627" y="21454"/>
                    <a:pt x="18949" y="21454"/>
                    <a:pt x="17875" y="20592"/>
                  </a:cubicBezTo>
                  <a:cubicBezTo>
                    <a:pt x="16800" y="19730"/>
                    <a:pt x="15330" y="18006"/>
                    <a:pt x="14765" y="16739"/>
                  </a:cubicBezTo>
                  <a:cubicBezTo>
                    <a:pt x="14199" y="15471"/>
                    <a:pt x="14538" y="14660"/>
                    <a:pt x="14878" y="138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759324" y="470714"/>
              <a:ext cx="186032" cy="22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988" fill="norm" stroke="1" extrusionOk="0">
                  <a:moveTo>
                    <a:pt x="6040" y="13098"/>
                  </a:moveTo>
                  <a:cubicBezTo>
                    <a:pt x="5069" y="12504"/>
                    <a:pt x="4099" y="11909"/>
                    <a:pt x="3977" y="11117"/>
                  </a:cubicBezTo>
                  <a:cubicBezTo>
                    <a:pt x="3856" y="10324"/>
                    <a:pt x="4584" y="9333"/>
                    <a:pt x="5555" y="8441"/>
                  </a:cubicBezTo>
                  <a:cubicBezTo>
                    <a:pt x="6526" y="7550"/>
                    <a:pt x="7739" y="6757"/>
                    <a:pt x="8346" y="5865"/>
                  </a:cubicBezTo>
                  <a:cubicBezTo>
                    <a:pt x="8952" y="4973"/>
                    <a:pt x="8952" y="3983"/>
                    <a:pt x="8831" y="2992"/>
                  </a:cubicBezTo>
                  <a:cubicBezTo>
                    <a:pt x="8710" y="2001"/>
                    <a:pt x="8467" y="1010"/>
                    <a:pt x="7739" y="416"/>
                  </a:cubicBezTo>
                  <a:cubicBezTo>
                    <a:pt x="7011" y="-179"/>
                    <a:pt x="5797" y="-377"/>
                    <a:pt x="4463" y="1506"/>
                  </a:cubicBezTo>
                  <a:cubicBezTo>
                    <a:pt x="3128" y="3388"/>
                    <a:pt x="1672" y="7351"/>
                    <a:pt x="822" y="10423"/>
                  </a:cubicBezTo>
                  <a:cubicBezTo>
                    <a:pt x="-27" y="13495"/>
                    <a:pt x="-270" y="15674"/>
                    <a:pt x="337" y="17458"/>
                  </a:cubicBezTo>
                  <a:cubicBezTo>
                    <a:pt x="943" y="19241"/>
                    <a:pt x="2400" y="20629"/>
                    <a:pt x="4827" y="20926"/>
                  </a:cubicBezTo>
                  <a:cubicBezTo>
                    <a:pt x="7254" y="21223"/>
                    <a:pt x="10651" y="20430"/>
                    <a:pt x="13564" y="19043"/>
                  </a:cubicBezTo>
                  <a:cubicBezTo>
                    <a:pt x="16476" y="17656"/>
                    <a:pt x="18903" y="15674"/>
                    <a:pt x="21330" y="136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958741" y="468665"/>
              <a:ext cx="100819" cy="18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125" fill="norm" stroke="1" extrusionOk="0">
                  <a:moveTo>
                    <a:pt x="15412" y="3206"/>
                  </a:moveTo>
                  <a:cubicBezTo>
                    <a:pt x="13684" y="2225"/>
                    <a:pt x="11956" y="1243"/>
                    <a:pt x="9580" y="629"/>
                  </a:cubicBezTo>
                  <a:cubicBezTo>
                    <a:pt x="7204" y="15"/>
                    <a:pt x="4180" y="-230"/>
                    <a:pt x="2452" y="261"/>
                  </a:cubicBezTo>
                  <a:cubicBezTo>
                    <a:pt x="724" y="752"/>
                    <a:pt x="292" y="1979"/>
                    <a:pt x="76" y="3206"/>
                  </a:cubicBezTo>
                  <a:cubicBezTo>
                    <a:pt x="-140" y="4434"/>
                    <a:pt x="-140" y="5661"/>
                    <a:pt x="3532" y="8115"/>
                  </a:cubicBezTo>
                  <a:cubicBezTo>
                    <a:pt x="7204" y="10570"/>
                    <a:pt x="14548" y="14252"/>
                    <a:pt x="18004" y="16706"/>
                  </a:cubicBezTo>
                  <a:cubicBezTo>
                    <a:pt x="21460" y="19161"/>
                    <a:pt x="21028" y="20388"/>
                    <a:pt x="19084" y="20879"/>
                  </a:cubicBezTo>
                  <a:cubicBezTo>
                    <a:pt x="17140" y="21370"/>
                    <a:pt x="13684" y="21125"/>
                    <a:pt x="10660" y="20143"/>
                  </a:cubicBezTo>
                  <a:cubicBezTo>
                    <a:pt x="7636" y="19161"/>
                    <a:pt x="5044" y="17443"/>
                    <a:pt x="2452" y="157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186655" y="223267"/>
              <a:ext cx="254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240"/>
                    <a:pt x="10800" y="6480"/>
                    <a:pt x="14400" y="10080"/>
                  </a:cubicBezTo>
                  <a:cubicBezTo>
                    <a:pt x="18000" y="13680"/>
                    <a:pt x="19800" y="176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688305" y="205214"/>
              <a:ext cx="41546" cy="41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48" fill="norm" stroke="1" extrusionOk="0">
                  <a:moveTo>
                    <a:pt x="16200" y="2924"/>
                  </a:moveTo>
                  <a:cubicBezTo>
                    <a:pt x="15120" y="2372"/>
                    <a:pt x="14040" y="1821"/>
                    <a:pt x="12960" y="1215"/>
                  </a:cubicBezTo>
                  <a:cubicBezTo>
                    <a:pt x="11880" y="609"/>
                    <a:pt x="10800" y="-52"/>
                    <a:pt x="11880" y="3"/>
                  </a:cubicBezTo>
                  <a:cubicBezTo>
                    <a:pt x="12960" y="58"/>
                    <a:pt x="16200" y="830"/>
                    <a:pt x="18360" y="2868"/>
                  </a:cubicBezTo>
                  <a:cubicBezTo>
                    <a:pt x="20520" y="4907"/>
                    <a:pt x="21600" y="8213"/>
                    <a:pt x="21060" y="11354"/>
                  </a:cubicBezTo>
                  <a:cubicBezTo>
                    <a:pt x="20520" y="14495"/>
                    <a:pt x="18360" y="17470"/>
                    <a:pt x="17280" y="19234"/>
                  </a:cubicBezTo>
                  <a:cubicBezTo>
                    <a:pt x="16200" y="20997"/>
                    <a:pt x="16200" y="21548"/>
                    <a:pt x="16200" y="21548"/>
                  </a:cubicBezTo>
                  <a:cubicBezTo>
                    <a:pt x="16200" y="21548"/>
                    <a:pt x="16200" y="20997"/>
                    <a:pt x="13500" y="19895"/>
                  </a:cubicBezTo>
                  <a:cubicBezTo>
                    <a:pt x="10800" y="18793"/>
                    <a:pt x="5400" y="17140"/>
                    <a:pt x="0" y="15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522076" y="101487"/>
              <a:ext cx="490080" cy="47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11" fill="norm" stroke="1" extrusionOk="0">
                  <a:moveTo>
                    <a:pt x="2564" y="11470"/>
                  </a:moveTo>
                  <a:cubicBezTo>
                    <a:pt x="2098" y="11470"/>
                    <a:pt x="1633" y="11470"/>
                    <a:pt x="1121" y="11327"/>
                  </a:cubicBezTo>
                  <a:cubicBezTo>
                    <a:pt x="609" y="11184"/>
                    <a:pt x="50" y="10899"/>
                    <a:pt x="4" y="10518"/>
                  </a:cubicBezTo>
                  <a:cubicBezTo>
                    <a:pt x="-43" y="10137"/>
                    <a:pt x="423" y="9662"/>
                    <a:pt x="2005" y="8663"/>
                  </a:cubicBezTo>
                  <a:cubicBezTo>
                    <a:pt x="3588" y="7663"/>
                    <a:pt x="6288" y="6141"/>
                    <a:pt x="8523" y="4761"/>
                  </a:cubicBezTo>
                  <a:cubicBezTo>
                    <a:pt x="10757" y="3382"/>
                    <a:pt x="12526" y="2145"/>
                    <a:pt x="13550" y="1288"/>
                  </a:cubicBezTo>
                  <a:cubicBezTo>
                    <a:pt x="14574" y="432"/>
                    <a:pt x="14854" y="-44"/>
                    <a:pt x="14993" y="4"/>
                  </a:cubicBezTo>
                  <a:cubicBezTo>
                    <a:pt x="15133" y="51"/>
                    <a:pt x="15133" y="622"/>
                    <a:pt x="15133" y="2811"/>
                  </a:cubicBezTo>
                  <a:cubicBezTo>
                    <a:pt x="15133" y="4999"/>
                    <a:pt x="15133" y="8805"/>
                    <a:pt x="15086" y="12041"/>
                  </a:cubicBezTo>
                  <a:cubicBezTo>
                    <a:pt x="15040" y="15276"/>
                    <a:pt x="14947" y="17940"/>
                    <a:pt x="14854" y="19510"/>
                  </a:cubicBezTo>
                  <a:cubicBezTo>
                    <a:pt x="14760" y="21080"/>
                    <a:pt x="14667" y="21556"/>
                    <a:pt x="14574" y="21508"/>
                  </a:cubicBezTo>
                  <a:cubicBezTo>
                    <a:pt x="14481" y="21461"/>
                    <a:pt x="14388" y="20890"/>
                    <a:pt x="14528" y="19463"/>
                  </a:cubicBezTo>
                  <a:cubicBezTo>
                    <a:pt x="14667" y="18035"/>
                    <a:pt x="15040" y="15752"/>
                    <a:pt x="15412" y="14372"/>
                  </a:cubicBezTo>
                  <a:cubicBezTo>
                    <a:pt x="15785" y="12992"/>
                    <a:pt x="16157" y="12516"/>
                    <a:pt x="16809" y="12326"/>
                  </a:cubicBezTo>
                  <a:cubicBezTo>
                    <a:pt x="17460" y="12136"/>
                    <a:pt x="18391" y="12231"/>
                    <a:pt x="19090" y="13230"/>
                  </a:cubicBezTo>
                  <a:cubicBezTo>
                    <a:pt x="19788" y="14229"/>
                    <a:pt x="20254" y="16132"/>
                    <a:pt x="20533" y="17322"/>
                  </a:cubicBezTo>
                  <a:cubicBezTo>
                    <a:pt x="20812" y="18511"/>
                    <a:pt x="20905" y="18987"/>
                    <a:pt x="21045" y="19130"/>
                  </a:cubicBezTo>
                  <a:cubicBezTo>
                    <a:pt x="21185" y="19272"/>
                    <a:pt x="21371" y="19082"/>
                    <a:pt x="21557" y="188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2043905" y="329998"/>
              <a:ext cx="209551" cy="16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12621"/>
                  </a:moveTo>
                  <a:cubicBezTo>
                    <a:pt x="218" y="11237"/>
                    <a:pt x="436" y="9852"/>
                    <a:pt x="982" y="9714"/>
                  </a:cubicBezTo>
                  <a:cubicBezTo>
                    <a:pt x="1527" y="9575"/>
                    <a:pt x="2400" y="10683"/>
                    <a:pt x="3600" y="11237"/>
                  </a:cubicBezTo>
                  <a:cubicBezTo>
                    <a:pt x="4800" y="11791"/>
                    <a:pt x="6327" y="11791"/>
                    <a:pt x="7745" y="10683"/>
                  </a:cubicBezTo>
                  <a:cubicBezTo>
                    <a:pt x="9164" y="9575"/>
                    <a:pt x="10473" y="7360"/>
                    <a:pt x="11236" y="5560"/>
                  </a:cubicBezTo>
                  <a:cubicBezTo>
                    <a:pt x="12000" y="3760"/>
                    <a:pt x="12218" y="2375"/>
                    <a:pt x="11782" y="1406"/>
                  </a:cubicBezTo>
                  <a:cubicBezTo>
                    <a:pt x="11345" y="437"/>
                    <a:pt x="10255" y="-117"/>
                    <a:pt x="9164" y="21"/>
                  </a:cubicBezTo>
                  <a:cubicBezTo>
                    <a:pt x="8073" y="160"/>
                    <a:pt x="6982" y="991"/>
                    <a:pt x="5891" y="3621"/>
                  </a:cubicBezTo>
                  <a:cubicBezTo>
                    <a:pt x="4800" y="6252"/>
                    <a:pt x="3709" y="10683"/>
                    <a:pt x="3709" y="14283"/>
                  </a:cubicBezTo>
                  <a:cubicBezTo>
                    <a:pt x="3709" y="17883"/>
                    <a:pt x="4800" y="20652"/>
                    <a:pt x="7964" y="21068"/>
                  </a:cubicBezTo>
                  <a:cubicBezTo>
                    <a:pt x="11127" y="21483"/>
                    <a:pt x="16364" y="19545"/>
                    <a:pt x="21600" y="176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2238639" y="319653"/>
              <a:ext cx="71967" cy="20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067" fill="norm" stroke="1" extrusionOk="0">
                  <a:moveTo>
                    <a:pt x="20983" y="3889"/>
                  </a:moveTo>
                  <a:cubicBezTo>
                    <a:pt x="20366" y="2776"/>
                    <a:pt x="19749" y="1662"/>
                    <a:pt x="17897" y="883"/>
                  </a:cubicBezTo>
                  <a:cubicBezTo>
                    <a:pt x="16046" y="103"/>
                    <a:pt x="12960" y="-342"/>
                    <a:pt x="10183" y="326"/>
                  </a:cubicBezTo>
                  <a:cubicBezTo>
                    <a:pt x="7406" y="994"/>
                    <a:pt x="4937" y="2776"/>
                    <a:pt x="3086" y="5893"/>
                  </a:cubicBezTo>
                  <a:cubicBezTo>
                    <a:pt x="1234" y="9011"/>
                    <a:pt x="0" y="13464"/>
                    <a:pt x="0" y="16248"/>
                  </a:cubicBezTo>
                  <a:cubicBezTo>
                    <a:pt x="0" y="19031"/>
                    <a:pt x="1234" y="20145"/>
                    <a:pt x="3394" y="20701"/>
                  </a:cubicBezTo>
                  <a:cubicBezTo>
                    <a:pt x="5554" y="21258"/>
                    <a:pt x="8640" y="21258"/>
                    <a:pt x="12034" y="20145"/>
                  </a:cubicBezTo>
                  <a:cubicBezTo>
                    <a:pt x="15429" y="19031"/>
                    <a:pt x="19131" y="16804"/>
                    <a:pt x="20366" y="13687"/>
                  </a:cubicBezTo>
                  <a:cubicBezTo>
                    <a:pt x="21600" y="10569"/>
                    <a:pt x="20366" y="6561"/>
                    <a:pt x="18514" y="4223"/>
                  </a:cubicBezTo>
                  <a:cubicBezTo>
                    <a:pt x="16663" y="1885"/>
                    <a:pt x="14194" y="1217"/>
                    <a:pt x="11417" y="883"/>
                  </a:cubicBezTo>
                  <a:cubicBezTo>
                    <a:pt x="8640" y="549"/>
                    <a:pt x="5554" y="549"/>
                    <a:pt x="5554" y="883"/>
                  </a:cubicBezTo>
                  <a:cubicBezTo>
                    <a:pt x="5554" y="1217"/>
                    <a:pt x="8640" y="1885"/>
                    <a:pt x="11726" y="25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2348705" y="261367"/>
              <a:ext cx="152401" cy="219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6171"/>
                  </a:moveTo>
                  <a:cubicBezTo>
                    <a:pt x="1500" y="6171"/>
                    <a:pt x="3000" y="6171"/>
                    <a:pt x="5400" y="8229"/>
                  </a:cubicBezTo>
                  <a:cubicBezTo>
                    <a:pt x="7800" y="10286"/>
                    <a:pt x="11100" y="14400"/>
                    <a:pt x="12600" y="17074"/>
                  </a:cubicBezTo>
                  <a:cubicBezTo>
                    <a:pt x="14100" y="19749"/>
                    <a:pt x="13800" y="20983"/>
                    <a:pt x="12900" y="21291"/>
                  </a:cubicBezTo>
                  <a:cubicBezTo>
                    <a:pt x="12000" y="21600"/>
                    <a:pt x="10500" y="20983"/>
                    <a:pt x="9600" y="18720"/>
                  </a:cubicBezTo>
                  <a:cubicBezTo>
                    <a:pt x="8700" y="16457"/>
                    <a:pt x="8400" y="12549"/>
                    <a:pt x="9000" y="9463"/>
                  </a:cubicBezTo>
                  <a:cubicBezTo>
                    <a:pt x="9600" y="6377"/>
                    <a:pt x="11100" y="4114"/>
                    <a:pt x="13350" y="2674"/>
                  </a:cubicBezTo>
                  <a:cubicBezTo>
                    <a:pt x="15600" y="1234"/>
                    <a:pt x="18600" y="61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2521857" y="254982"/>
              <a:ext cx="379862" cy="19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514" fill="norm" stroke="1" extrusionOk="0">
                  <a:moveTo>
                    <a:pt x="620" y="9167"/>
                  </a:moveTo>
                  <a:cubicBezTo>
                    <a:pt x="262" y="10258"/>
                    <a:pt x="-96" y="11349"/>
                    <a:pt x="23" y="12003"/>
                  </a:cubicBezTo>
                  <a:cubicBezTo>
                    <a:pt x="143" y="12658"/>
                    <a:pt x="739" y="12876"/>
                    <a:pt x="1634" y="11894"/>
                  </a:cubicBezTo>
                  <a:cubicBezTo>
                    <a:pt x="2529" y="10912"/>
                    <a:pt x="3723" y="8730"/>
                    <a:pt x="4439" y="6876"/>
                  </a:cubicBezTo>
                  <a:cubicBezTo>
                    <a:pt x="5155" y="5021"/>
                    <a:pt x="5394" y="3494"/>
                    <a:pt x="5155" y="2949"/>
                  </a:cubicBezTo>
                  <a:cubicBezTo>
                    <a:pt x="4916" y="2403"/>
                    <a:pt x="4200" y="2840"/>
                    <a:pt x="3305" y="4912"/>
                  </a:cubicBezTo>
                  <a:cubicBezTo>
                    <a:pt x="2410" y="6985"/>
                    <a:pt x="1336" y="10694"/>
                    <a:pt x="799" y="13421"/>
                  </a:cubicBezTo>
                  <a:cubicBezTo>
                    <a:pt x="262" y="16149"/>
                    <a:pt x="262" y="17894"/>
                    <a:pt x="859" y="19203"/>
                  </a:cubicBezTo>
                  <a:cubicBezTo>
                    <a:pt x="1455" y="20512"/>
                    <a:pt x="2649" y="21385"/>
                    <a:pt x="4319" y="19094"/>
                  </a:cubicBezTo>
                  <a:cubicBezTo>
                    <a:pt x="5990" y="16803"/>
                    <a:pt x="8138" y="11349"/>
                    <a:pt x="9332" y="8076"/>
                  </a:cubicBezTo>
                  <a:cubicBezTo>
                    <a:pt x="10525" y="4803"/>
                    <a:pt x="10764" y="3712"/>
                    <a:pt x="10883" y="3821"/>
                  </a:cubicBezTo>
                  <a:cubicBezTo>
                    <a:pt x="11002" y="3930"/>
                    <a:pt x="11002" y="5240"/>
                    <a:pt x="11002" y="6985"/>
                  </a:cubicBezTo>
                  <a:cubicBezTo>
                    <a:pt x="11002" y="8730"/>
                    <a:pt x="11002" y="10912"/>
                    <a:pt x="10943" y="12549"/>
                  </a:cubicBezTo>
                  <a:cubicBezTo>
                    <a:pt x="10883" y="14185"/>
                    <a:pt x="10764" y="15276"/>
                    <a:pt x="10704" y="15276"/>
                  </a:cubicBezTo>
                  <a:cubicBezTo>
                    <a:pt x="10644" y="15276"/>
                    <a:pt x="10644" y="14185"/>
                    <a:pt x="11002" y="11894"/>
                  </a:cubicBezTo>
                  <a:cubicBezTo>
                    <a:pt x="11360" y="9603"/>
                    <a:pt x="12076" y="6112"/>
                    <a:pt x="12733" y="4149"/>
                  </a:cubicBezTo>
                  <a:cubicBezTo>
                    <a:pt x="13389" y="2185"/>
                    <a:pt x="13986" y="1749"/>
                    <a:pt x="14344" y="2076"/>
                  </a:cubicBezTo>
                  <a:cubicBezTo>
                    <a:pt x="14702" y="2403"/>
                    <a:pt x="14821" y="3494"/>
                    <a:pt x="14881" y="5130"/>
                  </a:cubicBezTo>
                  <a:cubicBezTo>
                    <a:pt x="14940" y="6767"/>
                    <a:pt x="14940" y="8949"/>
                    <a:pt x="14881" y="10585"/>
                  </a:cubicBezTo>
                  <a:cubicBezTo>
                    <a:pt x="14821" y="12221"/>
                    <a:pt x="14702" y="13312"/>
                    <a:pt x="14642" y="13203"/>
                  </a:cubicBezTo>
                  <a:cubicBezTo>
                    <a:pt x="14582" y="13094"/>
                    <a:pt x="14582" y="11785"/>
                    <a:pt x="14940" y="9821"/>
                  </a:cubicBezTo>
                  <a:cubicBezTo>
                    <a:pt x="15298" y="7858"/>
                    <a:pt x="16014" y="5240"/>
                    <a:pt x="16611" y="3603"/>
                  </a:cubicBezTo>
                  <a:cubicBezTo>
                    <a:pt x="17208" y="1967"/>
                    <a:pt x="17685" y="1312"/>
                    <a:pt x="18282" y="767"/>
                  </a:cubicBezTo>
                  <a:cubicBezTo>
                    <a:pt x="18879" y="221"/>
                    <a:pt x="19595" y="-215"/>
                    <a:pt x="20191" y="112"/>
                  </a:cubicBezTo>
                  <a:cubicBezTo>
                    <a:pt x="20788" y="440"/>
                    <a:pt x="21265" y="1530"/>
                    <a:pt x="21385" y="4367"/>
                  </a:cubicBezTo>
                  <a:cubicBezTo>
                    <a:pt x="21504" y="7203"/>
                    <a:pt x="21265" y="11785"/>
                    <a:pt x="21027" y="163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367505" y="701634"/>
              <a:ext cx="1987551" cy="35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6" y="20965"/>
                    <a:pt x="1472" y="20329"/>
                    <a:pt x="2289" y="19249"/>
                  </a:cubicBezTo>
                  <a:cubicBezTo>
                    <a:pt x="3105" y="18169"/>
                    <a:pt x="4003" y="16645"/>
                    <a:pt x="4900" y="15120"/>
                  </a:cubicBezTo>
                  <a:cubicBezTo>
                    <a:pt x="5797" y="13595"/>
                    <a:pt x="6694" y="12071"/>
                    <a:pt x="7476" y="10800"/>
                  </a:cubicBezTo>
                  <a:cubicBezTo>
                    <a:pt x="8258" y="9529"/>
                    <a:pt x="8925" y="8513"/>
                    <a:pt x="9627" y="7496"/>
                  </a:cubicBezTo>
                  <a:cubicBezTo>
                    <a:pt x="10328" y="6480"/>
                    <a:pt x="11065" y="5464"/>
                    <a:pt x="11789" y="4574"/>
                  </a:cubicBezTo>
                  <a:cubicBezTo>
                    <a:pt x="12514" y="3685"/>
                    <a:pt x="13227" y="2922"/>
                    <a:pt x="14066" y="2224"/>
                  </a:cubicBezTo>
                  <a:cubicBezTo>
                    <a:pt x="14906" y="1525"/>
                    <a:pt x="15872" y="889"/>
                    <a:pt x="16815" y="508"/>
                  </a:cubicBezTo>
                  <a:cubicBezTo>
                    <a:pt x="17758" y="127"/>
                    <a:pt x="18679" y="0"/>
                    <a:pt x="19472" y="0"/>
                  </a:cubicBezTo>
                  <a:cubicBezTo>
                    <a:pt x="20266" y="0"/>
                    <a:pt x="20933" y="127"/>
                    <a:pt x="21600" y="2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780255" y="775717"/>
              <a:ext cx="185420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3" y="20084"/>
                    <a:pt x="1726" y="18568"/>
                    <a:pt x="2626" y="17242"/>
                  </a:cubicBezTo>
                  <a:cubicBezTo>
                    <a:pt x="3526" y="15916"/>
                    <a:pt x="4463" y="14779"/>
                    <a:pt x="5363" y="13832"/>
                  </a:cubicBezTo>
                  <a:cubicBezTo>
                    <a:pt x="6263" y="12884"/>
                    <a:pt x="7126" y="12126"/>
                    <a:pt x="8038" y="11368"/>
                  </a:cubicBezTo>
                  <a:cubicBezTo>
                    <a:pt x="8951" y="10611"/>
                    <a:pt x="9912" y="9853"/>
                    <a:pt x="10899" y="9095"/>
                  </a:cubicBezTo>
                  <a:cubicBezTo>
                    <a:pt x="11885" y="8337"/>
                    <a:pt x="12896" y="7579"/>
                    <a:pt x="13821" y="6947"/>
                  </a:cubicBezTo>
                  <a:cubicBezTo>
                    <a:pt x="14745" y="6316"/>
                    <a:pt x="15584" y="5811"/>
                    <a:pt x="16471" y="5179"/>
                  </a:cubicBezTo>
                  <a:cubicBezTo>
                    <a:pt x="17359" y="4547"/>
                    <a:pt x="18296" y="3789"/>
                    <a:pt x="19159" y="2905"/>
                  </a:cubicBezTo>
                  <a:cubicBezTo>
                    <a:pt x="20022" y="2021"/>
                    <a:pt x="20811" y="101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3263105" y="280417"/>
              <a:ext cx="31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3237705" y="464567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582314" y="112054"/>
              <a:ext cx="372942" cy="7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21" fill="norm" stroke="1" extrusionOk="0">
                  <a:moveTo>
                    <a:pt x="5026" y="3351"/>
                  </a:moveTo>
                  <a:cubicBezTo>
                    <a:pt x="4416" y="3471"/>
                    <a:pt x="3806" y="3592"/>
                    <a:pt x="3135" y="3683"/>
                  </a:cubicBezTo>
                  <a:cubicBezTo>
                    <a:pt x="2464" y="3773"/>
                    <a:pt x="1732" y="3833"/>
                    <a:pt x="1243" y="3592"/>
                  </a:cubicBezTo>
                  <a:cubicBezTo>
                    <a:pt x="755" y="3351"/>
                    <a:pt x="511" y="2808"/>
                    <a:pt x="877" y="2235"/>
                  </a:cubicBezTo>
                  <a:cubicBezTo>
                    <a:pt x="1243" y="1661"/>
                    <a:pt x="2220" y="1058"/>
                    <a:pt x="2952" y="636"/>
                  </a:cubicBezTo>
                  <a:cubicBezTo>
                    <a:pt x="3684" y="213"/>
                    <a:pt x="4172" y="-28"/>
                    <a:pt x="4538" y="2"/>
                  </a:cubicBezTo>
                  <a:cubicBezTo>
                    <a:pt x="4904" y="32"/>
                    <a:pt x="5148" y="334"/>
                    <a:pt x="5270" y="1480"/>
                  </a:cubicBezTo>
                  <a:cubicBezTo>
                    <a:pt x="5393" y="2627"/>
                    <a:pt x="5393" y="4618"/>
                    <a:pt x="5148" y="6368"/>
                  </a:cubicBezTo>
                  <a:cubicBezTo>
                    <a:pt x="4904" y="8117"/>
                    <a:pt x="4416" y="9626"/>
                    <a:pt x="3989" y="10561"/>
                  </a:cubicBezTo>
                  <a:cubicBezTo>
                    <a:pt x="3562" y="11496"/>
                    <a:pt x="3196" y="11858"/>
                    <a:pt x="2647" y="12160"/>
                  </a:cubicBezTo>
                  <a:cubicBezTo>
                    <a:pt x="2098" y="12461"/>
                    <a:pt x="1365" y="12703"/>
                    <a:pt x="816" y="12703"/>
                  </a:cubicBezTo>
                  <a:cubicBezTo>
                    <a:pt x="267" y="12703"/>
                    <a:pt x="-99" y="12461"/>
                    <a:pt x="23" y="11888"/>
                  </a:cubicBezTo>
                  <a:cubicBezTo>
                    <a:pt x="145" y="11315"/>
                    <a:pt x="755" y="10410"/>
                    <a:pt x="2525" y="9324"/>
                  </a:cubicBezTo>
                  <a:cubicBezTo>
                    <a:pt x="4294" y="8238"/>
                    <a:pt x="7223" y="6971"/>
                    <a:pt x="9786" y="5764"/>
                  </a:cubicBezTo>
                  <a:cubicBezTo>
                    <a:pt x="12348" y="4557"/>
                    <a:pt x="14545" y="3411"/>
                    <a:pt x="15765" y="2627"/>
                  </a:cubicBezTo>
                  <a:cubicBezTo>
                    <a:pt x="16986" y="1842"/>
                    <a:pt x="17230" y="1420"/>
                    <a:pt x="17108" y="1330"/>
                  </a:cubicBezTo>
                  <a:cubicBezTo>
                    <a:pt x="16986" y="1239"/>
                    <a:pt x="16498" y="1480"/>
                    <a:pt x="15460" y="2506"/>
                  </a:cubicBezTo>
                  <a:cubicBezTo>
                    <a:pt x="14423" y="3532"/>
                    <a:pt x="12837" y="5342"/>
                    <a:pt x="11494" y="7242"/>
                  </a:cubicBezTo>
                  <a:cubicBezTo>
                    <a:pt x="10152" y="9143"/>
                    <a:pt x="9054" y="11134"/>
                    <a:pt x="8504" y="13155"/>
                  </a:cubicBezTo>
                  <a:cubicBezTo>
                    <a:pt x="7955" y="15176"/>
                    <a:pt x="7955" y="17228"/>
                    <a:pt x="8077" y="18555"/>
                  </a:cubicBezTo>
                  <a:cubicBezTo>
                    <a:pt x="8199" y="19883"/>
                    <a:pt x="8443" y="20486"/>
                    <a:pt x="8748" y="20908"/>
                  </a:cubicBezTo>
                  <a:cubicBezTo>
                    <a:pt x="9054" y="21331"/>
                    <a:pt x="9420" y="21572"/>
                    <a:pt x="9786" y="21512"/>
                  </a:cubicBezTo>
                  <a:cubicBezTo>
                    <a:pt x="10152" y="21451"/>
                    <a:pt x="10518" y="21089"/>
                    <a:pt x="11250" y="19883"/>
                  </a:cubicBezTo>
                  <a:cubicBezTo>
                    <a:pt x="11982" y="18676"/>
                    <a:pt x="13081" y="16625"/>
                    <a:pt x="13691" y="15267"/>
                  </a:cubicBezTo>
                  <a:cubicBezTo>
                    <a:pt x="14301" y="13909"/>
                    <a:pt x="14423" y="13246"/>
                    <a:pt x="14301" y="12703"/>
                  </a:cubicBezTo>
                  <a:cubicBezTo>
                    <a:pt x="14179" y="12160"/>
                    <a:pt x="13813" y="11737"/>
                    <a:pt x="13813" y="11647"/>
                  </a:cubicBezTo>
                  <a:cubicBezTo>
                    <a:pt x="13813" y="11556"/>
                    <a:pt x="14179" y="11798"/>
                    <a:pt x="15277" y="11828"/>
                  </a:cubicBezTo>
                  <a:cubicBezTo>
                    <a:pt x="16376" y="11858"/>
                    <a:pt x="18206" y="11677"/>
                    <a:pt x="19365" y="11496"/>
                  </a:cubicBezTo>
                  <a:cubicBezTo>
                    <a:pt x="20525" y="11315"/>
                    <a:pt x="21013" y="11134"/>
                    <a:pt x="21501" y="109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4258532" y="65697"/>
              <a:ext cx="185674" cy="49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39" fill="norm" stroke="1" extrusionOk="0">
                  <a:moveTo>
                    <a:pt x="19105" y="1334"/>
                  </a:moveTo>
                  <a:cubicBezTo>
                    <a:pt x="18377" y="872"/>
                    <a:pt x="17649" y="411"/>
                    <a:pt x="16678" y="180"/>
                  </a:cubicBezTo>
                  <a:cubicBezTo>
                    <a:pt x="15707" y="-51"/>
                    <a:pt x="14493" y="-51"/>
                    <a:pt x="12673" y="134"/>
                  </a:cubicBezTo>
                  <a:cubicBezTo>
                    <a:pt x="10853" y="318"/>
                    <a:pt x="8426" y="687"/>
                    <a:pt x="6727" y="1287"/>
                  </a:cubicBezTo>
                  <a:cubicBezTo>
                    <a:pt x="5028" y="1887"/>
                    <a:pt x="4058" y="2718"/>
                    <a:pt x="3572" y="3364"/>
                  </a:cubicBezTo>
                  <a:cubicBezTo>
                    <a:pt x="3087" y="4011"/>
                    <a:pt x="3087" y="4472"/>
                    <a:pt x="4179" y="5164"/>
                  </a:cubicBezTo>
                  <a:cubicBezTo>
                    <a:pt x="5271" y="5857"/>
                    <a:pt x="7455" y="6780"/>
                    <a:pt x="9033" y="7795"/>
                  </a:cubicBezTo>
                  <a:cubicBezTo>
                    <a:pt x="10610" y="8811"/>
                    <a:pt x="11581" y="9918"/>
                    <a:pt x="11338" y="10934"/>
                  </a:cubicBezTo>
                  <a:cubicBezTo>
                    <a:pt x="11096" y="11949"/>
                    <a:pt x="9640" y="12872"/>
                    <a:pt x="8183" y="13380"/>
                  </a:cubicBezTo>
                  <a:cubicBezTo>
                    <a:pt x="6727" y="13887"/>
                    <a:pt x="5271" y="13980"/>
                    <a:pt x="3936" y="13980"/>
                  </a:cubicBezTo>
                  <a:cubicBezTo>
                    <a:pt x="2601" y="13980"/>
                    <a:pt x="1388" y="13887"/>
                    <a:pt x="660" y="13611"/>
                  </a:cubicBezTo>
                  <a:cubicBezTo>
                    <a:pt x="-68" y="13334"/>
                    <a:pt x="-311" y="12872"/>
                    <a:pt x="538" y="12641"/>
                  </a:cubicBezTo>
                  <a:cubicBezTo>
                    <a:pt x="1388" y="12411"/>
                    <a:pt x="3329" y="12411"/>
                    <a:pt x="4786" y="12549"/>
                  </a:cubicBezTo>
                  <a:cubicBezTo>
                    <a:pt x="6242" y="12687"/>
                    <a:pt x="7213" y="12964"/>
                    <a:pt x="7819" y="13334"/>
                  </a:cubicBezTo>
                  <a:cubicBezTo>
                    <a:pt x="8426" y="13703"/>
                    <a:pt x="8669" y="14164"/>
                    <a:pt x="8062" y="15134"/>
                  </a:cubicBezTo>
                  <a:cubicBezTo>
                    <a:pt x="7455" y="16103"/>
                    <a:pt x="5999" y="17580"/>
                    <a:pt x="4907" y="18734"/>
                  </a:cubicBezTo>
                  <a:cubicBezTo>
                    <a:pt x="3815" y="19887"/>
                    <a:pt x="3087" y="20718"/>
                    <a:pt x="3451" y="21134"/>
                  </a:cubicBezTo>
                  <a:cubicBezTo>
                    <a:pt x="3815" y="21549"/>
                    <a:pt x="5271" y="21549"/>
                    <a:pt x="8426" y="21087"/>
                  </a:cubicBezTo>
                  <a:cubicBezTo>
                    <a:pt x="11581" y="20626"/>
                    <a:pt x="16435" y="19703"/>
                    <a:pt x="21289" y="187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546600" y="137253"/>
              <a:ext cx="170656" cy="33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9" fill="norm" stroke="1" extrusionOk="0">
                  <a:moveTo>
                    <a:pt x="21500" y="2618"/>
                  </a:moveTo>
                  <a:cubicBezTo>
                    <a:pt x="21233" y="1951"/>
                    <a:pt x="20967" y="1285"/>
                    <a:pt x="20300" y="751"/>
                  </a:cubicBezTo>
                  <a:cubicBezTo>
                    <a:pt x="19633" y="218"/>
                    <a:pt x="18567" y="-182"/>
                    <a:pt x="16567" y="85"/>
                  </a:cubicBezTo>
                  <a:cubicBezTo>
                    <a:pt x="14567" y="351"/>
                    <a:pt x="11633" y="1285"/>
                    <a:pt x="8967" y="3418"/>
                  </a:cubicBezTo>
                  <a:cubicBezTo>
                    <a:pt x="6300" y="5551"/>
                    <a:pt x="3900" y="8885"/>
                    <a:pt x="2433" y="11551"/>
                  </a:cubicBezTo>
                  <a:cubicBezTo>
                    <a:pt x="967" y="14218"/>
                    <a:pt x="433" y="16218"/>
                    <a:pt x="167" y="17551"/>
                  </a:cubicBezTo>
                  <a:cubicBezTo>
                    <a:pt x="-100" y="18885"/>
                    <a:pt x="-100" y="19551"/>
                    <a:pt x="567" y="20151"/>
                  </a:cubicBezTo>
                  <a:cubicBezTo>
                    <a:pt x="1233" y="20751"/>
                    <a:pt x="2567" y="21285"/>
                    <a:pt x="5100" y="21351"/>
                  </a:cubicBezTo>
                  <a:cubicBezTo>
                    <a:pt x="7633" y="21418"/>
                    <a:pt x="11367" y="21018"/>
                    <a:pt x="14300" y="20351"/>
                  </a:cubicBezTo>
                  <a:cubicBezTo>
                    <a:pt x="17233" y="19685"/>
                    <a:pt x="19367" y="18751"/>
                    <a:pt x="21500" y="17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4596605" y="318517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5600"/>
                    <a:pt x="11127" y="9600"/>
                    <a:pt x="14727" y="6000"/>
                  </a:cubicBezTo>
                  <a:cubicBezTo>
                    <a:pt x="18327" y="2400"/>
                    <a:pt x="19964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4869655" y="356617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4958555" y="483617"/>
              <a:ext cx="190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5193505" y="90528"/>
              <a:ext cx="209551" cy="368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21600" y="2186"/>
                  </a:moveTo>
                  <a:cubicBezTo>
                    <a:pt x="21164" y="1569"/>
                    <a:pt x="20727" y="951"/>
                    <a:pt x="19964" y="581"/>
                  </a:cubicBezTo>
                  <a:cubicBezTo>
                    <a:pt x="19200" y="211"/>
                    <a:pt x="18109" y="87"/>
                    <a:pt x="16800" y="26"/>
                  </a:cubicBezTo>
                  <a:cubicBezTo>
                    <a:pt x="15491" y="-36"/>
                    <a:pt x="13964" y="-36"/>
                    <a:pt x="12218" y="581"/>
                  </a:cubicBezTo>
                  <a:cubicBezTo>
                    <a:pt x="10473" y="1198"/>
                    <a:pt x="8509" y="2433"/>
                    <a:pt x="6436" y="4654"/>
                  </a:cubicBezTo>
                  <a:cubicBezTo>
                    <a:pt x="4364" y="6876"/>
                    <a:pt x="2182" y="10085"/>
                    <a:pt x="1091" y="12677"/>
                  </a:cubicBezTo>
                  <a:cubicBezTo>
                    <a:pt x="0" y="15269"/>
                    <a:pt x="0" y="17244"/>
                    <a:pt x="0" y="18540"/>
                  </a:cubicBezTo>
                  <a:cubicBezTo>
                    <a:pt x="0" y="19836"/>
                    <a:pt x="0" y="20453"/>
                    <a:pt x="545" y="20885"/>
                  </a:cubicBezTo>
                  <a:cubicBezTo>
                    <a:pt x="1091" y="21317"/>
                    <a:pt x="2182" y="21564"/>
                    <a:pt x="4582" y="21441"/>
                  </a:cubicBezTo>
                  <a:cubicBezTo>
                    <a:pt x="6982" y="21317"/>
                    <a:pt x="10691" y="20823"/>
                    <a:pt x="12873" y="20330"/>
                  </a:cubicBezTo>
                  <a:cubicBezTo>
                    <a:pt x="15055" y="19836"/>
                    <a:pt x="15709" y="19342"/>
                    <a:pt x="16364" y="188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5244305" y="305817"/>
              <a:ext cx="1714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8000"/>
                    <a:pt x="1067" y="14400"/>
                    <a:pt x="4667" y="10800"/>
                  </a:cubicBezTo>
                  <a:cubicBezTo>
                    <a:pt x="8267" y="7200"/>
                    <a:pt x="14933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5441155" y="343917"/>
              <a:ext cx="177801" cy="11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0"/>
                  </a:moveTo>
                  <a:cubicBezTo>
                    <a:pt x="1286" y="386"/>
                    <a:pt x="2571" y="771"/>
                    <a:pt x="3729" y="2893"/>
                  </a:cubicBezTo>
                  <a:cubicBezTo>
                    <a:pt x="4886" y="5014"/>
                    <a:pt x="5914" y="8871"/>
                    <a:pt x="6171" y="11764"/>
                  </a:cubicBezTo>
                  <a:cubicBezTo>
                    <a:pt x="6429" y="14657"/>
                    <a:pt x="5914" y="16586"/>
                    <a:pt x="5143" y="18129"/>
                  </a:cubicBezTo>
                  <a:cubicBezTo>
                    <a:pt x="4371" y="19671"/>
                    <a:pt x="3343" y="20829"/>
                    <a:pt x="3600" y="21214"/>
                  </a:cubicBezTo>
                  <a:cubicBezTo>
                    <a:pt x="3857" y="21600"/>
                    <a:pt x="5400" y="21214"/>
                    <a:pt x="8614" y="20829"/>
                  </a:cubicBezTo>
                  <a:cubicBezTo>
                    <a:pt x="11829" y="20443"/>
                    <a:pt x="16714" y="20057"/>
                    <a:pt x="21600" y="196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5699389" y="451867"/>
              <a:ext cx="40217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2700"/>
                    <a:pt x="5400" y="5400"/>
                    <a:pt x="2160" y="9000"/>
                  </a:cubicBezTo>
                  <a:cubicBezTo>
                    <a:pt x="-1080" y="12600"/>
                    <a:pt x="0" y="17100"/>
                    <a:pt x="108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5911055" y="407417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6146005" y="388367"/>
              <a:ext cx="635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6241255" y="432817"/>
              <a:ext cx="952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6524840" y="107836"/>
              <a:ext cx="275216" cy="34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44" fill="norm" stroke="1" extrusionOk="0">
                  <a:moveTo>
                    <a:pt x="21439" y="1641"/>
                  </a:moveTo>
                  <a:cubicBezTo>
                    <a:pt x="19460" y="855"/>
                    <a:pt x="17482" y="70"/>
                    <a:pt x="15173" y="4"/>
                  </a:cubicBezTo>
                  <a:cubicBezTo>
                    <a:pt x="12865" y="-61"/>
                    <a:pt x="10227" y="594"/>
                    <a:pt x="8495" y="1575"/>
                  </a:cubicBezTo>
                  <a:cubicBezTo>
                    <a:pt x="6764" y="2557"/>
                    <a:pt x="5940" y="3866"/>
                    <a:pt x="4868" y="6288"/>
                  </a:cubicBezTo>
                  <a:cubicBezTo>
                    <a:pt x="3796" y="8710"/>
                    <a:pt x="2477" y="12244"/>
                    <a:pt x="1653" y="14535"/>
                  </a:cubicBezTo>
                  <a:cubicBezTo>
                    <a:pt x="828" y="16826"/>
                    <a:pt x="499" y="17874"/>
                    <a:pt x="251" y="18790"/>
                  </a:cubicBezTo>
                  <a:cubicBezTo>
                    <a:pt x="4" y="19706"/>
                    <a:pt x="-161" y="20492"/>
                    <a:pt x="251" y="20950"/>
                  </a:cubicBezTo>
                  <a:cubicBezTo>
                    <a:pt x="663" y="21408"/>
                    <a:pt x="1653" y="21539"/>
                    <a:pt x="4044" y="20950"/>
                  </a:cubicBezTo>
                  <a:cubicBezTo>
                    <a:pt x="6434" y="20361"/>
                    <a:pt x="10227" y="19052"/>
                    <a:pt x="14019" y="177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6539705" y="343917"/>
              <a:ext cx="2032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5" y="14400"/>
                    <a:pt x="8550" y="7200"/>
                    <a:pt x="12150" y="3600"/>
                  </a:cubicBezTo>
                  <a:cubicBezTo>
                    <a:pt x="15750" y="0"/>
                    <a:pt x="18675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6762806" y="393738"/>
              <a:ext cx="113450" cy="11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518" fill="norm" stroke="1" extrusionOk="0">
                  <a:moveTo>
                    <a:pt x="9439" y="2493"/>
                  </a:moveTo>
                  <a:cubicBezTo>
                    <a:pt x="7039" y="5964"/>
                    <a:pt x="4639" y="9436"/>
                    <a:pt x="3039" y="12907"/>
                  </a:cubicBezTo>
                  <a:cubicBezTo>
                    <a:pt x="1439" y="16378"/>
                    <a:pt x="639" y="19850"/>
                    <a:pt x="239" y="20428"/>
                  </a:cubicBezTo>
                  <a:cubicBezTo>
                    <a:pt x="-161" y="21007"/>
                    <a:pt x="-161" y="18693"/>
                    <a:pt x="1039" y="15607"/>
                  </a:cubicBezTo>
                  <a:cubicBezTo>
                    <a:pt x="2239" y="12521"/>
                    <a:pt x="4639" y="8664"/>
                    <a:pt x="6439" y="5964"/>
                  </a:cubicBezTo>
                  <a:cubicBezTo>
                    <a:pt x="8239" y="3264"/>
                    <a:pt x="9439" y="1721"/>
                    <a:pt x="11039" y="757"/>
                  </a:cubicBezTo>
                  <a:cubicBezTo>
                    <a:pt x="12639" y="-207"/>
                    <a:pt x="14639" y="-593"/>
                    <a:pt x="16039" y="1721"/>
                  </a:cubicBezTo>
                  <a:cubicBezTo>
                    <a:pt x="17439" y="4036"/>
                    <a:pt x="18239" y="9050"/>
                    <a:pt x="19039" y="12521"/>
                  </a:cubicBezTo>
                  <a:cubicBezTo>
                    <a:pt x="19839" y="15993"/>
                    <a:pt x="20639" y="17921"/>
                    <a:pt x="21439" y="198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7003255" y="54903"/>
              <a:ext cx="82484" cy="51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559" fill="norm" stroke="1" extrusionOk="0">
                  <a:moveTo>
                    <a:pt x="3240" y="673"/>
                  </a:moveTo>
                  <a:cubicBezTo>
                    <a:pt x="4860" y="316"/>
                    <a:pt x="6480" y="-41"/>
                    <a:pt x="8100" y="4"/>
                  </a:cubicBezTo>
                  <a:cubicBezTo>
                    <a:pt x="9720" y="48"/>
                    <a:pt x="11340" y="495"/>
                    <a:pt x="13500" y="1432"/>
                  </a:cubicBezTo>
                  <a:cubicBezTo>
                    <a:pt x="15660" y="2369"/>
                    <a:pt x="18360" y="3797"/>
                    <a:pt x="16740" y="5180"/>
                  </a:cubicBezTo>
                  <a:cubicBezTo>
                    <a:pt x="15120" y="6564"/>
                    <a:pt x="9180" y="7903"/>
                    <a:pt x="5940" y="8795"/>
                  </a:cubicBezTo>
                  <a:cubicBezTo>
                    <a:pt x="2700" y="9688"/>
                    <a:pt x="2160" y="10134"/>
                    <a:pt x="4050" y="10848"/>
                  </a:cubicBezTo>
                  <a:cubicBezTo>
                    <a:pt x="5940" y="11562"/>
                    <a:pt x="10260" y="12544"/>
                    <a:pt x="13770" y="13660"/>
                  </a:cubicBezTo>
                  <a:cubicBezTo>
                    <a:pt x="17280" y="14776"/>
                    <a:pt x="19980" y="16025"/>
                    <a:pt x="20790" y="17096"/>
                  </a:cubicBezTo>
                  <a:cubicBezTo>
                    <a:pt x="21600" y="18167"/>
                    <a:pt x="20520" y="19060"/>
                    <a:pt x="16740" y="19774"/>
                  </a:cubicBezTo>
                  <a:cubicBezTo>
                    <a:pt x="12960" y="20488"/>
                    <a:pt x="6480" y="21023"/>
                    <a:pt x="0" y="21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7663655" y="0"/>
              <a:ext cx="101601" cy="46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3273"/>
                  </a:moveTo>
                  <a:cubicBezTo>
                    <a:pt x="21600" y="2784"/>
                    <a:pt x="21600" y="2295"/>
                    <a:pt x="21150" y="1660"/>
                  </a:cubicBezTo>
                  <a:cubicBezTo>
                    <a:pt x="20700" y="1025"/>
                    <a:pt x="19800" y="243"/>
                    <a:pt x="18450" y="47"/>
                  </a:cubicBezTo>
                  <a:cubicBezTo>
                    <a:pt x="17100" y="-148"/>
                    <a:pt x="15300" y="243"/>
                    <a:pt x="12600" y="1660"/>
                  </a:cubicBezTo>
                  <a:cubicBezTo>
                    <a:pt x="9900" y="3077"/>
                    <a:pt x="6300" y="5521"/>
                    <a:pt x="4050" y="8697"/>
                  </a:cubicBezTo>
                  <a:cubicBezTo>
                    <a:pt x="1800" y="11874"/>
                    <a:pt x="900" y="15783"/>
                    <a:pt x="450" y="18031"/>
                  </a:cubicBezTo>
                  <a:cubicBezTo>
                    <a:pt x="0" y="20279"/>
                    <a:pt x="0" y="20866"/>
                    <a:pt x="0" y="21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7606505" y="260304"/>
              <a:ext cx="323851" cy="18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2" fill="norm" stroke="1" extrusionOk="0">
                  <a:moveTo>
                    <a:pt x="0" y="7487"/>
                  </a:moveTo>
                  <a:cubicBezTo>
                    <a:pt x="282" y="6259"/>
                    <a:pt x="565" y="5032"/>
                    <a:pt x="2541" y="4173"/>
                  </a:cubicBezTo>
                  <a:cubicBezTo>
                    <a:pt x="4518" y="3314"/>
                    <a:pt x="8188" y="2823"/>
                    <a:pt x="10447" y="2577"/>
                  </a:cubicBezTo>
                  <a:cubicBezTo>
                    <a:pt x="12706" y="2332"/>
                    <a:pt x="13553" y="2332"/>
                    <a:pt x="13624" y="2087"/>
                  </a:cubicBezTo>
                  <a:cubicBezTo>
                    <a:pt x="13694" y="1841"/>
                    <a:pt x="12988" y="1350"/>
                    <a:pt x="11859" y="2577"/>
                  </a:cubicBezTo>
                  <a:cubicBezTo>
                    <a:pt x="10729" y="3805"/>
                    <a:pt x="9176" y="6750"/>
                    <a:pt x="8612" y="9573"/>
                  </a:cubicBezTo>
                  <a:cubicBezTo>
                    <a:pt x="8047" y="12396"/>
                    <a:pt x="8471" y="15096"/>
                    <a:pt x="9035" y="16691"/>
                  </a:cubicBezTo>
                  <a:cubicBezTo>
                    <a:pt x="9600" y="18287"/>
                    <a:pt x="10306" y="18777"/>
                    <a:pt x="11082" y="18777"/>
                  </a:cubicBezTo>
                  <a:cubicBezTo>
                    <a:pt x="11859" y="18777"/>
                    <a:pt x="12706" y="18287"/>
                    <a:pt x="13341" y="16568"/>
                  </a:cubicBezTo>
                  <a:cubicBezTo>
                    <a:pt x="13976" y="14850"/>
                    <a:pt x="14400" y="11905"/>
                    <a:pt x="14541" y="9696"/>
                  </a:cubicBezTo>
                  <a:cubicBezTo>
                    <a:pt x="14682" y="7487"/>
                    <a:pt x="14541" y="6014"/>
                    <a:pt x="14259" y="4296"/>
                  </a:cubicBezTo>
                  <a:cubicBezTo>
                    <a:pt x="13976" y="2577"/>
                    <a:pt x="13553" y="614"/>
                    <a:pt x="13694" y="123"/>
                  </a:cubicBezTo>
                  <a:cubicBezTo>
                    <a:pt x="13835" y="-368"/>
                    <a:pt x="14541" y="614"/>
                    <a:pt x="15812" y="2946"/>
                  </a:cubicBezTo>
                  <a:cubicBezTo>
                    <a:pt x="17082" y="5277"/>
                    <a:pt x="18918" y="8959"/>
                    <a:pt x="19976" y="11414"/>
                  </a:cubicBezTo>
                  <a:cubicBezTo>
                    <a:pt x="21035" y="13868"/>
                    <a:pt x="21318" y="15096"/>
                    <a:pt x="21459" y="16446"/>
                  </a:cubicBezTo>
                  <a:cubicBezTo>
                    <a:pt x="21600" y="17796"/>
                    <a:pt x="21600" y="19268"/>
                    <a:pt x="21247" y="20127"/>
                  </a:cubicBezTo>
                  <a:cubicBezTo>
                    <a:pt x="20894" y="20987"/>
                    <a:pt x="20188" y="21232"/>
                    <a:pt x="19553" y="20496"/>
                  </a:cubicBezTo>
                  <a:cubicBezTo>
                    <a:pt x="18918" y="19759"/>
                    <a:pt x="18353" y="18041"/>
                    <a:pt x="18071" y="15218"/>
                  </a:cubicBezTo>
                  <a:cubicBezTo>
                    <a:pt x="17788" y="12396"/>
                    <a:pt x="17788" y="8468"/>
                    <a:pt x="18071" y="5891"/>
                  </a:cubicBezTo>
                  <a:cubicBezTo>
                    <a:pt x="18353" y="3314"/>
                    <a:pt x="18918" y="2087"/>
                    <a:pt x="19553" y="1473"/>
                  </a:cubicBezTo>
                  <a:cubicBezTo>
                    <a:pt x="20188" y="859"/>
                    <a:pt x="20894" y="859"/>
                    <a:pt x="21600" y="8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7966339" y="287713"/>
              <a:ext cx="186268" cy="10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1718" y="3552"/>
                  </a:moveTo>
                  <a:cubicBezTo>
                    <a:pt x="1473" y="7706"/>
                    <a:pt x="1227" y="11860"/>
                    <a:pt x="859" y="15183"/>
                  </a:cubicBezTo>
                  <a:cubicBezTo>
                    <a:pt x="491" y="18506"/>
                    <a:pt x="0" y="20999"/>
                    <a:pt x="0" y="20791"/>
                  </a:cubicBezTo>
                  <a:cubicBezTo>
                    <a:pt x="0" y="20583"/>
                    <a:pt x="491" y="17676"/>
                    <a:pt x="1105" y="15183"/>
                  </a:cubicBezTo>
                  <a:cubicBezTo>
                    <a:pt x="1718" y="12691"/>
                    <a:pt x="2455" y="10614"/>
                    <a:pt x="3191" y="8745"/>
                  </a:cubicBezTo>
                  <a:cubicBezTo>
                    <a:pt x="3927" y="6876"/>
                    <a:pt x="4664" y="5214"/>
                    <a:pt x="5400" y="5214"/>
                  </a:cubicBezTo>
                  <a:cubicBezTo>
                    <a:pt x="6136" y="5214"/>
                    <a:pt x="6873" y="6876"/>
                    <a:pt x="7732" y="6876"/>
                  </a:cubicBezTo>
                  <a:cubicBezTo>
                    <a:pt x="8591" y="6876"/>
                    <a:pt x="9573" y="5214"/>
                    <a:pt x="10432" y="3552"/>
                  </a:cubicBezTo>
                  <a:cubicBezTo>
                    <a:pt x="11291" y="1891"/>
                    <a:pt x="12027" y="229"/>
                    <a:pt x="12886" y="22"/>
                  </a:cubicBezTo>
                  <a:cubicBezTo>
                    <a:pt x="13745" y="-186"/>
                    <a:pt x="14727" y="1060"/>
                    <a:pt x="15709" y="3968"/>
                  </a:cubicBezTo>
                  <a:cubicBezTo>
                    <a:pt x="16691" y="6876"/>
                    <a:pt x="17673" y="11445"/>
                    <a:pt x="18409" y="14768"/>
                  </a:cubicBezTo>
                  <a:cubicBezTo>
                    <a:pt x="19145" y="18091"/>
                    <a:pt x="19636" y="20168"/>
                    <a:pt x="20127" y="20791"/>
                  </a:cubicBezTo>
                  <a:cubicBezTo>
                    <a:pt x="20618" y="21414"/>
                    <a:pt x="21109" y="20583"/>
                    <a:pt x="21600" y="197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8199298" y="271622"/>
              <a:ext cx="81631" cy="19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402" fill="norm" stroke="1" extrusionOk="0">
                  <a:moveTo>
                    <a:pt x="12086" y="4498"/>
                  </a:moveTo>
                  <a:cubicBezTo>
                    <a:pt x="13666" y="3559"/>
                    <a:pt x="15247" y="2619"/>
                    <a:pt x="15247" y="1680"/>
                  </a:cubicBezTo>
                  <a:cubicBezTo>
                    <a:pt x="15247" y="741"/>
                    <a:pt x="13666" y="-198"/>
                    <a:pt x="10769" y="37"/>
                  </a:cubicBezTo>
                  <a:cubicBezTo>
                    <a:pt x="7871" y="272"/>
                    <a:pt x="3657" y="1680"/>
                    <a:pt x="1549" y="2972"/>
                  </a:cubicBezTo>
                  <a:cubicBezTo>
                    <a:pt x="-558" y="4263"/>
                    <a:pt x="-558" y="5437"/>
                    <a:pt x="1813" y="6845"/>
                  </a:cubicBezTo>
                  <a:cubicBezTo>
                    <a:pt x="4183" y="8254"/>
                    <a:pt x="8925" y="9898"/>
                    <a:pt x="12349" y="11189"/>
                  </a:cubicBezTo>
                  <a:cubicBezTo>
                    <a:pt x="15774" y="12480"/>
                    <a:pt x="17881" y="13419"/>
                    <a:pt x="19198" y="14711"/>
                  </a:cubicBezTo>
                  <a:cubicBezTo>
                    <a:pt x="20515" y="16002"/>
                    <a:pt x="21042" y="17645"/>
                    <a:pt x="18671" y="18819"/>
                  </a:cubicBezTo>
                  <a:cubicBezTo>
                    <a:pt x="16301" y="19993"/>
                    <a:pt x="11032" y="20698"/>
                    <a:pt x="5764" y="21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8696661" y="270122"/>
              <a:ext cx="160795" cy="19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36" fill="norm" stroke="1" extrusionOk="0">
                  <a:moveTo>
                    <a:pt x="16261" y="3220"/>
                  </a:moveTo>
                  <a:cubicBezTo>
                    <a:pt x="14858" y="1826"/>
                    <a:pt x="13455" y="433"/>
                    <a:pt x="12053" y="84"/>
                  </a:cubicBezTo>
                  <a:cubicBezTo>
                    <a:pt x="10650" y="-264"/>
                    <a:pt x="9248" y="433"/>
                    <a:pt x="7284" y="2755"/>
                  </a:cubicBezTo>
                  <a:cubicBezTo>
                    <a:pt x="5320" y="5078"/>
                    <a:pt x="2796" y="9026"/>
                    <a:pt x="1393" y="11813"/>
                  </a:cubicBezTo>
                  <a:cubicBezTo>
                    <a:pt x="-9" y="14601"/>
                    <a:pt x="-290" y="16226"/>
                    <a:pt x="271" y="16923"/>
                  </a:cubicBezTo>
                  <a:cubicBezTo>
                    <a:pt x="832" y="17620"/>
                    <a:pt x="2235" y="17388"/>
                    <a:pt x="4198" y="15762"/>
                  </a:cubicBezTo>
                  <a:cubicBezTo>
                    <a:pt x="6162" y="14136"/>
                    <a:pt x="8687" y="11117"/>
                    <a:pt x="10370" y="8910"/>
                  </a:cubicBezTo>
                  <a:cubicBezTo>
                    <a:pt x="12053" y="6704"/>
                    <a:pt x="12894" y="5310"/>
                    <a:pt x="13315" y="5310"/>
                  </a:cubicBezTo>
                  <a:cubicBezTo>
                    <a:pt x="13736" y="5310"/>
                    <a:pt x="13736" y="6704"/>
                    <a:pt x="14998" y="9607"/>
                  </a:cubicBezTo>
                  <a:cubicBezTo>
                    <a:pt x="16261" y="12510"/>
                    <a:pt x="18785" y="16923"/>
                    <a:pt x="21310" y="213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9242689" y="200376"/>
              <a:ext cx="120651" cy="46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10611" y="8602"/>
                  </a:moveTo>
                  <a:cubicBezTo>
                    <a:pt x="9095" y="8893"/>
                    <a:pt x="7579" y="9184"/>
                    <a:pt x="6821" y="10540"/>
                  </a:cubicBezTo>
                  <a:cubicBezTo>
                    <a:pt x="6063" y="11896"/>
                    <a:pt x="6063" y="14317"/>
                    <a:pt x="6063" y="16061"/>
                  </a:cubicBezTo>
                  <a:cubicBezTo>
                    <a:pt x="6063" y="17804"/>
                    <a:pt x="6063" y="18870"/>
                    <a:pt x="5495" y="19742"/>
                  </a:cubicBezTo>
                  <a:cubicBezTo>
                    <a:pt x="4926" y="20613"/>
                    <a:pt x="3789" y="21291"/>
                    <a:pt x="3032" y="21388"/>
                  </a:cubicBezTo>
                  <a:cubicBezTo>
                    <a:pt x="2274" y="21485"/>
                    <a:pt x="1895" y="21001"/>
                    <a:pt x="1326" y="18918"/>
                  </a:cubicBezTo>
                  <a:cubicBezTo>
                    <a:pt x="758" y="16836"/>
                    <a:pt x="0" y="13155"/>
                    <a:pt x="0" y="10201"/>
                  </a:cubicBezTo>
                  <a:cubicBezTo>
                    <a:pt x="0" y="7246"/>
                    <a:pt x="758" y="5019"/>
                    <a:pt x="2653" y="3420"/>
                  </a:cubicBezTo>
                  <a:cubicBezTo>
                    <a:pt x="4547" y="1822"/>
                    <a:pt x="7579" y="854"/>
                    <a:pt x="10421" y="369"/>
                  </a:cubicBezTo>
                  <a:cubicBezTo>
                    <a:pt x="13263" y="-115"/>
                    <a:pt x="15916" y="-115"/>
                    <a:pt x="18000" y="321"/>
                  </a:cubicBezTo>
                  <a:cubicBezTo>
                    <a:pt x="20084" y="757"/>
                    <a:pt x="21600" y="1628"/>
                    <a:pt x="21600" y="2791"/>
                  </a:cubicBezTo>
                  <a:cubicBezTo>
                    <a:pt x="21600" y="3953"/>
                    <a:pt x="20084" y="5406"/>
                    <a:pt x="16674" y="6568"/>
                  </a:cubicBezTo>
                  <a:cubicBezTo>
                    <a:pt x="13263" y="7731"/>
                    <a:pt x="7958" y="8602"/>
                    <a:pt x="2653" y="94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9404645" y="240686"/>
              <a:ext cx="157661" cy="130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93" fill="norm" stroke="1" extrusionOk="0">
                  <a:moveTo>
                    <a:pt x="19724" y="5241"/>
                  </a:moveTo>
                  <a:cubicBezTo>
                    <a:pt x="18860" y="3911"/>
                    <a:pt x="17996" y="2582"/>
                    <a:pt x="16268" y="1419"/>
                  </a:cubicBezTo>
                  <a:cubicBezTo>
                    <a:pt x="14540" y="256"/>
                    <a:pt x="11948" y="-741"/>
                    <a:pt x="9500" y="754"/>
                  </a:cubicBezTo>
                  <a:cubicBezTo>
                    <a:pt x="7052" y="2250"/>
                    <a:pt x="4748" y="6237"/>
                    <a:pt x="3164" y="9228"/>
                  </a:cubicBezTo>
                  <a:cubicBezTo>
                    <a:pt x="1580" y="12219"/>
                    <a:pt x="716" y="14213"/>
                    <a:pt x="284" y="16041"/>
                  </a:cubicBezTo>
                  <a:cubicBezTo>
                    <a:pt x="-148" y="17868"/>
                    <a:pt x="-148" y="19530"/>
                    <a:pt x="716" y="20194"/>
                  </a:cubicBezTo>
                  <a:cubicBezTo>
                    <a:pt x="1580" y="20859"/>
                    <a:pt x="3308" y="20527"/>
                    <a:pt x="5612" y="18034"/>
                  </a:cubicBezTo>
                  <a:cubicBezTo>
                    <a:pt x="7916" y="15542"/>
                    <a:pt x="10796" y="10890"/>
                    <a:pt x="12524" y="7733"/>
                  </a:cubicBezTo>
                  <a:cubicBezTo>
                    <a:pt x="14252" y="4576"/>
                    <a:pt x="14828" y="2914"/>
                    <a:pt x="15404" y="3745"/>
                  </a:cubicBezTo>
                  <a:cubicBezTo>
                    <a:pt x="15980" y="4576"/>
                    <a:pt x="16556" y="7899"/>
                    <a:pt x="17564" y="11056"/>
                  </a:cubicBezTo>
                  <a:cubicBezTo>
                    <a:pt x="18572" y="14213"/>
                    <a:pt x="20012" y="17204"/>
                    <a:pt x="21452" y="201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9594055" y="191517"/>
              <a:ext cx="133351" cy="2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cubicBezTo>
                    <a:pt x="3771" y="7560"/>
                    <a:pt x="7543" y="11232"/>
                    <a:pt x="9600" y="13824"/>
                  </a:cubicBezTo>
                  <a:cubicBezTo>
                    <a:pt x="11657" y="16416"/>
                    <a:pt x="12000" y="17928"/>
                    <a:pt x="11829" y="19224"/>
                  </a:cubicBezTo>
                  <a:cubicBezTo>
                    <a:pt x="11657" y="20520"/>
                    <a:pt x="10971" y="21600"/>
                    <a:pt x="10286" y="21600"/>
                  </a:cubicBezTo>
                  <a:cubicBezTo>
                    <a:pt x="9600" y="21600"/>
                    <a:pt x="8914" y="20520"/>
                    <a:pt x="8400" y="17928"/>
                  </a:cubicBezTo>
                  <a:cubicBezTo>
                    <a:pt x="7886" y="15336"/>
                    <a:pt x="7543" y="11232"/>
                    <a:pt x="9771" y="7992"/>
                  </a:cubicBezTo>
                  <a:cubicBezTo>
                    <a:pt x="12000" y="4752"/>
                    <a:pt x="16800" y="237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9849235" y="39117"/>
              <a:ext cx="55971" cy="352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539" fill="norm" stroke="1" extrusionOk="0">
                  <a:moveTo>
                    <a:pt x="21154" y="0"/>
                  </a:moveTo>
                  <a:cubicBezTo>
                    <a:pt x="17954" y="2328"/>
                    <a:pt x="14754" y="4656"/>
                    <a:pt x="11154" y="7954"/>
                  </a:cubicBezTo>
                  <a:cubicBezTo>
                    <a:pt x="7554" y="11253"/>
                    <a:pt x="3554" y="15521"/>
                    <a:pt x="1554" y="18108"/>
                  </a:cubicBezTo>
                  <a:cubicBezTo>
                    <a:pt x="-446" y="20695"/>
                    <a:pt x="-446" y="21600"/>
                    <a:pt x="1154" y="21535"/>
                  </a:cubicBezTo>
                  <a:cubicBezTo>
                    <a:pt x="2754" y="21471"/>
                    <a:pt x="5954" y="20436"/>
                    <a:pt x="7554" y="19337"/>
                  </a:cubicBezTo>
                  <a:cubicBezTo>
                    <a:pt x="9154" y="18237"/>
                    <a:pt x="9154" y="17073"/>
                    <a:pt x="9154" y="159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9809955" y="225384"/>
              <a:ext cx="15875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0800"/>
                    <a:pt x="11520" y="0"/>
                    <a:pt x="15120" y="0"/>
                  </a:cubicBezTo>
                  <a:cubicBezTo>
                    <a:pt x="18720" y="0"/>
                    <a:pt x="2016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9981405" y="235967"/>
              <a:ext cx="6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10000455" y="153417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10133805" y="39117"/>
              <a:ext cx="82551" cy="36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0"/>
                  </a:moveTo>
                  <a:cubicBezTo>
                    <a:pt x="17723" y="2359"/>
                    <a:pt x="13846" y="4717"/>
                    <a:pt x="10246" y="7634"/>
                  </a:cubicBezTo>
                  <a:cubicBezTo>
                    <a:pt x="6646" y="10552"/>
                    <a:pt x="3323" y="14028"/>
                    <a:pt x="1662" y="16138"/>
                  </a:cubicBezTo>
                  <a:cubicBezTo>
                    <a:pt x="0" y="18248"/>
                    <a:pt x="0" y="18993"/>
                    <a:pt x="0" y="19676"/>
                  </a:cubicBezTo>
                  <a:cubicBezTo>
                    <a:pt x="0" y="20359"/>
                    <a:pt x="0" y="20979"/>
                    <a:pt x="1662" y="21290"/>
                  </a:cubicBezTo>
                  <a:cubicBezTo>
                    <a:pt x="3323" y="21600"/>
                    <a:pt x="6646" y="21600"/>
                    <a:pt x="10246" y="20855"/>
                  </a:cubicBezTo>
                  <a:cubicBezTo>
                    <a:pt x="13846" y="20110"/>
                    <a:pt x="17723" y="18621"/>
                    <a:pt x="21600" y="171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0133805" y="223267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21600"/>
                  </a:moveTo>
                  <a:cubicBezTo>
                    <a:pt x="2541" y="16800"/>
                    <a:pt x="0" y="12000"/>
                    <a:pt x="0" y="9600"/>
                  </a:cubicBezTo>
                  <a:cubicBezTo>
                    <a:pt x="0" y="7200"/>
                    <a:pt x="2541" y="7200"/>
                    <a:pt x="6565" y="6000"/>
                  </a:cubicBezTo>
                  <a:cubicBezTo>
                    <a:pt x="10588" y="4800"/>
                    <a:pt x="16094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10305260" y="178817"/>
              <a:ext cx="50797" cy="159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464" fill="norm" stroke="1" extrusionOk="0">
                  <a:moveTo>
                    <a:pt x="18142" y="8526"/>
                  </a:moveTo>
                  <a:cubicBezTo>
                    <a:pt x="12958" y="11368"/>
                    <a:pt x="7774" y="14211"/>
                    <a:pt x="4318" y="16768"/>
                  </a:cubicBezTo>
                  <a:cubicBezTo>
                    <a:pt x="862" y="19326"/>
                    <a:pt x="-866" y="21600"/>
                    <a:pt x="430" y="21458"/>
                  </a:cubicBezTo>
                  <a:cubicBezTo>
                    <a:pt x="1726" y="21316"/>
                    <a:pt x="6046" y="18758"/>
                    <a:pt x="9934" y="14779"/>
                  </a:cubicBezTo>
                  <a:cubicBezTo>
                    <a:pt x="13822" y="10800"/>
                    <a:pt x="17278" y="5400"/>
                    <a:pt x="207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10382250" y="242317"/>
              <a:ext cx="68351" cy="13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105" fill="norm" stroke="1" extrusionOk="0">
                  <a:moveTo>
                    <a:pt x="18821" y="0"/>
                  </a:moveTo>
                  <a:cubicBezTo>
                    <a:pt x="13738" y="2257"/>
                    <a:pt x="8656" y="4513"/>
                    <a:pt x="5480" y="7093"/>
                  </a:cubicBezTo>
                  <a:cubicBezTo>
                    <a:pt x="2303" y="9672"/>
                    <a:pt x="1033" y="12573"/>
                    <a:pt x="397" y="14830"/>
                  </a:cubicBezTo>
                  <a:cubicBezTo>
                    <a:pt x="-238" y="17087"/>
                    <a:pt x="-238" y="18699"/>
                    <a:pt x="1350" y="19827"/>
                  </a:cubicBezTo>
                  <a:cubicBezTo>
                    <a:pt x="2938" y="20955"/>
                    <a:pt x="6115" y="21600"/>
                    <a:pt x="9927" y="20633"/>
                  </a:cubicBezTo>
                  <a:cubicBezTo>
                    <a:pt x="13738" y="19666"/>
                    <a:pt x="18186" y="17087"/>
                    <a:pt x="19774" y="14185"/>
                  </a:cubicBezTo>
                  <a:cubicBezTo>
                    <a:pt x="21362" y="11284"/>
                    <a:pt x="20091" y="8060"/>
                    <a:pt x="18821" y="48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10514805" y="202527"/>
              <a:ext cx="148918" cy="18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08" fill="norm" stroke="1" extrusionOk="0">
                  <a:moveTo>
                    <a:pt x="0" y="5290"/>
                  </a:moveTo>
                  <a:cubicBezTo>
                    <a:pt x="913" y="4319"/>
                    <a:pt x="1825" y="3348"/>
                    <a:pt x="2738" y="3348"/>
                  </a:cubicBezTo>
                  <a:cubicBezTo>
                    <a:pt x="3651" y="3348"/>
                    <a:pt x="4563" y="4319"/>
                    <a:pt x="5172" y="6018"/>
                  </a:cubicBezTo>
                  <a:cubicBezTo>
                    <a:pt x="5780" y="7717"/>
                    <a:pt x="6085" y="10144"/>
                    <a:pt x="5780" y="12450"/>
                  </a:cubicBezTo>
                  <a:cubicBezTo>
                    <a:pt x="5476" y="14755"/>
                    <a:pt x="4563" y="16939"/>
                    <a:pt x="4259" y="17425"/>
                  </a:cubicBezTo>
                  <a:cubicBezTo>
                    <a:pt x="3955" y="17910"/>
                    <a:pt x="4259" y="16697"/>
                    <a:pt x="5324" y="14148"/>
                  </a:cubicBezTo>
                  <a:cubicBezTo>
                    <a:pt x="6389" y="11600"/>
                    <a:pt x="8214" y="7717"/>
                    <a:pt x="9735" y="4926"/>
                  </a:cubicBezTo>
                  <a:cubicBezTo>
                    <a:pt x="11256" y="2135"/>
                    <a:pt x="12473" y="436"/>
                    <a:pt x="14299" y="72"/>
                  </a:cubicBezTo>
                  <a:cubicBezTo>
                    <a:pt x="16124" y="-292"/>
                    <a:pt x="18558" y="679"/>
                    <a:pt x="19927" y="3834"/>
                  </a:cubicBezTo>
                  <a:cubicBezTo>
                    <a:pt x="21296" y="6989"/>
                    <a:pt x="21600" y="12328"/>
                    <a:pt x="21296" y="15605"/>
                  </a:cubicBezTo>
                  <a:cubicBezTo>
                    <a:pt x="20992" y="18881"/>
                    <a:pt x="20079" y="20095"/>
                    <a:pt x="19166" y="213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10692605" y="369317"/>
              <a:ext cx="7037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5247" y="0"/>
                  </a:moveTo>
                  <a:cubicBezTo>
                    <a:pt x="17788" y="1080"/>
                    <a:pt x="20329" y="2160"/>
                    <a:pt x="20965" y="3600"/>
                  </a:cubicBezTo>
                  <a:cubicBezTo>
                    <a:pt x="21600" y="5040"/>
                    <a:pt x="20329" y="6840"/>
                    <a:pt x="16518" y="9900"/>
                  </a:cubicBezTo>
                  <a:cubicBezTo>
                    <a:pt x="12706" y="12960"/>
                    <a:pt x="6353" y="172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2651389" y="1237361"/>
              <a:ext cx="160867" cy="19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fill="norm" stroke="1" extrusionOk="0">
                  <a:moveTo>
                    <a:pt x="18189" y="5033"/>
                  </a:moveTo>
                  <a:cubicBezTo>
                    <a:pt x="18189" y="3884"/>
                    <a:pt x="18189" y="2735"/>
                    <a:pt x="16626" y="1586"/>
                  </a:cubicBezTo>
                  <a:cubicBezTo>
                    <a:pt x="15063" y="437"/>
                    <a:pt x="11937" y="-712"/>
                    <a:pt x="9095" y="552"/>
                  </a:cubicBezTo>
                  <a:cubicBezTo>
                    <a:pt x="6253" y="1816"/>
                    <a:pt x="3695" y="5492"/>
                    <a:pt x="2132" y="8824"/>
                  </a:cubicBezTo>
                  <a:cubicBezTo>
                    <a:pt x="568" y="12156"/>
                    <a:pt x="0" y="15143"/>
                    <a:pt x="0" y="17326"/>
                  </a:cubicBezTo>
                  <a:cubicBezTo>
                    <a:pt x="0" y="19509"/>
                    <a:pt x="568" y="20888"/>
                    <a:pt x="2558" y="20888"/>
                  </a:cubicBezTo>
                  <a:cubicBezTo>
                    <a:pt x="4547" y="20888"/>
                    <a:pt x="7958" y="19509"/>
                    <a:pt x="10232" y="17556"/>
                  </a:cubicBezTo>
                  <a:cubicBezTo>
                    <a:pt x="12505" y="15603"/>
                    <a:pt x="13642" y="13075"/>
                    <a:pt x="14353" y="10892"/>
                  </a:cubicBezTo>
                  <a:cubicBezTo>
                    <a:pt x="15063" y="8709"/>
                    <a:pt x="15347" y="6871"/>
                    <a:pt x="15489" y="6641"/>
                  </a:cubicBezTo>
                  <a:cubicBezTo>
                    <a:pt x="15632" y="6411"/>
                    <a:pt x="15632" y="7790"/>
                    <a:pt x="15916" y="9858"/>
                  </a:cubicBezTo>
                  <a:cubicBezTo>
                    <a:pt x="16200" y="11926"/>
                    <a:pt x="16768" y="14684"/>
                    <a:pt x="17763" y="16292"/>
                  </a:cubicBezTo>
                  <a:cubicBezTo>
                    <a:pt x="18758" y="17901"/>
                    <a:pt x="20179" y="18360"/>
                    <a:pt x="21600" y="188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2863055" y="1258322"/>
              <a:ext cx="107951" cy="15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4438"/>
                  </a:moveTo>
                  <a:cubicBezTo>
                    <a:pt x="847" y="2663"/>
                    <a:pt x="1694" y="888"/>
                    <a:pt x="2118" y="740"/>
                  </a:cubicBezTo>
                  <a:cubicBezTo>
                    <a:pt x="2541" y="592"/>
                    <a:pt x="2541" y="2071"/>
                    <a:pt x="2541" y="5178"/>
                  </a:cubicBezTo>
                  <a:cubicBezTo>
                    <a:pt x="2541" y="8285"/>
                    <a:pt x="2541" y="13019"/>
                    <a:pt x="2541" y="16126"/>
                  </a:cubicBezTo>
                  <a:cubicBezTo>
                    <a:pt x="2541" y="19233"/>
                    <a:pt x="2541" y="20712"/>
                    <a:pt x="2329" y="20712"/>
                  </a:cubicBezTo>
                  <a:cubicBezTo>
                    <a:pt x="2118" y="20712"/>
                    <a:pt x="1694" y="19233"/>
                    <a:pt x="2118" y="16570"/>
                  </a:cubicBezTo>
                  <a:cubicBezTo>
                    <a:pt x="2541" y="13907"/>
                    <a:pt x="3812" y="10060"/>
                    <a:pt x="5082" y="7249"/>
                  </a:cubicBezTo>
                  <a:cubicBezTo>
                    <a:pt x="6353" y="4438"/>
                    <a:pt x="7624" y="2663"/>
                    <a:pt x="9318" y="1479"/>
                  </a:cubicBezTo>
                  <a:cubicBezTo>
                    <a:pt x="11012" y="296"/>
                    <a:pt x="13129" y="-296"/>
                    <a:pt x="14612" y="148"/>
                  </a:cubicBezTo>
                  <a:cubicBezTo>
                    <a:pt x="16094" y="592"/>
                    <a:pt x="16941" y="2071"/>
                    <a:pt x="17576" y="5030"/>
                  </a:cubicBezTo>
                  <a:cubicBezTo>
                    <a:pt x="18212" y="7989"/>
                    <a:pt x="18635" y="12427"/>
                    <a:pt x="19271" y="15386"/>
                  </a:cubicBezTo>
                  <a:cubicBezTo>
                    <a:pt x="19906" y="18345"/>
                    <a:pt x="20753" y="19825"/>
                    <a:pt x="21600" y="213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3023922" y="1032425"/>
              <a:ext cx="118534" cy="38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14657" y="15158"/>
                  </a:moveTo>
                  <a:cubicBezTo>
                    <a:pt x="15043" y="14564"/>
                    <a:pt x="15429" y="13971"/>
                    <a:pt x="15043" y="13318"/>
                  </a:cubicBezTo>
                  <a:cubicBezTo>
                    <a:pt x="14657" y="12666"/>
                    <a:pt x="13500" y="11953"/>
                    <a:pt x="12150" y="11775"/>
                  </a:cubicBezTo>
                  <a:cubicBezTo>
                    <a:pt x="10800" y="11597"/>
                    <a:pt x="9257" y="11953"/>
                    <a:pt x="7329" y="13081"/>
                  </a:cubicBezTo>
                  <a:cubicBezTo>
                    <a:pt x="5400" y="14208"/>
                    <a:pt x="3086" y="16107"/>
                    <a:pt x="1736" y="17353"/>
                  </a:cubicBezTo>
                  <a:cubicBezTo>
                    <a:pt x="386" y="18600"/>
                    <a:pt x="0" y="19193"/>
                    <a:pt x="0" y="19846"/>
                  </a:cubicBezTo>
                  <a:cubicBezTo>
                    <a:pt x="0" y="20499"/>
                    <a:pt x="386" y="21211"/>
                    <a:pt x="1543" y="21329"/>
                  </a:cubicBezTo>
                  <a:cubicBezTo>
                    <a:pt x="2700" y="21448"/>
                    <a:pt x="4629" y="20973"/>
                    <a:pt x="7136" y="19074"/>
                  </a:cubicBezTo>
                  <a:cubicBezTo>
                    <a:pt x="9643" y="17175"/>
                    <a:pt x="12729" y="13852"/>
                    <a:pt x="14657" y="10826"/>
                  </a:cubicBezTo>
                  <a:cubicBezTo>
                    <a:pt x="16586" y="7800"/>
                    <a:pt x="17357" y="5070"/>
                    <a:pt x="17743" y="3171"/>
                  </a:cubicBezTo>
                  <a:cubicBezTo>
                    <a:pt x="18129" y="1272"/>
                    <a:pt x="18129" y="204"/>
                    <a:pt x="17743" y="26"/>
                  </a:cubicBezTo>
                  <a:cubicBezTo>
                    <a:pt x="17357" y="-152"/>
                    <a:pt x="16586" y="560"/>
                    <a:pt x="16007" y="2696"/>
                  </a:cubicBezTo>
                  <a:cubicBezTo>
                    <a:pt x="15429" y="4833"/>
                    <a:pt x="15043" y="8393"/>
                    <a:pt x="16007" y="11182"/>
                  </a:cubicBezTo>
                  <a:cubicBezTo>
                    <a:pt x="16971" y="13971"/>
                    <a:pt x="19286" y="15989"/>
                    <a:pt x="21600" y="180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3671622" y="958828"/>
              <a:ext cx="137584" cy="43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7643" y="10282"/>
                  </a:moveTo>
                  <a:cubicBezTo>
                    <a:pt x="5982" y="12143"/>
                    <a:pt x="4320" y="14003"/>
                    <a:pt x="3157" y="15501"/>
                  </a:cubicBezTo>
                  <a:cubicBezTo>
                    <a:pt x="1994" y="17000"/>
                    <a:pt x="1329" y="18137"/>
                    <a:pt x="831" y="19015"/>
                  </a:cubicBezTo>
                  <a:cubicBezTo>
                    <a:pt x="332" y="19894"/>
                    <a:pt x="0" y="20514"/>
                    <a:pt x="0" y="20359"/>
                  </a:cubicBezTo>
                  <a:cubicBezTo>
                    <a:pt x="0" y="20204"/>
                    <a:pt x="332" y="19274"/>
                    <a:pt x="1662" y="16897"/>
                  </a:cubicBezTo>
                  <a:cubicBezTo>
                    <a:pt x="2991" y="14520"/>
                    <a:pt x="5317" y="10696"/>
                    <a:pt x="7477" y="7750"/>
                  </a:cubicBezTo>
                  <a:cubicBezTo>
                    <a:pt x="9637" y="4805"/>
                    <a:pt x="11631" y="2738"/>
                    <a:pt x="13126" y="1498"/>
                  </a:cubicBezTo>
                  <a:cubicBezTo>
                    <a:pt x="14622" y="257"/>
                    <a:pt x="15618" y="-156"/>
                    <a:pt x="16449" y="51"/>
                  </a:cubicBezTo>
                  <a:cubicBezTo>
                    <a:pt x="17280" y="257"/>
                    <a:pt x="17945" y="1084"/>
                    <a:pt x="18609" y="2893"/>
                  </a:cubicBezTo>
                  <a:cubicBezTo>
                    <a:pt x="19274" y="4701"/>
                    <a:pt x="19938" y="7492"/>
                    <a:pt x="20437" y="10489"/>
                  </a:cubicBezTo>
                  <a:cubicBezTo>
                    <a:pt x="20935" y="13486"/>
                    <a:pt x="21268" y="16690"/>
                    <a:pt x="21434" y="18550"/>
                  </a:cubicBezTo>
                  <a:cubicBezTo>
                    <a:pt x="21600" y="20411"/>
                    <a:pt x="21600" y="20927"/>
                    <a:pt x="21600" y="21186"/>
                  </a:cubicBezTo>
                  <a:cubicBezTo>
                    <a:pt x="21600" y="21444"/>
                    <a:pt x="21600" y="21444"/>
                    <a:pt x="21600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663155" y="1232917"/>
              <a:ext cx="2222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6200"/>
                    <a:pt x="12343" y="10800"/>
                    <a:pt x="15943" y="7200"/>
                  </a:cubicBezTo>
                  <a:cubicBezTo>
                    <a:pt x="19543" y="3600"/>
                    <a:pt x="20571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4355305" y="1245617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4347732" y="1154601"/>
              <a:ext cx="64724" cy="4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2493" y="9818"/>
                  </a:moveTo>
                  <a:cubicBezTo>
                    <a:pt x="1100" y="4909"/>
                    <a:pt x="-294" y="0"/>
                    <a:pt x="54" y="0"/>
                  </a:cubicBezTo>
                  <a:cubicBezTo>
                    <a:pt x="403" y="0"/>
                    <a:pt x="2493" y="4909"/>
                    <a:pt x="6325" y="9327"/>
                  </a:cubicBezTo>
                  <a:cubicBezTo>
                    <a:pt x="10158" y="13745"/>
                    <a:pt x="15732" y="17673"/>
                    <a:pt x="2130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4405228" y="1195760"/>
              <a:ext cx="102385" cy="17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247" fill="norm" stroke="1" extrusionOk="0">
                  <a:moveTo>
                    <a:pt x="15422" y="5162"/>
                  </a:moveTo>
                  <a:cubicBezTo>
                    <a:pt x="14999" y="3907"/>
                    <a:pt x="14575" y="2651"/>
                    <a:pt x="13516" y="1646"/>
                  </a:cubicBezTo>
                  <a:cubicBezTo>
                    <a:pt x="12457" y="641"/>
                    <a:pt x="10763" y="-112"/>
                    <a:pt x="8222" y="14"/>
                  </a:cubicBezTo>
                  <a:cubicBezTo>
                    <a:pt x="5681" y="139"/>
                    <a:pt x="2293" y="1144"/>
                    <a:pt x="810" y="2274"/>
                  </a:cubicBezTo>
                  <a:cubicBezTo>
                    <a:pt x="-672" y="3404"/>
                    <a:pt x="-248" y="4660"/>
                    <a:pt x="3140" y="7172"/>
                  </a:cubicBezTo>
                  <a:cubicBezTo>
                    <a:pt x="6528" y="9683"/>
                    <a:pt x="12881" y="13451"/>
                    <a:pt x="16481" y="15962"/>
                  </a:cubicBezTo>
                  <a:cubicBezTo>
                    <a:pt x="20081" y="18474"/>
                    <a:pt x="20928" y="19730"/>
                    <a:pt x="20293" y="20483"/>
                  </a:cubicBezTo>
                  <a:cubicBezTo>
                    <a:pt x="19657" y="21237"/>
                    <a:pt x="17540" y="21488"/>
                    <a:pt x="14999" y="20986"/>
                  </a:cubicBezTo>
                  <a:cubicBezTo>
                    <a:pt x="12457" y="20483"/>
                    <a:pt x="9493" y="19228"/>
                    <a:pt x="6528" y="179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4995375" y="1140671"/>
              <a:ext cx="160031" cy="19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044" fill="norm" stroke="1" extrusionOk="0">
                  <a:moveTo>
                    <a:pt x="17843" y="10014"/>
                  </a:moveTo>
                  <a:cubicBezTo>
                    <a:pt x="16440" y="7716"/>
                    <a:pt x="15038" y="5418"/>
                    <a:pt x="13915" y="3810"/>
                  </a:cubicBezTo>
                  <a:cubicBezTo>
                    <a:pt x="12793" y="2201"/>
                    <a:pt x="11952" y="1282"/>
                    <a:pt x="10830" y="593"/>
                  </a:cubicBezTo>
                  <a:cubicBezTo>
                    <a:pt x="9708" y="-96"/>
                    <a:pt x="8305" y="-556"/>
                    <a:pt x="6482" y="1397"/>
                  </a:cubicBezTo>
                  <a:cubicBezTo>
                    <a:pt x="4658" y="3350"/>
                    <a:pt x="2414" y="7716"/>
                    <a:pt x="1152" y="10933"/>
                  </a:cubicBezTo>
                  <a:cubicBezTo>
                    <a:pt x="-110" y="14150"/>
                    <a:pt x="-391" y="16218"/>
                    <a:pt x="591" y="17827"/>
                  </a:cubicBezTo>
                  <a:cubicBezTo>
                    <a:pt x="1573" y="19435"/>
                    <a:pt x="3817" y="20584"/>
                    <a:pt x="5921" y="20125"/>
                  </a:cubicBezTo>
                  <a:cubicBezTo>
                    <a:pt x="8025" y="19665"/>
                    <a:pt x="9988" y="17597"/>
                    <a:pt x="11251" y="15644"/>
                  </a:cubicBezTo>
                  <a:cubicBezTo>
                    <a:pt x="12513" y="13691"/>
                    <a:pt x="13074" y="11853"/>
                    <a:pt x="13495" y="10129"/>
                  </a:cubicBezTo>
                  <a:cubicBezTo>
                    <a:pt x="13915" y="8406"/>
                    <a:pt x="14196" y="6797"/>
                    <a:pt x="14336" y="6797"/>
                  </a:cubicBezTo>
                  <a:cubicBezTo>
                    <a:pt x="14477" y="6797"/>
                    <a:pt x="14477" y="8406"/>
                    <a:pt x="14477" y="10589"/>
                  </a:cubicBezTo>
                  <a:cubicBezTo>
                    <a:pt x="14477" y="12772"/>
                    <a:pt x="14477" y="15529"/>
                    <a:pt x="14897" y="17367"/>
                  </a:cubicBezTo>
                  <a:cubicBezTo>
                    <a:pt x="15318" y="19206"/>
                    <a:pt x="16160" y="20125"/>
                    <a:pt x="17282" y="20584"/>
                  </a:cubicBezTo>
                  <a:cubicBezTo>
                    <a:pt x="18404" y="21044"/>
                    <a:pt x="19806" y="21044"/>
                    <a:pt x="21209" y="21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5187155" y="1159411"/>
              <a:ext cx="263791" cy="36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06" fill="norm" stroke="1" extrusionOk="0">
                  <a:moveTo>
                    <a:pt x="0" y="2838"/>
                  </a:moveTo>
                  <a:cubicBezTo>
                    <a:pt x="346" y="3087"/>
                    <a:pt x="691" y="3337"/>
                    <a:pt x="950" y="3150"/>
                  </a:cubicBezTo>
                  <a:cubicBezTo>
                    <a:pt x="1210" y="2962"/>
                    <a:pt x="1382" y="2338"/>
                    <a:pt x="1814" y="1839"/>
                  </a:cubicBezTo>
                  <a:cubicBezTo>
                    <a:pt x="2246" y="1339"/>
                    <a:pt x="2938" y="965"/>
                    <a:pt x="3542" y="1027"/>
                  </a:cubicBezTo>
                  <a:cubicBezTo>
                    <a:pt x="4147" y="1090"/>
                    <a:pt x="4666" y="1589"/>
                    <a:pt x="5011" y="2900"/>
                  </a:cubicBezTo>
                  <a:cubicBezTo>
                    <a:pt x="5357" y="4211"/>
                    <a:pt x="5530" y="6333"/>
                    <a:pt x="5616" y="7707"/>
                  </a:cubicBezTo>
                  <a:cubicBezTo>
                    <a:pt x="5702" y="9080"/>
                    <a:pt x="5702" y="9705"/>
                    <a:pt x="5962" y="9642"/>
                  </a:cubicBezTo>
                  <a:cubicBezTo>
                    <a:pt x="6221" y="9580"/>
                    <a:pt x="6739" y="8831"/>
                    <a:pt x="7517" y="7520"/>
                  </a:cubicBezTo>
                  <a:cubicBezTo>
                    <a:pt x="8294" y="6209"/>
                    <a:pt x="9331" y="4336"/>
                    <a:pt x="10109" y="2838"/>
                  </a:cubicBezTo>
                  <a:cubicBezTo>
                    <a:pt x="10886" y="1339"/>
                    <a:pt x="11405" y="216"/>
                    <a:pt x="11664" y="28"/>
                  </a:cubicBezTo>
                  <a:cubicBezTo>
                    <a:pt x="11923" y="-159"/>
                    <a:pt x="11923" y="590"/>
                    <a:pt x="11923" y="1964"/>
                  </a:cubicBezTo>
                  <a:cubicBezTo>
                    <a:pt x="11923" y="3337"/>
                    <a:pt x="11923" y="5335"/>
                    <a:pt x="12096" y="6646"/>
                  </a:cubicBezTo>
                  <a:cubicBezTo>
                    <a:pt x="12269" y="7957"/>
                    <a:pt x="12614" y="8581"/>
                    <a:pt x="13219" y="8893"/>
                  </a:cubicBezTo>
                  <a:cubicBezTo>
                    <a:pt x="13824" y="9205"/>
                    <a:pt x="14688" y="9205"/>
                    <a:pt x="15725" y="8331"/>
                  </a:cubicBezTo>
                  <a:cubicBezTo>
                    <a:pt x="16762" y="7457"/>
                    <a:pt x="17971" y="5709"/>
                    <a:pt x="18576" y="4898"/>
                  </a:cubicBezTo>
                  <a:cubicBezTo>
                    <a:pt x="19181" y="4086"/>
                    <a:pt x="19181" y="4211"/>
                    <a:pt x="19526" y="6021"/>
                  </a:cubicBezTo>
                  <a:cubicBezTo>
                    <a:pt x="19872" y="7832"/>
                    <a:pt x="20563" y="11328"/>
                    <a:pt x="20995" y="13825"/>
                  </a:cubicBezTo>
                  <a:cubicBezTo>
                    <a:pt x="21427" y="16322"/>
                    <a:pt x="21600" y="17820"/>
                    <a:pt x="21514" y="18881"/>
                  </a:cubicBezTo>
                  <a:cubicBezTo>
                    <a:pt x="21427" y="19943"/>
                    <a:pt x="21082" y="20567"/>
                    <a:pt x="20304" y="20942"/>
                  </a:cubicBezTo>
                  <a:cubicBezTo>
                    <a:pt x="19526" y="21316"/>
                    <a:pt x="18317" y="21441"/>
                    <a:pt x="17194" y="21129"/>
                  </a:cubicBezTo>
                  <a:cubicBezTo>
                    <a:pt x="16070" y="20817"/>
                    <a:pt x="15034" y="20068"/>
                    <a:pt x="13997" y="19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5180805" y="1226567"/>
              <a:ext cx="190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400"/>
                    <a:pt x="9600" y="10800"/>
                    <a:pt x="13200" y="14400"/>
                  </a:cubicBezTo>
                  <a:cubicBezTo>
                    <a:pt x="16800" y="18000"/>
                    <a:pt x="19200" y="19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5773092" y="1154885"/>
              <a:ext cx="157014" cy="18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0792" fill="norm" stroke="1" extrusionOk="0">
                  <a:moveTo>
                    <a:pt x="2356" y="14772"/>
                  </a:moveTo>
                  <a:cubicBezTo>
                    <a:pt x="5524" y="12103"/>
                    <a:pt x="8692" y="9433"/>
                    <a:pt x="10420" y="7491"/>
                  </a:cubicBezTo>
                  <a:cubicBezTo>
                    <a:pt x="12148" y="5550"/>
                    <a:pt x="12436" y="4336"/>
                    <a:pt x="12580" y="3123"/>
                  </a:cubicBezTo>
                  <a:cubicBezTo>
                    <a:pt x="12724" y="1909"/>
                    <a:pt x="12724" y="696"/>
                    <a:pt x="11860" y="210"/>
                  </a:cubicBezTo>
                  <a:cubicBezTo>
                    <a:pt x="10996" y="-275"/>
                    <a:pt x="9268" y="-32"/>
                    <a:pt x="7108" y="2152"/>
                  </a:cubicBezTo>
                  <a:cubicBezTo>
                    <a:pt x="4948" y="4336"/>
                    <a:pt x="2356" y="8462"/>
                    <a:pt x="1060" y="11738"/>
                  </a:cubicBezTo>
                  <a:cubicBezTo>
                    <a:pt x="-236" y="15015"/>
                    <a:pt x="-236" y="17442"/>
                    <a:pt x="484" y="19019"/>
                  </a:cubicBezTo>
                  <a:cubicBezTo>
                    <a:pt x="1204" y="20597"/>
                    <a:pt x="2644" y="21325"/>
                    <a:pt x="6244" y="20354"/>
                  </a:cubicBezTo>
                  <a:cubicBezTo>
                    <a:pt x="9844" y="19383"/>
                    <a:pt x="15604" y="16714"/>
                    <a:pt x="21364" y="14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5961855" y="1156717"/>
              <a:ext cx="107951" cy="14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926"/>
                  </a:moveTo>
                  <a:cubicBezTo>
                    <a:pt x="1271" y="5863"/>
                    <a:pt x="2541" y="10800"/>
                    <a:pt x="3812" y="14657"/>
                  </a:cubicBezTo>
                  <a:cubicBezTo>
                    <a:pt x="5082" y="18514"/>
                    <a:pt x="6353" y="21291"/>
                    <a:pt x="7624" y="21446"/>
                  </a:cubicBezTo>
                  <a:cubicBezTo>
                    <a:pt x="8894" y="21600"/>
                    <a:pt x="10165" y="19131"/>
                    <a:pt x="12494" y="15120"/>
                  </a:cubicBezTo>
                  <a:cubicBezTo>
                    <a:pt x="14824" y="11109"/>
                    <a:pt x="18212" y="55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6088855" y="1136021"/>
              <a:ext cx="76201" cy="18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7555"/>
                  </a:moveTo>
                  <a:cubicBezTo>
                    <a:pt x="0" y="8782"/>
                    <a:pt x="0" y="10009"/>
                    <a:pt x="1500" y="10868"/>
                  </a:cubicBezTo>
                  <a:cubicBezTo>
                    <a:pt x="3000" y="11727"/>
                    <a:pt x="6000" y="12218"/>
                    <a:pt x="9300" y="11605"/>
                  </a:cubicBezTo>
                  <a:cubicBezTo>
                    <a:pt x="12600" y="10991"/>
                    <a:pt x="16200" y="9273"/>
                    <a:pt x="18300" y="7800"/>
                  </a:cubicBezTo>
                  <a:cubicBezTo>
                    <a:pt x="20400" y="6327"/>
                    <a:pt x="21000" y="5100"/>
                    <a:pt x="21300" y="3750"/>
                  </a:cubicBezTo>
                  <a:cubicBezTo>
                    <a:pt x="21600" y="2400"/>
                    <a:pt x="21600" y="927"/>
                    <a:pt x="20100" y="314"/>
                  </a:cubicBezTo>
                  <a:cubicBezTo>
                    <a:pt x="18600" y="-300"/>
                    <a:pt x="15600" y="-55"/>
                    <a:pt x="12000" y="1418"/>
                  </a:cubicBezTo>
                  <a:cubicBezTo>
                    <a:pt x="8400" y="2891"/>
                    <a:pt x="4200" y="5591"/>
                    <a:pt x="2100" y="8659"/>
                  </a:cubicBezTo>
                  <a:cubicBezTo>
                    <a:pt x="0" y="11727"/>
                    <a:pt x="0" y="15164"/>
                    <a:pt x="900" y="17373"/>
                  </a:cubicBezTo>
                  <a:cubicBezTo>
                    <a:pt x="1800" y="19582"/>
                    <a:pt x="3600" y="20564"/>
                    <a:pt x="7200" y="20932"/>
                  </a:cubicBezTo>
                  <a:cubicBezTo>
                    <a:pt x="10800" y="21300"/>
                    <a:pt x="16200" y="21055"/>
                    <a:pt x="21600" y="208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6205272" y="1123135"/>
              <a:ext cx="112184" cy="17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815" y="10766"/>
                  </a:moveTo>
                  <a:cubicBezTo>
                    <a:pt x="815" y="9510"/>
                    <a:pt x="815" y="8255"/>
                    <a:pt x="611" y="8255"/>
                  </a:cubicBezTo>
                  <a:cubicBezTo>
                    <a:pt x="408" y="8255"/>
                    <a:pt x="0" y="9510"/>
                    <a:pt x="0" y="10515"/>
                  </a:cubicBezTo>
                  <a:cubicBezTo>
                    <a:pt x="0" y="11520"/>
                    <a:pt x="408" y="12273"/>
                    <a:pt x="2242" y="10515"/>
                  </a:cubicBezTo>
                  <a:cubicBezTo>
                    <a:pt x="4075" y="8757"/>
                    <a:pt x="7336" y="4487"/>
                    <a:pt x="9985" y="2227"/>
                  </a:cubicBezTo>
                  <a:cubicBezTo>
                    <a:pt x="12634" y="-34"/>
                    <a:pt x="14672" y="-285"/>
                    <a:pt x="16098" y="217"/>
                  </a:cubicBezTo>
                  <a:cubicBezTo>
                    <a:pt x="17525" y="720"/>
                    <a:pt x="18340" y="1975"/>
                    <a:pt x="19155" y="5617"/>
                  </a:cubicBezTo>
                  <a:cubicBezTo>
                    <a:pt x="19970" y="9259"/>
                    <a:pt x="20785" y="15287"/>
                    <a:pt x="21600" y="213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6406860" y="940817"/>
              <a:ext cx="62996" cy="38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05" fill="norm" stroke="1" extrusionOk="0">
                  <a:moveTo>
                    <a:pt x="10628" y="0"/>
                  </a:moveTo>
                  <a:cubicBezTo>
                    <a:pt x="7748" y="4839"/>
                    <a:pt x="4868" y="9679"/>
                    <a:pt x="3068" y="12866"/>
                  </a:cubicBezTo>
                  <a:cubicBezTo>
                    <a:pt x="1268" y="16052"/>
                    <a:pt x="548" y="17587"/>
                    <a:pt x="188" y="18826"/>
                  </a:cubicBezTo>
                  <a:cubicBezTo>
                    <a:pt x="-172" y="20066"/>
                    <a:pt x="-172" y="21010"/>
                    <a:pt x="1628" y="21305"/>
                  </a:cubicBezTo>
                  <a:cubicBezTo>
                    <a:pt x="3428" y="21600"/>
                    <a:pt x="7028" y="21246"/>
                    <a:pt x="10628" y="20184"/>
                  </a:cubicBezTo>
                  <a:cubicBezTo>
                    <a:pt x="14228" y="19121"/>
                    <a:pt x="17828" y="17351"/>
                    <a:pt x="21428" y="155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6361905" y="1118617"/>
              <a:ext cx="1524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5700" y="8100"/>
                    <a:pt x="11400" y="16200"/>
                    <a:pt x="15000" y="18900"/>
                  </a:cubicBezTo>
                  <a:cubicBezTo>
                    <a:pt x="18600" y="21600"/>
                    <a:pt x="20100" y="18900"/>
                    <a:pt x="21600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6501605" y="1328167"/>
              <a:ext cx="635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6882334" y="982338"/>
              <a:ext cx="629462" cy="36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67" fill="norm" stroke="1" extrusionOk="0">
                  <a:moveTo>
                    <a:pt x="5861" y="542"/>
                  </a:moveTo>
                  <a:cubicBezTo>
                    <a:pt x="5500" y="665"/>
                    <a:pt x="5138" y="788"/>
                    <a:pt x="4849" y="1591"/>
                  </a:cubicBezTo>
                  <a:cubicBezTo>
                    <a:pt x="4560" y="2393"/>
                    <a:pt x="4344" y="3874"/>
                    <a:pt x="4055" y="6775"/>
                  </a:cubicBezTo>
                  <a:cubicBezTo>
                    <a:pt x="3766" y="9675"/>
                    <a:pt x="3405" y="13995"/>
                    <a:pt x="3224" y="16711"/>
                  </a:cubicBezTo>
                  <a:cubicBezTo>
                    <a:pt x="3043" y="19426"/>
                    <a:pt x="3043" y="20537"/>
                    <a:pt x="3224" y="20969"/>
                  </a:cubicBezTo>
                  <a:cubicBezTo>
                    <a:pt x="3405" y="21401"/>
                    <a:pt x="3766" y="21154"/>
                    <a:pt x="4019" y="19982"/>
                  </a:cubicBezTo>
                  <a:cubicBezTo>
                    <a:pt x="4271" y="18809"/>
                    <a:pt x="4416" y="16711"/>
                    <a:pt x="4055" y="14859"/>
                  </a:cubicBezTo>
                  <a:cubicBezTo>
                    <a:pt x="3694" y="13008"/>
                    <a:pt x="2827" y="11403"/>
                    <a:pt x="2176" y="10539"/>
                  </a:cubicBezTo>
                  <a:cubicBezTo>
                    <a:pt x="1526" y="9675"/>
                    <a:pt x="1093" y="9552"/>
                    <a:pt x="696" y="9552"/>
                  </a:cubicBezTo>
                  <a:cubicBezTo>
                    <a:pt x="298" y="9552"/>
                    <a:pt x="-63" y="9675"/>
                    <a:pt x="9" y="9737"/>
                  </a:cubicBezTo>
                  <a:cubicBezTo>
                    <a:pt x="81" y="9799"/>
                    <a:pt x="587" y="9799"/>
                    <a:pt x="1599" y="8811"/>
                  </a:cubicBezTo>
                  <a:cubicBezTo>
                    <a:pt x="2610" y="7824"/>
                    <a:pt x="4127" y="5849"/>
                    <a:pt x="5211" y="4306"/>
                  </a:cubicBezTo>
                  <a:cubicBezTo>
                    <a:pt x="6294" y="2763"/>
                    <a:pt x="6944" y="1652"/>
                    <a:pt x="7414" y="912"/>
                  </a:cubicBezTo>
                  <a:cubicBezTo>
                    <a:pt x="7883" y="171"/>
                    <a:pt x="8172" y="-199"/>
                    <a:pt x="8317" y="110"/>
                  </a:cubicBezTo>
                  <a:cubicBezTo>
                    <a:pt x="8461" y="418"/>
                    <a:pt x="8461" y="1406"/>
                    <a:pt x="8317" y="4059"/>
                  </a:cubicBezTo>
                  <a:cubicBezTo>
                    <a:pt x="8172" y="6713"/>
                    <a:pt x="7883" y="11033"/>
                    <a:pt x="7595" y="13748"/>
                  </a:cubicBezTo>
                  <a:cubicBezTo>
                    <a:pt x="7306" y="16464"/>
                    <a:pt x="7017" y="17575"/>
                    <a:pt x="6836" y="17822"/>
                  </a:cubicBezTo>
                  <a:cubicBezTo>
                    <a:pt x="6655" y="18068"/>
                    <a:pt x="6583" y="17451"/>
                    <a:pt x="6583" y="16464"/>
                  </a:cubicBezTo>
                  <a:cubicBezTo>
                    <a:pt x="6583" y="15476"/>
                    <a:pt x="6655" y="14119"/>
                    <a:pt x="6800" y="13131"/>
                  </a:cubicBezTo>
                  <a:cubicBezTo>
                    <a:pt x="6944" y="12144"/>
                    <a:pt x="7161" y="11527"/>
                    <a:pt x="7522" y="11095"/>
                  </a:cubicBezTo>
                  <a:cubicBezTo>
                    <a:pt x="7883" y="10663"/>
                    <a:pt x="8389" y="10416"/>
                    <a:pt x="8678" y="10663"/>
                  </a:cubicBezTo>
                  <a:cubicBezTo>
                    <a:pt x="8967" y="10910"/>
                    <a:pt x="9039" y="11650"/>
                    <a:pt x="9184" y="12699"/>
                  </a:cubicBezTo>
                  <a:cubicBezTo>
                    <a:pt x="9328" y="13748"/>
                    <a:pt x="9545" y="15106"/>
                    <a:pt x="9762" y="16032"/>
                  </a:cubicBezTo>
                  <a:cubicBezTo>
                    <a:pt x="9978" y="16958"/>
                    <a:pt x="10195" y="17451"/>
                    <a:pt x="10556" y="17636"/>
                  </a:cubicBezTo>
                  <a:cubicBezTo>
                    <a:pt x="10918" y="17822"/>
                    <a:pt x="11423" y="17698"/>
                    <a:pt x="11965" y="17143"/>
                  </a:cubicBezTo>
                  <a:cubicBezTo>
                    <a:pt x="12507" y="16587"/>
                    <a:pt x="13085" y="15600"/>
                    <a:pt x="13518" y="14366"/>
                  </a:cubicBezTo>
                  <a:cubicBezTo>
                    <a:pt x="13952" y="13131"/>
                    <a:pt x="14241" y="11650"/>
                    <a:pt x="14349" y="10601"/>
                  </a:cubicBezTo>
                  <a:cubicBezTo>
                    <a:pt x="14457" y="9552"/>
                    <a:pt x="14385" y="8935"/>
                    <a:pt x="14168" y="8750"/>
                  </a:cubicBezTo>
                  <a:cubicBezTo>
                    <a:pt x="13952" y="8564"/>
                    <a:pt x="13591" y="8811"/>
                    <a:pt x="13229" y="9675"/>
                  </a:cubicBezTo>
                  <a:cubicBezTo>
                    <a:pt x="12868" y="10539"/>
                    <a:pt x="12507" y="12020"/>
                    <a:pt x="12326" y="13070"/>
                  </a:cubicBezTo>
                  <a:cubicBezTo>
                    <a:pt x="12146" y="14119"/>
                    <a:pt x="12146" y="14736"/>
                    <a:pt x="12218" y="15353"/>
                  </a:cubicBezTo>
                  <a:cubicBezTo>
                    <a:pt x="12290" y="15970"/>
                    <a:pt x="12435" y="16587"/>
                    <a:pt x="12724" y="16896"/>
                  </a:cubicBezTo>
                  <a:cubicBezTo>
                    <a:pt x="13013" y="17204"/>
                    <a:pt x="13446" y="17204"/>
                    <a:pt x="13988" y="16711"/>
                  </a:cubicBezTo>
                  <a:cubicBezTo>
                    <a:pt x="14530" y="16217"/>
                    <a:pt x="15180" y="15230"/>
                    <a:pt x="15613" y="14427"/>
                  </a:cubicBezTo>
                  <a:cubicBezTo>
                    <a:pt x="16047" y="13625"/>
                    <a:pt x="16263" y="13008"/>
                    <a:pt x="16480" y="12946"/>
                  </a:cubicBezTo>
                  <a:cubicBezTo>
                    <a:pt x="16697" y="12884"/>
                    <a:pt x="16914" y="13378"/>
                    <a:pt x="17022" y="13934"/>
                  </a:cubicBezTo>
                  <a:cubicBezTo>
                    <a:pt x="17130" y="14489"/>
                    <a:pt x="17130" y="15106"/>
                    <a:pt x="17130" y="15723"/>
                  </a:cubicBezTo>
                  <a:cubicBezTo>
                    <a:pt x="17130" y="16340"/>
                    <a:pt x="17130" y="16958"/>
                    <a:pt x="17094" y="16958"/>
                  </a:cubicBezTo>
                  <a:cubicBezTo>
                    <a:pt x="17058" y="16958"/>
                    <a:pt x="16986" y="16340"/>
                    <a:pt x="17166" y="14859"/>
                  </a:cubicBezTo>
                  <a:cubicBezTo>
                    <a:pt x="17347" y="13378"/>
                    <a:pt x="17780" y="11033"/>
                    <a:pt x="18106" y="9614"/>
                  </a:cubicBezTo>
                  <a:cubicBezTo>
                    <a:pt x="18431" y="8194"/>
                    <a:pt x="18647" y="7700"/>
                    <a:pt x="18936" y="7454"/>
                  </a:cubicBezTo>
                  <a:cubicBezTo>
                    <a:pt x="19225" y="7207"/>
                    <a:pt x="19586" y="7207"/>
                    <a:pt x="19984" y="7762"/>
                  </a:cubicBezTo>
                  <a:cubicBezTo>
                    <a:pt x="20381" y="8318"/>
                    <a:pt x="20815" y="9428"/>
                    <a:pt x="21104" y="10663"/>
                  </a:cubicBezTo>
                  <a:cubicBezTo>
                    <a:pt x="21393" y="11897"/>
                    <a:pt x="21537" y="13255"/>
                    <a:pt x="21465" y="14427"/>
                  </a:cubicBezTo>
                  <a:cubicBezTo>
                    <a:pt x="21393" y="15600"/>
                    <a:pt x="21104" y="16587"/>
                    <a:pt x="20815" y="17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7609861" y="1105917"/>
              <a:ext cx="15695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200"/>
                    <a:pt x="3818" y="6400"/>
                    <a:pt x="1118" y="10000"/>
                  </a:cubicBezTo>
                  <a:cubicBezTo>
                    <a:pt x="-1582" y="13600"/>
                    <a:pt x="1118" y="17600"/>
                    <a:pt x="38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7619205" y="1290067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1694655" y="2073437"/>
              <a:ext cx="188385" cy="62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2" fill="norm" stroke="1" extrusionOk="0">
                  <a:moveTo>
                    <a:pt x="0" y="8129"/>
                  </a:moveTo>
                  <a:cubicBezTo>
                    <a:pt x="1699" y="10649"/>
                    <a:pt x="3398" y="13169"/>
                    <a:pt x="4490" y="15473"/>
                  </a:cubicBezTo>
                  <a:cubicBezTo>
                    <a:pt x="5582" y="17777"/>
                    <a:pt x="6067" y="19865"/>
                    <a:pt x="6067" y="20693"/>
                  </a:cubicBezTo>
                  <a:cubicBezTo>
                    <a:pt x="6067" y="21521"/>
                    <a:pt x="5582" y="21089"/>
                    <a:pt x="4854" y="19685"/>
                  </a:cubicBezTo>
                  <a:cubicBezTo>
                    <a:pt x="4126" y="18281"/>
                    <a:pt x="3155" y="15905"/>
                    <a:pt x="2548" y="13349"/>
                  </a:cubicBezTo>
                  <a:cubicBezTo>
                    <a:pt x="1942" y="10793"/>
                    <a:pt x="1699" y="8057"/>
                    <a:pt x="1942" y="6005"/>
                  </a:cubicBezTo>
                  <a:cubicBezTo>
                    <a:pt x="2184" y="3953"/>
                    <a:pt x="2912" y="2585"/>
                    <a:pt x="3640" y="1685"/>
                  </a:cubicBezTo>
                  <a:cubicBezTo>
                    <a:pt x="4369" y="785"/>
                    <a:pt x="5097" y="353"/>
                    <a:pt x="6067" y="137"/>
                  </a:cubicBezTo>
                  <a:cubicBezTo>
                    <a:pt x="7038" y="-79"/>
                    <a:pt x="8252" y="-79"/>
                    <a:pt x="10315" y="425"/>
                  </a:cubicBezTo>
                  <a:cubicBezTo>
                    <a:pt x="12378" y="929"/>
                    <a:pt x="15290" y="1937"/>
                    <a:pt x="17596" y="3341"/>
                  </a:cubicBezTo>
                  <a:cubicBezTo>
                    <a:pt x="19901" y="4745"/>
                    <a:pt x="21600" y="6545"/>
                    <a:pt x="21600" y="7805"/>
                  </a:cubicBezTo>
                  <a:cubicBezTo>
                    <a:pt x="21600" y="9065"/>
                    <a:pt x="19901" y="9785"/>
                    <a:pt x="16867" y="10073"/>
                  </a:cubicBezTo>
                  <a:cubicBezTo>
                    <a:pt x="13834" y="10361"/>
                    <a:pt x="9465" y="10217"/>
                    <a:pt x="5097" y="10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1902312" y="2312417"/>
              <a:ext cx="230494" cy="31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93" fill="norm" stroke="1" extrusionOk="0">
                  <a:moveTo>
                    <a:pt x="176" y="9870"/>
                  </a:moveTo>
                  <a:cubicBezTo>
                    <a:pt x="-21" y="8869"/>
                    <a:pt x="-217" y="7868"/>
                    <a:pt x="568" y="7295"/>
                  </a:cubicBezTo>
                  <a:cubicBezTo>
                    <a:pt x="1354" y="6723"/>
                    <a:pt x="3121" y="6580"/>
                    <a:pt x="5085" y="7725"/>
                  </a:cubicBezTo>
                  <a:cubicBezTo>
                    <a:pt x="7048" y="8869"/>
                    <a:pt x="9208" y="11301"/>
                    <a:pt x="10387" y="13232"/>
                  </a:cubicBezTo>
                  <a:cubicBezTo>
                    <a:pt x="11565" y="15163"/>
                    <a:pt x="11761" y="16593"/>
                    <a:pt x="11663" y="17809"/>
                  </a:cubicBezTo>
                  <a:cubicBezTo>
                    <a:pt x="11565" y="19025"/>
                    <a:pt x="11172" y="20026"/>
                    <a:pt x="10485" y="20670"/>
                  </a:cubicBezTo>
                  <a:cubicBezTo>
                    <a:pt x="9798" y="21314"/>
                    <a:pt x="8816" y="21600"/>
                    <a:pt x="8030" y="21457"/>
                  </a:cubicBezTo>
                  <a:cubicBezTo>
                    <a:pt x="7245" y="21314"/>
                    <a:pt x="6656" y="20742"/>
                    <a:pt x="6656" y="18739"/>
                  </a:cubicBezTo>
                  <a:cubicBezTo>
                    <a:pt x="6656" y="16736"/>
                    <a:pt x="7245" y="13303"/>
                    <a:pt x="9307" y="10085"/>
                  </a:cubicBezTo>
                  <a:cubicBezTo>
                    <a:pt x="11368" y="6866"/>
                    <a:pt x="14903" y="3862"/>
                    <a:pt x="17161" y="2217"/>
                  </a:cubicBezTo>
                  <a:cubicBezTo>
                    <a:pt x="19419" y="572"/>
                    <a:pt x="20401" y="286"/>
                    <a:pt x="2138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2288999" y="2091983"/>
              <a:ext cx="167657" cy="51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81" fill="norm" stroke="1" extrusionOk="0">
                  <a:moveTo>
                    <a:pt x="19522" y="1257"/>
                  </a:moveTo>
                  <a:cubicBezTo>
                    <a:pt x="18189" y="813"/>
                    <a:pt x="16855" y="368"/>
                    <a:pt x="15522" y="146"/>
                  </a:cubicBezTo>
                  <a:cubicBezTo>
                    <a:pt x="14189" y="-76"/>
                    <a:pt x="12855" y="-76"/>
                    <a:pt x="11255" y="368"/>
                  </a:cubicBezTo>
                  <a:cubicBezTo>
                    <a:pt x="9655" y="813"/>
                    <a:pt x="7789" y="1702"/>
                    <a:pt x="6055" y="3524"/>
                  </a:cubicBezTo>
                  <a:cubicBezTo>
                    <a:pt x="4322" y="5346"/>
                    <a:pt x="2722" y="8102"/>
                    <a:pt x="1522" y="10946"/>
                  </a:cubicBezTo>
                  <a:cubicBezTo>
                    <a:pt x="322" y="13791"/>
                    <a:pt x="-478" y="16724"/>
                    <a:pt x="322" y="18635"/>
                  </a:cubicBezTo>
                  <a:cubicBezTo>
                    <a:pt x="1122" y="20546"/>
                    <a:pt x="3522" y="21435"/>
                    <a:pt x="7255" y="21480"/>
                  </a:cubicBezTo>
                  <a:cubicBezTo>
                    <a:pt x="10989" y="21524"/>
                    <a:pt x="16055" y="20724"/>
                    <a:pt x="21122" y="199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2603068" y="2106700"/>
              <a:ext cx="234588" cy="43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90" fill="norm" stroke="1" extrusionOk="0">
                  <a:moveTo>
                    <a:pt x="21567" y="1689"/>
                  </a:moveTo>
                  <a:cubicBezTo>
                    <a:pt x="21178" y="1167"/>
                    <a:pt x="20789" y="645"/>
                    <a:pt x="20108" y="332"/>
                  </a:cubicBezTo>
                  <a:cubicBezTo>
                    <a:pt x="19426" y="19"/>
                    <a:pt x="18453" y="-85"/>
                    <a:pt x="16605" y="72"/>
                  </a:cubicBezTo>
                  <a:cubicBezTo>
                    <a:pt x="14756" y="228"/>
                    <a:pt x="12032" y="645"/>
                    <a:pt x="9697" y="1428"/>
                  </a:cubicBezTo>
                  <a:cubicBezTo>
                    <a:pt x="7362" y="2211"/>
                    <a:pt x="5416" y="3358"/>
                    <a:pt x="4053" y="4976"/>
                  </a:cubicBezTo>
                  <a:cubicBezTo>
                    <a:pt x="2691" y="6593"/>
                    <a:pt x="1913" y="8680"/>
                    <a:pt x="1329" y="10924"/>
                  </a:cubicBezTo>
                  <a:cubicBezTo>
                    <a:pt x="745" y="13167"/>
                    <a:pt x="356" y="15567"/>
                    <a:pt x="162" y="17028"/>
                  </a:cubicBezTo>
                  <a:cubicBezTo>
                    <a:pt x="-33" y="18489"/>
                    <a:pt x="-33" y="19011"/>
                    <a:pt x="64" y="19532"/>
                  </a:cubicBezTo>
                  <a:cubicBezTo>
                    <a:pt x="162" y="20054"/>
                    <a:pt x="356" y="20576"/>
                    <a:pt x="940" y="20941"/>
                  </a:cubicBezTo>
                  <a:cubicBezTo>
                    <a:pt x="1524" y="21306"/>
                    <a:pt x="2497" y="21515"/>
                    <a:pt x="4832" y="21306"/>
                  </a:cubicBezTo>
                  <a:cubicBezTo>
                    <a:pt x="7167" y="21098"/>
                    <a:pt x="10864" y="20472"/>
                    <a:pt x="13783" y="19845"/>
                  </a:cubicBezTo>
                  <a:cubicBezTo>
                    <a:pt x="16702" y="19219"/>
                    <a:pt x="18843" y="18593"/>
                    <a:pt x="20983" y="179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2634455" y="2344167"/>
              <a:ext cx="1968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7100"/>
                    <a:pt x="465" y="12600"/>
                    <a:pt x="3368" y="9450"/>
                  </a:cubicBezTo>
                  <a:cubicBezTo>
                    <a:pt x="6271" y="6300"/>
                    <a:pt x="11845" y="4500"/>
                    <a:pt x="15329" y="3150"/>
                  </a:cubicBezTo>
                  <a:cubicBezTo>
                    <a:pt x="18813" y="1800"/>
                    <a:pt x="20206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2993412" y="2496567"/>
              <a:ext cx="15694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255"/>
                    <a:pt x="-1582" y="8509"/>
                    <a:pt x="1118" y="12109"/>
                  </a:cubicBezTo>
                  <a:cubicBezTo>
                    <a:pt x="3818" y="15709"/>
                    <a:pt x="11918" y="18655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2986620" y="2306067"/>
              <a:ext cx="57164" cy="6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199" fill="norm" stroke="1" extrusionOk="0">
                  <a:moveTo>
                    <a:pt x="12823" y="0"/>
                  </a:moveTo>
                  <a:cubicBezTo>
                    <a:pt x="8966" y="0"/>
                    <a:pt x="5109" y="0"/>
                    <a:pt x="2795" y="1800"/>
                  </a:cubicBezTo>
                  <a:cubicBezTo>
                    <a:pt x="480" y="3600"/>
                    <a:pt x="-291" y="7200"/>
                    <a:pt x="95" y="10800"/>
                  </a:cubicBezTo>
                  <a:cubicBezTo>
                    <a:pt x="480" y="14400"/>
                    <a:pt x="2023" y="18000"/>
                    <a:pt x="4723" y="19800"/>
                  </a:cubicBezTo>
                  <a:cubicBezTo>
                    <a:pt x="7423" y="21600"/>
                    <a:pt x="11280" y="21600"/>
                    <a:pt x="14366" y="20160"/>
                  </a:cubicBezTo>
                  <a:cubicBezTo>
                    <a:pt x="17452" y="18720"/>
                    <a:pt x="19766" y="15840"/>
                    <a:pt x="20538" y="12600"/>
                  </a:cubicBezTo>
                  <a:cubicBezTo>
                    <a:pt x="21309" y="9360"/>
                    <a:pt x="20538" y="5760"/>
                    <a:pt x="18609" y="3600"/>
                  </a:cubicBezTo>
                  <a:cubicBezTo>
                    <a:pt x="16680" y="1440"/>
                    <a:pt x="13595" y="720"/>
                    <a:pt x="1050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3374412" y="1912367"/>
              <a:ext cx="15269" cy="75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1600" fill="norm" stroke="1" extrusionOk="0">
                  <a:moveTo>
                    <a:pt x="3818" y="0"/>
                  </a:moveTo>
                  <a:cubicBezTo>
                    <a:pt x="1118" y="1582"/>
                    <a:pt x="-1582" y="3164"/>
                    <a:pt x="1118" y="5020"/>
                  </a:cubicBezTo>
                  <a:cubicBezTo>
                    <a:pt x="3818" y="6875"/>
                    <a:pt x="11918" y="9005"/>
                    <a:pt x="15968" y="11013"/>
                  </a:cubicBezTo>
                  <a:cubicBezTo>
                    <a:pt x="20018" y="13021"/>
                    <a:pt x="20018" y="14907"/>
                    <a:pt x="18668" y="16489"/>
                  </a:cubicBezTo>
                  <a:cubicBezTo>
                    <a:pt x="17318" y="18071"/>
                    <a:pt x="14618" y="19349"/>
                    <a:pt x="10568" y="20231"/>
                  </a:cubicBezTo>
                  <a:cubicBezTo>
                    <a:pt x="6518" y="21113"/>
                    <a:pt x="1118" y="21600"/>
                    <a:pt x="1118" y="21600"/>
                  </a:cubicBezTo>
                  <a:cubicBezTo>
                    <a:pt x="1118" y="21600"/>
                    <a:pt x="6518" y="21113"/>
                    <a:pt x="11918" y="206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3568914" y="2089037"/>
              <a:ext cx="134605" cy="34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10" fill="norm" stroke="1" extrusionOk="0">
                  <a:moveTo>
                    <a:pt x="10808" y="3997"/>
                  </a:moveTo>
                  <a:cubicBezTo>
                    <a:pt x="9147" y="6092"/>
                    <a:pt x="7485" y="8186"/>
                    <a:pt x="6322" y="10346"/>
                  </a:cubicBezTo>
                  <a:cubicBezTo>
                    <a:pt x="5159" y="12506"/>
                    <a:pt x="4494" y="14732"/>
                    <a:pt x="3996" y="16434"/>
                  </a:cubicBezTo>
                  <a:cubicBezTo>
                    <a:pt x="3497" y="18135"/>
                    <a:pt x="3165" y="19314"/>
                    <a:pt x="2500" y="20164"/>
                  </a:cubicBezTo>
                  <a:cubicBezTo>
                    <a:pt x="1836" y="21015"/>
                    <a:pt x="839" y="21539"/>
                    <a:pt x="340" y="21212"/>
                  </a:cubicBezTo>
                  <a:cubicBezTo>
                    <a:pt x="-158" y="20884"/>
                    <a:pt x="-158" y="19706"/>
                    <a:pt x="673" y="17154"/>
                  </a:cubicBezTo>
                  <a:cubicBezTo>
                    <a:pt x="1504" y="14601"/>
                    <a:pt x="3165" y="10674"/>
                    <a:pt x="4827" y="7794"/>
                  </a:cubicBezTo>
                  <a:cubicBezTo>
                    <a:pt x="6488" y="4914"/>
                    <a:pt x="8150" y="3081"/>
                    <a:pt x="9645" y="1837"/>
                  </a:cubicBezTo>
                  <a:cubicBezTo>
                    <a:pt x="11140" y="594"/>
                    <a:pt x="12470" y="-61"/>
                    <a:pt x="13467" y="4"/>
                  </a:cubicBezTo>
                  <a:cubicBezTo>
                    <a:pt x="14464" y="70"/>
                    <a:pt x="15128" y="855"/>
                    <a:pt x="16457" y="3539"/>
                  </a:cubicBezTo>
                  <a:cubicBezTo>
                    <a:pt x="17787" y="6223"/>
                    <a:pt x="19780" y="10804"/>
                    <a:pt x="20611" y="13946"/>
                  </a:cubicBezTo>
                  <a:cubicBezTo>
                    <a:pt x="21442" y="17088"/>
                    <a:pt x="21110" y="18790"/>
                    <a:pt x="20777" y="204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3586775" y="2261617"/>
              <a:ext cx="19068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3581" y="21600"/>
                  </a:moveTo>
                  <a:cubicBezTo>
                    <a:pt x="1682" y="19200"/>
                    <a:pt x="-217" y="16800"/>
                    <a:pt x="20" y="14700"/>
                  </a:cubicBezTo>
                  <a:cubicBezTo>
                    <a:pt x="258" y="12600"/>
                    <a:pt x="2631" y="10800"/>
                    <a:pt x="6548" y="8400"/>
                  </a:cubicBezTo>
                  <a:cubicBezTo>
                    <a:pt x="10464" y="6000"/>
                    <a:pt x="15924" y="3000"/>
                    <a:pt x="2138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3860005" y="2033017"/>
              <a:ext cx="134521" cy="61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fill="norm" stroke="1" extrusionOk="0">
                  <a:moveTo>
                    <a:pt x="3927" y="0"/>
                  </a:moveTo>
                  <a:cubicBezTo>
                    <a:pt x="9164" y="2598"/>
                    <a:pt x="14400" y="5196"/>
                    <a:pt x="17509" y="7831"/>
                  </a:cubicBezTo>
                  <a:cubicBezTo>
                    <a:pt x="20618" y="10466"/>
                    <a:pt x="21600" y="13138"/>
                    <a:pt x="20127" y="15328"/>
                  </a:cubicBezTo>
                  <a:cubicBezTo>
                    <a:pt x="18655" y="17518"/>
                    <a:pt x="14727" y="19225"/>
                    <a:pt x="10964" y="20190"/>
                  </a:cubicBezTo>
                  <a:cubicBezTo>
                    <a:pt x="7200" y="21155"/>
                    <a:pt x="3600" y="2137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4729955" y="2325117"/>
              <a:ext cx="196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4743361" y="2477517"/>
              <a:ext cx="202495" cy="4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768" fill="norm" stroke="1" extrusionOk="0">
                  <a:moveTo>
                    <a:pt x="594" y="3086"/>
                  </a:moveTo>
                  <a:cubicBezTo>
                    <a:pt x="148" y="9257"/>
                    <a:pt x="-297" y="15429"/>
                    <a:pt x="260" y="18514"/>
                  </a:cubicBezTo>
                  <a:cubicBezTo>
                    <a:pt x="816" y="21600"/>
                    <a:pt x="2375" y="21600"/>
                    <a:pt x="6049" y="18000"/>
                  </a:cubicBezTo>
                  <a:cubicBezTo>
                    <a:pt x="9724" y="14400"/>
                    <a:pt x="15513" y="7200"/>
                    <a:pt x="2130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5612605" y="1983353"/>
              <a:ext cx="162015" cy="48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38" fill="norm" stroke="1" extrusionOk="0">
                  <a:moveTo>
                    <a:pt x="5049" y="11219"/>
                  </a:moveTo>
                  <a:cubicBezTo>
                    <a:pt x="4769" y="14319"/>
                    <a:pt x="4488" y="17418"/>
                    <a:pt x="4488" y="19202"/>
                  </a:cubicBezTo>
                  <a:cubicBezTo>
                    <a:pt x="4488" y="20986"/>
                    <a:pt x="4769" y="21456"/>
                    <a:pt x="4909" y="21315"/>
                  </a:cubicBezTo>
                  <a:cubicBezTo>
                    <a:pt x="5049" y="21174"/>
                    <a:pt x="5049" y="20423"/>
                    <a:pt x="4909" y="18263"/>
                  </a:cubicBezTo>
                  <a:cubicBezTo>
                    <a:pt x="4769" y="16103"/>
                    <a:pt x="4488" y="12534"/>
                    <a:pt x="4348" y="9529"/>
                  </a:cubicBezTo>
                  <a:cubicBezTo>
                    <a:pt x="4208" y="6524"/>
                    <a:pt x="4208" y="4082"/>
                    <a:pt x="4348" y="2626"/>
                  </a:cubicBezTo>
                  <a:cubicBezTo>
                    <a:pt x="4488" y="1171"/>
                    <a:pt x="4769" y="701"/>
                    <a:pt x="5610" y="373"/>
                  </a:cubicBezTo>
                  <a:cubicBezTo>
                    <a:pt x="6452" y="44"/>
                    <a:pt x="7855" y="-144"/>
                    <a:pt x="10099" y="138"/>
                  </a:cubicBezTo>
                  <a:cubicBezTo>
                    <a:pt x="12343" y="419"/>
                    <a:pt x="15429" y="1171"/>
                    <a:pt x="17673" y="2392"/>
                  </a:cubicBezTo>
                  <a:cubicBezTo>
                    <a:pt x="19917" y="3613"/>
                    <a:pt x="21319" y="5303"/>
                    <a:pt x="21460" y="6618"/>
                  </a:cubicBezTo>
                  <a:cubicBezTo>
                    <a:pt x="21600" y="7933"/>
                    <a:pt x="20478" y="8872"/>
                    <a:pt x="18374" y="9576"/>
                  </a:cubicBezTo>
                  <a:cubicBezTo>
                    <a:pt x="16270" y="10280"/>
                    <a:pt x="13184" y="10750"/>
                    <a:pt x="9958" y="10750"/>
                  </a:cubicBezTo>
                  <a:cubicBezTo>
                    <a:pt x="6732" y="10750"/>
                    <a:pt x="3366" y="10280"/>
                    <a:pt x="0" y="9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5756392" y="2229867"/>
              <a:ext cx="230864" cy="21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34" fill="norm" stroke="1" extrusionOk="0">
                  <a:moveTo>
                    <a:pt x="210" y="8723"/>
                  </a:moveTo>
                  <a:cubicBezTo>
                    <a:pt x="13" y="7685"/>
                    <a:pt x="-183" y="6646"/>
                    <a:pt x="308" y="6023"/>
                  </a:cubicBezTo>
                  <a:cubicBezTo>
                    <a:pt x="799" y="5400"/>
                    <a:pt x="1977" y="5192"/>
                    <a:pt x="3548" y="5504"/>
                  </a:cubicBezTo>
                  <a:cubicBezTo>
                    <a:pt x="5119" y="5815"/>
                    <a:pt x="7082" y="6646"/>
                    <a:pt x="8457" y="8827"/>
                  </a:cubicBezTo>
                  <a:cubicBezTo>
                    <a:pt x="9832" y="11008"/>
                    <a:pt x="10617" y="14538"/>
                    <a:pt x="10715" y="16823"/>
                  </a:cubicBezTo>
                  <a:cubicBezTo>
                    <a:pt x="10813" y="19108"/>
                    <a:pt x="10224" y="20146"/>
                    <a:pt x="9439" y="20769"/>
                  </a:cubicBezTo>
                  <a:cubicBezTo>
                    <a:pt x="8653" y="21392"/>
                    <a:pt x="7672" y="21600"/>
                    <a:pt x="7181" y="20873"/>
                  </a:cubicBezTo>
                  <a:cubicBezTo>
                    <a:pt x="6690" y="20146"/>
                    <a:pt x="6690" y="18485"/>
                    <a:pt x="7279" y="15992"/>
                  </a:cubicBezTo>
                  <a:cubicBezTo>
                    <a:pt x="7868" y="13500"/>
                    <a:pt x="9046" y="10177"/>
                    <a:pt x="11501" y="7373"/>
                  </a:cubicBezTo>
                  <a:cubicBezTo>
                    <a:pt x="13955" y="4569"/>
                    <a:pt x="17686" y="2285"/>
                    <a:pt x="214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6129824" y="2076245"/>
              <a:ext cx="117782" cy="356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546" fill="norm" stroke="1" extrusionOk="0">
                  <a:moveTo>
                    <a:pt x="18812" y="457"/>
                  </a:moveTo>
                  <a:cubicBezTo>
                    <a:pt x="16539" y="202"/>
                    <a:pt x="14265" y="-54"/>
                    <a:pt x="12370" y="10"/>
                  </a:cubicBezTo>
                  <a:cubicBezTo>
                    <a:pt x="10475" y="74"/>
                    <a:pt x="8960" y="457"/>
                    <a:pt x="6875" y="2310"/>
                  </a:cubicBezTo>
                  <a:cubicBezTo>
                    <a:pt x="4791" y="4164"/>
                    <a:pt x="2139" y="7487"/>
                    <a:pt x="812" y="10490"/>
                  </a:cubicBezTo>
                  <a:cubicBezTo>
                    <a:pt x="-514" y="13494"/>
                    <a:pt x="-514" y="16178"/>
                    <a:pt x="3086" y="17967"/>
                  </a:cubicBezTo>
                  <a:cubicBezTo>
                    <a:pt x="6686" y="19757"/>
                    <a:pt x="13886" y="20651"/>
                    <a:pt x="21086" y="21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6318676" y="2038884"/>
              <a:ext cx="176580" cy="32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53" fill="norm" stroke="1" extrusionOk="0">
                  <a:moveTo>
                    <a:pt x="6795" y="11738"/>
                  </a:moveTo>
                  <a:cubicBezTo>
                    <a:pt x="5252" y="14385"/>
                    <a:pt x="3709" y="17033"/>
                    <a:pt x="2552" y="18636"/>
                  </a:cubicBezTo>
                  <a:cubicBezTo>
                    <a:pt x="1395" y="20238"/>
                    <a:pt x="623" y="20796"/>
                    <a:pt x="238" y="20447"/>
                  </a:cubicBezTo>
                  <a:cubicBezTo>
                    <a:pt x="-148" y="20099"/>
                    <a:pt x="-148" y="18845"/>
                    <a:pt x="881" y="16476"/>
                  </a:cubicBezTo>
                  <a:cubicBezTo>
                    <a:pt x="1909" y="14107"/>
                    <a:pt x="3966" y="10623"/>
                    <a:pt x="5895" y="7836"/>
                  </a:cubicBezTo>
                  <a:cubicBezTo>
                    <a:pt x="7823" y="5048"/>
                    <a:pt x="9623" y="2958"/>
                    <a:pt x="11038" y="1634"/>
                  </a:cubicBezTo>
                  <a:cubicBezTo>
                    <a:pt x="12452" y="310"/>
                    <a:pt x="13481" y="-247"/>
                    <a:pt x="14381" y="101"/>
                  </a:cubicBezTo>
                  <a:cubicBezTo>
                    <a:pt x="15281" y="450"/>
                    <a:pt x="16052" y="1704"/>
                    <a:pt x="17081" y="4561"/>
                  </a:cubicBezTo>
                  <a:cubicBezTo>
                    <a:pt x="18109" y="7418"/>
                    <a:pt x="19395" y="11877"/>
                    <a:pt x="20166" y="14943"/>
                  </a:cubicBezTo>
                  <a:cubicBezTo>
                    <a:pt x="20938" y="18008"/>
                    <a:pt x="21195" y="19681"/>
                    <a:pt x="21452" y="21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6393655" y="2217167"/>
              <a:ext cx="158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2016" y="11880"/>
                  </a:cubicBezTo>
                  <a:cubicBezTo>
                    <a:pt x="4032" y="9360"/>
                    <a:pt x="8064" y="7920"/>
                    <a:pt x="11664" y="6120"/>
                  </a:cubicBezTo>
                  <a:cubicBezTo>
                    <a:pt x="15264" y="4320"/>
                    <a:pt x="18432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6654647" y="1882502"/>
              <a:ext cx="50159" cy="68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41" fill="norm" stroke="1" extrusionOk="0">
                  <a:moveTo>
                    <a:pt x="21327" y="741"/>
                  </a:moveTo>
                  <a:cubicBezTo>
                    <a:pt x="20427" y="341"/>
                    <a:pt x="19527" y="-59"/>
                    <a:pt x="19077" y="8"/>
                  </a:cubicBezTo>
                  <a:cubicBezTo>
                    <a:pt x="18627" y="74"/>
                    <a:pt x="18627" y="608"/>
                    <a:pt x="18177" y="2141"/>
                  </a:cubicBezTo>
                  <a:cubicBezTo>
                    <a:pt x="17727" y="3674"/>
                    <a:pt x="16827" y="6208"/>
                    <a:pt x="15027" y="8408"/>
                  </a:cubicBezTo>
                  <a:cubicBezTo>
                    <a:pt x="13227" y="10608"/>
                    <a:pt x="10527" y="12474"/>
                    <a:pt x="7827" y="14474"/>
                  </a:cubicBezTo>
                  <a:cubicBezTo>
                    <a:pt x="5127" y="16474"/>
                    <a:pt x="2427" y="18608"/>
                    <a:pt x="1077" y="19874"/>
                  </a:cubicBezTo>
                  <a:cubicBezTo>
                    <a:pt x="-273" y="21141"/>
                    <a:pt x="-273" y="21541"/>
                    <a:pt x="627" y="21541"/>
                  </a:cubicBezTo>
                  <a:cubicBezTo>
                    <a:pt x="1527" y="21541"/>
                    <a:pt x="3327" y="21141"/>
                    <a:pt x="5127" y="20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6814457" y="2076218"/>
              <a:ext cx="169749" cy="30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24" fill="norm" stroke="1" extrusionOk="0">
                  <a:moveTo>
                    <a:pt x="21386" y="2789"/>
                  </a:moveTo>
                  <a:cubicBezTo>
                    <a:pt x="21386" y="1889"/>
                    <a:pt x="21386" y="989"/>
                    <a:pt x="20719" y="464"/>
                  </a:cubicBezTo>
                  <a:cubicBezTo>
                    <a:pt x="20053" y="-61"/>
                    <a:pt x="18719" y="-211"/>
                    <a:pt x="16719" y="389"/>
                  </a:cubicBezTo>
                  <a:cubicBezTo>
                    <a:pt x="14719" y="989"/>
                    <a:pt x="12053" y="2339"/>
                    <a:pt x="9119" y="5189"/>
                  </a:cubicBezTo>
                  <a:cubicBezTo>
                    <a:pt x="6186" y="8039"/>
                    <a:pt x="2986" y="12389"/>
                    <a:pt x="1386" y="15164"/>
                  </a:cubicBezTo>
                  <a:cubicBezTo>
                    <a:pt x="-214" y="17939"/>
                    <a:pt x="-214" y="19139"/>
                    <a:pt x="319" y="19964"/>
                  </a:cubicBezTo>
                  <a:cubicBezTo>
                    <a:pt x="853" y="20789"/>
                    <a:pt x="1919" y="21239"/>
                    <a:pt x="3786" y="21314"/>
                  </a:cubicBezTo>
                  <a:cubicBezTo>
                    <a:pt x="5653" y="21389"/>
                    <a:pt x="8319" y="21089"/>
                    <a:pt x="10719" y="20039"/>
                  </a:cubicBezTo>
                  <a:cubicBezTo>
                    <a:pt x="13119" y="18989"/>
                    <a:pt x="15253" y="17189"/>
                    <a:pt x="17386" y="15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6838641" y="2248917"/>
              <a:ext cx="164615" cy="3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060" fill="norm" stroke="1" extrusionOk="0">
                  <a:moveTo>
                    <a:pt x="2398" y="12960"/>
                  </a:moveTo>
                  <a:cubicBezTo>
                    <a:pt x="1031" y="15840"/>
                    <a:pt x="-336" y="18720"/>
                    <a:pt x="74" y="20160"/>
                  </a:cubicBezTo>
                  <a:cubicBezTo>
                    <a:pt x="484" y="21600"/>
                    <a:pt x="2672" y="21600"/>
                    <a:pt x="6499" y="18000"/>
                  </a:cubicBezTo>
                  <a:cubicBezTo>
                    <a:pt x="10327" y="14400"/>
                    <a:pt x="15796" y="7200"/>
                    <a:pt x="212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7054055" y="2287017"/>
              <a:ext cx="127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7073105" y="2172717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7136605" y="1956817"/>
              <a:ext cx="118356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600" fill="norm" stroke="1" extrusionOk="0">
                  <a:moveTo>
                    <a:pt x="14524" y="0"/>
                  </a:moveTo>
                  <a:cubicBezTo>
                    <a:pt x="16386" y="2595"/>
                    <a:pt x="18248" y="5191"/>
                    <a:pt x="19552" y="7660"/>
                  </a:cubicBezTo>
                  <a:cubicBezTo>
                    <a:pt x="20855" y="10130"/>
                    <a:pt x="21600" y="12474"/>
                    <a:pt x="19552" y="14693"/>
                  </a:cubicBezTo>
                  <a:cubicBezTo>
                    <a:pt x="17503" y="16912"/>
                    <a:pt x="12662" y="19005"/>
                    <a:pt x="8938" y="20135"/>
                  </a:cubicBezTo>
                  <a:cubicBezTo>
                    <a:pt x="5214" y="21265"/>
                    <a:pt x="2607" y="2143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7492205" y="2261617"/>
              <a:ext cx="127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7641155" y="1958658"/>
              <a:ext cx="137144" cy="50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521" fill="norm" stroke="1" extrusionOk="0">
                  <a:moveTo>
                    <a:pt x="4394" y="8361"/>
                  </a:moveTo>
                  <a:cubicBezTo>
                    <a:pt x="3427" y="9632"/>
                    <a:pt x="2460" y="10903"/>
                    <a:pt x="2621" y="12945"/>
                  </a:cubicBezTo>
                  <a:cubicBezTo>
                    <a:pt x="2782" y="14987"/>
                    <a:pt x="4072" y="17800"/>
                    <a:pt x="4556" y="19434"/>
                  </a:cubicBezTo>
                  <a:cubicBezTo>
                    <a:pt x="5039" y="21067"/>
                    <a:pt x="4717" y="21521"/>
                    <a:pt x="4072" y="21521"/>
                  </a:cubicBezTo>
                  <a:cubicBezTo>
                    <a:pt x="3427" y="21521"/>
                    <a:pt x="2460" y="21067"/>
                    <a:pt x="1654" y="19297"/>
                  </a:cubicBezTo>
                  <a:cubicBezTo>
                    <a:pt x="848" y="17528"/>
                    <a:pt x="203" y="14442"/>
                    <a:pt x="42" y="11402"/>
                  </a:cubicBezTo>
                  <a:cubicBezTo>
                    <a:pt x="-119" y="8361"/>
                    <a:pt x="203" y="5366"/>
                    <a:pt x="687" y="3642"/>
                  </a:cubicBezTo>
                  <a:cubicBezTo>
                    <a:pt x="1171" y="1918"/>
                    <a:pt x="1815" y="1464"/>
                    <a:pt x="2621" y="1055"/>
                  </a:cubicBezTo>
                  <a:cubicBezTo>
                    <a:pt x="3427" y="647"/>
                    <a:pt x="4394" y="284"/>
                    <a:pt x="5845" y="103"/>
                  </a:cubicBezTo>
                  <a:cubicBezTo>
                    <a:pt x="7296" y="-79"/>
                    <a:pt x="9230" y="-79"/>
                    <a:pt x="11971" y="602"/>
                  </a:cubicBezTo>
                  <a:cubicBezTo>
                    <a:pt x="14711" y="1282"/>
                    <a:pt x="18257" y="2644"/>
                    <a:pt x="19869" y="4323"/>
                  </a:cubicBezTo>
                  <a:cubicBezTo>
                    <a:pt x="21481" y="6002"/>
                    <a:pt x="21159" y="7998"/>
                    <a:pt x="19063" y="9314"/>
                  </a:cubicBezTo>
                  <a:cubicBezTo>
                    <a:pt x="16968" y="10630"/>
                    <a:pt x="13099" y="11266"/>
                    <a:pt x="10359" y="11492"/>
                  </a:cubicBezTo>
                  <a:cubicBezTo>
                    <a:pt x="7618" y="11719"/>
                    <a:pt x="6006" y="11538"/>
                    <a:pt x="4394" y="113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7771605" y="2191767"/>
              <a:ext cx="228601" cy="22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13079"/>
                  </a:moveTo>
                  <a:cubicBezTo>
                    <a:pt x="0" y="11692"/>
                    <a:pt x="0" y="10305"/>
                    <a:pt x="700" y="9710"/>
                  </a:cubicBezTo>
                  <a:cubicBezTo>
                    <a:pt x="1400" y="9116"/>
                    <a:pt x="2800" y="9314"/>
                    <a:pt x="4600" y="10602"/>
                  </a:cubicBezTo>
                  <a:cubicBezTo>
                    <a:pt x="6400" y="11890"/>
                    <a:pt x="8600" y="14268"/>
                    <a:pt x="9800" y="15952"/>
                  </a:cubicBezTo>
                  <a:cubicBezTo>
                    <a:pt x="11000" y="17637"/>
                    <a:pt x="11200" y="18628"/>
                    <a:pt x="10800" y="19618"/>
                  </a:cubicBezTo>
                  <a:cubicBezTo>
                    <a:pt x="10400" y="20609"/>
                    <a:pt x="9400" y="21600"/>
                    <a:pt x="8700" y="21501"/>
                  </a:cubicBezTo>
                  <a:cubicBezTo>
                    <a:pt x="8000" y="21402"/>
                    <a:pt x="7600" y="20213"/>
                    <a:pt x="8200" y="17538"/>
                  </a:cubicBezTo>
                  <a:cubicBezTo>
                    <a:pt x="8800" y="14862"/>
                    <a:pt x="10400" y="10701"/>
                    <a:pt x="12800" y="7530"/>
                  </a:cubicBezTo>
                  <a:cubicBezTo>
                    <a:pt x="15200" y="4360"/>
                    <a:pt x="18400" y="21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8104408" y="2022726"/>
              <a:ext cx="124398" cy="39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70" fill="norm" stroke="1" extrusionOk="0">
                  <a:moveTo>
                    <a:pt x="21157" y="3299"/>
                  </a:moveTo>
                  <a:cubicBezTo>
                    <a:pt x="21157" y="2727"/>
                    <a:pt x="21157" y="2156"/>
                    <a:pt x="21157" y="1527"/>
                  </a:cubicBezTo>
                  <a:cubicBezTo>
                    <a:pt x="21157" y="899"/>
                    <a:pt x="21157" y="213"/>
                    <a:pt x="20077" y="41"/>
                  </a:cubicBezTo>
                  <a:cubicBezTo>
                    <a:pt x="18997" y="-130"/>
                    <a:pt x="16837" y="213"/>
                    <a:pt x="14317" y="1413"/>
                  </a:cubicBezTo>
                  <a:cubicBezTo>
                    <a:pt x="11797" y="2613"/>
                    <a:pt x="8917" y="4670"/>
                    <a:pt x="6397" y="7641"/>
                  </a:cubicBezTo>
                  <a:cubicBezTo>
                    <a:pt x="3877" y="10613"/>
                    <a:pt x="1717" y="14499"/>
                    <a:pt x="637" y="16784"/>
                  </a:cubicBezTo>
                  <a:cubicBezTo>
                    <a:pt x="-443" y="19070"/>
                    <a:pt x="-443" y="19756"/>
                    <a:pt x="2977" y="20270"/>
                  </a:cubicBezTo>
                  <a:cubicBezTo>
                    <a:pt x="6397" y="20784"/>
                    <a:pt x="13237" y="21127"/>
                    <a:pt x="20077" y="21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8325338" y="2060067"/>
              <a:ext cx="195568" cy="31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86" fill="norm" stroke="1" extrusionOk="0">
                  <a:moveTo>
                    <a:pt x="21459" y="2873"/>
                  </a:moveTo>
                  <a:cubicBezTo>
                    <a:pt x="20994" y="1736"/>
                    <a:pt x="20530" y="600"/>
                    <a:pt x="19601" y="173"/>
                  </a:cubicBezTo>
                  <a:cubicBezTo>
                    <a:pt x="18672" y="-253"/>
                    <a:pt x="17278" y="31"/>
                    <a:pt x="14607" y="1879"/>
                  </a:cubicBezTo>
                  <a:cubicBezTo>
                    <a:pt x="11936" y="3726"/>
                    <a:pt x="7988" y="7136"/>
                    <a:pt x="5317" y="9836"/>
                  </a:cubicBezTo>
                  <a:cubicBezTo>
                    <a:pt x="2646" y="12536"/>
                    <a:pt x="1253" y="14526"/>
                    <a:pt x="556" y="16160"/>
                  </a:cubicBezTo>
                  <a:cubicBezTo>
                    <a:pt x="-141" y="17794"/>
                    <a:pt x="-141" y="19073"/>
                    <a:pt x="324" y="19926"/>
                  </a:cubicBezTo>
                  <a:cubicBezTo>
                    <a:pt x="788" y="20779"/>
                    <a:pt x="1717" y="21205"/>
                    <a:pt x="3575" y="21276"/>
                  </a:cubicBezTo>
                  <a:cubicBezTo>
                    <a:pt x="5433" y="21347"/>
                    <a:pt x="8220" y="21063"/>
                    <a:pt x="10427" y="20068"/>
                  </a:cubicBezTo>
                  <a:cubicBezTo>
                    <a:pt x="12633" y="19073"/>
                    <a:pt x="14259" y="17368"/>
                    <a:pt x="15885" y="15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8387555" y="2242567"/>
              <a:ext cx="1460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4070" y="8100"/>
                    <a:pt x="8139" y="16200"/>
                    <a:pt x="11739" y="18900"/>
                  </a:cubicBezTo>
                  <a:cubicBezTo>
                    <a:pt x="15339" y="21600"/>
                    <a:pt x="18470" y="18900"/>
                    <a:pt x="21600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552655" y="2299717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8635205" y="219176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8647905" y="2071117"/>
              <a:ext cx="12526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17280" y="0"/>
                  </a:moveTo>
                  <a:cubicBezTo>
                    <a:pt x="19080" y="1920"/>
                    <a:pt x="20880" y="3840"/>
                    <a:pt x="21240" y="6600"/>
                  </a:cubicBezTo>
                  <a:cubicBezTo>
                    <a:pt x="21600" y="9360"/>
                    <a:pt x="20520" y="12960"/>
                    <a:pt x="16740" y="15600"/>
                  </a:cubicBezTo>
                  <a:cubicBezTo>
                    <a:pt x="12960" y="18240"/>
                    <a:pt x="6480" y="1992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5104605" y="2833117"/>
              <a:ext cx="32893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" y="2653"/>
                    <a:pt x="1001" y="5305"/>
                    <a:pt x="1487" y="7200"/>
                  </a:cubicBezTo>
                  <a:cubicBezTo>
                    <a:pt x="1974" y="9095"/>
                    <a:pt x="2446" y="10232"/>
                    <a:pt x="2933" y="10800"/>
                  </a:cubicBezTo>
                  <a:cubicBezTo>
                    <a:pt x="3419" y="11368"/>
                    <a:pt x="3920" y="11368"/>
                    <a:pt x="4469" y="11179"/>
                  </a:cubicBezTo>
                  <a:cubicBezTo>
                    <a:pt x="5018" y="10989"/>
                    <a:pt x="5615" y="10611"/>
                    <a:pt x="6137" y="10232"/>
                  </a:cubicBezTo>
                  <a:cubicBezTo>
                    <a:pt x="6658" y="9853"/>
                    <a:pt x="7103" y="9474"/>
                    <a:pt x="7596" y="9284"/>
                  </a:cubicBezTo>
                  <a:cubicBezTo>
                    <a:pt x="8090" y="9095"/>
                    <a:pt x="8632" y="9095"/>
                    <a:pt x="9160" y="9095"/>
                  </a:cubicBezTo>
                  <a:cubicBezTo>
                    <a:pt x="9688" y="9095"/>
                    <a:pt x="10202" y="9095"/>
                    <a:pt x="10731" y="9095"/>
                  </a:cubicBezTo>
                  <a:cubicBezTo>
                    <a:pt x="11259" y="9095"/>
                    <a:pt x="11801" y="9095"/>
                    <a:pt x="12315" y="9284"/>
                  </a:cubicBezTo>
                  <a:cubicBezTo>
                    <a:pt x="12829" y="9474"/>
                    <a:pt x="13316" y="9853"/>
                    <a:pt x="13823" y="10232"/>
                  </a:cubicBezTo>
                  <a:cubicBezTo>
                    <a:pt x="14331" y="10611"/>
                    <a:pt x="14859" y="10989"/>
                    <a:pt x="15345" y="11368"/>
                  </a:cubicBezTo>
                  <a:cubicBezTo>
                    <a:pt x="15832" y="11747"/>
                    <a:pt x="16276" y="12126"/>
                    <a:pt x="16825" y="12505"/>
                  </a:cubicBezTo>
                  <a:cubicBezTo>
                    <a:pt x="17375" y="12884"/>
                    <a:pt x="18028" y="13263"/>
                    <a:pt x="18667" y="14021"/>
                  </a:cubicBezTo>
                  <a:cubicBezTo>
                    <a:pt x="19307" y="14779"/>
                    <a:pt x="19932" y="15916"/>
                    <a:pt x="20419" y="17242"/>
                  </a:cubicBezTo>
                  <a:cubicBezTo>
                    <a:pt x="20905" y="18568"/>
                    <a:pt x="21253" y="2008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5352784" y="3264917"/>
              <a:ext cx="463022" cy="45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04" fill="norm" stroke="1" extrusionOk="0">
                  <a:moveTo>
                    <a:pt x="14408" y="0"/>
                  </a:moveTo>
                  <a:cubicBezTo>
                    <a:pt x="12346" y="1206"/>
                    <a:pt x="10284" y="2411"/>
                    <a:pt x="8124" y="3717"/>
                  </a:cubicBezTo>
                  <a:cubicBezTo>
                    <a:pt x="5964" y="5023"/>
                    <a:pt x="3706" y="6430"/>
                    <a:pt x="2233" y="7434"/>
                  </a:cubicBezTo>
                  <a:cubicBezTo>
                    <a:pt x="761" y="8439"/>
                    <a:pt x="73" y="9042"/>
                    <a:pt x="122" y="9494"/>
                  </a:cubicBezTo>
                  <a:cubicBezTo>
                    <a:pt x="172" y="9946"/>
                    <a:pt x="957" y="10247"/>
                    <a:pt x="2332" y="10499"/>
                  </a:cubicBezTo>
                  <a:cubicBezTo>
                    <a:pt x="3706" y="10750"/>
                    <a:pt x="5670" y="10951"/>
                    <a:pt x="6897" y="11051"/>
                  </a:cubicBezTo>
                  <a:cubicBezTo>
                    <a:pt x="8124" y="11152"/>
                    <a:pt x="8615" y="11152"/>
                    <a:pt x="9204" y="11302"/>
                  </a:cubicBezTo>
                  <a:cubicBezTo>
                    <a:pt x="9793" y="11453"/>
                    <a:pt x="10481" y="11754"/>
                    <a:pt x="10677" y="12156"/>
                  </a:cubicBezTo>
                  <a:cubicBezTo>
                    <a:pt x="10873" y="12558"/>
                    <a:pt x="10579" y="13060"/>
                    <a:pt x="9253" y="14015"/>
                  </a:cubicBezTo>
                  <a:cubicBezTo>
                    <a:pt x="7928" y="14969"/>
                    <a:pt x="5572" y="16376"/>
                    <a:pt x="3902" y="17431"/>
                  </a:cubicBezTo>
                  <a:cubicBezTo>
                    <a:pt x="2233" y="18486"/>
                    <a:pt x="1252" y="19189"/>
                    <a:pt x="662" y="19792"/>
                  </a:cubicBezTo>
                  <a:cubicBezTo>
                    <a:pt x="73" y="20394"/>
                    <a:pt x="-123" y="20897"/>
                    <a:pt x="73" y="21198"/>
                  </a:cubicBezTo>
                  <a:cubicBezTo>
                    <a:pt x="270" y="21500"/>
                    <a:pt x="859" y="21600"/>
                    <a:pt x="2479" y="21399"/>
                  </a:cubicBezTo>
                  <a:cubicBezTo>
                    <a:pt x="4099" y="21198"/>
                    <a:pt x="6750" y="20696"/>
                    <a:pt x="10088" y="20143"/>
                  </a:cubicBezTo>
                  <a:cubicBezTo>
                    <a:pt x="13426" y="19591"/>
                    <a:pt x="17452" y="18988"/>
                    <a:pt x="21477" y="183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5377655" y="3938017"/>
              <a:ext cx="88901" cy="223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13886" y="0"/>
                  </a:moveTo>
                  <a:cubicBezTo>
                    <a:pt x="16457" y="5047"/>
                    <a:pt x="19029" y="10093"/>
                    <a:pt x="20314" y="13121"/>
                  </a:cubicBezTo>
                  <a:cubicBezTo>
                    <a:pt x="21600" y="16150"/>
                    <a:pt x="21600" y="17159"/>
                    <a:pt x="21600" y="18168"/>
                  </a:cubicBezTo>
                  <a:cubicBezTo>
                    <a:pt x="21600" y="19178"/>
                    <a:pt x="21600" y="20187"/>
                    <a:pt x="20314" y="20793"/>
                  </a:cubicBezTo>
                  <a:cubicBezTo>
                    <a:pt x="19029" y="21398"/>
                    <a:pt x="16457" y="21600"/>
                    <a:pt x="13371" y="20793"/>
                  </a:cubicBezTo>
                  <a:cubicBezTo>
                    <a:pt x="10286" y="19985"/>
                    <a:pt x="6686" y="18168"/>
                    <a:pt x="4371" y="16351"/>
                  </a:cubicBezTo>
                  <a:cubicBezTo>
                    <a:pt x="2057" y="14535"/>
                    <a:pt x="1029" y="12718"/>
                    <a:pt x="0" y="109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5472270" y="3811017"/>
              <a:ext cx="127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5504655" y="3890890"/>
              <a:ext cx="1143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800" y="12302"/>
                    <a:pt x="9600" y="4448"/>
                    <a:pt x="13200" y="1502"/>
                  </a:cubicBezTo>
                  <a:cubicBezTo>
                    <a:pt x="16800" y="-1443"/>
                    <a:pt x="19200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5530055" y="3988817"/>
              <a:ext cx="635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5720555" y="3861817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5339555" y="3060542"/>
              <a:ext cx="139701" cy="17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0" fill="norm" stroke="1" extrusionOk="0">
                  <a:moveTo>
                    <a:pt x="0" y="14533"/>
                  </a:moveTo>
                  <a:cubicBezTo>
                    <a:pt x="1309" y="17893"/>
                    <a:pt x="2618" y="21253"/>
                    <a:pt x="3273" y="19573"/>
                  </a:cubicBezTo>
                  <a:cubicBezTo>
                    <a:pt x="3927" y="17893"/>
                    <a:pt x="3927" y="11173"/>
                    <a:pt x="4255" y="6973"/>
                  </a:cubicBezTo>
                  <a:cubicBezTo>
                    <a:pt x="4582" y="2773"/>
                    <a:pt x="5236" y="1093"/>
                    <a:pt x="6545" y="373"/>
                  </a:cubicBezTo>
                  <a:cubicBezTo>
                    <a:pt x="7855" y="-347"/>
                    <a:pt x="9818" y="-107"/>
                    <a:pt x="12273" y="1813"/>
                  </a:cubicBezTo>
                  <a:cubicBezTo>
                    <a:pt x="14727" y="3733"/>
                    <a:pt x="17673" y="7333"/>
                    <a:pt x="19309" y="10213"/>
                  </a:cubicBezTo>
                  <a:cubicBezTo>
                    <a:pt x="20945" y="13093"/>
                    <a:pt x="21273" y="15253"/>
                    <a:pt x="21600" y="174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6038997" y="3110265"/>
              <a:ext cx="98033" cy="43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6" h="21454" fill="norm" stroke="1" extrusionOk="0">
                  <a:moveTo>
                    <a:pt x="5094" y="11693"/>
                  </a:moveTo>
                  <a:cubicBezTo>
                    <a:pt x="5535" y="14511"/>
                    <a:pt x="5975" y="17328"/>
                    <a:pt x="5975" y="19050"/>
                  </a:cubicBezTo>
                  <a:cubicBezTo>
                    <a:pt x="5975" y="20772"/>
                    <a:pt x="5535" y="21398"/>
                    <a:pt x="5094" y="21450"/>
                  </a:cubicBezTo>
                  <a:cubicBezTo>
                    <a:pt x="4653" y="21502"/>
                    <a:pt x="4212" y="20980"/>
                    <a:pt x="3110" y="18945"/>
                  </a:cubicBezTo>
                  <a:cubicBezTo>
                    <a:pt x="2008" y="16911"/>
                    <a:pt x="245" y="13363"/>
                    <a:pt x="24" y="10180"/>
                  </a:cubicBezTo>
                  <a:cubicBezTo>
                    <a:pt x="-196" y="6998"/>
                    <a:pt x="1126" y="4180"/>
                    <a:pt x="2449" y="2563"/>
                  </a:cubicBezTo>
                  <a:cubicBezTo>
                    <a:pt x="3771" y="945"/>
                    <a:pt x="5094" y="528"/>
                    <a:pt x="6857" y="267"/>
                  </a:cubicBezTo>
                  <a:cubicBezTo>
                    <a:pt x="8620" y="6"/>
                    <a:pt x="10824" y="-98"/>
                    <a:pt x="13028" y="111"/>
                  </a:cubicBezTo>
                  <a:cubicBezTo>
                    <a:pt x="15233" y="319"/>
                    <a:pt x="17437" y="841"/>
                    <a:pt x="18980" y="2093"/>
                  </a:cubicBezTo>
                  <a:cubicBezTo>
                    <a:pt x="20522" y="3345"/>
                    <a:pt x="21404" y="5328"/>
                    <a:pt x="18539" y="7206"/>
                  </a:cubicBezTo>
                  <a:cubicBezTo>
                    <a:pt x="15673" y="9085"/>
                    <a:pt x="9061" y="10859"/>
                    <a:pt x="2449" y="126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6126955" y="3347467"/>
              <a:ext cx="158751" cy="16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9600"/>
                  </a:moveTo>
                  <a:cubicBezTo>
                    <a:pt x="1152" y="8533"/>
                    <a:pt x="2304" y="7467"/>
                    <a:pt x="3600" y="7333"/>
                  </a:cubicBezTo>
                  <a:cubicBezTo>
                    <a:pt x="4896" y="7200"/>
                    <a:pt x="6336" y="8000"/>
                    <a:pt x="7920" y="9600"/>
                  </a:cubicBezTo>
                  <a:cubicBezTo>
                    <a:pt x="9504" y="11200"/>
                    <a:pt x="11232" y="13600"/>
                    <a:pt x="12240" y="15733"/>
                  </a:cubicBezTo>
                  <a:cubicBezTo>
                    <a:pt x="13248" y="17867"/>
                    <a:pt x="13536" y="19733"/>
                    <a:pt x="12960" y="20667"/>
                  </a:cubicBezTo>
                  <a:cubicBezTo>
                    <a:pt x="12384" y="21600"/>
                    <a:pt x="10944" y="21600"/>
                    <a:pt x="9936" y="20933"/>
                  </a:cubicBezTo>
                  <a:cubicBezTo>
                    <a:pt x="8928" y="20267"/>
                    <a:pt x="8352" y="18933"/>
                    <a:pt x="8784" y="16267"/>
                  </a:cubicBezTo>
                  <a:cubicBezTo>
                    <a:pt x="9216" y="13600"/>
                    <a:pt x="10656" y="9600"/>
                    <a:pt x="12960" y="6667"/>
                  </a:cubicBezTo>
                  <a:cubicBezTo>
                    <a:pt x="15264" y="3733"/>
                    <a:pt x="18432" y="186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6350931" y="3227993"/>
              <a:ext cx="106225" cy="27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47" fill="norm" stroke="1" extrusionOk="0">
                  <a:moveTo>
                    <a:pt x="21255" y="3320"/>
                  </a:moveTo>
                  <a:cubicBezTo>
                    <a:pt x="19984" y="2345"/>
                    <a:pt x="18714" y="1371"/>
                    <a:pt x="16808" y="721"/>
                  </a:cubicBezTo>
                  <a:cubicBezTo>
                    <a:pt x="14902" y="72"/>
                    <a:pt x="12361" y="-253"/>
                    <a:pt x="10243" y="234"/>
                  </a:cubicBezTo>
                  <a:cubicBezTo>
                    <a:pt x="8126" y="721"/>
                    <a:pt x="6431" y="2021"/>
                    <a:pt x="4526" y="4538"/>
                  </a:cubicBezTo>
                  <a:cubicBezTo>
                    <a:pt x="2620" y="7055"/>
                    <a:pt x="502" y="10791"/>
                    <a:pt x="79" y="13714"/>
                  </a:cubicBezTo>
                  <a:cubicBezTo>
                    <a:pt x="-345" y="16637"/>
                    <a:pt x="926" y="18749"/>
                    <a:pt x="4526" y="19885"/>
                  </a:cubicBezTo>
                  <a:cubicBezTo>
                    <a:pt x="8126" y="21022"/>
                    <a:pt x="14055" y="21185"/>
                    <a:pt x="19984" y="213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6556639" y="3185802"/>
              <a:ext cx="122768" cy="29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51" fill="norm" stroke="1" extrusionOk="0">
                  <a:moveTo>
                    <a:pt x="10251" y="4806"/>
                  </a:moveTo>
                  <a:cubicBezTo>
                    <a:pt x="8054" y="8177"/>
                    <a:pt x="5858" y="11547"/>
                    <a:pt x="4393" y="13998"/>
                  </a:cubicBezTo>
                  <a:cubicBezTo>
                    <a:pt x="2929" y="16449"/>
                    <a:pt x="2197" y="17981"/>
                    <a:pt x="1648" y="19206"/>
                  </a:cubicBezTo>
                  <a:cubicBezTo>
                    <a:pt x="1098" y="20432"/>
                    <a:pt x="732" y="21351"/>
                    <a:pt x="366" y="21351"/>
                  </a:cubicBezTo>
                  <a:cubicBezTo>
                    <a:pt x="0" y="21351"/>
                    <a:pt x="-366" y="20432"/>
                    <a:pt x="732" y="17598"/>
                  </a:cubicBezTo>
                  <a:cubicBezTo>
                    <a:pt x="1831" y="14764"/>
                    <a:pt x="4393" y="10015"/>
                    <a:pt x="6590" y="6874"/>
                  </a:cubicBezTo>
                  <a:cubicBezTo>
                    <a:pt x="8787" y="3734"/>
                    <a:pt x="10617" y="2202"/>
                    <a:pt x="12448" y="1206"/>
                  </a:cubicBezTo>
                  <a:cubicBezTo>
                    <a:pt x="14278" y="211"/>
                    <a:pt x="16109" y="-249"/>
                    <a:pt x="17390" y="134"/>
                  </a:cubicBezTo>
                  <a:cubicBezTo>
                    <a:pt x="18671" y="517"/>
                    <a:pt x="19403" y="1742"/>
                    <a:pt x="19953" y="4883"/>
                  </a:cubicBezTo>
                  <a:cubicBezTo>
                    <a:pt x="20502" y="8023"/>
                    <a:pt x="20868" y="13079"/>
                    <a:pt x="21234" y="181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6584155" y="3271267"/>
              <a:ext cx="158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8" y="17400"/>
                    <a:pt x="6336" y="13200"/>
                    <a:pt x="9936" y="9600"/>
                  </a:cubicBezTo>
                  <a:cubicBezTo>
                    <a:pt x="13536" y="6000"/>
                    <a:pt x="17568" y="30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6802949" y="3036317"/>
              <a:ext cx="60607" cy="672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68" fill="norm" stroke="1" extrusionOk="0">
                  <a:moveTo>
                    <a:pt x="21327" y="0"/>
                  </a:moveTo>
                  <a:cubicBezTo>
                    <a:pt x="19093" y="1766"/>
                    <a:pt x="16858" y="3532"/>
                    <a:pt x="14996" y="5672"/>
                  </a:cubicBezTo>
                  <a:cubicBezTo>
                    <a:pt x="13134" y="7811"/>
                    <a:pt x="11644" y="10325"/>
                    <a:pt x="10155" y="12430"/>
                  </a:cubicBezTo>
                  <a:cubicBezTo>
                    <a:pt x="8665" y="14536"/>
                    <a:pt x="7175" y="16234"/>
                    <a:pt x="6058" y="17558"/>
                  </a:cubicBezTo>
                  <a:cubicBezTo>
                    <a:pt x="4941" y="18883"/>
                    <a:pt x="4196" y="19834"/>
                    <a:pt x="3079" y="20513"/>
                  </a:cubicBezTo>
                  <a:cubicBezTo>
                    <a:pt x="1961" y="21192"/>
                    <a:pt x="472" y="21600"/>
                    <a:pt x="99" y="21566"/>
                  </a:cubicBezTo>
                  <a:cubicBezTo>
                    <a:pt x="-273" y="21532"/>
                    <a:pt x="472" y="21057"/>
                    <a:pt x="1217" y="205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6935055" y="3169117"/>
              <a:ext cx="163451" cy="28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171" fill="norm" stroke="1" extrusionOk="0">
                  <a:moveTo>
                    <a:pt x="19722" y="3770"/>
                  </a:moveTo>
                  <a:cubicBezTo>
                    <a:pt x="19999" y="2372"/>
                    <a:pt x="20276" y="973"/>
                    <a:pt x="19722" y="352"/>
                  </a:cubicBezTo>
                  <a:cubicBezTo>
                    <a:pt x="19169" y="-270"/>
                    <a:pt x="17784" y="-115"/>
                    <a:pt x="15430" y="1206"/>
                  </a:cubicBezTo>
                  <a:cubicBezTo>
                    <a:pt x="13076" y="2527"/>
                    <a:pt x="9753" y="5013"/>
                    <a:pt x="6984" y="7888"/>
                  </a:cubicBezTo>
                  <a:cubicBezTo>
                    <a:pt x="4215" y="10763"/>
                    <a:pt x="1999" y="14026"/>
                    <a:pt x="892" y="16280"/>
                  </a:cubicBezTo>
                  <a:cubicBezTo>
                    <a:pt x="-216" y="18533"/>
                    <a:pt x="-216" y="19776"/>
                    <a:pt x="476" y="20475"/>
                  </a:cubicBezTo>
                  <a:cubicBezTo>
                    <a:pt x="1169" y="21175"/>
                    <a:pt x="2553" y="21330"/>
                    <a:pt x="5599" y="21019"/>
                  </a:cubicBezTo>
                  <a:cubicBezTo>
                    <a:pt x="8646" y="20708"/>
                    <a:pt x="13353" y="19931"/>
                    <a:pt x="16261" y="19232"/>
                  </a:cubicBezTo>
                  <a:cubicBezTo>
                    <a:pt x="19169" y="18533"/>
                    <a:pt x="20276" y="17911"/>
                    <a:pt x="21384" y="172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6971505" y="3328417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7111205" y="3436367"/>
              <a:ext cx="73291" cy="21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44" fill="norm" stroke="1" extrusionOk="0">
                  <a:moveTo>
                    <a:pt x="18514" y="0"/>
                  </a:moveTo>
                  <a:cubicBezTo>
                    <a:pt x="19749" y="4063"/>
                    <a:pt x="20983" y="8127"/>
                    <a:pt x="21291" y="11228"/>
                  </a:cubicBezTo>
                  <a:cubicBezTo>
                    <a:pt x="21600" y="14329"/>
                    <a:pt x="20983" y="16467"/>
                    <a:pt x="19440" y="17964"/>
                  </a:cubicBezTo>
                  <a:cubicBezTo>
                    <a:pt x="17897" y="19461"/>
                    <a:pt x="15429" y="20317"/>
                    <a:pt x="12343" y="20851"/>
                  </a:cubicBezTo>
                  <a:cubicBezTo>
                    <a:pt x="9257" y="21386"/>
                    <a:pt x="5554" y="21600"/>
                    <a:pt x="3394" y="19996"/>
                  </a:cubicBezTo>
                  <a:cubicBezTo>
                    <a:pt x="1234" y="18392"/>
                    <a:pt x="617" y="14970"/>
                    <a:pt x="0" y="1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7187405" y="3328417"/>
              <a:ext cx="127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7263605" y="3144267"/>
              <a:ext cx="102486" cy="42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76" fill="norm" stroke="1" extrusionOk="0">
                  <a:moveTo>
                    <a:pt x="5082" y="0"/>
                  </a:moveTo>
                  <a:cubicBezTo>
                    <a:pt x="11012" y="3132"/>
                    <a:pt x="16941" y="6264"/>
                    <a:pt x="19271" y="9342"/>
                  </a:cubicBezTo>
                  <a:cubicBezTo>
                    <a:pt x="21600" y="12420"/>
                    <a:pt x="20329" y="15444"/>
                    <a:pt x="18000" y="17496"/>
                  </a:cubicBezTo>
                  <a:cubicBezTo>
                    <a:pt x="15671" y="19548"/>
                    <a:pt x="12282" y="20628"/>
                    <a:pt x="9106" y="21114"/>
                  </a:cubicBezTo>
                  <a:cubicBezTo>
                    <a:pt x="5929" y="21600"/>
                    <a:pt x="2965" y="21492"/>
                    <a:pt x="0" y="213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7593805" y="3449067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7708634" y="3097864"/>
              <a:ext cx="141471" cy="51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64" fill="norm" stroke="1" extrusionOk="0">
                  <a:moveTo>
                    <a:pt x="6496" y="5876"/>
                  </a:moveTo>
                  <a:cubicBezTo>
                    <a:pt x="6496" y="8334"/>
                    <a:pt x="6496" y="10793"/>
                    <a:pt x="6339" y="13251"/>
                  </a:cubicBezTo>
                  <a:cubicBezTo>
                    <a:pt x="6183" y="15710"/>
                    <a:pt x="5870" y="18168"/>
                    <a:pt x="5087" y="19617"/>
                  </a:cubicBezTo>
                  <a:cubicBezTo>
                    <a:pt x="4305" y="21066"/>
                    <a:pt x="3052" y="21505"/>
                    <a:pt x="2113" y="21461"/>
                  </a:cubicBezTo>
                  <a:cubicBezTo>
                    <a:pt x="1174" y="21417"/>
                    <a:pt x="548" y="20890"/>
                    <a:pt x="235" y="18915"/>
                  </a:cubicBezTo>
                  <a:cubicBezTo>
                    <a:pt x="-78" y="16939"/>
                    <a:pt x="-78" y="13515"/>
                    <a:pt x="235" y="10661"/>
                  </a:cubicBezTo>
                  <a:cubicBezTo>
                    <a:pt x="548" y="7807"/>
                    <a:pt x="1174" y="5525"/>
                    <a:pt x="2583" y="3856"/>
                  </a:cubicBezTo>
                  <a:cubicBezTo>
                    <a:pt x="3992" y="2188"/>
                    <a:pt x="6183" y="1134"/>
                    <a:pt x="8218" y="564"/>
                  </a:cubicBezTo>
                  <a:cubicBezTo>
                    <a:pt x="10252" y="-7"/>
                    <a:pt x="12131" y="-95"/>
                    <a:pt x="13696" y="81"/>
                  </a:cubicBezTo>
                  <a:cubicBezTo>
                    <a:pt x="15261" y="256"/>
                    <a:pt x="16513" y="695"/>
                    <a:pt x="18079" y="2056"/>
                  </a:cubicBezTo>
                  <a:cubicBezTo>
                    <a:pt x="19644" y="3417"/>
                    <a:pt x="21522" y="5700"/>
                    <a:pt x="20739" y="7456"/>
                  </a:cubicBezTo>
                  <a:cubicBezTo>
                    <a:pt x="19957" y="9212"/>
                    <a:pt x="16513" y="10442"/>
                    <a:pt x="13070" y="11012"/>
                  </a:cubicBezTo>
                  <a:cubicBezTo>
                    <a:pt x="9626" y="11583"/>
                    <a:pt x="6183" y="11495"/>
                    <a:pt x="2739" y="114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7847805" y="3334767"/>
              <a:ext cx="184151" cy="250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6534"/>
                  </a:moveTo>
                  <a:cubicBezTo>
                    <a:pt x="1241" y="6171"/>
                    <a:pt x="2483" y="5808"/>
                    <a:pt x="3600" y="5990"/>
                  </a:cubicBezTo>
                  <a:cubicBezTo>
                    <a:pt x="4717" y="6171"/>
                    <a:pt x="5710" y="6897"/>
                    <a:pt x="6579" y="9348"/>
                  </a:cubicBezTo>
                  <a:cubicBezTo>
                    <a:pt x="7448" y="11798"/>
                    <a:pt x="8193" y="15973"/>
                    <a:pt x="8193" y="18424"/>
                  </a:cubicBezTo>
                  <a:cubicBezTo>
                    <a:pt x="8193" y="20874"/>
                    <a:pt x="7448" y="21600"/>
                    <a:pt x="6828" y="21418"/>
                  </a:cubicBezTo>
                  <a:cubicBezTo>
                    <a:pt x="6207" y="21237"/>
                    <a:pt x="5710" y="20148"/>
                    <a:pt x="6207" y="17697"/>
                  </a:cubicBezTo>
                  <a:cubicBezTo>
                    <a:pt x="6703" y="15247"/>
                    <a:pt x="8193" y="11435"/>
                    <a:pt x="10924" y="8259"/>
                  </a:cubicBezTo>
                  <a:cubicBezTo>
                    <a:pt x="13655" y="5082"/>
                    <a:pt x="17628" y="254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8114010" y="3173851"/>
              <a:ext cx="140196" cy="37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14" fill="norm" stroke="1" extrusionOk="0">
                  <a:moveTo>
                    <a:pt x="21353" y="2643"/>
                  </a:moveTo>
                  <a:cubicBezTo>
                    <a:pt x="21353" y="1563"/>
                    <a:pt x="21353" y="483"/>
                    <a:pt x="20547" y="123"/>
                  </a:cubicBezTo>
                  <a:cubicBezTo>
                    <a:pt x="19741" y="-237"/>
                    <a:pt x="18129" y="123"/>
                    <a:pt x="14744" y="2163"/>
                  </a:cubicBezTo>
                  <a:cubicBezTo>
                    <a:pt x="11359" y="4203"/>
                    <a:pt x="6201" y="7923"/>
                    <a:pt x="3299" y="10803"/>
                  </a:cubicBezTo>
                  <a:cubicBezTo>
                    <a:pt x="398" y="13683"/>
                    <a:pt x="-247" y="15723"/>
                    <a:pt x="75" y="17403"/>
                  </a:cubicBezTo>
                  <a:cubicBezTo>
                    <a:pt x="398" y="19083"/>
                    <a:pt x="1687" y="20403"/>
                    <a:pt x="4589" y="20883"/>
                  </a:cubicBezTo>
                  <a:cubicBezTo>
                    <a:pt x="7490" y="21363"/>
                    <a:pt x="12004" y="21003"/>
                    <a:pt x="16517" y="206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8293314" y="3199962"/>
              <a:ext cx="208542" cy="31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13" fill="norm" stroke="1" extrusionOk="0">
                  <a:moveTo>
                    <a:pt x="20187" y="3934"/>
                  </a:moveTo>
                  <a:cubicBezTo>
                    <a:pt x="20841" y="2655"/>
                    <a:pt x="21496" y="1376"/>
                    <a:pt x="21278" y="666"/>
                  </a:cubicBezTo>
                  <a:cubicBezTo>
                    <a:pt x="21060" y="-45"/>
                    <a:pt x="19969" y="-187"/>
                    <a:pt x="18114" y="239"/>
                  </a:cubicBezTo>
                  <a:cubicBezTo>
                    <a:pt x="16260" y="666"/>
                    <a:pt x="13641" y="1660"/>
                    <a:pt x="10805" y="3437"/>
                  </a:cubicBezTo>
                  <a:cubicBezTo>
                    <a:pt x="7969" y="5213"/>
                    <a:pt x="4914" y="7771"/>
                    <a:pt x="3060" y="10400"/>
                  </a:cubicBezTo>
                  <a:cubicBezTo>
                    <a:pt x="1205" y="13029"/>
                    <a:pt x="551" y="15729"/>
                    <a:pt x="223" y="17434"/>
                  </a:cubicBezTo>
                  <a:cubicBezTo>
                    <a:pt x="-104" y="19139"/>
                    <a:pt x="-104" y="19850"/>
                    <a:pt x="441" y="20418"/>
                  </a:cubicBezTo>
                  <a:cubicBezTo>
                    <a:pt x="987" y="20987"/>
                    <a:pt x="2078" y="21413"/>
                    <a:pt x="4041" y="21413"/>
                  </a:cubicBezTo>
                  <a:cubicBezTo>
                    <a:pt x="6005" y="21413"/>
                    <a:pt x="8841" y="20987"/>
                    <a:pt x="11896" y="20205"/>
                  </a:cubicBezTo>
                  <a:cubicBezTo>
                    <a:pt x="14951" y="19424"/>
                    <a:pt x="18223" y="18287"/>
                    <a:pt x="21496" y="171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8354673" y="3391917"/>
              <a:ext cx="147183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942" y="21600"/>
                  </a:moveTo>
                  <a:cubicBezTo>
                    <a:pt x="1399" y="21600"/>
                    <a:pt x="-144" y="21600"/>
                    <a:pt x="10" y="18000"/>
                  </a:cubicBezTo>
                  <a:cubicBezTo>
                    <a:pt x="165" y="14400"/>
                    <a:pt x="2016" y="7200"/>
                    <a:pt x="5873" y="3600"/>
                  </a:cubicBezTo>
                  <a:cubicBezTo>
                    <a:pt x="9730" y="0"/>
                    <a:pt x="15593" y="0"/>
                    <a:pt x="2145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8514555" y="3525267"/>
              <a:ext cx="88901" cy="20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21600" y="0"/>
                  </a:moveTo>
                  <a:cubicBezTo>
                    <a:pt x="21600" y="4145"/>
                    <a:pt x="21600" y="8291"/>
                    <a:pt x="20829" y="11564"/>
                  </a:cubicBezTo>
                  <a:cubicBezTo>
                    <a:pt x="20057" y="14836"/>
                    <a:pt x="18514" y="17236"/>
                    <a:pt x="16714" y="18764"/>
                  </a:cubicBezTo>
                  <a:cubicBezTo>
                    <a:pt x="14914" y="20291"/>
                    <a:pt x="12857" y="20945"/>
                    <a:pt x="10286" y="21273"/>
                  </a:cubicBezTo>
                  <a:cubicBezTo>
                    <a:pt x="7714" y="21600"/>
                    <a:pt x="4629" y="21600"/>
                    <a:pt x="2829" y="19745"/>
                  </a:cubicBezTo>
                  <a:cubicBezTo>
                    <a:pt x="1029" y="17891"/>
                    <a:pt x="514" y="14182"/>
                    <a:pt x="0" y="10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8635205" y="3379217"/>
              <a:ext cx="1" cy="190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8686005" y="3201417"/>
              <a:ext cx="110280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600" fill="norm" stroke="1" extrusionOk="0">
                  <a:moveTo>
                    <a:pt x="6000" y="0"/>
                  </a:moveTo>
                  <a:cubicBezTo>
                    <a:pt x="11200" y="2105"/>
                    <a:pt x="16400" y="4209"/>
                    <a:pt x="19000" y="6591"/>
                  </a:cubicBezTo>
                  <a:cubicBezTo>
                    <a:pt x="21600" y="8972"/>
                    <a:pt x="21600" y="11631"/>
                    <a:pt x="18000" y="14178"/>
                  </a:cubicBezTo>
                  <a:cubicBezTo>
                    <a:pt x="14400" y="16726"/>
                    <a:pt x="7200" y="1916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577055" y="4401567"/>
              <a:ext cx="78803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3" y="104"/>
                    <a:pt x="406" y="209"/>
                    <a:pt x="603" y="574"/>
                  </a:cubicBezTo>
                  <a:cubicBezTo>
                    <a:pt x="801" y="939"/>
                    <a:pt x="992" y="1565"/>
                    <a:pt x="1184" y="2087"/>
                  </a:cubicBezTo>
                  <a:cubicBezTo>
                    <a:pt x="1375" y="2609"/>
                    <a:pt x="1566" y="3026"/>
                    <a:pt x="1752" y="3391"/>
                  </a:cubicBezTo>
                  <a:cubicBezTo>
                    <a:pt x="1938" y="3757"/>
                    <a:pt x="2118" y="4070"/>
                    <a:pt x="2303" y="4383"/>
                  </a:cubicBezTo>
                  <a:cubicBezTo>
                    <a:pt x="2489" y="4696"/>
                    <a:pt x="2680" y="5009"/>
                    <a:pt x="2898" y="5217"/>
                  </a:cubicBezTo>
                  <a:cubicBezTo>
                    <a:pt x="3116" y="5426"/>
                    <a:pt x="3359" y="5530"/>
                    <a:pt x="3551" y="5635"/>
                  </a:cubicBezTo>
                  <a:cubicBezTo>
                    <a:pt x="3742" y="5739"/>
                    <a:pt x="3881" y="5843"/>
                    <a:pt x="4015" y="5896"/>
                  </a:cubicBezTo>
                  <a:cubicBezTo>
                    <a:pt x="4148" y="5948"/>
                    <a:pt x="4276" y="5948"/>
                    <a:pt x="4424" y="5948"/>
                  </a:cubicBezTo>
                  <a:cubicBezTo>
                    <a:pt x="4572" y="5948"/>
                    <a:pt x="4740" y="5948"/>
                    <a:pt x="4900" y="5948"/>
                  </a:cubicBezTo>
                  <a:cubicBezTo>
                    <a:pt x="5059" y="5948"/>
                    <a:pt x="5210" y="5948"/>
                    <a:pt x="5367" y="5948"/>
                  </a:cubicBezTo>
                  <a:cubicBezTo>
                    <a:pt x="5523" y="5948"/>
                    <a:pt x="5686" y="5948"/>
                    <a:pt x="5845" y="5948"/>
                  </a:cubicBezTo>
                  <a:cubicBezTo>
                    <a:pt x="6005" y="5948"/>
                    <a:pt x="6161" y="5948"/>
                    <a:pt x="6333" y="5948"/>
                  </a:cubicBezTo>
                  <a:cubicBezTo>
                    <a:pt x="6504" y="5948"/>
                    <a:pt x="6689" y="5948"/>
                    <a:pt x="6872" y="5948"/>
                  </a:cubicBezTo>
                  <a:cubicBezTo>
                    <a:pt x="7055" y="5948"/>
                    <a:pt x="7235" y="5948"/>
                    <a:pt x="7423" y="5896"/>
                  </a:cubicBezTo>
                  <a:cubicBezTo>
                    <a:pt x="7612" y="5843"/>
                    <a:pt x="7809" y="5739"/>
                    <a:pt x="8001" y="5687"/>
                  </a:cubicBezTo>
                  <a:cubicBezTo>
                    <a:pt x="8192" y="5635"/>
                    <a:pt x="8378" y="5635"/>
                    <a:pt x="8578" y="5635"/>
                  </a:cubicBezTo>
                  <a:cubicBezTo>
                    <a:pt x="8778" y="5635"/>
                    <a:pt x="8993" y="5635"/>
                    <a:pt x="9205" y="5583"/>
                  </a:cubicBezTo>
                  <a:cubicBezTo>
                    <a:pt x="9416" y="5530"/>
                    <a:pt x="9625" y="5426"/>
                    <a:pt x="9840" y="5374"/>
                  </a:cubicBezTo>
                  <a:cubicBezTo>
                    <a:pt x="10054" y="5322"/>
                    <a:pt x="10275" y="5322"/>
                    <a:pt x="10487" y="5322"/>
                  </a:cubicBezTo>
                  <a:cubicBezTo>
                    <a:pt x="10698" y="5322"/>
                    <a:pt x="10902" y="5322"/>
                    <a:pt x="11119" y="5374"/>
                  </a:cubicBezTo>
                  <a:cubicBezTo>
                    <a:pt x="11337" y="5426"/>
                    <a:pt x="11569" y="5530"/>
                    <a:pt x="11795" y="5635"/>
                  </a:cubicBezTo>
                  <a:cubicBezTo>
                    <a:pt x="12021" y="5739"/>
                    <a:pt x="12242" y="5843"/>
                    <a:pt x="12468" y="6000"/>
                  </a:cubicBezTo>
                  <a:cubicBezTo>
                    <a:pt x="12694" y="6157"/>
                    <a:pt x="12926" y="6365"/>
                    <a:pt x="13147" y="6522"/>
                  </a:cubicBezTo>
                  <a:cubicBezTo>
                    <a:pt x="13367" y="6678"/>
                    <a:pt x="13576" y="6783"/>
                    <a:pt x="13797" y="6991"/>
                  </a:cubicBezTo>
                  <a:cubicBezTo>
                    <a:pt x="14017" y="7200"/>
                    <a:pt x="14249" y="7513"/>
                    <a:pt x="14473" y="7774"/>
                  </a:cubicBezTo>
                  <a:cubicBezTo>
                    <a:pt x="14696" y="8035"/>
                    <a:pt x="14911" y="8243"/>
                    <a:pt x="15128" y="8504"/>
                  </a:cubicBezTo>
                  <a:cubicBezTo>
                    <a:pt x="15346" y="8765"/>
                    <a:pt x="15566" y="9078"/>
                    <a:pt x="15772" y="9391"/>
                  </a:cubicBezTo>
                  <a:cubicBezTo>
                    <a:pt x="15978" y="9704"/>
                    <a:pt x="16170" y="10017"/>
                    <a:pt x="16376" y="10330"/>
                  </a:cubicBezTo>
                  <a:cubicBezTo>
                    <a:pt x="16581" y="10643"/>
                    <a:pt x="16802" y="10957"/>
                    <a:pt x="17109" y="11478"/>
                  </a:cubicBezTo>
                  <a:cubicBezTo>
                    <a:pt x="17417" y="12000"/>
                    <a:pt x="17811" y="12730"/>
                    <a:pt x="18099" y="13304"/>
                  </a:cubicBezTo>
                  <a:cubicBezTo>
                    <a:pt x="18386" y="13878"/>
                    <a:pt x="18566" y="14296"/>
                    <a:pt x="18835" y="14870"/>
                  </a:cubicBezTo>
                  <a:cubicBezTo>
                    <a:pt x="19105" y="15443"/>
                    <a:pt x="19465" y="16174"/>
                    <a:pt x="19801" y="16904"/>
                  </a:cubicBezTo>
                  <a:cubicBezTo>
                    <a:pt x="20138" y="17635"/>
                    <a:pt x="20451" y="18365"/>
                    <a:pt x="20747" y="19148"/>
                  </a:cubicBezTo>
                  <a:cubicBezTo>
                    <a:pt x="21043" y="19930"/>
                    <a:pt x="21322" y="2076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72255" y="4835041"/>
              <a:ext cx="166042" cy="625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357" fill="norm" stroke="1" extrusionOk="0">
                  <a:moveTo>
                    <a:pt x="0" y="11213"/>
                  </a:moveTo>
                  <a:cubicBezTo>
                    <a:pt x="0" y="12802"/>
                    <a:pt x="0" y="14391"/>
                    <a:pt x="267" y="15981"/>
                  </a:cubicBezTo>
                  <a:cubicBezTo>
                    <a:pt x="533" y="17570"/>
                    <a:pt x="1067" y="19159"/>
                    <a:pt x="1467" y="20135"/>
                  </a:cubicBezTo>
                  <a:cubicBezTo>
                    <a:pt x="1867" y="21110"/>
                    <a:pt x="2133" y="21471"/>
                    <a:pt x="2267" y="21327"/>
                  </a:cubicBezTo>
                  <a:cubicBezTo>
                    <a:pt x="2400" y="21182"/>
                    <a:pt x="2400" y="20532"/>
                    <a:pt x="2400" y="18617"/>
                  </a:cubicBezTo>
                  <a:cubicBezTo>
                    <a:pt x="2400" y="16703"/>
                    <a:pt x="2400" y="13525"/>
                    <a:pt x="2533" y="10635"/>
                  </a:cubicBezTo>
                  <a:cubicBezTo>
                    <a:pt x="2667" y="7745"/>
                    <a:pt x="2933" y="5145"/>
                    <a:pt x="3200" y="3628"/>
                  </a:cubicBezTo>
                  <a:cubicBezTo>
                    <a:pt x="3467" y="2110"/>
                    <a:pt x="3733" y="1677"/>
                    <a:pt x="4000" y="1280"/>
                  </a:cubicBezTo>
                  <a:cubicBezTo>
                    <a:pt x="4267" y="882"/>
                    <a:pt x="4533" y="521"/>
                    <a:pt x="5467" y="268"/>
                  </a:cubicBezTo>
                  <a:cubicBezTo>
                    <a:pt x="6400" y="15"/>
                    <a:pt x="8000" y="-129"/>
                    <a:pt x="10533" y="160"/>
                  </a:cubicBezTo>
                  <a:cubicBezTo>
                    <a:pt x="13067" y="449"/>
                    <a:pt x="16533" y="1171"/>
                    <a:pt x="18667" y="2327"/>
                  </a:cubicBezTo>
                  <a:cubicBezTo>
                    <a:pt x="20800" y="3483"/>
                    <a:pt x="21600" y="5072"/>
                    <a:pt x="20267" y="6481"/>
                  </a:cubicBezTo>
                  <a:cubicBezTo>
                    <a:pt x="18933" y="7890"/>
                    <a:pt x="15467" y="9118"/>
                    <a:pt x="11867" y="9840"/>
                  </a:cubicBezTo>
                  <a:cubicBezTo>
                    <a:pt x="8267" y="10563"/>
                    <a:pt x="4533" y="10779"/>
                    <a:pt x="800" y="109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431005" y="5184794"/>
              <a:ext cx="254001" cy="19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0" y="3211"/>
                  </a:moveTo>
                  <a:cubicBezTo>
                    <a:pt x="360" y="2062"/>
                    <a:pt x="720" y="913"/>
                    <a:pt x="1440" y="338"/>
                  </a:cubicBezTo>
                  <a:cubicBezTo>
                    <a:pt x="2160" y="-236"/>
                    <a:pt x="3240" y="-236"/>
                    <a:pt x="4500" y="1602"/>
                  </a:cubicBezTo>
                  <a:cubicBezTo>
                    <a:pt x="5760" y="3441"/>
                    <a:pt x="7200" y="7117"/>
                    <a:pt x="7560" y="10564"/>
                  </a:cubicBezTo>
                  <a:cubicBezTo>
                    <a:pt x="7920" y="14011"/>
                    <a:pt x="7200" y="17228"/>
                    <a:pt x="6300" y="19066"/>
                  </a:cubicBezTo>
                  <a:cubicBezTo>
                    <a:pt x="5400" y="20904"/>
                    <a:pt x="4320" y="21364"/>
                    <a:pt x="3690" y="21019"/>
                  </a:cubicBezTo>
                  <a:cubicBezTo>
                    <a:pt x="3060" y="20675"/>
                    <a:pt x="2880" y="19526"/>
                    <a:pt x="4050" y="16768"/>
                  </a:cubicBezTo>
                  <a:cubicBezTo>
                    <a:pt x="5220" y="14011"/>
                    <a:pt x="7740" y="9645"/>
                    <a:pt x="10890" y="6658"/>
                  </a:cubicBezTo>
                  <a:cubicBezTo>
                    <a:pt x="14040" y="3670"/>
                    <a:pt x="17820" y="2062"/>
                    <a:pt x="21600" y="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636021" y="5144517"/>
              <a:ext cx="391885" cy="2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38" fill="norm" stroke="1" extrusionOk="0">
                  <a:moveTo>
                    <a:pt x="11048" y="5735"/>
                  </a:moveTo>
                  <a:cubicBezTo>
                    <a:pt x="9771" y="5543"/>
                    <a:pt x="8494" y="5352"/>
                    <a:pt x="7216" y="5639"/>
                  </a:cubicBezTo>
                  <a:cubicBezTo>
                    <a:pt x="5939" y="5926"/>
                    <a:pt x="4661" y="6690"/>
                    <a:pt x="3442" y="8602"/>
                  </a:cubicBezTo>
                  <a:cubicBezTo>
                    <a:pt x="2223" y="10513"/>
                    <a:pt x="1061" y="13572"/>
                    <a:pt x="481" y="15674"/>
                  </a:cubicBezTo>
                  <a:cubicBezTo>
                    <a:pt x="-100" y="17777"/>
                    <a:pt x="-100" y="18924"/>
                    <a:pt x="190" y="19880"/>
                  </a:cubicBezTo>
                  <a:cubicBezTo>
                    <a:pt x="481" y="20835"/>
                    <a:pt x="1061" y="21600"/>
                    <a:pt x="2455" y="21409"/>
                  </a:cubicBezTo>
                  <a:cubicBezTo>
                    <a:pt x="3848" y="21218"/>
                    <a:pt x="6055" y="20071"/>
                    <a:pt x="7565" y="18159"/>
                  </a:cubicBezTo>
                  <a:cubicBezTo>
                    <a:pt x="9074" y="16248"/>
                    <a:pt x="9887" y="13572"/>
                    <a:pt x="10235" y="11373"/>
                  </a:cubicBezTo>
                  <a:cubicBezTo>
                    <a:pt x="10584" y="9175"/>
                    <a:pt x="10468" y="7455"/>
                    <a:pt x="10235" y="6212"/>
                  </a:cubicBezTo>
                  <a:cubicBezTo>
                    <a:pt x="10003" y="4970"/>
                    <a:pt x="9655" y="4205"/>
                    <a:pt x="9597" y="4396"/>
                  </a:cubicBezTo>
                  <a:cubicBezTo>
                    <a:pt x="9539" y="4588"/>
                    <a:pt x="9771" y="5735"/>
                    <a:pt x="10468" y="6881"/>
                  </a:cubicBezTo>
                  <a:cubicBezTo>
                    <a:pt x="11165" y="8028"/>
                    <a:pt x="12326" y="9175"/>
                    <a:pt x="13197" y="9749"/>
                  </a:cubicBezTo>
                  <a:cubicBezTo>
                    <a:pt x="14068" y="10322"/>
                    <a:pt x="14648" y="10322"/>
                    <a:pt x="15113" y="9940"/>
                  </a:cubicBezTo>
                  <a:cubicBezTo>
                    <a:pt x="15577" y="9558"/>
                    <a:pt x="15926" y="8793"/>
                    <a:pt x="16100" y="7933"/>
                  </a:cubicBezTo>
                  <a:cubicBezTo>
                    <a:pt x="16274" y="7073"/>
                    <a:pt x="16274" y="6117"/>
                    <a:pt x="15984" y="5735"/>
                  </a:cubicBezTo>
                  <a:cubicBezTo>
                    <a:pt x="15694" y="5352"/>
                    <a:pt x="15113" y="5543"/>
                    <a:pt x="14416" y="6595"/>
                  </a:cubicBezTo>
                  <a:cubicBezTo>
                    <a:pt x="13719" y="7646"/>
                    <a:pt x="12906" y="9558"/>
                    <a:pt x="12674" y="11756"/>
                  </a:cubicBezTo>
                  <a:cubicBezTo>
                    <a:pt x="12442" y="13954"/>
                    <a:pt x="12790" y="16439"/>
                    <a:pt x="13313" y="17873"/>
                  </a:cubicBezTo>
                  <a:cubicBezTo>
                    <a:pt x="13835" y="19306"/>
                    <a:pt x="14532" y="19688"/>
                    <a:pt x="15171" y="19784"/>
                  </a:cubicBezTo>
                  <a:cubicBezTo>
                    <a:pt x="15810" y="19880"/>
                    <a:pt x="16390" y="19688"/>
                    <a:pt x="16971" y="18542"/>
                  </a:cubicBezTo>
                  <a:cubicBezTo>
                    <a:pt x="17552" y="17395"/>
                    <a:pt x="18132" y="15292"/>
                    <a:pt x="18365" y="13189"/>
                  </a:cubicBezTo>
                  <a:cubicBezTo>
                    <a:pt x="18597" y="11087"/>
                    <a:pt x="18481" y="8984"/>
                    <a:pt x="18190" y="7073"/>
                  </a:cubicBezTo>
                  <a:cubicBezTo>
                    <a:pt x="17900" y="5161"/>
                    <a:pt x="17435" y="3441"/>
                    <a:pt x="17958" y="2294"/>
                  </a:cubicBezTo>
                  <a:cubicBezTo>
                    <a:pt x="18481" y="1147"/>
                    <a:pt x="19990" y="573"/>
                    <a:pt x="215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1020807" y="4875073"/>
              <a:ext cx="324599" cy="48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20" fill="norm" stroke="1" extrusionOk="0">
                  <a:moveTo>
                    <a:pt x="20953" y="7165"/>
                  </a:moveTo>
                  <a:cubicBezTo>
                    <a:pt x="20535" y="5381"/>
                    <a:pt x="20117" y="3597"/>
                    <a:pt x="19281" y="2329"/>
                  </a:cubicBezTo>
                  <a:cubicBezTo>
                    <a:pt x="18445" y="1061"/>
                    <a:pt x="17190" y="310"/>
                    <a:pt x="15379" y="75"/>
                  </a:cubicBezTo>
                  <a:cubicBezTo>
                    <a:pt x="13567" y="-160"/>
                    <a:pt x="11198" y="122"/>
                    <a:pt x="9108" y="1437"/>
                  </a:cubicBezTo>
                  <a:cubicBezTo>
                    <a:pt x="7017" y="2751"/>
                    <a:pt x="5206" y="5099"/>
                    <a:pt x="4579" y="7541"/>
                  </a:cubicBezTo>
                  <a:cubicBezTo>
                    <a:pt x="3952" y="9983"/>
                    <a:pt x="4509" y="12518"/>
                    <a:pt x="5206" y="14584"/>
                  </a:cubicBezTo>
                  <a:cubicBezTo>
                    <a:pt x="5903" y="16650"/>
                    <a:pt x="6739" y="18247"/>
                    <a:pt x="7157" y="19327"/>
                  </a:cubicBezTo>
                  <a:cubicBezTo>
                    <a:pt x="7575" y="20407"/>
                    <a:pt x="7575" y="20970"/>
                    <a:pt x="7226" y="21205"/>
                  </a:cubicBezTo>
                  <a:cubicBezTo>
                    <a:pt x="6878" y="21440"/>
                    <a:pt x="6181" y="21346"/>
                    <a:pt x="5136" y="20642"/>
                  </a:cubicBezTo>
                  <a:cubicBezTo>
                    <a:pt x="4091" y="19937"/>
                    <a:pt x="2697" y="18623"/>
                    <a:pt x="1792" y="17683"/>
                  </a:cubicBezTo>
                  <a:cubicBezTo>
                    <a:pt x="886" y="16744"/>
                    <a:pt x="468" y="16181"/>
                    <a:pt x="189" y="15664"/>
                  </a:cubicBezTo>
                  <a:cubicBezTo>
                    <a:pt x="-90" y="15148"/>
                    <a:pt x="-229" y="14678"/>
                    <a:pt x="1025" y="14303"/>
                  </a:cubicBezTo>
                  <a:cubicBezTo>
                    <a:pt x="2279" y="13927"/>
                    <a:pt x="4927" y="13645"/>
                    <a:pt x="8550" y="13739"/>
                  </a:cubicBezTo>
                  <a:cubicBezTo>
                    <a:pt x="12174" y="13833"/>
                    <a:pt x="16772" y="14303"/>
                    <a:pt x="21371" y="147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51605" y="5522054"/>
              <a:ext cx="952501" cy="105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21443"/>
                  </a:moveTo>
                  <a:cubicBezTo>
                    <a:pt x="1200" y="17987"/>
                    <a:pt x="2400" y="14531"/>
                    <a:pt x="3888" y="11291"/>
                  </a:cubicBezTo>
                  <a:cubicBezTo>
                    <a:pt x="5376" y="8051"/>
                    <a:pt x="7152" y="5027"/>
                    <a:pt x="9000" y="3083"/>
                  </a:cubicBezTo>
                  <a:cubicBezTo>
                    <a:pt x="10848" y="1139"/>
                    <a:pt x="12768" y="275"/>
                    <a:pt x="14760" y="59"/>
                  </a:cubicBezTo>
                  <a:cubicBezTo>
                    <a:pt x="16752" y="-157"/>
                    <a:pt x="18816" y="275"/>
                    <a:pt x="19968" y="491"/>
                  </a:cubicBezTo>
                  <a:cubicBezTo>
                    <a:pt x="21120" y="707"/>
                    <a:pt x="21360" y="707"/>
                    <a:pt x="21600" y="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515439" y="5544567"/>
              <a:ext cx="607717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833" y="21600"/>
                  </a:moveTo>
                  <a:cubicBezTo>
                    <a:pt x="383" y="20640"/>
                    <a:pt x="-67" y="19680"/>
                    <a:pt x="8" y="19200"/>
                  </a:cubicBezTo>
                  <a:cubicBezTo>
                    <a:pt x="83" y="18720"/>
                    <a:pt x="683" y="18720"/>
                    <a:pt x="2221" y="17040"/>
                  </a:cubicBezTo>
                  <a:cubicBezTo>
                    <a:pt x="3758" y="15360"/>
                    <a:pt x="6233" y="12000"/>
                    <a:pt x="9046" y="9360"/>
                  </a:cubicBezTo>
                  <a:cubicBezTo>
                    <a:pt x="11858" y="6720"/>
                    <a:pt x="15008" y="4800"/>
                    <a:pt x="17145" y="3360"/>
                  </a:cubicBezTo>
                  <a:cubicBezTo>
                    <a:pt x="19283" y="1920"/>
                    <a:pt x="20408" y="960"/>
                    <a:pt x="2153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542255" y="5247400"/>
              <a:ext cx="69851" cy="3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21600" y="20873"/>
                  </a:moveTo>
                  <a:cubicBezTo>
                    <a:pt x="20945" y="13673"/>
                    <a:pt x="20291" y="6473"/>
                    <a:pt x="18327" y="2873"/>
                  </a:cubicBezTo>
                  <a:cubicBezTo>
                    <a:pt x="16364" y="-727"/>
                    <a:pt x="13091" y="-727"/>
                    <a:pt x="9818" y="1673"/>
                  </a:cubicBezTo>
                  <a:cubicBezTo>
                    <a:pt x="6545" y="4073"/>
                    <a:pt x="3273" y="8873"/>
                    <a:pt x="0" y="13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1612105" y="5423917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2348705" y="5038996"/>
              <a:ext cx="239834" cy="64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18" fill="norm" stroke="1" extrusionOk="0">
                  <a:moveTo>
                    <a:pt x="2254" y="8871"/>
                  </a:moveTo>
                  <a:cubicBezTo>
                    <a:pt x="2254" y="11571"/>
                    <a:pt x="2254" y="14271"/>
                    <a:pt x="2348" y="16260"/>
                  </a:cubicBezTo>
                  <a:cubicBezTo>
                    <a:pt x="2442" y="18250"/>
                    <a:pt x="2630" y="19529"/>
                    <a:pt x="2723" y="20346"/>
                  </a:cubicBezTo>
                  <a:cubicBezTo>
                    <a:pt x="2817" y="21163"/>
                    <a:pt x="2817" y="21518"/>
                    <a:pt x="2817" y="21518"/>
                  </a:cubicBezTo>
                  <a:cubicBezTo>
                    <a:pt x="2817" y="21518"/>
                    <a:pt x="2817" y="21163"/>
                    <a:pt x="2536" y="19742"/>
                  </a:cubicBezTo>
                  <a:cubicBezTo>
                    <a:pt x="2254" y="18321"/>
                    <a:pt x="1690" y="15834"/>
                    <a:pt x="1690" y="13240"/>
                  </a:cubicBezTo>
                  <a:cubicBezTo>
                    <a:pt x="1690" y="10647"/>
                    <a:pt x="2254" y="7947"/>
                    <a:pt x="3287" y="5780"/>
                  </a:cubicBezTo>
                  <a:cubicBezTo>
                    <a:pt x="4320" y="3613"/>
                    <a:pt x="5823" y="1979"/>
                    <a:pt x="7043" y="1055"/>
                  </a:cubicBezTo>
                  <a:cubicBezTo>
                    <a:pt x="8264" y="131"/>
                    <a:pt x="9203" y="-82"/>
                    <a:pt x="11082" y="25"/>
                  </a:cubicBezTo>
                  <a:cubicBezTo>
                    <a:pt x="12960" y="131"/>
                    <a:pt x="15777" y="557"/>
                    <a:pt x="17937" y="1588"/>
                  </a:cubicBezTo>
                  <a:cubicBezTo>
                    <a:pt x="20097" y="2618"/>
                    <a:pt x="21600" y="4252"/>
                    <a:pt x="21224" y="5744"/>
                  </a:cubicBezTo>
                  <a:cubicBezTo>
                    <a:pt x="20849" y="7236"/>
                    <a:pt x="18595" y="8586"/>
                    <a:pt x="14744" y="9546"/>
                  </a:cubicBezTo>
                  <a:cubicBezTo>
                    <a:pt x="10894" y="10505"/>
                    <a:pt x="5447" y="11073"/>
                    <a:pt x="0" y="116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2559429" y="5360417"/>
              <a:ext cx="271877" cy="259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22" fill="norm" stroke="1" extrusionOk="0">
                  <a:moveTo>
                    <a:pt x="912" y="11063"/>
                  </a:moveTo>
                  <a:cubicBezTo>
                    <a:pt x="577" y="10010"/>
                    <a:pt x="242" y="8956"/>
                    <a:pt x="74" y="7990"/>
                  </a:cubicBezTo>
                  <a:cubicBezTo>
                    <a:pt x="-93" y="7024"/>
                    <a:pt x="-93" y="6146"/>
                    <a:pt x="1330" y="5971"/>
                  </a:cubicBezTo>
                  <a:cubicBezTo>
                    <a:pt x="2754" y="5795"/>
                    <a:pt x="5600" y="6322"/>
                    <a:pt x="7609" y="8429"/>
                  </a:cubicBezTo>
                  <a:cubicBezTo>
                    <a:pt x="9619" y="10537"/>
                    <a:pt x="10791" y="14224"/>
                    <a:pt x="11293" y="16507"/>
                  </a:cubicBezTo>
                  <a:cubicBezTo>
                    <a:pt x="11795" y="18790"/>
                    <a:pt x="11628" y="19668"/>
                    <a:pt x="11209" y="20371"/>
                  </a:cubicBezTo>
                  <a:cubicBezTo>
                    <a:pt x="10791" y="21073"/>
                    <a:pt x="10121" y="21600"/>
                    <a:pt x="9451" y="21512"/>
                  </a:cubicBezTo>
                  <a:cubicBezTo>
                    <a:pt x="8781" y="21424"/>
                    <a:pt x="8112" y="20722"/>
                    <a:pt x="7860" y="18615"/>
                  </a:cubicBezTo>
                  <a:cubicBezTo>
                    <a:pt x="7609" y="16507"/>
                    <a:pt x="7777" y="12995"/>
                    <a:pt x="10121" y="9659"/>
                  </a:cubicBezTo>
                  <a:cubicBezTo>
                    <a:pt x="12465" y="6322"/>
                    <a:pt x="16986" y="3161"/>
                    <a:pt x="2150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2874413" y="5242481"/>
              <a:ext cx="293443" cy="40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235" fill="norm" stroke="1" extrusionOk="0">
                  <a:moveTo>
                    <a:pt x="21238" y="526"/>
                  </a:moveTo>
                  <a:cubicBezTo>
                    <a:pt x="19400" y="80"/>
                    <a:pt x="17561" y="-365"/>
                    <a:pt x="15034" y="470"/>
                  </a:cubicBezTo>
                  <a:cubicBezTo>
                    <a:pt x="12506" y="1305"/>
                    <a:pt x="9289" y="3421"/>
                    <a:pt x="6608" y="6093"/>
                  </a:cubicBezTo>
                  <a:cubicBezTo>
                    <a:pt x="3927" y="8765"/>
                    <a:pt x="1783" y="11994"/>
                    <a:pt x="710" y="14221"/>
                  </a:cubicBezTo>
                  <a:cubicBezTo>
                    <a:pt x="-362" y="16447"/>
                    <a:pt x="-362" y="17672"/>
                    <a:pt x="1706" y="18674"/>
                  </a:cubicBezTo>
                  <a:cubicBezTo>
                    <a:pt x="3774" y="19676"/>
                    <a:pt x="7910" y="20456"/>
                    <a:pt x="12047" y="212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3140457" y="5290572"/>
              <a:ext cx="306799" cy="33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13" fill="norm" stroke="1" extrusionOk="0">
                  <a:moveTo>
                    <a:pt x="21298" y="2853"/>
                  </a:moveTo>
                  <a:cubicBezTo>
                    <a:pt x="21298" y="2038"/>
                    <a:pt x="21298" y="1222"/>
                    <a:pt x="20931" y="679"/>
                  </a:cubicBezTo>
                  <a:cubicBezTo>
                    <a:pt x="20563" y="136"/>
                    <a:pt x="19829" y="-136"/>
                    <a:pt x="18580" y="68"/>
                  </a:cubicBezTo>
                  <a:cubicBezTo>
                    <a:pt x="17331" y="272"/>
                    <a:pt x="15567" y="951"/>
                    <a:pt x="12996" y="2853"/>
                  </a:cubicBezTo>
                  <a:cubicBezTo>
                    <a:pt x="10425" y="4755"/>
                    <a:pt x="7045" y="7879"/>
                    <a:pt x="4620" y="10732"/>
                  </a:cubicBezTo>
                  <a:cubicBezTo>
                    <a:pt x="2196" y="13585"/>
                    <a:pt x="727" y="16166"/>
                    <a:pt x="212" y="17796"/>
                  </a:cubicBezTo>
                  <a:cubicBezTo>
                    <a:pt x="-302" y="19426"/>
                    <a:pt x="139" y="20106"/>
                    <a:pt x="1314" y="20581"/>
                  </a:cubicBezTo>
                  <a:cubicBezTo>
                    <a:pt x="2490" y="21056"/>
                    <a:pt x="4400" y="21328"/>
                    <a:pt x="6163" y="21396"/>
                  </a:cubicBezTo>
                  <a:cubicBezTo>
                    <a:pt x="7927" y="21464"/>
                    <a:pt x="9543" y="21328"/>
                    <a:pt x="10571" y="20921"/>
                  </a:cubicBezTo>
                  <a:cubicBezTo>
                    <a:pt x="11600" y="20513"/>
                    <a:pt x="12041" y="19834"/>
                    <a:pt x="12482" y="191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3133989" y="5500117"/>
              <a:ext cx="256117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5" y="21600"/>
                  </a:moveTo>
                  <a:cubicBezTo>
                    <a:pt x="893" y="20880"/>
                    <a:pt x="0" y="20160"/>
                    <a:pt x="0" y="18360"/>
                  </a:cubicBezTo>
                  <a:cubicBezTo>
                    <a:pt x="0" y="16560"/>
                    <a:pt x="893" y="13680"/>
                    <a:pt x="3481" y="10440"/>
                  </a:cubicBezTo>
                  <a:cubicBezTo>
                    <a:pt x="6069" y="7200"/>
                    <a:pt x="10354" y="3600"/>
                    <a:pt x="13656" y="1800"/>
                  </a:cubicBezTo>
                  <a:cubicBezTo>
                    <a:pt x="16959" y="0"/>
                    <a:pt x="1927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3453605" y="5550917"/>
              <a:ext cx="444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900"/>
                    <a:pt x="11314" y="1800"/>
                    <a:pt x="7714" y="5400"/>
                  </a:cubicBezTo>
                  <a:cubicBezTo>
                    <a:pt x="4114" y="9000"/>
                    <a:pt x="2057" y="153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3485355" y="5468367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3650455" y="5100067"/>
              <a:ext cx="196851" cy="7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06" y="1912"/>
                    <a:pt x="18813" y="3823"/>
                    <a:pt x="17419" y="5798"/>
                  </a:cubicBezTo>
                  <a:cubicBezTo>
                    <a:pt x="16026" y="7773"/>
                    <a:pt x="14632" y="9812"/>
                    <a:pt x="12774" y="11883"/>
                  </a:cubicBezTo>
                  <a:cubicBezTo>
                    <a:pt x="10916" y="13954"/>
                    <a:pt x="8594" y="16057"/>
                    <a:pt x="6387" y="17681"/>
                  </a:cubicBezTo>
                  <a:cubicBezTo>
                    <a:pt x="4181" y="19306"/>
                    <a:pt x="2090" y="2045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3857655" y="5322730"/>
              <a:ext cx="234386" cy="41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70" fill="norm" stroke="1" extrusionOk="0">
                  <a:moveTo>
                    <a:pt x="13521" y="4212"/>
                  </a:moveTo>
                  <a:cubicBezTo>
                    <a:pt x="11207" y="6817"/>
                    <a:pt x="8892" y="9422"/>
                    <a:pt x="6964" y="11593"/>
                  </a:cubicBezTo>
                  <a:cubicBezTo>
                    <a:pt x="5035" y="13763"/>
                    <a:pt x="3492" y="15500"/>
                    <a:pt x="2335" y="16803"/>
                  </a:cubicBezTo>
                  <a:cubicBezTo>
                    <a:pt x="1178" y="18105"/>
                    <a:pt x="407" y="18974"/>
                    <a:pt x="117" y="19082"/>
                  </a:cubicBezTo>
                  <a:cubicBezTo>
                    <a:pt x="-172" y="19191"/>
                    <a:pt x="21" y="18539"/>
                    <a:pt x="1274" y="16586"/>
                  </a:cubicBezTo>
                  <a:cubicBezTo>
                    <a:pt x="2528" y="14632"/>
                    <a:pt x="4842" y="11376"/>
                    <a:pt x="7349" y="8662"/>
                  </a:cubicBezTo>
                  <a:cubicBezTo>
                    <a:pt x="9857" y="5948"/>
                    <a:pt x="12557" y="3778"/>
                    <a:pt x="14389" y="2475"/>
                  </a:cubicBezTo>
                  <a:cubicBezTo>
                    <a:pt x="16221" y="1173"/>
                    <a:pt x="17185" y="738"/>
                    <a:pt x="18149" y="413"/>
                  </a:cubicBezTo>
                  <a:cubicBezTo>
                    <a:pt x="19114" y="87"/>
                    <a:pt x="20078" y="-130"/>
                    <a:pt x="20657" y="87"/>
                  </a:cubicBezTo>
                  <a:cubicBezTo>
                    <a:pt x="21235" y="304"/>
                    <a:pt x="21428" y="955"/>
                    <a:pt x="21332" y="3343"/>
                  </a:cubicBezTo>
                  <a:cubicBezTo>
                    <a:pt x="21235" y="5731"/>
                    <a:pt x="20849" y="9856"/>
                    <a:pt x="19982" y="13166"/>
                  </a:cubicBezTo>
                  <a:cubicBezTo>
                    <a:pt x="19114" y="16477"/>
                    <a:pt x="17764" y="18974"/>
                    <a:pt x="16414" y="21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3967955" y="5519167"/>
              <a:ext cx="1841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4158455" y="5296917"/>
              <a:ext cx="219080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9000" y="0"/>
                  </a:moveTo>
                  <a:cubicBezTo>
                    <a:pt x="12400" y="1440"/>
                    <a:pt x="15800" y="2880"/>
                    <a:pt x="18100" y="4871"/>
                  </a:cubicBezTo>
                  <a:cubicBezTo>
                    <a:pt x="20400" y="6861"/>
                    <a:pt x="21600" y="9402"/>
                    <a:pt x="19900" y="11901"/>
                  </a:cubicBezTo>
                  <a:cubicBezTo>
                    <a:pt x="18200" y="14400"/>
                    <a:pt x="13600" y="16856"/>
                    <a:pt x="9800" y="18466"/>
                  </a:cubicBezTo>
                  <a:cubicBezTo>
                    <a:pt x="6000" y="20075"/>
                    <a:pt x="3000" y="2083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5073852" y="5506467"/>
              <a:ext cx="23395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243" y="0"/>
                  </a:moveTo>
                  <a:cubicBezTo>
                    <a:pt x="1076" y="1029"/>
                    <a:pt x="-92" y="2057"/>
                    <a:pt x="5" y="2571"/>
                  </a:cubicBezTo>
                  <a:cubicBezTo>
                    <a:pt x="103" y="3086"/>
                    <a:pt x="1465" y="3086"/>
                    <a:pt x="5259" y="6171"/>
                  </a:cubicBezTo>
                  <a:cubicBezTo>
                    <a:pt x="9054" y="9257"/>
                    <a:pt x="15281" y="15429"/>
                    <a:pt x="2150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5104605" y="5703317"/>
              <a:ext cx="266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8000"/>
                    <a:pt x="10286" y="14400"/>
                    <a:pt x="13886" y="10800"/>
                  </a:cubicBezTo>
                  <a:cubicBezTo>
                    <a:pt x="17486" y="7200"/>
                    <a:pt x="19543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6025355" y="5108844"/>
              <a:ext cx="187913" cy="598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443" fill="norm" stroke="1" extrusionOk="0">
                  <a:moveTo>
                    <a:pt x="10681" y="8553"/>
                  </a:moveTo>
                  <a:cubicBezTo>
                    <a:pt x="9495" y="8856"/>
                    <a:pt x="8308" y="9159"/>
                    <a:pt x="7596" y="10182"/>
                  </a:cubicBezTo>
                  <a:cubicBezTo>
                    <a:pt x="6884" y="11206"/>
                    <a:pt x="6646" y="12949"/>
                    <a:pt x="6527" y="14654"/>
                  </a:cubicBezTo>
                  <a:cubicBezTo>
                    <a:pt x="6409" y="16359"/>
                    <a:pt x="6409" y="18027"/>
                    <a:pt x="6171" y="19277"/>
                  </a:cubicBezTo>
                  <a:cubicBezTo>
                    <a:pt x="5934" y="20528"/>
                    <a:pt x="5459" y="21361"/>
                    <a:pt x="4866" y="21437"/>
                  </a:cubicBezTo>
                  <a:cubicBezTo>
                    <a:pt x="4273" y="21513"/>
                    <a:pt x="3560" y="20831"/>
                    <a:pt x="2967" y="19277"/>
                  </a:cubicBezTo>
                  <a:cubicBezTo>
                    <a:pt x="2374" y="17724"/>
                    <a:pt x="1899" y="15298"/>
                    <a:pt x="1780" y="13025"/>
                  </a:cubicBezTo>
                  <a:cubicBezTo>
                    <a:pt x="1662" y="10751"/>
                    <a:pt x="1899" y="8629"/>
                    <a:pt x="2611" y="6658"/>
                  </a:cubicBezTo>
                  <a:cubicBezTo>
                    <a:pt x="3323" y="4688"/>
                    <a:pt x="4510" y="2869"/>
                    <a:pt x="5578" y="1770"/>
                  </a:cubicBezTo>
                  <a:cubicBezTo>
                    <a:pt x="6646" y="671"/>
                    <a:pt x="7596" y="292"/>
                    <a:pt x="8664" y="102"/>
                  </a:cubicBezTo>
                  <a:cubicBezTo>
                    <a:pt x="9732" y="-87"/>
                    <a:pt x="10919" y="-87"/>
                    <a:pt x="12936" y="747"/>
                  </a:cubicBezTo>
                  <a:cubicBezTo>
                    <a:pt x="14954" y="1580"/>
                    <a:pt x="17802" y="3248"/>
                    <a:pt x="19464" y="4574"/>
                  </a:cubicBezTo>
                  <a:cubicBezTo>
                    <a:pt x="21125" y="5900"/>
                    <a:pt x="21600" y="6886"/>
                    <a:pt x="20413" y="7719"/>
                  </a:cubicBezTo>
                  <a:cubicBezTo>
                    <a:pt x="19226" y="8553"/>
                    <a:pt x="16378" y="9235"/>
                    <a:pt x="13767" y="9576"/>
                  </a:cubicBezTo>
                  <a:cubicBezTo>
                    <a:pt x="11156" y="9917"/>
                    <a:pt x="8782" y="9917"/>
                    <a:pt x="6765" y="9841"/>
                  </a:cubicBezTo>
                  <a:cubicBezTo>
                    <a:pt x="4747" y="9766"/>
                    <a:pt x="3086" y="9614"/>
                    <a:pt x="2018" y="9614"/>
                  </a:cubicBezTo>
                  <a:cubicBezTo>
                    <a:pt x="949" y="9614"/>
                    <a:pt x="475" y="9766"/>
                    <a:pt x="0" y="99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6209868" y="5455667"/>
              <a:ext cx="247288" cy="22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3" fill="norm" stroke="1" extrusionOk="0">
                  <a:moveTo>
                    <a:pt x="518" y="5502"/>
                  </a:moveTo>
                  <a:cubicBezTo>
                    <a:pt x="152" y="4279"/>
                    <a:pt x="-214" y="3057"/>
                    <a:pt x="152" y="2343"/>
                  </a:cubicBezTo>
                  <a:cubicBezTo>
                    <a:pt x="518" y="1630"/>
                    <a:pt x="1617" y="1426"/>
                    <a:pt x="3539" y="2242"/>
                  </a:cubicBezTo>
                  <a:cubicBezTo>
                    <a:pt x="5461" y="3057"/>
                    <a:pt x="8206" y="4891"/>
                    <a:pt x="9945" y="7642"/>
                  </a:cubicBezTo>
                  <a:cubicBezTo>
                    <a:pt x="11684" y="10392"/>
                    <a:pt x="12417" y="14060"/>
                    <a:pt x="12508" y="16404"/>
                  </a:cubicBezTo>
                  <a:cubicBezTo>
                    <a:pt x="12600" y="18747"/>
                    <a:pt x="12050" y="19766"/>
                    <a:pt x="11318" y="20479"/>
                  </a:cubicBezTo>
                  <a:cubicBezTo>
                    <a:pt x="10586" y="21192"/>
                    <a:pt x="9671" y="21600"/>
                    <a:pt x="8847" y="20683"/>
                  </a:cubicBezTo>
                  <a:cubicBezTo>
                    <a:pt x="8023" y="19766"/>
                    <a:pt x="7291" y="17525"/>
                    <a:pt x="7474" y="14672"/>
                  </a:cubicBezTo>
                  <a:cubicBezTo>
                    <a:pt x="7657" y="11819"/>
                    <a:pt x="8755" y="8355"/>
                    <a:pt x="11227" y="5808"/>
                  </a:cubicBezTo>
                  <a:cubicBezTo>
                    <a:pt x="13698" y="3260"/>
                    <a:pt x="17542" y="1630"/>
                    <a:pt x="2138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6543843" y="5280187"/>
              <a:ext cx="192713" cy="40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77" fill="norm" stroke="1" extrusionOk="0">
                  <a:moveTo>
                    <a:pt x="19752" y="3590"/>
                  </a:moveTo>
                  <a:cubicBezTo>
                    <a:pt x="19985" y="3027"/>
                    <a:pt x="20217" y="2464"/>
                    <a:pt x="20333" y="1846"/>
                  </a:cubicBezTo>
                  <a:cubicBezTo>
                    <a:pt x="20449" y="1227"/>
                    <a:pt x="20449" y="552"/>
                    <a:pt x="19636" y="214"/>
                  </a:cubicBezTo>
                  <a:cubicBezTo>
                    <a:pt x="18823" y="-123"/>
                    <a:pt x="17198" y="-123"/>
                    <a:pt x="14759" y="664"/>
                  </a:cubicBezTo>
                  <a:cubicBezTo>
                    <a:pt x="12320" y="1452"/>
                    <a:pt x="9069" y="3027"/>
                    <a:pt x="6165" y="5558"/>
                  </a:cubicBezTo>
                  <a:cubicBezTo>
                    <a:pt x="3262" y="8089"/>
                    <a:pt x="707" y="11577"/>
                    <a:pt x="127" y="14221"/>
                  </a:cubicBezTo>
                  <a:cubicBezTo>
                    <a:pt x="-454" y="16864"/>
                    <a:pt x="940" y="18665"/>
                    <a:pt x="4772" y="19733"/>
                  </a:cubicBezTo>
                  <a:cubicBezTo>
                    <a:pt x="8604" y="20802"/>
                    <a:pt x="14875" y="21140"/>
                    <a:pt x="21146" y="21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845878" y="5332901"/>
              <a:ext cx="309778" cy="36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44" fill="norm" stroke="1" extrusionOk="0">
                  <a:moveTo>
                    <a:pt x="21505" y="1256"/>
                  </a:moveTo>
                  <a:cubicBezTo>
                    <a:pt x="20183" y="628"/>
                    <a:pt x="18860" y="0"/>
                    <a:pt x="16656" y="0"/>
                  </a:cubicBezTo>
                  <a:cubicBezTo>
                    <a:pt x="14452" y="0"/>
                    <a:pt x="11366" y="628"/>
                    <a:pt x="8942" y="1695"/>
                  </a:cubicBezTo>
                  <a:cubicBezTo>
                    <a:pt x="6517" y="2763"/>
                    <a:pt x="4754" y="4270"/>
                    <a:pt x="3358" y="7033"/>
                  </a:cubicBezTo>
                  <a:cubicBezTo>
                    <a:pt x="1962" y="9795"/>
                    <a:pt x="934" y="13814"/>
                    <a:pt x="419" y="16263"/>
                  </a:cubicBezTo>
                  <a:cubicBezTo>
                    <a:pt x="-95" y="18712"/>
                    <a:pt x="-95" y="19591"/>
                    <a:pt x="199" y="20281"/>
                  </a:cubicBezTo>
                  <a:cubicBezTo>
                    <a:pt x="493" y="20972"/>
                    <a:pt x="1081" y="21474"/>
                    <a:pt x="2550" y="21537"/>
                  </a:cubicBezTo>
                  <a:cubicBezTo>
                    <a:pt x="4019" y="21600"/>
                    <a:pt x="6370" y="21223"/>
                    <a:pt x="8427" y="20595"/>
                  </a:cubicBezTo>
                  <a:cubicBezTo>
                    <a:pt x="10485" y="19967"/>
                    <a:pt x="12248" y="19088"/>
                    <a:pt x="14011" y="18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6877957" y="5566528"/>
              <a:ext cx="182449" cy="2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21" fill="norm" stroke="1" extrusionOk="0">
                  <a:moveTo>
                    <a:pt x="1290" y="21021"/>
                  </a:moveTo>
                  <a:cubicBezTo>
                    <a:pt x="545" y="14850"/>
                    <a:pt x="-200" y="8678"/>
                    <a:pt x="48" y="4821"/>
                  </a:cubicBezTo>
                  <a:cubicBezTo>
                    <a:pt x="297" y="964"/>
                    <a:pt x="1538" y="-579"/>
                    <a:pt x="5262" y="192"/>
                  </a:cubicBezTo>
                  <a:cubicBezTo>
                    <a:pt x="8986" y="964"/>
                    <a:pt x="15193" y="4050"/>
                    <a:pt x="21400" y="71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7155655" y="5614417"/>
              <a:ext cx="317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7181055" y="5544567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7420626" y="5357437"/>
              <a:ext cx="172040" cy="30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079" fill="norm" stroke="1" extrusionOk="0">
                  <a:moveTo>
                    <a:pt x="4067" y="5423"/>
                  </a:moveTo>
                  <a:cubicBezTo>
                    <a:pt x="3553" y="8902"/>
                    <a:pt x="3039" y="12381"/>
                    <a:pt x="2782" y="14556"/>
                  </a:cubicBezTo>
                  <a:cubicBezTo>
                    <a:pt x="2525" y="16730"/>
                    <a:pt x="2525" y="17600"/>
                    <a:pt x="2396" y="18397"/>
                  </a:cubicBezTo>
                  <a:cubicBezTo>
                    <a:pt x="2267" y="19194"/>
                    <a:pt x="2010" y="19919"/>
                    <a:pt x="1625" y="19919"/>
                  </a:cubicBezTo>
                  <a:cubicBezTo>
                    <a:pt x="1239" y="19919"/>
                    <a:pt x="725" y="19194"/>
                    <a:pt x="339" y="16875"/>
                  </a:cubicBezTo>
                  <a:cubicBezTo>
                    <a:pt x="-47" y="14556"/>
                    <a:pt x="-304" y="10641"/>
                    <a:pt x="725" y="7380"/>
                  </a:cubicBezTo>
                  <a:cubicBezTo>
                    <a:pt x="1753" y="4118"/>
                    <a:pt x="4067" y="1509"/>
                    <a:pt x="6767" y="494"/>
                  </a:cubicBezTo>
                  <a:cubicBezTo>
                    <a:pt x="9467" y="-521"/>
                    <a:pt x="12553" y="59"/>
                    <a:pt x="15253" y="1943"/>
                  </a:cubicBezTo>
                  <a:cubicBezTo>
                    <a:pt x="17953" y="3828"/>
                    <a:pt x="20267" y="7017"/>
                    <a:pt x="20782" y="9989"/>
                  </a:cubicBezTo>
                  <a:cubicBezTo>
                    <a:pt x="21296" y="12961"/>
                    <a:pt x="20010" y="15715"/>
                    <a:pt x="19367" y="17527"/>
                  </a:cubicBezTo>
                  <a:cubicBezTo>
                    <a:pt x="18725" y="19339"/>
                    <a:pt x="18725" y="20209"/>
                    <a:pt x="18725" y="21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7792244" y="5335180"/>
              <a:ext cx="197998" cy="36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09" fill="norm" stroke="1" extrusionOk="0">
                  <a:moveTo>
                    <a:pt x="12789" y="7811"/>
                  </a:moveTo>
                  <a:cubicBezTo>
                    <a:pt x="10515" y="10914"/>
                    <a:pt x="8242" y="14018"/>
                    <a:pt x="6536" y="16128"/>
                  </a:cubicBezTo>
                  <a:cubicBezTo>
                    <a:pt x="4831" y="18238"/>
                    <a:pt x="3694" y="19356"/>
                    <a:pt x="2671" y="20163"/>
                  </a:cubicBezTo>
                  <a:cubicBezTo>
                    <a:pt x="1648" y="20969"/>
                    <a:pt x="738" y="21466"/>
                    <a:pt x="284" y="21404"/>
                  </a:cubicBezTo>
                  <a:cubicBezTo>
                    <a:pt x="-171" y="21342"/>
                    <a:pt x="-171" y="20721"/>
                    <a:pt x="966" y="18673"/>
                  </a:cubicBezTo>
                  <a:cubicBezTo>
                    <a:pt x="2103" y="16625"/>
                    <a:pt x="4376" y="13149"/>
                    <a:pt x="7332" y="9859"/>
                  </a:cubicBezTo>
                  <a:cubicBezTo>
                    <a:pt x="10288" y="6569"/>
                    <a:pt x="13926" y="3466"/>
                    <a:pt x="16313" y="1790"/>
                  </a:cubicBezTo>
                  <a:cubicBezTo>
                    <a:pt x="18701" y="114"/>
                    <a:pt x="19837" y="-134"/>
                    <a:pt x="20406" y="52"/>
                  </a:cubicBezTo>
                  <a:cubicBezTo>
                    <a:pt x="20974" y="238"/>
                    <a:pt x="20974" y="859"/>
                    <a:pt x="21088" y="3218"/>
                  </a:cubicBezTo>
                  <a:cubicBezTo>
                    <a:pt x="21202" y="5576"/>
                    <a:pt x="21429" y="9673"/>
                    <a:pt x="21088" y="12838"/>
                  </a:cubicBezTo>
                  <a:cubicBezTo>
                    <a:pt x="20747" y="16004"/>
                    <a:pt x="19837" y="18238"/>
                    <a:pt x="18928" y="20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7866855" y="5538217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457"/>
                    <a:pt x="10800" y="11314"/>
                    <a:pt x="14400" y="7714"/>
                  </a:cubicBezTo>
                  <a:cubicBezTo>
                    <a:pt x="18000" y="4114"/>
                    <a:pt x="19800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8146255" y="5347717"/>
              <a:ext cx="127157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5" h="21600" fill="norm" stroke="1" extrusionOk="0">
                  <a:moveTo>
                    <a:pt x="5062" y="0"/>
                  </a:moveTo>
                  <a:cubicBezTo>
                    <a:pt x="8775" y="708"/>
                    <a:pt x="12487" y="1416"/>
                    <a:pt x="15694" y="3423"/>
                  </a:cubicBezTo>
                  <a:cubicBezTo>
                    <a:pt x="18900" y="5430"/>
                    <a:pt x="21600" y="8734"/>
                    <a:pt x="19575" y="11803"/>
                  </a:cubicBezTo>
                  <a:cubicBezTo>
                    <a:pt x="17550" y="14872"/>
                    <a:pt x="10800" y="17705"/>
                    <a:pt x="6750" y="19298"/>
                  </a:cubicBezTo>
                  <a:cubicBezTo>
                    <a:pt x="2700" y="20892"/>
                    <a:pt x="1350" y="2124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5911055" y="5817617"/>
              <a:ext cx="19812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5" y="19938"/>
                    <a:pt x="1569" y="18277"/>
                    <a:pt x="2446" y="16338"/>
                  </a:cubicBezTo>
                  <a:cubicBezTo>
                    <a:pt x="3323" y="14400"/>
                    <a:pt x="4292" y="12185"/>
                    <a:pt x="5192" y="10523"/>
                  </a:cubicBezTo>
                  <a:cubicBezTo>
                    <a:pt x="6092" y="8862"/>
                    <a:pt x="6923" y="7754"/>
                    <a:pt x="7835" y="6923"/>
                  </a:cubicBezTo>
                  <a:cubicBezTo>
                    <a:pt x="8746" y="6092"/>
                    <a:pt x="9738" y="5538"/>
                    <a:pt x="10742" y="4985"/>
                  </a:cubicBezTo>
                  <a:cubicBezTo>
                    <a:pt x="11746" y="4431"/>
                    <a:pt x="12762" y="3877"/>
                    <a:pt x="13742" y="3600"/>
                  </a:cubicBezTo>
                  <a:cubicBezTo>
                    <a:pt x="14723" y="3323"/>
                    <a:pt x="15669" y="3323"/>
                    <a:pt x="16638" y="3046"/>
                  </a:cubicBezTo>
                  <a:cubicBezTo>
                    <a:pt x="17608" y="2769"/>
                    <a:pt x="18600" y="2215"/>
                    <a:pt x="19431" y="1662"/>
                  </a:cubicBezTo>
                  <a:cubicBezTo>
                    <a:pt x="20262" y="1108"/>
                    <a:pt x="20931" y="5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6527005" y="5969472"/>
              <a:ext cx="184356" cy="45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480" fill="norm" stroke="1" extrusionOk="0">
                  <a:moveTo>
                    <a:pt x="2880" y="9537"/>
                  </a:moveTo>
                  <a:cubicBezTo>
                    <a:pt x="3120" y="9042"/>
                    <a:pt x="3360" y="8546"/>
                    <a:pt x="3480" y="8744"/>
                  </a:cubicBezTo>
                  <a:cubicBezTo>
                    <a:pt x="3600" y="8943"/>
                    <a:pt x="3600" y="9834"/>
                    <a:pt x="3720" y="11915"/>
                  </a:cubicBezTo>
                  <a:cubicBezTo>
                    <a:pt x="3840" y="13996"/>
                    <a:pt x="4080" y="17265"/>
                    <a:pt x="4200" y="19148"/>
                  </a:cubicBezTo>
                  <a:cubicBezTo>
                    <a:pt x="4320" y="21031"/>
                    <a:pt x="4320" y="21526"/>
                    <a:pt x="4200" y="21476"/>
                  </a:cubicBezTo>
                  <a:cubicBezTo>
                    <a:pt x="4080" y="21427"/>
                    <a:pt x="3840" y="20832"/>
                    <a:pt x="3840" y="18702"/>
                  </a:cubicBezTo>
                  <a:cubicBezTo>
                    <a:pt x="3840" y="16572"/>
                    <a:pt x="4080" y="12906"/>
                    <a:pt x="4800" y="9834"/>
                  </a:cubicBezTo>
                  <a:cubicBezTo>
                    <a:pt x="5520" y="6763"/>
                    <a:pt x="6720" y="4286"/>
                    <a:pt x="7440" y="2799"/>
                  </a:cubicBezTo>
                  <a:cubicBezTo>
                    <a:pt x="8160" y="1313"/>
                    <a:pt x="8400" y="818"/>
                    <a:pt x="9120" y="471"/>
                  </a:cubicBezTo>
                  <a:cubicBezTo>
                    <a:pt x="9840" y="124"/>
                    <a:pt x="11040" y="-74"/>
                    <a:pt x="12960" y="25"/>
                  </a:cubicBezTo>
                  <a:cubicBezTo>
                    <a:pt x="14880" y="124"/>
                    <a:pt x="17520" y="520"/>
                    <a:pt x="19200" y="1363"/>
                  </a:cubicBezTo>
                  <a:cubicBezTo>
                    <a:pt x="20880" y="2205"/>
                    <a:pt x="21600" y="3493"/>
                    <a:pt x="20040" y="4781"/>
                  </a:cubicBezTo>
                  <a:cubicBezTo>
                    <a:pt x="18480" y="6069"/>
                    <a:pt x="14640" y="7357"/>
                    <a:pt x="11280" y="8150"/>
                  </a:cubicBezTo>
                  <a:cubicBezTo>
                    <a:pt x="7920" y="8943"/>
                    <a:pt x="5040" y="9240"/>
                    <a:pt x="3240" y="9587"/>
                  </a:cubicBezTo>
                  <a:cubicBezTo>
                    <a:pt x="1440" y="9933"/>
                    <a:pt x="720" y="10330"/>
                    <a:pt x="0" y="107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6723855" y="6198617"/>
              <a:ext cx="196851" cy="188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8640"/>
                  </a:moveTo>
                  <a:cubicBezTo>
                    <a:pt x="232" y="7440"/>
                    <a:pt x="465" y="6240"/>
                    <a:pt x="1161" y="5880"/>
                  </a:cubicBezTo>
                  <a:cubicBezTo>
                    <a:pt x="1858" y="5520"/>
                    <a:pt x="3019" y="6000"/>
                    <a:pt x="4529" y="7680"/>
                  </a:cubicBezTo>
                  <a:cubicBezTo>
                    <a:pt x="6039" y="9360"/>
                    <a:pt x="7897" y="12240"/>
                    <a:pt x="8826" y="14280"/>
                  </a:cubicBezTo>
                  <a:cubicBezTo>
                    <a:pt x="9755" y="16320"/>
                    <a:pt x="9755" y="17520"/>
                    <a:pt x="9406" y="18600"/>
                  </a:cubicBezTo>
                  <a:cubicBezTo>
                    <a:pt x="9058" y="19680"/>
                    <a:pt x="8361" y="20640"/>
                    <a:pt x="7432" y="21120"/>
                  </a:cubicBezTo>
                  <a:cubicBezTo>
                    <a:pt x="6503" y="21600"/>
                    <a:pt x="5342" y="21600"/>
                    <a:pt x="4994" y="19920"/>
                  </a:cubicBezTo>
                  <a:cubicBezTo>
                    <a:pt x="4645" y="18240"/>
                    <a:pt x="5110" y="14880"/>
                    <a:pt x="8013" y="11280"/>
                  </a:cubicBezTo>
                  <a:cubicBezTo>
                    <a:pt x="10916" y="7680"/>
                    <a:pt x="16258" y="38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6989385" y="6112076"/>
              <a:ext cx="147222" cy="31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298" fill="norm" stroke="1" extrusionOk="0">
                  <a:moveTo>
                    <a:pt x="20866" y="270"/>
                  </a:moveTo>
                  <a:cubicBezTo>
                    <a:pt x="19066" y="-16"/>
                    <a:pt x="17266" y="-302"/>
                    <a:pt x="13966" y="699"/>
                  </a:cubicBezTo>
                  <a:cubicBezTo>
                    <a:pt x="10666" y="1701"/>
                    <a:pt x="5866" y="3989"/>
                    <a:pt x="3016" y="6707"/>
                  </a:cubicBezTo>
                  <a:cubicBezTo>
                    <a:pt x="166" y="9425"/>
                    <a:pt x="-734" y="12572"/>
                    <a:pt x="616" y="15075"/>
                  </a:cubicBezTo>
                  <a:cubicBezTo>
                    <a:pt x="1966" y="17579"/>
                    <a:pt x="5566" y="19438"/>
                    <a:pt x="9166" y="21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7186194" y="6068353"/>
              <a:ext cx="147263" cy="35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1" fill="norm" stroke="1" extrusionOk="0">
                  <a:moveTo>
                    <a:pt x="13137" y="6020"/>
                  </a:moveTo>
                  <a:cubicBezTo>
                    <a:pt x="9434" y="9512"/>
                    <a:pt x="5731" y="13004"/>
                    <a:pt x="3417" y="15203"/>
                  </a:cubicBezTo>
                  <a:cubicBezTo>
                    <a:pt x="1102" y="17402"/>
                    <a:pt x="177" y="18307"/>
                    <a:pt x="22" y="18243"/>
                  </a:cubicBezTo>
                  <a:cubicBezTo>
                    <a:pt x="-132" y="18178"/>
                    <a:pt x="485" y="17143"/>
                    <a:pt x="2799" y="14427"/>
                  </a:cubicBezTo>
                  <a:cubicBezTo>
                    <a:pt x="5114" y="11711"/>
                    <a:pt x="9125" y="7313"/>
                    <a:pt x="11594" y="4791"/>
                  </a:cubicBezTo>
                  <a:cubicBezTo>
                    <a:pt x="14062" y="2269"/>
                    <a:pt x="14988" y="1622"/>
                    <a:pt x="16068" y="1040"/>
                  </a:cubicBezTo>
                  <a:cubicBezTo>
                    <a:pt x="17148" y="458"/>
                    <a:pt x="18382" y="-59"/>
                    <a:pt x="19308" y="6"/>
                  </a:cubicBezTo>
                  <a:cubicBezTo>
                    <a:pt x="20234" y="70"/>
                    <a:pt x="20851" y="717"/>
                    <a:pt x="21159" y="3239"/>
                  </a:cubicBezTo>
                  <a:cubicBezTo>
                    <a:pt x="21468" y="5761"/>
                    <a:pt x="21468" y="10159"/>
                    <a:pt x="21468" y="13134"/>
                  </a:cubicBezTo>
                  <a:cubicBezTo>
                    <a:pt x="21468" y="16109"/>
                    <a:pt x="21468" y="17661"/>
                    <a:pt x="21314" y="18825"/>
                  </a:cubicBezTo>
                  <a:cubicBezTo>
                    <a:pt x="21159" y="19989"/>
                    <a:pt x="20851" y="20765"/>
                    <a:pt x="20542" y="21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7253236" y="6230367"/>
              <a:ext cx="15007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fill="norm" stroke="1" extrusionOk="0">
                  <a:moveTo>
                    <a:pt x="1470" y="21600"/>
                  </a:moveTo>
                  <a:cubicBezTo>
                    <a:pt x="570" y="18000"/>
                    <a:pt x="-330" y="14400"/>
                    <a:pt x="120" y="12150"/>
                  </a:cubicBezTo>
                  <a:cubicBezTo>
                    <a:pt x="570" y="9900"/>
                    <a:pt x="2370" y="9000"/>
                    <a:pt x="6120" y="7200"/>
                  </a:cubicBezTo>
                  <a:cubicBezTo>
                    <a:pt x="9870" y="5400"/>
                    <a:pt x="15570" y="2700"/>
                    <a:pt x="2127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7492205" y="6116067"/>
              <a:ext cx="80175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3323" y="0"/>
                  </a:moveTo>
                  <a:cubicBezTo>
                    <a:pt x="6646" y="0"/>
                    <a:pt x="9969" y="0"/>
                    <a:pt x="13292" y="629"/>
                  </a:cubicBezTo>
                  <a:cubicBezTo>
                    <a:pt x="16615" y="1257"/>
                    <a:pt x="19938" y="2514"/>
                    <a:pt x="20769" y="4914"/>
                  </a:cubicBezTo>
                  <a:cubicBezTo>
                    <a:pt x="21600" y="7314"/>
                    <a:pt x="19938" y="10857"/>
                    <a:pt x="16062" y="13829"/>
                  </a:cubicBezTo>
                  <a:cubicBezTo>
                    <a:pt x="12185" y="16800"/>
                    <a:pt x="6092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8946355" y="5780460"/>
              <a:ext cx="2730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684" y="6132"/>
                    <a:pt x="7367" y="-1068"/>
                    <a:pt x="10967" y="132"/>
                  </a:cubicBezTo>
                  <a:cubicBezTo>
                    <a:pt x="14567" y="1332"/>
                    <a:pt x="18084" y="10932"/>
                    <a:pt x="21600" y="20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8971755" y="5950967"/>
              <a:ext cx="292101" cy="2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0"/>
                  </a:moveTo>
                  <a:cubicBezTo>
                    <a:pt x="470" y="7200"/>
                    <a:pt x="939" y="14400"/>
                    <a:pt x="2974" y="18000"/>
                  </a:cubicBezTo>
                  <a:cubicBezTo>
                    <a:pt x="5009" y="21600"/>
                    <a:pt x="8609" y="21600"/>
                    <a:pt x="11974" y="20700"/>
                  </a:cubicBezTo>
                  <a:cubicBezTo>
                    <a:pt x="15339" y="19800"/>
                    <a:pt x="18470" y="18000"/>
                    <a:pt x="21600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8929103" y="5347051"/>
              <a:ext cx="163303" cy="23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868" fill="norm" stroke="1" extrusionOk="0">
                  <a:moveTo>
                    <a:pt x="10431" y="6203"/>
                  </a:moveTo>
                  <a:cubicBezTo>
                    <a:pt x="11251" y="5272"/>
                    <a:pt x="12071" y="4341"/>
                    <a:pt x="12755" y="3317"/>
                  </a:cubicBezTo>
                  <a:cubicBezTo>
                    <a:pt x="13438" y="2293"/>
                    <a:pt x="13985" y="1176"/>
                    <a:pt x="13575" y="524"/>
                  </a:cubicBezTo>
                  <a:cubicBezTo>
                    <a:pt x="13165" y="-128"/>
                    <a:pt x="11798" y="-314"/>
                    <a:pt x="9747" y="803"/>
                  </a:cubicBezTo>
                  <a:cubicBezTo>
                    <a:pt x="7697" y="1920"/>
                    <a:pt x="4962" y="4341"/>
                    <a:pt x="2912" y="7600"/>
                  </a:cubicBezTo>
                  <a:cubicBezTo>
                    <a:pt x="861" y="10858"/>
                    <a:pt x="-506" y="14955"/>
                    <a:pt x="178" y="17562"/>
                  </a:cubicBezTo>
                  <a:cubicBezTo>
                    <a:pt x="861" y="20169"/>
                    <a:pt x="3595" y="21286"/>
                    <a:pt x="7423" y="20727"/>
                  </a:cubicBezTo>
                  <a:cubicBezTo>
                    <a:pt x="11251" y="20169"/>
                    <a:pt x="16172" y="17934"/>
                    <a:pt x="21094" y="15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9079705" y="5182617"/>
              <a:ext cx="1968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3663"/>
                    <a:pt x="2323" y="7326"/>
                    <a:pt x="3368" y="10547"/>
                  </a:cubicBezTo>
                  <a:cubicBezTo>
                    <a:pt x="4413" y="13768"/>
                    <a:pt x="5342" y="16547"/>
                    <a:pt x="6039" y="18442"/>
                  </a:cubicBezTo>
                  <a:cubicBezTo>
                    <a:pt x="6735" y="20337"/>
                    <a:pt x="7200" y="21347"/>
                    <a:pt x="7316" y="21411"/>
                  </a:cubicBezTo>
                  <a:cubicBezTo>
                    <a:pt x="7432" y="21474"/>
                    <a:pt x="7200" y="20589"/>
                    <a:pt x="6968" y="19200"/>
                  </a:cubicBezTo>
                  <a:cubicBezTo>
                    <a:pt x="6735" y="17811"/>
                    <a:pt x="6503" y="15916"/>
                    <a:pt x="6503" y="14653"/>
                  </a:cubicBezTo>
                  <a:cubicBezTo>
                    <a:pt x="6503" y="13389"/>
                    <a:pt x="6735" y="12758"/>
                    <a:pt x="7432" y="12253"/>
                  </a:cubicBezTo>
                  <a:cubicBezTo>
                    <a:pt x="8129" y="11747"/>
                    <a:pt x="9290" y="11368"/>
                    <a:pt x="10335" y="11432"/>
                  </a:cubicBezTo>
                  <a:cubicBezTo>
                    <a:pt x="11381" y="11495"/>
                    <a:pt x="12310" y="12000"/>
                    <a:pt x="13703" y="13579"/>
                  </a:cubicBezTo>
                  <a:cubicBezTo>
                    <a:pt x="15097" y="15158"/>
                    <a:pt x="16955" y="17811"/>
                    <a:pt x="18348" y="19326"/>
                  </a:cubicBezTo>
                  <a:cubicBezTo>
                    <a:pt x="19742" y="20842"/>
                    <a:pt x="20671" y="2122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9271214" y="5338013"/>
              <a:ext cx="214892" cy="165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613" fill="norm" stroke="1" extrusionOk="0">
                  <a:moveTo>
                    <a:pt x="8158" y="9110"/>
                  </a:moveTo>
                  <a:cubicBezTo>
                    <a:pt x="7946" y="7529"/>
                    <a:pt x="7734" y="5949"/>
                    <a:pt x="7417" y="4237"/>
                  </a:cubicBezTo>
                  <a:cubicBezTo>
                    <a:pt x="7099" y="2525"/>
                    <a:pt x="6675" y="681"/>
                    <a:pt x="5934" y="154"/>
                  </a:cubicBezTo>
                  <a:cubicBezTo>
                    <a:pt x="5193" y="-373"/>
                    <a:pt x="4134" y="417"/>
                    <a:pt x="3075" y="3051"/>
                  </a:cubicBezTo>
                  <a:cubicBezTo>
                    <a:pt x="2017" y="5686"/>
                    <a:pt x="958" y="10164"/>
                    <a:pt x="428" y="13061"/>
                  </a:cubicBezTo>
                  <a:cubicBezTo>
                    <a:pt x="-101" y="15959"/>
                    <a:pt x="-101" y="17276"/>
                    <a:pt x="217" y="18593"/>
                  </a:cubicBezTo>
                  <a:cubicBezTo>
                    <a:pt x="534" y="19910"/>
                    <a:pt x="1170" y="21227"/>
                    <a:pt x="2758" y="20305"/>
                  </a:cubicBezTo>
                  <a:cubicBezTo>
                    <a:pt x="4346" y="19383"/>
                    <a:pt x="6887" y="16222"/>
                    <a:pt x="8264" y="13456"/>
                  </a:cubicBezTo>
                  <a:cubicBezTo>
                    <a:pt x="9640" y="10690"/>
                    <a:pt x="9852" y="8320"/>
                    <a:pt x="9852" y="6344"/>
                  </a:cubicBezTo>
                  <a:cubicBezTo>
                    <a:pt x="9852" y="4368"/>
                    <a:pt x="9640" y="2788"/>
                    <a:pt x="9428" y="2788"/>
                  </a:cubicBezTo>
                  <a:cubicBezTo>
                    <a:pt x="9217" y="2788"/>
                    <a:pt x="9005" y="4368"/>
                    <a:pt x="9111" y="6476"/>
                  </a:cubicBezTo>
                  <a:cubicBezTo>
                    <a:pt x="9217" y="8583"/>
                    <a:pt x="9640" y="11217"/>
                    <a:pt x="10381" y="12929"/>
                  </a:cubicBezTo>
                  <a:cubicBezTo>
                    <a:pt x="11123" y="14642"/>
                    <a:pt x="12181" y="15432"/>
                    <a:pt x="13240" y="15827"/>
                  </a:cubicBezTo>
                  <a:cubicBezTo>
                    <a:pt x="14299" y="16222"/>
                    <a:pt x="15358" y="16222"/>
                    <a:pt x="16417" y="15168"/>
                  </a:cubicBezTo>
                  <a:cubicBezTo>
                    <a:pt x="17475" y="14115"/>
                    <a:pt x="18534" y="12007"/>
                    <a:pt x="19064" y="11612"/>
                  </a:cubicBezTo>
                  <a:cubicBezTo>
                    <a:pt x="19593" y="11217"/>
                    <a:pt x="19593" y="12534"/>
                    <a:pt x="19593" y="13851"/>
                  </a:cubicBezTo>
                  <a:cubicBezTo>
                    <a:pt x="19593" y="15168"/>
                    <a:pt x="19593" y="16486"/>
                    <a:pt x="19911" y="17276"/>
                  </a:cubicBezTo>
                  <a:cubicBezTo>
                    <a:pt x="20228" y="18066"/>
                    <a:pt x="20864" y="18329"/>
                    <a:pt x="21499" y="185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9467055" y="530326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9517855" y="5322317"/>
              <a:ext cx="1714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5564"/>
                    <a:pt x="1600" y="11127"/>
                    <a:pt x="2267" y="15055"/>
                  </a:cubicBezTo>
                  <a:cubicBezTo>
                    <a:pt x="2933" y="18982"/>
                    <a:pt x="3467" y="21273"/>
                    <a:pt x="3867" y="21436"/>
                  </a:cubicBezTo>
                  <a:cubicBezTo>
                    <a:pt x="4267" y="21600"/>
                    <a:pt x="4533" y="19636"/>
                    <a:pt x="4667" y="16200"/>
                  </a:cubicBezTo>
                  <a:cubicBezTo>
                    <a:pt x="4800" y="12764"/>
                    <a:pt x="4800" y="7855"/>
                    <a:pt x="5467" y="5073"/>
                  </a:cubicBezTo>
                  <a:cubicBezTo>
                    <a:pt x="6133" y="2291"/>
                    <a:pt x="7467" y="1636"/>
                    <a:pt x="9333" y="2782"/>
                  </a:cubicBezTo>
                  <a:cubicBezTo>
                    <a:pt x="11200" y="3927"/>
                    <a:pt x="13600" y="6873"/>
                    <a:pt x="15733" y="10309"/>
                  </a:cubicBezTo>
                  <a:cubicBezTo>
                    <a:pt x="17867" y="13745"/>
                    <a:pt x="19733" y="1767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9876811" y="5239767"/>
              <a:ext cx="168095" cy="21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53" fill="norm" stroke="1" extrusionOk="0">
                  <a:moveTo>
                    <a:pt x="382" y="9969"/>
                  </a:moveTo>
                  <a:cubicBezTo>
                    <a:pt x="112" y="8931"/>
                    <a:pt x="-158" y="7892"/>
                    <a:pt x="112" y="6958"/>
                  </a:cubicBezTo>
                  <a:cubicBezTo>
                    <a:pt x="382" y="6023"/>
                    <a:pt x="1192" y="5192"/>
                    <a:pt x="2272" y="5088"/>
                  </a:cubicBezTo>
                  <a:cubicBezTo>
                    <a:pt x="3352" y="4985"/>
                    <a:pt x="4702" y="5608"/>
                    <a:pt x="6322" y="7062"/>
                  </a:cubicBezTo>
                  <a:cubicBezTo>
                    <a:pt x="7942" y="8515"/>
                    <a:pt x="9832" y="10800"/>
                    <a:pt x="10912" y="13085"/>
                  </a:cubicBezTo>
                  <a:cubicBezTo>
                    <a:pt x="11992" y="15369"/>
                    <a:pt x="12262" y="17654"/>
                    <a:pt x="11992" y="19212"/>
                  </a:cubicBezTo>
                  <a:cubicBezTo>
                    <a:pt x="11722" y="20769"/>
                    <a:pt x="10912" y="21600"/>
                    <a:pt x="10507" y="21288"/>
                  </a:cubicBezTo>
                  <a:cubicBezTo>
                    <a:pt x="10102" y="20977"/>
                    <a:pt x="10102" y="19523"/>
                    <a:pt x="10642" y="16408"/>
                  </a:cubicBezTo>
                  <a:cubicBezTo>
                    <a:pt x="11182" y="13292"/>
                    <a:pt x="12262" y="8515"/>
                    <a:pt x="14152" y="5504"/>
                  </a:cubicBezTo>
                  <a:cubicBezTo>
                    <a:pt x="16042" y="2492"/>
                    <a:pt x="18742" y="1246"/>
                    <a:pt x="2144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0100114" y="5042659"/>
              <a:ext cx="497242" cy="38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70" fill="norm" stroke="1" extrusionOk="0">
                  <a:moveTo>
                    <a:pt x="1457" y="12904"/>
                  </a:moveTo>
                  <a:cubicBezTo>
                    <a:pt x="908" y="14066"/>
                    <a:pt x="359" y="15227"/>
                    <a:pt x="130" y="16621"/>
                  </a:cubicBezTo>
                  <a:cubicBezTo>
                    <a:pt x="-99" y="18014"/>
                    <a:pt x="-7" y="19640"/>
                    <a:pt x="267" y="20511"/>
                  </a:cubicBezTo>
                  <a:cubicBezTo>
                    <a:pt x="542" y="21382"/>
                    <a:pt x="999" y="21498"/>
                    <a:pt x="1411" y="21266"/>
                  </a:cubicBezTo>
                  <a:cubicBezTo>
                    <a:pt x="1823" y="21033"/>
                    <a:pt x="2189" y="20453"/>
                    <a:pt x="2693" y="19408"/>
                  </a:cubicBezTo>
                  <a:cubicBezTo>
                    <a:pt x="3196" y="18363"/>
                    <a:pt x="3837" y="16853"/>
                    <a:pt x="4203" y="15808"/>
                  </a:cubicBezTo>
                  <a:cubicBezTo>
                    <a:pt x="4569" y="14763"/>
                    <a:pt x="4660" y="14182"/>
                    <a:pt x="4660" y="14240"/>
                  </a:cubicBezTo>
                  <a:cubicBezTo>
                    <a:pt x="4660" y="14298"/>
                    <a:pt x="4569" y="14995"/>
                    <a:pt x="4523" y="15633"/>
                  </a:cubicBezTo>
                  <a:cubicBezTo>
                    <a:pt x="4477" y="16272"/>
                    <a:pt x="4477" y="16853"/>
                    <a:pt x="4615" y="17492"/>
                  </a:cubicBezTo>
                  <a:cubicBezTo>
                    <a:pt x="4752" y="18130"/>
                    <a:pt x="5026" y="18827"/>
                    <a:pt x="5393" y="19059"/>
                  </a:cubicBezTo>
                  <a:cubicBezTo>
                    <a:pt x="5759" y="19292"/>
                    <a:pt x="6216" y="19059"/>
                    <a:pt x="7040" y="17608"/>
                  </a:cubicBezTo>
                  <a:cubicBezTo>
                    <a:pt x="7864" y="16156"/>
                    <a:pt x="9054" y="13485"/>
                    <a:pt x="9969" y="10524"/>
                  </a:cubicBezTo>
                  <a:cubicBezTo>
                    <a:pt x="10884" y="7563"/>
                    <a:pt x="11525" y="4311"/>
                    <a:pt x="11937" y="2395"/>
                  </a:cubicBezTo>
                  <a:cubicBezTo>
                    <a:pt x="12348" y="479"/>
                    <a:pt x="12532" y="-102"/>
                    <a:pt x="12486" y="14"/>
                  </a:cubicBezTo>
                  <a:cubicBezTo>
                    <a:pt x="12440" y="130"/>
                    <a:pt x="12165" y="943"/>
                    <a:pt x="11845" y="2627"/>
                  </a:cubicBezTo>
                  <a:cubicBezTo>
                    <a:pt x="11525" y="4311"/>
                    <a:pt x="11159" y="6866"/>
                    <a:pt x="10884" y="9711"/>
                  </a:cubicBezTo>
                  <a:cubicBezTo>
                    <a:pt x="10609" y="12556"/>
                    <a:pt x="10426" y="15692"/>
                    <a:pt x="10335" y="17550"/>
                  </a:cubicBezTo>
                  <a:cubicBezTo>
                    <a:pt x="10243" y="19408"/>
                    <a:pt x="10243" y="19988"/>
                    <a:pt x="10472" y="20395"/>
                  </a:cubicBezTo>
                  <a:cubicBezTo>
                    <a:pt x="10701" y="20801"/>
                    <a:pt x="11159" y="21033"/>
                    <a:pt x="11616" y="21150"/>
                  </a:cubicBezTo>
                  <a:cubicBezTo>
                    <a:pt x="12074" y="21266"/>
                    <a:pt x="12532" y="21266"/>
                    <a:pt x="13126" y="20801"/>
                  </a:cubicBezTo>
                  <a:cubicBezTo>
                    <a:pt x="13721" y="20337"/>
                    <a:pt x="14454" y="19408"/>
                    <a:pt x="15048" y="18246"/>
                  </a:cubicBezTo>
                  <a:cubicBezTo>
                    <a:pt x="15643" y="17085"/>
                    <a:pt x="16101" y="15692"/>
                    <a:pt x="16284" y="14530"/>
                  </a:cubicBezTo>
                  <a:cubicBezTo>
                    <a:pt x="16467" y="13369"/>
                    <a:pt x="16376" y="12440"/>
                    <a:pt x="16101" y="11859"/>
                  </a:cubicBezTo>
                  <a:cubicBezTo>
                    <a:pt x="15826" y="11279"/>
                    <a:pt x="15369" y="11046"/>
                    <a:pt x="14957" y="11104"/>
                  </a:cubicBezTo>
                  <a:cubicBezTo>
                    <a:pt x="14545" y="11163"/>
                    <a:pt x="14179" y="11511"/>
                    <a:pt x="13767" y="12498"/>
                  </a:cubicBezTo>
                  <a:cubicBezTo>
                    <a:pt x="13355" y="13485"/>
                    <a:pt x="12898" y="15111"/>
                    <a:pt x="12669" y="16214"/>
                  </a:cubicBezTo>
                  <a:cubicBezTo>
                    <a:pt x="12440" y="17317"/>
                    <a:pt x="12440" y="17898"/>
                    <a:pt x="12486" y="18479"/>
                  </a:cubicBezTo>
                  <a:cubicBezTo>
                    <a:pt x="12532" y="19059"/>
                    <a:pt x="12623" y="19640"/>
                    <a:pt x="13126" y="19988"/>
                  </a:cubicBezTo>
                  <a:cubicBezTo>
                    <a:pt x="13630" y="20337"/>
                    <a:pt x="14545" y="20453"/>
                    <a:pt x="16009" y="20337"/>
                  </a:cubicBezTo>
                  <a:cubicBezTo>
                    <a:pt x="17474" y="20221"/>
                    <a:pt x="19487" y="19872"/>
                    <a:pt x="21501" y="19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8949711" y="6090410"/>
              <a:ext cx="41095" cy="322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52" fill="norm" stroke="1" extrusionOk="0">
                  <a:moveTo>
                    <a:pt x="4767" y="4225"/>
                  </a:moveTo>
                  <a:cubicBezTo>
                    <a:pt x="3687" y="3524"/>
                    <a:pt x="2607" y="2822"/>
                    <a:pt x="1527" y="1981"/>
                  </a:cubicBezTo>
                  <a:cubicBezTo>
                    <a:pt x="447" y="1139"/>
                    <a:pt x="-633" y="158"/>
                    <a:pt x="447" y="17"/>
                  </a:cubicBezTo>
                  <a:cubicBezTo>
                    <a:pt x="1527" y="-123"/>
                    <a:pt x="4767" y="578"/>
                    <a:pt x="8547" y="2963"/>
                  </a:cubicBezTo>
                  <a:cubicBezTo>
                    <a:pt x="12327" y="5347"/>
                    <a:pt x="16647" y="9415"/>
                    <a:pt x="18807" y="12500"/>
                  </a:cubicBezTo>
                  <a:cubicBezTo>
                    <a:pt x="20967" y="15586"/>
                    <a:pt x="20967" y="17690"/>
                    <a:pt x="20967" y="19163"/>
                  </a:cubicBezTo>
                  <a:cubicBezTo>
                    <a:pt x="20967" y="20635"/>
                    <a:pt x="20967" y="21477"/>
                    <a:pt x="19347" y="21337"/>
                  </a:cubicBezTo>
                  <a:cubicBezTo>
                    <a:pt x="17727" y="21196"/>
                    <a:pt x="14487" y="20074"/>
                    <a:pt x="11247" y="189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8764322" y="6116067"/>
              <a:ext cx="347134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4" y="21600"/>
                  </a:moveTo>
                  <a:cubicBezTo>
                    <a:pt x="527" y="20250"/>
                    <a:pt x="0" y="18900"/>
                    <a:pt x="0" y="17325"/>
                  </a:cubicBezTo>
                  <a:cubicBezTo>
                    <a:pt x="0" y="15750"/>
                    <a:pt x="527" y="13950"/>
                    <a:pt x="2634" y="11925"/>
                  </a:cubicBezTo>
                  <a:cubicBezTo>
                    <a:pt x="4741" y="9900"/>
                    <a:pt x="8429" y="7650"/>
                    <a:pt x="11854" y="5625"/>
                  </a:cubicBezTo>
                  <a:cubicBezTo>
                    <a:pt x="15278" y="3600"/>
                    <a:pt x="18439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9111989" y="6069900"/>
              <a:ext cx="98039" cy="333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374" fill="norm" stroke="1" extrusionOk="0">
                  <a:moveTo>
                    <a:pt x="3856" y="2964"/>
                  </a:moveTo>
                  <a:cubicBezTo>
                    <a:pt x="5179" y="6767"/>
                    <a:pt x="6501" y="10571"/>
                    <a:pt x="7383" y="13220"/>
                  </a:cubicBezTo>
                  <a:cubicBezTo>
                    <a:pt x="8265" y="15869"/>
                    <a:pt x="8705" y="17364"/>
                    <a:pt x="9146" y="18722"/>
                  </a:cubicBezTo>
                  <a:cubicBezTo>
                    <a:pt x="9587" y="20081"/>
                    <a:pt x="10028" y="21303"/>
                    <a:pt x="9807" y="21371"/>
                  </a:cubicBezTo>
                  <a:cubicBezTo>
                    <a:pt x="9587" y="21439"/>
                    <a:pt x="8705" y="20352"/>
                    <a:pt x="6942" y="17703"/>
                  </a:cubicBezTo>
                  <a:cubicBezTo>
                    <a:pt x="5179" y="15054"/>
                    <a:pt x="2534" y="10843"/>
                    <a:pt x="1211" y="7990"/>
                  </a:cubicBezTo>
                  <a:cubicBezTo>
                    <a:pt x="-111" y="5137"/>
                    <a:pt x="-111" y="3643"/>
                    <a:pt x="109" y="2556"/>
                  </a:cubicBezTo>
                  <a:cubicBezTo>
                    <a:pt x="330" y="1469"/>
                    <a:pt x="771" y="790"/>
                    <a:pt x="2093" y="382"/>
                  </a:cubicBezTo>
                  <a:cubicBezTo>
                    <a:pt x="3416" y="-25"/>
                    <a:pt x="5620" y="-161"/>
                    <a:pt x="8705" y="247"/>
                  </a:cubicBezTo>
                  <a:cubicBezTo>
                    <a:pt x="11791" y="654"/>
                    <a:pt x="15758" y="1605"/>
                    <a:pt x="18183" y="2828"/>
                  </a:cubicBezTo>
                  <a:cubicBezTo>
                    <a:pt x="20607" y="4050"/>
                    <a:pt x="21489" y="5545"/>
                    <a:pt x="18624" y="6835"/>
                  </a:cubicBezTo>
                  <a:cubicBezTo>
                    <a:pt x="15758" y="8126"/>
                    <a:pt x="9146" y="9213"/>
                    <a:pt x="2534" y="10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9343961" y="6189637"/>
              <a:ext cx="211995" cy="19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857" fill="norm" stroke="1" extrusionOk="0">
                  <a:moveTo>
                    <a:pt x="247" y="10514"/>
                  </a:moveTo>
                  <a:cubicBezTo>
                    <a:pt x="33" y="8467"/>
                    <a:pt x="-181" y="6421"/>
                    <a:pt x="247" y="5284"/>
                  </a:cubicBezTo>
                  <a:cubicBezTo>
                    <a:pt x="674" y="4147"/>
                    <a:pt x="1744" y="3920"/>
                    <a:pt x="3241" y="4602"/>
                  </a:cubicBezTo>
                  <a:cubicBezTo>
                    <a:pt x="4738" y="5284"/>
                    <a:pt x="6663" y="6876"/>
                    <a:pt x="8160" y="9036"/>
                  </a:cubicBezTo>
                  <a:cubicBezTo>
                    <a:pt x="9657" y="11196"/>
                    <a:pt x="10726" y="13924"/>
                    <a:pt x="11154" y="16198"/>
                  </a:cubicBezTo>
                  <a:cubicBezTo>
                    <a:pt x="11581" y="18472"/>
                    <a:pt x="11368" y="20291"/>
                    <a:pt x="10833" y="20745"/>
                  </a:cubicBezTo>
                  <a:cubicBezTo>
                    <a:pt x="10298" y="21200"/>
                    <a:pt x="9443" y="20291"/>
                    <a:pt x="8908" y="17448"/>
                  </a:cubicBezTo>
                  <a:cubicBezTo>
                    <a:pt x="8373" y="14606"/>
                    <a:pt x="8160" y="9832"/>
                    <a:pt x="9122" y="6421"/>
                  </a:cubicBezTo>
                  <a:cubicBezTo>
                    <a:pt x="10084" y="3011"/>
                    <a:pt x="12223" y="964"/>
                    <a:pt x="14469" y="282"/>
                  </a:cubicBezTo>
                  <a:cubicBezTo>
                    <a:pt x="16714" y="-400"/>
                    <a:pt x="19067" y="282"/>
                    <a:pt x="21419" y="9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9560189" y="5992623"/>
              <a:ext cx="408518" cy="33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448" y="13948"/>
                  </a:moveTo>
                  <a:cubicBezTo>
                    <a:pt x="224" y="15838"/>
                    <a:pt x="0" y="17728"/>
                    <a:pt x="0" y="19011"/>
                  </a:cubicBezTo>
                  <a:cubicBezTo>
                    <a:pt x="0" y="20293"/>
                    <a:pt x="224" y="20968"/>
                    <a:pt x="616" y="21170"/>
                  </a:cubicBezTo>
                  <a:cubicBezTo>
                    <a:pt x="1007" y="21373"/>
                    <a:pt x="1567" y="21103"/>
                    <a:pt x="2070" y="20496"/>
                  </a:cubicBezTo>
                  <a:cubicBezTo>
                    <a:pt x="2574" y="19888"/>
                    <a:pt x="3022" y="18943"/>
                    <a:pt x="3358" y="18133"/>
                  </a:cubicBezTo>
                  <a:cubicBezTo>
                    <a:pt x="3693" y="17323"/>
                    <a:pt x="3917" y="16648"/>
                    <a:pt x="4085" y="16648"/>
                  </a:cubicBezTo>
                  <a:cubicBezTo>
                    <a:pt x="4253" y="16648"/>
                    <a:pt x="4365" y="17323"/>
                    <a:pt x="4533" y="18201"/>
                  </a:cubicBezTo>
                  <a:cubicBezTo>
                    <a:pt x="4701" y="19078"/>
                    <a:pt x="4924" y="20158"/>
                    <a:pt x="5372" y="20698"/>
                  </a:cubicBezTo>
                  <a:cubicBezTo>
                    <a:pt x="5820" y="21238"/>
                    <a:pt x="6491" y="21238"/>
                    <a:pt x="7275" y="19955"/>
                  </a:cubicBezTo>
                  <a:cubicBezTo>
                    <a:pt x="8058" y="18673"/>
                    <a:pt x="8953" y="16108"/>
                    <a:pt x="9625" y="13003"/>
                  </a:cubicBezTo>
                  <a:cubicBezTo>
                    <a:pt x="10296" y="9898"/>
                    <a:pt x="10744" y="6253"/>
                    <a:pt x="10968" y="3891"/>
                  </a:cubicBezTo>
                  <a:cubicBezTo>
                    <a:pt x="11192" y="1528"/>
                    <a:pt x="11192" y="448"/>
                    <a:pt x="10968" y="111"/>
                  </a:cubicBezTo>
                  <a:cubicBezTo>
                    <a:pt x="10744" y="-227"/>
                    <a:pt x="10296" y="178"/>
                    <a:pt x="9961" y="1731"/>
                  </a:cubicBezTo>
                  <a:cubicBezTo>
                    <a:pt x="9625" y="3283"/>
                    <a:pt x="9401" y="5983"/>
                    <a:pt x="9401" y="8751"/>
                  </a:cubicBezTo>
                  <a:cubicBezTo>
                    <a:pt x="9401" y="11518"/>
                    <a:pt x="9625" y="14353"/>
                    <a:pt x="9793" y="16108"/>
                  </a:cubicBezTo>
                  <a:cubicBezTo>
                    <a:pt x="9961" y="17863"/>
                    <a:pt x="10073" y="18538"/>
                    <a:pt x="10408" y="18943"/>
                  </a:cubicBezTo>
                  <a:cubicBezTo>
                    <a:pt x="10744" y="19348"/>
                    <a:pt x="11304" y="19483"/>
                    <a:pt x="12087" y="19145"/>
                  </a:cubicBezTo>
                  <a:cubicBezTo>
                    <a:pt x="12870" y="18808"/>
                    <a:pt x="13878" y="17998"/>
                    <a:pt x="14773" y="16783"/>
                  </a:cubicBezTo>
                  <a:cubicBezTo>
                    <a:pt x="15668" y="15568"/>
                    <a:pt x="16452" y="13948"/>
                    <a:pt x="16844" y="12801"/>
                  </a:cubicBezTo>
                  <a:cubicBezTo>
                    <a:pt x="17235" y="11653"/>
                    <a:pt x="17235" y="10978"/>
                    <a:pt x="16955" y="10843"/>
                  </a:cubicBezTo>
                  <a:cubicBezTo>
                    <a:pt x="16676" y="10708"/>
                    <a:pt x="16116" y="11113"/>
                    <a:pt x="15556" y="12261"/>
                  </a:cubicBezTo>
                  <a:cubicBezTo>
                    <a:pt x="14997" y="13408"/>
                    <a:pt x="14437" y="15298"/>
                    <a:pt x="14158" y="16851"/>
                  </a:cubicBezTo>
                  <a:cubicBezTo>
                    <a:pt x="13878" y="18403"/>
                    <a:pt x="13878" y="19618"/>
                    <a:pt x="14605" y="20293"/>
                  </a:cubicBezTo>
                  <a:cubicBezTo>
                    <a:pt x="15333" y="20968"/>
                    <a:pt x="16788" y="21103"/>
                    <a:pt x="18075" y="20968"/>
                  </a:cubicBezTo>
                  <a:cubicBezTo>
                    <a:pt x="19362" y="20833"/>
                    <a:pt x="20481" y="20428"/>
                    <a:pt x="21600" y="200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1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37951" y="1559515"/>
              <a:ext cx="576405" cy="517953"/>
            </a:xfrm>
            <a:prstGeom prst="rect">
              <a:avLst/>
            </a:prstGeom>
            <a:effectLst/>
          </p:spPr>
        </p:pic>
        <p:pic>
          <p:nvPicPr>
            <p:cNvPr id="201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48123" y="1842517"/>
              <a:ext cx="191633" cy="88538"/>
            </a:xfrm>
            <a:prstGeom prst="rect">
              <a:avLst/>
            </a:prstGeom>
            <a:effectLst/>
          </p:spPr>
        </p:pic>
        <p:pic>
          <p:nvPicPr>
            <p:cNvPr id="201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882605" y="1817117"/>
              <a:ext cx="114301" cy="228601"/>
            </a:xfrm>
            <a:prstGeom prst="rect">
              <a:avLst/>
            </a:prstGeom>
            <a:effectLst/>
          </p:spPr>
        </p:pic>
        <p:pic>
          <p:nvPicPr>
            <p:cNvPr id="201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84105" y="1894265"/>
              <a:ext cx="438151" cy="156856"/>
            </a:xfrm>
            <a:prstGeom prst="rect">
              <a:avLst/>
            </a:prstGeom>
            <a:effectLst/>
          </p:spPr>
        </p:pic>
        <p:pic>
          <p:nvPicPr>
            <p:cNvPr id="201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19978" y="1508084"/>
              <a:ext cx="843178" cy="588434"/>
            </a:xfrm>
            <a:prstGeom prst="rect">
              <a:avLst/>
            </a:prstGeom>
            <a:effectLst/>
          </p:spPr>
        </p:pic>
        <p:pic>
          <p:nvPicPr>
            <p:cNvPr id="202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518989" y="1823467"/>
              <a:ext cx="214017" cy="84996"/>
            </a:xfrm>
            <a:prstGeom prst="rect">
              <a:avLst/>
            </a:prstGeom>
            <a:effectLst/>
          </p:spPr>
        </p:pic>
        <p:pic>
          <p:nvPicPr>
            <p:cNvPr id="202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644105" y="1812592"/>
              <a:ext cx="152401" cy="169626"/>
            </a:xfrm>
            <a:prstGeom prst="rect">
              <a:avLst/>
            </a:prstGeom>
            <a:effectLst/>
          </p:spPr>
        </p:pic>
        <p:pic>
          <p:nvPicPr>
            <p:cNvPr id="202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86855" y="1848867"/>
              <a:ext cx="317501" cy="2141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5" name="Drawing"/>
          <p:cNvGrpSpPr/>
          <p:nvPr/>
        </p:nvGrpSpPr>
        <p:grpSpPr>
          <a:xfrm>
            <a:off x="525538" y="1282700"/>
            <a:ext cx="12445862" cy="7353300"/>
            <a:chOff x="-38099" y="0"/>
            <a:chExt cx="12445861" cy="7353300"/>
          </a:xfrm>
        </p:grpSpPr>
        <p:sp>
          <p:nvSpPr>
            <p:cNvPr id="2029" name="Line"/>
            <p:cNvSpPr/>
            <p:nvPr/>
          </p:nvSpPr>
          <p:spPr>
            <a:xfrm>
              <a:off x="234146" y="475535"/>
              <a:ext cx="300766" cy="45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87" fill="norm" stroke="1" extrusionOk="0">
                  <a:moveTo>
                    <a:pt x="5150" y="2734"/>
                  </a:moveTo>
                  <a:cubicBezTo>
                    <a:pt x="4546" y="2434"/>
                    <a:pt x="3941" y="2134"/>
                    <a:pt x="3262" y="1934"/>
                  </a:cubicBezTo>
                  <a:cubicBezTo>
                    <a:pt x="2582" y="1734"/>
                    <a:pt x="1827" y="1634"/>
                    <a:pt x="1525" y="1834"/>
                  </a:cubicBezTo>
                  <a:cubicBezTo>
                    <a:pt x="1222" y="2034"/>
                    <a:pt x="1373" y="2534"/>
                    <a:pt x="1902" y="2884"/>
                  </a:cubicBezTo>
                  <a:cubicBezTo>
                    <a:pt x="2431" y="3234"/>
                    <a:pt x="3337" y="3434"/>
                    <a:pt x="5905" y="3234"/>
                  </a:cubicBezTo>
                  <a:cubicBezTo>
                    <a:pt x="8473" y="3034"/>
                    <a:pt x="12702" y="2434"/>
                    <a:pt x="15194" y="2034"/>
                  </a:cubicBezTo>
                  <a:cubicBezTo>
                    <a:pt x="17687" y="1634"/>
                    <a:pt x="18442" y="1434"/>
                    <a:pt x="19046" y="1134"/>
                  </a:cubicBezTo>
                  <a:cubicBezTo>
                    <a:pt x="19650" y="834"/>
                    <a:pt x="20104" y="434"/>
                    <a:pt x="19877" y="184"/>
                  </a:cubicBezTo>
                  <a:cubicBezTo>
                    <a:pt x="19650" y="-66"/>
                    <a:pt x="18744" y="-166"/>
                    <a:pt x="16176" y="584"/>
                  </a:cubicBezTo>
                  <a:cubicBezTo>
                    <a:pt x="13608" y="1334"/>
                    <a:pt x="9379" y="2934"/>
                    <a:pt x="6962" y="3934"/>
                  </a:cubicBezTo>
                  <a:cubicBezTo>
                    <a:pt x="4546" y="4934"/>
                    <a:pt x="3941" y="5334"/>
                    <a:pt x="3715" y="5784"/>
                  </a:cubicBezTo>
                  <a:cubicBezTo>
                    <a:pt x="3488" y="6234"/>
                    <a:pt x="3639" y="6734"/>
                    <a:pt x="4092" y="6984"/>
                  </a:cubicBezTo>
                  <a:cubicBezTo>
                    <a:pt x="4546" y="7234"/>
                    <a:pt x="5301" y="7234"/>
                    <a:pt x="6434" y="7234"/>
                  </a:cubicBezTo>
                  <a:cubicBezTo>
                    <a:pt x="7566" y="7234"/>
                    <a:pt x="9077" y="7234"/>
                    <a:pt x="10059" y="7434"/>
                  </a:cubicBezTo>
                  <a:cubicBezTo>
                    <a:pt x="11041" y="7634"/>
                    <a:pt x="11494" y="8034"/>
                    <a:pt x="10814" y="8934"/>
                  </a:cubicBezTo>
                  <a:cubicBezTo>
                    <a:pt x="10134" y="9834"/>
                    <a:pt x="8322" y="11234"/>
                    <a:pt x="6358" y="12934"/>
                  </a:cubicBezTo>
                  <a:cubicBezTo>
                    <a:pt x="4394" y="14634"/>
                    <a:pt x="2280" y="16634"/>
                    <a:pt x="1147" y="17934"/>
                  </a:cubicBezTo>
                  <a:cubicBezTo>
                    <a:pt x="14" y="19234"/>
                    <a:pt x="-137" y="19834"/>
                    <a:pt x="90" y="20384"/>
                  </a:cubicBezTo>
                  <a:cubicBezTo>
                    <a:pt x="316" y="20934"/>
                    <a:pt x="920" y="21434"/>
                    <a:pt x="2733" y="21384"/>
                  </a:cubicBezTo>
                  <a:cubicBezTo>
                    <a:pt x="4546" y="21334"/>
                    <a:pt x="7566" y="20734"/>
                    <a:pt x="10890" y="19834"/>
                  </a:cubicBezTo>
                  <a:cubicBezTo>
                    <a:pt x="14213" y="18934"/>
                    <a:pt x="17838" y="17734"/>
                    <a:pt x="21463" y="16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535908" y="611716"/>
              <a:ext cx="303804" cy="21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25" fill="norm" stroke="1" extrusionOk="0">
                  <a:moveTo>
                    <a:pt x="2179" y="6711"/>
                  </a:moveTo>
                  <a:cubicBezTo>
                    <a:pt x="1129" y="5872"/>
                    <a:pt x="79" y="5033"/>
                    <a:pt x="4" y="4299"/>
                  </a:cubicBezTo>
                  <a:cubicBezTo>
                    <a:pt x="-71" y="3565"/>
                    <a:pt x="829" y="2936"/>
                    <a:pt x="2104" y="2936"/>
                  </a:cubicBezTo>
                  <a:cubicBezTo>
                    <a:pt x="3379" y="2936"/>
                    <a:pt x="5029" y="3565"/>
                    <a:pt x="6004" y="5767"/>
                  </a:cubicBezTo>
                  <a:cubicBezTo>
                    <a:pt x="6979" y="7969"/>
                    <a:pt x="7279" y="11744"/>
                    <a:pt x="6829" y="14575"/>
                  </a:cubicBezTo>
                  <a:cubicBezTo>
                    <a:pt x="6379" y="17406"/>
                    <a:pt x="5179" y="19293"/>
                    <a:pt x="4204" y="20342"/>
                  </a:cubicBezTo>
                  <a:cubicBezTo>
                    <a:pt x="3229" y="21390"/>
                    <a:pt x="2479" y="21600"/>
                    <a:pt x="2029" y="20971"/>
                  </a:cubicBezTo>
                  <a:cubicBezTo>
                    <a:pt x="1579" y="20342"/>
                    <a:pt x="1429" y="18874"/>
                    <a:pt x="2854" y="15833"/>
                  </a:cubicBezTo>
                  <a:cubicBezTo>
                    <a:pt x="4279" y="12792"/>
                    <a:pt x="7279" y="8179"/>
                    <a:pt x="9079" y="5557"/>
                  </a:cubicBezTo>
                  <a:cubicBezTo>
                    <a:pt x="10879" y="2936"/>
                    <a:pt x="11479" y="2307"/>
                    <a:pt x="12004" y="1573"/>
                  </a:cubicBezTo>
                  <a:cubicBezTo>
                    <a:pt x="12529" y="839"/>
                    <a:pt x="12979" y="0"/>
                    <a:pt x="12679" y="0"/>
                  </a:cubicBezTo>
                  <a:cubicBezTo>
                    <a:pt x="12379" y="0"/>
                    <a:pt x="11329" y="839"/>
                    <a:pt x="10279" y="2726"/>
                  </a:cubicBezTo>
                  <a:cubicBezTo>
                    <a:pt x="9229" y="4614"/>
                    <a:pt x="8179" y="7550"/>
                    <a:pt x="7654" y="9542"/>
                  </a:cubicBezTo>
                  <a:cubicBezTo>
                    <a:pt x="7129" y="11534"/>
                    <a:pt x="7129" y="12583"/>
                    <a:pt x="8404" y="13421"/>
                  </a:cubicBezTo>
                  <a:cubicBezTo>
                    <a:pt x="9679" y="14260"/>
                    <a:pt x="12229" y="14889"/>
                    <a:pt x="14629" y="14994"/>
                  </a:cubicBezTo>
                  <a:cubicBezTo>
                    <a:pt x="17029" y="15099"/>
                    <a:pt x="19279" y="14680"/>
                    <a:pt x="21529" y="142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294097" y="895350"/>
              <a:ext cx="501165" cy="145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51" fill="norm" stroke="1" extrusionOk="0">
                  <a:moveTo>
                    <a:pt x="796" y="19722"/>
                  </a:moveTo>
                  <a:cubicBezTo>
                    <a:pt x="342" y="20348"/>
                    <a:pt x="-112" y="20974"/>
                    <a:pt x="24" y="21287"/>
                  </a:cubicBezTo>
                  <a:cubicBezTo>
                    <a:pt x="160" y="21600"/>
                    <a:pt x="886" y="21600"/>
                    <a:pt x="2792" y="20035"/>
                  </a:cubicBezTo>
                  <a:cubicBezTo>
                    <a:pt x="4698" y="18470"/>
                    <a:pt x="7784" y="15339"/>
                    <a:pt x="11096" y="11739"/>
                  </a:cubicBezTo>
                  <a:cubicBezTo>
                    <a:pt x="14409" y="8139"/>
                    <a:pt x="17949" y="4070"/>
                    <a:pt x="2148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485110" y="876300"/>
              <a:ext cx="341902" cy="14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80" fill="norm" stroke="1" extrusionOk="0">
                  <a:moveTo>
                    <a:pt x="1937" y="20079"/>
                  </a:moveTo>
                  <a:cubicBezTo>
                    <a:pt x="1004" y="20687"/>
                    <a:pt x="70" y="21296"/>
                    <a:pt x="4" y="21448"/>
                  </a:cubicBezTo>
                  <a:cubicBezTo>
                    <a:pt x="-63" y="21600"/>
                    <a:pt x="737" y="21296"/>
                    <a:pt x="3470" y="18862"/>
                  </a:cubicBezTo>
                  <a:cubicBezTo>
                    <a:pt x="6204" y="16428"/>
                    <a:pt x="10870" y="11865"/>
                    <a:pt x="14204" y="8366"/>
                  </a:cubicBezTo>
                  <a:cubicBezTo>
                    <a:pt x="17537" y="4868"/>
                    <a:pt x="19537" y="2434"/>
                    <a:pt x="2153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1000578" y="600805"/>
              <a:ext cx="42334" cy="5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21600" y="860"/>
                  </a:moveTo>
                  <a:cubicBezTo>
                    <a:pt x="15120" y="115"/>
                    <a:pt x="8640" y="-630"/>
                    <a:pt x="4860" y="860"/>
                  </a:cubicBezTo>
                  <a:cubicBezTo>
                    <a:pt x="1080" y="2349"/>
                    <a:pt x="0" y="6073"/>
                    <a:pt x="0" y="9798"/>
                  </a:cubicBezTo>
                  <a:cubicBezTo>
                    <a:pt x="0" y="13522"/>
                    <a:pt x="1080" y="17246"/>
                    <a:pt x="2160" y="209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1042911" y="81915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1741411" y="209550"/>
              <a:ext cx="44451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011"/>
                    <a:pt x="2057" y="8023"/>
                    <a:pt x="5657" y="11623"/>
                  </a:cubicBezTo>
                  <a:cubicBezTo>
                    <a:pt x="9257" y="15223"/>
                    <a:pt x="15429" y="1841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1747761" y="193969"/>
              <a:ext cx="254001" cy="35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20618"/>
                  </a:moveTo>
                  <a:cubicBezTo>
                    <a:pt x="1620" y="19975"/>
                    <a:pt x="3240" y="19332"/>
                    <a:pt x="5400" y="17853"/>
                  </a:cubicBezTo>
                  <a:cubicBezTo>
                    <a:pt x="7560" y="16375"/>
                    <a:pt x="10260" y="14060"/>
                    <a:pt x="12330" y="11425"/>
                  </a:cubicBezTo>
                  <a:cubicBezTo>
                    <a:pt x="14400" y="8789"/>
                    <a:pt x="15840" y="5832"/>
                    <a:pt x="16650" y="3710"/>
                  </a:cubicBezTo>
                  <a:cubicBezTo>
                    <a:pt x="17460" y="1589"/>
                    <a:pt x="17640" y="303"/>
                    <a:pt x="17640" y="46"/>
                  </a:cubicBezTo>
                  <a:cubicBezTo>
                    <a:pt x="17640" y="-211"/>
                    <a:pt x="17460" y="560"/>
                    <a:pt x="17730" y="3389"/>
                  </a:cubicBezTo>
                  <a:cubicBezTo>
                    <a:pt x="18000" y="6218"/>
                    <a:pt x="18720" y="11103"/>
                    <a:pt x="19440" y="14446"/>
                  </a:cubicBezTo>
                  <a:cubicBezTo>
                    <a:pt x="20160" y="17789"/>
                    <a:pt x="20880" y="19589"/>
                    <a:pt x="21600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2103361" y="317500"/>
              <a:ext cx="63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2128761" y="450850"/>
              <a:ext cx="6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2278214" y="161066"/>
              <a:ext cx="161698" cy="4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79" fill="norm" stroke="1" extrusionOk="0">
                  <a:moveTo>
                    <a:pt x="2074" y="833"/>
                  </a:moveTo>
                  <a:cubicBezTo>
                    <a:pt x="1233" y="306"/>
                    <a:pt x="391" y="-221"/>
                    <a:pt x="111" y="95"/>
                  </a:cubicBezTo>
                  <a:cubicBezTo>
                    <a:pt x="-170" y="411"/>
                    <a:pt x="111" y="1570"/>
                    <a:pt x="672" y="4204"/>
                  </a:cubicBezTo>
                  <a:cubicBezTo>
                    <a:pt x="1233" y="6839"/>
                    <a:pt x="2074" y="10948"/>
                    <a:pt x="2495" y="13793"/>
                  </a:cubicBezTo>
                  <a:cubicBezTo>
                    <a:pt x="2916" y="16638"/>
                    <a:pt x="2916" y="18218"/>
                    <a:pt x="2916" y="19324"/>
                  </a:cubicBezTo>
                  <a:cubicBezTo>
                    <a:pt x="2916" y="20431"/>
                    <a:pt x="2916" y="21063"/>
                    <a:pt x="2775" y="21063"/>
                  </a:cubicBezTo>
                  <a:cubicBezTo>
                    <a:pt x="2635" y="21063"/>
                    <a:pt x="2355" y="20431"/>
                    <a:pt x="2074" y="18745"/>
                  </a:cubicBezTo>
                  <a:cubicBezTo>
                    <a:pt x="1794" y="17059"/>
                    <a:pt x="1513" y="14319"/>
                    <a:pt x="1653" y="12581"/>
                  </a:cubicBezTo>
                  <a:cubicBezTo>
                    <a:pt x="1794" y="10842"/>
                    <a:pt x="2355" y="10105"/>
                    <a:pt x="3336" y="9736"/>
                  </a:cubicBezTo>
                  <a:cubicBezTo>
                    <a:pt x="4318" y="9367"/>
                    <a:pt x="5721" y="9367"/>
                    <a:pt x="7965" y="10316"/>
                  </a:cubicBezTo>
                  <a:cubicBezTo>
                    <a:pt x="10209" y="11264"/>
                    <a:pt x="13295" y="13160"/>
                    <a:pt x="15118" y="14952"/>
                  </a:cubicBezTo>
                  <a:cubicBezTo>
                    <a:pt x="16942" y="16743"/>
                    <a:pt x="17503" y="18429"/>
                    <a:pt x="18344" y="19482"/>
                  </a:cubicBezTo>
                  <a:cubicBezTo>
                    <a:pt x="19186" y="20536"/>
                    <a:pt x="20308" y="20958"/>
                    <a:pt x="21430" y="21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2475351" y="309317"/>
              <a:ext cx="218561" cy="23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074" fill="norm" stroke="1" extrusionOk="0">
                  <a:moveTo>
                    <a:pt x="3344" y="7620"/>
                  </a:moveTo>
                  <a:cubicBezTo>
                    <a:pt x="2727" y="9149"/>
                    <a:pt x="2110" y="10679"/>
                    <a:pt x="2315" y="11539"/>
                  </a:cubicBezTo>
                  <a:cubicBezTo>
                    <a:pt x="2521" y="12399"/>
                    <a:pt x="3550" y="12590"/>
                    <a:pt x="4990" y="11921"/>
                  </a:cubicBezTo>
                  <a:cubicBezTo>
                    <a:pt x="6430" y="11252"/>
                    <a:pt x="8281" y="9723"/>
                    <a:pt x="9515" y="8002"/>
                  </a:cubicBezTo>
                  <a:cubicBezTo>
                    <a:pt x="10750" y="6282"/>
                    <a:pt x="11367" y="4371"/>
                    <a:pt x="11572" y="2937"/>
                  </a:cubicBezTo>
                  <a:cubicBezTo>
                    <a:pt x="11778" y="1503"/>
                    <a:pt x="11572" y="548"/>
                    <a:pt x="10852" y="165"/>
                  </a:cubicBezTo>
                  <a:cubicBezTo>
                    <a:pt x="10132" y="-217"/>
                    <a:pt x="8898" y="-26"/>
                    <a:pt x="6944" y="1695"/>
                  </a:cubicBezTo>
                  <a:cubicBezTo>
                    <a:pt x="4990" y="3415"/>
                    <a:pt x="2315" y="6664"/>
                    <a:pt x="978" y="9818"/>
                  </a:cubicBezTo>
                  <a:cubicBezTo>
                    <a:pt x="-359" y="12972"/>
                    <a:pt x="-359" y="16031"/>
                    <a:pt x="1184" y="18133"/>
                  </a:cubicBezTo>
                  <a:cubicBezTo>
                    <a:pt x="2727" y="20236"/>
                    <a:pt x="5812" y="21383"/>
                    <a:pt x="9412" y="21001"/>
                  </a:cubicBezTo>
                  <a:cubicBezTo>
                    <a:pt x="13012" y="20618"/>
                    <a:pt x="17127" y="18707"/>
                    <a:pt x="21241" y="167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2662161" y="86464"/>
              <a:ext cx="311151" cy="41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6612" y="17058"/>
                  </a:moveTo>
                  <a:cubicBezTo>
                    <a:pt x="6612" y="16189"/>
                    <a:pt x="6612" y="15321"/>
                    <a:pt x="6318" y="14724"/>
                  </a:cubicBezTo>
                  <a:cubicBezTo>
                    <a:pt x="6024" y="14127"/>
                    <a:pt x="5437" y="13801"/>
                    <a:pt x="4482" y="14073"/>
                  </a:cubicBezTo>
                  <a:cubicBezTo>
                    <a:pt x="3527" y="14344"/>
                    <a:pt x="2204" y="15213"/>
                    <a:pt x="1322" y="16406"/>
                  </a:cubicBezTo>
                  <a:cubicBezTo>
                    <a:pt x="441" y="17600"/>
                    <a:pt x="0" y="19120"/>
                    <a:pt x="0" y="20097"/>
                  </a:cubicBezTo>
                  <a:cubicBezTo>
                    <a:pt x="0" y="21074"/>
                    <a:pt x="441" y="21508"/>
                    <a:pt x="1396" y="21454"/>
                  </a:cubicBezTo>
                  <a:cubicBezTo>
                    <a:pt x="2351" y="21399"/>
                    <a:pt x="3820" y="20857"/>
                    <a:pt x="4776" y="20368"/>
                  </a:cubicBezTo>
                  <a:cubicBezTo>
                    <a:pt x="5731" y="19880"/>
                    <a:pt x="6171" y="19446"/>
                    <a:pt x="6612" y="18957"/>
                  </a:cubicBezTo>
                  <a:cubicBezTo>
                    <a:pt x="7053" y="18469"/>
                    <a:pt x="7494" y="17926"/>
                    <a:pt x="7935" y="17980"/>
                  </a:cubicBezTo>
                  <a:cubicBezTo>
                    <a:pt x="8376" y="18035"/>
                    <a:pt x="8816" y="18686"/>
                    <a:pt x="9404" y="19012"/>
                  </a:cubicBezTo>
                  <a:cubicBezTo>
                    <a:pt x="9992" y="19337"/>
                    <a:pt x="10727" y="19337"/>
                    <a:pt x="11829" y="18740"/>
                  </a:cubicBezTo>
                  <a:cubicBezTo>
                    <a:pt x="12931" y="18143"/>
                    <a:pt x="14400" y="16949"/>
                    <a:pt x="15796" y="14561"/>
                  </a:cubicBezTo>
                  <a:cubicBezTo>
                    <a:pt x="17192" y="12173"/>
                    <a:pt x="18514" y="8591"/>
                    <a:pt x="19102" y="6095"/>
                  </a:cubicBezTo>
                  <a:cubicBezTo>
                    <a:pt x="19690" y="3598"/>
                    <a:pt x="19543" y="2187"/>
                    <a:pt x="19249" y="1265"/>
                  </a:cubicBezTo>
                  <a:cubicBezTo>
                    <a:pt x="18955" y="342"/>
                    <a:pt x="18514" y="-92"/>
                    <a:pt x="18073" y="17"/>
                  </a:cubicBezTo>
                  <a:cubicBezTo>
                    <a:pt x="17633" y="125"/>
                    <a:pt x="17192" y="776"/>
                    <a:pt x="16678" y="3110"/>
                  </a:cubicBezTo>
                  <a:cubicBezTo>
                    <a:pt x="16163" y="5444"/>
                    <a:pt x="15576" y="9460"/>
                    <a:pt x="15649" y="12390"/>
                  </a:cubicBezTo>
                  <a:cubicBezTo>
                    <a:pt x="15722" y="15321"/>
                    <a:pt x="16457" y="17166"/>
                    <a:pt x="17192" y="18360"/>
                  </a:cubicBezTo>
                  <a:cubicBezTo>
                    <a:pt x="17927" y="19554"/>
                    <a:pt x="18661" y="20097"/>
                    <a:pt x="19396" y="20260"/>
                  </a:cubicBezTo>
                  <a:cubicBezTo>
                    <a:pt x="20131" y="20423"/>
                    <a:pt x="20865" y="20205"/>
                    <a:pt x="21600" y="199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023022" y="139699"/>
              <a:ext cx="415487" cy="6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58" fill="norm" stroke="1" extrusionOk="0">
                  <a:moveTo>
                    <a:pt x="3638" y="0"/>
                  </a:moveTo>
                  <a:cubicBezTo>
                    <a:pt x="3421" y="2255"/>
                    <a:pt x="3204" y="4509"/>
                    <a:pt x="3095" y="6364"/>
                  </a:cubicBezTo>
                  <a:cubicBezTo>
                    <a:pt x="2987" y="8218"/>
                    <a:pt x="2987" y="9673"/>
                    <a:pt x="3204" y="10618"/>
                  </a:cubicBezTo>
                  <a:cubicBezTo>
                    <a:pt x="3421" y="11564"/>
                    <a:pt x="3855" y="12000"/>
                    <a:pt x="4289" y="12036"/>
                  </a:cubicBezTo>
                  <a:cubicBezTo>
                    <a:pt x="4723" y="12073"/>
                    <a:pt x="5158" y="11709"/>
                    <a:pt x="5375" y="10800"/>
                  </a:cubicBezTo>
                  <a:cubicBezTo>
                    <a:pt x="5592" y="9891"/>
                    <a:pt x="5592" y="8436"/>
                    <a:pt x="5320" y="7527"/>
                  </a:cubicBezTo>
                  <a:cubicBezTo>
                    <a:pt x="5049" y="6618"/>
                    <a:pt x="4506" y="6255"/>
                    <a:pt x="3692" y="6036"/>
                  </a:cubicBezTo>
                  <a:cubicBezTo>
                    <a:pt x="2878" y="5818"/>
                    <a:pt x="1793" y="5745"/>
                    <a:pt x="1033" y="5855"/>
                  </a:cubicBezTo>
                  <a:cubicBezTo>
                    <a:pt x="273" y="5964"/>
                    <a:pt x="-161" y="6255"/>
                    <a:pt x="56" y="6400"/>
                  </a:cubicBezTo>
                  <a:cubicBezTo>
                    <a:pt x="273" y="6545"/>
                    <a:pt x="1142" y="6545"/>
                    <a:pt x="2444" y="5964"/>
                  </a:cubicBezTo>
                  <a:cubicBezTo>
                    <a:pt x="3747" y="5382"/>
                    <a:pt x="5483" y="4218"/>
                    <a:pt x="6514" y="3455"/>
                  </a:cubicBezTo>
                  <a:cubicBezTo>
                    <a:pt x="7546" y="2691"/>
                    <a:pt x="7871" y="2327"/>
                    <a:pt x="8251" y="1782"/>
                  </a:cubicBezTo>
                  <a:cubicBezTo>
                    <a:pt x="8631" y="1236"/>
                    <a:pt x="9065" y="509"/>
                    <a:pt x="9065" y="255"/>
                  </a:cubicBezTo>
                  <a:cubicBezTo>
                    <a:pt x="9065" y="0"/>
                    <a:pt x="8631" y="218"/>
                    <a:pt x="8251" y="945"/>
                  </a:cubicBezTo>
                  <a:cubicBezTo>
                    <a:pt x="7871" y="1673"/>
                    <a:pt x="7546" y="2909"/>
                    <a:pt x="7383" y="4545"/>
                  </a:cubicBezTo>
                  <a:cubicBezTo>
                    <a:pt x="7220" y="6182"/>
                    <a:pt x="7220" y="8218"/>
                    <a:pt x="7220" y="9018"/>
                  </a:cubicBezTo>
                  <a:cubicBezTo>
                    <a:pt x="7220" y="9818"/>
                    <a:pt x="7220" y="9382"/>
                    <a:pt x="7383" y="8982"/>
                  </a:cubicBezTo>
                  <a:cubicBezTo>
                    <a:pt x="7546" y="8582"/>
                    <a:pt x="7871" y="8218"/>
                    <a:pt x="8305" y="8000"/>
                  </a:cubicBezTo>
                  <a:cubicBezTo>
                    <a:pt x="8740" y="7782"/>
                    <a:pt x="9282" y="7709"/>
                    <a:pt x="9716" y="7964"/>
                  </a:cubicBezTo>
                  <a:cubicBezTo>
                    <a:pt x="10151" y="8218"/>
                    <a:pt x="10476" y="8800"/>
                    <a:pt x="10693" y="9309"/>
                  </a:cubicBezTo>
                  <a:cubicBezTo>
                    <a:pt x="10910" y="9818"/>
                    <a:pt x="11019" y="10255"/>
                    <a:pt x="11236" y="10618"/>
                  </a:cubicBezTo>
                  <a:cubicBezTo>
                    <a:pt x="11453" y="10982"/>
                    <a:pt x="11779" y="11273"/>
                    <a:pt x="12159" y="11273"/>
                  </a:cubicBezTo>
                  <a:cubicBezTo>
                    <a:pt x="12538" y="11273"/>
                    <a:pt x="12973" y="10982"/>
                    <a:pt x="13353" y="10618"/>
                  </a:cubicBezTo>
                  <a:cubicBezTo>
                    <a:pt x="13732" y="10255"/>
                    <a:pt x="14058" y="9818"/>
                    <a:pt x="14329" y="9382"/>
                  </a:cubicBezTo>
                  <a:cubicBezTo>
                    <a:pt x="14601" y="8945"/>
                    <a:pt x="14818" y="8509"/>
                    <a:pt x="14872" y="8109"/>
                  </a:cubicBezTo>
                  <a:cubicBezTo>
                    <a:pt x="14926" y="7709"/>
                    <a:pt x="14818" y="7345"/>
                    <a:pt x="14709" y="7345"/>
                  </a:cubicBezTo>
                  <a:cubicBezTo>
                    <a:pt x="14601" y="7345"/>
                    <a:pt x="14492" y="7709"/>
                    <a:pt x="14438" y="8073"/>
                  </a:cubicBezTo>
                  <a:cubicBezTo>
                    <a:pt x="14384" y="8436"/>
                    <a:pt x="14384" y="8800"/>
                    <a:pt x="14547" y="9127"/>
                  </a:cubicBezTo>
                  <a:cubicBezTo>
                    <a:pt x="14709" y="9455"/>
                    <a:pt x="15035" y="9745"/>
                    <a:pt x="15469" y="9891"/>
                  </a:cubicBezTo>
                  <a:cubicBezTo>
                    <a:pt x="15903" y="10036"/>
                    <a:pt x="16446" y="10036"/>
                    <a:pt x="16934" y="9927"/>
                  </a:cubicBezTo>
                  <a:cubicBezTo>
                    <a:pt x="17423" y="9818"/>
                    <a:pt x="17857" y="9600"/>
                    <a:pt x="18291" y="9200"/>
                  </a:cubicBezTo>
                  <a:cubicBezTo>
                    <a:pt x="18725" y="8800"/>
                    <a:pt x="19160" y="8218"/>
                    <a:pt x="19377" y="8182"/>
                  </a:cubicBezTo>
                  <a:cubicBezTo>
                    <a:pt x="19594" y="8145"/>
                    <a:pt x="19594" y="8655"/>
                    <a:pt x="19919" y="9964"/>
                  </a:cubicBezTo>
                  <a:cubicBezTo>
                    <a:pt x="20245" y="11273"/>
                    <a:pt x="20896" y="13382"/>
                    <a:pt x="21168" y="15309"/>
                  </a:cubicBezTo>
                  <a:cubicBezTo>
                    <a:pt x="21439" y="17236"/>
                    <a:pt x="21330" y="18982"/>
                    <a:pt x="20679" y="20073"/>
                  </a:cubicBezTo>
                  <a:cubicBezTo>
                    <a:pt x="20028" y="21164"/>
                    <a:pt x="18834" y="21600"/>
                    <a:pt x="17531" y="21418"/>
                  </a:cubicBezTo>
                  <a:cubicBezTo>
                    <a:pt x="16229" y="21236"/>
                    <a:pt x="14818" y="20436"/>
                    <a:pt x="13407" y="196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1865147" y="917145"/>
              <a:ext cx="203344" cy="43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12" fill="norm" stroke="1" extrusionOk="0">
                  <a:moveTo>
                    <a:pt x="1679" y="7065"/>
                  </a:moveTo>
                  <a:cubicBezTo>
                    <a:pt x="2570" y="10613"/>
                    <a:pt x="3461" y="14161"/>
                    <a:pt x="4018" y="16300"/>
                  </a:cubicBezTo>
                  <a:cubicBezTo>
                    <a:pt x="4574" y="18439"/>
                    <a:pt x="4797" y="19169"/>
                    <a:pt x="4908" y="19013"/>
                  </a:cubicBezTo>
                  <a:cubicBezTo>
                    <a:pt x="5020" y="18856"/>
                    <a:pt x="5020" y="17813"/>
                    <a:pt x="4574" y="15622"/>
                  </a:cubicBezTo>
                  <a:cubicBezTo>
                    <a:pt x="4129" y="13430"/>
                    <a:pt x="3238" y="10091"/>
                    <a:pt x="2793" y="7691"/>
                  </a:cubicBezTo>
                  <a:cubicBezTo>
                    <a:pt x="2347" y="5291"/>
                    <a:pt x="2347" y="3830"/>
                    <a:pt x="2904" y="2682"/>
                  </a:cubicBezTo>
                  <a:cubicBezTo>
                    <a:pt x="3461" y="1535"/>
                    <a:pt x="4574" y="700"/>
                    <a:pt x="5799" y="282"/>
                  </a:cubicBezTo>
                  <a:cubicBezTo>
                    <a:pt x="7024" y="-135"/>
                    <a:pt x="8360" y="-135"/>
                    <a:pt x="10475" y="595"/>
                  </a:cubicBezTo>
                  <a:cubicBezTo>
                    <a:pt x="12591" y="1326"/>
                    <a:pt x="15486" y="2787"/>
                    <a:pt x="17712" y="4769"/>
                  </a:cubicBezTo>
                  <a:cubicBezTo>
                    <a:pt x="19939" y="6752"/>
                    <a:pt x="21498" y="9256"/>
                    <a:pt x="21387" y="11917"/>
                  </a:cubicBezTo>
                  <a:cubicBezTo>
                    <a:pt x="21275" y="14578"/>
                    <a:pt x="19494" y="17395"/>
                    <a:pt x="16710" y="19013"/>
                  </a:cubicBezTo>
                  <a:cubicBezTo>
                    <a:pt x="13927" y="20630"/>
                    <a:pt x="10141" y="21048"/>
                    <a:pt x="7469" y="21256"/>
                  </a:cubicBezTo>
                  <a:cubicBezTo>
                    <a:pt x="4797" y="21465"/>
                    <a:pt x="3238" y="21465"/>
                    <a:pt x="2013" y="21256"/>
                  </a:cubicBezTo>
                  <a:cubicBezTo>
                    <a:pt x="789" y="21048"/>
                    <a:pt x="-102" y="20630"/>
                    <a:pt x="9" y="20213"/>
                  </a:cubicBezTo>
                  <a:cubicBezTo>
                    <a:pt x="121" y="19795"/>
                    <a:pt x="1234" y="19378"/>
                    <a:pt x="2347" y="189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2177117" y="1092200"/>
              <a:ext cx="27845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029"/>
                    <a:pt x="4867" y="2057"/>
                    <a:pt x="1782" y="5657"/>
                  </a:cubicBezTo>
                  <a:cubicBezTo>
                    <a:pt x="-1304" y="9257"/>
                    <a:pt x="239" y="15429"/>
                    <a:pt x="178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2217661" y="12255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367068" y="1077073"/>
              <a:ext cx="123644" cy="16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35" fill="norm" stroke="1" extrusionOk="0">
                  <a:moveTo>
                    <a:pt x="2715" y="8626"/>
                  </a:moveTo>
                  <a:cubicBezTo>
                    <a:pt x="1617" y="9733"/>
                    <a:pt x="518" y="10841"/>
                    <a:pt x="152" y="12502"/>
                  </a:cubicBezTo>
                  <a:cubicBezTo>
                    <a:pt x="-214" y="14164"/>
                    <a:pt x="152" y="16379"/>
                    <a:pt x="518" y="18179"/>
                  </a:cubicBezTo>
                  <a:cubicBezTo>
                    <a:pt x="884" y="19979"/>
                    <a:pt x="1250" y="21364"/>
                    <a:pt x="1250" y="21226"/>
                  </a:cubicBezTo>
                  <a:cubicBezTo>
                    <a:pt x="1250" y="21087"/>
                    <a:pt x="884" y="19426"/>
                    <a:pt x="701" y="16241"/>
                  </a:cubicBezTo>
                  <a:cubicBezTo>
                    <a:pt x="518" y="13056"/>
                    <a:pt x="518" y="8349"/>
                    <a:pt x="1250" y="5164"/>
                  </a:cubicBezTo>
                  <a:cubicBezTo>
                    <a:pt x="1983" y="1979"/>
                    <a:pt x="3447" y="318"/>
                    <a:pt x="6010" y="41"/>
                  </a:cubicBezTo>
                  <a:cubicBezTo>
                    <a:pt x="8572" y="-236"/>
                    <a:pt x="12233" y="872"/>
                    <a:pt x="14979" y="4472"/>
                  </a:cubicBezTo>
                  <a:cubicBezTo>
                    <a:pt x="17725" y="8072"/>
                    <a:pt x="19555" y="14164"/>
                    <a:pt x="21386" y="202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573261" y="1041400"/>
              <a:ext cx="72881" cy="17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364" fill="norm" stroke="1" extrusionOk="0">
                  <a:moveTo>
                    <a:pt x="12600" y="3904"/>
                  </a:moveTo>
                  <a:cubicBezTo>
                    <a:pt x="9600" y="3643"/>
                    <a:pt x="6600" y="3383"/>
                    <a:pt x="4200" y="4424"/>
                  </a:cubicBezTo>
                  <a:cubicBezTo>
                    <a:pt x="1800" y="5465"/>
                    <a:pt x="0" y="7807"/>
                    <a:pt x="0" y="10800"/>
                  </a:cubicBezTo>
                  <a:cubicBezTo>
                    <a:pt x="0" y="13793"/>
                    <a:pt x="1800" y="17436"/>
                    <a:pt x="4200" y="19388"/>
                  </a:cubicBezTo>
                  <a:cubicBezTo>
                    <a:pt x="6600" y="21340"/>
                    <a:pt x="9600" y="21600"/>
                    <a:pt x="12000" y="21210"/>
                  </a:cubicBezTo>
                  <a:cubicBezTo>
                    <a:pt x="14400" y="20819"/>
                    <a:pt x="16200" y="19778"/>
                    <a:pt x="18000" y="17176"/>
                  </a:cubicBezTo>
                  <a:cubicBezTo>
                    <a:pt x="19800" y="14573"/>
                    <a:pt x="21600" y="10410"/>
                    <a:pt x="20100" y="7937"/>
                  </a:cubicBezTo>
                  <a:cubicBezTo>
                    <a:pt x="18600" y="5465"/>
                    <a:pt x="13800" y="4684"/>
                    <a:pt x="12000" y="3643"/>
                  </a:cubicBezTo>
                  <a:cubicBezTo>
                    <a:pt x="10200" y="2602"/>
                    <a:pt x="11400" y="1301"/>
                    <a:pt x="12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712961" y="801346"/>
              <a:ext cx="63501" cy="38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2357"/>
                  </a:moveTo>
                  <a:cubicBezTo>
                    <a:pt x="1440" y="1318"/>
                    <a:pt x="2880" y="278"/>
                    <a:pt x="3600" y="47"/>
                  </a:cubicBezTo>
                  <a:cubicBezTo>
                    <a:pt x="4320" y="-184"/>
                    <a:pt x="4320" y="394"/>
                    <a:pt x="3960" y="2530"/>
                  </a:cubicBezTo>
                  <a:cubicBezTo>
                    <a:pt x="3600" y="4667"/>
                    <a:pt x="2880" y="8364"/>
                    <a:pt x="3240" y="11367"/>
                  </a:cubicBezTo>
                  <a:cubicBezTo>
                    <a:pt x="3600" y="14370"/>
                    <a:pt x="5040" y="16680"/>
                    <a:pt x="6840" y="18297"/>
                  </a:cubicBezTo>
                  <a:cubicBezTo>
                    <a:pt x="8640" y="19914"/>
                    <a:pt x="10800" y="20838"/>
                    <a:pt x="13320" y="21127"/>
                  </a:cubicBezTo>
                  <a:cubicBezTo>
                    <a:pt x="15840" y="21416"/>
                    <a:pt x="18720" y="21069"/>
                    <a:pt x="20160" y="20261"/>
                  </a:cubicBezTo>
                  <a:cubicBezTo>
                    <a:pt x="21600" y="19452"/>
                    <a:pt x="21600" y="18182"/>
                    <a:pt x="21600" y="169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2685132" y="977900"/>
              <a:ext cx="13578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4369" y="21600"/>
                  </a:moveTo>
                  <a:cubicBezTo>
                    <a:pt x="2375" y="20571"/>
                    <a:pt x="382" y="19543"/>
                    <a:pt x="49" y="18257"/>
                  </a:cubicBezTo>
                  <a:cubicBezTo>
                    <a:pt x="-283" y="16971"/>
                    <a:pt x="1046" y="15429"/>
                    <a:pt x="4868" y="12343"/>
                  </a:cubicBezTo>
                  <a:cubicBezTo>
                    <a:pt x="8689" y="9257"/>
                    <a:pt x="15003" y="4629"/>
                    <a:pt x="213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3098195" y="858410"/>
              <a:ext cx="129117" cy="31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479" y="3400"/>
                  </a:moveTo>
                  <a:cubicBezTo>
                    <a:pt x="2125" y="2675"/>
                    <a:pt x="1770" y="1950"/>
                    <a:pt x="1239" y="1226"/>
                  </a:cubicBezTo>
                  <a:cubicBezTo>
                    <a:pt x="708" y="501"/>
                    <a:pt x="0" y="-224"/>
                    <a:pt x="0" y="66"/>
                  </a:cubicBezTo>
                  <a:cubicBezTo>
                    <a:pt x="0" y="356"/>
                    <a:pt x="708" y="1661"/>
                    <a:pt x="1593" y="4705"/>
                  </a:cubicBezTo>
                  <a:cubicBezTo>
                    <a:pt x="2479" y="7749"/>
                    <a:pt x="3541" y="12533"/>
                    <a:pt x="4072" y="15287"/>
                  </a:cubicBezTo>
                  <a:cubicBezTo>
                    <a:pt x="4603" y="18042"/>
                    <a:pt x="4603" y="18767"/>
                    <a:pt x="4426" y="19564"/>
                  </a:cubicBezTo>
                  <a:cubicBezTo>
                    <a:pt x="4249" y="20361"/>
                    <a:pt x="3895" y="21231"/>
                    <a:pt x="3364" y="21304"/>
                  </a:cubicBezTo>
                  <a:cubicBezTo>
                    <a:pt x="2833" y="21376"/>
                    <a:pt x="2125" y="20651"/>
                    <a:pt x="1948" y="19057"/>
                  </a:cubicBezTo>
                  <a:cubicBezTo>
                    <a:pt x="1770" y="17462"/>
                    <a:pt x="2125" y="14997"/>
                    <a:pt x="3010" y="13548"/>
                  </a:cubicBezTo>
                  <a:cubicBezTo>
                    <a:pt x="3895" y="12098"/>
                    <a:pt x="5311" y="11663"/>
                    <a:pt x="6905" y="11663"/>
                  </a:cubicBezTo>
                  <a:cubicBezTo>
                    <a:pt x="8498" y="11663"/>
                    <a:pt x="10269" y="12098"/>
                    <a:pt x="12039" y="13403"/>
                  </a:cubicBezTo>
                  <a:cubicBezTo>
                    <a:pt x="13810" y="14708"/>
                    <a:pt x="15580" y="16882"/>
                    <a:pt x="17174" y="18187"/>
                  </a:cubicBezTo>
                  <a:cubicBezTo>
                    <a:pt x="18767" y="19491"/>
                    <a:pt x="20184" y="19926"/>
                    <a:pt x="21600" y="203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265411" y="752422"/>
              <a:ext cx="381001" cy="39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17409"/>
                  </a:moveTo>
                  <a:cubicBezTo>
                    <a:pt x="1440" y="16834"/>
                    <a:pt x="2880" y="16260"/>
                    <a:pt x="3840" y="15800"/>
                  </a:cubicBezTo>
                  <a:cubicBezTo>
                    <a:pt x="4800" y="15341"/>
                    <a:pt x="5280" y="14996"/>
                    <a:pt x="5580" y="14536"/>
                  </a:cubicBezTo>
                  <a:cubicBezTo>
                    <a:pt x="5880" y="14077"/>
                    <a:pt x="6000" y="13502"/>
                    <a:pt x="5700" y="13273"/>
                  </a:cubicBezTo>
                  <a:cubicBezTo>
                    <a:pt x="5400" y="13043"/>
                    <a:pt x="4680" y="13158"/>
                    <a:pt x="3840" y="13905"/>
                  </a:cubicBezTo>
                  <a:cubicBezTo>
                    <a:pt x="3000" y="14651"/>
                    <a:pt x="2040" y="16030"/>
                    <a:pt x="1860" y="17409"/>
                  </a:cubicBezTo>
                  <a:cubicBezTo>
                    <a:pt x="1680" y="18788"/>
                    <a:pt x="2280" y="20166"/>
                    <a:pt x="3240" y="20856"/>
                  </a:cubicBezTo>
                  <a:cubicBezTo>
                    <a:pt x="4200" y="21545"/>
                    <a:pt x="5520" y="21545"/>
                    <a:pt x="7200" y="20568"/>
                  </a:cubicBezTo>
                  <a:cubicBezTo>
                    <a:pt x="8880" y="19592"/>
                    <a:pt x="10920" y="17639"/>
                    <a:pt x="11940" y="16375"/>
                  </a:cubicBezTo>
                  <a:cubicBezTo>
                    <a:pt x="12960" y="15111"/>
                    <a:pt x="12960" y="14536"/>
                    <a:pt x="12600" y="14422"/>
                  </a:cubicBezTo>
                  <a:cubicBezTo>
                    <a:pt x="12240" y="14307"/>
                    <a:pt x="11520" y="14651"/>
                    <a:pt x="10740" y="15456"/>
                  </a:cubicBezTo>
                  <a:cubicBezTo>
                    <a:pt x="9960" y="16260"/>
                    <a:pt x="9120" y="17524"/>
                    <a:pt x="8700" y="18443"/>
                  </a:cubicBezTo>
                  <a:cubicBezTo>
                    <a:pt x="8280" y="19362"/>
                    <a:pt x="8280" y="19936"/>
                    <a:pt x="8580" y="20051"/>
                  </a:cubicBezTo>
                  <a:cubicBezTo>
                    <a:pt x="8880" y="20166"/>
                    <a:pt x="9480" y="19822"/>
                    <a:pt x="9960" y="19362"/>
                  </a:cubicBezTo>
                  <a:cubicBezTo>
                    <a:pt x="10440" y="18902"/>
                    <a:pt x="10800" y="18328"/>
                    <a:pt x="11280" y="17754"/>
                  </a:cubicBezTo>
                  <a:cubicBezTo>
                    <a:pt x="11760" y="17179"/>
                    <a:pt x="12360" y="16605"/>
                    <a:pt x="12720" y="16605"/>
                  </a:cubicBezTo>
                  <a:cubicBezTo>
                    <a:pt x="13080" y="16605"/>
                    <a:pt x="13200" y="17179"/>
                    <a:pt x="13440" y="17754"/>
                  </a:cubicBezTo>
                  <a:cubicBezTo>
                    <a:pt x="13680" y="18328"/>
                    <a:pt x="14040" y="18902"/>
                    <a:pt x="14520" y="19075"/>
                  </a:cubicBezTo>
                  <a:cubicBezTo>
                    <a:pt x="15000" y="19247"/>
                    <a:pt x="15600" y="19017"/>
                    <a:pt x="16320" y="17524"/>
                  </a:cubicBezTo>
                  <a:cubicBezTo>
                    <a:pt x="17040" y="16030"/>
                    <a:pt x="17880" y="13273"/>
                    <a:pt x="18480" y="10400"/>
                  </a:cubicBezTo>
                  <a:cubicBezTo>
                    <a:pt x="19080" y="7528"/>
                    <a:pt x="19440" y="4541"/>
                    <a:pt x="19620" y="2645"/>
                  </a:cubicBezTo>
                  <a:cubicBezTo>
                    <a:pt x="19800" y="749"/>
                    <a:pt x="19800" y="-55"/>
                    <a:pt x="19560" y="2"/>
                  </a:cubicBezTo>
                  <a:cubicBezTo>
                    <a:pt x="19320" y="60"/>
                    <a:pt x="18840" y="979"/>
                    <a:pt x="18480" y="3334"/>
                  </a:cubicBezTo>
                  <a:cubicBezTo>
                    <a:pt x="18120" y="5690"/>
                    <a:pt x="17880" y="9481"/>
                    <a:pt x="18060" y="12181"/>
                  </a:cubicBezTo>
                  <a:cubicBezTo>
                    <a:pt x="18240" y="14881"/>
                    <a:pt x="18840" y="16490"/>
                    <a:pt x="19320" y="17524"/>
                  </a:cubicBezTo>
                  <a:cubicBezTo>
                    <a:pt x="19800" y="18558"/>
                    <a:pt x="20160" y="19017"/>
                    <a:pt x="20520" y="19190"/>
                  </a:cubicBezTo>
                  <a:cubicBezTo>
                    <a:pt x="20880" y="19362"/>
                    <a:pt x="21240" y="19247"/>
                    <a:pt x="21600" y="191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722974" y="736600"/>
              <a:ext cx="63138" cy="38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45" fill="norm" stroke="1" extrusionOk="0">
                  <a:moveTo>
                    <a:pt x="17156" y="0"/>
                  </a:moveTo>
                  <a:cubicBezTo>
                    <a:pt x="12836" y="1193"/>
                    <a:pt x="8516" y="2387"/>
                    <a:pt x="5636" y="5370"/>
                  </a:cubicBezTo>
                  <a:cubicBezTo>
                    <a:pt x="2756" y="8354"/>
                    <a:pt x="1316" y="13127"/>
                    <a:pt x="596" y="15812"/>
                  </a:cubicBezTo>
                  <a:cubicBezTo>
                    <a:pt x="-124" y="18497"/>
                    <a:pt x="-124" y="19094"/>
                    <a:pt x="236" y="19750"/>
                  </a:cubicBezTo>
                  <a:cubicBezTo>
                    <a:pt x="596" y="20407"/>
                    <a:pt x="1316" y="21123"/>
                    <a:pt x="3476" y="21361"/>
                  </a:cubicBezTo>
                  <a:cubicBezTo>
                    <a:pt x="5636" y="21600"/>
                    <a:pt x="9236" y="21361"/>
                    <a:pt x="12476" y="20228"/>
                  </a:cubicBezTo>
                  <a:cubicBezTo>
                    <a:pt x="15716" y="19094"/>
                    <a:pt x="18596" y="17065"/>
                    <a:pt x="21476" y="150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3676045" y="754518"/>
              <a:ext cx="237067" cy="29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1929" y="13315"/>
                  </a:moveTo>
                  <a:cubicBezTo>
                    <a:pt x="964" y="13619"/>
                    <a:pt x="0" y="13923"/>
                    <a:pt x="0" y="13847"/>
                  </a:cubicBezTo>
                  <a:cubicBezTo>
                    <a:pt x="0" y="13771"/>
                    <a:pt x="964" y="13315"/>
                    <a:pt x="2796" y="11490"/>
                  </a:cubicBezTo>
                  <a:cubicBezTo>
                    <a:pt x="4629" y="9664"/>
                    <a:pt x="7329" y="6470"/>
                    <a:pt x="8968" y="4568"/>
                  </a:cubicBezTo>
                  <a:cubicBezTo>
                    <a:pt x="10607" y="2667"/>
                    <a:pt x="11186" y="2059"/>
                    <a:pt x="11764" y="1374"/>
                  </a:cubicBezTo>
                  <a:cubicBezTo>
                    <a:pt x="12343" y="690"/>
                    <a:pt x="12921" y="-71"/>
                    <a:pt x="13211" y="5"/>
                  </a:cubicBezTo>
                  <a:cubicBezTo>
                    <a:pt x="13500" y="81"/>
                    <a:pt x="13500" y="994"/>
                    <a:pt x="13307" y="3960"/>
                  </a:cubicBezTo>
                  <a:cubicBezTo>
                    <a:pt x="13114" y="6926"/>
                    <a:pt x="12729" y="11946"/>
                    <a:pt x="12439" y="14912"/>
                  </a:cubicBezTo>
                  <a:cubicBezTo>
                    <a:pt x="12150" y="17878"/>
                    <a:pt x="11957" y="18791"/>
                    <a:pt x="11861" y="19704"/>
                  </a:cubicBezTo>
                  <a:cubicBezTo>
                    <a:pt x="11764" y="20616"/>
                    <a:pt x="11764" y="21529"/>
                    <a:pt x="11861" y="21149"/>
                  </a:cubicBezTo>
                  <a:cubicBezTo>
                    <a:pt x="11957" y="20768"/>
                    <a:pt x="12150" y="19095"/>
                    <a:pt x="12825" y="17346"/>
                  </a:cubicBezTo>
                  <a:cubicBezTo>
                    <a:pt x="13500" y="15597"/>
                    <a:pt x="14657" y="13771"/>
                    <a:pt x="15718" y="12630"/>
                  </a:cubicBezTo>
                  <a:cubicBezTo>
                    <a:pt x="16779" y="11490"/>
                    <a:pt x="17743" y="11033"/>
                    <a:pt x="18418" y="11185"/>
                  </a:cubicBezTo>
                  <a:cubicBezTo>
                    <a:pt x="19093" y="11337"/>
                    <a:pt x="19479" y="12098"/>
                    <a:pt x="19961" y="13847"/>
                  </a:cubicBezTo>
                  <a:cubicBezTo>
                    <a:pt x="20443" y="15597"/>
                    <a:pt x="21021" y="18335"/>
                    <a:pt x="21600" y="21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3957561" y="927100"/>
              <a:ext cx="100689" cy="42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73" fill="norm" stroke="1" extrusionOk="0">
                  <a:moveTo>
                    <a:pt x="2700" y="0"/>
                  </a:moveTo>
                  <a:cubicBezTo>
                    <a:pt x="1800" y="537"/>
                    <a:pt x="900" y="1075"/>
                    <a:pt x="1125" y="1612"/>
                  </a:cubicBezTo>
                  <a:cubicBezTo>
                    <a:pt x="1350" y="2149"/>
                    <a:pt x="2700" y="2687"/>
                    <a:pt x="4500" y="2901"/>
                  </a:cubicBezTo>
                  <a:cubicBezTo>
                    <a:pt x="6300" y="3116"/>
                    <a:pt x="8550" y="3009"/>
                    <a:pt x="10575" y="2633"/>
                  </a:cubicBezTo>
                  <a:cubicBezTo>
                    <a:pt x="12600" y="2257"/>
                    <a:pt x="14400" y="1612"/>
                    <a:pt x="15300" y="1612"/>
                  </a:cubicBezTo>
                  <a:cubicBezTo>
                    <a:pt x="16200" y="1612"/>
                    <a:pt x="16200" y="2257"/>
                    <a:pt x="17100" y="4299"/>
                  </a:cubicBezTo>
                  <a:cubicBezTo>
                    <a:pt x="18000" y="6340"/>
                    <a:pt x="19800" y="9779"/>
                    <a:pt x="20700" y="12627"/>
                  </a:cubicBezTo>
                  <a:cubicBezTo>
                    <a:pt x="21600" y="15475"/>
                    <a:pt x="21600" y="17731"/>
                    <a:pt x="20925" y="19128"/>
                  </a:cubicBezTo>
                  <a:cubicBezTo>
                    <a:pt x="20250" y="20525"/>
                    <a:pt x="18900" y="21063"/>
                    <a:pt x="17100" y="21331"/>
                  </a:cubicBezTo>
                  <a:cubicBezTo>
                    <a:pt x="15300" y="21600"/>
                    <a:pt x="13050" y="21600"/>
                    <a:pt x="10125" y="20310"/>
                  </a:cubicBezTo>
                  <a:cubicBezTo>
                    <a:pt x="7200" y="19021"/>
                    <a:pt x="3600" y="16442"/>
                    <a:pt x="0" y="138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5341861" y="55940"/>
              <a:ext cx="140441" cy="57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566" fill="norm" stroke="1" extrusionOk="0">
                  <a:moveTo>
                    <a:pt x="7624" y="9575"/>
                  </a:moveTo>
                  <a:cubicBezTo>
                    <a:pt x="7306" y="9178"/>
                    <a:pt x="6988" y="8781"/>
                    <a:pt x="6829" y="8820"/>
                  </a:cubicBezTo>
                  <a:cubicBezTo>
                    <a:pt x="6671" y="8860"/>
                    <a:pt x="6671" y="9337"/>
                    <a:pt x="6988" y="11084"/>
                  </a:cubicBezTo>
                  <a:cubicBezTo>
                    <a:pt x="7306" y="12831"/>
                    <a:pt x="7941" y="15848"/>
                    <a:pt x="8259" y="17675"/>
                  </a:cubicBezTo>
                  <a:cubicBezTo>
                    <a:pt x="8576" y="19501"/>
                    <a:pt x="8576" y="20137"/>
                    <a:pt x="8576" y="20653"/>
                  </a:cubicBezTo>
                  <a:cubicBezTo>
                    <a:pt x="8576" y="21169"/>
                    <a:pt x="8576" y="21566"/>
                    <a:pt x="8418" y="21566"/>
                  </a:cubicBezTo>
                  <a:cubicBezTo>
                    <a:pt x="8259" y="21566"/>
                    <a:pt x="7941" y="21169"/>
                    <a:pt x="7147" y="19462"/>
                  </a:cubicBezTo>
                  <a:cubicBezTo>
                    <a:pt x="6353" y="17754"/>
                    <a:pt x="5082" y="14737"/>
                    <a:pt x="4447" y="11917"/>
                  </a:cubicBezTo>
                  <a:cubicBezTo>
                    <a:pt x="3812" y="9098"/>
                    <a:pt x="3812" y="6478"/>
                    <a:pt x="4606" y="4572"/>
                  </a:cubicBezTo>
                  <a:cubicBezTo>
                    <a:pt x="5400" y="2666"/>
                    <a:pt x="6988" y="1475"/>
                    <a:pt x="8576" y="800"/>
                  </a:cubicBezTo>
                  <a:cubicBezTo>
                    <a:pt x="10165" y="125"/>
                    <a:pt x="11753" y="-34"/>
                    <a:pt x="13182" y="6"/>
                  </a:cubicBezTo>
                  <a:cubicBezTo>
                    <a:pt x="14612" y="45"/>
                    <a:pt x="15882" y="284"/>
                    <a:pt x="17629" y="1316"/>
                  </a:cubicBezTo>
                  <a:cubicBezTo>
                    <a:pt x="19376" y="2348"/>
                    <a:pt x="21600" y="4175"/>
                    <a:pt x="20965" y="5803"/>
                  </a:cubicBezTo>
                  <a:cubicBezTo>
                    <a:pt x="20329" y="7431"/>
                    <a:pt x="16835" y="8860"/>
                    <a:pt x="13500" y="9654"/>
                  </a:cubicBezTo>
                  <a:cubicBezTo>
                    <a:pt x="10165" y="10448"/>
                    <a:pt x="6988" y="10607"/>
                    <a:pt x="4765" y="10567"/>
                  </a:cubicBezTo>
                  <a:cubicBezTo>
                    <a:pt x="2541" y="10528"/>
                    <a:pt x="1271" y="10290"/>
                    <a:pt x="0" y="100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5475211" y="311150"/>
              <a:ext cx="215901" cy="26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0" y="7477"/>
                  </a:moveTo>
                  <a:cubicBezTo>
                    <a:pt x="847" y="6812"/>
                    <a:pt x="1694" y="6148"/>
                    <a:pt x="3918" y="6978"/>
                  </a:cubicBezTo>
                  <a:cubicBezTo>
                    <a:pt x="6141" y="7809"/>
                    <a:pt x="9741" y="10135"/>
                    <a:pt x="11541" y="12711"/>
                  </a:cubicBezTo>
                  <a:cubicBezTo>
                    <a:pt x="13341" y="15286"/>
                    <a:pt x="13341" y="18111"/>
                    <a:pt x="12600" y="19689"/>
                  </a:cubicBezTo>
                  <a:cubicBezTo>
                    <a:pt x="11859" y="21268"/>
                    <a:pt x="10376" y="21600"/>
                    <a:pt x="9000" y="20603"/>
                  </a:cubicBezTo>
                  <a:cubicBezTo>
                    <a:pt x="7624" y="19606"/>
                    <a:pt x="6353" y="17280"/>
                    <a:pt x="6141" y="14538"/>
                  </a:cubicBezTo>
                  <a:cubicBezTo>
                    <a:pt x="5929" y="11797"/>
                    <a:pt x="6776" y="8640"/>
                    <a:pt x="9529" y="6148"/>
                  </a:cubicBezTo>
                  <a:cubicBezTo>
                    <a:pt x="12282" y="3655"/>
                    <a:pt x="16941" y="182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5785892" y="145071"/>
              <a:ext cx="203670" cy="449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45" fill="norm" stroke="1" extrusionOk="0">
                  <a:moveTo>
                    <a:pt x="12074" y="2166"/>
                  </a:moveTo>
                  <a:cubicBezTo>
                    <a:pt x="11184" y="1460"/>
                    <a:pt x="10293" y="753"/>
                    <a:pt x="9291" y="350"/>
                  </a:cubicBezTo>
                  <a:cubicBezTo>
                    <a:pt x="8289" y="-54"/>
                    <a:pt x="7175" y="-155"/>
                    <a:pt x="5951" y="299"/>
                  </a:cubicBezTo>
                  <a:cubicBezTo>
                    <a:pt x="4726" y="753"/>
                    <a:pt x="3390" y="1763"/>
                    <a:pt x="2276" y="4034"/>
                  </a:cubicBezTo>
                  <a:cubicBezTo>
                    <a:pt x="1163" y="6305"/>
                    <a:pt x="272" y="9838"/>
                    <a:pt x="50" y="12815"/>
                  </a:cubicBezTo>
                  <a:cubicBezTo>
                    <a:pt x="-173" y="15793"/>
                    <a:pt x="272" y="18215"/>
                    <a:pt x="3167" y="19628"/>
                  </a:cubicBezTo>
                  <a:cubicBezTo>
                    <a:pt x="6062" y="21041"/>
                    <a:pt x="11406" y="21445"/>
                    <a:pt x="14858" y="21445"/>
                  </a:cubicBezTo>
                  <a:cubicBezTo>
                    <a:pt x="18309" y="21445"/>
                    <a:pt x="19868" y="21041"/>
                    <a:pt x="21427" y="206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6034011" y="361950"/>
              <a:ext cx="2476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7" y="16200"/>
                    <a:pt x="12554" y="10800"/>
                    <a:pt x="16154" y="7200"/>
                  </a:cubicBezTo>
                  <a:cubicBezTo>
                    <a:pt x="19754" y="3600"/>
                    <a:pt x="20677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6141961" y="260350"/>
              <a:ext cx="50801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380"/>
                    <a:pt x="5400" y="6759"/>
                    <a:pt x="9000" y="10359"/>
                  </a:cubicBezTo>
                  <a:cubicBezTo>
                    <a:pt x="12600" y="13959"/>
                    <a:pt x="17100" y="1778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6417128" y="0"/>
              <a:ext cx="42335" cy="78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8640" y="0"/>
                    <a:pt x="4860" y="176"/>
                  </a:cubicBezTo>
                  <a:cubicBezTo>
                    <a:pt x="1080" y="351"/>
                    <a:pt x="0" y="702"/>
                    <a:pt x="0" y="1990"/>
                  </a:cubicBezTo>
                  <a:cubicBezTo>
                    <a:pt x="0" y="3278"/>
                    <a:pt x="1080" y="5502"/>
                    <a:pt x="2160" y="7639"/>
                  </a:cubicBezTo>
                  <a:cubicBezTo>
                    <a:pt x="3240" y="9776"/>
                    <a:pt x="4320" y="11824"/>
                    <a:pt x="4320" y="13961"/>
                  </a:cubicBezTo>
                  <a:cubicBezTo>
                    <a:pt x="4320" y="16098"/>
                    <a:pt x="3240" y="18322"/>
                    <a:pt x="2700" y="19610"/>
                  </a:cubicBezTo>
                  <a:cubicBezTo>
                    <a:pt x="2160" y="20898"/>
                    <a:pt x="2160" y="21249"/>
                    <a:pt x="21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6621568" y="260350"/>
              <a:ext cx="15694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2914"/>
                    <a:pt x="-1582" y="5829"/>
                    <a:pt x="1118" y="9429"/>
                  </a:cubicBezTo>
                  <a:cubicBezTo>
                    <a:pt x="3818" y="13029"/>
                    <a:pt x="11918" y="17314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6620189" y="202753"/>
              <a:ext cx="196004" cy="34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268" fill="norm" stroke="1" extrusionOk="0">
                  <a:moveTo>
                    <a:pt x="469" y="5460"/>
                  </a:moveTo>
                  <a:cubicBezTo>
                    <a:pt x="15" y="4555"/>
                    <a:pt x="-440" y="3649"/>
                    <a:pt x="811" y="2615"/>
                  </a:cubicBezTo>
                  <a:cubicBezTo>
                    <a:pt x="2061" y="1580"/>
                    <a:pt x="5017" y="416"/>
                    <a:pt x="8200" y="92"/>
                  </a:cubicBezTo>
                  <a:cubicBezTo>
                    <a:pt x="11383" y="-231"/>
                    <a:pt x="14794" y="286"/>
                    <a:pt x="17181" y="1838"/>
                  </a:cubicBezTo>
                  <a:cubicBezTo>
                    <a:pt x="19568" y="3391"/>
                    <a:pt x="20933" y="5977"/>
                    <a:pt x="21046" y="8694"/>
                  </a:cubicBezTo>
                  <a:cubicBezTo>
                    <a:pt x="21160" y="11410"/>
                    <a:pt x="20023" y="14255"/>
                    <a:pt x="17636" y="16389"/>
                  </a:cubicBezTo>
                  <a:cubicBezTo>
                    <a:pt x="15248" y="18523"/>
                    <a:pt x="11611" y="19946"/>
                    <a:pt x="9223" y="20658"/>
                  </a:cubicBezTo>
                  <a:cubicBezTo>
                    <a:pt x="6836" y="21369"/>
                    <a:pt x="5699" y="21369"/>
                    <a:pt x="4789" y="21110"/>
                  </a:cubicBezTo>
                  <a:cubicBezTo>
                    <a:pt x="3880" y="20852"/>
                    <a:pt x="3198" y="20334"/>
                    <a:pt x="3425" y="19817"/>
                  </a:cubicBezTo>
                  <a:cubicBezTo>
                    <a:pt x="3653" y="19300"/>
                    <a:pt x="4789" y="18782"/>
                    <a:pt x="5926" y="182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6980161" y="74654"/>
              <a:ext cx="164967" cy="55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96" fill="norm" stroke="1" extrusionOk="0">
                  <a:moveTo>
                    <a:pt x="1620" y="60"/>
                  </a:moveTo>
                  <a:cubicBezTo>
                    <a:pt x="2970" y="-22"/>
                    <a:pt x="4320" y="-104"/>
                    <a:pt x="6480" y="430"/>
                  </a:cubicBezTo>
                  <a:cubicBezTo>
                    <a:pt x="8640" y="964"/>
                    <a:pt x="11610" y="2113"/>
                    <a:pt x="14445" y="3961"/>
                  </a:cubicBezTo>
                  <a:cubicBezTo>
                    <a:pt x="17280" y="5809"/>
                    <a:pt x="19980" y="8355"/>
                    <a:pt x="20790" y="10901"/>
                  </a:cubicBezTo>
                  <a:cubicBezTo>
                    <a:pt x="21600" y="13447"/>
                    <a:pt x="20520" y="15993"/>
                    <a:pt x="16740" y="17759"/>
                  </a:cubicBezTo>
                  <a:cubicBezTo>
                    <a:pt x="12960" y="19525"/>
                    <a:pt x="6480" y="20510"/>
                    <a:pt x="0" y="214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7494511" y="298450"/>
              <a:ext cx="1778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14" y="0"/>
                    <a:pt x="11829" y="0"/>
                    <a:pt x="15429" y="3600"/>
                  </a:cubicBezTo>
                  <a:cubicBezTo>
                    <a:pt x="19029" y="7200"/>
                    <a:pt x="20314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7538961" y="412750"/>
              <a:ext cx="1905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7908714" y="189368"/>
              <a:ext cx="155171" cy="3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67" fill="norm" stroke="1" extrusionOk="0">
                  <a:moveTo>
                    <a:pt x="14490" y="3143"/>
                  </a:moveTo>
                  <a:cubicBezTo>
                    <a:pt x="14490" y="2413"/>
                    <a:pt x="14490" y="1683"/>
                    <a:pt x="13770" y="1173"/>
                  </a:cubicBezTo>
                  <a:cubicBezTo>
                    <a:pt x="13050" y="662"/>
                    <a:pt x="11610" y="370"/>
                    <a:pt x="10314" y="443"/>
                  </a:cubicBezTo>
                  <a:cubicBezTo>
                    <a:pt x="9018" y="516"/>
                    <a:pt x="7866" y="954"/>
                    <a:pt x="6138" y="2924"/>
                  </a:cubicBezTo>
                  <a:cubicBezTo>
                    <a:pt x="4410" y="4894"/>
                    <a:pt x="2106" y="8397"/>
                    <a:pt x="954" y="11389"/>
                  </a:cubicBezTo>
                  <a:cubicBezTo>
                    <a:pt x="-198" y="14381"/>
                    <a:pt x="-198" y="16862"/>
                    <a:pt x="378" y="18467"/>
                  </a:cubicBezTo>
                  <a:cubicBezTo>
                    <a:pt x="954" y="20073"/>
                    <a:pt x="2106" y="20802"/>
                    <a:pt x="3546" y="21167"/>
                  </a:cubicBezTo>
                  <a:cubicBezTo>
                    <a:pt x="4986" y="21532"/>
                    <a:pt x="6714" y="21532"/>
                    <a:pt x="9738" y="20000"/>
                  </a:cubicBezTo>
                  <a:cubicBezTo>
                    <a:pt x="12762" y="18467"/>
                    <a:pt x="17082" y="15402"/>
                    <a:pt x="19242" y="12118"/>
                  </a:cubicBezTo>
                  <a:cubicBezTo>
                    <a:pt x="21402" y="8835"/>
                    <a:pt x="21402" y="5332"/>
                    <a:pt x="20682" y="3143"/>
                  </a:cubicBezTo>
                  <a:cubicBezTo>
                    <a:pt x="19962" y="954"/>
                    <a:pt x="18522" y="78"/>
                    <a:pt x="16362" y="5"/>
                  </a:cubicBezTo>
                  <a:cubicBezTo>
                    <a:pt x="14202" y="-68"/>
                    <a:pt x="11322" y="662"/>
                    <a:pt x="9594" y="1464"/>
                  </a:cubicBezTo>
                  <a:cubicBezTo>
                    <a:pt x="7866" y="2267"/>
                    <a:pt x="7290" y="3143"/>
                    <a:pt x="6714" y="40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8218411" y="41275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8337050" y="166996"/>
              <a:ext cx="140814" cy="372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70" fill="norm" stroke="1" extrusionOk="0">
                  <a:moveTo>
                    <a:pt x="20314" y="9357"/>
                  </a:moveTo>
                  <a:cubicBezTo>
                    <a:pt x="19679" y="7415"/>
                    <a:pt x="19043" y="5473"/>
                    <a:pt x="17932" y="3957"/>
                  </a:cubicBezTo>
                  <a:cubicBezTo>
                    <a:pt x="16820" y="2440"/>
                    <a:pt x="15232" y="1348"/>
                    <a:pt x="12849" y="680"/>
                  </a:cubicBezTo>
                  <a:cubicBezTo>
                    <a:pt x="10467" y="13"/>
                    <a:pt x="7291" y="-230"/>
                    <a:pt x="4908" y="255"/>
                  </a:cubicBezTo>
                  <a:cubicBezTo>
                    <a:pt x="2526" y="741"/>
                    <a:pt x="938" y="1954"/>
                    <a:pt x="302" y="2925"/>
                  </a:cubicBezTo>
                  <a:cubicBezTo>
                    <a:pt x="-333" y="3896"/>
                    <a:pt x="-15" y="4624"/>
                    <a:pt x="1732" y="5109"/>
                  </a:cubicBezTo>
                  <a:cubicBezTo>
                    <a:pt x="3479" y="5595"/>
                    <a:pt x="6655" y="5837"/>
                    <a:pt x="9038" y="5777"/>
                  </a:cubicBezTo>
                  <a:cubicBezTo>
                    <a:pt x="11420" y="5716"/>
                    <a:pt x="13008" y="5352"/>
                    <a:pt x="14914" y="4927"/>
                  </a:cubicBezTo>
                  <a:cubicBezTo>
                    <a:pt x="16820" y="4503"/>
                    <a:pt x="19043" y="4017"/>
                    <a:pt x="20155" y="4321"/>
                  </a:cubicBezTo>
                  <a:cubicBezTo>
                    <a:pt x="21267" y="4624"/>
                    <a:pt x="21267" y="5716"/>
                    <a:pt x="20949" y="8082"/>
                  </a:cubicBezTo>
                  <a:cubicBezTo>
                    <a:pt x="20632" y="10449"/>
                    <a:pt x="19996" y="14089"/>
                    <a:pt x="19679" y="16516"/>
                  </a:cubicBezTo>
                  <a:cubicBezTo>
                    <a:pt x="19361" y="18943"/>
                    <a:pt x="19361" y="20157"/>
                    <a:pt x="19361" y="213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8599411" y="190235"/>
              <a:ext cx="138522" cy="4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502" fill="norm" stroke="1" extrusionOk="0">
                  <a:moveTo>
                    <a:pt x="20618" y="6729"/>
                  </a:moveTo>
                  <a:cubicBezTo>
                    <a:pt x="20291" y="4826"/>
                    <a:pt x="19964" y="2924"/>
                    <a:pt x="18327" y="1693"/>
                  </a:cubicBezTo>
                  <a:cubicBezTo>
                    <a:pt x="16691" y="462"/>
                    <a:pt x="13745" y="-98"/>
                    <a:pt x="10800" y="14"/>
                  </a:cubicBezTo>
                  <a:cubicBezTo>
                    <a:pt x="7855" y="126"/>
                    <a:pt x="4909" y="909"/>
                    <a:pt x="2945" y="2028"/>
                  </a:cubicBezTo>
                  <a:cubicBezTo>
                    <a:pt x="982" y="3148"/>
                    <a:pt x="0" y="4603"/>
                    <a:pt x="0" y="5554"/>
                  </a:cubicBezTo>
                  <a:cubicBezTo>
                    <a:pt x="0" y="6505"/>
                    <a:pt x="982" y="6953"/>
                    <a:pt x="3927" y="6673"/>
                  </a:cubicBezTo>
                  <a:cubicBezTo>
                    <a:pt x="6873" y="6393"/>
                    <a:pt x="11782" y="5386"/>
                    <a:pt x="15055" y="4603"/>
                  </a:cubicBezTo>
                  <a:cubicBezTo>
                    <a:pt x="18327" y="3819"/>
                    <a:pt x="19964" y="3260"/>
                    <a:pt x="20782" y="3260"/>
                  </a:cubicBezTo>
                  <a:cubicBezTo>
                    <a:pt x="21600" y="3260"/>
                    <a:pt x="21600" y="3819"/>
                    <a:pt x="20945" y="5666"/>
                  </a:cubicBezTo>
                  <a:cubicBezTo>
                    <a:pt x="20291" y="7512"/>
                    <a:pt x="18982" y="10646"/>
                    <a:pt x="18164" y="13500"/>
                  </a:cubicBezTo>
                  <a:cubicBezTo>
                    <a:pt x="17345" y="16354"/>
                    <a:pt x="17018" y="18928"/>
                    <a:pt x="16691" y="2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5386311" y="1028072"/>
              <a:ext cx="215901" cy="57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6353" y="7119"/>
                  </a:moveTo>
                  <a:cubicBezTo>
                    <a:pt x="6776" y="8853"/>
                    <a:pt x="7200" y="10587"/>
                    <a:pt x="7835" y="12794"/>
                  </a:cubicBezTo>
                  <a:cubicBezTo>
                    <a:pt x="8471" y="15002"/>
                    <a:pt x="9318" y="17682"/>
                    <a:pt x="9741" y="19298"/>
                  </a:cubicBezTo>
                  <a:cubicBezTo>
                    <a:pt x="10165" y="20914"/>
                    <a:pt x="10165" y="21466"/>
                    <a:pt x="10059" y="21348"/>
                  </a:cubicBezTo>
                  <a:cubicBezTo>
                    <a:pt x="9953" y="21230"/>
                    <a:pt x="9741" y="20441"/>
                    <a:pt x="9000" y="18667"/>
                  </a:cubicBezTo>
                  <a:cubicBezTo>
                    <a:pt x="8259" y="16894"/>
                    <a:pt x="6988" y="14135"/>
                    <a:pt x="6459" y="11297"/>
                  </a:cubicBezTo>
                  <a:cubicBezTo>
                    <a:pt x="5929" y="8459"/>
                    <a:pt x="6141" y="5542"/>
                    <a:pt x="6882" y="3650"/>
                  </a:cubicBezTo>
                  <a:cubicBezTo>
                    <a:pt x="7624" y="1758"/>
                    <a:pt x="8894" y="891"/>
                    <a:pt x="10059" y="418"/>
                  </a:cubicBezTo>
                  <a:cubicBezTo>
                    <a:pt x="11224" y="-55"/>
                    <a:pt x="12282" y="-134"/>
                    <a:pt x="13765" y="221"/>
                  </a:cubicBezTo>
                  <a:cubicBezTo>
                    <a:pt x="15247" y="575"/>
                    <a:pt x="17153" y="1364"/>
                    <a:pt x="18741" y="2310"/>
                  </a:cubicBezTo>
                  <a:cubicBezTo>
                    <a:pt x="20329" y="3256"/>
                    <a:pt x="21600" y="4359"/>
                    <a:pt x="21600" y="5463"/>
                  </a:cubicBezTo>
                  <a:cubicBezTo>
                    <a:pt x="21600" y="6567"/>
                    <a:pt x="20329" y="7670"/>
                    <a:pt x="17259" y="8380"/>
                  </a:cubicBezTo>
                  <a:cubicBezTo>
                    <a:pt x="14188" y="9089"/>
                    <a:pt x="9318" y="9405"/>
                    <a:pt x="6141" y="9444"/>
                  </a:cubicBezTo>
                  <a:cubicBezTo>
                    <a:pt x="2965" y="9484"/>
                    <a:pt x="1482" y="9247"/>
                    <a:pt x="0" y="90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5610263" y="1244600"/>
              <a:ext cx="245949" cy="29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59" fill="norm" stroke="1" extrusionOk="0">
                  <a:moveTo>
                    <a:pt x="960" y="13423"/>
                  </a:moveTo>
                  <a:cubicBezTo>
                    <a:pt x="406" y="12343"/>
                    <a:pt x="-148" y="11263"/>
                    <a:pt x="37" y="10646"/>
                  </a:cubicBezTo>
                  <a:cubicBezTo>
                    <a:pt x="221" y="10029"/>
                    <a:pt x="1144" y="9874"/>
                    <a:pt x="2529" y="9951"/>
                  </a:cubicBezTo>
                  <a:cubicBezTo>
                    <a:pt x="3914" y="10029"/>
                    <a:pt x="5760" y="10337"/>
                    <a:pt x="7421" y="12034"/>
                  </a:cubicBezTo>
                  <a:cubicBezTo>
                    <a:pt x="9083" y="13731"/>
                    <a:pt x="10560" y="16817"/>
                    <a:pt x="11021" y="18669"/>
                  </a:cubicBezTo>
                  <a:cubicBezTo>
                    <a:pt x="11483" y="20520"/>
                    <a:pt x="10929" y="21137"/>
                    <a:pt x="9637" y="21369"/>
                  </a:cubicBezTo>
                  <a:cubicBezTo>
                    <a:pt x="8344" y="21600"/>
                    <a:pt x="6314" y="21446"/>
                    <a:pt x="5021" y="20211"/>
                  </a:cubicBezTo>
                  <a:cubicBezTo>
                    <a:pt x="3729" y="18977"/>
                    <a:pt x="3175" y="16663"/>
                    <a:pt x="4283" y="13809"/>
                  </a:cubicBezTo>
                  <a:cubicBezTo>
                    <a:pt x="5390" y="10954"/>
                    <a:pt x="8160" y="7560"/>
                    <a:pt x="11298" y="5169"/>
                  </a:cubicBezTo>
                  <a:cubicBezTo>
                    <a:pt x="14437" y="2777"/>
                    <a:pt x="17944" y="1389"/>
                    <a:pt x="2145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5908750" y="1136199"/>
              <a:ext cx="144313" cy="41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11" fill="norm" stroke="1" extrusionOk="0">
                  <a:moveTo>
                    <a:pt x="18526" y="2641"/>
                  </a:moveTo>
                  <a:cubicBezTo>
                    <a:pt x="18526" y="1660"/>
                    <a:pt x="18526" y="678"/>
                    <a:pt x="17743" y="241"/>
                  </a:cubicBezTo>
                  <a:cubicBezTo>
                    <a:pt x="16960" y="-195"/>
                    <a:pt x="15395" y="-86"/>
                    <a:pt x="12891" y="950"/>
                  </a:cubicBezTo>
                  <a:cubicBezTo>
                    <a:pt x="10386" y="1987"/>
                    <a:pt x="6943" y="3950"/>
                    <a:pt x="4439" y="6950"/>
                  </a:cubicBezTo>
                  <a:cubicBezTo>
                    <a:pt x="1934" y="9950"/>
                    <a:pt x="369" y="13987"/>
                    <a:pt x="56" y="16605"/>
                  </a:cubicBezTo>
                  <a:cubicBezTo>
                    <a:pt x="-257" y="19223"/>
                    <a:pt x="682" y="20423"/>
                    <a:pt x="4439" y="20914"/>
                  </a:cubicBezTo>
                  <a:cubicBezTo>
                    <a:pt x="8195" y="21405"/>
                    <a:pt x="14769" y="21187"/>
                    <a:pt x="21343" y="209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6161011" y="1365250"/>
              <a:ext cx="1778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6538567" y="1058004"/>
              <a:ext cx="22496" cy="54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529" fill="norm" stroke="1" extrusionOk="0">
                  <a:moveTo>
                    <a:pt x="20868" y="601"/>
                  </a:moveTo>
                  <a:cubicBezTo>
                    <a:pt x="14977" y="265"/>
                    <a:pt x="9086" y="-71"/>
                    <a:pt x="5159" y="13"/>
                  </a:cubicBezTo>
                  <a:cubicBezTo>
                    <a:pt x="1232" y="97"/>
                    <a:pt x="-732" y="601"/>
                    <a:pt x="250" y="2408"/>
                  </a:cubicBezTo>
                  <a:cubicBezTo>
                    <a:pt x="1232" y="4215"/>
                    <a:pt x="5159" y="7325"/>
                    <a:pt x="8104" y="10267"/>
                  </a:cubicBezTo>
                  <a:cubicBezTo>
                    <a:pt x="11050" y="13208"/>
                    <a:pt x="13013" y="15982"/>
                    <a:pt x="13013" y="17831"/>
                  </a:cubicBezTo>
                  <a:cubicBezTo>
                    <a:pt x="13013" y="19680"/>
                    <a:pt x="11050" y="20604"/>
                    <a:pt x="9086" y="215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6716355" y="1162050"/>
              <a:ext cx="9807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173"/>
                    <a:pt x="2735" y="6346"/>
                    <a:pt x="575" y="9946"/>
                  </a:cubicBezTo>
                  <a:cubicBezTo>
                    <a:pt x="-1585" y="13546"/>
                    <a:pt x="2735" y="17573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6700761" y="1212130"/>
              <a:ext cx="215901" cy="28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13595"/>
                  </a:moveTo>
                  <a:cubicBezTo>
                    <a:pt x="635" y="12950"/>
                    <a:pt x="1271" y="12305"/>
                    <a:pt x="3071" y="11660"/>
                  </a:cubicBezTo>
                  <a:cubicBezTo>
                    <a:pt x="4871" y="11016"/>
                    <a:pt x="7835" y="10371"/>
                    <a:pt x="10271" y="8759"/>
                  </a:cubicBezTo>
                  <a:cubicBezTo>
                    <a:pt x="12706" y="7147"/>
                    <a:pt x="14612" y="4568"/>
                    <a:pt x="15671" y="2714"/>
                  </a:cubicBezTo>
                  <a:cubicBezTo>
                    <a:pt x="16729" y="860"/>
                    <a:pt x="16941" y="-268"/>
                    <a:pt x="17259" y="54"/>
                  </a:cubicBezTo>
                  <a:cubicBezTo>
                    <a:pt x="17576" y="377"/>
                    <a:pt x="18000" y="2150"/>
                    <a:pt x="18424" y="5374"/>
                  </a:cubicBezTo>
                  <a:cubicBezTo>
                    <a:pt x="18847" y="8598"/>
                    <a:pt x="19271" y="13272"/>
                    <a:pt x="19800" y="16174"/>
                  </a:cubicBezTo>
                  <a:cubicBezTo>
                    <a:pt x="20329" y="19075"/>
                    <a:pt x="20965" y="20204"/>
                    <a:pt x="21600" y="21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6986511" y="1092200"/>
              <a:ext cx="95845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fill="norm" stroke="1" extrusionOk="0">
                  <a:moveTo>
                    <a:pt x="0" y="0"/>
                  </a:moveTo>
                  <a:cubicBezTo>
                    <a:pt x="6300" y="2400"/>
                    <a:pt x="12600" y="4800"/>
                    <a:pt x="16425" y="7500"/>
                  </a:cubicBezTo>
                  <a:cubicBezTo>
                    <a:pt x="20250" y="10200"/>
                    <a:pt x="21600" y="13200"/>
                    <a:pt x="19125" y="15600"/>
                  </a:cubicBezTo>
                  <a:cubicBezTo>
                    <a:pt x="16650" y="18000"/>
                    <a:pt x="10350" y="19800"/>
                    <a:pt x="405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7443711" y="1263650"/>
              <a:ext cx="1778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7443711" y="1397000"/>
              <a:ext cx="2476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9800"/>
                    <a:pt x="9231" y="18000"/>
                    <a:pt x="12831" y="14400"/>
                  </a:cubicBezTo>
                  <a:cubicBezTo>
                    <a:pt x="16431" y="10800"/>
                    <a:pt x="19015" y="5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7957185" y="1086796"/>
              <a:ext cx="137899" cy="33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343" fill="norm" stroke="1" extrusionOk="0">
                  <a:moveTo>
                    <a:pt x="15378" y="8552"/>
                  </a:moveTo>
                  <a:cubicBezTo>
                    <a:pt x="14108" y="8005"/>
                    <a:pt x="12837" y="7458"/>
                    <a:pt x="11408" y="7185"/>
                  </a:cubicBezTo>
                  <a:cubicBezTo>
                    <a:pt x="9978" y="6911"/>
                    <a:pt x="8390" y="6911"/>
                    <a:pt x="6325" y="8962"/>
                  </a:cubicBezTo>
                  <a:cubicBezTo>
                    <a:pt x="4261" y="11012"/>
                    <a:pt x="1720" y="15114"/>
                    <a:pt x="608" y="17574"/>
                  </a:cubicBezTo>
                  <a:cubicBezTo>
                    <a:pt x="-504" y="20035"/>
                    <a:pt x="-186" y="20855"/>
                    <a:pt x="2355" y="21197"/>
                  </a:cubicBezTo>
                  <a:cubicBezTo>
                    <a:pt x="4896" y="21539"/>
                    <a:pt x="9661" y="21402"/>
                    <a:pt x="13472" y="19420"/>
                  </a:cubicBezTo>
                  <a:cubicBezTo>
                    <a:pt x="17284" y="17438"/>
                    <a:pt x="20143" y="13610"/>
                    <a:pt x="20620" y="10261"/>
                  </a:cubicBezTo>
                  <a:cubicBezTo>
                    <a:pt x="21096" y="6911"/>
                    <a:pt x="19190" y="4040"/>
                    <a:pt x="17602" y="2331"/>
                  </a:cubicBezTo>
                  <a:cubicBezTo>
                    <a:pt x="16014" y="623"/>
                    <a:pt x="14743" y="76"/>
                    <a:pt x="13314" y="7"/>
                  </a:cubicBezTo>
                  <a:cubicBezTo>
                    <a:pt x="11884" y="-61"/>
                    <a:pt x="10296" y="349"/>
                    <a:pt x="8549" y="1443"/>
                  </a:cubicBezTo>
                  <a:cubicBezTo>
                    <a:pt x="6802" y="2536"/>
                    <a:pt x="4896" y="4314"/>
                    <a:pt x="2990" y="6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8262861" y="1339850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8424698" y="1070311"/>
              <a:ext cx="131486" cy="38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04" fill="norm" stroke="1" extrusionOk="0">
                  <a:moveTo>
                    <a:pt x="18014" y="9365"/>
                  </a:moveTo>
                  <a:cubicBezTo>
                    <a:pt x="18014" y="7004"/>
                    <a:pt x="18014" y="4643"/>
                    <a:pt x="17157" y="2991"/>
                  </a:cubicBezTo>
                  <a:cubicBezTo>
                    <a:pt x="16300" y="1338"/>
                    <a:pt x="14586" y="394"/>
                    <a:pt x="12014" y="99"/>
                  </a:cubicBezTo>
                  <a:cubicBezTo>
                    <a:pt x="9443" y="-196"/>
                    <a:pt x="6014" y="158"/>
                    <a:pt x="3614" y="1279"/>
                  </a:cubicBezTo>
                  <a:cubicBezTo>
                    <a:pt x="1214" y="2401"/>
                    <a:pt x="-157" y="4289"/>
                    <a:pt x="14" y="5293"/>
                  </a:cubicBezTo>
                  <a:cubicBezTo>
                    <a:pt x="186" y="6296"/>
                    <a:pt x="1900" y="6414"/>
                    <a:pt x="4300" y="6296"/>
                  </a:cubicBezTo>
                  <a:cubicBezTo>
                    <a:pt x="6700" y="6178"/>
                    <a:pt x="9786" y="5824"/>
                    <a:pt x="12357" y="5352"/>
                  </a:cubicBezTo>
                  <a:cubicBezTo>
                    <a:pt x="14929" y="4879"/>
                    <a:pt x="16986" y="4289"/>
                    <a:pt x="18529" y="4230"/>
                  </a:cubicBezTo>
                  <a:cubicBezTo>
                    <a:pt x="20072" y="4171"/>
                    <a:pt x="21100" y="4643"/>
                    <a:pt x="21272" y="6178"/>
                  </a:cubicBezTo>
                  <a:cubicBezTo>
                    <a:pt x="21443" y="7712"/>
                    <a:pt x="20757" y="10309"/>
                    <a:pt x="19900" y="12965"/>
                  </a:cubicBezTo>
                  <a:cubicBezTo>
                    <a:pt x="19043" y="15620"/>
                    <a:pt x="18014" y="18335"/>
                    <a:pt x="17500" y="19752"/>
                  </a:cubicBezTo>
                  <a:cubicBezTo>
                    <a:pt x="16986" y="21168"/>
                    <a:pt x="16986" y="21286"/>
                    <a:pt x="16986" y="214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8651156" y="1069186"/>
              <a:ext cx="126601" cy="43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82" fill="norm" stroke="1" extrusionOk="0">
                  <a:moveTo>
                    <a:pt x="18963" y="6143"/>
                  </a:moveTo>
                  <a:cubicBezTo>
                    <a:pt x="18963" y="4578"/>
                    <a:pt x="18963" y="3012"/>
                    <a:pt x="18786" y="1917"/>
                  </a:cubicBezTo>
                  <a:cubicBezTo>
                    <a:pt x="18609" y="821"/>
                    <a:pt x="18255" y="195"/>
                    <a:pt x="15599" y="39"/>
                  </a:cubicBezTo>
                  <a:cubicBezTo>
                    <a:pt x="12944" y="-118"/>
                    <a:pt x="7986" y="195"/>
                    <a:pt x="4799" y="1030"/>
                  </a:cubicBezTo>
                  <a:cubicBezTo>
                    <a:pt x="1612" y="1865"/>
                    <a:pt x="196" y="3221"/>
                    <a:pt x="19" y="4108"/>
                  </a:cubicBezTo>
                  <a:cubicBezTo>
                    <a:pt x="-158" y="4995"/>
                    <a:pt x="904" y="5412"/>
                    <a:pt x="3206" y="5465"/>
                  </a:cubicBezTo>
                  <a:cubicBezTo>
                    <a:pt x="5508" y="5517"/>
                    <a:pt x="9049" y="5204"/>
                    <a:pt x="11704" y="4891"/>
                  </a:cubicBezTo>
                  <a:cubicBezTo>
                    <a:pt x="14360" y="4578"/>
                    <a:pt x="16131" y="4265"/>
                    <a:pt x="17724" y="4265"/>
                  </a:cubicBezTo>
                  <a:cubicBezTo>
                    <a:pt x="19317" y="4265"/>
                    <a:pt x="20734" y="4578"/>
                    <a:pt x="21088" y="5882"/>
                  </a:cubicBezTo>
                  <a:cubicBezTo>
                    <a:pt x="21442" y="7186"/>
                    <a:pt x="20734" y="9482"/>
                    <a:pt x="19494" y="12247"/>
                  </a:cubicBezTo>
                  <a:cubicBezTo>
                    <a:pt x="18255" y="15012"/>
                    <a:pt x="16485" y="18247"/>
                    <a:pt x="14714" y="21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617461" y="2082800"/>
              <a:ext cx="254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11"/>
                    <a:pt x="7200" y="6821"/>
                    <a:pt x="10800" y="10421"/>
                  </a:cubicBezTo>
                  <a:cubicBezTo>
                    <a:pt x="14400" y="14021"/>
                    <a:pt x="18000" y="1781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454692" y="2003252"/>
              <a:ext cx="404070" cy="37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27" fill="norm" stroke="1" extrusionOk="0">
                  <a:moveTo>
                    <a:pt x="551" y="10444"/>
                  </a:moveTo>
                  <a:cubicBezTo>
                    <a:pt x="214" y="9956"/>
                    <a:pt x="-124" y="9468"/>
                    <a:pt x="45" y="8919"/>
                  </a:cubicBezTo>
                  <a:cubicBezTo>
                    <a:pt x="214" y="8369"/>
                    <a:pt x="889" y="7759"/>
                    <a:pt x="2801" y="6356"/>
                  </a:cubicBezTo>
                  <a:cubicBezTo>
                    <a:pt x="4714" y="4952"/>
                    <a:pt x="7864" y="2756"/>
                    <a:pt x="10001" y="1474"/>
                  </a:cubicBezTo>
                  <a:cubicBezTo>
                    <a:pt x="12139" y="193"/>
                    <a:pt x="13264" y="-173"/>
                    <a:pt x="13939" y="71"/>
                  </a:cubicBezTo>
                  <a:cubicBezTo>
                    <a:pt x="14614" y="315"/>
                    <a:pt x="14839" y="1169"/>
                    <a:pt x="14895" y="3427"/>
                  </a:cubicBezTo>
                  <a:cubicBezTo>
                    <a:pt x="14951" y="5685"/>
                    <a:pt x="14839" y="9346"/>
                    <a:pt x="14726" y="12091"/>
                  </a:cubicBezTo>
                  <a:cubicBezTo>
                    <a:pt x="14614" y="14837"/>
                    <a:pt x="14501" y="16668"/>
                    <a:pt x="14332" y="18071"/>
                  </a:cubicBezTo>
                  <a:cubicBezTo>
                    <a:pt x="14164" y="19474"/>
                    <a:pt x="13939" y="20451"/>
                    <a:pt x="13770" y="20573"/>
                  </a:cubicBezTo>
                  <a:cubicBezTo>
                    <a:pt x="13601" y="20695"/>
                    <a:pt x="13489" y="19963"/>
                    <a:pt x="13657" y="18803"/>
                  </a:cubicBezTo>
                  <a:cubicBezTo>
                    <a:pt x="13826" y="17644"/>
                    <a:pt x="14276" y="16058"/>
                    <a:pt x="14782" y="15081"/>
                  </a:cubicBezTo>
                  <a:cubicBezTo>
                    <a:pt x="15289" y="14105"/>
                    <a:pt x="15851" y="13739"/>
                    <a:pt x="16639" y="13922"/>
                  </a:cubicBezTo>
                  <a:cubicBezTo>
                    <a:pt x="17426" y="14105"/>
                    <a:pt x="18438" y="14837"/>
                    <a:pt x="19282" y="16180"/>
                  </a:cubicBezTo>
                  <a:cubicBezTo>
                    <a:pt x="20126" y="17522"/>
                    <a:pt x="20801" y="19474"/>
                    <a:pt x="21476" y="214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909032" y="2173800"/>
              <a:ext cx="108480" cy="19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367" fill="norm" stroke="1" extrusionOk="0">
                  <a:moveTo>
                    <a:pt x="102" y="10332"/>
                  </a:moveTo>
                  <a:cubicBezTo>
                    <a:pt x="4993" y="8219"/>
                    <a:pt x="9883" y="6106"/>
                    <a:pt x="12329" y="4345"/>
                  </a:cubicBezTo>
                  <a:cubicBezTo>
                    <a:pt x="14774" y="2584"/>
                    <a:pt x="14774" y="1176"/>
                    <a:pt x="13755" y="471"/>
                  </a:cubicBezTo>
                  <a:cubicBezTo>
                    <a:pt x="12736" y="-233"/>
                    <a:pt x="10698" y="-233"/>
                    <a:pt x="8253" y="1058"/>
                  </a:cubicBezTo>
                  <a:cubicBezTo>
                    <a:pt x="5808" y="2350"/>
                    <a:pt x="2955" y="4932"/>
                    <a:pt x="1325" y="8219"/>
                  </a:cubicBezTo>
                  <a:cubicBezTo>
                    <a:pt x="-305" y="11506"/>
                    <a:pt x="-713" y="15497"/>
                    <a:pt x="1732" y="17963"/>
                  </a:cubicBezTo>
                  <a:cubicBezTo>
                    <a:pt x="4178" y="20428"/>
                    <a:pt x="9476" y="21367"/>
                    <a:pt x="13144" y="21367"/>
                  </a:cubicBezTo>
                  <a:cubicBezTo>
                    <a:pt x="16812" y="21367"/>
                    <a:pt x="18849" y="20428"/>
                    <a:pt x="20887" y="19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1042911" y="2152650"/>
              <a:ext cx="152401" cy="20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775"/>
                  </a:moveTo>
                  <a:cubicBezTo>
                    <a:pt x="3600" y="5457"/>
                    <a:pt x="7200" y="6139"/>
                    <a:pt x="10200" y="8072"/>
                  </a:cubicBezTo>
                  <a:cubicBezTo>
                    <a:pt x="13200" y="10004"/>
                    <a:pt x="15600" y="13187"/>
                    <a:pt x="16800" y="15347"/>
                  </a:cubicBezTo>
                  <a:cubicBezTo>
                    <a:pt x="18000" y="17507"/>
                    <a:pt x="18000" y="18644"/>
                    <a:pt x="17550" y="19667"/>
                  </a:cubicBezTo>
                  <a:cubicBezTo>
                    <a:pt x="17100" y="20691"/>
                    <a:pt x="16200" y="21600"/>
                    <a:pt x="15000" y="21600"/>
                  </a:cubicBezTo>
                  <a:cubicBezTo>
                    <a:pt x="13800" y="21600"/>
                    <a:pt x="12300" y="20691"/>
                    <a:pt x="10950" y="18076"/>
                  </a:cubicBezTo>
                  <a:cubicBezTo>
                    <a:pt x="9600" y="15461"/>
                    <a:pt x="8400" y="11141"/>
                    <a:pt x="8550" y="7844"/>
                  </a:cubicBezTo>
                  <a:cubicBezTo>
                    <a:pt x="8700" y="4547"/>
                    <a:pt x="10200" y="2274"/>
                    <a:pt x="12600" y="1137"/>
                  </a:cubicBezTo>
                  <a:cubicBezTo>
                    <a:pt x="15000" y="0"/>
                    <a:pt x="183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1224090" y="2129852"/>
              <a:ext cx="149022" cy="2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259" fill="norm" stroke="1" extrusionOk="0">
                  <a:moveTo>
                    <a:pt x="4021" y="8231"/>
                  </a:moveTo>
                  <a:cubicBezTo>
                    <a:pt x="5521" y="8029"/>
                    <a:pt x="7021" y="7827"/>
                    <a:pt x="8671" y="7019"/>
                  </a:cubicBezTo>
                  <a:cubicBezTo>
                    <a:pt x="10321" y="6212"/>
                    <a:pt x="12121" y="4799"/>
                    <a:pt x="13021" y="3487"/>
                  </a:cubicBezTo>
                  <a:cubicBezTo>
                    <a:pt x="13921" y="2174"/>
                    <a:pt x="13921" y="963"/>
                    <a:pt x="13171" y="358"/>
                  </a:cubicBezTo>
                  <a:cubicBezTo>
                    <a:pt x="12421" y="-248"/>
                    <a:pt x="10921" y="-248"/>
                    <a:pt x="8521" y="1670"/>
                  </a:cubicBezTo>
                  <a:cubicBezTo>
                    <a:pt x="6121" y="3588"/>
                    <a:pt x="2821" y="7423"/>
                    <a:pt x="1171" y="10653"/>
                  </a:cubicBezTo>
                  <a:cubicBezTo>
                    <a:pt x="-479" y="13883"/>
                    <a:pt x="-479" y="16507"/>
                    <a:pt x="1771" y="18324"/>
                  </a:cubicBezTo>
                  <a:cubicBezTo>
                    <a:pt x="4021" y="20141"/>
                    <a:pt x="8521" y="21150"/>
                    <a:pt x="12121" y="21251"/>
                  </a:cubicBezTo>
                  <a:cubicBezTo>
                    <a:pt x="15721" y="21352"/>
                    <a:pt x="18421" y="20545"/>
                    <a:pt x="21121" y="197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1950961" y="2184400"/>
              <a:ext cx="1270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1919211" y="2096496"/>
              <a:ext cx="38101" cy="3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2" fill="norm" stroke="1" extrusionOk="0">
                  <a:moveTo>
                    <a:pt x="0" y="16602"/>
                  </a:moveTo>
                  <a:cubicBezTo>
                    <a:pt x="0" y="7962"/>
                    <a:pt x="0" y="-678"/>
                    <a:pt x="3600" y="42"/>
                  </a:cubicBezTo>
                  <a:cubicBezTo>
                    <a:pt x="7200" y="762"/>
                    <a:pt x="14400" y="10842"/>
                    <a:pt x="21600" y="209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2008111" y="2155735"/>
              <a:ext cx="120651" cy="20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1715"/>
                  </a:moveTo>
                  <a:cubicBezTo>
                    <a:pt x="16674" y="805"/>
                    <a:pt x="11747" y="-104"/>
                    <a:pt x="8526" y="10"/>
                  </a:cubicBezTo>
                  <a:cubicBezTo>
                    <a:pt x="5305" y="123"/>
                    <a:pt x="3789" y="1260"/>
                    <a:pt x="3600" y="3079"/>
                  </a:cubicBezTo>
                  <a:cubicBezTo>
                    <a:pt x="3411" y="4898"/>
                    <a:pt x="4547" y="7399"/>
                    <a:pt x="7011" y="9332"/>
                  </a:cubicBezTo>
                  <a:cubicBezTo>
                    <a:pt x="9474" y="11264"/>
                    <a:pt x="13263" y="12629"/>
                    <a:pt x="15726" y="13765"/>
                  </a:cubicBezTo>
                  <a:cubicBezTo>
                    <a:pt x="18189" y="14902"/>
                    <a:pt x="19326" y="15812"/>
                    <a:pt x="19895" y="16835"/>
                  </a:cubicBezTo>
                  <a:cubicBezTo>
                    <a:pt x="20463" y="17858"/>
                    <a:pt x="20463" y="18995"/>
                    <a:pt x="17053" y="19791"/>
                  </a:cubicBezTo>
                  <a:cubicBezTo>
                    <a:pt x="13642" y="20587"/>
                    <a:pt x="6821" y="21041"/>
                    <a:pt x="0" y="214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2713756" y="2174738"/>
              <a:ext cx="227806" cy="1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022" fill="norm" stroke="1" extrusionOk="0">
                  <a:moveTo>
                    <a:pt x="13725" y="3932"/>
                  </a:moveTo>
                  <a:cubicBezTo>
                    <a:pt x="13125" y="2745"/>
                    <a:pt x="12525" y="1558"/>
                    <a:pt x="11325" y="727"/>
                  </a:cubicBezTo>
                  <a:cubicBezTo>
                    <a:pt x="10125" y="-103"/>
                    <a:pt x="8325" y="-578"/>
                    <a:pt x="6525" y="1321"/>
                  </a:cubicBezTo>
                  <a:cubicBezTo>
                    <a:pt x="4725" y="3220"/>
                    <a:pt x="2925" y="7492"/>
                    <a:pt x="1825" y="10222"/>
                  </a:cubicBezTo>
                  <a:cubicBezTo>
                    <a:pt x="725" y="12952"/>
                    <a:pt x="325" y="14138"/>
                    <a:pt x="125" y="15325"/>
                  </a:cubicBezTo>
                  <a:cubicBezTo>
                    <a:pt x="-75" y="16512"/>
                    <a:pt x="-75" y="17699"/>
                    <a:pt x="425" y="18292"/>
                  </a:cubicBezTo>
                  <a:cubicBezTo>
                    <a:pt x="925" y="18886"/>
                    <a:pt x="1925" y="18886"/>
                    <a:pt x="3525" y="16987"/>
                  </a:cubicBezTo>
                  <a:cubicBezTo>
                    <a:pt x="5125" y="15088"/>
                    <a:pt x="7325" y="11290"/>
                    <a:pt x="8725" y="8917"/>
                  </a:cubicBezTo>
                  <a:cubicBezTo>
                    <a:pt x="10125" y="6543"/>
                    <a:pt x="10725" y="5593"/>
                    <a:pt x="11125" y="5831"/>
                  </a:cubicBezTo>
                  <a:cubicBezTo>
                    <a:pt x="11525" y="6068"/>
                    <a:pt x="11725" y="7492"/>
                    <a:pt x="12925" y="9985"/>
                  </a:cubicBezTo>
                  <a:cubicBezTo>
                    <a:pt x="14125" y="12477"/>
                    <a:pt x="16325" y="16037"/>
                    <a:pt x="17925" y="18055"/>
                  </a:cubicBezTo>
                  <a:cubicBezTo>
                    <a:pt x="19525" y="20073"/>
                    <a:pt x="20525" y="20547"/>
                    <a:pt x="21525" y="210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3655681" y="2070100"/>
              <a:ext cx="41531" cy="16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333" fill="norm" stroke="1" extrusionOk="0">
                  <a:moveTo>
                    <a:pt x="4990" y="0"/>
                  </a:moveTo>
                  <a:cubicBezTo>
                    <a:pt x="2830" y="6015"/>
                    <a:pt x="670" y="12030"/>
                    <a:pt x="130" y="15722"/>
                  </a:cubicBezTo>
                  <a:cubicBezTo>
                    <a:pt x="-410" y="19413"/>
                    <a:pt x="670" y="20780"/>
                    <a:pt x="4450" y="21190"/>
                  </a:cubicBezTo>
                  <a:cubicBezTo>
                    <a:pt x="8230" y="21600"/>
                    <a:pt x="14710" y="21053"/>
                    <a:pt x="21190" y="20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3722611" y="2032000"/>
              <a:ext cx="171451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2326"/>
                    <a:pt x="15200" y="4652"/>
                    <a:pt x="12400" y="7643"/>
                  </a:cubicBezTo>
                  <a:cubicBezTo>
                    <a:pt x="9600" y="10634"/>
                    <a:pt x="7200" y="14289"/>
                    <a:pt x="5200" y="16726"/>
                  </a:cubicBezTo>
                  <a:cubicBezTo>
                    <a:pt x="3200" y="19163"/>
                    <a:pt x="1600" y="2038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928705" y="2241550"/>
              <a:ext cx="9807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959"/>
                    <a:pt x="-1585" y="11917"/>
                    <a:pt x="575" y="15517"/>
                  </a:cubicBezTo>
                  <a:cubicBezTo>
                    <a:pt x="2735" y="19117"/>
                    <a:pt x="11375" y="20359"/>
                    <a:pt x="200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975455" y="2262061"/>
              <a:ext cx="113869" cy="14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0444" fill="norm" stroke="1" extrusionOk="0">
                  <a:moveTo>
                    <a:pt x="17568" y="684"/>
                  </a:moveTo>
                  <a:cubicBezTo>
                    <a:pt x="14482" y="92"/>
                    <a:pt x="11396" y="-500"/>
                    <a:pt x="8503" y="684"/>
                  </a:cubicBezTo>
                  <a:cubicBezTo>
                    <a:pt x="5610" y="1867"/>
                    <a:pt x="2910" y="4826"/>
                    <a:pt x="1368" y="7933"/>
                  </a:cubicBezTo>
                  <a:cubicBezTo>
                    <a:pt x="-175" y="11040"/>
                    <a:pt x="-561" y="14295"/>
                    <a:pt x="982" y="16810"/>
                  </a:cubicBezTo>
                  <a:cubicBezTo>
                    <a:pt x="2525" y="19325"/>
                    <a:pt x="5996" y="21100"/>
                    <a:pt x="9660" y="20212"/>
                  </a:cubicBezTo>
                  <a:cubicBezTo>
                    <a:pt x="13325" y="19325"/>
                    <a:pt x="17182" y="15774"/>
                    <a:pt x="19110" y="13259"/>
                  </a:cubicBezTo>
                  <a:cubicBezTo>
                    <a:pt x="21039" y="10744"/>
                    <a:pt x="21039" y="9264"/>
                    <a:pt x="20268" y="7933"/>
                  </a:cubicBezTo>
                  <a:cubicBezTo>
                    <a:pt x="19496" y="6601"/>
                    <a:pt x="17953" y="5418"/>
                    <a:pt x="16218" y="4678"/>
                  </a:cubicBezTo>
                  <a:cubicBezTo>
                    <a:pt x="14482" y="3938"/>
                    <a:pt x="12553" y="3642"/>
                    <a:pt x="11975" y="3790"/>
                  </a:cubicBezTo>
                  <a:cubicBezTo>
                    <a:pt x="11396" y="3938"/>
                    <a:pt x="12168" y="4530"/>
                    <a:pt x="12939" y="51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4136258" y="2251256"/>
              <a:ext cx="132370" cy="14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267" fill="norm" stroke="1" extrusionOk="0">
                  <a:moveTo>
                    <a:pt x="13816" y="443"/>
                  </a:moveTo>
                  <a:cubicBezTo>
                    <a:pt x="12155" y="130"/>
                    <a:pt x="10493" y="-183"/>
                    <a:pt x="8333" y="130"/>
                  </a:cubicBezTo>
                  <a:cubicBezTo>
                    <a:pt x="6173" y="443"/>
                    <a:pt x="3515" y="1382"/>
                    <a:pt x="1853" y="4200"/>
                  </a:cubicBezTo>
                  <a:cubicBezTo>
                    <a:pt x="192" y="7017"/>
                    <a:pt x="-473" y="11713"/>
                    <a:pt x="358" y="15313"/>
                  </a:cubicBezTo>
                  <a:cubicBezTo>
                    <a:pt x="1189" y="18913"/>
                    <a:pt x="3515" y="21417"/>
                    <a:pt x="7004" y="21260"/>
                  </a:cubicBezTo>
                  <a:cubicBezTo>
                    <a:pt x="10493" y="21104"/>
                    <a:pt x="15145" y="18287"/>
                    <a:pt x="17804" y="15000"/>
                  </a:cubicBezTo>
                  <a:cubicBezTo>
                    <a:pt x="20462" y="11713"/>
                    <a:pt x="21127" y="7956"/>
                    <a:pt x="20629" y="5608"/>
                  </a:cubicBezTo>
                  <a:cubicBezTo>
                    <a:pt x="20130" y="3260"/>
                    <a:pt x="18469" y="2321"/>
                    <a:pt x="17305" y="2165"/>
                  </a:cubicBezTo>
                  <a:cubicBezTo>
                    <a:pt x="16142" y="2008"/>
                    <a:pt x="15478" y="2634"/>
                    <a:pt x="14813" y="32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301738" y="2209800"/>
              <a:ext cx="162086" cy="19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038" fill="norm" stroke="1" extrusionOk="0">
                  <a:moveTo>
                    <a:pt x="11464" y="3375"/>
                  </a:moveTo>
                  <a:cubicBezTo>
                    <a:pt x="11464" y="2250"/>
                    <a:pt x="11464" y="1125"/>
                    <a:pt x="10771" y="562"/>
                  </a:cubicBezTo>
                  <a:cubicBezTo>
                    <a:pt x="10079" y="0"/>
                    <a:pt x="8695" y="0"/>
                    <a:pt x="6756" y="1463"/>
                  </a:cubicBezTo>
                  <a:cubicBezTo>
                    <a:pt x="4818" y="2925"/>
                    <a:pt x="2325" y="5850"/>
                    <a:pt x="1079" y="9000"/>
                  </a:cubicBezTo>
                  <a:cubicBezTo>
                    <a:pt x="-167" y="12150"/>
                    <a:pt x="-167" y="15525"/>
                    <a:pt x="248" y="17888"/>
                  </a:cubicBezTo>
                  <a:cubicBezTo>
                    <a:pt x="664" y="20250"/>
                    <a:pt x="1495" y="21600"/>
                    <a:pt x="4818" y="20813"/>
                  </a:cubicBezTo>
                  <a:cubicBezTo>
                    <a:pt x="8141" y="20025"/>
                    <a:pt x="13956" y="17100"/>
                    <a:pt x="17279" y="13500"/>
                  </a:cubicBezTo>
                  <a:cubicBezTo>
                    <a:pt x="20602" y="9900"/>
                    <a:pt x="21433" y="5625"/>
                    <a:pt x="21156" y="3150"/>
                  </a:cubicBezTo>
                  <a:cubicBezTo>
                    <a:pt x="20879" y="675"/>
                    <a:pt x="19495" y="0"/>
                    <a:pt x="16864" y="0"/>
                  </a:cubicBezTo>
                  <a:cubicBezTo>
                    <a:pt x="14233" y="0"/>
                    <a:pt x="10356" y="675"/>
                    <a:pt x="6479" y="13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5127693" y="2214409"/>
              <a:ext cx="118920" cy="18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894" fill="norm" stroke="1" extrusionOk="0">
                  <a:moveTo>
                    <a:pt x="15606" y="1619"/>
                  </a:moveTo>
                  <a:cubicBezTo>
                    <a:pt x="14469" y="669"/>
                    <a:pt x="13332" y="-280"/>
                    <a:pt x="11437" y="76"/>
                  </a:cubicBezTo>
                  <a:cubicBezTo>
                    <a:pt x="9543" y="432"/>
                    <a:pt x="6890" y="2094"/>
                    <a:pt x="4616" y="5535"/>
                  </a:cubicBezTo>
                  <a:cubicBezTo>
                    <a:pt x="2343" y="8977"/>
                    <a:pt x="448" y="14199"/>
                    <a:pt x="69" y="17285"/>
                  </a:cubicBezTo>
                  <a:cubicBezTo>
                    <a:pt x="-310" y="20371"/>
                    <a:pt x="827" y="21320"/>
                    <a:pt x="4616" y="20727"/>
                  </a:cubicBezTo>
                  <a:cubicBezTo>
                    <a:pt x="8406" y="20133"/>
                    <a:pt x="14848" y="17997"/>
                    <a:pt x="21290" y="158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5343041" y="2032000"/>
              <a:ext cx="132171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9066" y="0"/>
                  </a:moveTo>
                  <a:cubicBezTo>
                    <a:pt x="7695" y="514"/>
                    <a:pt x="6323" y="1029"/>
                    <a:pt x="6152" y="3021"/>
                  </a:cubicBezTo>
                  <a:cubicBezTo>
                    <a:pt x="5980" y="5014"/>
                    <a:pt x="7009" y="8486"/>
                    <a:pt x="7180" y="11250"/>
                  </a:cubicBezTo>
                  <a:cubicBezTo>
                    <a:pt x="7352" y="14014"/>
                    <a:pt x="6666" y="16071"/>
                    <a:pt x="5980" y="17486"/>
                  </a:cubicBezTo>
                  <a:cubicBezTo>
                    <a:pt x="5295" y="18900"/>
                    <a:pt x="4609" y="19671"/>
                    <a:pt x="3580" y="19800"/>
                  </a:cubicBezTo>
                  <a:cubicBezTo>
                    <a:pt x="2552" y="19929"/>
                    <a:pt x="1180" y="19414"/>
                    <a:pt x="495" y="18707"/>
                  </a:cubicBezTo>
                  <a:cubicBezTo>
                    <a:pt x="-191" y="18000"/>
                    <a:pt x="-191" y="17100"/>
                    <a:pt x="666" y="16264"/>
                  </a:cubicBezTo>
                  <a:cubicBezTo>
                    <a:pt x="1523" y="15429"/>
                    <a:pt x="3238" y="14657"/>
                    <a:pt x="5295" y="14079"/>
                  </a:cubicBezTo>
                  <a:cubicBezTo>
                    <a:pt x="7352" y="13500"/>
                    <a:pt x="9752" y="13114"/>
                    <a:pt x="11809" y="12986"/>
                  </a:cubicBezTo>
                  <a:cubicBezTo>
                    <a:pt x="13866" y="12857"/>
                    <a:pt x="15580" y="12986"/>
                    <a:pt x="16780" y="13436"/>
                  </a:cubicBezTo>
                  <a:cubicBezTo>
                    <a:pt x="17980" y="13886"/>
                    <a:pt x="18666" y="14657"/>
                    <a:pt x="19352" y="16071"/>
                  </a:cubicBezTo>
                  <a:cubicBezTo>
                    <a:pt x="20038" y="17486"/>
                    <a:pt x="20723" y="19543"/>
                    <a:pt x="2140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5508408" y="2217890"/>
              <a:ext cx="131904" cy="18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70" fill="norm" stroke="1" extrusionOk="0">
                  <a:moveTo>
                    <a:pt x="17252" y="11449"/>
                  </a:moveTo>
                  <a:cubicBezTo>
                    <a:pt x="17595" y="8537"/>
                    <a:pt x="17937" y="5625"/>
                    <a:pt x="17595" y="3562"/>
                  </a:cubicBezTo>
                  <a:cubicBezTo>
                    <a:pt x="17252" y="1499"/>
                    <a:pt x="16223" y="285"/>
                    <a:pt x="14166" y="43"/>
                  </a:cubicBezTo>
                  <a:cubicBezTo>
                    <a:pt x="12109" y="-200"/>
                    <a:pt x="9023" y="528"/>
                    <a:pt x="6452" y="3562"/>
                  </a:cubicBezTo>
                  <a:cubicBezTo>
                    <a:pt x="3880" y="6596"/>
                    <a:pt x="1823" y="11935"/>
                    <a:pt x="795" y="15211"/>
                  </a:cubicBezTo>
                  <a:cubicBezTo>
                    <a:pt x="-234" y="18488"/>
                    <a:pt x="-234" y="19701"/>
                    <a:pt x="623" y="20429"/>
                  </a:cubicBezTo>
                  <a:cubicBezTo>
                    <a:pt x="1480" y="21157"/>
                    <a:pt x="3195" y="21400"/>
                    <a:pt x="5252" y="20429"/>
                  </a:cubicBezTo>
                  <a:cubicBezTo>
                    <a:pt x="7309" y="19458"/>
                    <a:pt x="9709" y="17274"/>
                    <a:pt x="11252" y="15575"/>
                  </a:cubicBezTo>
                  <a:cubicBezTo>
                    <a:pt x="12795" y="13876"/>
                    <a:pt x="13480" y="12663"/>
                    <a:pt x="14166" y="13027"/>
                  </a:cubicBezTo>
                  <a:cubicBezTo>
                    <a:pt x="14852" y="13391"/>
                    <a:pt x="15537" y="15333"/>
                    <a:pt x="16737" y="16667"/>
                  </a:cubicBezTo>
                  <a:cubicBezTo>
                    <a:pt x="17937" y="18002"/>
                    <a:pt x="19652" y="18730"/>
                    <a:pt x="21366" y="194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697461" y="2215654"/>
              <a:ext cx="133351" cy="13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9191"/>
                  </a:moveTo>
                  <a:cubicBezTo>
                    <a:pt x="343" y="11216"/>
                    <a:pt x="686" y="13241"/>
                    <a:pt x="686" y="15604"/>
                  </a:cubicBezTo>
                  <a:cubicBezTo>
                    <a:pt x="686" y="17966"/>
                    <a:pt x="343" y="20666"/>
                    <a:pt x="171" y="21003"/>
                  </a:cubicBezTo>
                  <a:cubicBezTo>
                    <a:pt x="0" y="21341"/>
                    <a:pt x="0" y="19316"/>
                    <a:pt x="1543" y="15604"/>
                  </a:cubicBezTo>
                  <a:cubicBezTo>
                    <a:pt x="3086" y="11891"/>
                    <a:pt x="6171" y="6491"/>
                    <a:pt x="8914" y="3454"/>
                  </a:cubicBezTo>
                  <a:cubicBezTo>
                    <a:pt x="11657" y="416"/>
                    <a:pt x="14057" y="-259"/>
                    <a:pt x="15771" y="79"/>
                  </a:cubicBezTo>
                  <a:cubicBezTo>
                    <a:pt x="17486" y="416"/>
                    <a:pt x="18514" y="1766"/>
                    <a:pt x="19371" y="5479"/>
                  </a:cubicBezTo>
                  <a:cubicBezTo>
                    <a:pt x="20229" y="9191"/>
                    <a:pt x="20914" y="15266"/>
                    <a:pt x="21600" y="21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882620" y="2223447"/>
              <a:ext cx="335543" cy="16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870" fill="norm" stroke="1" extrusionOk="0">
                  <a:moveTo>
                    <a:pt x="4826" y="2225"/>
                  </a:moveTo>
                  <a:cubicBezTo>
                    <a:pt x="4418" y="1184"/>
                    <a:pt x="4010" y="143"/>
                    <a:pt x="3535" y="13"/>
                  </a:cubicBezTo>
                  <a:cubicBezTo>
                    <a:pt x="3060" y="-117"/>
                    <a:pt x="2516" y="664"/>
                    <a:pt x="1905" y="3396"/>
                  </a:cubicBezTo>
                  <a:cubicBezTo>
                    <a:pt x="1293" y="6129"/>
                    <a:pt x="614" y="10813"/>
                    <a:pt x="275" y="13806"/>
                  </a:cubicBezTo>
                  <a:cubicBezTo>
                    <a:pt x="-65" y="16799"/>
                    <a:pt x="-65" y="18100"/>
                    <a:pt x="139" y="19271"/>
                  </a:cubicBezTo>
                  <a:cubicBezTo>
                    <a:pt x="343" y="20442"/>
                    <a:pt x="750" y="21483"/>
                    <a:pt x="2312" y="20442"/>
                  </a:cubicBezTo>
                  <a:cubicBezTo>
                    <a:pt x="3875" y="19401"/>
                    <a:pt x="6592" y="16278"/>
                    <a:pt x="8290" y="13936"/>
                  </a:cubicBezTo>
                  <a:cubicBezTo>
                    <a:pt x="9988" y="11594"/>
                    <a:pt x="10667" y="10032"/>
                    <a:pt x="11143" y="8601"/>
                  </a:cubicBezTo>
                  <a:cubicBezTo>
                    <a:pt x="11618" y="7170"/>
                    <a:pt x="11890" y="5869"/>
                    <a:pt x="11754" y="4828"/>
                  </a:cubicBezTo>
                  <a:cubicBezTo>
                    <a:pt x="11618" y="3787"/>
                    <a:pt x="11075" y="3006"/>
                    <a:pt x="10463" y="2746"/>
                  </a:cubicBezTo>
                  <a:cubicBezTo>
                    <a:pt x="9852" y="2485"/>
                    <a:pt x="9173" y="2746"/>
                    <a:pt x="8629" y="4437"/>
                  </a:cubicBezTo>
                  <a:cubicBezTo>
                    <a:pt x="8086" y="6129"/>
                    <a:pt x="7678" y="9252"/>
                    <a:pt x="7882" y="12244"/>
                  </a:cubicBezTo>
                  <a:cubicBezTo>
                    <a:pt x="8086" y="15237"/>
                    <a:pt x="8901" y="18100"/>
                    <a:pt x="10463" y="19141"/>
                  </a:cubicBezTo>
                  <a:cubicBezTo>
                    <a:pt x="12026" y="20182"/>
                    <a:pt x="14335" y="19401"/>
                    <a:pt x="16305" y="18360"/>
                  </a:cubicBezTo>
                  <a:cubicBezTo>
                    <a:pt x="18275" y="17319"/>
                    <a:pt x="19905" y="16018"/>
                    <a:pt x="21535" y="147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6635309" y="2203450"/>
              <a:ext cx="141654" cy="18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61" fill="norm" stroke="1" extrusionOk="0">
                  <a:moveTo>
                    <a:pt x="17446" y="7364"/>
                  </a:moveTo>
                  <a:cubicBezTo>
                    <a:pt x="17129" y="5400"/>
                    <a:pt x="16811" y="3436"/>
                    <a:pt x="15858" y="2700"/>
                  </a:cubicBezTo>
                  <a:cubicBezTo>
                    <a:pt x="14905" y="1964"/>
                    <a:pt x="13317" y="2455"/>
                    <a:pt x="10617" y="5032"/>
                  </a:cubicBezTo>
                  <a:cubicBezTo>
                    <a:pt x="7917" y="7609"/>
                    <a:pt x="4105" y="12273"/>
                    <a:pt x="2040" y="15218"/>
                  </a:cubicBezTo>
                  <a:cubicBezTo>
                    <a:pt x="-24" y="18164"/>
                    <a:pt x="-342" y="19391"/>
                    <a:pt x="293" y="20250"/>
                  </a:cubicBezTo>
                  <a:cubicBezTo>
                    <a:pt x="929" y="21109"/>
                    <a:pt x="2517" y="21600"/>
                    <a:pt x="4899" y="20986"/>
                  </a:cubicBezTo>
                  <a:cubicBezTo>
                    <a:pt x="7282" y="20373"/>
                    <a:pt x="10458" y="18655"/>
                    <a:pt x="12523" y="16445"/>
                  </a:cubicBezTo>
                  <a:cubicBezTo>
                    <a:pt x="14587" y="14236"/>
                    <a:pt x="15540" y="11536"/>
                    <a:pt x="15699" y="9573"/>
                  </a:cubicBezTo>
                  <a:cubicBezTo>
                    <a:pt x="15858" y="7609"/>
                    <a:pt x="15223" y="6382"/>
                    <a:pt x="14905" y="5155"/>
                  </a:cubicBezTo>
                  <a:cubicBezTo>
                    <a:pt x="14587" y="3927"/>
                    <a:pt x="14587" y="2700"/>
                    <a:pt x="15699" y="1841"/>
                  </a:cubicBezTo>
                  <a:cubicBezTo>
                    <a:pt x="16811" y="982"/>
                    <a:pt x="19034" y="491"/>
                    <a:pt x="212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6775750" y="1951566"/>
              <a:ext cx="280612" cy="48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57" fill="norm" stroke="1" extrusionOk="0">
                  <a:moveTo>
                    <a:pt x="12182" y="4150"/>
                  </a:moveTo>
                  <a:cubicBezTo>
                    <a:pt x="12504" y="3018"/>
                    <a:pt x="12827" y="1886"/>
                    <a:pt x="12666" y="1132"/>
                  </a:cubicBezTo>
                  <a:cubicBezTo>
                    <a:pt x="12504" y="377"/>
                    <a:pt x="11860" y="0"/>
                    <a:pt x="10812" y="0"/>
                  </a:cubicBezTo>
                  <a:cubicBezTo>
                    <a:pt x="9764" y="0"/>
                    <a:pt x="8313" y="377"/>
                    <a:pt x="7346" y="1981"/>
                  </a:cubicBezTo>
                  <a:cubicBezTo>
                    <a:pt x="6379" y="3584"/>
                    <a:pt x="5895" y="6414"/>
                    <a:pt x="5734" y="9479"/>
                  </a:cubicBezTo>
                  <a:cubicBezTo>
                    <a:pt x="5573" y="12545"/>
                    <a:pt x="5734" y="15846"/>
                    <a:pt x="5815" y="17733"/>
                  </a:cubicBezTo>
                  <a:cubicBezTo>
                    <a:pt x="5895" y="19619"/>
                    <a:pt x="5895" y="20091"/>
                    <a:pt x="5976" y="20562"/>
                  </a:cubicBezTo>
                  <a:cubicBezTo>
                    <a:pt x="6057" y="21034"/>
                    <a:pt x="6218" y="21506"/>
                    <a:pt x="5976" y="21553"/>
                  </a:cubicBezTo>
                  <a:cubicBezTo>
                    <a:pt x="5734" y="21600"/>
                    <a:pt x="5089" y="21223"/>
                    <a:pt x="4042" y="20185"/>
                  </a:cubicBezTo>
                  <a:cubicBezTo>
                    <a:pt x="2994" y="19148"/>
                    <a:pt x="1543" y="17450"/>
                    <a:pt x="737" y="16224"/>
                  </a:cubicBezTo>
                  <a:cubicBezTo>
                    <a:pt x="-69" y="14997"/>
                    <a:pt x="-230" y="14243"/>
                    <a:pt x="334" y="13771"/>
                  </a:cubicBezTo>
                  <a:cubicBezTo>
                    <a:pt x="898" y="13300"/>
                    <a:pt x="2188" y="13111"/>
                    <a:pt x="5815" y="12828"/>
                  </a:cubicBezTo>
                  <a:cubicBezTo>
                    <a:pt x="9442" y="12545"/>
                    <a:pt x="15406" y="12168"/>
                    <a:pt x="21370" y="117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7392911" y="2298700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7289445" y="1980834"/>
              <a:ext cx="446367" cy="420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44" fill="norm" stroke="1" extrusionOk="0">
                  <a:moveTo>
                    <a:pt x="6478" y="13492"/>
                  </a:moveTo>
                  <a:cubicBezTo>
                    <a:pt x="6275" y="12530"/>
                    <a:pt x="6072" y="11567"/>
                    <a:pt x="5616" y="11086"/>
                  </a:cubicBezTo>
                  <a:cubicBezTo>
                    <a:pt x="5160" y="10605"/>
                    <a:pt x="4450" y="10605"/>
                    <a:pt x="3436" y="11942"/>
                  </a:cubicBezTo>
                  <a:cubicBezTo>
                    <a:pt x="2422" y="13278"/>
                    <a:pt x="1103" y="15952"/>
                    <a:pt x="444" y="17609"/>
                  </a:cubicBezTo>
                  <a:cubicBezTo>
                    <a:pt x="-215" y="19266"/>
                    <a:pt x="-215" y="19908"/>
                    <a:pt x="951" y="20122"/>
                  </a:cubicBezTo>
                  <a:cubicBezTo>
                    <a:pt x="2117" y="20336"/>
                    <a:pt x="4450" y="20122"/>
                    <a:pt x="6275" y="19427"/>
                  </a:cubicBezTo>
                  <a:cubicBezTo>
                    <a:pt x="8100" y="18732"/>
                    <a:pt x="9419" y="17555"/>
                    <a:pt x="10230" y="16486"/>
                  </a:cubicBezTo>
                  <a:cubicBezTo>
                    <a:pt x="11041" y="15417"/>
                    <a:pt x="11346" y="14455"/>
                    <a:pt x="11193" y="13920"/>
                  </a:cubicBezTo>
                  <a:cubicBezTo>
                    <a:pt x="11041" y="13385"/>
                    <a:pt x="10433" y="13278"/>
                    <a:pt x="9571" y="13706"/>
                  </a:cubicBezTo>
                  <a:cubicBezTo>
                    <a:pt x="8709" y="14134"/>
                    <a:pt x="7593" y="15096"/>
                    <a:pt x="6833" y="16165"/>
                  </a:cubicBezTo>
                  <a:cubicBezTo>
                    <a:pt x="6072" y="17235"/>
                    <a:pt x="5667" y="18411"/>
                    <a:pt x="5464" y="19266"/>
                  </a:cubicBezTo>
                  <a:cubicBezTo>
                    <a:pt x="5261" y="20122"/>
                    <a:pt x="5261" y="20656"/>
                    <a:pt x="5515" y="20977"/>
                  </a:cubicBezTo>
                  <a:cubicBezTo>
                    <a:pt x="5768" y="21298"/>
                    <a:pt x="6275" y="21405"/>
                    <a:pt x="7137" y="20870"/>
                  </a:cubicBezTo>
                  <a:cubicBezTo>
                    <a:pt x="7999" y="20336"/>
                    <a:pt x="9216" y="19159"/>
                    <a:pt x="10027" y="18411"/>
                  </a:cubicBezTo>
                  <a:cubicBezTo>
                    <a:pt x="10839" y="17662"/>
                    <a:pt x="11244" y="17342"/>
                    <a:pt x="11700" y="17342"/>
                  </a:cubicBezTo>
                  <a:cubicBezTo>
                    <a:pt x="12157" y="17342"/>
                    <a:pt x="12664" y="17662"/>
                    <a:pt x="13424" y="17769"/>
                  </a:cubicBezTo>
                  <a:cubicBezTo>
                    <a:pt x="14185" y="17876"/>
                    <a:pt x="15199" y="17769"/>
                    <a:pt x="16162" y="16860"/>
                  </a:cubicBezTo>
                  <a:cubicBezTo>
                    <a:pt x="17126" y="15952"/>
                    <a:pt x="18039" y="14241"/>
                    <a:pt x="18546" y="11674"/>
                  </a:cubicBezTo>
                  <a:cubicBezTo>
                    <a:pt x="19053" y="9108"/>
                    <a:pt x="19154" y="5686"/>
                    <a:pt x="19205" y="3494"/>
                  </a:cubicBezTo>
                  <a:cubicBezTo>
                    <a:pt x="19255" y="1302"/>
                    <a:pt x="19255" y="340"/>
                    <a:pt x="19103" y="72"/>
                  </a:cubicBezTo>
                  <a:cubicBezTo>
                    <a:pt x="18951" y="-195"/>
                    <a:pt x="18647" y="233"/>
                    <a:pt x="18343" y="2211"/>
                  </a:cubicBezTo>
                  <a:cubicBezTo>
                    <a:pt x="18039" y="4189"/>
                    <a:pt x="17734" y="7718"/>
                    <a:pt x="17582" y="10605"/>
                  </a:cubicBezTo>
                  <a:cubicBezTo>
                    <a:pt x="17430" y="13492"/>
                    <a:pt x="17430" y="15738"/>
                    <a:pt x="17481" y="17235"/>
                  </a:cubicBezTo>
                  <a:cubicBezTo>
                    <a:pt x="17531" y="18732"/>
                    <a:pt x="17633" y="19480"/>
                    <a:pt x="17937" y="19961"/>
                  </a:cubicBezTo>
                  <a:cubicBezTo>
                    <a:pt x="18241" y="20443"/>
                    <a:pt x="18748" y="20656"/>
                    <a:pt x="19357" y="20015"/>
                  </a:cubicBezTo>
                  <a:cubicBezTo>
                    <a:pt x="19965" y="19373"/>
                    <a:pt x="20675" y="17876"/>
                    <a:pt x="21385" y="16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7602461" y="2209800"/>
              <a:ext cx="2095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21600"/>
                    <a:pt x="10909" y="21600"/>
                    <a:pt x="14509" y="18000"/>
                  </a:cubicBezTo>
                  <a:cubicBezTo>
                    <a:pt x="18109" y="14400"/>
                    <a:pt x="19855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7794939" y="2195905"/>
              <a:ext cx="112324" cy="159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0289" fill="norm" stroke="1" extrusionOk="0">
                  <a:moveTo>
                    <a:pt x="18826" y="962"/>
                  </a:moveTo>
                  <a:cubicBezTo>
                    <a:pt x="15226" y="152"/>
                    <a:pt x="11626" y="-658"/>
                    <a:pt x="8426" y="827"/>
                  </a:cubicBezTo>
                  <a:cubicBezTo>
                    <a:pt x="5226" y="2312"/>
                    <a:pt x="2426" y="6092"/>
                    <a:pt x="1026" y="9467"/>
                  </a:cubicBezTo>
                  <a:cubicBezTo>
                    <a:pt x="-374" y="12842"/>
                    <a:pt x="-374" y="15812"/>
                    <a:pt x="1226" y="17837"/>
                  </a:cubicBezTo>
                  <a:cubicBezTo>
                    <a:pt x="2826" y="19862"/>
                    <a:pt x="6026" y="20942"/>
                    <a:pt x="9626" y="19862"/>
                  </a:cubicBezTo>
                  <a:cubicBezTo>
                    <a:pt x="13226" y="18782"/>
                    <a:pt x="17226" y="15542"/>
                    <a:pt x="21226" y="12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7926841" y="1953354"/>
              <a:ext cx="113772" cy="36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161" fill="norm" stroke="1" extrusionOk="0">
                  <a:moveTo>
                    <a:pt x="16700" y="873"/>
                  </a:moveTo>
                  <a:cubicBezTo>
                    <a:pt x="15500" y="385"/>
                    <a:pt x="14300" y="-103"/>
                    <a:pt x="13100" y="19"/>
                  </a:cubicBezTo>
                  <a:cubicBezTo>
                    <a:pt x="11900" y="141"/>
                    <a:pt x="10700" y="873"/>
                    <a:pt x="9100" y="3070"/>
                  </a:cubicBezTo>
                  <a:cubicBezTo>
                    <a:pt x="7500" y="5266"/>
                    <a:pt x="5500" y="8928"/>
                    <a:pt x="4300" y="11490"/>
                  </a:cubicBezTo>
                  <a:cubicBezTo>
                    <a:pt x="3100" y="14053"/>
                    <a:pt x="2700" y="15517"/>
                    <a:pt x="2100" y="17104"/>
                  </a:cubicBezTo>
                  <a:cubicBezTo>
                    <a:pt x="1500" y="18690"/>
                    <a:pt x="700" y="20399"/>
                    <a:pt x="300" y="20948"/>
                  </a:cubicBezTo>
                  <a:cubicBezTo>
                    <a:pt x="-100" y="21497"/>
                    <a:pt x="-100" y="20887"/>
                    <a:pt x="300" y="20216"/>
                  </a:cubicBezTo>
                  <a:cubicBezTo>
                    <a:pt x="700" y="19544"/>
                    <a:pt x="1500" y="18812"/>
                    <a:pt x="2900" y="18324"/>
                  </a:cubicBezTo>
                  <a:cubicBezTo>
                    <a:pt x="4300" y="17836"/>
                    <a:pt x="6300" y="17592"/>
                    <a:pt x="8300" y="17470"/>
                  </a:cubicBezTo>
                  <a:cubicBezTo>
                    <a:pt x="10300" y="17348"/>
                    <a:pt x="12300" y="17348"/>
                    <a:pt x="13700" y="17714"/>
                  </a:cubicBezTo>
                  <a:cubicBezTo>
                    <a:pt x="15100" y="18080"/>
                    <a:pt x="15900" y="18812"/>
                    <a:pt x="17100" y="19361"/>
                  </a:cubicBezTo>
                  <a:cubicBezTo>
                    <a:pt x="18300" y="19911"/>
                    <a:pt x="19900" y="20277"/>
                    <a:pt x="21500" y="206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8116811" y="2222500"/>
              <a:ext cx="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8148561" y="2133600"/>
              <a:ext cx="6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8193276" y="2184400"/>
              <a:ext cx="69587" cy="14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1882" y="0"/>
                  </a:moveTo>
                  <a:cubicBezTo>
                    <a:pt x="1882" y="6125"/>
                    <a:pt x="1882" y="12251"/>
                    <a:pt x="1554" y="16119"/>
                  </a:cubicBezTo>
                  <a:cubicBezTo>
                    <a:pt x="1227" y="19988"/>
                    <a:pt x="573" y="21600"/>
                    <a:pt x="245" y="21600"/>
                  </a:cubicBezTo>
                  <a:cubicBezTo>
                    <a:pt x="-82" y="21600"/>
                    <a:pt x="-82" y="19988"/>
                    <a:pt x="245" y="18215"/>
                  </a:cubicBezTo>
                  <a:cubicBezTo>
                    <a:pt x="573" y="16442"/>
                    <a:pt x="1227" y="14507"/>
                    <a:pt x="2536" y="12412"/>
                  </a:cubicBezTo>
                  <a:cubicBezTo>
                    <a:pt x="3845" y="10316"/>
                    <a:pt x="5809" y="8060"/>
                    <a:pt x="8427" y="6931"/>
                  </a:cubicBezTo>
                  <a:cubicBezTo>
                    <a:pt x="11045" y="5803"/>
                    <a:pt x="14318" y="5803"/>
                    <a:pt x="15954" y="6609"/>
                  </a:cubicBezTo>
                  <a:cubicBezTo>
                    <a:pt x="17591" y="7415"/>
                    <a:pt x="17591" y="9027"/>
                    <a:pt x="18245" y="11606"/>
                  </a:cubicBezTo>
                  <a:cubicBezTo>
                    <a:pt x="18900" y="14185"/>
                    <a:pt x="20209" y="17731"/>
                    <a:pt x="21518" y="212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8288261" y="2233121"/>
              <a:ext cx="138691" cy="427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85" fill="norm" stroke="1" extrusionOk="0">
                  <a:moveTo>
                    <a:pt x="15709" y="1368"/>
                  </a:moveTo>
                  <a:cubicBezTo>
                    <a:pt x="15709" y="841"/>
                    <a:pt x="15709" y="314"/>
                    <a:pt x="14891" y="104"/>
                  </a:cubicBezTo>
                  <a:cubicBezTo>
                    <a:pt x="14073" y="-107"/>
                    <a:pt x="12436" y="-2"/>
                    <a:pt x="10964" y="473"/>
                  </a:cubicBezTo>
                  <a:cubicBezTo>
                    <a:pt x="9491" y="947"/>
                    <a:pt x="8182" y="1790"/>
                    <a:pt x="8345" y="2158"/>
                  </a:cubicBezTo>
                  <a:cubicBezTo>
                    <a:pt x="8509" y="2527"/>
                    <a:pt x="10145" y="2422"/>
                    <a:pt x="12600" y="2106"/>
                  </a:cubicBezTo>
                  <a:cubicBezTo>
                    <a:pt x="15055" y="1790"/>
                    <a:pt x="18327" y="1263"/>
                    <a:pt x="19964" y="1263"/>
                  </a:cubicBezTo>
                  <a:cubicBezTo>
                    <a:pt x="21600" y="1263"/>
                    <a:pt x="21600" y="1790"/>
                    <a:pt x="21273" y="3792"/>
                  </a:cubicBezTo>
                  <a:cubicBezTo>
                    <a:pt x="20945" y="5793"/>
                    <a:pt x="20291" y="9271"/>
                    <a:pt x="19309" y="12063"/>
                  </a:cubicBezTo>
                  <a:cubicBezTo>
                    <a:pt x="18327" y="14855"/>
                    <a:pt x="17018" y="16962"/>
                    <a:pt x="15545" y="18385"/>
                  </a:cubicBezTo>
                  <a:cubicBezTo>
                    <a:pt x="14073" y="19807"/>
                    <a:pt x="12436" y="20545"/>
                    <a:pt x="10800" y="20966"/>
                  </a:cubicBezTo>
                  <a:cubicBezTo>
                    <a:pt x="9164" y="21388"/>
                    <a:pt x="7527" y="21493"/>
                    <a:pt x="5727" y="20650"/>
                  </a:cubicBezTo>
                  <a:cubicBezTo>
                    <a:pt x="3927" y="19807"/>
                    <a:pt x="1964" y="18016"/>
                    <a:pt x="982" y="16488"/>
                  </a:cubicBezTo>
                  <a:cubicBezTo>
                    <a:pt x="0" y="14960"/>
                    <a:pt x="0" y="13696"/>
                    <a:pt x="0" y="12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8987770" y="1961877"/>
              <a:ext cx="81543" cy="4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85" fill="norm" stroke="1" extrusionOk="0">
                  <a:moveTo>
                    <a:pt x="21336" y="1032"/>
                  </a:moveTo>
                  <a:cubicBezTo>
                    <a:pt x="19674" y="466"/>
                    <a:pt x="18013" y="-99"/>
                    <a:pt x="16351" y="14"/>
                  </a:cubicBezTo>
                  <a:cubicBezTo>
                    <a:pt x="14690" y="127"/>
                    <a:pt x="13028" y="919"/>
                    <a:pt x="11090" y="3124"/>
                  </a:cubicBezTo>
                  <a:cubicBezTo>
                    <a:pt x="9151" y="5329"/>
                    <a:pt x="6936" y="8948"/>
                    <a:pt x="4998" y="12002"/>
                  </a:cubicBezTo>
                  <a:cubicBezTo>
                    <a:pt x="3059" y="15055"/>
                    <a:pt x="1398" y="17543"/>
                    <a:pt x="567" y="19070"/>
                  </a:cubicBezTo>
                  <a:cubicBezTo>
                    <a:pt x="-264" y="20596"/>
                    <a:pt x="-264" y="21162"/>
                    <a:pt x="1121" y="21331"/>
                  </a:cubicBezTo>
                  <a:cubicBezTo>
                    <a:pt x="2505" y="21501"/>
                    <a:pt x="5274" y="21275"/>
                    <a:pt x="8598" y="20540"/>
                  </a:cubicBezTo>
                  <a:cubicBezTo>
                    <a:pt x="11921" y="19805"/>
                    <a:pt x="15798" y="18561"/>
                    <a:pt x="17182" y="17317"/>
                  </a:cubicBezTo>
                  <a:cubicBezTo>
                    <a:pt x="18567" y="16073"/>
                    <a:pt x="17459" y="14829"/>
                    <a:pt x="16351" y="135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8935961" y="2000783"/>
              <a:ext cx="285751" cy="35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1087"/>
                  </a:moveTo>
                  <a:cubicBezTo>
                    <a:pt x="3680" y="9170"/>
                    <a:pt x="7360" y="7253"/>
                    <a:pt x="9760" y="5783"/>
                  </a:cubicBezTo>
                  <a:cubicBezTo>
                    <a:pt x="12160" y="4313"/>
                    <a:pt x="13280" y="3291"/>
                    <a:pt x="14400" y="2268"/>
                  </a:cubicBezTo>
                  <a:cubicBezTo>
                    <a:pt x="15520" y="1246"/>
                    <a:pt x="16640" y="223"/>
                    <a:pt x="17200" y="32"/>
                  </a:cubicBezTo>
                  <a:cubicBezTo>
                    <a:pt x="17760" y="-160"/>
                    <a:pt x="17760" y="479"/>
                    <a:pt x="17360" y="3035"/>
                  </a:cubicBezTo>
                  <a:cubicBezTo>
                    <a:pt x="16960" y="5591"/>
                    <a:pt x="16160" y="10065"/>
                    <a:pt x="15680" y="12749"/>
                  </a:cubicBezTo>
                  <a:cubicBezTo>
                    <a:pt x="15200" y="15433"/>
                    <a:pt x="15040" y="16328"/>
                    <a:pt x="14880" y="17094"/>
                  </a:cubicBezTo>
                  <a:cubicBezTo>
                    <a:pt x="14720" y="17861"/>
                    <a:pt x="14560" y="18500"/>
                    <a:pt x="14320" y="18500"/>
                  </a:cubicBezTo>
                  <a:cubicBezTo>
                    <a:pt x="14080" y="18500"/>
                    <a:pt x="13760" y="17861"/>
                    <a:pt x="13680" y="17222"/>
                  </a:cubicBezTo>
                  <a:cubicBezTo>
                    <a:pt x="13600" y="16583"/>
                    <a:pt x="13760" y="15944"/>
                    <a:pt x="14320" y="15497"/>
                  </a:cubicBezTo>
                  <a:cubicBezTo>
                    <a:pt x="14880" y="15049"/>
                    <a:pt x="15840" y="14794"/>
                    <a:pt x="16640" y="14922"/>
                  </a:cubicBezTo>
                  <a:cubicBezTo>
                    <a:pt x="17440" y="15049"/>
                    <a:pt x="18080" y="15561"/>
                    <a:pt x="18880" y="16711"/>
                  </a:cubicBezTo>
                  <a:cubicBezTo>
                    <a:pt x="19680" y="17861"/>
                    <a:pt x="20640" y="19651"/>
                    <a:pt x="21600" y="214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9270825" y="2189399"/>
              <a:ext cx="223937" cy="14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0602" fill="norm" stroke="1" extrusionOk="0">
                  <a:moveTo>
                    <a:pt x="766" y="7290"/>
                  </a:moveTo>
                  <a:cubicBezTo>
                    <a:pt x="1978" y="7586"/>
                    <a:pt x="3189" y="7882"/>
                    <a:pt x="4501" y="7438"/>
                  </a:cubicBezTo>
                  <a:cubicBezTo>
                    <a:pt x="5813" y="6994"/>
                    <a:pt x="7226" y="5811"/>
                    <a:pt x="8034" y="4479"/>
                  </a:cubicBezTo>
                  <a:cubicBezTo>
                    <a:pt x="8841" y="3148"/>
                    <a:pt x="9043" y="1668"/>
                    <a:pt x="8639" y="781"/>
                  </a:cubicBezTo>
                  <a:cubicBezTo>
                    <a:pt x="8236" y="-107"/>
                    <a:pt x="7226" y="-403"/>
                    <a:pt x="5712" y="781"/>
                  </a:cubicBezTo>
                  <a:cubicBezTo>
                    <a:pt x="4198" y="1964"/>
                    <a:pt x="2179" y="4627"/>
                    <a:pt x="1069" y="7882"/>
                  </a:cubicBezTo>
                  <a:cubicBezTo>
                    <a:pt x="-41" y="11137"/>
                    <a:pt x="-243" y="14983"/>
                    <a:pt x="262" y="17498"/>
                  </a:cubicBezTo>
                  <a:cubicBezTo>
                    <a:pt x="766" y="20013"/>
                    <a:pt x="1978" y="21197"/>
                    <a:pt x="5611" y="20309"/>
                  </a:cubicBezTo>
                  <a:cubicBezTo>
                    <a:pt x="9245" y="19422"/>
                    <a:pt x="15301" y="16463"/>
                    <a:pt x="21357" y="135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9918054" y="1864783"/>
              <a:ext cx="186309" cy="50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35" fill="norm" stroke="1" extrusionOk="0">
                  <a:moveTo>
                    <a:pt x="17722" y="16830"/>
                  </a:moveTo>
                  <a:cubicBezTo>
                    <a:pt x="15537" y="16200"/>
                    <a:pt x="13353" y="15570"/>
                    <a:pt x="11169" y="15525"/>
                  </a:cubicBezTo>
                  <a:cubicBezTo>
                    <a:pt x="8984" y="15480"/>
                    <a:pt x="6800" y="16020"/>
                    <a:pt x="4980" y="16740"/>
                  </a:cubicBezTo>
                  <a:cubicBezTo>
                    <a:pt x="3160" y="17460"/>
                    <a:pt x="1704" y="18360"/>
                    <a:pt x="854" y="19215"/>
                  </a:cubicBezTo>
                  <a:cubicBezTo>
                    <a:pt x="5" y="20070"/>
                    <a:pt x="-238" y="20880"/>
                    <a:pt x="247" y="21240"/>
                  </a:cubicBezTo>
                  <a:cubicBezTo>
                    <a:pt x="733" y="21600"/>
                    <a:pt x="1946" y="21510"/>
                    <a:pt x="4495" y="20565"/>
                  </a:cubicBezTo>
                  <a:cubicBezTo>
                    <a:pt x="7043" y="19620"/>
                    <a:pt x="10926" y="17820"/>
                    <a:pt x="13838" y="15480"/>
                  </a:cubicBezTo>
                  <a:cubicBezTo>
                    <a:pt x="16751" y="13140"/>
                    <a:pt x="18692" y="10260"/>
                    <a:pt x="19784" y="7740"/>
                  </a:cubicBezTo>
                  <a:cubicBezTo>
                    <a:pt x="20877" y="5220"/>
                    <a:pt x="21119" y="3060"/>
                    <a:pt x="20755" y="1755"/>
                  </a:cubicBezTo>
                  <a:cubicBezTo>
                    <a:pt x="20391" y="450"/>
                    <a:pt x="19420" y="0"/>
                    <a:pt x="18571" y="0"/>
                  </a:cubicBezTo>
                  <a:cubicBezTo>
                    <a:pt x="17722" y="0"/>
                    <a:pt x="16993" y="450"/>
                    <a:pt x="15901" y="2160"/>
                  </a:cubicBezTo>
                  <a:cubicBezTo>
                    <a:pt x="14809" y="3870"/>
                    <a:pt x="13353" y="6840"/>
                    <a:pt x="13232" y="9495"/>
                  </a:cubicBezTo>
                  <a:cubicBezTo>
                    <a:pt x="13110" y="12150"/>
                    <a:pt x="14324" y="14490"/>
                    <a:pt x="15295" y="15840"/>
                  </a:cubicBezTo>
                  <a:cubicBezTo>
                    <a:pt x="16265" y="17190"/>
                    <a:pt x="16993" y="17550"/>
                    <a:pt x="17964" y="17685"/>
                  </a:cubicBezTo>
                  <a:cubicBezTo>
                    <a:pt x="18935" y="17820"/>
                    <a:pt x="20149" y="17730"/>
                    <a:pt x="21362" y="17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10181288" y="2082800"/>
              <a:ext cx="56424" cy="20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06" fill="norm" stroke="1" extrusionOk="0">
                  <a:moveTo>
                    <a:pt x="4525" y="12436"/>
                  </a:moveTo>
                  <a:cubicBezTo>
                    <a:pt x="2925" y="14618"/>
                    <a:pt x="1325" y="16800"/>
                    <a:pt x="525" y="18545"/>
                  </a:cubicBezTo>
                  <a:cubicBezTo>
                    <a:pt x="-275" y="20291"/>
                    <a:pt x="-275" y="21600"/>
                    <a:pt x="1325" y="21382"/>
                  </a:cubicBezTo>
                  <a:cubicBezTo>
                    <a:pt x="2925" y="21164"/>
                    <a:pt x="6125" y="19418"/>
                    <a:pt x="7725" y="16036"/>
                  </a:cubicBezTo>
                  <a:cubicBezTo>
                    <a:pt x="9325" y="12655"/>
                    <a:pt x="9325" y="7636"/>
                    <a:pt x="9325" y="4473"/>
                  </a:cubicBezTo>
                  <a:cubicBezTo>
                    <a:pt x="9325" y="1309"/>
                    <a:pt x="9325" y="0"/>
                    <a:pt x="11325" y="0"/>
                  </a:cubicBezTo>
                  <a:cubicBezTo>
                    <a:pt x="13325" y="0"/>
                    <a:pt x="17325" y="1309"/>
                    <a:pt x="21325" y="26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10253304" y="2104231"/>
              <a:ext cx="92359" cy="22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058" fill="norm" stroke="1" extrusionOk="0">
                  <a:moveTo>
                    <a:pt x="20944" y="2801"/>
                  </a:moveTo>
                  <a:cubicBezTo>
                    <a:pt x="18544" y="1590"/>
                    <a:pt x="16144" y="379"/>
                    <a:pt x="12544" y="76"/>
                  </a:cubicBezTo>
                  <a:cubicBezTo>
                    <a:pt x="8944" y="-227"/>
                    <a:pt x="4144" y="379"/>
                    <a:pt x="1744" y="1893"/>
                  </a:cubicBezTo>
                  <a:cubicBezTo>
                    <a:pt x="-656" y="3407"/>
                    <a:pt x="-656" y="5829"/>
                    <a:pt x="2224" y="8252"/>
                  </a:cubicBezTo>
                  <a:cubicBezTo>
                    <a:pt x="5104" y="10674"/>
                    <a:pt x="10864" y="13096"/>
                    <a:pt x="14464" y="14711"/>
                  </a:cubicBezTo>
                  <a:cubicBezTo>
                    <a:pt x="18064" y="16326"/>
                    <a:pt x="19504" y="17134"/>
                    <a:pt x="19984" y="18042"/>
                  </a:cubicBezTo>
                  <a:cubicBezTo>
                    <a:pt x="20464" y="18951"/>
                    <a:pt x="19984" y="19960"/>
                    <a:pt x="18304" y="20566"/>
                  </a:cubicBezTo>
                  <a:cubicBezTo>
                    <a:pt x="16624" y="21171"/>
                    <a:pt x="13744" y="21373"/>
                    <a:pt x="11104" y="20263"/>
                  </a:cubicBezTo>
                  <a:cubicBezTo>
                    <a:pt x="8464" y="19152"/>
                    <a:pt x="6064" y="16730"/>
                    <a:pt x="3664" y="143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10434561" y="2125309"/>
              <a:ext cx="146051" cy="222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0" y="7983"/>
                  </a:moveTo>
                  <a:cubicBezTo>
                    <a:pt x="4383" y="7183"/>
                    <a:pt x="8765" y="6383"/>
                    <a:pt x="11739" y="5583"/>
                  </a:cubicBezTo>
                  <a:cubicBezTo>
                    <a:pt x="14713" y="4783"/>
                    <a:pt x="16278" y="3983"/>
                    <a:pt x="17217" y="3083"/>
                  </a:cubicBezTo>
                  <a:cubicBezTo>
                    <a:pt x="18157" y="2183"/>
                    <a:pt x="18470" y="1183"/>
                    <a:pt x="17843" y="583"/>
                  </a:cubicBezTo>
                  <a:cubicBezTo>
                    <a:pt x="17217" y="-17"/>
                    <a:pt x="15652" y="-217"/>
                    <a:pt x="13461" y="283"/>
                  </a:cubicBezTo>
                  <a:cubicBezTo>
                    <a:pt x="11270" y="783"/>
                    <a:pt x="8452" y="1983"/>
                    <a:pt x="5948" y="4683"/>
                  </a:cubicBezTo>
                  <a:cubicBezTo>
                    <a:pt x="3443" y="7383"/>
                    <a:pt x="1252" y="11583"/>
                    <a:pt x="2348" y="14683"/>
                  </a:cubicBezTo>
                  <a:cubicBezTo>
                    <a:pt x="3443" y="17783"/>
                    <a:pt x="7826" y="19783"/>
                    <a:pt x="11583" y="20583"/>
                  </a:cubicBezTo>
                  <a:cubicBezTo>
                    <a:pt x="15339" y="21383"/>
                    <a:pt x="18470" y="20983"/>
                    <a:pt x="21600" y="205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10604792" y="2158474"/>
              <a:ext cx="172670" cy="14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67" fill="norm" stroke="1" extrusionOk="0">
                  <a:moveTo>
                    <a:pt x="16747" y="11028"/>
                  </a:moveTo>
                  <a:cubicBezTo>
                    <a:pt x="15956" y="7985"/>
                    <a:pt x="15166" y="4943"/>
                    <a:pt x="14376" y="2813"/>
                  </a:cubicBezTo>
                  <a:cubicBezTo>
                    <a:pt x="13586" y="684"/>
                    <a:pt x="12795" y="-533"/>
                    <a:pt x="10688" y="228"/>
                  </a:cubicBezTo>
                  <a:cubicBezTo>
                    <a:pt x="8581" y="988"/>
                    <a:pt x="5156" y="3726"/>
                    <a:pt x="3049" y="6768"/>
                  </a:cubicBezTo>
                  <a:cubicBezTo>
                    <a:pt x="942" y="9811"/>
                    <a:pt x="151" y="13157"/>
                    <a:pt x="20" y="15591"/>
                  </a:cubicBezTo>
                  <a:cubicBezTo>
                    <a:pt x="-112" y="18025"/>
                    <a:pt x="415" y="19546"/>
                    <a:pt x="1337" y="20154"/>
                  </a:cubicBezTo>
                  <a:cubicBezTo>
                    <a:pt x="2259" y="20763"/>
                    <a:pt x="3576" y="20459"/>
                    <a:pt x="5156" y="19242"/>
                  </a:cubicBezTo>
                  <a:cubicBezTo>
                    <a:pt x="6737" y="18025"/>
                    <a:pt x="8581" y="15895"/>
                    <a:pt x="10161" y="14374"/>
                  </a:cubicBezTo>
                  <a:cubicBezTo>
                    <a:pt x="11742" y="12853"/>
                    <a:pt x="13059" y="11940"/>
                    <a:pt x="13717" y="12244"/>
                  </a:cubicBezTo>
                  <a:cubicBezTo>
                    <a:pt x="14376" y="12549"/>
                    <a:pt x="14376" y="14070"/>
                    <a:pt x="14639" y="15591"/>
                  </a:cubicBezTo>
                  <a:cubicBezTo>
                    <a:pt x="14903" y="17112"/>
                    <a:pt x="15429" y="18633"/>
                    <a:pt x="16615" y="19546"/>
                  </a:cubicBezTo>
                  <a:cubicBezTo>
                    <a:pt x="17800" y="20459"/>
                    <a:pt x="19644" y="20763"/>
                    <a:pt x="21488" y="210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10801871" y="2155021"/>
              <a:ext cx="89892" cy="20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098" fill="norm" stroke="1" extrusionOk="0">
                  <a:moveTo>
                    <a:pt x="20848" y="2998"/>
                  </a:moveTo>
                  <a:cubicBezTo>
                    <a:pt x="17903" y="1702"/>
                    <a:pt x="14957" y="406"/>
                    <a:pt x="11275" y="82"/>
                  </a:cubicBezTo>
                  <a:cubicBezTo>
                    <a:pt x="7593" y="-242"/>
                    <a:pt x="3175" y="406"/>
                    <a:pt x="1212" y="1810"/>
                  </a:cubicBezTo>
                  <a:cubicBezTo>
                    <a:pt x="-752" y="3214"/>
                    <a:pt x="-261" y="5374"/>
                    <a:pt x="2193" y="8074"/>
                  </a:cubicBezTo>
                  <a:cubicBezTo>
                    <a:pt x="4648" y="10774"/>
                    <a:pt x="9066" y="14014"/>
                    <a:pt x="11030" y="16174"/>
                  </a:cubicBezTo>
                  <a:cubicBezTo>
                    <a:pt x="12993" y="18334"/>
                    <a:pt x="12503" y="19414"/>
                    <a:pt x="10784" y="20170"/>
                  </a:cubicBezTo>
                  <a:cubicBezTo>
                    <a:pt x="9066" y="20926"/>
                    <a:pt x="6121" y="21358"/>
                    <a:pt x="4893" y="20926"/>
                  </a:cubicBezTo>
                  <a:cubicBezTo>
                    <a:pt x="3666" y="20494"/>
                    <a:pt x="4157" y="19198"/>
                    <a:pt x="5139" y="18010"/>
                  </a:cubicBezTo>
                  <a:cubicBezTo>
                    <a:pt x="6121" y="16822"/>
                    <a:pt x="7593" y="15742"/>
                    <a:pt x="9066" y="146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10923511" y="2154846"/>
              <a:ext cx="101601" cy="18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9213"/>
                  </a:moveTo>
                  <a:cubicBezTo>
                    <a:pt x="2250" y="9456"/>
                    <a:pt x="4500" y="9699"/>
                    <a:pt x="7875" y="8970"/>
                  </a:cubicBezTo>
                  <a:cubicBezTo>
                    <a:pt x="11250" y="8242"/>
                    <a:pt x="15750" y="6544"/>
                    <a:pt x="18225" y="4845"/>
                  </a:cubicBezTo>
                  <a:cubicBezTo>
                    <a:pt x="20700" y="3146"/>
                    <a:pt x="21150" y="1447"/>
                    <a:pt x="20250" y="597"/>
                  </a:cubicBezTo>
                  <a:cubicBezTo>
                    <a:pt x="19350" y="-252"/>
                    <a:pt x="17100" y="-252"/>
                    <a:pt x="14175" y="961"/>
                  </a:cubicBezTo>
                  <a:cubicBezTo>
                    <a:pt x="11250" y="2175"/>
                    <a:pt x="7650" y="4602"/>
                    <a:pt x="4950" y="7636"/>
                  </a:cubicBezTo>
                  <a:cubicBezTo>
                    <a:pt x="2250" y="10669"/>
                    <a:pt x="450" y="14310"/>
                    <a:pt x="2025" y="16737"/>
                  </a:cubicBezTo>
                  <a:cubicBezTo>
                    <a:pt x="3600" y="19164"/>
                    <a:pt x="8550" y="20377"/>
                    <a:pt x="12375" y="20863"/>
                  </a:cubicBezTo>
                  <a:cubicBezTo>
                    <a:pt x="16200" y="21348"/>
                    <a:pt x="18900" y="21105"/>
                    <a:pt x="21600" y="208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11139411" y="23114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518875" y="2964537"/>
              <a:ext cx="233160" cy="39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20" fill="norm" stroke="1" extrusionOk="0">
                  <a:moveTo>
                    <a:pt x="12918" y="2118"/>
                  </a:moveTo>
                  <a:cubicBezTo>
                    <a:pt x="11962" y="1314"/>
                    <a:pt x="11006" y="509"/>
                    <a:pt x="9955" y="165"/>
                  </a:cubicBezTo>
                  <a:cubicBezTo>
                    <a:pt x="8903" y="-180"/>
                    <a:pt x="7756" y="-65"/>
                    <a:pt x="5941" y="1314"/>
                  </a:cubicBezTo>
                  <a:cubicBezTo>
                    <a:pt x="4125" y="2692"/>
                    <a:pt x="1640" y="5335"/>
                    <a:pt x="588" y="8092"/>
                  </a:cubicBezTo>
                  <a:cubicBezTo>
                    <a:pt x="-463" y="10850"/>
                    <a:pt x="-81" y="13722"/>
                    <a:pt x="1544" y="15446"/>
                  </a:cubicBezTo>
                  <a:cubicBezTo>
                    <a:pt x="3169" y="17169"/>
                    <a:pt x="6036" y="17743"/>
                    <a:pt x="8999" y="17169"/>
                  </a:cubicBezTo>
                  <a:cubicBezTo>
                    <a:pt x="11962" y="16594"/>
                    <a:pt x="15020" y="14871"/>
                    <a:pt x="17027" y="12573"/>
                  </a:cubicBezTo>
                  <a:cubicBezTo>
                    <a:pt x="19034" y="10275"/>
                    <a:pt x="19990" y="7403"/>
                    <a:pt x="19512" y="5220"/>
                  </a:cubicBezTo>
                  <a:cubicBezTo>
                    <a:pt x="19034" y="3037"/>
                    <a:pt x="17123" y="1543"/>
                    <a:pt x="15020" y="739"/>
                  </a:cubicBezTo>
                  <a:cubicBezTo>
                    <a:pt x="12918" y="-65"/>
                    <a:pt x="10624" y="-180"/>
                    <a:pt x="8617" y="394"/>
                  </a:cubicBezTo>
                  <a:cubicBezTo>
                    <a:pt x="6610" y="969"/>
                    <a:pt x="4889" y="2233"/>
                    <a:pt x="4029" y="3497"/>
                  </a:cubicBezTo>
                  <a:cubicBezTo>
                    <a:pt x="3169" y="4760"/>
                    <a:pt x="3169" y="6024"/>
                    <a:pt x="4889" y="7518"/>
                  </a:cubicBezTo>
                  <a:cubicBezTo>
                    <a:pt x="6610" y="9011"/>
                    <a:pt x="10050" y="10735"/>
                    <a:pt x="12822" y="12573"/>
                  </a:cubicBezTo>
                  <a:cubicBezTo>
                    <a:pt x="15594" y="14411"/>
                    <a:pt x="17696" y="16365"/>
                    <a:pt x="19034" y="17801"/>
                  </a:cubicBezTo>
                  <a:cubicBezTo>
                    <a:pt x="20372" y="19237"/>
                    <a:pt x="20946" y="20156"/>
                    <a:pt x="21041" y="20673"/>
                  </a:cubicBezTo>
                  <a:cubicBezTo>
                    <a:pt x="21137" y="21190"/>
                    <a:pt x="20755" y="21305"/>
                    <a:pt x="20372" y="214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896861" y="2936090"/>
              <a:ext cx="135468" cy="45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1381"/>
                  </a:moveTo>
                  <a:cubicBezTo>
                    <a:pt x="0" y="883"/>
                    <a:pt x="0" y="386"/>
                    <a:pt x="844" y="137"/>
                  </a:cubicBezTo>
                  <a:cubicBezTo>
                    <a:pt x="1687" y="-112"/>
                    <a:pt x="3375" y="-112"/>
                    <a:pt x="6412" y="933"/>
                  </a:cubicBezTo>
                  <a:cubicBezTo>
                    <a:pt x="9450" y="1978"/>
                    <a:pt x="13838" y="4069"/>
                    <a:pt x="16875" y="7005"/>
                  </a:cubicBezTo>
                  <a:cubicBezTo>
                    <a:pt x="19912" y="9941"/>
                    <a:pt x="21600" y="13724"/>
                    <a:pt x="21600" y="16212"/>
                  </a:cubicBezTo>
                  <a:cubicBezTo>
                    <a:pt x="21600" y="18701"/>
                    <a:pt x="19912" y="19895"/>
                    <a:pt x="17212" y="20592"/>
                  </a:cubicBezTo>
                  <a:cubicBezTo>
                    <a:pt x="14512" y="21289"/>
                    <a:pt x="10800" y="21488"/>
                    <a:pt x="8100" y="21388"/>
                  </a:cubicBezTo>
                  <a:cubicBezTo>
                    <a:pt x="5400" y="21289"/>
                    <a:pt x="3712" y="20891"/>
                    <a:pt x="2025" y="20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265161" y="2821354"/>
              <a:ext cx="150780" cy="51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478" fill="norm" stroke="1" extrusionOk="0">
                  <a:moveTo>
                    <a:pt x="8757" y="7527"/>
                  </a:moveTo>
                  <a:cubicBezTo>
                    <a:pt x="8757" y="9364"/>
                    <a:pt x="8757" y="11200"/>
                    <a:pt x="8903" y="13386"/>
                  </a:cubicBezTo>
                  <a:cubicBezTo>
                    <a:pt x="9049" y="15572"/>
                    <a:pt x="9341" y="18108"/>
                    <a:pt x="9486" y="19595"/>
                  </a:cubicBezTo>
                  <a:cubicBezTo>
                    <a:pt x="9632" y="21082"/>
                    <a:pt x="9632" y="21519"/>
                    <a:pt x="9486" y="21475"/>
                  </a:cubicBezTo>
                  <a:cubicBezTo>
                    <a:pt x="9341" y="21432"/>
                    <a:pt x="9049" y="20907"/>
                    <a:pt x="8319" y="19158"/>
                  </a:cubicBezTo>
                  <a:cubicBezTo>
                    <a:pt x="7589" y="17409"/>
                    <a:pt x="6422" y="14436"/>
                    <a:pt x="5400" y="11462"/>
                  </a:cubicBezTo>
                  <a:cubicBezTo>
                    <a:pt x="4378" y="8489"/>
                    <a:pt x="3503" y="5516"/>
                    <a:pt x="3211" y="3810"/>
                  </a:cubicBezTo>
                  <a:cubicBezTo>
                    <a:pt x="2919" y="2105"/>
                    <a:pt x="3211" y="1668"/>
                    <a:pt x="3649" y="1231"/>
                  </a:cubicBezTo>
                  <a:cubicBezTo>
                    <a:pt x="4086" y="793"/>
                    <a:pt x="4670" y="356"/>
                    <a:pt x="5838" y="138"/>
                  </a:cubicBezTo>
                  <a:cubicBezTo>
                    <a:pt x="7005" y="-81"/>
                    <a:pt x="8757" y="-81"/>
                    <a:pt x="11092" y="444"/>
                  </a:cubicBezTo>
                  <a:cubicBezTo>
                    <a:pt x="13427" y="968"/>
                    <a:pt x="16346" y="2018"/>
                    <a:pt x="18389" y="3504"/>
                  </a:cubicBezTo>
                  <a:cubicBezTo>
                    <a:pt x="20432" y="4991"/>
                    <a:pt x="21600" y="6915"/>
                    <a:pt x="20141" y="8489"/>
                  </a:cubicBezTo>
                  <a:cubicBezTo>
                    <a:pt x="18681" y="10063"/>
                    <a:pt x="14595" y="11287"/>
                    <a:pt x="10800" y="11943"/>
                  </a:cubicBezTo>
                  <a:cubicBezTo>
                    <a:pt x="7005" y="12599"/>
                    <a:pt x="3503" y="12687"/>
                    <a:pt x="0" y="127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404811" y="3073400"/>
              <a:ext cx="203251" cy="26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674" y="10205"/>
                  </a:moveTo>
                  <a:cubicBezTo>
                    <a:pt x="228" y="9354"/>
                    <a:pt x="-217" y="8504"/>
                    <a:pt x="117" y="7994"/>
                  </a:cubicBezTo>
                  <a:cubicBezTo>
                    <a:pt x="451" y="7483"/>
                    <a:pt x="1564" y="7313"/>
                    <a:pt x="3235" y="7654"/>
                  </a:cubicBezTo>
                  <a:cubicBezTo>
                    <a:pt x="4905" y="7994"/>
                    <a:pt x="7131" y="8844"/>
                    <a:pt x="8802" y="10205"/>
                  </a:cubicBezTo>
                  <a:cubicBezTo>
                    <a:pt x="10472" y="11565"/>
                    <a:pt x="11585" y="13436"/>
                    <a:pt x="12142" y="15137"/>
                  </a:cubicBezTo>
                  <a:cubicBezTo>
                    <a:pt x="12698" y="16838"/>
                    <a:pt x="12698" y="18369"/>
                    <a:pt x="12030" y="19559"/>
                  </a:cubicBezTo>
                  <a:cubicBezTo>
                    <a:pt x="11362" y="20750"/>
                    <a:pt x="10026" y="21600"/>
                    <a:pt x="9136" y="21600"/>
                  </a:cubicBezTo>
                  <a:cubicBezTo>
                    <a:pt x="8245" y="21600"/>
                    <a:pt x="7799" y="20750"/>
                    <a:pt x="7911" y="18198"/>
                  </a:cubicBezTo>
                  <a:cubicBezTo>
                    <a:pt x="8022" y="15647"/>
                    <a:pt x="8690" y="11395"/>
                    <a:pt x="10360" y="8164"/>
                  </a:cubicBezTo>
                  <a:cubicBezTo>
                    <a:pt x="12030" y="4932"/>
                    <a:pt x="14703" y="2721"/>
                    <a:pt x="16707" y="1531"/>
                  </a:cubicBezTo>
                  <a:cubicBezTo>
                    <a:pt x="18711" y="340"/>
                    <a:pt x="20047" y="170"/>
                    <a:pt x="2138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843087" y="2881533"/>
              <a:ext cx="145975" cy="45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82" fill="norm" stroke="1" extrusionOk="0">
                  <a:moveTo>
                    <a:pt x="17577" y="1572"/>
                  </a:moveTo>
                  <a:cubicBezTo>
                    <a:pt x="17577" y="969"/>
                    <a:pt x="17577" y="366"/>
                    <a:pt x="16806" y="115"/>
                  </a:cubicBezTo>
                  <a:cubicBezTo>
                    <a:pt x="16034" y="-136"/>
                    <a:pt x="14491" y="-36"/>
                    <a:pt x="11714" y="1019"/>
                  </a:cubicBezTo>
                  <a:cubicBezTo>
                    <a:pt x="8937" y="2074"/>
                    <a:pt x="4926" y="4084"/>
                    <a:pt x="2611" y="6645"/>
                  </a:cubicBezTo>
                  <a:cubicBezTo>
                    <a:pt x="297" y="9207"/>
                    <a:pt x="-320" y="12322"/>
                    <a:pt x="143" y="14783"/>
                  </a:cubicBezTo>
                  <a:cubicBezTo>
                    <a:pt x="606" y="17244"/>
                    <a:pt x="2149" y="19053"/>
                    <a:pt x="4617" y="20108"/>
                  </a:cubicBezTo>
                  <a:cubicBezTo>
                    <a:pt x="7086" y="21163"/>
                    <a:pt x="10480" y="21464"/>
                    <a:pt x="13411" y="21364"/>
                  </a:cubicBezTo>
                  <a:cubicBezTo>
                    <a:pt x="16343" y="21263"/>
                    <a:pt x="18811" y="20761"/>
                    <a:pt x="21280" y="202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2075517" y="2920021"/>
              <a:ext cx="165150" cy="39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21" fill="norm" stroke="1" extrusionOk="0">
                  <a:moveTo>
                    <a:pt x="5172" y="3886"/>
                  </a:moveTo>
                  <a:cubicBezTo>
                    <a:pt x="4902" y="6440"/>
                    <a:pt x="4632" y="8995"/>
                    <a:pt x="4632" y="11724"/>
                  </a:cubicBezTo>
                  <a:cubicBezTo>
                    <a:pt x="4632" y="14453"/>
                    <a:pt x="4902" y="17356"/>
                    <a:pt x="5037" y="19098"/>
                  </a:cubicBezTo>
                  <a:cubicBezTo>
                    <a:pt x="5172" y="20840"/>
                    <a:pt x="5172" y="21421"/>
                    <a:pt x="5172" y="21421"/>
                  </a:cubicBezTo>
                  <a:cubicBezTo>
                    <a:pt x="5172" y="21421"/>
                    <a:pt x="5172" y="20840"/>
                    <a:pt x="4632" y="18344"/>
                  </a:cubicBezTo>
                  <a:cubicBezTo>
                    <a:pt x="4092" y="15847"/>
                    <a:pt x="3012" y="11434"/>
                    <a:pt x="2472" y="8473"/>
                  </a:cubicBezTo>
                  <a:cubicBezTo>
                    <a:pt x="1932" y="5511"/>
                    <a:pt x="1932" y="4002"/>
                    <a:pt x="1932" y="2840"/>
                  </a:cubicBezTo>
                  <a:cubicBezTo>
                    <a:pt x="1932" y="1679"/>
                    <a:pt x="1932" y="866"/>
                    <a:pt x="2607" y="402"/>
                  </a:cubicBezTo>
                  <a:cubicBezTo>
                    <a:pt x="3282" y="-63"/>
                    <a:pt x="4632" y="-179"/>
                    <a:pt x="7197" y="344"/>
                  </a:cubicBezTo>
                  <a:cubicBezTo>
                    <a:pt x="9762" y="866"/>
                    <a:pt x="13542" y="2027"/>
                    <a:pt x="16242" y="3886"/>
                  </a:cubicBezTo>
                  <a:cubicBezTo>
                    <a:pt x="18942" y="5744"/>
                    <a:pt x="20562" y="8298"/>
                    <a:pt x="20967" y="10679"/>
                  </a:cubicBezTo>
                  <a:cubicBezTo>
                    <a:pt x="21372" y="13060"/>
                    <a:pt x="20562" y="15266"/>
                    <a:pt x="18132" y="16892"/>
                  </a:cubicBezTo>
                  <a:cubicBezTo>
                    <a:pt x="15702" y="18518"/>
                    <a:pt x="11652" y="19563"/>
                    <a:pt x="8952" y="20086"/>
                  </a:cubicBezTo>
                  <a:cubicBezTo>
                    <a:pt x="6252" y="20608"/>
                    <a:pt x="4902" y="20608"/>
                    <a:pt x="3552" y="20550"/>
                  </a:cubicBezTo>
                  <a:cubicBezTo>
                    <a:pt x="2202" y="20492"/>
                    <a:pt x="852" y="20376"/>
                    <a:pt x="312" y="20318"/>
                  </a:cubicBezTo>
                  <a:cubicBezTo>
                    <a:pt x="-228" y="20260"/>
                    <a:pt x="42" y="20260"/>
                    <a:pt x="312" y="202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2497326" y="2736850"/>
              <a:ext cx="12436" cy="78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10350" y="1568"/>
                  </a:moveTo>
                  <a:cubicBezTo>
                    <a:pt x="10350" y="1277"/>
                    <a:pt x="10350" y="987"/>
                    <a:pt x="8550" y="668"/>
                  </a:cubicBezTo>
                  <a:cubicBezTo>
                    <a:pt x="6750" y="348"/>
                    <a:pt x="3150" y="0"/>
                    <a:pt x="1350" y="0"/>
                  </a:cubicBezTo>
                  <a:cubicBezTo>
                    <a:pt x="-450" y="0"/>
                    <a:pt x="-450" y="348"/>
                    <a:pt x="1350" y="1626"/>
                  </a:cubicBezTo>
                  <a:cubicBezTo>
                    <a:pt x="3150" y="2903"/>
                    <a:pt x="6750" y="5110"/>
                    <a:pt x="8550" y="7432"/>
                  </a:cubicBezTo>
                  <a:cubicBezTo>
                    <a:pt x="10350" y="9755"/>
                    <a:pt x="10350" y="12194"/>
                    <a:pt x="8550" y="14371"/>
                  </a:cubicBezTo>
                  <a:cubicBezTo>
                    <a:pt x="6750" y="16548"/>
                    <a:pt x="3150" y="18465"/>
                    <a:pt x="4950" y="19626"/>
                  </a:cubicBezTo>
                  <a:cubicBezTo>
                    <a:pt x="6750" y="20787"/>
                    <a:pt x="13950" y="21194"/>
                    <a:pt x="2115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655811" y="3092450"/>
              <a:ext cx="2413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7486"/>
                    <a:pt x="9095" y="13371"/>
                    <a:pt x="12600" y="10286"/>
                  </a:cubicBezTo>
                  <a:cubicBezTo>
                    <a:pt x="16105" y="7200"/>
                    <a:pt x="18568" y="5143"/>
                    <a:pt x="19895" y="3600"/>
                  </a:cubicBezTo>
                  <a:cubicBezTo>
                    <a:pt x="21221" y="2057"/>
                    <a:pt x="21411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757775" y="2971800"/>
              <a:ext cx="31387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467"/>
                    <a:pt x="-1582" y="6933"/>
                    <a:pt x="1118" y="10533"/>
                  </a:cubicBezTo>
                  <a:cubicBezTo>
                    <a:pt x="3818" y="14133"/>
                    <a:pt x="11918" y="17867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960611" y="2787650"/>
              <a:ext cx="145105" cy="6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18" fill="norm" stroke="1" extrusionOk="0">
                  <a:moveTo>
                    <a:pt x="0" y="0"/>
                  </a:moveTo>
                  <a:cubicBezTo>
                    <a:pt x="5246" y="2153"/>
                    <a:pt x="10491" y="4306"/>
                    <a:pt x="14194" y="6459"/>
                  </a:cubicBezTo>
                  <a:cubicBezTo>
                    <a:pt x="17897" y="8612"/>
                    <a:pt x="20057" y="10765"/>
                    <a:pt x="20829" y="12918"/>
                  </a:cubicBezTo>
                  <a:cubicBezTo>
                    <a:pt x="21600" y="15071"/>
                    <a:pt x="20983" y="17224"/>
                    <a:pt x="19131" y="18683"/>
                  </a:cubicBezTo>
                  <a:cubicBezTo>
                    <a:pt x="17280" y="20141"/>
                    <a:pt x="14194" y="20905"/>
                    <a:pt x="11417" y="21253"/>
                  </a:cubicBezTo>
                  <a:cubicBezTo>
                    <a:pt x="8640" y="21600"/>
                    <a:pt x="6171" y="21531"/>
                    <a:pt x="3703" y="214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474961" y="3125195"/>
              <a:ext cx="260351" cy="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741" y="12302"/>
                    <a:pt x="9483" y="4448"/>
                    <a:pt x="13083" y="1502"/>
                  </a:cubicBezTo>
                  <a:cubicBezTo>
                    <a:pt x="16683" y="-1443"/>
                    <a:pt x="19141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544811" y="3213100"/>
              <a:ext cx="349251" cy="6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1571" y="15120"/>
                  </a:moveTo>
                  <a:cubicBezTo>
                    <a:pt x="785" y="17280"/>
                    <a:pt x="0" y="19440"/>
                    <a:pt x="0" y="20520"/>
                  </a:cubicBezTo>
                  <a:cubicBezTo>
                    <a:pt x="0" y="21600"/>
                    <a:pt x="785" y="21600"/>
                    <a:pt x="3469" y="19080"/>
                  </a:cubicBezTo>
                  <a:cubicBezTo>
                    <a:pt x="6153" y="16560"/>
                    <a:pt x="10735" y="11520"/>
                    <a:pt x="14073" y="7920"/>
                  </a:cubicBezTo>
                  <a:cubicBezTo>
                    <a:pt x="17411" y="4320"/>
                    <a:pt x="19505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975011" y="2821355"/>
              <a:ext cx="182362" cy="44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506" fill="norm" stroke="1" extrusionOk="0">
                  <a:moveTo>
                    <a:pt x="183" y="5686"/>
                  </a:moveTo>
                  <a:cubicBezTo>
                    <a:pt x="-59" y="4368"/>
                    <a:pt x="-302" y="3050"/>
                    <a:pt x="1154" y="1934"/>
                  </a:cubicBezTo>
                  <a:cubicBezTo>
                    <a:pt x="2610" y="819"/>
                    <a:pt x="5765" y="-94"/>
                    <a:pt x="9406" y="7"/>
                  </a:cubicBezTo>
                  <a:cubicBezTo>
                    <a:pt x="13046" y="109"/>
                    <a:pt x="17172" y="1224"/>
                    <a:pt x="19235" y="2898"/>
                  </a:cubicBezTo>
                  <a:cubicBezTo>
                    <a:pt x="21298" y="4571"/>
                    <a:pt x="21298" y="6802"/>
                    <a:pt x="20085" y="8931"/>
                  </a:cubicBezTo>
                  <a:cubicBezTo>
                    <a:pt x="18871" y="11061"/>
                    <a:pt x="16444" y="13089"/>
                    <a:pt x="14988" y="15168"/>
                  </a:cubicBezTo>
                  <a:cubicBezTo>
                    <a:pt x="13532" y="17247"/>
                    <a:pt x="13046" y="19376"/>
                    <a:pt x="12561" y="21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4046461" y="34798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4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18061" y="743591"/>
              <a:ext cx="1320801" cy="151759"/>
            </a:xfrm>
            <a:prstGeom prst="rect">
              <a:avLst/>
            </a:prstGeom>
            <a:effectLst/>
          </p:spPr>
        </p:pic>
        <p:pic>
          <p:nvPicPr>
            <p:cNvPr id="214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227" y="3625850"/>
              <a:ext cx="9425835" cy="285750"/>
            </a:xfrm>
            <a:prstGeom prst="rect">
              <a:avLst/>
            </a:prstGeom>
            <a:effectLst/>
          </p:spPr>
        </p:pic>
        <p:sp>
          <p:nvSpPr>
            <p:cNvPr id="2144" name="Line"/>
            <p:cNvSpPr/>
            <p:nvPr/>
          </p:nvSpPr>
          <p:spPr>
            <a:xfrm>
              <a:off x="875430" y="4132643"/>
              <a:ext cx="167958" cy="61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476" fill="norm" stroke="1" extrusionOk="0">
                  <a:moveTo>
                    <a:pt x="3458" y="9994"/>
                  </a:moveTo>
                  <a:cubicBezTo>
                    <a:pt x="2668" y="12648"/>
                    <a:pt x="1877" y="15302"/>
                    <a:pt x="1350" y="16997"/>
                  </a:cubicBezTo>
                  <a:cubicBezTo>
                    <a:pt x="824" y="18693"/>
                    <a:pt x="560" y="19430"/>
                    <a:pt x="429" y="20094"/>
                  </a:cubicBezTo>
                  <a:cubicBezTo>
                    <a:pt x="297" y="20757"/>
                    <a:pt x="297" y="21347"/>
                    <a:pt x="297" y="21457"/>
                  </a:cubicBezTo>
                  <a:cubicBezTo>
                    <a:pt x="297" y="21568"/>
                    <a:pt x="297" y="21199"/>
                    <a:pt x="165" y="19430"/>
                  </a:cubicBezTo>
                  <a:cubicBezTo>
                    <a:pt x="33" y="17661"/>
                    <a:pt x="-230" y="14491"/>
                    <a:pt x="429" y="11542"/>
                  </a:cubicBezTo>
                  <a:cubicBezTo>
                    <a:pt x="1087" y="8593"/>
                    <a:pt x="2668" y="5866"/>
                    <a:pt x="4116" y="4059"/>
                  </a:cubicBezTo>
                  <a:cubicBezTo>
                    <a:pt x="5565" y="2253"/>
                    <a:pt x="6882" y="1369"/>
                    <a:pt x="8068" y="816"/>
                  </a:cubicBezTo>
                  <a:cubicBezTo>
                    <a:pt x="9253" y="263"/>
                    <a:pt x="10307" y="42"/>
                    <a:pt x="11492" y="5"/>
                  </a:cubicBezTo>
                  <a:cubicBezTo>
                    <a:pt x="12677" y="-32"/>
                    <a:pt x="13994" y="115"/>
                    <a:pt x="15838" y="890"/>
                  </a:cubicBezTo>
                  <a:cubicBezTo>
                    <a:pt x="17682" y="1664"/>
                    <a:pt x="20053" y="3064"/>
                    <a:pt x="20711" y="4317"/>
                  </a:cubicBezTo>
                  <a:cubicBezTo>
                    <a:pt x="21370" y="5571"/>
                    <a:pt x="20316" y="6677"/>
                    <a:pt x="17682" y="7487"/>
                  </a:cubicBezTo>
                  <a:cubicBezTo>
                    <a:pt x="15048" y="8298"/>
                    <a:pt x="10833" y="8814"/>
                    <a:pt x="7936" y="8999"/>
                  </a:cubicBezTo>
                  <a:cubicBezTo>
                    <a:pt x="5038" y="9183"/>
                    <a:pt x="3458" y="9036"/>
                    <a:pt x="1877" y="88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981771" y="4438650"/>
              <a:ext cx="219891" cy="24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99" fill="norm" stroke="1" extrusionOk="0">
                  <a:moveTo>
                    <a:pt x="4708" y="11340"/>
                  </a:moveTo>
                  <a:cubicBezTo>
                    <a:pt x="3062" y="10080"/>
                    <a:pt x="1417" y="8820"/>
                    <a:pt x="594" y="7560"/>
                  </a:cubicBezTo>
                  <a:cubicBezTo>
                    <a:pt x="-229" y="6300"/>
                    <a:pt x="-229" y="5040"/>
                    <a:pt x="800" y="4230"/>
                  </a:cubicBezTo>
                  <a:cubicBezTo>
                    <a:pt x="1828" y="3420"/>
                    <a:pt x="3885" y="3060"/>
                    <a:pt x="6457" y="4320"/>
                  </a:cubicBezTo>
                  <a:cubicBezTo>
                    <a:pt x="9028" y="5580"/>
                    <a:pt x="12114" y="8460"/>
                    <a:pt x="13554" y="11250"/>
                  </a:cubicBezTo>
                  <a:cubicBezTo>
                    <a:pt x="14994" y="14040"/>
                    <a:pt x="14788" y="16740"/>
                    <a:pt x="13862" y="18630"/>
                  </a:cubicBezTo>
                  <a:cubicBezTo>
                    <a:pt x="12937" y="20520"/>
                    <a:pt x="11291" y="21600"/>
                    <a:pt x="9645" y="21060"/>
                  </a:cubicBezTo>
                  <a:cubicBezTo>
                    <a:pt x="8000" y="20520"/>
                    <a:pt x="6354" y="18360"/>
                    <a:pt x="6765" y="15120"/>
                  </a:cubicBezTo>
                  <a:cubicBezTo>
                    <a:pt x="7177" y="11880"/>
                    <a:pt x="9645" y="7560"/>
                    <a:pt x="12422" y="4860"/>
                  </a:cubicBezTo>
                  <a:cubicBezTo>
                    <a:pt x="15200" y="2160"/>
                    <a:pt x="18285" y="1080"/>
                    <a:pt x="2137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1279754" y="4305300"/>
              <a:ext cx="207658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21405" y="1516"/>
                  </a:moveTo>
                  <a:cubicBezTo>
                    <a:pt x="19005" y="758"/>
                    <a:pt x="16605" y="0"/>
                    <a:pt x="13660" y="0"/>
                  </a:cubicBezTo>
                  <a:cubicBezTo>
                    <a:pt x="10714" y="0"/>
                    <a:pt x="7223" y="758"/>
                    <a:pt x="4605" y="3158"/>
                  </a:cubicBezTo>
                  <a:cubicBezTo>
                    <a:pt x="1987" y="5558"/>
                    <a:pt x="241" y="9600"/>
                    <a:pt x="23" y="12947"/>
                  </a:cubicBezTo>
                  <a:cubicBezTo>
                    <a:pt x="-195" y="16295"/>
                    <a:pt x="1114" y="18947"/>
                    <a:pt x="4823" y="20274"/>
                  </a:cubicBezTo>
                  <a:cubicBezTo>
                    <a:pt x="8532" y="21600"/>
                    <a:pt x="14641" y="21600"/>
                    <a:pt x="2075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1527763" y="4257588"/>
              <a:ext cx="200381" cy="40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0912" fill="norm" stroke="1" extrusionOk="0">
                  <a:moveTo>
                    <a:pt x="7701" y="8064"/>
                  </a:moveTo>
                  <a:cubicBezTo>
                    <a:pt x="7260" y="7515"/>
                    <a:pt x="6819" y="6967"/>
                    <a:pt x="6488" y="6967"/>
                  </a:cubicBezTo>
                  <a:cubicBezTo>
                    <a:pt x="6158" y="6967"/>
                    <a:pt x="5937" y="7515"/>
                    <a:pt x="5937" y="9544"/>
                  </a:cubicBezTo>
                  <a:cubicBezTo>
                    <a:pt x="5937" y="11572"/>
                    <a:pt x="6158" y="15081"/>
                    <a:pt x="6268" y="17109"/>
                  </a:cubicBezTo>
                  <a:cubicBezTo>
                    <a:pt x="6378" y="19138"/>
                    <a:pt x="6378" y="19686"/>
                    <a:pt x="6378" y="20289"/>
                  </a:cubicBezTo>
                  <a:cubicBezTo>
                    <a:pt x="6378" y="20892"/>
                    <a:pt x="6378" y="21550"/>
                    <a:pt x="6378" y="19686"/>
                  </a:cubicBezTo>
                  <a:cubicBezTo>
                    <a:pt x="6378" y="17822"/>
                    <a:pt x="6378" y="13436"/>
                    <a:pt x="6929" y="9873"/>
                  </a:cubicBezTo>
                  <a:cubicBezTo>
                    <a:pt x="7480" y="6309"/>
                    <a:pt x="8582" y="3568"/>
                    <a:pt x="9464" y="1978"/>
                  </a:cubicBezTo>
                  <a:cubicBezTo>
                    <a:pt x="10346" y="389"/>
                    <a:pt x="11007" y="-50"/>
                    <a:pt x="11888" y="5"/>
                  </a:cubicBezTo>
                  <a:cubicBezTo>
                    <a:pt x="12770" y="60"/>
                    <a:pt x="13872" y="608"/>
                    <a:pt x="15635" y="1978"/>
                  </a:cubicBezTo>
                  <a:cubicBezTo>
                    <a:pt x="17399" y="3349"/>
                    <a:pt x="19823" y="5542"/>
                    <a:pt x="20595" y="8064"/>
                  </a:cubicBezTo>
                  <a:cubicBezTo>
                    <a:pt x="21366" y="10586"/>
                    <a:pt x="20484" y="13436"/>
                    <a:pt x="18060" y="15574"/>
                  </a:cubicBezTo>
                  <a:cubicBezTo>
                    <a:pt x="15635" y="17712"/>
                    <a:pt x="11668" y="19138"/>
                    <a:pt x="9023" y="19851"/>
                  </a:cubicBezTo>
                  <a:cubicBezTo>
                    <a:pt x="6378" y="20563"/>
                    <a:pt x="5056" y="20563"/>
                    <a:pt x="3733" y="20344"/>
                  </a:cubicBezTo>
                  <a:cubicBezTo>
                    <a:pt x="2411" y="20125"/>
                    <a:pt x="1088" y="19686"/>
                    <a:pt x="427" y="19193"/>
                  </a:cubicBezTo>
                  <a:cubicBezTo>
                    <a:pt x="-234" y="18699"/>
                    <a:pt x="-234" y="18151"/>
                    <a:pt x="1199" y="17603"/>
                  </a:cubicBezTo>
                  <a:cubicBezTo>
                    <a:pt x="2631" y="17055"/>
                    <a:pt x="5497" y="16506"/>
                    <a:pt x="8362" y="159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836661" y="4152900"/>
              <a:ext cx="72845" cy="68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0366" y="0"/>
                  </a:moveTo>
                  <a:cubicBezTo>
                    <a:pt x="20983" y="1600"/>
                    <a:pt x="21600" y="3200"/>
                    <a:pt x="20983" y="5200"/>
                  </a:cubicBezTo>
                  <a:cubicBezTo>
                    <a:pt x="20366" y="7200"/>
                    <a:pt x="18514" y="9600"/>
                    <a:pt x="15120" y="12067"/>
                  </a:cubicBezTo>
                  <a:cubicBezTo>
                    <a:pt x="11726" y="14533"/>
                    <a:pt x="6789" y="17067"/>
                    <a:pt x="4011" y="18667"/>
                  </a:cubicBezTo>
                  <a:cubicBezTo>
                    <a:pt x="1234" y="20267"/>
                    <a:pt x="617" y="2093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976361" y="4533900"/>
              <a:ext cx="2540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80" y="21600"/>
                    <a:pt x="11160" y="21600"/>
                    <a:pt x="14760" y="18000"/>
                  </a:cubicBezTo>
                  <a:cubicBezTo>
                    <a:pt x="18360" y="14400"/>
                    <a:pt x="1998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2095785" y="4451350"/>
              <a:ext cx="13927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3" h="21600" fill="norm" stroke="1" extrusionOk="0">
                  <a:moveTo>
                    <a:pt x="20303" y="0"/>
                  </a:moveTo>
                  <a:cubicBezTo>
                    <a:pt x="11046" y="686"/>
                    <a:pt x="1789" y="1371"/>
                    <a:pt x="246" y="3771"/>
                  </a:cubicBezTo>
                  <a:cubicBezTo>
                    <a:pt x="-1297" y="6171"/>
                    <a:pt x="4874" y="10286"/>
                    <a:pt x="6417" y="13543"/>
                  </a:cubicBezTo>
                  <a:cubicBezTo>
                    <a:pt x="7960" y="16800"/>
                    <a:pt x="4874" y="19200"/>
                    <a:pt x="178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2185911" y="4187398"/>
              <a:ext cx="225897" cy="551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85" fill="norm" stroke="1" extrusionOk="0">
                  <a:moveTo>
                    <a:pt x="6000" y="1618"/>
                  </a:moveTo>
                  <a:cubicBezTo>
                    <a:pt x="6000" y="1043"/>
                    <a:pt x="6000" y="468"/>
                    <a:pt x="6500" y="180"/>
                  </a:cubicBezTo>
                  <a:cubicBezTo>
                    <a:pt x="7000" y="-107"/>
                    <a:pt x="8000" y="-107"/>
                    <a:pt x="9900" y="591"/>
                  </a:cubicBezTo>
                  <a:cubicBezTo>
                    <a:pt x="11800" y="1289"/>
                    <a:pt x="14600" y="2685"/>
                    <a:pt x="16900" y="4492"/>
                  </a:cubicBezTo>
                  <a:cubicBezTo>
                    <a:pt x="19200" y="6299"/>
                    <a:pt x="21000" y="8517"/>
                    <a:pt x="21300" y="10775"/>
                  </a:cubicBezTo>
                  <a:cubicBezTo>
                    <a:pt x="21600" y="13034"/>
                    <a:pt x="20400" y="15333"/>
                    <a:pt x="17100" y="17140"/>
                  </a:cubicBezTo>
                  <a:cubicBezTo>
                    <a:pt x="13800" y="18947"/>
                    <a:pt x="8400" y="20261"/>
                    <a:pt x="5200" y="20877"/>
                  </a:cubicBezTo>
                  <a:cubicBezTo>
                    <a:pt x="2000" y="21493"/>
                    <a:pt x="1000" y="21411"/>
                    <a:pt x="0" y="213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2763761" y="4473293"/>
              <a:ext cx="2349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059" y="11375"/>
                    <a:pt x="10119" y="2735"/>
                    <a:pt x="13719" y="575"/>
                  </a:cubicBezTo>
                  <a:cubicBezTo>
                    <a:pt x="17319" y="-1585"/>
                    <a:pt x="19459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2865361" y="4565650"/>
              <a:ext cx="1714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4400"/>
                    <a:pt x="5333" y="7200"/>
                    <a:pt x="8933" y="3600"/>
                  </a:cubicBezTo>
                  <a:cubicBezTo>
                    <a:pt x="12533" y="0"/>
                    <a:pt x="17067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3700932" y="4101390"/>
              <a:ext cx="174169" cy="59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37" fill="norm" stroke="1" extrusionOk="0">
                  <a:moveTo>
                    <a:pt x="6340" y="8527"/>
                  </a:moveTo>
                  <a:cubicBezTo>
                    <a:pt x="6089" y="11132"/>
                    <a:pt x="5838" y="13736"/>
                    <a:pt x="5461" y="15766"/>
                  </a:cubicBezTo>
                  <a:cubicBezTo>
                    <a:pt x="5084" y="17795"/>
                    <a:pt x="4582" y="19251"/>
                    <a:pt x="3954" y="20170"/>
                  </a:cubicBezTo>
                  <a:cubicBezTo>
                    <a:pt x="3326" y="21089"/>
                    <a:pt x="2573" y="21472"/>
                    <a:pt x="1945" y="21434"/>
                  </a:cubicBezTo>
                  <a:cubicBezTo>
                    <a:pt x="1317" y="21395"/>
                    <a:pt x="815" y="20936"/>
                    <a:pt x="438" y="19136"/>
                  </a:cubicBezTo>
                  <a:cubicBezTo>
                    <a:pt x="61" y="17336"/>
                    <a:pt x="-190" y="14195"/>
                    <a:pt x="187" y="11208"/>
                  </a:cubicBezTo>
                  <a:cubicBezTo>
                    <a:pt x="563" y="8221"/>
                    <a:pt x="1568" y="5387"/>
                    <a:pt x="2196" y="3740"/>
                  </a:cubicBezTo>
                  <a:cubicBezTo>
                    <a:pt x="2824" y="2093"/>
                    <a:pt x="3075" y="1634"/>
                    <a:pt x="3452" y="1212"/>
                  </a:cubicBezTo>
                  <a:cubicBezTo>
                    <a:pt x="3829" y="791"/>
                    <a:pt x="4331" y="408"/>
                    <a:pt x="5461" y="178"/>
                  </a:cubicBezTo>
                  <a:cubicBezTo>
                    <a:pt x="6591" y="-51"/>
                    <a:pt x="8350" y="-128"/>
                    <a:pt x="10861" y="370"/>
                  </a:cubicBezTo>
                  <a:cubicBezTo>
                    <a:pt x="13373" y="868"/>
                    <a:pt x="16638" y="1940"/>
                    <a:pt x="18647" y="3472"/>
                  </a:cubicBezTo>
                  <a:cubicBezTo>
                    <a:pt x="20657" y="5004"/>
                    <a:pt x="21410" y="6995"/>
                    <a:pt x="19777" y="8527"/>
                  </a:cubicBezTo>
                  <a:cubicBezTo>
                    <a:pt x="18145" y="10059"/>
                    <a:pt x="14126" y="11132"/>
                    <a:pt x="11363" y="11706"/>
                  </a:cubicBezTo>
                  <a:cubicBezTo>
                    <a:pt x="8601" y="12281"/>
                    <a:pt x="7094" y="12357"/>
                    <a:pt x="5587" y="12357"/>
                  </a:cubicBezTo>
                  <a:cubicBezTo>
                    <a:pt x="4080" y="12357"/>
                    <a:pt x="2573" y="12281"/>
                    <a:pt x="1819" y="12051"/>
                  </a:cubicBezTo>
                  <a:cubicBezTo>
                    <a:pt x="1066" y="11821"/>
                    <a:pt x="1066" y="11438"/>
                    <a:pt x="1066" y="11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3889448" y="4413250"/>
              <a:ext cx="264964" cy="22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056" fill="norm" stroke="1" extrusionOk="0">
                  <a:moveTo>
                    <a:pt x="2430" y="6000"/>
                  </a:moveTo>
                  <a:cubicBezTo>
                    <a:pt x="1573" y="6000"/>
                    <a:pt x="716" y="6000"/>
                    <a:pt x="288" y="5500"/>
                  </a:cubicBezTo>
                  <a:cubicBezTo>
                    <a:pt x="-141" y="5000"/>
                    <a:pt x="-141" y="4000"/>
                    <a:pt x="630" y="3500"/>
                  </a:cubicBezTo>
                  <a:cubicBezTo>
                    <a:pt x="1402" y="3000"/>
                    <a:pt x="2945" y="3000"/>
                    <a:pt x="5088" y="4500"/>
                  </a:cubicBezTo>
                  <a:cubicBezTo>
                    <a:pt x="7230" y="6000"/>
                    <a:pt x="9973" y="9000"/>
                    <a:pt x="11430" y="11900"/>
                  </a:cubicBezTo>
                  <a:cubicBezTo>
                    <a:pt x="12888" y="14800"/>
                    <a:pt x="13059" y="17600"/>
                    <a:pt x="12802" y="19300"/>
                  </a:cubicBezTo>
                  <a:cubicBezTo>
                    <a:pt x="12545" y="21000"/>
                    <a:pt x="11859" y="21600"/>
                    <a:pt x="10573" y="20500"/>
                  </a:cubicBezTo>
                  <a:cubicBezTo>
                    <a:pt x="9288" y="19400"/>
                    <a:pt x="7402" y="16600"/>
                    <a:pt x="6373" y="14100"/>
                  </a:cubicBezTo>
                  <a:cubicBezTo>
                    <a:pt x="5345" y="11600"/>
                    <a:pt x="5173" y="9400"/>
                    <a:pt x="7830" y="7100"/>
                  </a:cubicBezTo>
                  <a:cubicBezTo>
                    <a:pt x="10488" y="4800"/>
                    <a:pt x="15973" y="2400"/>
                    <a:pt x="2145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4274943" y="4154854"/>
              <a:ext cx="241420" cy="51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92" fill="norm" stroke="1" extrusionOk="0">
                  <a:moveTo>
                    <a:pt x="16210" y="3055"/>
                  </a:moveTo>
                  <a:cubicBezTo>
                    <a:pt x="16210" y="2446"/>
                    <a:pt x="16210" y="1836"/>
                    <a:pt x="16117" y="1314"/>
                  </a:cubicBezTo>
                  <a:cubicBezTo>
                    <a:pt x="16024" y="791"/>
                    <a:pt x="15838" y="355"/>
                    <a:pt x="15279" y="138"/>
                  </a:cubicBezTo>
                  <a:cubicBezTo>
                    <a:pt x="14721" y="-80"/>
                    <a:pt x="13790" y="-80"/>
                    <a:pt x="12114" y="443"/>
                  </a:cubicBezTo>
                  <a:cubicBezTo>
                    <a:pt x="10438" y="965"/>
                    <a:pt x="8017" y="2010"/>
                    <a:pt x="5783" y="4057"/>
                  </a:cubicBezTo>
                  <a:cubicBezTo>
                    <a:pt x="3548" y="6104"/>
                    <a:pt x="1500" y="9152"/>
                    <a:pt x="569" y="11939"/>
                  </a:cubicBezTo>
                  <a:cubicBezTo>
                    <a:pt x="-362" y="14726"/>
                    <a:pt x="-176" y="17252"/>
                    <a:pt x="1314" y="18864"/>
                  </a:cubicBezTo>
                  <a:cubicBezTo>
                    <a:pt x="2804" y="20475"/>
                    <a:pt x="5597" y="21172"/>
                    <a:pt x="9135" y="21346"/>
                  </a:cubicBezTo>
                  <a:cubicBezTo>
                    <a:pt x="12672" y="21520"/>
                    <a:pt x="16955" y="21172"/>
                    <a:pt x="21238" y="20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4592561" y="4464050"/>
              <a:ext cx="266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21600"/>
                    <a:pt x="10286" y="21600"/>
                    <a:pt x="13886" y="18000"/>
                  </a:cubicBezTo>
                  <a:cubicBezTo>
                    <a:pt x="17486" y="14400"/>
                    <a:pt x="19543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4714153" y="4356100"/>
              <a:ext cx="30809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12319" y="0"/>
                  </a:moveTo>
                  <a:cubicBezTo>
                    <a:pt x="6559" y="480"/>
                    <a:pt x="799" y="960"/>
                    <a:pt x="79" y="2800"/>
                  </a:cubicBezTo>
                  <a:cubicBezTo>
                    <a:pt x="-641" y="4640"/>
                    <a:pt x="3679" y="7840"/>
                    <a:pt x="7999" y="11200"/>
                  </a:cubicBezTo>
                  <a:cubicBezTo>
                    <a:pt x="12319" y="14560"/>
                    <a:pt x="16639" y="18080"/>
                    <a:pt x="2095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4972337" y="4076700"/>
              <a:ext cx="13925" cy="66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600" fill="norm" stroke="1" extrusionOk="0">
                  <a:moveTo>
                    <a:pt x="20299" y="0"/>
                  </a:moveTo>
                  <a:cubicBezTo>
                    <a:pt x="11042" y="686"/>
                    <a:pt x="1785" y="1371"/>
                    <a:pt x="242" y="2983"/>
                  </a:cubicBezTo>
                  <a:cubicBezTo>
                    <a:pt x="-1301" y="4594"/>
                    <a:pt x="4870" y="7131"/>
                    <a:pt x="9499" y="9429"/>
                  </a:cubicBezTo>
                  <a:cubicBezTo>
                    <a:pt x="14128" y="11726"/>
                    <a:pt x="17213" y="13783"/>
                    <a:pt x="17213" y="15771"/>
                  </a:cubicBezTo>
                  <a:cubicBezTo>
                    <a:pt x="17213" y="17760"/>
                    <a:pt x="14128" y="19680"/>
                    <a:pt x="1104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5180995" y="4286250"/>
              <a:ext cx="8467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49"/>
                    <a:pt x="0" y="8498"/>
                    <a:pt x="0" y="12098"/>
                  </a:cubicBezTo>
                  <a:cubicBezTo>
                    <a:pt x="0" y="15698"/>
                    <a:pt x="10800" y="1864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5167146" y="4231780"/>
              <a:ext cx="163499" cy="43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19" fill="norm" stroke="1" extrusionOk="0">
                  <a:moveTo>
                    <a:pt x="1242" y="2647"/>
                  </a:moveTo>
                  <a:cubicBezTo>
                    <a:pt x="1242" y="2133"/>
                    <a:pt x="1242" y="1619"/>
                    <a:pt x="2472" y="1053"/>
                  </a:cubicBezTo>
                  <a:cubicBezTo>
                    <a:pt x="3703" y="487"/>
                    <a:pt x="6164" y="-130"/>
                    <a:pt x="8488" y="24"/>
                  </a:cubicBezTo>
                  <a:cubicBezTo>
                    <a:pt x="10812" y="179"/>
                    <a:pt x="12999" y="1104"/>
                    <a:pt x="15460" y="3059"/>
                  </a:cubicBezTo>
                  <a:cubicBezTo>
                    <a:pt x="17921" y="5013"/>
                    <a:pt x="20655" y="7996"/>
                    <a:pt x="21065" y="10773"/>
                  </a:cubicBezTo>
                  <a:cubicBezTo>
                    <a:pt x="21475" y="13550"/>
                    <a:pt x="19561" y="16121"/>
                    <a:pt x="16143" y="17870"/>
                  </a:cubicBezTo>
                  <a:cubicBezTo>
                    <a:pt x="12726" y="19619"/>
                    <a:pt x="7804" y="20544"/>
                    <a:pt x="4660" y="21007"/>
                  </a:cubicBezTo>
                  <a:cubicBezTo>
                    <a:pt x="1516" y="21470"/>
                    <a:pt x="148" y="21470"/>
                    <a:pt x="12" y="20647"/>
                  </a:cubicBezTo>
                  <a:cubicBezTo>
                    <a:pt x="-125" y="19824"/>
                    <a:pt x="969" y="18179"/>
                    <a:pt x="2062" y="165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5399011" y="4133850"/>
              <a:ext cx="178521" cy="57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3682" y="0"/>
                  </a:moveTo>
                  <a:cubicBezTo>
                    <a:pt x="8836" y="1680"/>
                    <a:pt x="13991" y="3360"/>
                    <a:pt x="17182" y="5440"/>
                  </a:cubicBezTo>
                  <a:cubicBezTo>
                    <a:pt x="20373" y="7520"/>
                    <a:pt x="21600" y="10000"/>
                    <a:pt x="20005" y="12440"/>
                  </a:cubicBezTo>
                  <a:cubicBezTo>
                    <a:pt x="18409" y="14880"/>
                    <a:pt x="13991" y="17280"/>
                    <a:pt x="10186" y="18800"/>
                  </a:cubicBezTo>
                  <a:cubicBezTo>
                    <a:pt x="6382" y="20320"/>
                    <a:pt x="3191" y="209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780011" y="45402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6072474" y="4084896"/>
              <a:ext cx="179494" cy="54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1" h="21314" fill="norm" stroke="1" extrusionOk="0">
                  <a:moveTo>
                    <a:pt x="8696" y="10893"/>
                  </a:moveTo>
                  <a:cubicBezTo>
                    <a:pt x="9181" y="12389"/>
                    <a:pt x="9667" y="13884"/>
                    <a:pt x="10031" y="15504"/>
                  </a:cubicBezTo>
                  <a:cubicBezTo>
                    <a:pt x="10395" y="17124"/>
                    <a:pt x="10637" y="18869"/>
                    <a:pt x="10395" y="19949"/>
                  </a:cubicBezTo>
                  <a:cubicBezTo>
                    <a:pt x="10152" y="21029"/>
                    <a:pt x="9424" y="21444"/>
                    <a:pt x="8817" y="21278"/>
                  </a:cubicBezTo>
                  <a:cubicBezTo>
                    <a:pt x="8210" y="21112"/>
                    <a:pt x="7725" y="20364"/>
                    <a:pt x="7240" y="18619"/>
                  </a:cubicBezTo>
                  <a:cubicBezTo>
                    <a:pt x="6754" y="16875"/>
                    <a:pt x="6269" y="14133"/>
                    <a:pt x="5905" y="11226"/>
                  </a:cubicBezTo>
                  <a:cubicBezTo>
                    <a:pt x="5541" y="8318"/>
                    <a:pt x="5298" y="5244"/>
                    <a:pt x="5177" y="3375"/>
                  </a:cubicBezTo>
                  <a:cubicBezTo>
                    <a:pt x="5055" y="1506"/>
                    <a:pt x="5055" y="841"/>
                    <a:pt x="5662" y="426"/>
                  </a:cubicBezTo>
                  <a:cubicBezTo>
                    <a:pt x="6269" y="10"/>
                    <a:pt x="7482" y="-156"/>
                    <a:pt x="9788" y="176"/>
                  </a:cubicBezTo>
                  <a:cubicBezTo>
                    <a:pt x="12094" y="509"/>
                    <a:pt x="15491" y="1339"/>
                    <a:pt x="17797" y="2918"/>
                  </a:cubicBezTo>
                  <a:cubicBezTo>
                    <a:pt x="20103" y="4496"/>
                    <a:pt x="21316" y="6822"/>
                    <a:pt x="20103" y="8526"/>
                  </a:cubicBezTo>
                  <a:cubicBezTo>
                    <a:pt x="18889" y="10229"/>
                    <a:pt x="15249" y="11309"/>
                    <a:pt x="12094" y="11849"/>
                  </a:cubicBezTo>
                  <a:cubicBezTo>
                    <a:pt x="8938" y="12389"/>
                    <a:pt x="6269" y="12389"/>
                    <a:pt x="4206" y="12264"/>
                  </a:cubicBezTo>
                  <a:cubicBezTo>
                    <a:pt x="2143" y="12139"/>
                    <a:pt x="687" y="11890"/>
                    <a:pt x="201" y="11516"/>
                  </a:cubicBezTo>
                  <a:cubicBezTo>
                    <a:pt x="-284" y="11142"/>
                    <a:pt x="201" y="10644"/>
                    <a:pt x="687" y="101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6249911" y="4349750"/>
              <a:ext cx="184151" cy="23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10993"/>
                  </a:moveTo>
                  <a:cubicBezTo>
                    <a:pt x="745" y="10221"/>
                    <a:pt x="1490" y="9450"/>
                    <a:pt x="2483" y="9161"/>
                  </a:cubicBezTo>
                  <a:cubicBezTo>
                    <a:pt x="3476" y="8871"/>
                    <a:pt x="4717" y="9064"/>
                    <a:pt x="6331" y="10800"/>
                  </a:cubicBezTo>
                  <a:cubicBezTo>
                    <a:pt x="7945" y="12536"/>
                    <a:pt x="9931" y="15814"/>
                    <a:pt x="10800" y="17936"/>
                  </a:cubicBezTo>
                  <a:cubicBezTo>
                    <a:pt x="11669" y="20057"/>
                    <a:pt x="11421" y="21021"/>
                    <a:pt x="10676" y="21311"/>
                  </a:cubicBezTo>
                  <a:cubicBezTo>
                    <a:pt x="9931" y="21600"/>
                    <a:pt x="8690" y="21214"/>
                    <a:pt x="7821" y="19189"/>
                  </a:cubicBezTo>
                  <a:cubicBezTo>
                    <a:pt x="6952" y="17164"/>
                    <a:pt x="6455" y="13500"/>
                    <a:pt x="7697" y="10221"/>
                  </a:cubicBezTo>
                  <a:cubicBezTo>
                    <a:pt x="8938" y="6943"/>
                    <a:pt x="11917" y="4050"/>
                    <a:pt x="14524" y="2411"/>
                  </a:cubicBezTo>
                  <a:cubicBezTo>
                    <a:pt x="17131" y="771"/>
                    <a:pt x="19366" y="3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6568605" y="4141953"/>
              <a:ext cx="163908" cy="45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59" fill="norm" stroke="1" extrusionOk="0">
                  <a:moveTo>
                    <a:pt x="21172" y="2904"/>
                  </a:moveTo>
                  <a:cubicBezTo>
                    <a:pt x="20899" y="2307"/>
                    <a:pt x="20625" y="1710"/>
                    <a:pt x="19668" y="1162"/>
                  </a:cubicBezTo>
                  <a:cubicBezTo>
                    <a:pt x="18711" y="615"/>
                    <a:pt x="17071" y="117"/>
                    <a:pt x="14610" y="18"/>
                  </a:cubicBezTo>
                  <a:cubicBezTo>
                    <a:pt x="12149" y="-82"/>
                    <a:pt x="8868" y="217"/>
                    <a:pt x="5997" y="1909"/>
                  </a:cubicBezTo>
                  <a:cubicBezTo>
                    <a:pt x="3126" y="3601"/>
                    <a:pt x="666" y="6687"/>
                    <a:pt x="119" y="9772"/>
                  </a:cubicBezTo>
                  <a:cubicBezTo>
                    <a:pt x="-428" y="12858"/>
                    <a:pt x="939" y="15944"/>
                    <a:pt x="3537" y="17935"/>
                  </a:cubicBezTo>
                  <a:cubicBezTo>
                    <a:pt x="6134" y="19925"/>
                    <a:pt x="9962" y="20821"/>
                    <a:pt x="12696" y="21170"/>
                  </a:cubicBezTo>
                  <a:cubicBezTo>
                    <a:pt x="15430" y="21518"/>
                    <a:pt x="17071" y="21319"/>
                    <a:pt x="18711" y="211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6837784" y="4260850"/>
              <a:ext cx="21728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333"/>
                    <a:pt x="4448" y="6667"/>
                    <a:pt x="1502" y="10267"/>
                  </a:cubicBezTo>
                  <a:cubicBezTo>
                    <a:pt x="-1443" y="13867"/>
                    <a:pt x="521" y="17733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6796011" y="4202866"/>
              <a:ext cx="196026" cy="41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111" fill="norm" stroke="1" extrusionOk="0">
                  <a:moveTo>
                    <a:pt x="4093" y="1987"/>
                  </a:moveTo>
                  <a:cubicBezTo>
                    <a:pt x="4093" y="1231"/>
                    <a:pt x="4093" y="475"/>
                    <a:pt x="4775" y="151"/>
                  </a:cubicBezTo>
                  <a:cubicBezTo>
                    <a:pt x="5457" y="-173"/>
                    <a:pt x="6821" y="-65"/>
                    <a:pt x="9663" y="1393"/>
                  </a:cubicBezTo>
                  <a:cubicBezTo>
                    <a:pt x="12505" y="2851"/>
                    <a:pt x="16825" y="5659"/>
                    <a:pt x="19099" y="8197"/>
                  </a:cubicBezTo>
                  <a:cubicBezTo>
                    <a:pt x="21373" y="10735"/>
                    <a:pt x="21600" y="13003"/>
                    <a:pt x="20122" y="15055"/>
                  </a:cubicBezTo>
                  <a:cubicBezTo>
                    <a:pt x="18644" y="17107"/>
                    <a:pt x="15461" y="18943"/>
                    <a:pt x="12051" y="20023"/>
                  </a:cubicBezTo>
                  <a:cubicBezTo>
                    <a:pt x="8640" y="21103"/>
                    <a:pt x="5002" y="21427"/>
                    <a:pt x="2956" y="20779"/>
                  </a:cubicBezTo>
                  <a:cubicBezTo>
                    <a:pt x="909" y="20131"/>
                    <a:pt x="455" y="18511"/>
                    <a:pt x="0" y="168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6967461" y="4152900"/>
              <a:ext cx="215627" cy="56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15577" y="0"/>
                  </a:moveTo>
                  <a:cubicBezTo>
                    <a:pt x="17654" y="2265"/>
                    <a:pt x="19731" y="4530"/>
                    <a:pt x="20665" y="6998"/>
                  </a:cubicBezTo>
                  <a:cubicBezTo>
                    <a:pt x="21600" y="9465"/>
                    <a:pt x="21392" y="12135"/>
                    <a:pt x="18381" y="14521"/>
                  </a:cubicBezTo>
                  <a:cubicBezTo>
                    <a:pt x="15369" y="16908"/>
                    <a:pt x="9554" y="19011"/>
                    <a:pt x="6023" y="20144"/>
                  </a:cubicBezTo>
                  <a:cubicBezTo>
                    <a:pt x="2492" y="21276"/>
                    <a:pt x="1246" y="2143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3172049" y="5082910"/>
              <a:ext cx="5687713" cy="193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12" fill="norm" stroke="1" extrusionOk="0">
                  <a:moveTo>
                    <a:pt x="403" y="3199"/>
                  </a:moveTo>
                  <a:cubicBezTo>
                    <a:pt x="298" y="2260"/>
                    <a:pt x="194" y="1321"/>
                    <a:pt x="118" y="734"/>
                  </a:cubicBezTo>
                  <a:cubicBezTo>
                    <a:pt x="41" y="147"/>
                    <a:pt x="-7" y="-88"/>
                    <a:pt x="1" y="29"/>
                  </a:cubicBezTo>
                  <a:cubicBezTo>
                    <a:pt x="9" y="147"/>
                    <a:pt x="73" y="616"/>
                    <a:pt x="274" y="851"/>
                  </a:cubicBezTo>
                  <a:cubicBezTo>
                    <a:pt x="475" y="1086"/>
                    <a:pt x="813" y="1086"/>
                    <a:pt x="1118" y="969"/>
                  </a:cubicBezTo>
                  <a:cubicBezTo>
                    <a:pt x="1423" y="851"/>
                    <a:pt x="1697" y="616"/>
                    <a:pt x="2002" y="499"/>
                  </a:cubicBezTo>
                  <a:cubicBezTo>
                    <a:pt x="2307" y="382"/>
                    <a:pt x="2645" y="382"/>
                    <a:pt x="2934" y="382"/>
                  </a:cubicBezTo>
                  <a:cubicBezTo>
                    <a:pt x="3223" y="382"/>
                    <a:pt x="3464" y="382"/>
                    <a:pt x="3730" y="382"/>
                  </a:cubicBezTo>
                  <a:cubicBezTo>
                    <a:pt x="3995" y="382"/>
                    <a:pt x="4284" y="382"/>
                    <a:pt x="4573" y="382"/>
                  </a:cubicBezTo>
                  <a:cubicBezTo>
                    <a:pt x="4863" y="382"/>
                    <a:pt x="5152" y="382"/>
                    <a:pt x="5461" y="616"/>
                  </a:cubicBezTo>
                  <a:cubicBezTo>
                    <a:pt x="5771" y="851"/>
                    <a:pt x="6100" y="1321"/>
                    <a:pt x="6357" y="1555"/>
                  </a:cubicBezTo>
                  <a:cubicBezTo>
                    <a:pt x="6614" y="1790"/>
                    <a:pt x="6799" y="1790"/>
                    <a:pt x="6980" y="1908"/>
                  </a:cubicBezTo>
                  <a:cubicBezTo>
                    <a:pt x="7161" y="2025"/>
                    <a:pt x="7338" y="2260"/>
                    <a:pt x="7522" y="2377"/>
                  </a:cubicBezTo>
                  <a:cubicBezTo>
                    <a:pt x="7707" y="2495"/>
                    <a:pt x="7900" y="2495"/>
                    <a:pt x="8113" y="2612"/>
                  </a:cubicBezTo>
                  <a:cubicBezTo>
                    <a:pt x="8326" y="2729"/>
                    <a:pt x="8559" y="2964"/>
                    <a:pt x="8764" y="3199"/>
                  </a:cubicBezTo>
                  <a:cubicBezTo>
                    <a:pt x="8969" y="3434"/>
                    <a:pt x="9146" y="3669"/>
                    <a:pt x="9351" y="3903"/>
                  </a:cubicBezTo>
                  <a:cubicBezTo>
                    <a:pt x="9555" y="4138"/>
                    <a:pt x="9789" y="4373"/>
                    <a:pt x="10026" y="4608"/>
                  </a:cubicBezTo>
                  <a:cubicBezTo>
                    <a:pt x="10263" y="4842"/>
                    <a:pt x="10504" y="5077"/>
                    <a:pt x="10741" y="5195"/>
                  </a:cubicBezTo>
                  <a:cubicBezTo>
                    <a:pt x="10978" y="5312"/>
                    <a:pt x="11211" y="5312"/>
                    <a:pt x="11416" y="5429"/>
                  </a:cubicBezTo>
                  <a:cubicBezTo>
                    <a:pt x="11621" y="5547"/>
                    <a:pt x="11797" y="5782"/>
                    <a:pt x="12014" y="6016"/>
                  </a:cubicBezTo>
                  <a:cubicBezTo>
                    <a:pt x="12231" y="6251"/>
                    <a:pt x="12489" y="6486"/>
                    <a:pt x="12726" y="6603"/>
                  </a:cubicBezTo>
                  <a:cubicBezTo>
                    <a:pt x="12963" y="6721"/>
                    <a:pt x="13180" y="6721"/>
                    <a:pt x="13393" y="6838"/>
                  </a:cubicBezTo>
                  <a:cubicBezTo>
                    <a:pt x="13606" y="6955"/>
                    <a:pt x="13814" y="7190"/>
                    <a:pt x="14027" y="7425"/>
                  </a:cubicBezTo>
                  <a:cubicBezTo>
                    <a:pt x="14240" y="7660"/>
                    <a:pt x="14457" y="7895"/>
                    <a:pt x="14666" y="8012"/>
                  </a:cubicBezTo>
                  <a:cubicBezTo>
                    <a:pt x="14875" y="8129"/>
                    <a:pt x="15076" y="8129"/>
                    <a:pt x="15277" y="8247"/>
                  </a:cubicBezTo>
                  <a:cubicBezTo>
                    <a:pt x="15478" y="8364"/>
                    <a:pt x="15679" y="8599"/>
                    <a:pt x="15892" y="8834"/>
                  </a:cubicBezTo>
                  <a:cubicBezTo>
                    <a:pt x="16105" y="9069"/>
                    <a:pt x="16330" y="9303"/>
                    <a:pt x="16522" y="9538"/>
                  </a:cubicBezTo>
                  <a:cubicBezTo>
                    <a:pt x="16715" y="9773"/>
                    <a:pt x="16876" y="10008"/>
                    <a:pt x="17057" y="10242"/>
                  </a:cubicBezTo>
                  <a:cubicBezTo>
                    <a:pt x="17238" y="10477"/>
                    <a:pt x="17439" y="10712"/>
                    <a:pt x="17712" y="10947"/>
                  </a:cubicBezTo>
                  <a:cubicBezTo>
                    <a:pt x="17985" y="11182"/>
                    <a:pt x="18331" y="11416"/>
                    <a:pt x="18652" y="11769"/>
                  </a:cubicBezTo>
                  <a:cubicBezTo>
                    <a:pt x="18973" y="12121"/>
                    <a:pt x="19271" y="12590"/>
                    <a:pt x="19636" y="13295"/>
                  </a:cubicBezTo>
                  <a:cubicBezTo>
                    <a:pt x="20002" y="13999"/>
                    <a:pt x="20436" y="14938"/>
                    <a:pt x="20773" y="16347"/>
                  </a:cubicBezTo>
                  <a:cubicBezTo>
                    <a:pt x="21111" y="17755"/>
                    <a:pt x="21352" y="19634"/>
                    <a:pt x="21593" y="21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7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31373" y="4755580"/>
              <a:ext cx="411171" cy="148241"/>
            </a:xfrm>
            <a:prstGeom prst="rect">
              <a:avLst/>
            </a:prstGeom>
            <a:effectLst/>
          </p:spPr>
        </p:pic>
        <p:sp>
          <p:nvSpPr>
            <p:cNvPr id="2173" name="Line"/>
            <p:cNvSpPr/>
            <p:nvPr/>
          </p:nvSpPr>
          <p:spPr>
            <a:xfrm>
              <a:off x="3328355" y="5199670"/>
              <a:ext cx="161093" cy="47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52" fill="norm" stroke="1" extrusionOk="0">
                  <a:moveTo>
                    <a:pt x="5813" y="8396"/>
                  </a:moveTo>
                  <a:cubicBezTo>
                    <a:pt x="4446" y="8396"/>
                    <a:pt x="3079" y="8396"/>
                    <a:pt x="2395" y="8636"/>
                  </a:cubicBezTo>
                  <a:cubicBezTo>
                    <a:pt x="1712" y="8876"/>
                    <a:pt x="1712" y="9356"/>
                    <a:pt x="2122" y="11132"/>
                  </a:cubicBezTo>
                  <a:cubicBezTo>
                    <a:pt x="2532" y="12908"/>
                    <a:pt x="3352" y="15980"/>
                    <a:pt x="3763" y="17756"/>
                  </a:cubicBezTo>
                  <a:cubicBezTo>
                    <a:pt x="4173" y="19532"/>
                    <a:pt x="4173" y="20012"/>
                    <a:pt x="4173" y="20492"/>
                  </a:cubicBezTo>
                  <a:cubicBezTo>
                    <a:pt x="4173" y="20972"/>
                    <a:pt x="4173" y="21452"/>
                    <a:pt x="3899" y="21452"/>
                  </a:cubicBezTo>
                  <a:cubicBezTo>
                    <a:pt x="3626" y="21452"/>
                    <a:pt x="3079" y="20972"/>
                    <a:pt x="2259" y="19052"/>
                  </a:cubicBezTo>
                  <a:cubicBezTo>
                    <a:pt x="1439" y="17132"/>
                    <a:pt x="345" y="13772"/>
                    <a:pt x="71" y="10556"/>
                  </a:cubicBezTo>
                  <a:cubicBezTo>
                    <a:pt x="-202" y="7340"/>
                    <a:pt x="345" y="4268"/>
                    <a:pt x="1028" y="2540"/>
                  </a:cubicBezTo>
                  <a:cubicBezTo>
                    <a:pt x="1712" y="812"/>
                    <a:pt x="2532" y="428"/>
                    <a:pt x="4720" y="188"/>
                  </a:cubicBezTo>
                  <a:cubicBezTo>
                    <a:pt x="6907" y="-52"/>
                    <a:pt x="10461" y="-148"/>
                    <a:pt x="13606" y="428"/>
                  </a:cubicBezTo>
                  <a:cubicBezTo>
                    <a:pt x="16750" y="1004"/>
                    <a:pt x="19484" y="2252"/>
                    <a:pt x="20441" y="3692"/>
                  </a:cubicBezTo>
                  <a:cubicBezTo>
                    <a:pt x="21398" y="5132"/>
                    <a:pt x="20578" y="6764"/>
                    <a:pt x="16887" y="7964"/>
                  </a:cubicBezTo>
                  <a:cubicBezTo>
                    <a:pt x="13195" y="9164"/>
                    <a:pt x="6633" y="9932"/>
                    <a:pt x="71" y="10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3452515" y="5410200"/>
              <a:ext cx="244697" cy="18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061" fill="norm" stroke="1" extrusionOk="0">
                  <a:moveTo>
                    <a:pt x="857" y="11782"/>
                  </a:moveTo>
                  <a:cubicBezTo>
                    <a:pt x="485" y="10555"/>
                    <a:pt x="112" y="9327"/>
                    <a:pt x="19" y="8100"/>
                  </a:cubicBezTo>
                  <a:cubicBezTo>
                    <a:pt x="-74" y="6873"/>
                    <a:pt x="112" y="5645"/>
                    <a:pt x="1788" y="5277"/>
                  </a:cubicBezTo>
                  <a:cubicBezTo>
                    <a:pt x="3464" y="4909"/>
                    <a:pt x="6629" y="5400"/>
                    <a:pt x="8957" y="6873"/>
                  </a:cubicBezTo>
                  <a:cubicBezTo>
                    <a:pt x="11285" y="8345"/>
                    <a:pt x="12774" y="10800"/>
                    <a:pt x="12867" y="13500"/>
                  </a:cubicBezTo>
                  <a:cubicBezTo>
                    <a:pt x="12960" y="16200"/>
                    <a:pt x="11657" y="19145"/>
                    <a:pt x="10447" y="20373"/>
                  </a:cubicBezTo>
                  <a:cubicBezTo>
                    <a:pt x="9236" y="21600"/>
                    <a:pt x="8119" y="21109"/>
                    <a:pt x="7467" y="19514"/>
                  </a:cubicBezTo>
                  <a:cubicBezTo>
                    <a:pt x="6816" y="17918"/>
                    <a:pt x="6629" y="15218"/>
                    <a:pt x="7002" y="12641"/>
                  </a:cubicBezTo>
                  <a:cubicBezTo>
                    <a:pt x="7374" y="10064"/>
                    <a:pt x="8305" y="7609"/>
                    <a:pt x="10819" y="5523"/>
                  </a:cubicBezTo>
                  <a:cubicBezTo>
                    <a:pt x="13333" y="3436"/>
                    <a:pt x="17429" y="1718"/>
                    <a:pt x="2152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3744351" y="5273114"/>
              <a:ext cx="143361" cy="39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57" fill="norm" stroke="1" extrusionOk="0">
                  <a:moveTo>
                    <a:pt x="21202" y="4734"/>
                  </a:moveTo>
                  <a:cubicBezTo>
                    <a:pt x="21202" y="3922"/>
                    <a:pt x="21202" y="3109"/>
                    <a:pt x="21202" y="2296"/>
                  </a:cubicBezTo>
                  <a:cubicBezTo>
                    <a:pt x="21202" y="1483"/>
                    <a:pt x="21202" y="670"/>
                    <a:pt x="20263" y="263"/>
                  </a:cubicBezTo>
                  <a:cubicBezTo>
                    <a:pt x="19324" y="-143"/>
                    <a:pt x="17445" y="-143"/>
                    <a:pt x="14472" y="728"/>
                  </a:cubicBezTo>
                  <a:cubicBezTo>
                    <a:pt x="11498" y="1599"/>
                    <a:pt x="7428" y="3341"/>
                    <a:pt x="4454" y="5780"/>
                  </a:cubicBezTo>
                  <a:cubicBezTo>
                    <a:pt x="1480" y="8218"/>
                    <a:pt x="-398" y="11354"/>
                    <a:pt x="72" y="14025"/>
                  </a:cubicBezTo>
                  <a:cubicBezTo>
                    <a:pt x="541" y="16696"/>
                    <a:pt x="3359" y="18902"/>
                    <a:pt x="7272" y="20063"/>
                  </a:cubicBezTo>
                  <a:cubicBezTo>
                    <a:pt x="11185" y="21225"/>
                    <a:pt x="16193" y="21341"/>
                    <a:pt x="21202" y="214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3898295" y="5486400"/>
              <a:ext cx="237067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21600"/>
                  </a:moveTo>
                  <a:cubicBezTo>
                    <a:pt x="964" y="18514"/>
                    <a:pt x="0" y="15429"/>
                    <a:pt x="0" y="13371"/>
                  </a:cubicBezTo>
                  <a:cubicBezTo>
                    <a:pt x="0" y="11314"/>
                    <a:pt x="964" y="10286"/>
                    <a:pt x="4243" y="8743"/>
                  </a:cubicBezTo>
                  <a:cubicBezTo>
                    <a:pt x="7521" y="7200"/>
                    <a:pt x="13114" y="5143"/>
                    <a:pt x="16393" y="3600"/>
                  </a:cubicBezTo>
                  <a:cubicBezTo>
                    <a:pt x="19671" y="2057"/>
                    <a:pt x="20636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4008361" y="5403850"/>
              <a:ext cx="254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000"/>
                    <a:pt x="7200" y="12000"/>
                    <a:pt x="10800" y="15600"/>
                  </a:cubicBezTo>
                  <a:cubicBezTo>
                    <a:pt x="14400" y="19200"/>
                    <a:pt x="18000" y="20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4157331" y="5283200"/>
              <a:ext cx="4153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1190" y="0"/>
                  </a:moveTo>
                  <a:cubicBezTo>
                    <a:pt x="14710" y="1694"/>
                    <a:pt x="8230" y="3388"/>
                    <a:pt x="4450" y="5876"/>
                  </a:cubicBezTo>
                  <a:cubicBezTo>
                    <a:pt x="670" y="8365"/>
                    <a:pt x="-410" y="11647"/>
                    <a:pt x="130" y="14400"/>
                  </a:cubicBezTo>
                  <a:cubicBezTo>
                    <a:pt x="670" y="17153"/>
                    <a:pt x="2830" y="19376"/>
                    <a:pt x="499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4299238" y="5288418"/>
              <a:ext cx="146598" cy="29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389" fill="norm" stroke="1" extrusionOk="0">
                  <a:moveTo>
                    <a:pt x="5652" y="7542"/>
                  </a:moveTo>
                  <a:cubicBezTo>
                    <a:pt x="4435" y="11272"/>
                    <a:pt x="3218" y="15001"/>
                    <a:pt x="2306" y="17488"/>
                  </a:cubicBezTo>
                  <a:cubicBezTo>
                    <a:pt x="1393" y="19974"/>
                    <a:pt x="785" y="21217"/>
                    <a:pt x="480" y="21373"/>
                  </a:cubicBezTo>
                  <a:cubicBezTo>
                    <a:pt x="176" y="21528"/>
                    <a:pt x="176" y="20596"/>
                    <a:pt x="937" y="17799"/>
                  </a:cubicBezTo>
                  <a:cubicBezTo>
                    <a:pt x="1697" y="15001"/>
                    <a:pt x="3218" y="10340"/>
                    <a:pt x="4131" y="7309"/>
                  </a:cubicBezTo>
                  <a:cubicBezTo>
                    <a:pt x="5044" y="4279"/>
                    <a:pt x="5348" y="2881"/>
                    <a:pt x="5957" y="1793"/>
                  </a:cubicBezTo>
                  <a:cubicBezTo>
                    <a:pt x="6565" y="705"/>
                    <a:pt x="7478" y="-72"/>
                    <a:pt x="8847" y="6"/>
                  </a:cubicBezTo>
                  <a:cubicBezTo>
                    <a:pt x="10216" y="83"/>
                    <a:pt x="12041" y="1016"/>
                    <a:pt x="14627" y="3347"/>
                  </a:cubicBezTo>
                  <a:cubicBezTo>
                    <a:pt x="17213" y="5678"/>
                    <a:pt x="20559" y="9407"/>
                    <a:pt x="21016" y="12360"/>
                  </a:cubicBezTo>
                  <a:cubicBezTo>
                    <a:pt x="21472" y="15312"/>
                    <a:pt x="19038" y="17488"/>
                    <a:pt x="15387" y="18886"/>
                  </a:cubicBezTo>
                  <a:cubicBezTo>
                    <a:pt x="11737" y="20285"/>
                    <a:pt x="6869" y="20906"/>
                    <a:pt x="3979" y="20906"/>
                  </a:cubicBezTo>
                  <a:cubicBezTo>
                    <a:pt x="1089" y="20906"/>
                    <a:pt x="176" y="20285"/>
                    <a:pt x="24" y="19586"/>
                  </a:cubicBezTo>
                  <a:cubicBezTo>
                    <a:pt x="-128" y="18886"/>
                    <a:pt x="480" y="18109"/>
                    <a:pt x="1089" y="17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4490961" y="5257800"/>
              <a:ext cx="145433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600" fill="norm" stroke="1" extrusionOk="0">
                  <a:moveTo>
                    <a:pt x="10952" y="0"/>
                  </a:moveTo>
                  <a:cubicBezTo>
                    <a:pt x="14603" y="2483"/>
                    <a:pt x="18254" y="4966"/>
                    <a:pt x="19927" y="7510"/>
                  </a:cubicBezTo>
                  <a:cubicBezTo>
                    <a:pt x="21600" y="10055"/>
                    <a:pt x="21296" y="12662"/>
                    <a:pt x="17645" y="15021"/>
                  </a:cubicBezTo>
                  <a:cubicBezTo>
                    <a:pt x="13994" y="17379"/>
                    <a:pt x="6997" y="1949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4795761" y="551180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4979911" y="5249841"/>
              <a:ext cx="175926" cy="4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12" fill="norm" stroke="1" extrusionOk="0">
                  <a:moveTo>
                    <a:pt x="5336" y="8718"/>
                  </a:moveTo>
                  <a:cubicBezTo>
                    <a:pt x="4828" y="11495"/>
                    <a:pt x="4320" y="14272"/>
                    <a:pt x="4066" y="16226"/>
                  </a:cubicBezTo>
                  <a:cubicBezTo>
                    <a:pt x="3812" y="18181"/>
                    <a:pt x="3812" y="19312"/>
                    <a:pt x="3558" y="20135"/>
                  </a:cubicBezTo>
                  <a:cubicBezTo>
                    <a:pt x="3304" y="20958"/>
                    <a:pt x="2795" y="21472"/>
                    <a:pt x="2541" y="21266"/>
                  </a:cubicBezTo>
                  <a:cubicBezTo>
                    <a:pt x="2287" y="21061"/>
                    <a:pt x="2287" y="20135"/>
                    <a:pt x="2541" y="17821"/>
                  </a:cubicBezTo>
                  <a:cubicBezTo>
                    <a:pt x="2795" y="15506"/>
                    <a:pt x="3304" y="11803"/>
                    <a:pt x="4447" y="8872"/>
                  </a:cubicBezTo>
                  <a:cubicBezTo>
                    <a:pt x="5591" y="5941"/>
                    <a:pt x="7369" y="3781"/>
                    <a:pt x="8640" y="2392"/>
                  </a:cubicBezTo>
                  <a:cubicBezTo>
                    <a:pt x="9911" y="1003"/>
                    <a:pt x="10673" y="386"/>
                    <a:pt x="11689" y="129"/>
                  </a:cubicBezTo>
                  <a:cubicBezTo>
                    <a:pt x="12706" y="-128"/>
                    <a:pt x="13976" y="-25"/>
                    <a:pt x="15882" y="643"/>
                  </a:cubicBezTo>
                  <a:cubicBezTo>
                    <a:pt x="17788" y="1312"/>
                    <a:pt x="20329" y="2546"/>
                    <a:pt x="20965" y="4038"/>
                  </a:cubicBezTo>
                  <a:cubicBezTo>
                    <a:pt x="21600" y="5529"/>
                    <a:pt x="20329" y="7278"/>
                    <a:pt x="16518" y="8615"/>
                  </a:cubicBezTo>
                  <a:cubicBezTo>
                    <a:pt x="12706" y="9952"/>
                    <a:pt x="6353" y="10878"/>
                    <a:pt x="0" y="118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5145011" y="5467350"/>
              <a:ext cx="241301" cy="20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7128"/>
                  </a:moveTo>
                  <a:cubicBezTo>
                    <a:pt x="0" y="6048"/>
                    <a:pt x="0" y="4968"/>
                    <a:pt x="474" y="4428"/>
                  </a:cubicBezTo>
                  <a:cubicBezTo>
                    <a:pt x="947" y="3888"/>
                    <a:pt x="1895" y="3888"/>
                    <a:pt x="3411" y="4428"/>
                  </a:cubicBezTo>
                  <a:cubicBezTo>
                    <a:pt x="4926" y="4968"/>
                    <a:pt x="7011" y="6048"/>
                    <a:pt x="8337" y="8316"/>
                  </a:cubicBezTo>
                  <a:cubicBezTo>
                    <a:pt x="9663" y="10584"/>
                    <a:pt x="10232" y="14040"/>
                    <a:pt x="10326" y="16308"/>
                  </a:cubicBezTo>
                  <a:cubicBezTo>
                    <a:pt x="10421" y="18576"/>
                    <a:pt x="10042" y="19656"/>
                    <a:pt x="9095" y="20412"/>
                  </a:cubicBezTo>
                  <a:cubicBezTo>
                    <a:pt x="8147" y="21168"/>
                    <a:pt x="6632" y="21600"/>
                    <a:pt x="5589" y="19980"/>
                  </a:cubicBezTo>
                  <a:cubicBezTo>
                    <a:pt x="4547" y="18360"/>
                    <a:pt x="3979" y="14688"/>
                    <a:pt x="5305" y="11340"/>
                  </a:cubicBezTo>
                  <a:cubicBezTo>
                    <a:pt x="6632" y="7992"/>
                    <a:pt x="9853" y="4968"/>
                    <a:pt x="12884" y="3132"/>
                  </a:cubicBezTo>
                  <a:cubicBezTo>
                    <a:pt x="15916" y="1296"/>
                    <a:pt x="18758" y="64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5405361" y="5345641"/>
              <a:ext cx="222251" cy="31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2247"/>
                  </a:moveTo>
                  <a:cubicBezTo>
                    <a:pt x="21189" y="1523"/>
                    <a:pt x="20777" y="798"/>
                    <a:pt x="20057" y="363"/>
                  </a:cubicBezTo>
                  <a:cubicBezTo>
                    <a:pt x="19337" y="-72"/>
                    <a:pt x="18309" y="-217"/>
                    <a:pt x="15531" y="508"/>
                  </a:cubicBezTo>
                  <a:cubicBezTo>
                    <a:pt x="12754" y="1233"/>
                    <a:pt x="8229" y="2827"/>
                    <a:pt x="5040" y="5074"/>
                  </a:cubicBezTo>
                  <a:cubicBezTo>
                    <a:pt x="1851" y="7321"/>
                    <a:pt x="0" y="10221"/>
                    <a:pt x="0" y="12757"/>
                  </a:cubicBezTo>
                  <a:cubicBezTo>
                    <a:pt x="0" y="15294"/>
                    <a:pt x="1851" y="17469"/>
                    <a:pt x="5246" y="18846"/>
                  </a:cubicBezTo>
                  <a:cubicBezTo>
                    <a:pt x="8640" y="20223"/>
                    <a:pt x="13577" y="20803"/>
                    <a:pt x="18514" y="21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704606" y="5337086"/>
              <a:ext cx="141358" cy="32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537" fill="norm" stroke="1" extrusionOk="0">
                  <a:moveTo>
                    <a:pt x="8335" y="1875"/>
                  </a:moveTo>
                  <a:cubicBezTo>
                    <a:pt x="7396" y="5199"/>
                    <a:pt x="6457" y="8522"/>
                    <a:pt x="5361" y="11429"/>
                  </a:cubicBezTo>
                  <a:cubicBezTo>
                    <a:pt x="4266" y="14337"/>
                    <a:pt x="3013" y="16829"/>
                    <a:pt x="2074" y="18629"/>
                  </a:cubicBezTo>
                  <a:cubicBezTo>
                    <a:pt x="1135" y="20429"/>
                    <a:pt x="509" y="21537"/>
                    <a:pt x="196" y="21537"/>
                  </a:cubicBezTo>
                  <a:cubicBezTo>
                    <a:pt x="-117" y="21537"/>
                    <a:pt x="-117" y="20429"/>
                    <a:pt x="666" y="17452"/>
                  </a:cubicBezTo>
                  <a:cubicBezTo>
                    <a:pt x="1448" y="14475"/>
                    <a:pt x="3013" y="9629"/>
                    <a:pt x="4109" y="6583"/>
                  </a:cubicBezTo>
                  <a:cubicBezTo>
                    <a:pt x="5205" y="3537"/>
                    <a:pt x="5831" y="2291"/>
                    <a:pt x="6613" y="1391"/>
                  </a:cubicBezTo>
                  <a:cubicBezTo>
                    <a:pt x="7396" y="491"/>
                    <a:pt x="8335" y="-63"/>
                    <a:pt x="9587" y="6"/>
                  </a:cubicBezTo>
                  <a:cubicBezTo>
                    <a:pt x="10840" y="75"/>
                    <a:pt x="12405" y="768"/>
                    <a:pt x="14596" y="2845"/>
                  </a:cubicBezTo>
                  <a:cubicBezTo>
                    <a:pt x="16787" y="4922"/>
                    <a:pt x="19605" y="8383"/>
                    <a:pt x="20544" y="11152"/>
                  </a:cubicBezTo>
                  <a:cubicBezTo>
                    <a:pt x="21483" y="13922"/>
                    <a:pt x="20544" y="15999"/>
                    <a:pt x="18353" y="17522"/>
                  </a:cubicBezTo>
                  <a:cubicBezTo>
                    <a:pt x="16161" y="19045"/>
                    <a:pt x="12718" y="20014"/>
                    <a:pt x="10057" y="20568"/>
                  </a:cubicBezTo>
                  <a:cubicBezTo>
                    <a:pt x="7396" y="21122"/>
                    <a:pt x="5518" y="21260"/>
                    <a:pt x="4109" y="20775"/>
                  </a:cubicBezTo>
                  <a:cubicBezTo>
                    <a:pt x="2700" y="20291"/>
                    <a:pt x="1761" y="19183"/>
                    <a:pt x="822" y="180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5881611" y="5222785"/>
              <a:ext cx="193766" cy="53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61" fill="norm" stroke="1" extrusionOk="0">
                  <a:moveTo>
                    <a:pt x="14087" y="649"/>
                  </a:moveTo>
                  <a:cubicBezTo>
                    <a:pt x="15026" y="305"/>
                    <a:pt x="15965" y="-39"/>
                    <a:pt x="16904" y="4"/>
                  </a:cubicBezTo>
                  <a:cubicBezTo>
                    <a:pt x="17843" y="47"/>
                    <a:pt x="18783" y="477"/>
                    <a:pt x="19722" y="2112"/>
                  </a:cubicBezTo>
                  <a:cubicBezTo>
                    <a:pt x="20661" y="3747"/>
                    <a:pt x="21600" y="6587"/>
                    <a:pt x="21483" y="9384"/>
                  </a:cubicBezTo>
                  <a:cubicBezTo>
                    <a:pt x="21365" y="12181"/>
                    <a:pt x="20191" y="14935"/>
                    <a:pt x="16435" y="16957"/>
                  </a:cubicBezTo>
                  <a:cubicBezTo>
                    <a:pt x="12678" y="18979"/>
                    <a:pt x="6339" y="20270"/>
                    <a:pt x="0" y="21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6351511" y="5562600"/>
              <a:ext cx="3429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4400"/>
                    <a:pt x="10667" y="7200"/>
                    <a:pt x="14267" y="3600"/>
                  </a:cubicBezTo>
                  <a:cubicBezTo>
                    <a:pt x="17867" y="0"/>
                    <a:pt x="19733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6516611" y="5454650"/>
              <a:ext cx="9808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200"/>
                    <a:pt x="17280" y="8400"/>
                    <a:pt x="19440" y="12000"/>
                  </a:cubicBezTo>
                  <a:cubicBezTo>
                    <a:pt x="21600" y="15600"/>
                    <a:pt x="17280" y="18600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992861" y="5289035"/>
              <a:ext cx="187660" cy="49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323" fill="norm" stroke="1" extrusionOk="0">
                  <a:moveTo>
                    <a:pt x="6339" y="6337"/>
                  </a:moveTo>
                  <a:cubicBezTo>
                    <a:pt x="5870" y="9541"/>
                    <a:pt x="5400" y="12744"/>
                    <a:pt x="5165" y="15078"/>
                  </a:cubicBezTo>
                  <a:cubicBezTo>
                    <a:pt x="4930" y="17412"/>
                    <a:pt x="4930" y="18876"/>
                    <a:pt x="4930" y="19883"/>
                  </a:cubicBezTo>
                  <a:cubicBezTo>
                    <a:pt x="4930" y="20890"/>
                    <a:pt x="4930" y="21439"/>
                    <a:pt x="4813" y="21302"/>
                  </a:cubicBezTo>
                  <a:cubicBezTo>
                    <a:pt x="4696" y="21164"/>
                    <a:pt x="4461" y="20341"/>
                    <a:pt x="3874" y="18510"/>
                  </a:cubicBezTo>
                  <a:cubicBezTo>
                    <a:pt x="3287" y="16680"/>
                    <a:pt x="2348" y="13842"/>
                    <a:pt x="2113" y="11051"/>
                  </a:cubicBezTo>
                  <a:cubicBezTo>
                    <a:pt x="1878" y="8259"/>
                    <a:pt x="2348" y="5514"/>
                    <a:pt x="3404" y="3683"/>
                  </a:cubicBezTo>
                  <a:cubicBezTo>
                    <a:pt x="4461" y="1853"/>
                    <a:pt x="6104" y="937"/>
                    <a:pt x="7748" y="434"/>
                  </a:cubicBezTo>
                  <a:cubicBezTo>
                    <a:pt x="9391" y="-69"/>
                    <a:pt x="11035" y="-161"/>
                    <a:pt x="13030" y="297"/>
                  </a:cubicBezTo>
                  <a:cubicBezTo>
                    <a:pt x="15026" y="754"/>
                    <a:pt x="17374" y="1761"/>
                    <a:pt x="19017" y="3042"/>
                  </a:cubicBezTo>
                  <a:cubicBezTo>
                    <a:pt x="20661" y="4324"/>
                    <a:pt x="21600" y="5880"/>
                    <a:pt x="19957" y="7253"/>
                  </a:cubicBezTo>
                  <a:cubicBezTo>
                    <a:pt x="18313" y="8625"/>
                    <a:pt x="14087" y="9815"/>
                    <a:pt x="10330" y="10410"/>
                  </a:cubicBezTo>
                  <a:cubicBezTo>
                    <a:pt x="6574" y="11005"/>
                    <a:pt x="3287" y="11005"/>
                    <a:pt x="0" y="110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7180917" y="5537200"/>
              <a:ext cx="199295" cy="230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66" fill="norm" stroke="1" extrusionOk="0">
                  <a:moveTo>
                    <a:pt x="263" y="5891"/>
                  </a:moveTo>
                  <a:cubicBezTo>
                    <a:pt x="35" y="4320"/>
                    <a:pt x="-192" y="2749"/>
                    <a:pt x="263" y="2160"/>
                  </a:cubicBezTo>
                  <a:cubicBezTo>
                    <a:pt x="717" y="1571"/>
                    <a:pt x="1854" y="1964"/>
                    <a:pt x="3673" y="3829"/>
                  </a:cubicBezTo>
                  <a:cubicBezTo>
                    <a:pt x="5492" y="5695"/>
                    <a:pt x="7993" y="9033"/>
                    <a:pt x="9357" y="11978"/>
                  </a:cubicBezTo>
                  <a:cubicBezTo>
                    <a:pt x="10722" y="14924"/>
                    <a:pt x="10949" y="17476"/>
                    <a:pt x="10494" y="19145"/>
                  </a:cubicBezTo>
                  <a:cubicBezTo>
                    <a:pt x="10040" y="20815"/>
                    <a:pt x="8903" y="21600"/>
                    <a:pt x="7539" y="21305"/>
                  </a:cubicBezTo>
                  <a:cubicBezTo>
                    <a:pt x="6174" y="21011"/>
                    <a:pt x="4583" y="19636"/>
                    <a:pt x="5037" y="16495"/>
                  </a:cubicBezTo>
                  <a:cubicBezTo>
                    <a:pt x="5492" y="13353"/>
                    <a:pt x="7993" y="8444"/>
                    <a:pt x="11063" y="5400"/>
                  </a:cubicBezTo>
                  <a:cubicBezTo>
                    <a:pt x="14132" y="2356"/>
                    <a:pt x="17770" y="1178"/>
                    <a:pt x="2140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7451834" y="5365893"/>
              <a:ext cx="179485" cy="39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477" fill="norm" stroke="1" extrusionOk="0">
                  <a:moveTo>
                    <a:pt x="20184" y="3111"/>
                  </a:moveTo>
                  <a:cubicBezTo>
                    <a:pt x="20426" y="2534"/>
                    <a:pt x="20669" y="1956"/>
                    <a:pt x="20548" y="1379"/>
                  </a:cubicBezTo>
                  <a:cubicBezTo>
                    <a:pt x="20426" y="801"/>
                    <a:pt x="19941" y="224"/>
                    <a:pt x="18970" y="50"/>
                  </a:cubicBezTo>
                  <a:cubicBezTo>
                    <a:pt x="17999" y="-123"/>
                    <a:pt x="16543" y="108"/>
                    <a:pt x="13631" y="1494"/>
                  </a:cubicBezTo>
                  <a:cubicBezTo>
                    <a:pt x="10718" y="2880"/>
                    <a:pt x="6350" y="5421"/>
                    <a:pt x="3438" y="8309"/>
                  </a:cubicBezTo>
                  <a:cubicBezTo>
                    <a:pt x="525" y="11197"/>
                    <a:pt x="-931" y="14431"/>
                    <a:pt x="647" y="16683"/>
                  </a:cubicBezTo>
                  <a:cubicBezTo>
                    <a:pt x="2224" y="18936"/>
                    <a:pt x="6835" y="20206"/>
                    <a:pt x="9990" y="20842"/>
                  </a:cubicBezTo>
                  <a:cubicBezTo>
                    <a:pt x="13145" y="21477"/>
                    <a:pt x="14844" y="21477"/>
                    <a:pt x="16543" y="21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665961" y="5607050"/>
              <a:ext cx="260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7761211" y="5505450"/>
              <a:ext cx="2540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847"/>
                    <a:pt x="7200" y="5693"/>
                    <a:pt x="3600" y="9293"/>
                  </a:cubicBezTo>
                  <a:cubicBezTo>
                    <a:pt x="0" y="12893"/>
                    <a:pt x="0" y="1724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8059661" y="5257800"/>
              <a:ext cx="44501" cy="59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600" fill="norm" stroke="1" extrusionOk="0">
                  <a:moveTo>
                    <a:pt x="17673" y="0"/>
                  </a:moveTo>
                  <a:cubicBezTo>
                    <a:pt x="19636" y="3019"/>
                    <a:pt x="21600" y="6039"/>
                    <a:pt x="20127" y="8787"/>
                  </a:cubicBezTo>
                  <a:cubicBezTo>
                    <a:pt x="18655" y="11535"/>
                    <a:pt x="13745" y="14013"/>
                    <a:pt x="9818" y="16103"/>
                  </a:cubicBezTo>
                  <a:cubicBezTo>
                    <a:pt x="5891" y="18194"/>
                    <a:pt x="2945" y="1989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8243811" y="5384800"/>
              <a:ext cx="50801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989"/>
                    <a:pt x="10800" y="5977"/>
                    <a:pt x="7200" y="9577"/>
                  </a:cubicBezTo>
                  <a:cubicBezTo>
                    <a:pt x="3600" y="13177"/>
                    <a:pt x="1800" y="173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8243811" y="5497992"/>
              <a:ext cx="161698" cy="24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25" fill="norm" stroke="1" extrusionOk="0">
                  <a:moveTo>
                    <a:pt x="0" y="9035"/>
                  </a:moveTo>
                  <a:cubicBezTo>
                    <a:pt x="4488" y="7732"/>
                    <a:pt x="8977" y="6428"/>
                    <a:pt x="12203" y="5125"/>
                  </a:cubicBezTo>
                  <a:cubicBezTo>
                    <a:pt x="15429" y="3822"/>
                    <a:pt x="17392" y="2518"/>
                    <a:pt x="18795" y="1494"/>
                  </a:cubicBezTo>
                  <a:cubicBezTo>
                    <a:pt x="20197" y="470"/>
                    <a:pt x="21039" y="-275"/>
                    <a:pt x="21319" y="97"/>
                  </a:cubicBezTo>
                  <a:cubicBezTo>
                    <a:pt x="21600" y="470"/>
                    <a:pt x="21319" y="1959"/>
                    <a:pt x="20758" y="5125"/>
                  </a:cubicBezTo>
                  <a:cubicBezTo>
                    <a:pt x="20197" y="8291"/>
                    <a:pt x="19356" y="13132"/>
                    <a:pt x="19216" y="16111"/>
                  </a:cubicBezTo>
                  <a:cubicBezTo>
                    <a:pt x="19075" y="19091"/>
                    <a:pt x="19636" y="20208"/>
                    <a:pt x="20197" y="213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8472411" y="5315087"/>
              <a:ext cx="137711" cy="49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502" fill="norm" stroke="1" extrusionOk="0">
                  <a:moveTo>
                    <a:pt x="7737" y="1097"/>
                  </a:moveTo>
                  <a:cubicBezTo>
                    <a:pt x="8060" y="637"/>
                    <a:pt x="8382" y="178"/>
                    <a:pt x="9349" y="40"/>
                  </a:cubicBezTo>
                  <a:cubicBezTo>
                    <a:pt x="10316" y="-98"/>
                    <a:pt x="11928" y="86"/>
                    <a:pt x="14185" y="1143"/>
                  </a:cubicBezTo>
                  <a:cubicBezTo>
                    <a:pt x="16442" y="2200"/>
                    <a:pt x="19343" y="4130"/>
                    <a:pt x="20472" y="6612"/>
                  </a:cubicBezTo>
                  <a:cubicBezTo>
                    <a:pt x="21600" y="9093"/>
                    <a:pt x="20955" y="12127"/>
                    <a:pt x="17248" y="14700"/>
                  </a:cubicBezTo>
                  <a:cubicBezTo>
                    <a:pt x="13540" y="17274"/>
                    <a:pt x="6770" y="19388"/>
                    <a:pt x="0" y="2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8669261" y="5676900"/>
              <a:ext cx="317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8745461" y="5373804"/>
              <a:ext cx="197647" cy="43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23" fill="norm" stroke="1" extrusionOk="0">
                  <a:moveTo>
                    <a:pt x="12960" y="10662"/>
                  </a:moveTo>
                  <a:cubicBezTo>
                    <a:pt x="11368" y="12559"/>
                    <a:pt x="9777" y="14455"/>
                    <a:pt x="8640" y="15983"/>
                  </a:cubicBezTo>
                  <a:cubicBezTo>
                    <a:pt x="7503" y="17511"/>
                    <a:pt x="6821" y="18670"/>
                    <a:pt x="6139" y="19618"/>
                  </a:cubicBezTo>
                  <a:cubicBezTo>
                    <a:pt x="5457" y="20567"/>
                    <a:pt x="4775" y="21304"/>
                    <a:pt x="4434" y="21410"/>
                  </a:cubicBezTo>
                  <a:cubicBezTo>
                    <a:pt x="4093" y="21515"/>
                    <a:pt x="4093" y="20988"/>
                    <a:pt x="4775" y="18934"/>
                  </a:cubicBezTo>
                  <a:cubicBezTo>
                    <a:pt x="5457" y="16879"/>
                    <a:pt x="6821" y="13296"/>
                    <a:pt x="8413" y="10188"/>
                  </a:cubicBezTo>
                  <a:cubicBezTo>
                    <a:pt x="10004" y="7080"/>
                    <a:pt x="11823" y="4446"/>
                    <a:pt x="13074" y="2918"/>
                  </a:cubicBezTo>
                  <a:cubicBezTo>
                    <a:pt x="14324" y="1390"/>
                    <a:pt x="15006" y="969"/>
                    <a:pt x="15802" y="600"/>
                  </a:cubicBezTo>
                  <a:cubicBezTo>
                    <a:pt x="16598" y="231"/>
                    <a:pt x="17507" y="-85"/>
                    <a:pt x="18417" y="20"/>
                  </a:cubicBezTo>
                  <a:cubicBezTo>
                    <a:pt x="19326" y="126"/>
                    <a:pt x="20236" y="653"/>
                    <a:pt x="20804" y="1759"/>
                  </a:cubicBezTo>
                  <a:cubicBezTo>
                    <a:pt x="21373" y="2865"/>
                    <a:pt x="21600" y="4551"/>
                    <a:pt x="20008" y="5974"/>
                  </a:cubicBezTo>
                  <a:cubicBezTo>
                    <a:pt x="18417" y="7396"/>
                    <a:pt x="15006" y="8555"/>
                    <a:pt x="11368" y="9345"/>
                  </a:cubicBezTo>
                  <a:cubicBezTo>
                    <a:pt x="7731" y="10135"/>
                    <a:pt x="3865" y="10557"/>
                    <a:pt x="0" y="109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8907515" y="5547783"/>
              <a:ext cx="180848" cy="23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0949" fill="norm" stroke="1" extrusionOk="0">
                  <a:moveTo>
                    <a:pt x="353" y="2485"/>
                  </a:moveTo>
                  <a:cubicBezTo>
                    <a:pt x="844" y="1529"/>
                    <a:pt x="1335" y="574"/>
                    <a:pt x="2194" y="191"/>
                  </a:cubicBezTo>
                  <a:cubicBezTo>
                    <a:pt x="3053" y="-191"/>
                    <a:pt x="4280" y="0"/>
                    <a:pt x="5016" y="765"/>
                  </a:cubicBezTo>
                  <a:cubicBezTo>
                    <a:pt x="5753" y="1529"/>
                    <a:pt x="5998" y="2867"/>
                    <a:pt x="6366" y="5639"/>
                  </a:cubicBezTo>
                  <a:cubicBezTo>
                    <a:pt x="6735" y="8411"/>
                    <a:pt x="7226" y="12616"/>
                    <a:pt x="7103" y="15292"/>
                  </a:cubicBezTo>
                  <a:cubicBezTo>
                    <a:pt x="6980" y="17968"/>
                    <a:pt x="6244" y="19115"/>
                    <a:pt x="5016" y="19975"/>
                  </a:cubicBezTo>
                  <a:cubicBezTo>
                    <a:pt x="3789" y="20836"/>
                    <a:pt x="2071" y="21409"/>
                    <a:pt x="966" y="20453"/>
                  </a:cubicBezTo>
                  <a:cubicBezTo>
                    <a:pt x="-138" y="19497"/>
                    <a:pt x="-629" y="17013"/>
                    <a:pt x="1335" y="13476"/>
                  </a:cubicBezTo>
                  <a:cubicBezTo>
                    <a:pt x="3298" y="9940"/>
                    <a:pt x="7716" y="5352"/>
                    <a:pt x="11398" y="3059"/>
                  </a:cubicBezTo>
                  <a:cubicBezTo>
                    <a:pt x="15080" y="765"/>
                    <a:pt x="18026" y="765"/>
                    <a:pt x="20971" y="7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9084975" y="5434207"/>
              <a:ext cx="149503" cy="307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27" fill="norm" stroke="1" extrusionOk="0">
                  <a:moveTo>
                    <a:pt x="19115" y="4912"/>
                  </a:moveTo>
                  <a:cubicBezTo>
                    <a:pt x="19411" y="4036"/>
                    <a:pt x="19707" y="3161"/>
                    <a:pt x="20150" y="2285"/>
                  </a:cubicBezTo>
                  <a:cubicBezTo>
                    <a:pt x="20594" y="1409"/>
                    <a:pt x="21186" y="534"/>
                    <a:pt x="20742" y="169"/>
                  </a:cubicBezTo>
                  <a:cubicBezTo>
                    <a:pt x="20298" y="-196"/>
                    <a:pt x="18819" y="-50"/>
                    <a:pt x="16008" y="1409"/>
                  </a:cubicBezTo>
                  <a:cubicBezTo>
                    <a:pt x="13197" y="2869"/>
                    <a:pt x="9054" y="5642"/>
                    <a:pt x="5948" y="8342"/>
                  </a:cubicBezTo>
                  <a:cubicBezTo>
                    <a:pt x="2841" y="11042"/>
                    <a:pt x="770" y="13669"/>
                    <a:pt x="178" y="15858"/>
                  </a:cubicBezTo>
                  <a:cubicBezTo>
                    <a:pt x="-414" y="18047"/>
                    <a:pt x="474" y="19799"/>
                    <a:pt x="2841" y="20601"/>
                  </a:cubicBezTo>
                  <a:cubicBezTo>
                    <a:pt x="5208" y="21404"/>
                    <a:pt x="9054" y="21258"/>
                    <a:pt x="12901" y="211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9259811" y="5480050"/>
              <a:ext cx="10160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114"/>
                    <a:pt x="10800" y="8229"/>
                    <a:pt x="7200" y="11829"/>
                  </a:cubicBezTo>
                  <a:cubicBezTo>
                    <a:pt x="3600" y="15429"/>
                    <a:pt x="1800" y="1851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9285211" y="5523370"/>
              <a:ext cx="214956" cy="26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21" fill="norm" stroke="1" extrusionOk="0">
                  <a:moveTo>
                    <a:pt x="0" y="12337"/>
                  </a:moveTo>
                  <a:cubicBezTo>
                    <a:pt x="4659" y="10466"/>
                    <a:pt x="9318" y="8595"/>
                    <a:pt x="12600" y="6894"/>
                  </a:cubicBezTo>
                  <a:cubicBezTo>
                    <a:pt x="15882" y="5193"/>
                    <a:pt x="17788" y="3663"/>
                    <a:pt x="19165" y="2387"/>
                  </a:cubicBezTo>
                  <a:cubicBezTo>
                    <a:pt x="20541" y="1112"/>
                    <a:pt x="21388" y="91"/>
                    <a:pt x="21494" y="6"/>
                  </a:cubicBezTo>
                  <a:cubicBezTo>
                    <a:pt x="21600" y="-79"/>
                    <a:pt x="20965" y="771"/>
                    <a:pt x="19482" y="3833"/>
                  </a:cubicBezTo>
                  <a:cubicBezTo>
                    <a:pt x="18000" y="6894"/>
                    <a:pt x="15671" y="12167"/>
                    <a:pt x="14294" y="15483"/>
                  </a:cubicBezTo>
                  <a:cubicBezTo>
                    <a:pt x="12918" y="18800"/>
                    <a:pt x="12494" y="20160"/>
                    <a:pt x="12071" y="215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9424911" y="5467350"/>
              <a:ext cx="197273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fill="norm" stroke="1" extrusionOk="0">
                  <a:moveTo>
                    <a:pt x="16875" y="0"/>
                  </a:moveTo>
                  <a:cubicBezTo>
                    <a:pt x="18000" y="232"/>
                    <a:pt x="19125" y="465"/>
                    <a:pt x="20025" y="2090"/>
                  </a:cubicBezTo>
                  <a:cubicBezTo>
                    <a:pt x="20925" y="3716"/>
                    <a:pt x="21600" y="6735"/>
                    <a:pt x="20025" y="9639"/>
                  </a:cubicBezTo>
                  <a:cubicBezTo>
                    <a:pt x="18450" y="12542"/>
                    <a:pt x="14625" y="15329"/>
                    <a:pt x="10912" y="17303"/>
                  </a:cubicBezTo>
                  <a:cubicBezTo>
                    <a:pt x="7200" y="19277"/>
                    <a:pt x="3600" y="2043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0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96346" y="3819435"/>
              <a:ext cx="2628610" cy="1087956"/>
            </a:xfrm>
            <a:prstGeom prst="rect">
              <a:avLst/>
            </a:prstGeom>
            <a:effectLst/>
          </p:spPr>
        </p:pic>
        <p:pic>
          <p:nvPicPr>
            <p:cNvPr id="220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05361" y="3718654"/>
              <a:ext cx="182035" cy="183509"/>
            </a:xfrm>
            <a:prstGeom prst="rect">
              <a:avLst/>
            </a:prstGeom>
            <a:effectLst/>
          </p:spPr>
        </p:pic>
        <p:pic>
          <p:nvPicPr>
            <p:cNvPr id="2209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46661" y="3848100"/>
              <a:ext cx="50801" cy="25400"/>
            </a:xfrm>
            <a:prstGeom prst="rect">
              <a:avLst/>
            </a:prstGeom>
            <a:effectLst/>
          </p:spPr>
        </p:pic>
        <p:pic>
          <p:nvPicPr>
            <p:cNvPr id="221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762550" y="3711486"/>
              <a:ext cx="143454" cy="250914"/>
            </a:xfrm>
            <a:prstGeom prst="rect">
              <a:avLst/>
            </a:prstGeom>
            <a:effectLst/>
          </p:spPr>
        </p:pic>
        <p:pic>
          <p:nvPicPr>
            <p:cNvPr id="221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959928" y="3723116"/>
              <a:ext cx="175685" cy="290084"/>
            </a:xfrm>
            <a:prstGeom prst="rect">
              <a:avLst/>
            </a:prstGeom>
            <a:effectLst/>
          </p:spPr>
        </p:pic>
        <p:pic>
          <p:nvPicPr>
            <p:cNvPr id="221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991256" y="5026231"/>
              <a:ext cx="2043386" cy="938584"/>
            </a:xfrm>
            <a:prstGeom prst="rect">
              <a:avLst/>
            </a:prstGeom>
            <a:effectLst/>
          </p:spPr>
        </p:pic>
        <p:pic>
          <p:nvPicPr>
            <p:cNvPr id="221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475984" y="6078907"/>
              <a:ext cx="211828" cy="204275"/>
            </a:xfrm>
            <a:prstGeom prst="rect">
              <a:avLst/>
            </a:prstGeom>
            <a:effectLst/>
          </p:spPr>
        </p:pic>
        <p:pic>
          <p:nvPicPr>
            <p:cNvPr id="2219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776711" y="6223000"/>
              <a:ext cx="57151" cy="44450"/>
            </a:xfrm>
            <a:prstGeom prst="rect">
              <a:avLst/>
            </a:prstGeom>
            <a:effectLst/>
          </p:spPr>
        </p:pic>
        <p:pic>
          <p:nvPicPr>
            <p:cNvPr id="222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48688" y="6021401"/>
              <a:ext cx="174495" cy="360350"/>
            </a:xfrm>
            <a:prstGeom prst="rect">
              <a:avLst/>
            </a:prstGeom>
            <a:effectLst/>
          </p:spPr>
        </p:pic>
        <p:pic>
          <p:nvPicPr>
            <p:cNvPr id="222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070544" y="6104593"/>
              <a:ext cx="207818" cy="385108"/>
            </a:xfrm>
            <a:prstGeom prst="rect">
              <a:avLst/>
            </a:prstGeom>
            <a:effectLst/>
          </p:spPr>
        </p:pic>
        <p:pic>
          <p:nvPicPr>
            <p:cNvPr id="222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730395" y="5103886"/>
              <a:ext cx="2002902" cy="978688"/>
            </a:xfrm>
            <a:prstGeom prst="rect">
              <a:avLst/>
            </a:prstGeom>
            <a:effectLst/>
          </p:spPr>
        </p:pic>
        <p:pic>
          <p:nvPicPr>
            <p:cNvPr id="222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855330" y="6189667"/>
              <a:ext cx="134482" cy="281462"/>
            </a:xfrm>
            <a:prstGeom prst="rect">
              <a:avLst/>
            </a:prstGeom>
            <a:effectLst/>
          </p:spPr>
        </p:pic>
        <p:pic>
          <p:nvPicPr>
            <p:cNvPr id="2229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059661" y="6362700"/>
              <a:ext cx="50801" cy="25400"/>
            </a:xfrm>
            <a:prstGeom prst="rect">
              <a:avLst/>
            </a:prstGeom>
            <a:effectLst/>
          </p:spPr>
        </p:pic>
        <p:pic>
          <p:nvPicPr>
            <p:cNvPr id="2231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205759" y="6182304"/>
              <a:ext cx="178018" cy="232902"/>
            </a:xfrm>
            <a:prstGeom prst="rect">
              <a:avLst/>
            </a:prstGeom>
            <a:effectLst/>
          </p:spPr>
        </p:pic>
        <p:pic>
          <p:nvPicPr>
            <p:cNvPr id="223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440661" y="6176433"/>
              <a:ext cx="114301" cy="338668"/>
            </a:xfrm>
            <a:prstGeom prst="rect">
              <a:avLst/>
            </a:prstGeom>
            <a:effectLst/>
          </p:spPr>
        </p:pic>
        <p:pic>
          <p:nvPicPr>
            <p:cNvPr id="223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045643" y="3946298"/>
              <a:ext cx="1348634" cy="796577"/>
            </a:xfrm>
            <a:prstGeom prst="rect">
              <a:avLst/>
            </a:prstGeom>
            <a:effectLst/>
          </p:spPr>
        </p:pic>
        <p:pic>
          <p:nvPicPr>
            <p:cNvPr id="223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168554" y="3892550"/>
              <a:ext cx="43509" cy="228600"/>
            </a:xfrm>
            <a:prstGeom prst="rect">
              <a:avLst/>
            </a:prstGeom>
            <a:effectLst/>
          </p:spPr>
        </p:pic>
        <p:pic>
          <p:nvPicPr>
            <p:cNvPr id="223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989811" y="4163155"/>
              <a:ext cx="425451" cy="53246"/>
            </a:xfrm>
            <a:prstGeom prst="rect">
              <a:avLst/>
            </a:prstGeom>
            <a:effectLst/>
          </p:spPr>
        </p:pic>
        <p:pic>
          <p:nvPicPr>
            <p:cNvPr id="224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154911" y="4216400"/>
              <a:ext cx="82551" cy="228600"/>
            </a:xfrm>
            <a:prstGeom prst="rect">
              <a:avLst/>
            </a:prstGeom>
            <a:effectLst/>
          </p:spPr>
        </p:pic>
        <p:pic>
          <p:nvPicPr>
            <p:cNvPr id="224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251874" y="4265478"/>
              <a:ext cx="118938" cy="113107"/>
            </a:xfrm>
            <a:prstGeom prst="rect">
              <a:avLst/>
            </a:prstGeom>
            <a:effectLst/>
          </p:spPr>
        </p:pic>
        <p:pic>
          <p:nvPicPr>
            <p:cNvPr id="2245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352802" y="4253368"/>
              <a:ext cx="146361" cy="120972"/>
            </a:xfrm>
            <a:prstGeom prst="rect">
              <a:avLst/>
            </a:prstGeom>
            <a:effectLst/>
          </p:spPr>
        </p:pic>
        <p:pic>
          <p:nvPicPr>
            <p:cNvPr id="2247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499789" y="4240602"/>
              <a:ext cx="170728" cy="139902"/>
            </a:xfrm>
            <a:prstGeom prst="rect">
              <a:avLst/>
            </a:prstGeom>
            <a:effectLst/>
          </p:spPr>
        </p:pic>
        <p:pic>
          <p:nvPicPr>
            <p:cNvPr id="2249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889919" y="5107760"/>
              <a:ext cx="1279385" cy="625733"/>
            </a:xfrm>
            <a:prstGeom prst="rect">
              <a:avLst/>
            </a:prstGeom>
            <a:effectLst/>
          </p:spPr>
        </p:pic>
        <p:pic>
          <p:nvPicPr>
            <p:cNvPr id="2251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964161" y="5734050"/>
              <a:ext cx="25401" cy="260350"/>
            </a:xfrm>
            <a:prstGeom prst="rect">
              <a:avLst/>
            </a:prstGeom>
            <a:effectLst/>
          </p:spPr>
        </p:pic>
        <p:pic>
          <p:nvPicPr>
            <p:cNvPr id="2253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837161" y="5956300"/>
              <a:ext cx="381001" cy="63500"/>
            </a:xfrm>
            <a:prstGeom prst="rect">
              <a:avLst/>
            </a:prstGeom>
            <a:effectLst/>
          </p:spPr>
        </p:pic>
        <p:pic>
          <p:nvPicPr>
            <p:cNvPr id="2255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913361" y="6045200"/>
              <a:ext cx="57151" cy="184150"/>
            </a:xfrm>
            <a:prstGeom prst="rect">
              <a:avLst/>
            </a:prstGeom>
            <a:effectLst/>
          </p:spPr>
        </p:pic>
        <p:pic>
          <p:nvPicPr>
            <p:cNvPr id="2257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021782" y="6077892"/>
              <a:ext cx="107502" cy="126011"/>
            </a:xfrm>
            <a:prstGeom prst="rect">
              <a:avLst/>
            </a:prstGeom>
            <a:effectLst/>
          </p:spPr>
        </p:pic>
        <p:pic>
          <p:nvPicPr>
            <p:cNvPr id="2259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142939" y="6066593"/>
              <a:ext cx="137277" cy="114074"/>
            </a:xfrm>
            <a:prstGeom prst="rect">
              <a:avLst/>
            </a:prstGeom>
            <a:effectLst/>
          </p:spPr>
        </p:pic>
        <p:pic>
          <p:nvPicPr>
            <p:cNvPr id="2261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282456" y="6054469"/>
              <a:ext cx="177938" cy="104597"/>
            </a:xfrm>
            <a:prstGeom prst="rect">
              <a:avLst/>
            </a:prstGeom>
            <a:effectLst/>
          </p:spPr>
        </p:pic>
        <p:pic>
          <p:nvPicPr>
            <p:cNvPr id="2263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656296" y="5235327"/>
              <a:ext cx="1229646" cy="780583"/>
            </a:xfrm>
            <a:prstGeom prst="rect">
              <a:avLst/>
            </a:prstGeom>
            <a:effectLst/>
          </p:spPr>
        </p:pic>
        <p:pic>
          <p:nvPicPr>
            <p:cNvPr id="2265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887247" y="5925547"/>
              <a:ext cx="128216" cy="303804"/>
            </a:xfrm>
            <a:prstGeom prst="rect">
              <a:avLst/>
            </a:prstGeom>
            <a:effectLst/>
          </p:spPr>
        </p:pic>
        <p:pic>
          <p:nvPicPr>
            <p:cNvPr id="2267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115842" y="5961433"/>
              <a:ext cx="128220" cy="229818"/>
            </a:xfrm>
            <a:prstGeom prst="rect">
              <a:avLst/>
            </a:prstGeom>
            <a:effectLst/>
          </p:spPr>
        </p:pic>
        <p:pic>
          <p:nvPicPr>
            <p:cNvPr id="2269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327189" y="5938956"/>
              <a:ext cx="107373" cy="271345"/>
            </a:xfrm>
            <a:prstGeom prst="rect">
              <a:avLst/>
            </a:prstGeom>
            <a:effectLst/>
          </p:spPr>
        </p:pic>
        <p:pic>
          <p:nvPicPr>
            <p:cNvPr id="2271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9913861" y="6277255"/>
              <a:ext cx="704851" cy="66395"/>
            </a:xfrm>
            <a:prstGeom prst="rect">
              <a:avLst/>
            </a:prstGeom>
            <a:effectLst/>
          </p:spPr>
        </p:pic>
        <p:pic>
          <p:nvPicPr>
            <p:cNvPr id="2273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007889" y="6413500"/>
              <a:ext cx="39324" cy="228600"/>
            </a:xfrm>
            <a:prstGeom prst="rect">
              <a:avLst/>
            </a:prstGeom>
            <a:effectLst/>
          </p:spPr>
        </p:pic>
        <p:pic>
          <p:nvPicPr>
            <p:cNvPr id="2275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099599" y="6452542"/>
              <a:ext cx="151320" cy="118898"/>
            </a:xfrm>
            <a:prstGeom prst="rect">
              <a:avLst/>
            </a:prstGeom>
            <a:effectLst/>
          </p:spPr>
        </p:pic>
        <p:pic>
          <p:nvPicPr>
            <p:cNvPr id="2277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310918" y="6452925"/>
              <a:ext cx="125688" cy="119597"/>
            </a:xfrm>
            <a:prstGeom prst="rect">
              <a:avLst/>
            </a:prstGeom>
            <a:effectLst/>
          </p:spPr>
        </p:pic>
        <p:pic>
          <p:nvPicPr>
            <p:cNvPr id="227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428211" y="6480507"/>
              <a:ext cx="204535" cy="114058"/>
            </a:xfrm>
            <a:prstGeom prst="rect">
              <a:avLst/>
            </a:prstGeom>
            <a:effectLst/>
          </p:spPr>
        </p:pic>
        <p:pic>
          <p:nvPicPr>
            <p:cNvPr id="2281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5913361" y="5949950"/>
              <a:ext cx="692151" cy="412750"/>
            </a:xfrm>
            <a:prstGeom prst="rect">
              <a:avLst/>
            </a:prstGeom>
            <a:effectLst/>
          </p:spPr>
        </p:pic>
        <p:pic>
          <p:nvPicPr>
            <p:cNvPr id="228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996411" y="6454956"/>
              <a:ext cx="654051" cy="206195"/>
            </a:xfrm>
            <a:prstGeom prst="rect">
              <a:avLst/>
            </a:prstGeom>
            <a:effectLst/>
          </p:spPr>
        </p:pic>
        <p:pic>
          <p:nvPicPr>
            <p:cNvPr id="228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8116811" y="4254500"/>
              <a:ext cx="577851" cy="273050"/>
            </a:xfrm>
            <a:prstGeom prst="rect">
              <a:avLst/>
            </a:prstGeom>
            <a:effectLst/>
          </p:spPr>
        </p:pic>
        <p:pic>
          <p:nvPicPr>
            <p:cNvPr id="228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523461" y="5127343"/>
              <a:ext cx="254001" cy="35208"/>
            </a:xfrm>
            <a:prstGeom prst="rect">
              <a:avLst/>
            </a:prstGeom>
            <a:effectLst/>
          </p:spPr>
        </p:pic>
        <p:pic>
          <p:nvPicPr>
            <p:cNvPr id="2289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0606011" y="5200650"/>
              <a:ext cx="254001" cy="44450"/>
            </a:xfrm>
            <a:prstGeom prst="rect">
              <a:avLst/>
            </a:prstGeom>
            <a:effectLst/>
          </p:spPr>
        </p:pic>
        <p:pic>
          <p:nvPicPr>
            <p:cNvPr id="229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1213178" y="4858766"/>
              <a:ext cx="192934" cy="216261"/>
            </a:xfrm>
            <a:prstGeom prst="rect">
              <a:avLst/>
            </a:prstGeom>
            <a:effectLst/>
          </p:spPr>
        </p:pic>
        <p:pic>
          <p:nvPicPr>
            <p:cNvPr id="2293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1469611" y="4991100"/>
              <a:ext cx="50801" cy="25400"/>
            </a:xfrm>
            <a:prstGeom prst="rect">
              <a:avLst/>
            </a:prstGeom>
            <a:effectLst/>
          </p:spPr>
        </p:pic>
        <p:pic>
          <p:nvPicPr>
            <p:cNvPr id="2295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1550810" y="4828381"/>
              <a:ext cx="152469" cy="289719"/>
            </a:xfrm>
            <a:prstGeom prst="rect">
              <a:avLst/>
            </a:prstGeom>
            <a:effectLst/>
          </p:spPr>
        </p:pic>
        <p:pic>
          <p:nvPicPr>
            <p:cNvPr id="2297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1770178" y="4814270"/>
              <a:ext cx="118064" cy="335580"/>
            </a:xfrm>
            <a:prstGeom prst="rect">
              <a:avLst/>
            </a:prstGeom>
            <a:effectLst/>
          </p:spPr>
        </p:pic>
        <p:pic>
          <p:nvPicPr>
            <p:cNvPr id="2299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1196561" y="5216260"/>
              <a:ext cx="819151" cy="73290"/>
            </a:xfrm>
            <a:prstGeom prst="rect">
              <a:avLst/>
            </a:prstGeom>
            <a:effectLst/>
          </p:spPr>
        </p:pic>
        <p:pic>
          <p:nvPicPr>
            <p:cNvPr id="2301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1122766" y="5414113"/>
              <a:ext cx="149997" cy="177282"/>
            </a:xfrm>
            <a:prstGeom prst="rect">
              <a:avLst/>
            </a:prstGeom>
            <a:effectLst/>
          </p:spPr>
        </p:pic>
        <p:pic>
          <p:nvPicPr>
            <p:cNvPr id="2303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342611" y="5524500"/>
              <a:ext cx="50801" cy="25400"/>
            </a:xfrm>
            <a:prstGeom prst="rect">
              <a:avLst/>
            </a:prstGeom>
            <a:effectLst/>
          </p:spPr>
        </p:pic>
        <p:pic>
          <p:nvPicPr>
            <p:cNvPr id="230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1404893" y="5364287"/>
              <a:ext cx="109170" cy="274514"/>
            </a:xfrm>
            <a:prstGeom prst="rect">
              <a:avLst/>
            </a:prstGeom>
            <a:effectLst/>
          </p:spPr>
        </p:pic>
        <p:pic>
          <p:nvPicPr>
            <p:cNvPr id="230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1540597" y="5398095"/>
              <a:ext cx="90210" cy="234355"/>
            </a:xfrm>
            <a:prstGeom prst="rect">
              <a:avLst/>
            </a:prstGeom>
            <a:effectLst/>
          </p:spPr>
        </p:pic>
        <p:pic>
          <p:nvPicPr>
            <p:cNvPr id="2309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1691861" y="5505450"/>
              <a:ext cx="184151" cy="44450"/>
            </a:xfrm>
            <a:prstGeom prst="rect">
              <a:avLst/>
            </a:prstGeom>
            <a:effectLst/>
          </p:spPr>
        </p:pic>
        <p:pic>
          <p:nvPicPr>
            <p:cNvPr id="2311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1761711" y="5429250"/>
              <a:ext cx="31751" cy="203200"/>
            </a:xfrm>
            <a:prstGeom prst="rect">
              <a:avLst/>
            </a:prstGeom>
            <a:effectLst/>
          </p:spPr>
        </p:pic>
        <p:pic>
          <p:nvPicPr>
            <p:cNvPr id="231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1922578" y="5342237"/>
              <a:ext cx="131235" cy="334663"/>
            </a:xfrm>
            <a:prstGeom prst="rect">
              <a:avLst/>
            </a:prstGeom>
            <a:effectLst/>
          </p:spPr>
        </p:pic>
        <p:pic>
          <p:nvPicPr>
            <p:cNvPr id="231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079211" y="5543550"/>
              <a:ext cx="50801" cy="25400"/>
            </a:xfrm>
            <a:prstGeom prst="rect">
              <a:avLst/>
            </a:prstGeom>
            <a:effectLst/>
          </p:spPr>
        </p:pic>
        <p:pic>
          <p:nvPicPr>
            <p:cNvPr id="2317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2115485" y="5369688"/>
              <a:ext cx="122478" cy="281813"/>
            </a:xfrm>
            <a:prstGeom prst="rect">
              <a:avLst/>
            </a:prstGeom>
            <a:effectLst/>
          </p:spPr>
        </p:pic>
        <p:pic>
          <p:nvPicPr>
            <p:cNvPr id="231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2250666" y="5388255"/>
              <a:ext cx="157096" cy="383895"/>
            </a:xfrm>
            <a:prstGeom prst="rect">
              <a:avLst/>
            </a:prstGeom>
            <a:effectLst/>
          </p:spPr>
        </p:pic>
        <p:pic>
          <p:nvPicPr>
            <p:cNvPr id="232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739261" y="6845300"/>
              <a:ext cx="311252" cy="222250"/>
            </a:xfrm>
            <a:prstGeom prst="rect">
              <a:avLst/>
            </a:prstGeom>
            <a:effectLst/>
          </p:spPr>
        </p:pic>
        <p:pic>
          <p:nvPicPr>
            <p:cNvPr id="2323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854320" y="6991350"/>
              <a:ext cx="316842" cy="167545"/>
            </a:xfrm>
            <a:prstGeom prst="rect">
              <a:avLst/>
            </a:prstGeom>
            <a:effectLst/>
          </p:spPr>
        </p:pic>
        <p:pic>
          <p:nvPicPr>
            <p:cNvPr id="2325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1647411" y="6489700"/>
              <a:ext cx="38101" cy="349250"/>
            </a:xfrm>
            <a:prstGeom prst="rect">
              <a:avLst/>
            </a:prstGeom>
            <a:effectLst/>
          </p:spPr>
        </p:pic>
        <p:pic>
          <p:nvPicPr>
            <p:cNvPr id="232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1463261" y="6927850"/>
              <a:ext cx="628651" cy="82550"/>
            </a:xfrm>
            <a:prstGeom prst="rect">
              <a:avLst/>
            </a:prstGeom>
            <a:effectLst/>
          </p:spPr>
        </p:pic>
        <p:pic>
          <p:nvPicPr>
            <p:cNvPr id="232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1723611" y="7112000"/>
              <a:ext cx="25401" cy="222250"/>
            </a:xfrm>
            <a:prstGeom prst="rect">
              <a:avLst/>
            </a:prstGeom>
            <a:effectLst/>
          </p:spPr>
        </p:pic>
        <p:pic>
          <p:nvPicPr>
            <p:cNvPr id="233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869926" y="7092950"/>
              <a:ext cx="31487" cy="260350"/>
            </a:xfrm>
            <a:prstGeom prst="rect">
              <a:avLst/>
            </a:prstGeom>
            <a:effectLst/>
          </p:spPr>
        </p:pic>
        <p:pic>
          <p:nvPicPr>
            <p:cNvPr id="233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-38100" y="1492250"/>
              <a:ext cx="11353859" cy="167984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4" name="Drawing"/>
          <p:cNvGrpSpPr/>
          <p:nvPr/>
        </p:nvGrpSpPr>
        <p:grpSpPr>
          <a:xfrm>
            <a:off x="330199" y="1168895"/>
            <a:ext cx="12382501" cy="7594105"/>
            <a:chOff x="0" y="0"/>
            <a:chExt cx="12382499" cy="7594104"/>
          </a:xfrm>
        </p:grpSpPr>
        <p:sp>
          <p:nvSpPr>
            <p:cNvPr id="2337" name="Line"/>
            <p:cNvSpPr/>
            <p:nvPr/>
          </p:nvSpPr>
          <p:spPr>
            <a:xfrm>
              <a:off x="1679292" y="102705"/>
              <a:ext cx="314608" cy="48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85" fill="norm" stroke="1" extrusionOk="0">
                  <a:moveTo>
                    <a:pt x="21403" y="2723"/>
                  </a:moveTo>
                  <a:cubicBezTo>
                    <a:pt x="21259" y="2071"/>
                    <a:pt x="21115" y="1420"/>
                    <a:pt x="20755" y="954"/>
                  </a:cubicBezTo>
                  <a:cubicBezTo>
                    <a:pt x="20395" y="489"/>
                    <a:pt x="19819" y="209"/>
                    <a:pt x="18667" y="70"/>
                  </a:cubicBezTo>
                  <a:cubicBezTo>
                    <a:pt x="17515" y="-70"/>
                    <a:pt x="15787" y="-70"/>
                    <a:pt x="13411" y="768"/>
                  </a:cubicBezTo>
                  <a:cubicBezTo>
                    <a:pt x="11035" y="1606"/>
                    <a:pt x="8011" y="3282"/>
                    <a:pt x="5635" y="5377"/>
                  </a:cubicBezTo>
                  <a:cubicBezTo>
                    <a:pt x="3259" y="7471"/>
                    <a:pt x="1531" y="9985"/>
                    <a:pt x="667" y="12499"/>
                  </a:cubicBezTo>
                  <a:cubicBezTo>
                    <a:pt x="-197" y="15013"/>
                    <a:pt x="-197" y="17527"/>
                    <a:pt x="523" y="19156"/>
                  </a:cubicBezTo>
                  <a:cubicBezTo>
                    <a:pt x="1243" y="20785"/>
                    <a:pt x="2683" y="21530"/>
                    <a:pt x="5995" y="21483"/>
                  </a:cubicBezTo>
                  <a:cubicBezTo>
                    <a:pt x="9307" y="21437"/>
                    <a:pt x="14491" y="20599"/>
                    <a:pt x="19675" y="197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1983862" y="376536"/>
              <a:ext cx="141800" cy="19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0510" fill="norm" stroke="1" extrusionOk="0">
                  <a:moveTo>
                    <a:pt x="16274" y="4425"/>
                  </a:moveTo>
                  <a:cubicBezTo>
                    <a:pt x="14732" y="2867"/>
                    <a:pt x="13189" y="1308"/>
                    <a:pt x="11646" y="528"/>
                  </a:cubicBezTo>
                  <a:cubicBezTo>
                    <a:pt x="10103" y="-251"/>
                    <a:pt x="8560" y="-251"/>
                    <a:pt x="6709" y="1085"/>
                  </a:cubicBezTo>
                  <a:cubicBezTo>
                    <a:pt x="4857" y="2421"/>
                    <a:pt x="2697" y="5093"/>
                    <a:pt x="1309" y="8322"/>
                  </a:cubicBezTo>
                  <a:cubicBezTo>
                    <a:pt x="-80" y="11551"/>
                    <a:pt x="-697" y="15337"/>
                    <a:pt x="1154" y="17786"/>
                  </a:cubicBezTo>
                  <a:cubicBezTo>
                    <a:pt x="3006" y="20236"/>
                    <a:pt x="7326" y="21349"/>
                    <a:pt x="11029" y="19790"/>
                  </a:cubicBezTo>
                  <a:cubicBezTo>
                    <a:pt x="14732" y="18231"/>
                    <a:pt x="17817" y="14001"/>
                    <a:pt x="19360" y="11217"/>
                  </a:cubicBezTo>
                  <a:cubicBezTo>
                    <a:pt x="20903" y="8434"/>
                    <a:pt x="20903" y="7097"/>
                    <a:pt x="20286" y="6095"/>
                  </a:cubicBezTo>
                  <a:cubicBezTo>
                    <a:pt x="19669" y="5093"/>
                    <a:pt x="18434" y="4425"/>
                    <a:pt x="16583" y="3980"/>
                  </a:cubicBezTo>
                  <a:cubicBezTo>
                    <a:pt x="14732" y="3535"/>
                    <a:pt x="12263" y="3312"/>
                    <a:pt x="11029" y="3757"/>
                  </a:cubicBezTo>
                  <a:cubicBezTo>
                    <a:pt x="9794" y="4203"/>
                    <a:pt x="9794" y="5316"/>
                    <a:pt x="9794" y="64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2200502" y="396290"/>
              <a:ext cx="187098" cy="19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93" fill="norm" stroke="1" extrusionOk="0">
                  <a:moveTo>
                    <a:pt x="1795" y="1771"/>
                  </a:moveTo>
                  <a:cubicBezTo>
                    <a:pt x="1066" y="832"/>
                    <a:pt x="338" y="-107"/>
                    <a:pt x="96" y="10"/>
                  </a:cubicBezTo>
                  <a:cubicBezTo>
                    <a:pt x="-147" y="128"/>
                    <a:pt x="96" y="1302"/>
                    <a:pt x="581" y="4354"/>
                  </a:cubicBezTo>
                  <a:cubicBezTo>
                    <a:pt x="1066" y="7406"/>
                    <a:pt x="1795" y="12336"/>
                    <a:pt x="2280" y="15389"/>
                  </a:cubicBezTo>
                  <a:cubicBezTo>
                    <a:pt x="2765" y="18441"/>
                    <a:pt x="3008" y="19615"/>
                    <a:pt x="3008" y="19380"/>
                  </a:cubicBezTo>
                  <a:cubicBezTo>
                    <a:pt x="3008" y="19145"/>
                    <a:pt x="2765" y="17502"/>
                    <a:pt x="3251" y="14450"/>
                  </a:cubicBezTo>
                  <a:cubicBezTo>
                    <a:pt x="3736" y="11397"/>
                    <a:pt x="4950" y="6936"/>
                    <a:pt x="6163" y="4354"/>
                  </a:cubicBezTo>
                  <a:cubicBezTo>
                    <a:pt x="7377" y="1771"/>
                    <a:pt x="8590" y="1067"/>
                    <a:pt x="9804" y="715"/>
                  </a:cubicBezTo>
                  <a:cubicBezTo>
                    <a:pt x="11017" y="363"/>
                    <a:pt x="12231" y="363"/>
                    <a:pt x="13323" y="832"/>
                  </a:cubicBezTo>
                  <a:cubicBezTo>
                    <a:pt x="14415" y="1302"/>
                    <a:pt x="15386" y="2241"/>
                    <a:pt x="16235" y="4471"/>
                  </a:cubicBezTo>
                  <a:cubicBezTo>
                    <a:pt x="17084" y="6702"/>
                    <a:pt x="17813" y="10223"/>
                    <a:pt x="18662" y="13276"/>
                  </a:cubicBezTo>
                  <a:cubicBezTo>
                    <a:pt x="19511" y="16328"/>
                    <a:pt x="20482" y="18910"/>
                    <a:pt x="21453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2458463" y="92638"/>
              <a:ext cx="188958" cy="48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0537" y="15375"/>
                  </a:moveTo>
                  <a:cubicBezTo>
                    <a:pt x="19587" y="14337"/>
                    <a:pt x="18638" y="13300"/>
                    <a:pt x="16858" y="12686"/>
                  </a:cubicBezTo>
                  <a:cubicBezTo>
                    <a:pt x="15078" y="12073"/>
                    <a:pt x="12467" y="11885"/>
                    <a:pt x="9618" y="12403"/>
                  </a:cubicBezTo>
                  <a:cubicBezTo>
                    <a:pt x="6770" y="12922"/>
                    <a:pt x="3684" y="14148"/>
                    <a:pt x="1904" y="15563"/>
                  </a:cubicBezTo>
                  <a:cubicBezTo>
                    <a:pt x="124" y="16978"/>
                    <a:pt x="-351" y="18582"/>
                    <a:pt x="242" y="19714"/>
                  </a:cubicBezTo>
                  <a:cubicBezTo>
                    <a:pt x="836" y="20845"/>
                    <a:pt x="2497" y="21506"/>
                    <a:pt x="4634" y="21506"/>
                  </a:cubicBezTo>
                  <a:cubicBezTo>
                    <a:pt x="6770" y="21506"/>
                    <a:pt x="9381" y="20845"/>
                    <a:pt x="11992" y="19195"/>
                  </a:cubicBezTo>
                  <a:cubicBezTo>
                    <a:pt x="14603" y="17544"/>
                    <a:pt x="17214" y="14903"/>
                    <a:pt x="18757" y="12168"/>
                  </a:cubicBezTo>
                  <a:cubicBezTo>
                    <a:pt x="20300" y="9432"/>
                    <a:pt x="20774" y="6603"/>
                    <a:pt x="21012" y="4716"/>
                  </a:cubicBezTo>
                  <a:cubicBezTo>
                    <a:pt x="21249" y="2830"/>
                    <a:pt x="21249" y="1886"/>
                    <a:pt x="21012" y="1179"/>
                  </a:cubicBezTo>
                  <a:cubicBezTo>
                    <a:pt x="20774" y="472"/>
                    <a:pt x="20300" y="0"/>
                    <a:pt x="19587" y="0"/>
                  </a:cubicBezTo>
                  <a:cubicBezTo>
                    <a:pt x="18875" y="0"/>
                    <a:pt x="17926" y="472"/>
                    <a:pt x="16976" y="2217"/>
                  </a:cubicBezTo>
                  <a:cubicBezTo>
                    <a:pt x="16027" y="3962"/>
                    <a:pt x="15078" y="6980"/>
                    <a:pt x="14840" y="9951"/>
                  </a:cubicBezTo>
                  <a:cubicBezTo>
                    <a:pt x="14603" y="12922"/>
                    <a:pt x="15078" y="15846"/>
                    <a:pt x="16146" y="17780"/>
                  </a:cubicBezTo>
                  <a:cubicBezTo>
                    <a:pt x="17214" y="19714"/>
                    <a:pt x="18875" y="20657"/>
                    <a:pt x="2053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2780079" y="444004"/>
              <a:ext cx="32971" cy="72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635" fill="norm" stroke="1" extrusionOk="0">
                  <a:moveTo>
                    <a:pt x="8878" y="0"/>
                  </a:moveTo>
                  <a:cubicBezTo>
                    <a:pt x="4828" y="2400"/>
                    <a:pt x="778" y="4800"/>
                    <a:pt x="103" y="9000"/>
                  </a:cubicBezTo>
                  <a:cubicBezTo>
                    <a:pt x="-572" y="13200"/>
                    <a:pt x="2128" y="19200"/>
                    <a:pt x="6178" y="20400"/>
                  </a:cubicBezTo>
                  <a:cubicBezTo>
                    <a:pt x="10228" y="21600"/>
                    <a:pt x="15628" y="18000"/>
                    <a:pt x="21028" y="14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2819400" y="247154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2872661" y="98988"/>
              <a:ext cx="228510" cy="46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496" fill="norm" stroke="1" extrusionOk="0">
                  <a:moveTo>
                    <a:pt x="11449" y="973"/>
                  </a:moveTo>
                  <a:cubicBezTo>
                    <a:pt x="11449" y="486"/>
                    <a:pt x="11449" y="0"/>
                    <a:pt x="11449" y="0"/>
                  </a:cubicBezTo>
                  <a:cubicBezTo>
                    <a:pt x="11449" y="0"/>
                    <a:pt x="11449" y="486"/>
                    <a:pt x="10671" y="2092"/>
                  </a:cubicBezTo>
                  <a:cubicBezTo>
                    <a:pt x="9893" y="3697"/>
                    <a:pt x="8336" y="6422"/>
                    <a:pt x="7071" y="9389"/>
                  </a:cubicBezTo>
                  <a:cubicBezTo>
                    <a:pt x="5806" y="12357"/>
                    <a:pt x="4833" y="15568"/>
                    <a:pt x="4347" y="17416"/>
                  </a:cubicBezTo>
                  <a:cubicBezTo>
                    <a:pt x="3860" y="19265"/>
                    <a:pt x="3860" y="19751"/>
                    <a:pt x="4055" y="20238"/>
                  </a:cubicBezTo>
                  <a:cubicBezTo>
                    <a:pt x="4249" y="20724"/>
                    <a:pt x="4638" y="21211"/>
                    <a:pt x="5417" y="21405"/>
                  </a:cubicBezTo>
                  <a:cubicBezTo>
                    <a:pt x="6195" y="21600"/>
                    <a:pt x="7363" y="21503"/>
                    <a:pt x="8433" y="20919"/>
                  </a:cubicBezTo>
                  <a:cubicBezTo>
                    <a:pt x="9503" y="20335"/>
                    <a:pt x="10476" y="19265"/>
                    <a:pt x="10671" y="18243"/>
                  </a:cubicBezTo>
                  <a:cubicBezTo>
                    <a:pt x="10865" y="17222"/>
                    <a:pt x="10282" y="16249"/>
                    <a:pt x="9211" y="15470"/>
                  </a:cubicBezTo>
                  <a:cubicBezTo>
                    <a:pt x="8141" y="14692"/>
                    <a:pt x="6584" y="14108"/>
                    <a:pt x="4736" y="13719"/>
                  </a:cubicBezTo>
                  <a:cubicBezTo>
                    <a:pt x="2887" y="13330"/>
                    <a:pt x="747" y="13135"/>
                    <a:pt x="163" y="12989"/>
                  </a:cubicBezTo>
                  <a:cubicBezTo>
                    <a:pt x="-421" y="12843"/>
                    <a:pt x="552" y="12746"/>
                    <a:pt x="3276" y="12600"/>
                  </a:cubicBezTo>
                  <a:cubicBezTo>
                    <a:pt x="6001" y="12454"/>
                    <a:pt x="10476" y="12259"/>
                    <a:pt x="13298" y="12114"/>
                  </a:cubicBezTo>
                  <a:cubicBezTo>
                    <a:pt x="16120" y="11968"/>
                    <a:pt x="17287" y="11870"/>
                    <a:pt x="18357" y="11870"/>
                  </a:cubicBezTo>
                  <a:cubicBezTo>
                    <a:pt x="19428" y="11870"/>
                    <a:pt x="20401" y="11968"/>
                    <a:pt x="20790" y="12308"/>
                  </a:cubicBezTo>
                  <a:cubicBezTo>
                    <a:pt x="21179" y="12649"/>
                    <a:pt x="20984" y="13232"/>
                    <a:pt x="20693" y="14546"/>
                  </a:cubicBezTo>
                  <a:cubicBezTo>
                    <a:pt x="20401" y="15859"/>
                    <a:pt x="20011" y="17903"/>
                    <a:pt x="19622" y="199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3143250" y="304304"/>
              <a:ext cx="63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3193515" y="367335"/>
              <a:ext cx="107594" cy="18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3" h="21013" fill="norm" stroke="1" extrusionOk="0">
                  <a:moveTo>
                    <a:pt x="17772" y="2213"/>
                  </a:moveTo>
                  <a:cubicBezTo>
                    <a:pt x="16201" y="1253"/>
                    <a:pt x="14630" y="293"/>
                    <a:pt x="12078" y="53"/>
                  </a:cubicBezTo>
                  <a:cubicBezTo>
                    <a:pt x="9525" y="-187"/>
                    <a:pt x="5990" y="293"/>
                    <a:pt x="3438" y="3413"/>
                  </a:cubicBezTo>
                  <a:cubicBezTo>
                    <a:pt x="885" y="6533"/>
                    <a:pt x="-686" y="12293"/>
                    <a:pt x="296" y="16013"/>
                  </a:cubicBezTo>
                  <a:cubicBezTo>
                    <a:pt x="1278" y="19733"/>
                    <a:pt x="4812" y="21413"/>
                    <a:pt x="8936" y="20933"/>
                  </a:cubicBezTo>
                  <a:cubicBezTo>
                    <a:pt x="13059" y="20453"/>
                    <a:pt x="17772" y="17813"/>
                    <a:pt x="19343" y="14333"/>
                  </a:cubicBezTo>
                  <a:cubicBezTo>
                    <a:pt x="20914" y="10853"/>
                    <a:pt x="19343" y="6533"/>
                    <a:pt x="16398" y="4373"/>
                  </a:cubicBezTo>
                  <a:cubicBezTo>
                    <a:pt x="13452" y="2213"/>
                    <a:pt x="9132" y="2213"/>
                    <a:pt x="4812" y="22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3385826" y="321041"/>
              <a:ext cx="157474" cy="23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7" fill="norm" stroke="1" extrusionOk="0">
                  <a:moveTo>
                    <a:pt x="1554" y="5944"/>
                  </a:moveTo>
                  <a:cubicBezTo>
                    <a:pt x="1842" y="9958"/>
                    <a:pt x="2130" y="13972"/>
                    <a:pt x="1842" y="16553"/>
                  </a:cubicBezTo>
                  <a:cubicBezTo>
                    <a:pt x="1554" y="19133"/>
                    <a:pt x="690" y="20280"/>
                    <a:pt x="258" y="20376"/>
                  </a:cubicBezTo>
                  <a:cubicBezTo>
                    <a:pt x="-174" y="20471"/>
                    <a:pt x="-174" y="19515"/>
                    <a:pt x="1122" y="16362"/>
                  </a:cubicBezTo>
                  <a:cubicBezTo>
                    <a:pt x="2418" y="13208"/>
                    <a:pt x="5010" y="7855"/>
                    <a:pt x="8034" y="4510"/>
                  </a:cubicBezTo>
                  <a:cubicBezTo>
                    <a:pt x="11058" y="1165"/>
                    <a:pt x="14514" y="-173"/>
                    <a:pt x="17106" y="18"/>
                  </a:cubicBezTo>
                  <a:cubicBezTo>
                    <a:pt x="19698" y="209"/>
                    <a:pt x="21426" y="1930"/>
                    <a:pt x="21426" y="5753"/>
                  </a:cubicBezTo>
                  <a:cubicBezTo>
                    <a:pt x="21426" y="9576"/>
                    <a:pt x="19698" y="15501"/>
                    <a:pt x="17970" y="214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3603335" y="1494"/>
              <a:ext cx="395944" cy="560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12" fill="norm" stroke="1" extrusionOk="0">
                  <a:moveTo>
                    <a:pt x="6701" y="16670"/>
                  </a:moveTo>
                  <a:cubicBezTo>
                    <a:pt x="6815" y="16104"/>
                    <a:pt x="6930" y="15537"/>
                    <a:pt x="6701" y="15214"/>
                  </a:cubicBezTo>
                  <a:cubicBezTo>
                    <a:pt x="6473" y="14890"/>
                    <a:pt x="5901" y="14809"/>
                    <a:pt x="5044" y="14890"/>
                  </a:cubicBezTo>
                  <a:cubicBezTo>
                    <a:pt x="4187" y="14971"/>
                    <a:pt x="3044" y="15214"/>
                    <a:pt x="2073" y="15982"/>
                  </a:cubicBezTo>
                  <a:cubicBezTo>
                    <a:pt x="1101" y="16751"/>
                    <a:pt x="301" y="18045"/>
                    <a:pt x="73" y="19057"/>
                  </a:cubicBezTo>
                  <a:cubicBezTo>
                    <a:pt x="-156" y="20068"/>
                    <a:pt x="187" y="20796"/>
                    <a:pt x="644" y="21160"/>
                  </a:cubicBezTo>
                  <a:cubicBezTo>
                    <a:pt x="1101" y="21524"/>
                    <a:pt x="1673" y="21524"/>
                    <a:pt x="2587" y="20958"/>
                  </a:cubicBezTo>
                  <a:cubicBezTo>
                    <a:pt x="3501" y="20391"/>
                    <a:pt x="4758" y="19259"/>
                    <a:pt x="5444" y="18450"/>
                  </a:cubicBezTo>
                  <a:cubicBezTo>
                    <a:pt x="6130" y="17641"/>
                    <a:pt x="6244" y="17155"/>
                    <a:pt x="6187" y="17115"/>
                  </a:cubicBezTo>
                  <a:cubicBezTo>
                    <a:pt x="6130" y="17075"/>
                    <a:pt x="5901" y="17479"/>
                    <a:pt x="5844" y="17964"/>
                  </a:cubicBezTo>
                  <a:cubicBezTo>
                    <a:pt x="5787" y="18450"/>
                    <a:pt x="5901" y="19016"/>
                    <a:pt x="6244" y="19340"/>
                  </a:cubicBezTo>
                  <a:cubicBezTo>
                    <a:pt x="6587" y="19663"/>
                    <a:pt x="7158" y="19744"/>
                    <a:pt x="8244" y="19380"/>
                  </a:cubicBezTo>
                  <a:cubicBezTo>
                    <a:pt x="9330" y="19016"/>
                    <a:pt x="10930" y="18207"/>
                    <a:pt x="12758" y="16468"/>
                  </a:cubicBezTo>
                  <a:cubicBezTo>
                    <a:pt x="14587" y="14728"/>
                    <a:pt x="16644" y="12059"/>
                    <a:pt x="18130" y="9672"/>
                  </a:cubicBezTo>
                  <a:cubicBezTo>
                    <a:pt x="19615" y="7286"/>
                    <a:pt x="20530" y="5182"/>
                    <a:pt x="20987" y="3767"/>
                  </a:cubicBezTo>
                  <a:cubicBezTo>
                    <a:pt x="21444" y="2351"/>
                    <a:pt x="21444" y="1623"/>
                    <a:pt x="21273" y="1097"/>
                  </a:cubicBezTo>
                  <a:cubicBezTo>
                    <a:pt x="21101" y="571"/>
                    <a:pt x="20758" y="248"/>
                    <a:pt x="20130" y="86"/>
                  </a:cubicBezTo>
                  <a:cubicBezTo>
                    <a:pt x="19501" y="-76"/>
                    <a:pt x="18587" y="-76"/>
                    <a:pt x="17444" y="693"/>
                  </a:cubicBezTo>
                  <a:cubicBezTo>
                    <a:pt x="16301" y="1461"/>
                    <a:pt x="14930" y="2998"/>
                    <a:pt x="13958" y="5182"/>
                  </a:cubicBezTo>
                  <a:cubicBezTo>
                    <a:pt x="12987" y="7367"/>
                    <a:pt x="12415" y="10198"/>
                    <a:pt x="12473" y="12706"/>
                  </a:cubicBezTo>
                  <a:cubicBezTo>
                    <a:pt x="12530" y="15214"/>
                    <a:pt x="13215" y="17398"/>
                    <a:pt x="14473" y="18652"/>
                  </a:cubicBezTo>
                  <a:cubicBezTo>
                    <a:pt x="15730" y="19906"/>
                    <a:pt x="17558" y="20230"/>
                    <a:pt x="19387" y="205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4994456" y="-1"/>
              <a:ext cx="32628" cy="52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92" fill="norm" stroke="1" extrusionOk="0">
                  <a:moveTo>
                    <a:pt x="18109" y="3390"/>
                  </a:moveTo>
                  <a:cubicBezTo>
                    <a:pt x="19459" y="2515"/>
                    <a:pt x="20809" y="1641"/>
                    <a:pt x="20809" y="985"/>
                  </a:cubicBezTo>
                  <a:cubicBezTo>
                    <a:pt x="20809" y="329"/>
                    <a:pt x="19459" y="-108"/>
                    <a:pt x="18784" y="23"/>
                  </a:cubicBezTo>
                  <a:cubicBezTo>
                    <a:pt x="18109" y="154"/>
                    <a:pt x="18109" y="854"/>
                    <a:pt x="16759" y="3040"/>
                  </a:cubicBezTo>
                  <a:cubicBezTo>
                    <a:pt x="15409" y="5226"/>
                    <a:pt x="12709" y="8899"/>
                    <a:pt x="9334" y="11916"/>
                  </a:cubicBezTo>
                  <a:cubicBezTo>
                    <a:pt x="5959" y="14933"/>
                    <a:pt x="1909" y="17294"/>
                    <a:pt x="559" y="18781"/>
                  </a:cubicBezTo>
                  <a:cubicBezTo>
                    <a:pt x="-791" y="20268"/>
                    <a:pt x="559" y="20880"/>
                    <a:pt x="1909" y="214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4770026" y="513854"/>
              <a:ext cx="621125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595" y="0"/>
                  </a:moveTo>
                  <a:cubicBezTo>
                    <a:pt x="1936" y="0"/>
                    <a:pt x="1277" y="0"/>
                    <a:pt x="765" y="0"/>
                  </a:cubicBezTo>
                  <a:cubicBezTo>
                    <a:pt x="252" y="0"/>
                    <a:pt x="-114" y="0"/>
                    <a:pt x="32" y="1440"/>
                  </a:cubicBezTo>
                  <a:cubicBezTo>
                    <a:pt x="179" y="2880"/>
                    <a:pt x="838" y="5760"/>
                    <a:pt x="2375" y="8640"/>
                  </a:cubicBezTo>
                  <a:cubicBezTo>
                    <a:pt x="3913" y="11520"/>
                    <a:pt x="6329" y="14400"/>
                    <a:pt x="9039" y="16560"/>
                  </a:cubicBezTo>
                  <a:cubicBezTo>
                    <a:pt x="11748" y="18720"/>
                    <a:pt x="14750" y="20160"/>
                    <a:pt x="16873" y="20880"/>
                  </a:cubicBezTo>
                  <a:cubicBezTo>
                    <a:pt x="18997" y="21600"/>
                    <a:pt x="20241" y="21600"/>
                    <a:pt x="2148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1435099" y="786904"/>
              <a:ext cx="44513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" y="21600"/>
                    <a:pt x="781" y="21600"/>
                    <a:pt x="1155" y="21294"/>
                  </a:cubicBezTo>
                  <a:cubicBezTo>
                    <a:pt x="1530" y="20987"/>
                    <a:pt x="1890" y="20374"/>
                    <a:pt x="2244" y="19685"/>
                  </a:cubicBezTo>
                  <a:cubicBezTo>
                    <a:pt x="2599" y="18996"/>
                    <a:pt x="2948" y="18230"/>
                    <a:pt x="3333" y="17464"/>
                  </a:cubicBezTo>
                  <a:cubicBezTo>
                    <a:pt x="3718" y="16698"/>
                    <a:pt x="4139" y="15932"/>
                    <a:pt x="4519" y="15319"/>
                  </a:cubicBezTo>
                  <a:cubicBezTo>
                    <a:pt x="4899" y="14706"/>
                    <a:pt x="5238" y="14247"/>
                    <a:pt x="5587" y="13711"/>
                  </a:cubicBezTo>
                  <a:cubicBezTo>
                    <a:pt x="5937" y="13174"/>
                    <a:pt x="6296" y="12562"/>
                    <a:pt x="6661" y="11949"/>
                  </a:cubicBezTo>
                  <a:cubicBezTo>
                    <a:pt x="7025" y="11336"/>
                    <a:pt x="7395" y="10723"/>
                    <a:pt x="7796" y="10111"/>
                  </a:cubicBezTo>
                  <a:cubicBezTo>
                    <a:pt x="8196" y="9498"/>
                    <a:pt x="8628" y="8885"/>
                    <a:pt x="9064" y="8272"/>
                  </a:cubicBezTo>
                  <a:cubicBezTo>
                    <a:pt x="9501" y="7660"/>
                    <a:pt x="9942" y="7047"/>
                    <a:pt x="10389" y="6434"/>
                  </a:cubicBezTo>
                  <a:cubicBezTo>
                    <a:pt x="10836" y="5821"/>
                    <a:pt x="11288" y="5209"/>
                    <a:pt x="11627" y="4826"/>
                  </a:cubicBezTo>
                  <a:cubicBezTo>
                    <a:pt x="11966" y="4443"/>
                    <a:pt x="12192" y="4289"/>
                    <a:pt x="12526" y="3983"/>
                  </a:cubicBezTo>
                  <a:cubicBezTo>
                    <a:pt x="12859" y="3677"/>
                    <a:pt x="13301" y="3217"/>
                    <a:pt x="13743" y="2834"/>
                  </a:cubicBezTo>
                  <a:cubicBezTo>
                    <a:pt x="14184" y="2451"/>
                    <a:pt x="14626" y="2145"/>
                    <a:pt x="15052" y="1915"/>
                  </a:cubicBezTo>
                  <a:cubicBezTo>
                    <a:pt x="15478" y="1685"/>
                    <a:pt x="15889" y="1532"/>
                    <a:pt x="16290" y="1379"/>
                  </a:cubicBezTo>
                  <a:cubicBezTo>
                    <a:pt x="16690" y="1226"/>
                    <a:pt x="17081" y="1072"/>
                    <a:pt x="17435" y="996"/>
                  </a:cubicBezTo>
                  <a:cubicBezTo>
                    <a:pt x="17789" y="919"/>
                    <a:pt x="18108" y="919"/>
                    <a:pt x="18483" y="919"/>
                  </a:cubicBezTo>
                  <a:cubicBezTo>
                    <a:pt x="18858" y="919"/>
                    <a:pt x="19289" y="919"/>
                    <a:pt x="19736" y="919"/>
                  </a:cubicBezTo>
                  <a:cubicBezTo>
                    <a:pt x="20183" y="919"/>
                    <a:pt x="20645" y="919"/>
                    <a:pt x="20958" y="766"/>
                  </a:cubicBezTo>
                  <a:cubicBezTo>
                    <a:pt x="21271" y="613"/>
                    <a:pt x="21436" y="30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841499" y="945654"/>
              <a:ext cx="350520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7" y="21343"/>
                    <a:pt x="835" y="21086"/>
                    <a:pt x="1304" y="20893"/>
                  </a:cubicBezTo>
                  <a:cubicBezTo>
                    <a:pt x="1774" y="20700"/>
                    <a:pt x="2296" y="20571"/>
                    <a:pt x="2765" y="20379"/>
                  </a:cubicBezTo>
                  <a:cubicBezTo>
                    <a:pt x="3235" y="20186"/>
                    <a:pt x="3652" y="19929"/>
                    <a:pt x="4102" y="19479"/>
                  </a:cubicBezTo>
                  <a:cubicBezTo>
                    <a:pt x="4552" y="19029"/>
                    <a:pt x="5035" y="18386"/>
                    <a:pt x="5530" y="17743"/>
                  </a:cubicBezTo>
                  <a:cubicBezTo>
                    <a:pt x="6026" y="17100"/>
                    <a:pt x="6535" y="16457"/>
                    <a:pt x="7063" y="15750"/>
                  </a:cubicBezTo>
                  <a:cubicBezTo>
                    <a:pt x="7591" y="15043"/>
                    <a:pt x="8139" y="14271"/>
                    <a:pt x="8693" y="13500"/>
                  </a:cubicBezTo>
                  <a:cubicBezTo>
                    <a:pt x="9248" y="12729"/>
                    <a:pt x="9809" y="11957"/>
                    <a:pt x="10376" y="11250"/>
                  </a:cubicBezTo>
                  <a:cubicBezTo>
                    <a:pt x="10943" y="10543"/>
                    <a:pt x="11517" y="9900"/>
                    <a:pt x="12072" y="9321"/>
                  </a:cubicBezTo>
                  <a:cubicBezTo>
                    <a:pt x="12626" y="8743"/>
                    <a:pt x="13161" y="8229"/>
                    <a:pt x="13683" y="7714"/>
                  </a:cubicBezTo>
                  <a:cubicBezTo>
                    <a:pt x="14204" y="7200"/>
                    <a:pt x="14713" y="6686"/>
                    <a:pt x="15196" y="6236"/>
                  </a:cubicBezTo>
                  <a:cubicBezTo>
                    <a:pt x="15678" y="5786"/>
                    <a:pt x="16135" y="5400"/>
                    <a:pt x="16565" y="5014"/>
                  </a:cubicBezTo>
                  <a:cubicBezTo>
                    <a:pt x="16996" y="4629"/>
                    <a:pt x="17400" y="4243"/>
                    <a:pt x="17967" y="3793"/>
                  </a:cubicBezTo>
                  <a:cubicBezTo>
                    <a:pt x="18535" y="3343"/>
                    <a:pt x="19265" y="2829"/>
                    <a:pt x="19898" y="2186"/>
                  </a:cubicBezTo>
                  <a:cubicBezTo>
                    <a:pt x="20530" y="1543"/>
                    <a:pt x="21065" y="7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5791199" y="285254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5765799" y="577354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6504781" y="230059"/>
              <a:ext cx="151512" cy="51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0897" fill="norm" stroke="1" extrusionOk="0">
                  <a:moveTo>
                    <a:pt x="3996" y="11191"/>
                  </a:moveTo>
                  <a:cubicBezTo>
                    <a:pt x="3708" y="10593"/>
                    <a:pt x="3420" y="9995"/>
                    <a:pt x="3132" y="9953"/>
                  </a:cubicBezTo>
                  <a:cubicBezTo>
                    <a:pt x="2844" y="9910"/>
                    <a:pt x="2556" y="10422"/>
                    <a:pt x="2556" y="12215"/>
                  </a:cubicBezTo>
                  <a:cubicBezTo>
                    <a:pt x="2556" y="14008"/>
                    <a:pt x="2844" y="17081"/>
                    <a:pt x="2844" y="18960"/>
                  </a:cubicBezTo>
                  <a:cubicBezTo>
                    <a:pt x="2844" y="20838"/>
                    <a:pt x="2556" y="21521"/>
                    <a:pt x="2124" y="20240"/>
                  </a:cubicBezTo>
                  <a:cubicBezTo>
                    <a:pt x="1692" y="18960"/>
                    <a:pt x="1116" y="15715"/>
                    <a:pt x="1404" y="12471"/>
                  </a:cubicBezTo>
                  <a:cubicBezTo>
                    <a:pt x="1692" y="9227"/>
                    <a:pt x="2844" y="5983"/>
                    <a:pt x="3852" y="4104"/>
                  </a:cubicBezTo>
                  <a:cubicBezTo>
                    <a:pt x="4860" y="2226"/>
                    <a:pt x="5724" y="1714"/>
                    <a:pt x="6588" y="1244"/>
                  </a:cubicBezTo>
                  <a:cubicBezTo>
                    <a:pt x="7452" y="775"/>
                    <a:pt x="8316" y="348"/>
                    <a:pt x="9468" y="134"/>
                  </a:cubicBezTo>
                  <a:cubicBezTo>
                    <a:pt x="10620" y="-79"/>
                    <a:pt x="12060" y="-79"/>
                    <a:pt x="13788" y="433"/>
                  </a:cubicBezTo>
                  <a:cubicBezTo>
                    <a:pt x="15516" y="946"/>
                    <a:pt x="17532" y="1970"/>
                    <a:pt x="18972" y="3934"/>
                  </a:cubicBezTo>
                  <a:cubicBezTo>
                    <a:pt x="20412" y="5897"/>
                    <a:pt x="21276" y="8800"/>
                    <a:pt x="19980" y="10977"/>
                  </a:cubicBezTo>
                  <a:cubicBezTo>
                    <a:pt x="18684" y="13154"/>
                    <a:pt x="15228" y="14606"/>
                    <a:pt x="11772" y="15203"/>
                  </a:cubicBezTo>
                  <a:cubicBezTo>
                    <a:pt x="8316" y="15801"/>
                    <a:pt x="4860" y="15545"/>
                    <a:pt x="2700" y="14947"/>
                  </a:cubicBezTo>
                  <a:cubicBezTo>
                    <a:pt x="540" y="14349"/>
                    <a:pt x="-324" y="13410"/>
                    <a:pt x="108" y="12770"/>
                  </a:cubicBezTo>
                  <a:cubicBezTo>
                    <a:pt x="540" y="12130"/>
                    <a:pt x="2268" y="11788"/>
                    <a:pt x="3996" y="114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6680149" y="501154"/>
              <a:ext cx="228651" cy="28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78" fill="norm" stroke="1" extrusionOk="0">
                  <a:moveTo>
                    <a:pt x="600" y="7737"/>
                  </a:moveTo>
                  <a:cubicBezTo>
                    <a:pt x="203" y="6770"/>
                    <a:pt x="-193" y="5803"/>
                    <a:pt x="104" y="5158"/>
                  </a:cubicBezTo>
                  <a:cubicBezTo>
                    <a:pt x="401" y="4513"/>
                    <a:pt x="1392" y="4191"/>
                    <a:pt x="2879" y="4352"/>
                  </a:cubicBezTo>
                  <a:cubicBezTo>
                    <a:pt x="4365" y="4513"/>
                    <a:pt x="6346" y="5158"/>
                    <a:pt x="8031" y="7657"/>
                  </a:cubicBezTo>
                  <a:cubicBezTo>
                    <a:pt x="9715" y="10155"/>
                    <a:pt x="11102" y="14507"/>
                    <a:pt x="11499" y="17167"/>
                  </a:cubicBezTo>
                  <a:cubicBezTo>
                    <a:pt x="11895" y="19827"/>
                    <a:pt x="11301" y="20794"/>
                    <a:pt x="10508" y="21197"/>
                  </a:cubicBezTo>
                  <a:cubicBezTo>
                    <a:pt x="9715" y="21600"/>
                    <a:pt x="8724" y="21439"/>
                    <a:pt x="8031" y="19585"/>
                  </a:cubicBezTo>
                  <a:cubicBezTo>
                    <a:pt x="7337" y="17731"/>
                    <a:pt x="6941" y="14185"/>
                    <a:pt x="7535" y="11284"/>
                  </a:cubicBezTo>
                  <a:cubicBezTo>
                    <a:pt x="8130" y="8382"/>
                    <a:pt x="9715" y="6125"/>
                    <a:pt x="12192" y="4352"/>
                  </a:cubicBezTo>
                  <a:cubicBezTo>
                    <a:pt x="14669" y="2579"/>
                    <a:pt x="18038" y="1290"/>
                    <a:pt x="2140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6991349" y="320094"/>
              <a:ext cx="215901" cy="43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12071" y="3936"/>
                  </a:moveTo>
                  <a:cubicBezTo>
                    <a:pt x="12071" y="2993"/>
                    <a:pt x="12071" y="2049"/>
                    <a:pt x="11965" y="1315"/>
                  </a:cubicBezTo>
                  <a:cubicBezTo>
                    <a:pt x="11859" y="581"/>
                    <a:pt x="11647" y="57"/>
                    <a:pt x="11012" y="4"/>
                  </a:cubicBezTo>
                  <a:cubicBezTo>
                    <a:pt x="10376" y="-48"/>
                    <a:pt x="9318" y="371"/>
                    <a:pt x="7624" y="1997"/>
                  </a:cubicBezTo>
                  <a:cubicBezTo>
                    <a:pt x="5929" y="3622"/>
                    <a:pt x="3600" y="6453"/>
                    <a:pt x="2118" y="9389"/>
                  </a:cubicBezTo>
                  <a:cubicBezTo>
                    <a:pt x="635" y="12325"/>
                    <a:pt x="0" y="15366"/>
                    <a:pt x="0" y="17410"/>
                  </a:cubicBezTo>
                  <a:cubicBezTo>
                    <a:pt x="0" y="19455"/>
                    <a:pt x="635" y="20503"/>
                    <a:pt x="3282" y="21028"/>
                  </a:cubicBezTo>
                  <a:cubicBezTo>
                    <a:pt x="5929" y="21552"/>
                    <a:pt x="10588" y="21552"/>
                    <a:pt x="13976" y="21237"/>
                  </a:cubicBezTo>
                  <a:cubicBezTo>
                    <a:pt x="17365" y="20923"/>
                    <a:pt x="19482" y="20294"/>
                    <a:pt x="21600" y="196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7300419" y="330653"/>
              <a:ext cx="179882" cy="41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13" fill="norm" stroke="1" extrusionOk="0">
                  <a:moveTo>
                    <a:pt x="9289" y="4910"/>
                  </a:moveTo>
                  <a:cubicBezTo>
                    <a:pt x="8536" y="6894"/>
                    <a:pt x="7782" y="8878"/>
                    <a:pt x="6652" y="11467"/>
                  </a:cubicBezTo>
                  <a:cubicBezTo>
                    <a:pt x="5522" y="14057"/>
                    <a:pt x="4015" y="17253"/>
                    <a:pt x="2885" y="19127"/>
                  </a:cubicBezTo>
                  <a:cubicBezTo>
                    <a:pt x="1754" y="21000"/>
                    <a:pt x="1001" y="21551"/>
                    <a:pt x="498" y="21386"/>
                  </a:cubicBezTo>
                  <a:cubicBezTo>
                    <a:pt x="-4" y="21220"/>
                    <a:pt x="-255" y="20339"/>
                    <a:pt x="373" y="17914"/>
                  </a:cubicBezTo>
                  <a:cubicBezTo>
                    <a:pt x="1001" y="15490"/>
                    <a:pt x="2508" y="11522"/>
                    <a:pt x="4266" y="8382"/>
                  </a:cubicBezTo>
                  <a:cubicBezTo>
                    <a:pt x="6024" y="5241"/>
                    <a:pt x="8033" y="2927"/>
                    <a:pt x="9540" y="1604"/>
                  </a:cubicBezTo>
                  <a:cubicBezTo>
                    <a:pt x="11047" y="282"/>
                    <a:pt x="12052" y="-49"/>
                    <a:pt x="12931" y="6"/>
                  </a:cubicBezTo>
                  <a:cubicBezTo>
                    <a:pt x="13810" y="61"/>
                    <a:pt x="14564" y="502"/>
                    <a:pt x="15443" y="2320"/>
                  </a:cubicBezTo>
                  <a:cubicBezTo>
                    <a:pt x="16322" y="4139"/>
                    <a:pt x="17326" y="7335"/>
                    <a:pt x="17954" y="10310"/>
                  </a:cubicBezTo>
                  <a:cubicBezTo>
                    <a:pt x="18582" y="13286"/>
                    <a:pt x="18833" y="16041"/>
                    <a:pt x="19085" y="17694"/>
                  </a:cubicBezTo>
                  <a:cubicBezTo>
                    <a:pt x="19336" y="19347"/>
                    <a:pt x="19587" y="19898"/>
                    <a:pt x="19964" y="19843"/>
                  </a:cubicBezTo>
                  <a:cubicBezTo>
                    <a:pt x="20340" y="19788"/>
                    <a:pt x="20843" y="19127"/>
                    <a:pt x="21345" y="184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7327162" y="571004"/>
              <a:ext cx="19123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6421" y="21600"/>
                  </a:moveTo>
                  <a:cubicBezTo>
                    <a:pt x="5247" y="21600"/>
                    <a:pt x="4073" y="21600"/>
                    <a:pt x="2664" y="20880"/>
                  </a:cubicBezTo>
                  <a:cubicBezTo>
                    <a:pt x="1255" y="20160"/>
                    <a:pt x="-388" y="18720"/>
                    <a:pt x="82" y="16560"/>
                  </a:cubicBezTo>
                  <a:cubicBezTo>
                    <a:pt x="551" y="14400"/>
                    <a:pt x="3134" y="11520"/>
                    <a:pt x="7008" y="8640"/>
                  </a:cubicBezTo>
                  <a:cubicBezTo>
                    <a:pt x="10882" y="5760"/>
                    <a:pt x="16047" y="2880"/>
                    <a:pt x="212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7607941" y="375995"/>
              <a:ext cx="170810" cy="38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80" fill="norm" stroke="1" extrusionOk="0">
                  <a:moveTo>
                    <a:pt x="1519" y="4828"/>
                  </a:moveTo>
                  <a:cubicBezTo>
                    <a:pt x="2052" y="8585"/>
                    <a:pt x="2586" y="12341"/>
                    <a:pt x="2852" y="14924"/>
                  </a:cubicBezTo>
                  <a:cubicBezTo>
                    <a:pt x="3119" y="17507"/>
                    <a:pt x="3119" y="18915"/>
                    <a:pt x="2852" y="19913"/>
                  </a:cubicBezTo>
                  <a:cubicBezTo>
                    <a:pt x="2586" y="20911"/>
                    <a:pt x="2052" y="21498"/>
                    <a:pt x="1519" y="21205"/>
                  </a:cubicBezTo>
                  <a:cubicBezTo>
                    <a:pt x="986" y="20911"/>
                    <a:pt x="452" y="19737"/>
                    <a:pt x="186" y="17272"/>
                  </a:cubicBezTo>
                  <a:cubicBezTo>
                    <a:pt x="-81" y="14807"/>
                    <a:pt x="-81" y="11050"/>
                    <a:pt x="319" y="8174"/>
                  </a:cubicBezTo>
                  <a:cubicBezTo>
                    <a:pt x="719" y="5298"/>
                    <a:pt x="1519" y="3302"/>
                    <a:pt x="2319" y="2070"/>
                  </a:cubicBezTo>
                  <a:cubicBezTo>
                    <a:pt x="3119" y="837"/>
                    <a:pt x="3919" y="368"/>
                    <a:pt x="5252" y="133"/>
                  </a:cubicBezTo>
                  <a:cubicBezTo>
                    <a:pt x="6586" y="-102"/>
                    <a:pt x="8452" y="-102"/>
                    <a:pt x="10852" y="778"/>
                  </a:cubicBezTo>
                  <a:cubicBezTo>
                    <a:pt x="13252" y="1659"/>
                    <a:pt x="16186" y="3420"/>
                    <a:pt x="17919" y="6178"/>
                  </a:cubicBezTo>
                  <a:cubicBezTo>
                    <a:pt x="19652" y="8937"/>
                    <a:pt x="20186" y="12694"/>
                    <a:pt x="20586" y="14865"/>
                  </a:cubicBezTo>
                  <a:cubicBezTo>
                    <a:pt x="20986" y="17037"/>
                    <a:pt x="21252" y="17624"/>
                    <a:pt x="21519" y="182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7934055" y="331157"/>
              <a:ext cx="147124" cy="40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23" fill="norm" stroke="1" extrusionOk="0">
                  <a:moveTo>
                    <a:pt x="7797" y="7011"/>
                  </a:moveTo>
                  <a:cubicBezTo>
                    <a:pt x="6580" y="7461"/>
                    <a:pt x="5363" y="7910"/>
                    <a:pt x="4755" y="9429"/>
                  </a:cubicBezTo>
                  <a:cubicBezTo>
                    <a:pt x="4146" y="10948"/>
                    <a:pt x="4146" y="13535"/>
                    <a:pt x="3994" y="15504"/>
                  </a:cubicBezTo>
                  <a:cubicBezTo>
                    <a:pt x="3842" y="17473"/>
                    <a:pt x="3538" y="18823"/>
                    <a:pt x="3081" y="19836"/>
                  </a:cubicBezTo>
                  <a:cubicBezTo>
                    <a:pt x="2625" y="20848"/>
                    <a:pt x="2017" y="21523"/>
                    <a:pt x="1712" y="21523"/>
                  </a:cubicBezTo>
                  <a:cubicBezTo>
                    <a:pt x="1408" y="21523"/>
                    <a:pt x="1408" y="20848"/>
                    <a:pt x="1104" y="18429"/>
                  </a:cubicBezTo>
                  <a:cubicBezTo>
                    <a:pt x="800" y="16011"/>
                    <a:pt x="191" y="11848"/>
                    <a:pt x="39" y="8698"/>
                  </a:cubicBezTo>
                  <a:cubicBezTo>
                    <a:pt x="-113" y="5548"/>
                    <a:pt x="191" y="3410"/>
                    <a:pt x="800" y="2117"/>
                  </a:cubicBezTo>
                  <a:cubicBezTo>
                    <a:pt x="1408" y="823"/>
                    <a:pt x="2321" y="373"/>
                    <a:pt x="3842" y="148"/>
                  </a:cubicBezTo>
                  <a:cubicBezTo>
                    <a:pt x="5363" y="-77"/>
                    <a:pt x="7493" y="-77"/>
                    <a:pt x="9622" y="373"/>
                  </a:cubicBezTo>
                  <a:cubicBezTo>
                    <a:pt x="11752" y="823"/>
                    <a:pt x="13881" y="1723"/>
                    <a:pt x="14338" y="3073"/>
                  </a:cubicBezTo>
                  <a:cubicBezTo>
                    <a:pt x="14794" y="4423"/>
                    <a:pt x="13577" y="6223"/>
                    <a:pt x="12360" y="7404"/>
                  </a:cubicBezTo>
                  <a:cubicBezTo>
                    <a:pt x="11143" y="8585"/>
                    <a:pt x="9926" y="9148"/>
                    <a:pt x="8710" y="9598"/>
                  </a:cubicBezTo>
                  <a:cubicBezTo>
                    <a:pt x="7493" y="10048"/>
                    <a:pt x="6276" y="10386"/>
                    <a:pt x="6428" y="10498"/>
                  </a:cubicBezTo>
                  <a:cubicBezTo>
                    <a:pt x="6580" y="10610"/>
                    <a:pt x="8101" y="10498"/>
                    <a:pt x="10079" y="10498"/>
                  </a:cubicBezTo>
                  <a:cubicBezTo>
                    <a:pt x="12056" y="10498"/>
                    <a:pt x="14490" y="10610"/>
                    <a:pt x="16619" y="11286"/>
                  </a:cubicBezTo>
                  <a:cubicBezTo>
                    <a:pt x="18749" y="11961"/>
                    <a:pt x="20574" y="13198"/>
                    <a:pt x="21031" y="14773"/>
                  </a:cubicBezTo>
                  <a:cubicBezTo>
                    <a:pt x="21487" y="16348"/>
                    <a:pt x="20574" y="18260"/>
                    <a:pt x="18597" y="19554"/>
                  </a:cubicBezTo>
                  <a:cubicBezTo>
                    <a:pt x="16619" y="20848"/>
                    <a:pt x="13577" y="21523"/>
                    <a:pt x="10687" y="21467"/>
                  </a:cubicBezTo>
                  <a:cubicBezTo>
                    <a:pt x="7797" y="21411"/>
                    <a:pt x="5059" y="20623"/>
                    <a:pt x="3538" y="19442"/>
                  </a:cubicBezTo>
                  <a:cubicBezTo>
                    <a:pt x="2017" y="18260"/>
                    <a:pt x="1712" y="16686"/>
                    <a:pt x="1408" y="151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8274555" y="113804"/>
              <a:ext cx="41040" cy="86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600" fill="norm" stroke="1" extrusionOk="0">
                  <a:moveTo>
                    <a:pt x="9462" y="0"/>
                  </a:moveTo>
                  <a:cubicBezTo>
                    <a:pt x="12702" y="1796"/>
                    <a:pt x="15942" y="3591"/>
                    <a:pt x="18102" y="5413"/>
                  </a:cubicBezTo>
                  <a:cubicBezTo>
                    <a:pt x="20262" y="7235"/>
                    <a:pt x="21342" y="9084"/>
                    <a:pt x="20802" y="10906"/>
                  </a:cubicBezTo>
                  <a:cubicBezTo>
                    <a:pt x="20262" y="12728"/>
                    <a:pt x="18102" y="14523"/>
                    <a:pt x="14322" y="16081"/>
                  </a:cubicBezTo>
                  <a:cubicBezTo>
                    <a:pt x="10542" y="17639"/>
                    <a:pt x="5142" y="18959"/>
                    <a:pt x="2442" y="19752"/>
                  </a:cubicBezTo>
                  <a:cubicBezTo>
                    <a:pt x="-258" y="20544"/>
                    <a:pt x="-258" y="20808"/>
                    <a:pt x="282" y="21072"/>
                  </a:cubicBezTo>
                  <a:cubicBezTo>
                    <a:pt x="822" y="21336"/>
                    <a:pt x="1902" y="21600"/>
                    <a:pt x="3522" y="21600"/>
                  </a:cubicBezTo>
                  <a:cubicBezTo>
                    <a:pt x="5142" y="21600"/>
                    <a:pt x="7302" y="21336"/>
                    <a:pt x="9462" y="210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8504383" y="462417"/>
              <a:ext cx="239567" cy="27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0910" fill="norm" stroke="1" extrusionOk="0">
                  <a:moveTo>
                    <a:pt x="14624" y="3888"/>
                  </a:moveTo>
                  <a:cubicBezTo>
                    <a:pt x="14434" y="3088"/>
                    <a:pt x="14245" y="2288"/>
                    <a:pt x="13487" y="1408"/>
                  </a:cubicBezTo>
                  <a:cubicBezTo>
                    <a:pt x="12729" y="528"/>
                    <a:pt x="11403" y="-432"/>
                    <a:pt x="9413" y="208"/>
                  </a:cubicBezTo>
                  <a:cubicBezTo>
                    <a:pt x="7424" y="848"/>
                    <a:pt x="4771" y="3088"/>
                    <a:pt x="2971" y="5968"/>
                  </a:cubicBezTo>
                  <a:cubicBezTo>
                    <a:pt x="1171" y="8848"/>
                    <a:pt x="224" y="12368"/>
                    <a:pt x="34" y="14848"/>
                  </a:cubicBezTo>
                  <a:cubicBezTo>
                    <a:pt x="-155" y="17328"/>
                    <a:pt x="413" y="18768"/>
                    <a:pt x="2403" y="19728"/>
                  </a:cubicBezTo>
                  <a:cubicBezTo>
                    <a:pt x="4392" y="20688"/>
                    <a:pt x="7803" y="21168"/>
                    <a:pt x="11213" y="20768"/>
                  </a:cubicBezTo>
                  <a:cubicBezTo>
                    <a:pt x="14624" y="20368"/>
                    <a:pt x="18034" y="19088"/>
                    <a:pt x="21445" y="178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8788399" y="266204"/>
              <a:ext cx="120608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fill="norm" stroke="1" extrusionOk="0">
                  <a:moveTo>
                    <a:pt x="2197" y="0"/>
                  </a:moveTo>
                  <a:cubicBezTo>
                    <a:pt x="7688" y="1938"/>
                    <a:pt x="13180" y="3877"/>
                    <a:pt x="16658" y="6323"/>
                  </a:cubicBezTo>
                  <a:cubicBezTo>
                    <a:pt x="20136" y="8769"/>
                    <a:pt x="21600" y="11723"/>
                    <a:pt x="20502" y="14169"/>
                  </a:cubicBezTo>
                  <a:cubicBezTo>
                    <a:pt x="19403" y="16615"/>
                    <a:pt x="15742" y="18554"/>
                    <a:pt x="11898" y="19708"/>
                  </a:cubicBezTo>
                  <a:cubicBezTo>
                    <a:pt x="8054" y="20862"/>
                    <a:pt x="4027" y="2123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9143999" y="526554"/>
              <a:ext cx="165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9226549" y="672604"/>
              <a:ext cx="177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9566899" y="277834"/>
              <a:ext cx="127004" cy="52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302" fill="norm" stroke="1" extrusionOk="0">
                  <a:moveTo>
                    <a:pt x="4527" y="8304"/>
                  </a:moveTo>
                  <a:cubicBezTo>
                    <a:pt x="4184" y="10800"/>
                    <a:pt x="3841" y="13296"/>
                    <a:pt x="3841" y="15103"/>
                  </a:cubicBezTo>
                  <a:cubicBezTo>
                    <a:pt x="3841" y="16910"/>
                    <a:pt x="4184" y="18029"/>
                    <a:pt x="4356" y="19061"/>
                  </a:cubicBezTo>
                  <a:cubicBezTo>
                    <a:pt x="4527" y="20094"/>
                    <a:pt x="4527" y="21041"/>
                    <a:pt x="4356" y="21256"/>
                  </a:cubicBezTo>
                  <a:cubicBezTo>
                    <a:pt x="4184" y="21471"/>
                    <a:pt x="3841" y="20955"/>
                    <a:pt x="2984" y="19234"/>
                  </a:cubicBezTo>
                  <a:cubicBezTo>
                    <a:pt x="2127" y="17512"/>
                    <a:pt x="756" y="14587"/>
                    <a:pt x="241" y="11532"/>
                  </a:cubicBezTo>
                  <a:cubicBezTo>
                    <a:pt x="-273" y="8477"/>
                    <a:pt x="70" y="5293"/>
                    <a:pt x="927" y="3356"/>
                  </a:cubicBezTo>
                  <a:cubicBezTo>
                    <a:pt x="1784" y="1420"/>
                    <a:pt x="3156" y="732"/>
                    <a:pt x="4870" y="344"/>
                  </a:cubicBezTo>
                  <a:cubicBezTo>
                    <a:pt x="6584" y="-43"/>
                    <a:pt x="8641" y="-129"/>
                    <a:pt x="11556" y="215"/>
                  </a:cubicBezTo>
                  <a:cubicBezTo>
                    <a:pt x="14470" y="559"/>
                    <a:pt x="18241" y="1334"/>
                    <a:pt x="19784" y="2582"/>
                  </a:cubicBezTo>
                  <a:cubicBezTo>
                    <a:pt x="21327" y="3830"/>
                    <a:pt x="20641" y="5551"/>
                    <a:pt x="17384" y="6798"/>
                  </a:cubicBezTo>
                  <a:cubicBezTo>
                    <a:pt x="14127" y="8046"/>
                    <a:pt x="8298" y="8821"/>
                    <a:pt x="2470" y="95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9691472" y="520204"/>
              <a:ext cx="208178" cy="23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10" fill="norm" stroke="1" extrusionOk="0">
                  <a:moveTo>
                    <a:pt x="2476" y="9836"/>
                  </a:moveTo>
                  <a:cubicBezTo>
                    <a:pt x="1603" y="9064"/>
                    <a:pt x="731" y="8293"/>
                    <a:pt x="294" y="7425"/>
                  </a:cubicBezTo>
                  <a:cubicBezTo>
                    <a:pt x="-142" y="6557"/>
                    <a:pt x="-142" y="5593"/>
                    <a:pt x="622" y="5014"/>
                  </a:cubicBezTo>
                  <a:cubicBezTo>
                    <a:pt x="1385" y="4436"/>
                    <a:pt x="2913" y="4243"/>
                    <a:pt x="4767" y="4918"/>
                  </a:cubicBezTo>
                  <a:cubicBezTo>
                    <a:pt x="6622" y="5593"/>
                    <a:pt x="8803" y="7136"/>
                    <a:pt x="9894" y="9739"/>
                  </a:cubicBezTo>
                  <a:cubicBezTo>
                    <a:pt x="10985" y="12343"/>
                    <a:pt x="10985" y="16007"/>
                    <a:pt x="10440" y="18321"/>
                  </a:cubicBezTo>
                  <a:cubicBezTo>
                    <a:pt x="9894" y="20636"/>
                    <a:pt x="8803" y="21600"/>
                    <a:pt x="7494" y="21504"/>
                  </a:cubicBezTo>
                  <a:cubicBezTo>
                    <a:pt x="6185" y="21407"/>
                    <a:pt x="4658" y="20250"/>
                    <a:pt x="4331" y="17936"/>
                  </a:cubicBezTo>
                  <a:cubicBezTo>
                    <a:pt x="4003" y="15621"/>
                    <a:pt x="4876" y="12150"/>
                    <a:pt x="7931" y="8968"/>
                  </a:cubicBezTo>
                  <a:cubicBezTo>
                    <a:pt x="10985" y="5786"/>
                    <a:pt x="16222" y="2893"/>
                    <a:pt x="214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9999539" y="371799"/>
              <a:ext cx="173162" cy="36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171" fill="norm" stroke="1" extrusionOk="0">
                  <a:moveTo>
                    <a:pt x="21290" y="3840"/>
                  </a:moveTo>
                  <a:cubicBezTo>
                    <a:pt x="19729" y="2482"/>
                    <a:pt x="18167" y="1125"/>
                    <a:pt x="16736" y="446"/>
                  </a:cubicBezTo>
                  <a:cubicBezTo>
                    <a:pt x="15304" y="-233"/>
                    <a:pt x="14003" y="-233"/>
                    <a:pt x="11531" y="1125"/>
                  </a:cubicBezTo>
                  <a:cubicBezTo>
                    <a:pt x="9059" y="2482"/>
                    <a:pt x="5415" y="5198"/>
                    <a:pt x="3073" y="8284"/>
                  </a:cubicBezTo>
                  <a:cubicBezTo>
                    <a:pt x="731" y="11369"/>
                    <a:pt x="-310" y="14825"/>
                    <a:pt x="80" y="17109"/>
                  </a:cubicBezTo>
                  <a:cubicBezTo>
                    <a:pt x="471" y="19392"/>
                    <a:pt x="2292" y="20503"/>
                    <a:pt x="5415" y="20935"/>
                  </a:cubicBezTo>
                  <a:cubicBezTo>
                    <a:pt x="8538" y="21367"/>
                    <a:pt x="12962" y="21120"/>
                    <a:pt x="17386" y="208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10243922" y="377909"/>
              <a:ext cx="144678" cy="31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19" fill="norm" stroke="1" extrusionOk="0">
                  <a:moveTo>
                    <a:pt x="10127" y="8274"/>
                  </a:moveTo>
                  <a:cubicBezTo>
                    <a:pt x="10127" y="7422"/>
                    <a:pt x="10127" y="6569"/>
                    <a:pt x="9971" y="6711"/>
                  </a:cubicBezTo>
                  <a:cubicBezTo>
                    <a:pt x="9814" y="6853"/>
                    <a:pt x="9501" y="7990"/>
                    <a:pt x="8406" y="10122"/>
                  </a:cubicBezTo>
                  <a:cubicBezTo>
                    <a:pt x="7310" y="12253"/>
                    <a:pt x="5432" y="15380"/>
                    <a:pt x="3867" y="17582"/>
                  </a:cubicBezTo>
                  <a:cubicBezTo>
                    <a:pt x="2301" y="19785"/>
                    <a:pt x="1049" y="21064"/>
                    <a:pt x="423" y="21206"/>
                  </a:cubicBezTo>
                  <a:cubicBezTo>
                    <a:pt x="-203" y="21348"/>
                    <a:pt x="-203" y="20353"/>
                    <a:pt x="893" y="17369"/>
                  </a:cubicBezTo>
                  <a:cubicBezTo>
                    <a:pt x="1988" y="14385"/>
                    <a:pt x="4180" y="9411"/>
                    <a:pt x="6527" y="6143"/>
                  </a:cubicBezTo>
                  <a:cubicBezTo>
                    <a:pt x="8875" y="2874"/>
                    <a:pt x="11380" y="1311"/>
                    <a:pt x="13414" y="530"/>
                  </a:cubicBezTo>
                  <a:cubicBezTo>
                    <a:pt x="15449" y="-252"/>
                    <a:pt x="17014" y="-252"/>
                    <a:pt x="18267" y="1098"/>
                  </a:cubicBezTo>
                  <a:cubicBezTo>
                    <a:pt x="19519" y="2448"/>
                    <a:pt x="20458" y="5148"/>
                    <a:pt x="20927" y="8487"/>
                  </a:cubicBezTo>
                  <a:cubicBezTo>
                    <a:pt x="21397" y="11827"/>
                    <a:pt x="21397" y="15806"/>
                    <a:pt x="21397" y="197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10286999" y="532904"/>
              <a:ext cx="1778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1929" y="13292"/>
                  </a:cubicBezTo>
                  <a:cubicBezTo>
                    <a:pt x="3857" y="10523"/>
                    <a:pt x="7714" y="7754"/>
                    <a:pt x="11314" y="5538"/>
                  </a:cubicBezTo>
                  <a:cubicBezTo>
                    <a:pt x="14914" y="3323"/>
                    <a:pt x="18257" y="166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10585449" y="91814"/>
              <a:ext cx="25401" cy="84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21600" y="1200"/>
                  </a:moveTo>
                  <a:cubicBezTo>
                    <a:pt x="21600" y="878"/>
                    <a:pt x="21600" y="557"/>
                    <a:pt x="21600" y="262"/>
                  </a:cubicBezTo>
                  <a:cubicBezTo>
                    <a:pt x="21600" y="-33"/>
                    <a:pt x="21600" y="-301"/>
                    <a:pt x="21600" y="771"/>
                  </a:cubicBezTo>
                  <a:cubicBezTo>
                    <a:pt x="21600" y="1843"/>
                    <a:pt x="21600" y="4255"/>
                    <a:pt x="20700" y="6479"/>
                  </a:cubicBezTo>
                  <a:cubicBezTo>
                    <a:pt x="19800" y="8703"/>
                    <a:pt x="18000" y="10740"/>
                    <a:pt x="16200" y="12670"/>
                  </a:cubicBezTo>
                  <a:cubicBezTo>
                    <a:pt x="14400" y="14599"/>
                    <a:pt x="12600" y="16422"/>
                    <a:pt x="9900" y="17842"/>
                  </a:cubicBezTo>
                  <a:cubicBezTo>
                    <a:pt x="7200" y="19262"/>
                    <a:pt x="3600" y="20281"/>
                    <a:pt x="0" y="21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10748433" y="424029"/>
              <a:ext cx="192618" cy="21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12343" y="4452"/>
                  </a:moveTo>
                  <a:cubicBezTo>
                    <a:pt x="12105" y="2790"/>
                    <a:pt x="11868" y="1129"/>
                    <a:pt x="11156" y="402"/>
                  </a:cubicBezTo>
                  <a:cubicBezTo>
                    <a:pt x="10444" y="-325"/>
                    <a:pt x="9257" y="-117"/>
                    <a:pt x="7477" y="1440"/>
                  </a:cubicBezTo>
                  <a:cubicBezTo>
                    <a:pt x="5697" y="2998"/>
                    <a:pt x="3323" y="5906"/>
                    <a:pt x="1899" y="9021"/>
                  </a:cubicBezTo>
                  <a:cubicBezTo>
                    <a:pt x="475" y="12137"/>
                    <a:pt x="0" y="15460"/>
                    <a:pt x="0" y="17744"/>
                  </a:cubicBezTo>
                  <a:cubicBezTo>
                    <a:pt x="0" y="20029"/>
                    <a:pt x="475" y="21275"/>
                    <a:pt x="4154" y="20756"/>
                  </a:cubicBezTo>
                  <a:cubicBezTo>
                    <a:pt x="7833" y="20237"/>
                    <a:pt x="14716" y="17952"/>
                    <a:pt x="21600" y="15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10921999" y="311815"/>
              <a:ext cx="105581" cy="35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402" fill="norm" stroke="1" extrusionOk="0">
                  <a:moveTo>
                    <a:pt x="0" y="1080"/>
                  </a:moveTo>
                  <a:cubicBezTo>
                    <a:pt x="0" y="441"/>
                    <a:pt x="0" y="-198"/>
                    <a:pt x="1662" y="58"/>
                  </a:cubicBezTo>
                  <a:cubicBezTo>
                    <a:pt x="3323" y="313"/>
                    <a:pt x="6646" y="1464"/>
                    <a:pt x="10592" y="3700"/>
                  </a:cubicBezTo>
                  <a:cubicBezTo>
                    <a:pt x="14538" y="5937"/>
                    <a:pt x="19108" y="9260"/>
                    <a:pt x="20354" y="12200"/>
                  </a:cubicBezTo>
                  <a:cubicBezTo>
                    <a:pt x="21600" y="15139"/>
                    <a:pt x="19523" y="17695"/>
                    <a:pt x="16200" y="19165"/>
                  </a:cubicBezTo>
                  <a:cubicBezTo>
                    <a:pt x="12877" y="20635"/>
                    <a:pt x="8308" y="21019"/>
                    <a:pt x="3738" y="21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11175999" y="609104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11284743" y="258332"/>
              <a:ext cx="119994" cy="42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415" fill="norm" stroke="1" extrusionOk="0">
                  <a:moveTo>
                    <a:pt x="8649" y="9923"/>
                  </a:moveTo>
                  <a:cubicBezTo>
                    <a:pt x="8649" y="13311"/>
                    <a:pt x="8649" y="16699"/>
                    <a:pt x="8100" y="18711"/>
                  </a:cubicBezTo>
                  <a:cubicBezTo>
                    <a:pt x="7551" y="20723"/>
                    <a:pt x="6453" y="21358"/>
                    <a:pt x="5538" y="21411"/>
                  </a:cubicBezTo>
                  <a:cubicBezTo>
                    <a:pt x="4622" y="21464"/>
                    <a:pt x="3890" y="20935"/>
                    <a:pt x="2975" y="18923"/>
                  </a:cubicBezTo>
                  <a:cubicBezTo>
                    <a:pt x="2060" y="16911"/>
                    <a:pt x="961" y="13417"/>
                    <a:pt x="412" y="10293"/>
                  </a:cubicBezTo>
                  <a:cubicBezTo>
                    <a:pt x="-137" y="7170"/>
                    <a:pt x="-137" y="4417"/>
                    <a:pt x="412" y="2776"/>
                  </a:cubicBezTo>
                  <a:cubicBezTo>
                    <a:pt x="961" y="1135"/>
                    <a:pt x="2060" y="605"/>
                    <a:pt x="3890" y="288"/>
                  </a:cubicBezTo>
                  <a:cubicBezTo>
                    <a:pt x="5721" y="-30"/>
                    <a:pt x="8283" y="-136"/>
                    <a:pt x="11212" y="235"/>
                  </a:cubicBezTo>
                  <a:cubicBezTo>
                    <a:pt x="14141" y="605"/>
                    <a:pt x="17436" y="1452"/>
                    <a:pt x="19266" y="2617"/>
                  </a:cubicBezTo>
                  <a:cubicBezTo>
                    <a:pt x="21097" y="3782"/>
                    <a:pt x="21463" y="5264"/>
                    <a:pt x="19083" y="6535"/>
                  </a:cubicBezTo>
                  <a:cubicBezTo>
                    <a:pt x="16704" y="7805"/>
                    <a:pt x="11578" y="8864"/>
                    <a:pt x="8283" y="9658"/>
                  </a:cubicBezTo>
                  <a:cubicBezTo>
                    <a:pt x="4988" y="10452"/>
                    <a:pt x="3524" y="10982"/>
                    <a:pt x="2060" y="11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11398249" y="475754"/>
              <a:ext cx="158751" cy="18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8100"/>
                  </a:moveTo>
                  <a:cubicBezTo>
                    <a:pt x="2016" y="10309"/>
                    <a:pt x="4032" y="12518"/>
                    <a:pt x="5184" y="14236"/>
                  </a:cubicBezTo>
                  <a:cubicBezTo>
                    <a:pt x="6336" y="15955"/>
                    <a:pt x="6624" y="17182"/>
                    <a:pt x="6768" y="18409"/>
                  </a:cubicBezTo>
                  <a:cubicBezTo>
                    <a:pt x="6912" y="19636"/>
                    <a:pt x="6912" y="20864"/>
                    <a:pt x="6192" y="21232"/>
                  </a:cubicBezTo>
                  <a:cubicBezTo>
                    <a:pt x="5472" y="21600"/>
                    <a:pt x="4032" y="21109"/>
                    <a:pt x="3168" y="19882"/>
                  </a:cubicBezTo>
                  <a:cubicBezTo>
                    <a:pt x="2304" y="18655"/>
                    <a:pt x="2016" y="16691"/>
                    <a:pt x="3600" y="14114"/>
                  </a:cubicBezTo>
                  <a:cubicBezTo>
                    <a:pt x="5184" y="11536"/>
                    <a:pt x="8640" y="8345"/>
                    <a:pt x="11952" y="5891"/>
                  </a:cubicBezTo>
                  <a:cubicBezTo>
                    <a:pt x="15264" y="3436"/>
                    <a:pt x="18432" y="171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11603958" y="355109"/>
              <a:ext cx="130842" cy="34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67" fill="norm" stroke="1" extrusionOk="0">
                  <a:moveTo>
                    <a:pt x="21194" y="2782"/>
                  </a:moveTo>
                  <a:cubicBezTo>
                    <a:pt x="20165" y="1987"/>
                    <a:pt x="19137" y="1192"/>
                    <a:pt x="17765" y="662"/>
                  </a:cubicBezTo>
                  <a:cubicBezTo>
                    <a:pt x="16394" y="132"/>
                    <a:pt x="14680" y="-133"/>
                    <a:pt x="13137" y="66"/>
                  </a:cubicBezTo>
                  <a:cubicBezTo>
                    <a:pt x="11594" y="265"/>
                    <a:pt x="10223" y="927"/>
                    <a:pt x="7994" y="3047"/>
                  </a:cubicBezTo>
                  <a:cubicBezTo>
                    <a:pt x="5765" y="5168"/>
                    <a:pt x="2680" y="8746"/>
                    <a:pt x="1137" y="11793"/>
                  </a:cubicBezTo>
                  <a:cubicBezTo>
                    <a:pt x="-406" y="14841"/>
                    <a:pt x="-406" y="17359"/>
                    <a:pt x="1308" y="18883"/>
                  </a:cubicBezTo>
                  <a:cubicBezTo>
                    <a:pt x="3023" y="20407"/>
                    <a:pt x="6451" y="20937"/>
                    <a:pt x="9880" y="214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11763872" y="374154"/>
              <a:ext cx="101935" cy="32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428" fill="norm" stroke="1" extrusionOk="0">
                  <a:moveTo>
                    <a:pt x="5730" y="7153"/>
                  </a:moveTo>
                  <a:cubicBezTo>
                    <a:pt x="4434" y="6592"/>
                    <a:pt x="3138" y="6031"/>
                    <a:pt x="2490" y="6382"/>
                  </a:cubicBezTo>
                  <a:cubicBezTo>
                    <a:pt x="1842" y="6732"/>
                    <a:pt x="1842" y="7995"/>
                    <a:pt x="1842" y="10099"/>
                  </a:cubicBezTo>
                  <a:cubicBezTo>
                    <a:pt x="1842" y="12203"/>
                    <a:pt x="1842" y="15148"/>
                    <a:pt x="1626" y="16971"/>
                  </a:cubicBezTo>
                  <a:cubicBezTo>
                    <a:pt x="1410" y="18795"/>
                    <a:pt x="978" y="19496"/>
                    <a:pt x="546" y="19496"/>
                  </a:cubicBezTo>
                  <a:cubicBezTo>
                    <a:pt x="114" y="19496"/>
                    <a:pt x="-318" y="18795"/>
                    <a:pt x="330" y="16130"/>
                  </a:cubicBezTo>
                  <a:cubicBezTo>
                    <a:pt x="978" y="13465"/>
                    <a:pt x="2706" y="8836"/>
                    <a:pt x="4002" y="6101"/>
                  </a:cubicBezTo>
                  <a:cubicBezTo>
                    <a:pt x="5298" y="3366"/>
                    <a:pt x="6162" y="2525"/>
                    <a:pt x="7458" y="1683"/>
                  </a:cubicBezTo>
                  <a:cubicBezTo>
                    <a:pt x="8754" y="842"/>
                    <a:pt x="10482" y="0"/>
                    <a:pt x="12426" y="0"/>
                  </a:cubicBezTo>
                  <a:cubicBezTo>
                    <a:pt x="14370" y="0"/>
                    <a:pt x="16530" y="842"/>
                    <a:pt x="18258" y="2174"/>
                  </a:cubicBezTo>
                  <a:cubicBezTo>
                    <a:pt x="19986" y="3506"/>
                    <a:pt x="21282" y="5330"/>
                    <a:pt x="20634" y="6803"/>
                  </a:cubicBezTo>
                  <a:cubicBezTo>
                    <a:pt x="19986" y="8275"/>
                    <a:pt x="17394" y="9397"/>
                    <a:pt x="15018" y="10029"/>
                  </a:cubicBezTo>
                  <a:cubicBezTo>
                    <a:pt x="12642" y="10660"/>
                    <a:pt x="10482" y="10800"/>
                    <a:pt x="10698" y="11361"/>
                  </a:cubicBezTo>
                  <a:cubicBezTo>
                    <a:pt x="10914" y="11922"/>
                    <a:pt x="13506" y="12904"/>
                    <a:pt x="15234" y="14096"/>
                  </a:cubicBezTo>
                  <a:cubicBezTo>
                    <a:pt x="16962" y="15288"/>
                    <a:pt x="17826" y="16691"/>
                    <a:pt x="16746" y="17883"/>
                  </a:cubicBezTo>
                  <a:cubicBezTo>
                    <a:pt x="15666" y="19075"/>
                    <a:pt x="12642" y="20057"/>
                    <a:pt x="9834" y="20688"/>
                  </a:cubicBezTo>
                  <a:cubicBezTo>
                    <a:pt x="7026" y="21319"/>
                    <a:pt x="4434" y="21600"/>
                    <a:pt x="2922" y="21319"/>
                  </a:cubicBezTo>
                  <a:cubicBezTo>
                    <a:pt x="1410" y="21039"/>
                    <a:pt x="978" y="20197"/>
                    <a:pt x="546" y="193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11935883" y="238688"/>
              <a:ext cx="97368" cy="74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21600" y="612"/>
                  </a:moveTo>
                  <a:cubicBezTo>
                    <a:pt x="21130" y="306"/>
                    <a:pt x="20661" y="0"/>
                    <a:pt x="20426" y="0"/>
                  </a:cubicBezTo>
                  <a:cubicBezTo>
                    <a:pt x="20191" y="0"/>
                    <a:pt x="20191" y="306"/>
                    <a:pt x="19487" y="1560"/>
                  </a:cubicBezTo>
                  <a:cubicBezTo>
                    <a:pt x="18783" y="2815"/>
                    <a:pt x="17374" y="5018"/>
                    <a:pt x="15730" y="7067"/>
                  </a:cubicBezTo>
                  <a:cubicBezTo>
                    <a:pt x="14087" y="9117"/>
                    <a:pt x="12209" y="11014"/>
                    <a:pt x="10330" y="12942"/>
                  </a:cubicBezTo>
                  <a:cubicBezTo>
                    <a:pt x="8452" y="14869"/>
                    <a:pt x="6574" y="16827"/>
                    <a:pt x="5165" y="18173"/>
                  </a:cubicBezTo>
                  <a:cubicBezTo>
                    <a:pt x="3757" y="19520"/>
                    <a:pt x="2817" y="20254"/>
                    <a:pt x="1878" y="20774"/>
                  </a:cubicBezTo>
                  <a:cubicBezTo>
                    <a:pt x="939" y="21294"/>
                    <a:pt x="0" y="21600"/>
                    <a:pt x="0" y="21569"/>
                  </a:cubicBezTo>
                  <a:cubicBezTo>
                    <a:pt x="0" y="21539"/>
                    <a:pt x="939" y="21172"/>
                    <a:pt x="2113" y="20835"/>
                  </a:cubicBezTo>
                  <a:cubicBezTo>
                    <a:pt x="3287" y="20499"/>
                    <a:pt x="4696" y="20193"/>
                    <a:pt x="6104" y="198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12058811" y="499228"/>
              <a:ext cx="164939" cy="206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110" fill="norm" stroke="1" extrusionOk="0">
                  <a:moveTo>
                    <a:pt x="15980" y="6029"/>
                  </a:moveTo>
                  <a:cubicBezTo>
                    <a:pt x="15980" y="4949"/>
                    <a:pt x="15980" y="3869"/>
                    <a:pt x="15847" y="2789"/>
                  </a:cubicBezTo>
                  <a:cubicBezTo>
                    <a:pt x="15713" y="1709"/>
                    <a:pt x="15447" y="629"/>
                    <a:pt x="14647" y="197"/>
                  </a:cubicBezTo>
                  <a:cubicBezTo>
                    <a:pt x="13847" y="-235"/>
                    <a:pt x="12513" y="-19"/>
                    <a:pt x="10113" y="1493"/>
                  </a:cubicBezTo>
                  <a:cubicBezTo>
                    <a:pt x="7713" y="3005"/>
                    <a:pt x="4247" y="5813"/>
                    <a:pt x="2113" y="8729"/>
                  </a:cubicBezTo>
                  <a:cubicBezTo>
                    <a:pt x="-20" y="11645"/>
                    <a:pt x="-820" y="14669"/>
                    <a:pt x="1047" y="16937"/>
                  </a:cubicBezTo>
                  <a:cubicBezTo>
                    <a:pt x="2913" y="19205"/>
                    <a:pt x="7447" y="20717"/>
                    <a:pt x="11180" y="21041"/>
                  </a:cubicBezTo>
                  <a:cubicBezTo>
                    <a:pt x="14913" y="21365"/>
                    <a:pt x="17847" y="20501"/>
                    <a:pt x="20780" y="196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12223749" y="367804"/>
              <a:ext cx="149305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600" fill="norm" stroke="1" extrusionOk="0">
                  <a:moveTo>
                    <a:pt x="11540" y="0"/>
                  </a:moveTo>
                  <a:cubicBezTo>
                    <a:pt x="15090" y="2362"/>
                    <a:pt x="18641" y="4725"/>
                    <a:pt x="20121" y="7256"/>
                  </a:cubicBezTo>
                  <a:cubicBezTo>
                    <a:pt x="21600" y="9788"/>
                    <a:pt x="21008" y="12488"/>
                    <a:pt x="17310" y="14906"/>
                  </a:cubicBezTo>
                  <a:cubicBezTo>
                    <a:pt x="13611" y="17325"/>
                    <a:pt x="6805" y="1946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6407149" y="1059954"/>
              <a:ext cx="1670051" cy="19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0"/>
                  </a:moveTo>
                  <a:cubicBezTo>
                    <a:pt x="192" y="5229"/>
                    <a:pt x="383" y="10459"/>
                    <a:pt x="684" y="14097"/>
                  </a:cubicBezTo>
                  <a:cubicBezTo>
                    <a:pt x="986" y="17735"/>
                    <a:pt x="1396" y="19781"/>
                    <a:pt x="1971" y="19781"/>
                  </a:cubicBezTo>
                  <a:cubicBezTo>
                    <a:pt x="2546" y="19781"/>
                    <a:pt x="3285" y="17735"/>
                    <a:pt x="4024" y="14893"/>
                  </a:cubicBezTo>
                  <a:cubicBezTo>
                    <a:pt x="4763" y="12051"/>
                    <a:pt x="5503" y="8413"/>
                    <a:pt x="6078" y="6366"/>
                  </a:cubicBezTo>
                  <a:cubicBezTo>
                    <a:pt x="6652" y="4320"/>
                    <a:pt x="7063" y="3865"/>
                    <a:pt x="7515" y="5002"/>
                  </a:cubicBezTo>
                  <a:cubicBezTo>
                    <a:pt x="7967" y="6139"/>
                    <a:pt x="8459" y="8867"/>
                    <a:pt x="9103" y="10914"/>
                  </a:cubicBezTo>
                  <a:cubicBezTo>
                    <a:pt x="9746" y="12960"/>
                    <a:pt x="10540" y="14324"/>
                    <a:pt x="11389" y="15006"/>
                  </a:cubicBezTo>
                  <a:cubicBezTo>
                    <a:pt x="12237" y="15688"/>
                    <a:pt x="13141" y="15688"/>
                    <a:pt x="13852" y="15461"/>
                  </a:cubicBezTo>
                  <a:cubicBezTo>
                    <a:pt x="14564" y="15234"/>
                    <a:pt x="15084" y="14779"/>
                    <a:pt x="15550" y="15461"/>
                  </a:cubicBezTo>
                  <a:cubicBezTo>
                    <a:pt x="16015" y="16143"/>
                    <a:pt x="16426" y="17962"/>
                    <a:pt x="17001" y="19326"/>
                  </a:cubicBezTo>
                  <a:cubicBezTo>
                    <a:pt x="17576" y="20691"/>
                    <a:pt x="18315" y="21600"/>
                    <a:pt x="18972" y="21259"/>
                  </a:cubicBezTo>
                  <a:cubicBezTo>
                    <a:pt x="19629" y="20918"/>
                    <a:pt x="20204" y="19326"/>
                    <a:pt x="20628" y="17735"/>
                  </a:cubicBezTo>
                  <a:cubicBezTo>
                    <a:pt x="21052" y="16143"/>
                    <a:pt x="21326" y="14552"/>
                    <a:pt x="21600" y="129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3429000" y="1540438"/>
              <a:ext cx="165100" cy="408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15" y="9513"/>
                  </a:moveTo>
                  <a:cubicBezTo>
                    <a:pt x="4985" y="11975"/>
                    <a:pt x="4154" y="14437"/>
                    <a:pt x="3600" y="15948"/>
                  </a:cubicBezTo>
                  <a:cubicBezTo>
                    <a:pt x="3046" y="17459"/>
                    <a:pt x="2769" y="18019"/>
                    <a:pt x="2492" y="18858"/>
                  </a:cubicBezTo>
                  <a:cubicBezTo>
                    <a:pt x="2215" y="19697"/>
                    <a:pt x="1938" y="20817"/>
                    <a:pt x="1385" y="21152"/>
                  </a:cubicBezTo>
                  <a:cubicBezTo>
                    <a:pt x="831" y="21488"/>
                    <a:pt x="0" y="21040"/>
                    <a:pt x="0" y="19138"/>
                  </a:cubicBezTo>
                  <a:cubicBezTo>
                    <a:pt x="0" y="17235"/>
                    <a:pt x="831" y="13878"/>
                    <a:pt x="2354" y="10632"/>
                  </a:cubicBezTo>
                  <a:cubicBezTo>
                    <a:pt x="3877" y="7387"/>
                    <a:pt x="6092" y="4253"/>
                    <a:pt x="7615" y="2406"/>
                  </a:cubicBezTo>
                  <a:cubicBezTo>
                    <a:pt x="9138" y="560"/>
                    <a:pt x="9969" y="0"/>
                    <a:pt x="10800" y="0"/>
                  </a:cubicBezTo>
                  <a:cubicBezTo>
                    <a:pt x="11631" y="0"/>
                    <a:pt x="12462" y="560"/>
                    <a:pt x="13846" y="2854"/>
                  </a:cubicBezTo>
                  <a:cubicBezTo>
                    <a:pt x="15231" y="5148"/>
                    <a:pt x="17169" y="9177"/>
                    <a:pt x="18554" y="12591"/>
                  </a:cubicBezTo>
                  <a:cubicBezTo>
                    <a:pt x="19938" y="16004"/>
                    <a:pt x="20769" y="1880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3448050" y="1777504"/>
              <a:ext cx="2095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3837047" y="1531227"/>
              <a:ext cx="214253" cy="48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539" fill="norm" stroke="1" extrusionOk="0">
                  <a:moveTo>
                    <a:pt x="21435" y="14718"/>
                  </a:moveTo>
                  <a:cubicBezTo>
                    <a:pt x="19106" y="13581"/>
                    <a:pt x="16776" y="12444"/>
                    <a:pt x="14764" y="10786"/>
                  </a:cubicBezTo>
                  <a:cubicBezTo>
                    <a:pt x="12753" y="9128"/>
                    <a:pt x="11059" y="6950"/>
                    <a:pt x="10211" y="5386"/>
                  </a:cubicBezTo>
                  <a:cubicBezTo>
                    <a:pt x="9364" y="3823"/>
                    <a:pt x="9364" y="2876"/>
                    <a:pt x="10211" y="2071"/>
                  </a:cubicBezTo>
                  <a:cubicBezTo>
                    <a:pt x="11059" y="1265"/>
                    <a:pt x="12753" y="602"/>
                    <a:pt x="14235" y="271"/>
                  </a:cubicBezTo>
                  <a:cubicBezTo>
                    <a:pt x="15717" y="-61"/>
                    <a:pt x="16988" y="-61"/>
                    <a:pt x="17941" y="128"/>
                  </a:cubicBezTo>
                  <a:cubicBezTo>
                    <a:pt x="18894" y="318"/>
                    <a:pt x="19529" y="697"/>
                    <a:pt x="19741" y="1834"/>
                  </a:cubicBezTo>
                  <a:cubicBezTo>
                    <a:pt x="19953" y="2971"/>
                    <a:pt x="19741" y="4865"/>
                    <a:pt x="17517" y="6807"/>
                  </a:cubicBezTo>
                  <a:cubicBezTo>
                    <a:pt x="15294" y="8750"/>
                    <a:pt x="11059" y="10739"/>
                    <a:pt x="7776" y="12302"/>
                  </a:cubicBezTo>
                  <a:cubicBezTo>
                    <a:pt x="4494" y="13865"/>
                    <a:pt x="2164" y="15002"/>
                    <a:pt x="1000" y="15807"/>
                  </a:cubicBezTo>
                  <a:cubicBezTo>
                    <a:pt x="-165" y="16613"/>
                    <a:pt x="-165" y="17086"/>
                    <a:pt x="259" y="17513"/>
                  </a:cubicBezTo>
                  <a:cubicBezTo>
                    <a:pt x="682" y="17939"/>
                    <a:pt x="1529" y="18318"/>
                    <a:pt x="2482" y="18555"/>
                  </a:cubicBezTo>
                  <a:cubicBezTo>
                    <a:pt x="3435" y="18792"/>
                    <a:pt x="4494" y="18886"/>
                    <a:pt x="5553" y="18934"/>
                  </a:cubicBezTo>
                  <a:cubicBezTo>
                    <a:pt x="6611" y="18981"/>
                    <a:pt x="7670" y="18981"/>
                    <a:pt x="8623" y="18839"/>
                  </a:cubicBezTo>
                  <a:cubicBezTo>
                    <a:pt x="9576" y="18697"/>
                    <a:pt x="10423" y="18413"/>
                    <a:pt x="11270" y="18081"/>
                  </a:cubicBezTo>
                  <a:cubicBezTo>
                    <a:pt x="12117" y="17750"/>
                    <a:pt x="12964" y="17371"/>
                    <a:pt x="13600" y="17465"/>
                  </a:cubicBezTo>
                  <a:cubicBezTo>
                    <a:pt x="14235" y="17560"/>
                    <a:pt x="14659" y="18128"/>
                    <a:pt x="15611" y="18886"/>
                  </a:cubicBezTo>
                  <a:cubicBezTo>
                    <a:pt x="16564" y="19644"/>
                    <a:pt x="18047" y="20592"/>
                    <a:pt x="19529" y="21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4419600" y="1549847"/>
              <a:ext cx="192895" cy="43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312" fill="norm" stroke="1" extrusionOk="0">
                  <a:moveTo>
                    <a:pt x="7583" y="3365"/>
                  </a:moveTo>
                  <a:cubicBezTo>
                    <a:pt x="6894" y="3778"/>
                    <a:pt x="6204" y="4191"/>
                    <a:pt x="5860" y="5535"/>
                  </a:cubicBezTo>
                  <a:cubicBezTo>
                    <a:pt x="5515" y="6878"/>
                    <a:pt x="5515" y="9152"/>
                    <a:pt x="5515" y="11581"/>
                  </a:cubicBezTo>
                  <a:cubicBezTo>
                    <a:pt x="5515" y="14010"/>
                    <a:pt x="5515" y="16593"/>
                    <a:pt x="5400" y="18143"/>
                  </a:cubicBezTo>
                  <a:cubicBezTo>
                    <a:pt x="5285" y="19694"/>
                    <a:pt x="5055" y="20210"/>
                    <a:pt x="4826" y="20210"/>
                  </a:cubicBezTo>
                  <a:cubicBezTo>
                    <a:pt x="4596" y="20210"/>
                    <a:pt x="4366" y="19694"/>
                    <a:pt x="4021" y="17730"/>
                  </a:cubicBezTo>
                  <a:cubicBezTo>
                    <a:pt x="3677" y="15766"/>
                    <a:pt x="3217" y="12356"/>
                    <a:pt x="3102" y="9514"/>
                  </a:cubicBezTo>
                  <a:cubicBezTo>
                    <a:pt x="2987" y="6672"/>
                    <a:pt x="3217" y="4398"/>
                    <a:pt x="3562" y="3003"/>
                  </a:cubicBezTo>
                  <a:cubicBezTo>
                    <a:pt x="3906" y="1608"/>
                    <a:pt x="4366" y="1091"/>
                    <a:pt x="5055" y="677"/>
                  </a:cubicBezTo>
                  <a:cubicBezTo>
                    <a:pt x="5745" y="264"/>
                    <a:pt x="6664" y="-46"/>
                    <a:pt x="8617" y="6"/>
                  </a:cubicBezTo>
                  <a:cubicBezTo>
                    <a:pt x="10570" y="57"/>
                    <a:pt x="13557" y="471"/>
                    <a:pt x="15511" y="1504"/>
                  </a:cubicBezTo>
                  <a:cubicBezTo>
                    <a:pt x="17464" y="2538"/>
                    <a:pt x="18383" y="4191"/>
                    <a:pt x="18038" y="5742"/>
                  </a:cubicBezTo>
                  <a:cubicBezTo>
                    <a:pt x="17694" y="7292"/>
                    <a:pt x="16085" y="8739"/>
                    <a:pt x="14821" y="9669"/>
                  </a:cubicBezTo>
                  <a:cubicBezTo>
                    <a:pt x="13557" y="10599"/>
                    <a:pt x="12638" y="11012"/>
                    <a:pt x="12523" y="11426"/>
                  </a:cubicBezTo>
                  <a:cubicBezTo>
                    <a:pt x="12409" y="11839"/>
                    <a:pt x="13098" y="12253"/>
                    <a:pt x="14591" y="12873"/>
                  </a:cubicBezTo>
                  <a:cubicBezTo>
                    <a:pt x="16085" y="13493"/>
                    <a:pt x="18383" y="14320"/>
                    <a:pt x="19762" y="15250"/>
                  </a:cubicBezTo>
                  <a:cubicBezTo>
                    <a:pt x="21140" y="16180"/>
                    <a:pt x="21600" y="17213"/>
                    <a:pt x="19532" y="18350"/>
                  </a:cubicBezTo>
                  <a:cubicBezTo>
                    <a:pt x="17464" y="19487"/>
                    <a:pt x="12868" y="20727"/>
                    <a:pt x="9191" y="21141"/>
                  </a:cubicBezTo>
                  <a:cubicBezTo>
                    <a:pt x="5515" y="21554"/>
                    <a:pt x="2757" y="21141"/>
                    <a:pt x="0" y="207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5126799" y="1710744"/>
              <a:ext cx="232601" cy="21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05" fill="norm" stroke="1" extrusionOk="0">
                  <a:moveTo>
                    <a:pt x="9708" y="10389"/>
                  </a:moveTo>
                  <a:cubicBezTo>
                    <a:pt x="10098" y="7663"/>
                    <a:pt x="10487" y="4937"/>
                    <a:pt x="10292" y="3050"/>
                  </a:cubicBezTo>
                  <a:cubicBezTo>
                    <a:pt x="10098" y="1162"/>
                    <a:pt x="9319" y="114"/>
                    <a:pt x="7957" y="9"/>
                  </a:cubicBezTo>
                  <a:cubicBezTo>
                    <a:pt x="6595" y="-96"/>
                    <a:pt x="4649" y="743"/>
                    <a:pt x="3092" y="4098"/>
                  </a:cubicBezTo>
                  <a:cubicBezTo>
                    <a:pt x="1535" y="7454"/>
                    <a:pt x="368" y="13325"/>
                    <a:pt x="76" y="16681"/>
                  </a:cubicBezTo>
                  <a:cubicBezTo>
                    <a:pt x="-216" y="20036"/>
                    <a:pt x="368" y="20875"/>
                    <a:pt x="1243" y="21189"/>
                  </a:cubicBezTo>
                  <a:cubicBezTo>
                    <a:pt x="2119" y="21504"/>
                    <a:pt x="3287" y="21294"/>
                    <a:pt x="5135" y="19092"/>
                  </a:cubicBezTo>
                  <a:cubicBezTo>
                    <a:pt x="6984" y="16890"/>
                    <a:pt x="9514" y="12696"/>
                    <a:pt x="10876" y="10075"/>
                  </a:cubicBezTo>
                  <a:cubicBezTo>
                    <a:pt x="12238" y="7454"/>
                    <a:pt x="12433" y="6405"/>
                    <a:pt x="12530" y="6615"/>
                  </a:cubicBezTo>
                  <a:cubicBezTo>
                    <a:pt x="12627" y="6824"/>
                    <a:pt x="12627" y="8292"/>
                    <a:pt x="12725" y="10180"/>
                  </a:cubicBezTo>
                  <a:cubicBezTo>
                    <a:pt x="12822" y="12067"/>
                    <a:pt x="13016" y="14374"/>
                    <a:pt x="13406" y="16052"/>
                  </a:cubicBezTo>
                  <a:cubicBezTo>
                    <a:pt x="13795" y="17729"/>
                    <a:pt x="14379" y="18778"/>
                    <a:pt x="15741" y="18883"/>
                  </a:cubicBezTo>
                  <a:cubicBezTo>
                    <a:pt x="17103" y="18987"/>
                    <a:pt x="19243" y="18149"/>
                    <a:pt x="21384" y="173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5397862" y="1714004"/>
              <a:ext cx="171088" cy="18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32" fill="norm" stroke="1" extrusionOk="0">
                  <a:moveTo>
                    <a:pt x="745" y="4418"/>
                  </a:moveTo>
                  <a:cubicBezTo>
                    <a:pt x="218" y="2945"/>
                    <a:pt x="-309" y="1473"/>
                    <a:pt x="218" y="859"/>
                  </a:cubicBezTo>
                  <a:cubicBezTo>
                    <a:pt x="745" y="245"/>
                    <a:pt x="2325" y="491"/>
                    <a:pt x="4959" y="2086"/>
                  </a:cubicBezTo>
                  <a:cubicBezTo>
                    <a:pt x="7593" y="3682"/>
                    <a:pt x="11281" y="6627"/>
                    <a:pt x="13389" y="9941"/>
                  </a:cubicBezTo>
                  <a:cubicBezTo>
                    <a:pt x="15496" y="13255"/>
                    <a:pt x="16023" y="16936"/>
                    <a:pt x="15628" y="19023"/>
                  </a:cubicBezTo>
                  <a:cubicBezTo>
                    <a:pt x="15232" y="21109"/>
                    <a:pt x="13915" y="21600"/>
                    <a:pt x="12730" y="20986"/>
                  </a:cubicBezTo>
                  <a:cubicBezTo>
                    <a:pt x="11545" y="20373"/>
                    <a:pt x="10491" y="18655"/>
                    <a:pt x="9832" y="15832"/>
                  </a:cubicBezTo>
                  <a:cubicBezTo>
                    <a:pt x="9174" y="13009"/>
                    <a:pt x="8911" y="9082"/>
                    <a:pt x="10886" y="6259"/>
                  </a:cubicBezTo>
                  <a:cubicBezTo>
                    <a:pt x="12862" y="3436"/>
                    <a:pt x="17076" y="1718"/>
                    <a:pt x="2129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5607995" y="1709833"/>
              <a:ext cx="208605" cy="18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44" fill="norm" stroke="1" extrusionOk="0">
                  <a:moveTo>
                    <a:pt x="2521" y="7192"/>
                  </a:moveTo>
                  <a:cubicBezTo>
                    <a:pt x="3176" y="8185"/>
                    <a:pt x="3830" y="9178"/>
                    <a:pt x="4812" y="9303"/>
                  </a:cubicBezTo>
                  <a:cubicBezTo>
                    <a:pt x="5794" y="9427"/>
                    <a:pt x="7103" y="8682"/>
                    <a:pt x="8303" y="7689"/>
                  </a:cubicBezTo>
                  <a:cubicBezTo>
                    <a:pt x="9503" y="6696"/>
                    <a:pt x="10594" y="5454"/>
                    <a:pt x="11248" y="4089"/>
                  </a:cubicBezTo>
                  <a:cubicBezTo>
                    <a:pt x="11903" y="2723"/>
                    <a:pt x="12121" y="1234"/>
                    <a:pt x="11685" y="489"/>
                  </a:cubicBezTo>
                  <a:cubicBezTo>
                    <a:pt x="11248" y="-256"/>
                    <a:pt x="10158" y="-256"/>
                    <a:pt x="8303" y="1234"/>
                  </a:cubicBezTo>
                  <a:cubicBezTo>
                    <a:pt x="6448" y="2723"/>
                    <a:pt x="3830" y="5703"/>
                    <a:pt x="2194" y="9054"/>
                  </a:cubicBezTo>
                  <a:cubicBezTo>
                    <a:pt x="558" y="12406"/>
                    <a:pt x="-97" y="16130"/>
                    <a:pt x="12" y="18365"/>
                  </a:cubicBezTo>
                  <a:cubicBezTo>
                    <a:pt x="121" y="20599"/>
                    <a:pt x="994" y="21344"/>
                    <a:pt x="4703" y="21344"/>
                  </a:cubicBezTo>
                  <a:cubicBezTo>
                    <a:pt x="8412" y="21344"/>
                    <a:pt x="14958" y="20599"/>
                    <a:pt x="21503" y="198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6623049" y="1593354"/>
              <a:ext cx="37396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0" y="0"/>
                  </a:moveTo>
                  <a:cubicBezTo>
                    <a:pt x="7958" y="2197"/>
                    <a:pt x="15916" y="4393"/>
                    <a:pt x="18758" y="7688"/>
                  </a:cubicBezTo>
                  <a:cubicBezTo>
                    <a:pt x="21600" y="10983"/>
                    <a:pt x="19326" y="15376"/>
                    <a:pt x="17053" y="17878"/>
                  </a:cubicBezTo>
                  <a:cubicBezTo>
                    <a:pt x="14779" y="20380"/>
                    <a:pt x="12505" y="20990"/>
                    <a:pt x="1023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6515099" y="1936618"/>
              <a:ext cx="336551" cy="3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8" fill="norm" stroke="1" extrusionOk="0">
                  <a:moveTo>
                    <a:pt x="0" y="20268"/>
                  </a:moveTo>
                  <a:cubicBezTo>
                    <a:pt x="3125" y="19131"/>
                    <a:pt x="6249" y="17994"/>
                    <a:pt x="9509" y="14015"/>
                  </a:cubicBezTo>
                  <a:cubicBezTo>
                    <a:pt x="12770" y="10036"/>
                    <a:pt x="16166" y="3215"/>
                    <a:pt x="18204" y="942"/>
                  </a:cubicBezTo>
                  <a:cubicBezTo>
                    <a:pt x="20242" y="-1332"/>
                    <a:pt x="20921" y="942"/>
                    <a:pt x="21600" y="32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7474960" y="1751164"/>
              <a:ext cx="158965" cy="39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29" fill="norm" stroke="1" extrusionOk="0">
                  <a:moveTo>
                    <a:pt x="20327" y="4775"/>
                  </a:moveTo>
                  <a:cubicBezTo>
                    <a:pt x="20043" y="3312"/>
                    <a:pt x="19759" y="1850"/>
                    <a:pt x="19048" y="950"/>
                  </a:cubicBezTo>
                  <a:cubicBezTo>
                    <a:pt x="18338" y="50"/>
                    <a:pt x="17201" y="-288"/>
                    <a:pt x="14217" y="275"/>
                  </a:cubicBezTo>
                  <a:cubicBezTo>
                    <a:pt x="11232" y="837"/>
                    <a:pt x="6401" y="2300"/>
                    <a:pt x="3701" y="3368"/>
                  </a:cubicBezTo>
                  <a:cubicBezTo>
                    <a:pt x="1001" y="4437"/>
                    <a:pt x="432" y="5112"/>
                    <a:pt x="148" y="5731"/>
                  </a:cubicBezTo>
                  <a:cubicBezTo>
                    <a:pt x="-136" y="6350"/>
                    <a:pt x="-136" y="6912"/>
                    <a:pt x="1285" y="7193"/>
                  </a:cubicBezTo>
                  <a:cubicBezTo>
                    <a:pt x="2706" y="7474"/>
                    <a:pt x="5548" y="7474"/>
                    <a:pt x="8248" y="6968"/>
                  </a:cubicBezTo>
                  <a:cubicBezTo>
                    <a:pt x="10948" y="6462"/>
                    <a:pt x="13506" y="5449"/>
                    <a:pt x="15353" y="4718"/>
                  </a:cubicBezTo>
                  <a:cubicBezTo>
                    <a:pt x="17201" y="3987"/>
                    <a:pt x="18338" y="3537"/>
                    <a:pt x="19048" y="3650"/>
                  </a:cubicBezTo>
                  <a:cubicBezTo>
                    <a:pt x="19759" y="3762"/>
                    <a:pt x="20043" y="4437"/>
                    <a:pt x="20469" y="6406"/>
                  </a:cubicBezTo>
                  <a:cubicBezTo>
                    <a:pt x="20896" y="8375"/>
                    <a:pt x="21464" y="11637"/>
                    <a:pt x="21322" y="14168"/>
                  </a:cubicBezTo>
                  <a:cubicBezTo>
                    <a:pt x="21180" y="16699"/>
                    <a:pt x="20327" y="18500"/>
                    <a:pt x="19332" y="19568"/>
                  </a:cubicBezTo>
                  <a:cubicBezTo>
                    <a:pt x="18338" y="20637"/>
                    <a:pt x="17201" y="20974"/>
                    <a:pt x="15780" y="21143"/>
                  </a:cubicBezTo>
                  <a:cubicBezTo>
                    <a:pt x="14359" y="21312"/>
                    <a:pt x="12653" y="21312"/>
                    <a:pt x="10238" y="20356"/>
                  </a:cubicBezTo>
                  <a:cubicBezTo>
                    <a:pt x="7822" y="19399"/>
                    <a:pt x="4696" y="17487"/>
                    <a:pt x="3275" y="15800"/>
                  </a:cubicBezTo>
                  <a:cubicBezTo>
                    <a:pt x="1853" y="14112"/>
                    <a:pt x="2138" y="12649"/>
                    <a:pt x="3559" y="11524"/>
                  </a:cubicBezTo>
                  <a:cubicBezTo>
                    <a:pt x="4980" y="10400"/>
                    <a:pt x="7538" y="9612"/>
                    <a:pt x="10096" y="88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7696199" y="1789074"/>
              <a:ext cx="19051" cy="12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4438"/>
                  </a:moveTo>
                  <a:cubicBezTo>
                    <a:pt x="4800" y="2314"/>
                    <a:pt x="9600" y="189"/>
                    <a:pt x="13200" y="12"/>
                  </a:cubicBezTo>
                  <a:cubicBezTo>
                    <a:pt x="16800" y="-165"/>
                    <a:pt x="19200" y="1605"/>
                    <a:pt x="20400" y="5501"/>
                  </a:cubicBezTo>
                  <a:cubicBezTo>
                    <a:pt x="21600" y="9396"/>
                    <a:pt x="21600" y="15415"/>
                    <a:pt x="21600" y="214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7681237" y="1741735"/>
              <a:ext cx="34013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015" fill="norm" stroke="1" extrusionOk="0">
                  <a:moveTo>
                    <a:pt x="1358" y="20015"/>
                  </a:moveTo>
                  <a:cubicBezTo>
                    <a:pt x="88" y="11375"/>
                    <a:pt x="-1183" y="2735"/>
                    <a:pt x="1993" y="575"/>
                  </a:cubicBezTo>
                  <a:cubicBezTo>
                    <a:pt x="5170" y="-1585"/>
                    <a:pt x="12793" y="2735"/>
                    <a:pt x="20417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7746999" y="1739404"/>
              <a:ext cx="114301" cy="17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1580"/>
                  </a:moveTo>
                  <a:cubicBezTo>
                    <a:pt x="2400" y="7376"/>
                    <a:pt x="4800" y="13171"/>
                    <a:pt x="6400" y="16727"/>
                  </a:cubicBezTo>
                  <a:cubicBezTo>
                    <a:pt x="8000" y="20283"/>
                    <a:pt x="8800" y="21600"/>
                    <a:pt x="9600" y="21337"/>
                  </a:cubicBezTo>
                  <a:cubicBezTo>
                    <a:pt x="10400" y="21073"/>
                    <a:pt x="11200" y="19229"/>
                    <a:pt x="12400" y="15937"/>
                  </a:cubicBezTo>
                  <a:cubicBezTo>
                    <a:pt x="13600" y="12644"/>
                    <a:pt x="15200" y="7902"/>
                    <a:pt x="16800" y="5005"/>
                  </a:cubicBezTo>
                  <a:cubicBezTo>
                    <a:pt x="18400" y="2107"/>
                    <a:pt x="20000" y="10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7856795" y="1760105"/>
              <a:ext cx="106105" cy="15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024" fill="norm" stroke="1" extrusionOk="0">
                  <a:moveTo>
                    <a:pt x="884" y="1523"/>
                  </a:moveTo>
                  <a:cubicBezTo>
                    <a:pt x="1714" y="2983"/>
                    <a:pt x="2545" y="4442"/>
                    <a:pt x="3999" y="5318"/>
                  </a:cubicBezTo>
                  <a:cubicBezTo>
                    <a:pt x="5453" y="6194"/>
                    <a:pt x="7530" y="6486"/>
                    <a:pt x="9814" y="6194"/>
                  </a:cubicBezTo>
                  <a:cubicBezTo>
                    <a:pt x="12099" y="5902"/>
                    <a:pt x="14591" y="5026"/>
                    <a:pt x="15837" y="3858"/>
                  </a:cubicBezTo>
                  <a:cubicBezTo>
                    <a:pt x="17084" y="2691"/>
                    <a:pt x="17084" y="1231"/>
                    <a:pt x="16045" y="502"/>
                  </a:cubicBezTo>
                  <a:cubicBezTo>
                    <a:pt x="15007" y="-228"/>
                    <a:pt x="12930" y="-228"/>
                    <a:pt x="10230" y="940"/>
                  </a:cubicBezTo>
                  <a:cubicBezTo>
                    <a:pt x="7530" y="2107"/>
                    <a:pt x="4207" y="4442"/>
                    <a:pt x="2130" y="7653"/>
                  </a:cubicBezTo>
                  <a:cubicBezTo>
                    <a:pt x="53" y="10864"/>
                    <a:pt x="-778" y="14950"/>
                    <a:pt x="884" y="17577"/>
                  </a:cubicBezTo>
                  <a:cubicBezTo>
                    <a:pt x="2545" y="20204"/>
                    <a:pt x="6699" y="21372"/>
                    <a:pt x="10437" y="20934"/>
                  </a:cubicBezTo>
                  <a:cubicBezTo>
                    <a:pt x="14176" y="20496"/>
                    <a:pt x="17499" y="18453"/>
                    <a:pt x="20822" y="164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7987723" y="1746702"/>
              <a:ext cx="104294" cy="1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89" fill="norm" stroke="1" extrusionOk="0">
                  <a:moveTo>
                    <a:pt x="4006" y="2868"/>
                  </a:moveTo>
                  <a:cubicBezTo>
                    <a:pt x="3142" y="6841"/>
                    <a:pt x="2278" y="10813"/>
                    <a:pt x="1846" y="13544"/>
                  </a:cubicBezTo>
                  <a:cubicBezTo>
                    <a:pt x="1414" y="16275"/>
                    <a:pt x="1414" y="17765"/>
                    <a:pt x="982" y="17765"/>
                  </a:cubicBezTo>
                  <a:cubicBezTo>
                    <a:pt x="550" y="17765"/>
                    <a:pt x="-314" y="16275"/>
                    <a:pt x="118" y="13296"/>
                  </a:cubicBezTo>
                  <a:cubicBezTo>
                    <a:pt x="550" y="10317"/>
                    <a:pt x="2278" y="5848"/>
                    <a:pt x="4006" y="3241"/>
                  </a:cubicBezTo>
                  <a:cubicBezTo>
                    <a:pt x="5734" y="634"/>
                    <a:pt x="7462" y="-111"/>
                    <a:pt x="10054" y="13"/>
                  </a:cubicBezTo>
                  <a:cubicBezTo>
                    <a:pt x="12646" y="137"/>
                    <a:pt x="16102" y="1130"/>
                    <a:pt x="18262" y="4110"/>
                  </a:cubicBezTo>
                  <a:cubicBezTo>
                    <a:pt x="20422" y="7089"/>
                    <a:pt x="21286" y="12055"/>
                    <a:pt x="21286" y="15282"/>
                  </a:cubicBezTo>
                  <a:cubicBezTo>
                    <a:pt x="21286" y="18510"/>
                    <a:pt x="20422" y="19999"/>
                    <a:pt x="19558" y="2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8153399" y="1523504"/>
              <a:ext cx="21590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94" y="2795"/>
                    <a:pt x="17788" y="5591"/>
                    <a:pt x="15247" y="8386"/>
                  </a:cubicBezTo>
                  <a:cubicBezTo>
                    <a:pt x="12706" y="11181"/>
                    <a:pt x="9529" y="13976"/>
                    <a:pt x="6882" y="16179"/>
                  </a:cubicBezTo>
                  <a:cubicBezTo>
                    <a:pt x="4235" y="18381"/>
                    <a:pt x="2118" y="1999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8400782" y="1792321"/>
              <a:ext cx="101868" cy="20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094" fill="norm" stroke="1" extrusionOk="0">
                  <a:moveTo>
                    <a:pt x="17248" y="1728"/>
                  </a:moveTo>
                  <a:cubicBezTo>
                    <a:pt x="15484" y="864"/>
                    <a:pt x="13721" y="0"/>
                    <a:pt x="11958" y="0"/>
                  </a:cubicBezTo>
                  <a:cubicBezTo>
                    <a:pt x="10195" y="0"/>
                    <a:pt x="8431" y="864"/>
                    <a:pt x="6007" y="3456"/>
                  </a:cubicBezTo>
                  <a:cubicBezTo>
                    <a:pt x="3582" y="6048"/>
                    <a:pt x="497" y="10368"/>
                    <a:pt x="56" y="13824"/>
                  </a:cubicBezTo>
                  <a:cubicBezTo>
                    <a:pt x="-385" y="17280"/>
                    <a:pt x="1819" y="19872"/>
                    <a:pt x="5786" y="20736"/>
                  </a:cubicBezTo>
                  <a:cubicBezTo>
                    <a:pt x="9754" y="21600"/>
                    <a:pt x="15484" y="20736"/>
                    <a:pt x="21215" y="198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8529058" y="1842711"/>
              <a:ext cx="70959" cy="13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202" fill="norm" stroke="1" extrusionOk="0">
                  <a:moveTo>
                    <a:pt x="14944" y="1674"/>
                  </a:moveTo>
                  <a:cubicBezTo>
                    <a:pt x="11768" y="1674"/>
                    <a:pt x="8591" y="1674"/>
                    <a:pt x="6050" y="2641"/>
                  </a:cubicBezTo>
                  <a:cubicBezTo>
                    <a:pt x="3509" y="3609"/>
                    <a:pt x="1603" y="5543"/>
                    <a:pt x="650" y="8444"/>
                  </a:cubicBezTo>
                  <a:cubicBezTo>
                    <a:pt x="-303" y="11346"/>
                    <a:pt x="-303" y="15215"/>
                    <a:pt x="1285" y="17633"/>
                  </a:cubicBezTo>
                  <a:cubicBezTo>
                    <a:pt x="2873" y="20050"/>
                    <a:pt x="6050" y="21018"/>
                    <a:pt x="9226" y="21179"/>
                  </a:cubicBezTo>
                  <a:cubicBezTo>
                    <a:pt x="12403" y="21340"/>
                    <a:pt x="15579" y="20695"/>
                    <a:pt x="17803" y="18116"/>
                  </a:cubicBezTo>
                  <a:cubicBezTo>
                    <a:pt x="20026" y="15537"/>
                    <a:pt x="21297" y="11024"/>
                    <a:pt x="21297" y="7961"/>
                  </a:cubicBezTo>
                  <a:cubicBezTo>
                    <a:pt x="21297" y="4898"/>
                    <a:pt x="20026" y="3286"/>
                    <a:pt x="17803" y="1997"/>
                  </a:cubicBezTo>
                  <a:cubicBezTo>
                    <a:pt x="15579" y="707"/>
                    <a:pt x="12403" y="-260"/>
                    <a:pt x="12403" y="62"/>
                  </a:cubicBezTo>
                  <a:cubicBezTo>
                    <a:pt x="12403" y="385"/>
                    <a:pt x="15579" y="1997"/>
                    <a:pt x="18756" y="36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8648699" y="1835296"/>
              <a:ext cx="107951" cy="16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4839"/>
                  </a:moveTo>
                  <a:cubicBezTo>
                    <a:pt x="1271" y="7847"/>
                    <a:pt x="2541" y="10854"/>
                    <a:pt x="3176" y="13041"/>
                  </a:cubicBezTo>
                  <a:cubicBezTo>
                    <a:pt x="3812" y="15229"/>
                    <a:pt x="3812" y="16596"/>
                    <a:pt x="3600" y="16596"/>
                  </a:cubicBezTo>
                  <a:cubicBezTo>
                    <a:pt x="3388" y="16596"/>
                    <a:pt x="2965" y="15229"/>
                    <a:pt x="2753" y="12905"/>
                  </a:cubicBezTo>
                  <a:cubicBezTo>
                    <a:pt x="2541" y="10581"/>
                    <a:pt x="2541" y="7300"/>
                    <a:pt x="4235" y="4839"/>
                  </a:cubicBezTo>
                  <a:cubicBezTo>
                    <a:pt x="5929" y="2378"/>
                    <a:pt x="9318" y="738"/>
                    <a:pt x="12282" y="191"/>
                  </a:cubicBezTo>
                  <a:cubicBezTo>
                    <a:pt x="15247" y="-356"/>
                    <a:pt x="17788" y="191"/>
                    <a:pt x="19059" y="2925"/>
                  </a:cubicBezTo>
                  <a:cubicBezTo>
                    <a:pt x="20329" y="5659"/>
                    <a:pt x="20329" y="10581"/>
                    <a:pt x="20118" y="13998"/>
                  </a:cubicBezTo>
                  <a:cubicBezTo>
                    <a:pt x="19906" y="17416"/>
                    <a:pt x="19482" y="19330"/>
                    <a:pt x="19694" y="20287"/>
                  </a:cubicBezTo>
                  <a:cubicBezTo>
                    <a:pt x="19906" y="21244"/>
                    <a:pt x="20753" y="21244"/>
                    <a:pt x="21600" y="212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8807955" y="1637921"/>
              <a:ext cx="129012" cy="373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80" fill="norm" stroke="1" extrusionOk="0">
                  <a:moveTo>
                    <a:pt x="18730" y="12953"/>
                  </a:moveTo>
                  <a:cubicBezTo>
                    <a:pt x="18033" y="12233"/>
                    <a:pt x="17336" y="11513"/>
                    <a:pt x="16117" y="11213"/>
                  </a:cubicBezTo>
                  <a:cubicBezTo>
                    <a:pt x="14898" y="10913"/>
                    <a:pt x="13156" y="11033"/>
                    <a:pt x="10543" y="11873"/>
                  </a:cubicBezTo>
                  <a:cubicBezTo>
                    <a:pt x="7930" y="12713"/>
                    <a:pt x="4446" y="14273"/>
                    <a:pt x="2530" y="15413"/>
                  </a:cubicBezTo>
                  <a:cubicBezTo>
                    <a:pt x="614" y="16553"/>
                    <a:pt x="265" y="17273"/>
                    <a:pt x="91" y="18173"/>
                  </a:cubicBezTo>
                  <a:cubicBezTo>
                    <a:pt x="-83" y="19073"/>
                    <a:pt x="-83" y="20153"/>
                    <a:pt x="788" y="20753"/>
                  </a:cubicBezTo>
                  <a:cubicBezTo>
                    <a:pt x="1659" y="21353"/>
                    <a:pt x="3401" y="21473"/>
                    <a:pt x="6362" y="20093"/>
                  </a:cubicBezTo>
                  <a:cubicBezTo>
                    <a:pt x="9323" y="18713"/>
                    <a:pt x="13504" y="15833"/>
                    <a:pt x="16291" y="12473"/>
                  </a:cubicBezTo>
                  <a:cubicBezTo>
                    <a:pt x="19078" y="9113"/>
                    <a:pt x="20472" y="5273"/>
                    <a:pt x="20994" y="3053"/>
                  </a:cubicBezTo>
                  <a:cubicBezTo>
                    <a:pt x="21517" y="833"/>
                    <a:pt x="21169" y="233"/>
                    <a:pt x="20123" y="53"/>
                  </a:cubicBezTo>
                  <a:cubicBezTo>
                    <a:pt x="19078" y="-127"/>
                    <a:pt x="17336" y="113"/>
                    <a:pt x="15943" y="1313"/>
                  </a:cubicBezTo>
                  <a:cubicBezTo>
                    <a:pt x="14549" y="2513"/>
                    <a:pt x="13504" y="4673"/>
                    <a:pt x="12807" y="7133"/>
                  </a:cubicBezTo>
                  <a:cubicBezTo>
                    <a:pt x="12111" y="9593"/>
                    <a:pt x="11762" y="12353"/>
                    <a:pt x="11762" y="14033"/>
                  </a:cubicBezTo>
                  <a:cubicBezTo>
                    <a:pt x="11762" y="15713"/>
                    <a:pt x="12111" y="16313"/>
                    <a:pt x="13678" y="16853"/>
                  </a:cubicBezTo>
                  <a:cubicBezTo>
                    <a:pt x="15246" y="17393"/>
                    <a:pt x="18033" y="17873"/>
                    <a:pt x="20820" y="18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9016999" y="1860054"/>
              <a:ext cx="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9029699" y="1764804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9139096" y="1663204"/>
              <a:ext cx="74755" cy="33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41" fill="norm" stroke="1" extrusionOk="0">
                  <a:moveTo>
                    <a:pt x="15790" y="0"/>
                  </a:moveTo>
                  <a:cubicBezTo>
                    <a:pt x="13990" y="3220"/>
                    <a:pt x="12190" y="6440"/>
                    <a:pt x="9490" y="9660"/>
                  </a:cubicBezTo>
                  <a:cubicBezTo>
                    <a:pt x="6790" y="12880"/>
                    <a:pt x="3190" y="16099"/>
                    <a:pt x="1390" y="18112"/>
                  </a:cubicBezTo>
                  <a:cubicBezTo>
                    <a:pt x="-410" y="20124"/>
                    <a:pt x="-410" y="20929"/>
                    <a:pt x="1090" y="21265"/>
                  </a:cubicBezTo>
                  <a:cubicBezTo>
                    <a:pt x="2590" y="21600"/>
                    <a:pt x="5590" y="21466"/>
                    <a:pt x="9190" y="20795"/>
                  </a:cubicBezTo>
                  <a:cubicBezTo>
                    <a:pt x="12790" y="20124"/>
                    <a:pt x="16990" y="18917"/>
                    <a:pt x="21190" y="17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9121722" y="1828304"/>
              <a:ext cx="155629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4823" y="21600"/>
                  </a:moveTo>
                  <a:cubicBezTo>
                    <a:pt x="2488" y="18514"/>
                    <a:pt x="153" y="15429"/>
                    <a:pt x="7" y="13371"/>
                  </a:cubicBezTo>
                  <a:cubicBezTo>
                    <a:pt x="-139" y="11314"/>
                    <a:pt x="1904" y="10286"/>
                    <a:pt x="5845" y="8229"/>
                  </a:cubicBezTo>
                  <a:cubicBezTo>
                    <a:pt x="9785" y="6171"/>
                    <a:pt x="15623" y="3086"/>
                    <a:pt x="2146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9309099" y="1834654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771"/>
                    <a:pt x="10800" y="7543"/>
                    <a:pt x="7200" y="11143"/>
                  </a:cubicBezTo>
                  <a:cubicBezTo>
                    <a:pt x="3600" y="14743"/>
                    <a:pt x="1800" y="181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9334499" y="1762809"/>
              <a:ext cx="31751" cy="4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0" y="13094"/>
                    <a:pt x="0" y="5581"/>
                    <a:pt x="3600" y="2294"/>
                  </a:cubicBezTo>
                  <a:cubicBezTo>
                    <a:pt x="7200" y="-993"/>
                    <a:pt x="14400" y="-54"/>
                    <a:pt x="21600" y="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9400915" y="1828304"/>
              <a:ext cx="80614" cy="1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278" fill="norm" stroke="1" extrusionOk="0">
                  <a:moveTo>
                    <a:pt x="15456" y="0"/>
                  </a:moveTo>
                  <a:cubicBezTo>
                    <a:pt x="11136" y="1507"/>
                    <a:pt x="6816" y="3014"/>
                    <a:pt x="4116" y="5902"/>
                  </a:cubicBezTo>
                  <a:cubicBezTo>
                    <a:pt x="1416" y="8791"/>
                    <a:pt x="336" y="13060"/>
                    <a:pt x="66" y="15823"/>
                  </a:cubicBezTo>
                  <a:cubicBezTo>
                    <a:pt x="-204" y="18586"/>
                    <a:pt x="336" y="19842"/>
                    <a:pt x="1956" y="20595"/>
                  </a:cubicBezTo>
                  <a:cubicBezTo>
                    <a:pt x="3576" y="21349"/>
                    <a:pt x="6276" y="21600"/>
                    <a:pt x="9516" y="20721"/>
                  </a:cubicBezTo>
                  <a:cubicBezTo>
                    <a:pt x="12756" y="19842"/>
                    <a:pt x="16536" y="17833"/>
                    <a:pt x="18696" y="15572"/>
                  </a:cubicBezTo>
                  <a:cubicBezTo>
                    <a:pt x="20856" y="13312"/>
                    <a:pt x="21396" y="10800"/>
                    <a:pt x="18966" y="9042"/>
                  </a:cubicBezTo>
                  <a:cubicBezTo>
                    <a:pt x="16536" y="7284"/>
                    <a:pt x="11136" y="6279"/>
                    <a:pt x="5736" y="5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9531349" y="1806519"/>
              <a:ext cx="112185" cy="17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0" y="7106"/>
                  </a:moveTo>
                  <a:cubicBezTo>
                    <a:pt x="1223" y="9618"/>
                    <a:pt x="2445" y="12129"/>
                    <a:pt x="3057" y="14138"/>
                  </a:cubicBezTo>
                  <a:cubicBezTo>
                    <a:pt x="3668" y="16148"/>
                    <a:pt x="3668" y="17655"/>
                    <a:pt x="3057" y="18911"/>
                  </a:cubicBezTo>
                  <a:cubicBezTo>
                    <a:pt x="2445" y="20166"/>
                    <a:pt x="1223" y="21171"/>
                    <a:pt x="611" y="20418"/>
                  </a:cubicBezTo>
                  <a:cubicBezTo>
                    <a:pt x="0" y="19664"/>
                    <a:pt x="0" y="17152"/>
                    <a:pt x="815" y="14264"/>
                  </a:cubicBezTo>
                  <a:cubicBezTo>
                    <a:pt x="1630" y="11376"/>
                    <a:pt x="3260" y="8111"/>
                    <a:pt x="6317" y="5473"/>
                  </a:cubicBezTo>
                  <a:cubicBezTo>
                    <a:pt x="9374" y="2836"/>
                    <a:pt x="13857" y="827"/>
                    <a:pt x="16913" y="199"/>
                  </a:cubicBezTo>
                  <a:cubicBezTo>
                    <a:pt x="19970" y="-429"/>
                    <a:pt x="21600" y="324"/>
                    <a:pt x="21600" y="3966"/>
                  </a:cubicBezTo>
                  <a:cubicBezTo>
                    <a:pt x="21600" y="7608"/>
                    <a:pt x="19970" y="14138"/>
                    <a:pt x="18340" y="206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9691750" y="1558323"/>
              <a:ext cx="271400" cy="38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68" fill="norm" stroke="1" extrusionOk="0">
                  <a:moveTo>
                    <a:pt x="8409" y="16472"/>
                  </a:moveTo>
                  <a:cubicBezTo>
                    <a:pt x="8576" y="15763"/>
                    <a:pt x="8743" y="15055"/>
                    <a:pt x="8409" y="14642"/>
                  </a:cubicBezTo>
                  <a:cubicBezTo>
                    <a:pt x="8074" y="14229"/>
                    <a:pt x="7236" y="14111"/>
                    <a:pt x="6399" y="14052"/>
                  </a:cubicBezTo>
                  <a:cubicBezTo>
                    <a:pt x="5562" y="13993"/>
                    <a:pt x="4725" y="13993"/>
                    <a:pt x="3636" y="14819"/>
                  </a:cubicBezTo>
                  <a:cubicBezTo>
                    <a:pt x="2548" y="15645"/>
                    <a:pt x="1209" y="17298"/>
                    <a:pt x="539" y="18419"/>
                  </a:cubicBezTo>
                  <a:cubicBezTo>
                    <a:pt x="-131" y="19540"/>
                    <a:pt x="-131" y="20131"/>
                    <a:pt x="288" y="20603"/>
                  </a:cubicBezTo>
                  <a:cubicBezTo>
                    <a:pt x="706" y="21075"/>
                    <a:pt x="1543" y="21429"/>
                    <a:pt x="2632" y="21193"/>
                  </a:cubicBezTo>
                  <a:cubicBezTo>
                    <a:pt x="3720" y="20957"/>
                    <a:pt x="5060" y="20131"/>
                    <a:pt x="6064" y="19481"/>
                  </a:cubicBezTo>
                  <a:cubicBezTo>
                    <a:pt x="7069" y="18832"/>
                    <a:pt x="7739" y="18360"/>
                    <a:pt x="8074" y="18419"/>
                  </a:cubicBezTo>
                  <a:cubicBezTo>
                    <a:pt x="8409" y="18478"/>
                    <a:pt x="8409" y="19068"/>
                    <a:pt x="8743" y="19540"/>
                  </a:cubicBezTo>
                  <a:cubicBezTo>
                    <a:pt x="9078" y="20013"/>
                    <a:pt x="9748" y="20367"/>
                    <a:pt x="10502" y="20367"/>
                  </a:cubicBezTo>
                  <a:cubicBezTo>
                    <a:pt x="11255" y="20367"/>
                    <a:pt x="12092" y="20013"/>
                    <a:pt x="13432" y="18478"/>
                  </a:cubicBezTo>
                  <a:cubicBezTo>
                    <a:pt x="14771" y="16944"/>
                    <a:pt x="16613" y="14229"/>
                    <a:pt x="18036" y="11278"/>
                  </a:cubicBezTo>
                  <a:cubicBezTo>
                    <a:pt x="19460" y="8327"/>
                    <a:pt x="20464" y="5140"/>
                    <a:pt x="20967" y="3134"/>
                  </a:cubicBezTo>
                  <a:cubicBezTo>
                    <a:pt x="21469" y="1127"/>
                    <a:pt x="21469" y="301"/>
                    <a:pt x="21134" y="65"/>
                  </a:cubicBezTo>
                  <a:cubicBezTo>
                    <a:pt x="20799" y="-171"/>
                    <a:pt x="20129" y="183"/>
                    <a:pt x="18957" y="2013"/>
                  </a:cubicBezTo>
                  <a:cubicBezTo>
                    <a:pt x="17785" y="3842"/>
                    <a:pt x="16111" y="7147"/>
                    <a:pt x="15274" y="10157"/>
                  </a:cubicBezTo>
                  <a:cubicBezTo>
                    <a:pt x="14436" y="13167"/>
                    <a:pt x="14436" y="15881"/>
                    <a:pt x="15106" y="17711"/>
                  </a:cubicBezTo>
                  <a:cubicBezTo>
                    <a:pt x="15776" y="19540"/>
                    <a:pt x="17116" y="20485"/>
                    <a:pt x="18288" y="20898"/>
                  </a:cubicBezTo>
                  <a:cubicBezTo>
                    <a:pt x="19460" y="21311"/>
                    <a:pt x="20464" y="21193"/>
                    <a:pt x="21469" y="210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10306049" y="1817298"/>
              <a:ext cx="82066" cy="16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132" fill="norm" stroke="1" extrusionOk="0">
                  <a:moveTo>
                    <a:pt x="19440" y="2270"/>
                  </a:moveTo>
                  <a:cubicBezTo>
                    <a:pt x="17280" y="1440"/>
                    <a:pt x="15120" y="609"/>
                    <a:pt x="12420" y="193"/>
                  </a:cubicBezTo>
                  <a:cubicBezTo>
                    <a:pt x="9720" y="-222"/>
                    <a:pt x="6480" y="-222"/>
                    <a:pt x="4050" y="2824"/>
                  </a:cubicBezTo>
                  <a:cubicBezTo>
                    <a:pt x="1620" y="5870"/>
                    <a:pt x="0" y="11963"/>
                    <a:pt x="0" y="15563"/>
                  </a:cubicBezTo>
                  <a:cubicBezTo>
                    <a:pt x="0" y="19163"/>
                    <a:pt x="1620" y="20270"/>
                    <a:pt x="3780" y="20824"/>
                  </a:cubicBezTo>
                  <a:cubicBezTo>
                    <a:pt x="5940" y="21378"/>
                    <a:pt x="8640" y="21378"/>
                    <a:pt x="12150" y="19163"/>
                  </a:cubicBezTo>
                  <a:cubicBezTo>
                    <a:pt x="15660" y="16947"/>
                    <a:pt x="19980" y="12516"/>
                    <a:pt x="20790" y="9332"/>
                  </a:cubicBezTo>
                  <a:cubicBezTo>
                    <a:pt x="21600" y="6147"/>
                    <a:pt x="18900" y="4209"/>
                    <a:pt x="16200" y="2963"/>
                  </a:cubicBezTo>
                  <a:cubicBezTo>
                    <a:pt x="13500" y="1716"/>
                    <a:pt x="10800" y="1163"/>
                    <a:pt x="9720" y="1578"/>
                  </a:cubicBezTo>
                  <a:cubicBezTo>
                    <a:pt x="8640" y="1993"/>
                    <a:pt x="9180" y="3378"/>
                    <a:pt x="9990" y="4347"/>
                  </a:cubicBezTo>
                  <a:cubicBezTo>
                    <a:pt x="10800" y="5316"/>
                    <a:pt x="11880" y="5870"/>
                    <a:pt x="12960" y="64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10452099" y="1780757"/>
              <a:ext cx="138000" cy="23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09" fill="norm" stroke="1" extrusionOk="0">
                  <a:moveTo>
                    <a:pt x="0" y="7098"/>
                  </a:moveTo>
                  <a:cubicBezTo>
                    <a:pt x="0" y="6151"/>
                    <a:pt x="0" y="5204"/>
                    <a:pt x="327" y="5204"/>
                  </a:cubicBezTo>
                  <a:cubicBezTo>
                    <a:pt x="655" y="5204"/>
                    <a:pt x="1309" y="6151"/>
                    <a:pt x="1636" y="7098"/>
                  </a:cubicBezTo>
                  <a:cubicBezTo>
                    <a:pt x="1964" y="8046"/>
                    <a:pt x="1964" y="8993"/>
                    <a:pt x="2127" y="10414"/>
                  </a:cubicBezTo>
                  <a:cubicBezTo>
                    <a:pt x="2291" y="11835"/>
                    <a:pt x="2618" y="13730"/>
                    <a:pt x="2455" y="14204"/>
                  </a:cubicBezTo>
                  <a:cubicBezTo>
                    <a:pt x="2291" y="14677"/>
                    <a:pt x="1636" y="13730"/>
                    <a:pt x="1636" y="11741"/>
                  </a:cubicBezTo>
                  <a:cubicBezTo>
                    <a:pt x="1636" y="9751"/>
                    <a:pt x="2291" y="6720"/>
                    <a:pt x="4255" y="4541"/>
                  </a:cubicBezTo>
                  <a:cubicBezTo>
                    <a:pt x="6218" y="2362"/>
                    <a:pt x="9491" y="1035"/>
                    <a:pt x="11945" y="372"/>
                  </a:cubicBezTo>
                  <a:cubicBezTo>
                    <a:pt x="14400" y="-291"/>
                    <a:pt x="16036" y="-291"/>
                    <a:pt x="17673" y="2267"/>
                  </a:cubicBezTo>
                  <a:cubicBezTo>
                    <a:pt x="19309" y="4825"/>
                    <a:pt x="20945" y="9941"/>
                    <a:pt x="21273" y="13541"/>
                  </a:cubicBezTo>
                  <a:cubicBezTo>
                    <a:pt x="21600" y="17141"/>
                    <a:pt x="20618" y="19225"/>
                    <a:pt x="19636" y="213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0997685" y="1794678"/>
              <a:ext cx="191016" cy="18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902" fill="norm" stroke="1" extrusionOk="0">
                  <a:moveTo>
                    <a:pt x="1465" y="7252"/>
                  </a:moveTo>
                  <a:cubicBezTo>
                    <a:pt x="2639" y="7487"/>
                    <a:pt x="3813" y="7722"/>
                    <a:pt x="5339" y="7017"/>
                  </a:cubicBezTo>
                  <a:cubicBezTo>
                    <a:pt x="6865" y="6313"/>
                    <a:pt x="8744" y="4669"/>
                    <a:pt x="9683" y="3261"/>
                  </a:cubicBezTo>
                  <a:cubicBezTo>
                    <a:pt x="10622" y="1852"/>
                    <a:pt x="10622" y="678"/>
                    <a:pt x="10035" y="209"/>
                  </a:cubicBezTo>
                  <a:cubicBezTo>
                    <a:pt x="9448" y="-261"/>
                    <a:pt x="8274" y="-26"/>
                    <a:pt x="6396" y="1852"/>
                  </a:cubicBezTo>
                  <a:cubicBezTo>
                    <a:pt x="4517" y="3730"/>
                    <a:pt x="1935" y="7252"/>
                    <a:pt x="761" y="10539"/>
                  </a:cubicBezTo>
                  <a:cubicBezTo>
                    <a:pt x="-413" y="13826"/>
                    <a:pt x="-178" y="16878"/>
                    <a:pt x="1113" y="18756"/>
                  </a:cubicBezTo>
                  <a:cubicBezTo>
                    <a:pt x="2404" y="20635"/>
                    <a:pt x="4752" y="21339"/>
                    <a:pt x="8274" y="20635"/>
                  </a:cubicBezTo>
                  <a:cubicBezTo>
                    <a:pt x="11796" y="19930"/>
                    <a:pt x="16491" y="17817"/>
                    <a:pt x="21187" y="157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11214099" y="1784289"/>
              <a:ext cx="293323" cy="15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57" fill="norm" stroke="1" extrusionOk="0">
                  <a:moveTo>
                    <a:pt x="0" y="4204"/>
                  </a:moveTo>
                  <a:cubicBezTo>
                    <a:pt x="311" y="11025"/>
                    <a:pt x="622" y="17846"/>
                    <a:pt x="1088" y="18841"/>
                  </a:cubicBezTo>
                  <a:cubicBezTo>
                    <a:pt x="1554" y="19836"/>
                    <a:pt x="2176" y="15004"/>
                    <a:pt x="2719" y="12020"/>
                  </a:cubicBezTo>
                  <a:cubicBezTo>
                    <a:pt x="3263" y="9036"/>
                    <a:pt x="3729" y="7899"/>
                    <a:pt x="4273" y="6904"/>
                  </a:cubicBezTo>
                  <a:cubicBezTo>
                    <a:pt x="4817" y="5910"/>
                    <a:pt x="5439" y="5057"/>
                    <a:pt x="5827" y="5341"/>
                  </a:cubicBezTo>
                  <a:cubicBezTo>
                    <a:pt x="6216" y="5625"/>
                    <a:pt x="6371" y="7046"/>
                    <a:pt x="6449" y="8752"/>
                  </a:cubicBezTo>
                  <a:cubicBezTo>
                    <a:pt x="6527" y="10457"/>
                    <a:pt x="6527" y="12446"/>
                    <a:pt x="6915" y="13157"/>
                  </a:cubicBezTo>
                  <a:cubicBezTo>
                    <a:pt x="7304" y="13868"/>
                    <a:pt x="8081" y="13299"/>
                    <a:pt x="8935" y="11736"/>
                  </a:cubicBezTo>
                  <a:cubicBezTo>
                    <a:pt x="9790" y="10173"/>
                    <a:pt x="10722" y="7615"/>
                    <a:pt x="11344" y="5483"/>
                  </a:cubicBezTo>
                  <a:cubicBezTo>
                    <a:pt x="11965" y="3352"/>
                    <a:pt x="12276" y="1646"/>
                    <a:pt x="12043" y="794"/>
                  </a:cubicBezTo>
                  <a:cubicBezTo>
                    <a:pt x="11810" y="-59"/>
                    <a:pt x="11033" y="-59"/>
                    <a:pt x="10023" y="1078"/>
                  </a:cubicBezTo>
                  <a:cubicBezTo>
                    <a:pt x="9013" y="2215"/>
                    <a:pt x="7770" y="4489"/>
                    <a:pt x="6993" y="7331"/>
                  </a:cubicBezTo>
                  <a:cubicBezTo>
                    <a:pt x="6216" y="10173"/>
                    <a:pt x="5905" y="13583"/>
                    <a:pt x="5905" y="15999"/>
                  </a:cubicBezTo>
                  <a:cubicBezTo>
                    <a:pt x="5905" y="18415"/>
                    <a:pt x="6216" y="19836"/>
                    <a:pt x="7537" y="19694"/>
                  </a:cubicBezTo>
                  <a:cubicBezTo>
                    <a:pt x="8858" y="19552"/>
                    <a:pt x="11188" y="17846"/>
                    <a:pt x="12587" y="16283"/>
                  </a:cubicBezTo>
                  <a:cubicBezTo>
                    <a:pt x="13986" y="14720"/>
                    <a:pt x="14452" y="13299"/>
                    <a:pt x="14918" y="11736"/>
                  </a:cubicBezTo>
                  <a:cubicBezTo>
                    <a:pt x="15384" y="10173"/>
                    <a:pt x="15850" y="8468"/>
                    <a:pt x="16006" y="8325"/>
                  </a:cubicBezTo>
                  <a:cubicBezTo>
                    <a:pt x="16161" y="8183"/>
                    <a:pt x="16006" y="9604"/>
                    <a:pt x="15850" y="11168"/>
                  </a:cubicBezTo>
                  <a:cubicBezTo>
                    <a:pt x="15695" y="12731"/>
                    <a:pt x="15540" y="14436"/>
                    <a:pt x="15306" y="15999"/>
                  </a:cubicBezTo>
                  <a:cubicBezTo>
                    <a:pt x="15073" y="17562"/>
                    <a:pt x="14763" y="18983"/>
                    <a:pt x="14607" y="18699"/>
                  </a:cubicBezTo>
                  <a:cubicBezTo>
                    <a:pt x="14452" y="18415"/>
                    <a:pt x="14452" y="16425"/>
                    <a:pt x="14685" y="13868"/>
                  </a:cubicBezTo>
                  <a:cubicBezTo>
                    <a:pt x="14918" y="11310"/>
                    <a:pt x="15384" y="8183"/>
                    <a:pt x="15850" y="5910"/>
                  </a:cubicBezTo>
                  <a:cubicBezTo>
                    <a:pt x="16317" y="3636"/>
                    <a:pt x="16783" y="2215"/>
                    <a:pt x="17404" y="1220"/>
                  </a:cubicBezTo>
                  <a:cubicBezTo>
                    <a:pt x="18026" y="225"/>
                    <a:pt x="18803" y="-343"/>
                    <a:pt x="19424" y="225"/>
                  </a:cubicBezTo>
                  <a:cubicBezTo>
                    <a:pt x="20046" y="794"/>
                    <a:pt x="20512" y="2499"/>
                    <a:pt x="20901" y="5625"/>
                  </a:cubicBezTo>
                  <a:cubicBezTo>
                    <a:pt x="21289" y="8752"/>
                    <a:pt x="21600" y="13299"/>
                    <a:pt x="21522" y="16141"/>
                  </a:cubicBezTo>
                  <a:cubicBezTo>
                    <a:pt x="21445" y="18983"/>
                    <a:pt x="20978" y="20120"/>
                    <a:pt x="20512" y="212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11601983" y="1536204"/>
              <a:ext cx="94718" cy="45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98" fill="norm" stroke="1" extrusionOk="0">
                  <a:moveTo>
                    <a:pt x="17159" y="0"/>
                  </a:moveTo>
                  <a:cubicBezTo>
                    <a:pt x="14279" y="3014"/>
                    <a:pt x="11399" y="6028"/>
                    <a:pt x="8519" y="9092"/>
                  </a:cubicBezTo>
                  <a:cubicBezTo>
                    <a:pt x="5639" y="12156"/>
                    <a:pt x="2759" y="15271"/>
                    <a:pt x="1319" y="17129"/>
                  </a:cubicBezTo>
                  <a:cubicBezTo>
                    <a:pt x="-121" y="18988"/>
                    <a:pt x="-121" y="19591"/>
                    <a:pt x="119" y="20143"/>
                  </a:cubicBezTo>
                  <a:cubicBezTo>
                    <a:pt x="359" y="20696"/>
                    <a:pt x="839" y="21198"/>
                    <a:pt x="2519" y="21399"/>
                  </a:cubicBezTo>
                  <a:cubicBezTo>
                    <a:pt x="4199" y="21600"/>
                    <a:pt x="7079" y="21500"/>
                    <a:pt x="10439" y="21047"/>
                  </a:cubicBezTo>
                  <a:cubicBezTo>
                    <a:pt x="13799" y="20595"/>
                    <a:pt x="17639" y="19792"/>
                    <a:pt x="21479" y="189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11601449" y="1796554"/>
              <a:ext cx="247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7" y="15600"/>
                    <a:pt x="12554" y="9600"/>
                    <a:pt x="16154" y="6000"/>
                  </a:cubicBezTo>
                  <a:cubicBezTo>
                    <a:pt x="19754" y="2400"/>
                    <a:pt x="20677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12046050" y="1702053"/>
              <a:ext cx="260250" cy="27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42" fill="norm" stroke="1" extrusionOk="0">
                  <a:moveTo>
                    <a:pt x="13056" y="6815"/>
                  </a:moveTo>
                  <a:cubicBezTo>
                    <a:pt x="13404" y="5669"/>
                    <a:pt x="13752" y="4524"/>
                    <a:pt x="14014" y="3460"/>
                  </a:cubicBezTo>
                  <a:cubicBezTo>
                    <a:pt x="14275" y="2397"/>
                    <a:pt x="14449" y="1415"/>
                    <a:pt x="14014" y="842"/>
                  </a:cubicBezTo>
                  <a:cubicBezTo>
                    <a:pt x="13578" y="269"/>
                    <a:pt x="12533" y="106"/>
                    <a:pt x="11575" y="24"/>
                  </a:cubicBezTo>
                  <a:cubicBezTo>
                    <a:pt x="10617" y="-58"/>
                    <a:pt x="9746" y="-58"/>
                    <a:pt x="7917" y="2233"/>
                  </a:cubicBezTo>
                  <a:cubicBezTo>
                    <a:pt x="6088" y="4524"/>
                    <a:pt x="3301" y="9106"/>
                    <a:pt x="1733" y="12378"/>
                  </a:cubicBezTo>
                  <a:cubicBezTo>
                    <a:pt x="165" y="15651"/>
                    <a:pt x="-183" y="17615"/>
                    <a:pt x="78" y="18842"/>
                  </a:cubicBezTo>
                  <a:cubicBezTo>
                    <a:pt x="340" y="20069"/>
                    <a:pt x="1211" y="20560"/>
                    <a:pt x="4869" y="20887"/>
                  </a:cubicBezTo>
                  <a:cubicBezTo>
                    <a:pt x="8527" y="21215"/>
                    <a:pt x="14972" y="21378"/>
                    <a:pt x="21417" y="215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12350749" y="1955304"/>
              <a:ext cx="31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2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35799" y="875804"/>
              <a:ext cx="844551" cy="114301"/>
            </a:xfrm>
            <a:prstGeom prst="rect">
              <a:avLst/>
            </a:prstGeom>
            <a:effectLst/>
          </p:spPr>
        </p:pic>
        <p:pic>
          <p:nvPicPr>
            <p:cNvPr id="242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48799" y="904561"/>
              <a:ext cx="704851" cy="91894"/>
            </a:xfrm>
            <a:prstGeom prst="rect">
              <a:avLst/>
            </a:prstGeom>
            <a:effectLst/>
          </p:spPr>
        </p:pic>
        <p:pic>
          <p:nvPicPr>
            <p:cNvPr id="242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72283" y="847436"/>
              <a:ext cx="716583" cy="72819"/>
            </a:xfrm>
            <a:prstGeom prst="rect">
              <a:avLst/>
            </a:prstGeom>
            <a:effectLst/>
          </p:spPr>
        </p:pic>
        <p:sp>
          <p:nvSpPr>
            <p:cNvPr id="2426" name="Line"/>
            <p:cNvSpPr/>
            <p:nvPr/>
          </p:nvSpPr>
          <p:spPr>
            <a:xfrm>
              <a:off x="901700" y="2577604"/>
              <a:ext cx="10090150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" y="178"/>
                    <a:pt x="326" y="356"/>
                    <a:pt x="489" y="489"/>
                  </a:cubicBezTo>
                  <a:cubicBezTo>
                    <a:pt x="652" y="622"/>
                    <a:pt x="816" y="711"/>
                    <a:pt x="972" y="756"/>
                  </a:cubicBezTo>
                  <a:cubicBezTo>
                    <a:pt x="1128" y="800"/>
                    <a:pt x="1278" y="800"/>
                    <a:pt x="1452" y="844"/>
                  </a:cubicBezTo>
                  <a:cubicBezTo>
                    <a:pt x="1627" y="889"/>
                    <a:pt x="1826" y="978"/>
                    <a:pt x="1998" y="1022"/>
                  </a:cubicBezTo>
                  <a:cubicBezTo>
                    <a:pt x="2170" y="1067"/>
                    <a:pt x="2315" y="1067"/>
                    <a:pt x="2476" y="1067"/>
                  </a:cubicBezTo>
                  <a:cubicBezTo>
                    <a:pt x="2637" y="1067"/>
                    <a:pt x="2814" y="1067"/>
                    <a:pt x="2995" y="1067"/>
                  </a:cubicBezTo>
                  <a:cubicBezTo>
                    <a:pt x="3176" y="1067"/>
                    <a:pt x="3362" y="1067"/>
                    <a:pt x="3505" y="1067"/>
                  </a:cubicBezTo>
                  <a:cubicBezTo>
                    <a:pt x="3648" y="1067"/>
                    <a:pt x="3747" y="1067"/>
                    <a:pt x="3851" y="1067"/>
                  </a:cubicBezTo>
                  <a:cubicBezTo>
                    <a:pt x="3956" y="1067"/>
                    <a:pt x="4064" y="1067"/>
                    <a:pt x="4169" y="1067"/>
                  </a:cubicBezTo>
                  <a:cubicBezTo>
                    <a:pt x="4273" y="1067"/>
                    <a:pt x="4373" y="1067"/>
                    <a:pt x="4488" y="1022"/>
                  </a:cubicBezTo>
                  <a:cubicBezTo>
                    <a:pt x="4604" y="978"/>
                    <a:pt x="4735" y="889"/>
                    <a:pt x="4853" y="844"/>
                  </a:cubicBezTo>
                  <a:cubicBezTo>
                    <a:pt x="4971" y="800"/>
                    <a:pt x="5075" y="800"/>
                    <a:pt x="5190" y="800"/>
                  </a:cubicBezTo>
                  <a:cubicBezTo>
                    <a:pt x="5306" y="800"/>
                    <a:pt x="5433" y="800"/>
                    <a:pt x="5560" y="800"/>
                  </a:cubicBezTo>
                  <a:cubicBezTo>
                    <a:pt x="5687" y="800"/>
                    <a:pt x="5813" y="800"/>
                    <a:pt x="5947" y="756"/>
                  </a:cubicBezTo>
                  <a:cubicBezTo>
                    <a:pt x="6081" y="711"/>
                    <a:pt x="6221" y="622"/>
                    <a:pt x="6357" y="578"/>
                  </a:cubicBezTo>
                  <a:cubicBezTo>
                    <a:pt x="6493" y="533"/>
                    <a:pt x="6625" y="533"/>
                    <a:pt x="6760" y="533"/>
                  </a:cubicBezTo>
                  <a:cubicBezTo>
                    <a:pt x="6896" y="533"/>
                    <a:pt x="7037" y="533"/>
                    <a:pt x="7171" y="578"/>
                  </a:cubicBezTo>
                  <a:cubicBezTo>
                    <a:pt x="7304" y="622"/>
                    <a:pt x="7431" y="711"/>
                    <a:pt x="7569" y="800"/>
                  </a:cubicBezTo>
                  <a:cubicBezTo>
                    <a:pt x="7707" y="889"/>
                    <a:pt x="7857" y="978"/>
                    <a:pt x="8004" y="1067"/>
                  </a:cubicBezTo>
                  <a:cubicBezTo>
                    <a:pt x="8152" y="1156"/>
                    <a:pt x="8297" y="1244"/>
                    <a:pt x="8444" y="1333"/>
                  </a:cubicBezTo>
                  <a:cubicBezTo>
                    <a:pt x="8591" y="1422"/>
                    <a:pt x="8741" y="1511"/>
                    <a:pt x="8886" y="1600"/>
                  </a:cubicBezTo>
                  <a:cubicBezTo>
                    <a:pt x="9031" y="1689"/>
                    <a:pt x="9171" y="1778"/>
                    <a:pt x="9321" y="1867"/>
                  </a:cubicBezTo>
                  <a:cubicBezTo>
                    <a:pt x="9470" y="1956"/>
                    <a:pt x="9629" y="2044"/>
                    <a:pt x="9785" y="2178"/>
                  </a:cubicBezTo>
                  <a:cubicBezTo>
                    <a:pt x="9941" y="2311"/>
                    <a:pt x="10095" y="2489"/>
                    <a:pt x="10254" y="2622"/>
                  </a:cubicBezTo>
                  <a:cubicBezTo>
                    <a:pt x="10413" y="2756"/>
                    <a:pt x="10576" y="2844"/>
                    <a:pt x="10732" y="2933"/>
                  </a:cubicBezTo>
                  <a:cubicBezTo>
                    <a:pt x="10888" y="3022"/>
                    <a:pt x="11038" y="3111"/>
                    <a:pt x="11196" y="3244"/>
                  </a:cubicBezTo>
                  <a:cubicBezTo>
                    <a:pt x="11355" y="3378"/>
                    <a:pt x="11523" y="3556"/>
                    <a:pt x="11688" y="3689"/>
                  </a:cubicBezTo>
                  <a:cubicBezTo>
                    <a:pt x="11853" y="3822"/>
                    <a:pt x="12017" y="3911"/>
                    <a:pt x="12182" y="4044"/>
                  </a:cubicBezTo>
                  <a:cubicBezTo>
                    <a:pt x="12347" y="4178"/>
                    <a:pt x="12515" y="4356"/>
                    <a:pt x="12676" y="4533"/>
                  </a:cubicBezTo>
                  <a:cubicBezTo>
                    <a:pt x="12837" y="4711"/>
                    <a:pt x="12991" y="4889"/>
                    <a:pt x="13154" y="5111"/>
                  </a:cubicBezTo>
                  <a:cubicBezTo>
                    <a:pt x="13317" y="5333"/>
                    <a:pt x="13489" y="5600"/>
                    <a:pt x="13655" y="5867"/>
                  </a:cubicBezTo>
                  <a:cubicBezTo>
                    <a:pt x="13820" y="6133"/>
                    <a:pt x="13979" y="6400"/>
                    <a:pt x="14139" y="6622"/>
                  </a:cubicBezTo>
                  <a:cubicBezTo>
                    <a:pt x="14300" y="6844"/>
                    <a:pt x="14463" y="7022"/>
                    <a:pt x="14620" y="7244"/>
                  </a:cubicBezTo>
                  <a:cubicBezTo>
                    <a:pt x="14776" y="7467"/>
                    <a:pt x="14926" y="7733"/>
                    <a:pt x="15082" y="8044"/>
                  </a:cubicBezTo>
                  <a:cubicBezTo>
                    <a:pt x="15238" y="8356"/>
                    <a:pt x="15401" y="8711"/>
                    <a:pt x="15562" y="9022"/>
                  </a:cubicBezTo>
                  <a:cubicBezTo>
                    <a:pt x="15723" y="9333"/>
                    <a:pt x="15882" y="9600"/>
                    <a:pt x="16038" y="9867"/>
                  </a:cubicBezTo>
                  <a:cubicBezTo>
                    <a:pt x="16194" y="10133"/>
                    <a:pt x="16348" y="10400"/>
                    <a:pt x="16496" y="10667"/>
                  </a:cubicBezTo>
                  <a:cubicBezTo>
                    <a:pt x="16643" y="10933"/>
                    <a:pt x="16783" y="11200"/>
                    <a:pt x="16931" y="11467"/>
                  </a:cubicBezTo>
                  <a:cubicBezTo>
                    <a:pt x="17078" y="11733"/>
                    <a:pt x="17232" y="12000"/>
                    <a:pt x="17381" y="12267"/>
                  </a:cubicBezTo>
                  <a:cubicBezTo>
                    <a:pt x="17531" y="12533"/>
                    <a:pt x="17676" y="12800"/>
                    <a:pt x="17816" y="13067"/>
                  </a:cubicBezTo>
                  <a:cubicBezTo>
                    <a:pt x="17957" y="13333"/>
                    <a:pt x="18093" y="13600"/>
                    <a:pt x="18222" y="13822"/>
                  </a:cubicBezTo>
                  <a:cubicBezTo>
                    <a:pt x="18351" y="14044"/>
                    <a:pt x="18474" y="14222"/>
                    <a:pt x="18662" y="14578"/>
                  </a:cubicBezTo>
                  <a:cubicBezTo>
                    <a:pt x="18850" y="14933"/>
                    <a:pt x="19103" y="15467"/>
                    <a:pt x="19334" y="15956"/>
                  </a:cubicBezTo>
                  <a:cubicBezTo>
                    <a:pt x="19566" y="16444"/>
                    <a:pt x="19774" y="16889"/>
                    <a:pt x="19980" y="17333"/>
                  </a:cubicBezTo>
                  <a:cubicBezTo>
                    <a:pt x="20186" y="17778"/>
                    <a:pt x="20390" y="18222"/>
                    <a:pt x="20580" y="18667"/>
                  </a:cubicBezTo>
                  <a:cubicBezTo>
                    <a:pt x="20771" y="19111"/>
                    <a:pt x="20948" y="19556"/>
                    <a:pt x="21115" y="20044"/>
                  </a:cubicBezTo>
                  <a:cubicBezTo>
                    <a:pt x="21283" y="20533"/>
                    <a:pt x="21441" y="2106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1016000" y="3142754"/>
              <a:ext cx="254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5200"/>
                    <a:pt x="16615" y="10400"/>
                    <a:pt x="19108" y="14000"/>
                  </a:cubicBezTo>
                  <a:cubicBezTo>
                    <a:pt x="21600" y="17600"/>
                    <a:pt x="18277" y="19600"/>
                    <a:pt x="149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1016000" y="3003054"/>
              <a:ext cx="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811348" y="3077827"/>
              <a:ext cx="230052" cy="36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035" fill="norm" stroke="1" extrusionOk="0">
                  <a:moveTo>
                    <a:pt x="14145" y="446"/>
                  </a:moveTo>
                  <a:cubicBezTo>
                    <a:pt x="11226" y="82"/>
                    <a:pt x="8307" y="-282"/>
                    <a:pt x="6069" y="325"/>
                  </a:cubicBezTo>
                  <a:cubicBezTo>
                    <a:pt x="3831" y="931"/>
                    <a:pt x="2274" y="2509"/>
                    <a:pt x="1204" y="4936"/>
                  </a:cubicBezTo>
                  <a:cubicBezTo>
                    <a:pt x="134" y="7363"/>
                    <a:pt x="-450" y="10639"/>
                    <a:pt x="426" y="13552"/>
                  </a:cubicBezTo>
                  <a:cubicBezTo>
                    <a:pt x="1301" y="16464"/>
                    <a:pt x="3636" y="19012"/>
                    <a:pt x="7334" y="20165"/>
                  </a:cubicBezTo>
                  <a:cubicBezTo>
                    <a:pt x="11031" y="21318"/>
                    <a:pt x="16091" y="21075"/>
                    <a:pt x="21150" y="208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187449" y="3067504"/>
              <a:ext cx="158307" cy="36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544" fill="norm" stroke="1" extrusionOk="0">
                  <a:moveTo>
                    <a:pt x="0" y="1061"/>
                  </a:moveTo>
                  <a:cubicBezTo>
                    <a:pt x="831" y="565"/>
                    <a:pt x="1662" y="68"/>
                    <a:pt x="3046" y="6"/>
                  </a:cubicBezTo>
                  <a:cubicBezTo>
                    <a:pt x="4431" y="-56"/>
                    <a:pt x="6369" y="316"/>
                    <a:pt x="9692" y="1930"/>
                  </a:cubicBezTo>
                  <a:cubicBezTo>
                    <a:pt x="13015" y="3544"/>
                    <a:pt x="17723" y="6399"/>
                    <a:pt x="19662" y="9441"/>
                  </a:cubicBezTo>
                  <a:cubicBezTo>
                    <a:pt x="21600" y="12482"/>
                    <a:pt x="20769" y="15710"/>
                    <a:pt x="17862" y="17758"/>
                  </a:cubicBezTo>
                  <a:cubicBezTo>
                    <a:pt x="14954" y="19806"/>
                    <a:pt x="9969" y="20675"/>
                    <a:pt x="4985" y="215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2127249" y="2925723"/>
              <a:ext cx="50438" cy="67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89" fill="norm" stroke="1" extrusionOk="0">
                  <a:moveTo>
                    <a:pt x="0" y="2669"/>
                  </a:moveTo>
                  <a:cubicBezTo>
                    <a:pt x="0" y="1994"/>
                    <a:pt x="0" y="1319"/>
                    <a:pt x="1350" y="813"/>
                  </a:cubicBezTo>
                  <a:cubicBezTo>
                    <a:pt x="2700" y="307"/>
                    <a:pt x="5400" y="-31"/>
                    <a:pt x="7200" y="3"/>
                  </a:cubicBezTo>
                  <a:cubicBezTo>
                    <a:pt x="9000" y="36"/>
                    <a:pt x="9900" y="442"/>
                    <a:pt x="10800" y="2028"/>
                  </a:cubicBezTo>
                  <a:cubicBezTo>
                    <a:pt x="11700" y="3614"/>
                    <a:pt x="12600" y="6382"/>
                    <a:pt x="13500" y="9048"/>
                  </a:cubicBezTo>
                  <a:cubicBezTo>
                    <a:pt x="14400" y="11714"/>
                    <a:pt x="15300" y="14279"/>
                    <a:pt x="16650" y="16169"/>
                  </a:cubicBezTo>
                  <a:cubicBezTo>
                    <a:pt x="18000" y="18059"/>
                    <a:pt x="19800" y="19274"/>
                    <a:pt x="20700" y="20084"/>
                  </a:cubicBezTo>
                  <a:cubicBezTo>
                    <a:pt x="21600" y="20894"/>
                    <a:pt x="21600" y="21299"/>
                    <a:pt x="21150" y="21434"/>
                  </a:cubicBezTo>
                  <a:cubicBezTo>
                    <a:pt x="20700" y="21569"/>
                    <a:pt x="19800" y="21434"/>
                    <a:pt x="18900" y="21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1889979" y="3565211"/>
              <a:ext cx="592871" cy="5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904" fill="norm" stroke="1" extrusionOk="0">
                  <a:moveTo>
                    <a:pt x="2160" y="18621"/>
                  </a:moveTo>
                  <a:cubicBezTo>
                    <a:pt x="1776" y="18621"/>
                    <a:pt x="1391" y="18621"/>
                    <a:pt x="930" y="19036"/>
                  </a:cubicBezTo>
                  <a:cubicBezTo>
                    <a:pt x="469" y="19451"/>
                    <a:pt x="-69" y="20282"/>
                    <a:pt x="8" y="20698"/>
                  </a:cubicBezTo>
                  <a:cubicBezTo>
                    <a:pt x="85" y="21113"/>
                    <a:pt x="777" y="21113"/>
                    <a:pt x="2468" y="18621"/>
                  </a:cubicBezTo>
                  <a:cubicBezTo>
                    <a:pt x="4159" y="16128"/>
                    <a:pt x="6849" y="11144"/>
                    <a:pt x="9386" y="7405"/>
                  </a:cubicBezTo>
                  <a:cubicBezTo>
                    <a:pt x="11922" y="3667"/>
                    <a:pt x="14305" y="1175"/>
                    <a:pt x="16304" y="344"/>
                  </a:cubicBezTo>
                  <a:cubicBezTo>
                    <a:pt x="18303" y="-487"/>
                    <a:pt x="19917" y="344"/>
                    <a:pt x="21531" y="11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3206750" y="3240915"/>
              <a:ext cx="685800" cy="5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21288"/>
                  </a:moveTo>
                  <a:cubicBezTo>
                    <a:pt x="1933" y="17965"/>
                    <a:pt x="3867" y="14642"/>
                    <a:pt x="6000" y="11319"/>
                  </a:cubicBezTo>
                  <a:cubicBezTo>
                    <a:pt x="8133" y="7996"/>
                    <a:pt x="10467" y="4673"/>
                    <a:pt x="12667" y="2596"/>
                  </a:cubicBezTo>
                  <a:cubicBezTo>
                    <a:pt x="14867" y="519"/>
                    <a:pt x="16933" y="-312"/>
                    <a:pt x="18400" y="103"/>
                  </a:cubicBezTo>
                  <a:cubicBezTo>
                    <a:pt x="19867" y="519"/>
                    <a:pt x="20733" y="2180"/>
                    <a:pt x="21600" y="38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3200146" y="3339604"/>
              <a:ext cx="800354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862" y="21600"/>
                  </a:moveTo>
                  <a:cubicBezTo>
                    <a:pt x="463" y="21600"/>
                    <a:pt x="64" y="21600"/>
                    <a:pt x="7" y="21343"/>
                  </a:cubicBezTo>
                  <a:cubicBezTo>
                    <a:pt x="-50" y="21086"/>
                    <a:pt x="235" y="20571"/>
                    <a:pt x="1432" y="19286"/>
                  </a:cubicBezTo>
                  <a:cubicBezTo>
                    <a:pt x="2629" y="18000"/>
                    <a:pt x="4737" y="15943"/>
                    <a:pt x="6732" y="14400"/>
                  </a:cubicBezTo>
                  <a:cubicBezTo>
                    <a:pt x="8727" y="12857"/>
                    <a:pt x="10608" y="11829"/>
                    <a:pt x="12545" y="11057"/>
                  </a:cubicBezTo>
                  <a:cubicBezTo>
                    <a:pt x="14483" y="10286"/>
                    <a:pt x="16478" y="9771"/>
                    <a:pt x="17874" y="9257"/>
                  </a:cubicBezTo>
                  <a:cubicBezTo>
                    <a:pt x="19270" y="8743"/>
                    <a:pt x="20068" y="8229"/>
                    <a:pt x="20581" y="6686"/>
                  </a:cubicBezTo>
                  <a:cubicBezTo>
                    <a:pt x="21094" y="5143"/>
                    <a:pt x="21322" y="2571"/>
                    <a:pt x="2155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3786716" y="3080961"/>
              <a:ext cx="201261" cy="45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19" fill="norm" stroke="1" extrusionOk="0">
                  <a:moveTo>
                    <a:pt x="3825" y="2029"/>
                  </a:moveTo>
                  <a:cubicBezTo>
                    <a:pt x="3150" y="1526"/>
                    <a:pt x="2475" y="1024"/>
                    <a:pt x="1688" y="622"/>
                  </a:cubicBezTo>
                  <a:cubicBezTo>
                    <a:pt x="900" y="220"/>
                    <a:pt x="0" y="-81"/>
                    <a:pt x="0" y="19"/>
                  </a:cubicBezTo>
                  <a:cubicBezTo>
                    <a:pt x="0" y="120"/>
                    <a:pt x="900" y="622"/>
                    <a:pt x="4050" y="1778"/>
                  </a:cubicBezTo>
                  <a:cubicBezTo>
                    <a:pt x="7200" y="2933"/>
                    <a:pt x="12600" y="4741"/>
                    <a:pt x="16200" y="6499"/>
                  </a:cubicBezTo>
                  <a:cubicBezTo>
                    <a:pt x="19800" y="8258"/>
                    <a:pt x="21600" y="9966"/>
                    <a:pt x="21375" y="11523"/>
                  </a:cubicBezTo>
                  <a:cubicBezTo>
                    <a:pt x="21150" y="13080"/>
                    <a:pt x="18900" y="14486"/>
                    <a:pt x="15525" y="15792"/>
                  </a:cubicBezTo>
                  <a:cubicBezTo>
                    <a:pt x="12150" y="17099"/>
                    <a:pt x="7650" y="18304"/>
                    <a:pt x="4950" y="19208"/>
                  </a:cubicBezTo>
                  <a:cubicBezTo>
                    <a:pt x="2250" y="20112"/>
                    <a:pt x="1350" y="20715"/>
                    <a:pt x="1463" y="21067"/>
                  </a:cubicBezTo>
                  <a:cubicBezTo>
                    <a:pt x="1575" y="21419"/>
                    <a:pt x="2700" y="21519"/>
                    <a:pt x="4050" y="21519"/>
                  </a:cubicBezTo>
                  <a:cubicBezTo>
                    <a:pt x="5400" y="21519"/>
                    <a:pt x="6975" y="21419"/>
                    <a:pt x="8550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3260636" y="2876054"/>
              <a:ext cx="479514" cy="83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45" fill="norm" stroke="1" extrusionOk="0">
                  <a:moveTo>
                    <a:pt x="21556" y="0"/>
                  </a:moveTo>
                  <a:cubicBezTo>
                    <a:pt x="21080" y="0"/>
                    <a:pt x="20604" y="0"/>
                    <a:pt x="20176" y="164"/>
                  </a:cubicBezTo>
                  <a:cubicBezTo>
                    <a:pt x="19748" y="329"/>
                    <a:pt x="19367" y="658"/>
                    <a:pt x="18559" y="1782"/>
                  </a:cubicBezTo>
                  <a:cubicBezTo>
                    <a:pt x="17750" y="2906"/>
                    <a:pt x="16513" y="4824"/>
                    <a:pt x="15038" y="6825"/>
                  </a:cubicBezTo>
                  <a:cubicBezTo>
                    <a:pt x="13563" y="8826"/>
                    <a:pt x="11850" y="10910"/>
                    <a:pt x="10042" y="12774"/>
                  </a:cubicBezTo>
                  <a:cubicBezTo>
                    <a:pt x="8234" y="14638"/>
                    <a:pt x="6331" y="16282"/>
                    <a:pt x="4761" y="17598"/>
                  </a:cubicBezTo>
                  <a:cubicBezTo>
                    <a:pt x="3191" y="18914"/>
                    <a:pt x="1954" y="19901"/>
                    <a:pt x="1145" y="20531"/>
                  </a:cubicBezTo>
                  <a:cubicBezTo>
                    <a:pt x="337" y="21161"/>
                    <a:pt x="-44" y="21436"/>
                    <a:pt x="4" y="21518"/>
                  </a:cubicBezTo>
                  <a:cubicBezTo>
                    <a:pt x="51" y="21600"/>
                    <a:pt x="527" y="21490"/>
                    <a:pt x="1574" y="21244"/>
                  </a:cubicBezTo>
                  <a:cubicBezTo>
                    <a:pt x="2620" y="20997"/>
                    <a:pt x="4238" y="20613"/>
                    <a:pt x="5856" y="202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4392548" y="3226010"/>
              <a:ext cx="217552" cy="25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0964" fill="norm" stroke="1" extrusionOk="0">
                  <a:moveTo>
                    <a:pt x="18674" y="468"/>
                  </a:moveTo>
                  <a:cubicBezTo>
                    <a:pt x="16412" y="117"/>
                    <a:pt x="14149" y="-234"/>
                    <a:pt x="11886" y="205"/>
                  </a:cubicBezTo>
                  <a:cubicBezTo>
                    <a:pt x="9623" y="644"/>
                    <a:pt x="7360" y="1873"/>
                    <a:pt x="5200" y="4595"/>
                  </a:cubicBezTo>
                  <a:cubicBezTo>
                    <a:pt x="3040" y="7317"/>
                    <a:pt x="983" y="11532"/>
                    <a:pt x="263" y="14781"/>
                  </a:cubicBezTo>
                  <a:cubicBezTo>
                    <a:pt x="-457" y="18029"/>
                    <a:pt x="160" y="20312"/>
                    <a:pt x="3863" y="20839"/>
                  </a:cubicBezTo>
                  <a:cubicBezTo>
                    <a:pt x="7566" y="21366"/>
                    <a:pt x="14354" y="20137"/>
                    <a:pt x="21143" y="189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4597220" y="3264108"/>
              <a:ext cx="108130" cy="17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0354" fill="norm" stroke="1" extrusionOk="0">
                  <a:moveTo>
                    <a:pt x="20819" y="6621"/>
                  </a:moveTo>
                  <a:cubicBezTo>
                    <a:pt x="20819" y="5132"/>
                    <a:pt x="20819" y="3642"/>
                    <a:pt x="18374" y="2152"/>
                  </a:cubicBezTo>
                  <a:cubicBezTo>
                    <a:pt x="15929" y="663"/>
                    <a:pt x="11038" y="-827"/>
                    <a:pt x="6963" y="539"/>
                  </a:cubicBezTo>
                  <a:cubicBezTo>
                    <a:pt x="2887" y="1904"/>
                    <a:pt x="-373" y="6125"/>
                    <a:pt x="35" y="9973"/>
                  </a:cubicBezTo>
                  <a:cubicBezTo>
                    <a:pt x="442" y="13821"/>
                    <a:pt x="4518" y="17297"/>
                    <a:pt x="7982" y="19035"/>
                  </a:cubicBezTo>
                  <a:cubicBezTo>
                    <a:pt x="11446" y="20773"/>
                    <a:pt x="14299" y="20773"/>
                    <a:pt x="16744" y="19159"/>
                  </a:cubicBezTo>
                  <a:cubicBezTo>
                    <a:pt x="19189" y="17545"/>
                    <a:pt x="21227" y="14318"/>
                    <a:pt x="20208" y="11835"/>
                  </a:cubicBezTo>
                  <a:cubicBezTo>
                    <a:pt x="19189" y="9352"/>
                    <a:pt x="15114" y="7614"/>
                    <a:pt x="11038" y="58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4778105" y="3238155"/>
              <a:ext cx="174895" cy="20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66" fill="norm" stroke="1" extrusionOk="0">
                  <a:moveTo>
                    <a:pt x="1985" y="2602"/>
                  </a:moveTo>
                  <a:cubicBezTo>
                    <a:pt x="2245" y="7184"/>
                    <a:pt x="2505" y="11766"/>
                    <a:pt x="2636" y="14602"/>
                  </a:cubicBezTo>
                  <a:cubicBezTo>
                    <a:pt x="2766" y="17439"/>
                    <a:pt x="2766" y="18530"/>
                    <a:pt x="2375" y="19511"/>
                  </a:cubicBezTo>
                  <a:cubicBezTo>
                    <a:pt x="1985" y="20493"/>
                    <a:pt x="1204" y="21366"/>
                    <a:pt x="684" y="21257"/>
                  </a:cubicBezTo>
                  <a:cubicBezTo>
                    <a:pt x="163" y="21148"/>
                    <a:pt x="-97" y="20057"/>
                    <a:pt x="33" y="16784"/>
                  </a:cubicBezTo>
                  <a:cubicBezTo>
                    <a:pt x="163" y="13511"/>
                    <a:pt x="684" y="8057"/>
                    <a:pt x="1464" y="4784"/>
                  </a:cubicBezTo>
                  <a:cubicBezTo>
                    <a:pt x="2245" y="1511"/>
                    <a:pt x="3286" y="421"/>
                    <a:pt x="4978" y="93"/>
                  </a:cubicBezTo>
                  <a:cubicBezTo>
                    <a:pt x="6669" y="-234"/>
                    <a:pt x="9011" y="202"/>
                    <a:pt x="10703" y="2930"/>
                  </a:cubicBezTo>
                  <a:cubicBezTo>
                    <a:pt x="12395" y="5657"/>
                    <a:pt x="13436" y="10675"/>
                    <a:pt x="15127" y="13948"/>
                  </a:cubicBezTo>
                  <a:cubicBezTo>
                    <a:pt x="16819" y="17221"/>
                    <a:pt x="19161" y="18748"/>
                    <a:pt x="21503" y="20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4960347" y="2998929"/>
              <a:ext cx="227603" cy="49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38" fill="norm" stroke="1" extrusionOk="0">
                  <a:moveTo>
                    <a:pt x="13706" y="15555"/>
                  </a:moveTo>
                  <a:cubicBezTo>
                    <a:pt x="14106" y="14548"/>
                    <a:pt x="14506" y="13541"/>
                    <a:pt x="14506" y="12809"/>
                  </a:cubicBezTo>
                  <a:cubicBezTo>
                    <a:pt x="14506" y="12077"/>
                    <a:pt x="14106" y="11619"/>
                    <a:pt x="12006" y="11665"/>
                  </a:cubicBezTo>
                  <a:cubicBezTo>
                    <a:pt x="9906" y="11711"/>
                    <a:pt x="6106" y="12260"/>
                    <a:pt x="3606" y="13633"/>
                  </a:cubicBezTo>
                  <a:cubicBezTo>
                    <a:pt x="1106" y="15006"/>
                    <a:pt x="-94" y="17202"/>
                    <a:pt x="6" y="18712"/>
                  </a:cubicBezTo>
                  <a:cubicBezTo>
                    <a:pt x="106" y="20223"/>
                    <a:pt x="1506" y="21046"/>
                    <a:pt x="3206" y="21275"/>
                  </a:cubicBezTo>
                  <a:cubicBezTo>
                    <a:pt x="4906" y="21504"/>
                    <a:pt x="6906" y="21138"/>
                    <a:pt x="9206" y="19673"/>
                  </a:cubicBezTo>
                  <a:cubicBezTo>
                    <a:pt x="11506" y="18209"/>
                    <a:pt x="14106" y="15646"/>
                    <a:pt x="16206" y="12718"/>
                  </a:cubicBezTo>
                  <a:cubicBezTo>
                    <a:pt x="18306" y="9789"/>
                    <a:pt x="19906" y="6494"/>
                    <a:pt x="20706" y="4526"/>
                  </a:cubicBezTo>
                  <a:cubicBezTo>
                    <a:pt x="21506" y="2558"/>
                    <a:pt x="21506" y="1918"/>
                    <a:pt x="21506" y="1368"/>
                  </a:cubicBezTo>
                  <a:cubicBezTo>
                    <a:pt x="21506" y="819"/>
                    <a:pt x="21506" y="362"/>
                    <a:pt x="21006" y="133"/>
                  </a:cubicBezTo>
                  <a:cubicBezTo>
                    <a:pt x="20506" y="-96"/>
                    <a:pt x="19506" y="-96"/>
                    <a:pt x="18506" y="682"/>
                  </a:cubicBezTo>
                  <a:cubicBezTo>
                    <a:pt x="17506" y="1460"/>
                    <a:pt x="16506" y="3016"/>
                    <a:pt x="15906" y="5304"/>
                  </a:cubicBezTo>
                  <a:cubicBezTo>
                    <a:pt x="15306" y="7592"/>
                    <a:pt x="15106" y="10612"/>
                    <a:pt x="15506" y="13175"/>
                  </a:cubicBezTo>
                  <a:cubicBezTo>
                    <a:pt x="15906" y="15738"/>
                    <a:pt x="16906" y="17843"/>
                    <a:pt x="17906" y="199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5258441" y="3142754"/>
              <a:ext cx="50160" cy="27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02" fill="norm" stroke="1" extrusionOk="0">
                  <a:moveTo>
                    <a:pt x="7827" y="15591"/>
                  </a:moveTo>
                  <a:cubicBezTo>
                    <a:pt x="5127" y="16241"/>
                    <a:pt x="2427" y="16890"/>
                    <a:pt x="1077" y="17621"/>
                  </a:cubicBezTo>
                  <a:cubicBezTo>
                    <a:pt x="-273" y="18352"/>
                    <a:pt x="-273" y="19164"/>
                    <a:pt x="627" y="19976"/>
                  </a:cubicBezTo>
                  <a:cubicBezTo>
                    <a:pt x="1527" y="20788"/>
                    <a:pt x="3327" y="21600"/>
                    <a:pt x="5577" y="21194"/>
                  </a:cubicBezTo>
                  <a:cubicBezTo>
                    <a:pt x="7827" y="20788"/>
                    <a:pt x="10527" y="19164"/>
                    <a:pt x="12327" y="15835"/>
                  </a:cubicBezTo>
                  <a:cubicBezTo>
                    <a:pt x="14127" y="12505"/>
                    <a:pt x="15027" y="7471"/>
                    <a:pt x="16377" y="4547"/>
                  </a:cubicBezTo>
                  <a:cubicBezTo>
                    <a:pt x="17727" y="1624"/>
                    <a:pt x="19527" y="812"/>
                    <a:pt x="213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5370218" y="2990888"/>
              <a:ext cx="81076" cy="46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307" fill="norm" stroke="1" extrusionOk="0">
                  <a:moveTo>
                    <a:pt x="19920" y="1727"/>
                  </a:moveTo>
                  <a:cubicBezTo>
                    <a:pt x="20460" y="948"/>
                    <a:pt x="21000" y="170"/>
                    <a:pt x="20460" y="24"/>
                  </a:cubicBezTo>
                  <a:cubicBezTo>
                    <a:pt x="19920" y="-122"/>
                    <a:pt x="18300" y="364"/>
                    <a:pt x="16410" y="2310"/>
                  </a:cubicBezTo>
                  <a:cubicBezTo>
                    <a:pt x="14520" y="4256"/>
                    <a:pt x="12360" y="7662"/>
                    <a:pt x="9660" y="10727"/>
                  </a:cubicBezTo>
                  <a:cubicBezTo>
                    <a:pt x="6960" y="13792"/>
                    <a:pt x="3720" y="16516"/>
                    <a:pt x="1830" y="18316"/>
                  </a:cubicBezTo>
                  <a:cubicBezTo>
                    <a:pt x="-60" y="20116"/>
                    <a:pt x="-600" y="20992"/>
                    <a:pt x="750" y="21235"/>
                  </a:cubicBezTo>
                  <a:cubicBezTo>
                    <a:pt x="2100" y="21478"/>
                    <a:pt x="5340" y="21089"/>
                    <a:pt x="8040" y="20359"/>
                  </a:cubicBezTo>
                  <a:cubicBezTo>
                    <a:pt x="10740" y="19629"/>
                    <a:pt x="12900" y="18559"/>
                    <a:pt x="15060" y="17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5324385" y="3244780"/>
              <a:ext cx="155665" cy="3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59" fill="norm" stroke="1" extrusionOk="0">
                  <a:moveTo>
                    <a:pt x="6580" y="21359"/>
                  </a:moveTo>
                  <a:cubicBezTo>
                    <a:pt x="5120" y="17759"/>
                    <a:pt x="3661" y="14159"/>
                    <a:pt x="2347" y="10559"/>
                  </a:cubicBezTo>
                  <a:cubicBezTo>
                    <a:pt x="1034" y="6959"/>
                    <a:pt x="-134" y="3359"/>
                    <a:pt x="12" y="1559"/>
                  </a:cubicBezTo>
                  <a:cubicBezTo>
                    <a:pt x="158" y="-241"/>
                    <a:pt x="1617" y="-241"/>
                    <a:pt x="5412" y="359"/>
                  </a:cubicBezTo>
                  <a:cubicBezTo>
                    <a:pt x="9207" y="959"/>
                    <a:pt x="15336" y="2159"/>
                    <a:pt x="21466" y="33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5537199" y="3244354"/>
              <a:ext cx="317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993"/>
                    <a:pt x="12960" y="1986"/>
                    <a:pt x="9360" y="5586"/>
                  </a:cubicBezTo>
                  <a:cubicBezTo>
                    <a:pt x="5760" y="9186"/>
                    <a:pt x="2880" y="1539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5587999" y="3161804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5627411" y="3253700"/>
              <a:ext cx="119340" cy="15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0821" fill="norm" stroke="1" extrusionOk="0">
                  <a:moveTo>
                    <a:pt x="20641" y="4652"/>
                  </a:moveTo>
                  <a:cubicBezTo>
                    <a:pt x="18810" y="2689"/>
                    <a:pt x="16980" y="725"/>
                    <a:pt x="13868" y="164"/>
                  </a:cubicBezTo>
                  <a:cubicBezTo>
                    <a:pt x="10756" y="-397"/>
                    <a:pt x="6363" y="445"/>
                    <a:pt x="3434" y="3250"/>
                  </a:cubicBezTo>
                  <a:cubicBezTo>
                    <a:pt x="505" y="6055"/>
                    <a:pt x="-959" y="10824"/>
                    <a:pt x="688" y="14190"/>
                  </a:cubicBezTo>
                  <a:cubicBezTo>
                    <a:pt x="2336" y="17556"/>
                    <a:pt x="7095" y="19520"/>
                    <a:pt x="10390" y="20361"/>
                  </a:cubicBezTo>
                  <a:cubicBezTo>
                    <a:pt x="13685" y="21203"/>
                    <a:pt x="15516" y="20922"/>
                    <a:pt x="16797" y="19239"/>
                  </a:cubicBezTo>
                  <a:cubicBezTo>
                    <a:pt x="18078" y="17556"/>
                    <a:pt x="18810" y="14471"/>
                    <a:pt x="17529" y="12086"/>
                  </a:cubicBezTo>
                  <a:cubicBezTo>
                    <a:pt x="16248" y="9702"/>
                    <a:pt x="12953" y="8019"/>
                    <a:pt x="9658" y="63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5794707" y="3225455"/>
              <a:ext cx="107900" cy="22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82" fill="norm" stroke="1" extrusionOk="0">
                  <a:moveTo>
                    <a:pt x="1804" y="4876"/>
                  </a:moveTo>
                  <a:cubicBezTo>
                    <a:pt x="2219" y="8340"/>
                    <a:pt x="2635" y="11805"/>
                    <a:pt x="2219" y="14148"/>
                  </a:cubicBezTo>
                  <a:cubicBezTo>
                    <a:pt x="1804" y="16491"/>
                    <a:pt x="558" y="17714"/>
                    <a:pt x="142" y="17612"/>
                  </a:cubicBezTo>
                  <a:cubicBezTo>
                    <a:pt x="-273" y="17510"/>
                    <a:pt x="142" y="16084"/>
                    <a:pt x="2427" y="13027"/>
                  </a:cubicBezTo>
                  <a:cubicBezTo>
                    <a:pt x="4712" y="9971"/>
                    <a:pt x="8865" y="5284"/>
                    <a:pt x="11981" y="2737"/>
                  </a:cubicBezTo>
                  <a:cubicBezTo>
                    <a:pt x="15096" y="190"/>
                    <a:pt x="17173" y="-218"/>
                    <a:pt x="18627" y="88"/>
                  </a:cubicBezTo>
                  <a:cubicBezTo>
                    <a:pt x="20081" y="393"/>
                    <a:pt x="20912" y="1412"/>
                    <a:pt x="21119" y="3756"/>
                  </a:cubicBezTo>
                  <a:cubicBezTo>
                    <a:pt x="21327" y="6099"/>
                    <a:pt x="20912" y="9767"/>
                    <a:pt x="20496" y="12925"/>
                  </a:cubicBezTo>
                  <a:cubicBezTo>
                    <a:pt x="20081" y="16084"/>
                    <a:pt x="19665" y="18733"/>
                    <a:pt x="19250" y="21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5978436" y="2898303"/>
              <a:ext cx="388902" cy="51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23" fill="norm" stroke="1" extrusionOk="0">
                  <a:moveTo>
                    <a:pt x="3333" y="18681"/>
                  </a:moveTo>
                  <a:cubicBezTo>
                    <a:pt x="3800" y="17636"/>
                    <a:pt x="4267" y="16591"/>
                    <a:pt x="4501" y="15850"/>
                  </a:cubicBezTo>
                  <a:cubicBezTo>
                    <a:pt x="4734" y="15110"/>
                    <a:pt x="4734" y="14675"/>
                    <a:pt x="4442" y="14413"/>
                  </a:cubicBezTo>
                  <a:cubicBezTo>
                    <a:pt x="4150" y="14152"/>
                    <a:pt x="3566" y="14065"/>
                    <a:pt x="2983" y="14065"/>
                  </a:cubicBezTo>
                  <a:cubicBezTo>
                    <a:pt x="2399" y="14065"/>
                    <a:pt x="1815" y="14152"/>
                    <a:pt x="1231" y="15023"/>
                  </a:cubicBezTo>
                  <a:cubicBezTo>
                    <a:pt x="648" y="15894"/>
                    <a:pt x="64" y="17549"/>
                    <a:pt x="5" y="18768"/>
                  </a:cubicBezTo>
                  <a:cubicBezTo>
                    <a:pt x="-53" y="19987"/>
                    <a:pt x="414" y="20771"/>
                    <a:pt x="1231" y="21076"/>
                  </a:cubicBezTo>
                  <a:cubicBezTo>
                    <a:pt x="2049" y="21381"/>
                    <a:pt x="3216" y="21207"/>
                    <a:pt x="4033" y="20597"/>
                  </a:cubicBezTo>
                  <a:cubicBezTo>
                    <a:pt x="4851" y="19987"/>
                    <a:pt x="5318" y="18942"/>
                    <a:pt x="5551" y="18202"/>
                  </a:cubicBezTo>
                  <a:cubicBezTo>
                    <a:pt x="5785" y="17462"/>
                    <a:pt x="5785" y="17026"/>
                    <a:pt x="5610" y="16983"/>
                  </a:cubicBezTo>
                  <a:cubicBezTo>
                    <a:pt x="5435" y="16939"/>
                    <a:pt x="5084" y="17287"/>
                    <a:pt x="5026" y="17679"/>
                  </a:cubicBezTo>
                  <a:cubicBezTo>
                    <a:pt x="4968" y="18071"/>
                    <a:pt x="5201" y="18507"/>
                    <a:pt x="5610" y="18768"/>
                  </a:cubicBezTo>
                  <a:cubicBezTo>
                    <a:pt x="6018" y="19029"/>
                    <a:pt x="6602" y="19116"/>
                    <a:pt x="7770" y="18855"/>
                  </a:cubicBezTo>
                  <a:cubicBezTo>
                    <a:pt x="8937" y="18594"/>
                    <a:pt x="10689" y="17984"/>
                    <a:pt x="12673" y="16460"/>
                  </a:cubicBezTo>
                  <a:cubicBezTo>
                    <a:pt x="14658" y="14936"/>
                    <a:pt x="16877" y="12497"/>
                    <a:pt x="18395" y="10102"/>
                  </a:cubicBezTo>
                  <a:cubicBezTo>
                    <a:pt x="19912" y="7707"/>
                    <a:pt x="20730" y="5355"/>
                    <a:pt x="21138" y="3700"/>
                  </a:cubicBezTo>
                  <a:cubicBezTo>
                    <a:pt x="21547" y="2046"/>
                    <a:pt x="21547" y="1087"/>
                    <a:pt x="21197" y="521"/>
                  </a:cubicBezTo>
                  <a:cubicBezTo>
                    <a:pt x="20846" y="-45"/>
                    <a:pt x="20146" y="-219"/>
                    <a:pt x="18978" y="347"/>
                  </a:cubicBezTo>
                  <a:cubicBezTo>
                    <a:pt x="17811" y="913"/>
                    <a:pt x="16176" y="2220"/>
                    <a:pt x="14833" y="4397"/>
                  </a:cubicBezTo>
                  <a:cubicBezTo>
                    <a:pt x="13491" y="6575"/>
                    <a:pt x="12440" y="9623"/>
                    <a:pt x="12031" y="12236"/>
                  </a:cubicBezTo>
                  <a:cubicBezTo>
                    <a:pt x="11623" y="14849"/>
                    <a:pt x="11856" y="17026"/>
                    <a:pt x="13374" y="18289"/>
                  </a:cubicBezTo>
                  <a:cubicBezTo>
                    <a:pt x="14892" y="19552"/>
                    <a:pt x="17694" y="19900"/>
                    <a:pt x="20496" y="202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7194549" y="2997190"/>
              <a:ext cx="31751" cy="47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271"/>
                  </a:moveTo>
                  <a:cubicBezTo>
                    <a:pt x="2880" y="1794"/>
                    <a:pt x="5760" y="1316"/>
                    <a:pt x="9360" y="838"/>
                  </a:cubicBezTo>
                  <a:cubicBezTo>
                    <a:pt x="12960" y="360"/>
                    <a:pt x="17280" y="-118"/>
                    <a:pt x="19440" y="25"/>
                  </a:cubicBezTo>
                  <a:cubicBezTo>
                    <a:pt x="21600" y="169"/>
                    <a:pt x="21600" y="933"/>
                    <a:pt x="20880" y="3132"/>
                  </a:cubicBezTo>
                  <a:cubicBezTo>
                    <a:pt x="20160" y="5330"/>
                    <a:pt x="18720" y="8962"/>
                    <a:pt x="18720" y="12259"/>
                  </a:cubicBezTo>
                  <a:cubicBezTo>
                    <a:pt x="18720" y="15556"/>
                    <a:pt x="20160" y="18519"/>
                    <a:pt x="21600" y="21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7036798" y="3428504"/>
              <a:ext cx="424453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fill="norm" stroke="1" extrusionOk="0">
                  <a:moveTo>
                    <a:pt x="1561" y="21600"/>
                  </a:moveTo>
                  <a:cubicBezTo>
                    <a:pt x="809" y="15840"/>
                    <a:pt x="56" y="10080"/>
                    <a:pt x="3" y="6480"/>
                  </a:cubicBezTo>
                  <a:cubicBezTo>
                    <a:pt x="-51" y="2880"/>
                    <a:pt x="594" y="1440"/>
                    <a:pt x="3012" y="1440"/>
                  </a:cubicBezTo>
                  <a:cubicBezTo>
                    <a:pt x="5430" y="1440"/>
                    <a:pt x="9621" y="2880"/>
                    <a:pt x="13006" y="2880"/>
                  </a:cubicBezTo>
                  <a:cubicBezTo>
                    <a:pt x="16391" y="2880"/>
                    <a:pt x="18970" y="1440"/>
                    <a:pt x="2154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847906" y="4438154"/>
              <a:ext cx="15694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200"/>
                    <a:pt x="3818" y="6400"/>
                    <a:pt x="1118" y="10000"/>
                  </a:cubicBezTo>
                  <a:cubicBezTo>
                    <a:pt x="-1582" y="13600"/>
                    <a:pt x="1118" y="17600"/>
                    <a:pt x="38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857250" y="4292104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1009099" y="4438154"/>
              <a:ext cx="323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501" y="0"/>
                  </a:moveTo>
                  <a:cubicBezTo>
                    <a:pt x="7101" y="771"/>
                    <a:pt x="1701" y="1543"/>
                    <a:pt x="351" y="4757"/>
                  </a:cubicBezTo>
                  <a:cubicBezTo>
                    <a:pt x="-999" y="7971"/>
                    <a:pt x="1701" y="13629"/>
                    <a:pt x="5751" y="16843"/>
                  </a:cubicBezTo>
                  <a:cubicBezTo>
                    <a:pt x="9801" y="20057"/>
                    <a:pt x="15201" y="20829"/>
                    <a:pt x="2060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991085" y="4250517"/>
              <a:ext cx="37615" cy="3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19977" fill="norm" stroke="1" extrusionOk="0">
                  <a:moveTo>
                    <a:pt x="20202" y="19977"/>
                  </a:moveTo>
                  <a:cubicBezTo>
                    <a:pt x="11107" y="11577"/>
                    <a:pt x="2013" y="3177"/>
                    <a:pt x="307" y="777"/>
                  </a:cubicBezTo>
                  <a:cubicBezTo>
                    <a:pt x="-1398" y="-1623"/>
                    <a:pt x="4286" y="1977"/>
                    <a:pt x="9970" y="5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1047750" y="4298454"/>
              <a:ext cx="212810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14612" y="0"/>
                  </a:moveTo>
                  <a:cubicBezTo>
                    <a:pt x="15671" y="109"/>
                    <a:pt x="16729" y="218"/>
                    <a:pt x="18000" y="1255"/>
                  </a:cubicBezTo>
                  <a:cubicBezTo>
                    <a:pt x="19271" y="2291"/>
                    <a:pt x="20753" y="4255"/>
                    <a:pt x="21176" y="6491"/>
                  </a:cubicBezTo>
                  <a:cubicBezTo>
                    <a:pt x="21600" y="8727"/>
                    <a:pt x="20965" y="11236"/>
                    <a:pt x="17259" y="13800"/>
                  </a:cubicBezTo>
                  <a:cubicBezTo>
                    <a:pt x="13553" y="16364"/>
                    <a:pt x="6776" y="1898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577600" y="4297081"/>
              <a:ext cx="184400" cy="41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452" fill="norm" stroke="1" extrusionOk="0">
                  <a:moveTo>
                    <a:pt x="20454" y="71"/>
                  </a:moveTo>
                  <a:cubicBezTo>
                    <a:pt x="17871" y="-38"/>
                    <a:pt x="15289" y="-148"/>
                    <a:pt x="12237" y="784"/>
                  </a:cubicBezTo>
                  <a:cubicBezTo>
                    <a:pt x="9184" y="1716"/>
                    <a:pt x="5663" y="3690"/>
                    <a:pt x="3080" y="6157"/>
                  </a:cubicBezTo>
                  <a:cubicBezTo>
                    <a:pt x="497" y="8624"/>
                    <a:pt x="-1146" y="11584"/>
                    <a:pt x="967" y="14161"/>
                  </a:cubicBezTo>
                  <a:cubicBezTo>
                    <a:pt x="3080" y="16737"/>
                    <a:pt x="8950" y="18930"/>
                    <a:pt x="12706" y="20081"/>
                  </a:cubicBezTo>
                  <a:cubicBezTo>
                    <a:pt x="16463" y="21233"/>
                    <a:pt x="18106" y="21342"/>
                    <a:pt x="19750" y="21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1921054" y="4434186"/>
              <a:ext cx="212546" cy="26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117" fill="norm" stroke="1" extrusionOk="0">
                  <a:moveTo>
                    <a:pt x="15396" y="3302"/>
                  </a:moveTo>
                  <a:cubicBezTo>
                    <a:pt x="14138" y="2139"/>
                    <a:pt x="12879" y="976"/>
                    <a:pt x="11621" y="395"/>
                  </a:cubicBezTo>
                  <a:cubicBezTo>
                    <a:pt x="10363" y="-187"/>
                    <a:pt x="9105" y="-187"/>
                    <a:pt x="7427" y="810"/>
                  </a:cubicBezTo>
                  <a:cubicBezTo>
                    <a:pt x="5749" y="1807"/>
                    <a:pt x="3652" y="3801"/>
                    <a:pt x="2079" y="6542"/>
                  </a:cubicBezTo>
                  <a:cubicBezTo>
                    <a:pt x="507" y="9284"/>
                    <a:pt x="-542" y="12773"/>
                    <a:pt x="297" y="15431"/>
                  </a:cubicBezTo>
                  <a:cubicBezTo>
                    <a:pt x="1136" y="18090"/>
                    <a:pt x="3862" y="19918"/>
                    <a:pt x="7637" y="20665"/>
                  </a:cubicBezTo>
                  <a:cubicBezTo>
                    <a:pt x="11411" y="21413"/>
                    <a:pt x="16235" y="21081"/>
                    <a:pt x="21058" y="207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2117394" y="4505348"/>
              <a:ext cx="232106" cy="19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0852" fill="norm" stroke="1" extrusionOk="0">
                  <a:moveTo>
                    <a:pt x="21148" y="1685"/>
                  </a:moveTo>
                  <a:cubicBezTo>
                    <a:pt x="17484" y="523"/>
                    <a:pt x="13819" y="-638"/>
                    <a:pt x="10348" y="407"/>
                  </a:cubicBezTo>
                  <a:cubicBezTo>
                    <a:pt x="6877" y="1452"/>
                    <a:pt x="3598" y="4704"/>
                    <a:pt x="1766" y="7839"/>
                  </a:cubicBezTo>
                  <a:cubicBezTo>
                    <a:pt x="-66" y="10975"/>
                    <a:pt x="-452" y="13994"/>
                    <a:pt x="512" y="16433"/>
                  </a:cubicBezTo>
                  <a:cubicBezTo>
                    <a:pt x="1477" y="18872"/>
                    <a:pt x="3791" y="20730"/>
                    <a:pt x="6394" y="20846"/>
                  </a:cubicBezTo>
                  <a:cubicBezTo>
                    <a:pt x="8998" y="20962"/>
                    <a:pt x="11891" y="19336"/>
                    <a:pt x="13530" y="16549"/>
                  </a:cubicBezTo>
                  <a:cubicBezTo>
                    <a:pt x="15169" y="13762"/>
                    <a:pt x="15555" y="9814"/>
                    <a:pt x="15362" y="7143"/>
                  </a:cubicBezTo>
                  <a:cubicBezTo>
                    <a:pt x="15169" y="4472"/>
                    <a:pt x="14398" y="3078"/>
                    <a:pt x="13530" y="2265"/>
                  </a:cubicBezTo>
                  <a:cubicBezTo>
                    <a:pt x="12662" y="1452"/>
                    <a:pt x="11698" y="1220"/>
                    <a:pt x="11216" y="1685"/>
                  </a:cubicBezTo>
                  <a:cubicBezTo>
                    <a:pt x="10734" y="2149"/>
                    <a:pt x="10734" y="3310"/>
                    <a:pt x="10734" y="4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2336799" y="4500199"/>
              <a:ext cx="215901" cy="28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3012"/>
                  </a:moveTo>
                  <a:cubicBezTo>
                    <a:pt x="1059" y="2689"/>
                    <a:pt x="2118" y="2367"/>
                    <a:pt x="3176" y="2206"/>
                  </a:cubicBezTo>
                  <a:cubicBezTo>
                    <a:pt x="4235" y="2045"/>
                    <a:pt x="5294" y="2045"/>
                    <a:pt x="6035" y="3415"/>
                  </a:cubicBezTo>
                  <a:cubicBezTo>
                    <a:pt x="6776" y="4785"/>
                    <a:pt x="7200" y="7525"/>
                    <a:pt x="7306" y="9379"/>
                  </a:cubicBezTo>
                  <a:cubicBezTo>
                    <a:pt x="7412" y="11233"/>
                    <a:pt x="7200" y="12200"/>
                    <a:pt x="6776" y="13006"/>
                  </a:cubicBezTo>
                  <a:cubicBezTo>
                    <a:pt x="6353" y="13812"/>
                    <a:pt x="5718" y="14457"/>
                    <a:pt x="5188" y="14376"/>
                  </a:cubicBezTo>
                  <a:cubicBezTo>
                    <a:pt x="4659" y="14295"/>
                    <a:pt x="4235" y="13489"/>
                    <a:pt x="4235" y="11716"/>
                  </a:cubicBezTo>
                  <a:cubicBezTo>
                    <a:pt x="4235" y="9943"/>
                    <a:pt x="4659" y="7203"/>
                    <a:pt x="5506" y="5107"/>
                  </a:cubicBezTo>
                  <a:cubicBezTo>
                    <a:pt x="6353" y="3012"/>
                    <a:pt x="7624" y="1561"/>
                    <a:pt x="8788" y="755"/>
                  </a:cubicBezTo>
                  <a:cubicBezTo>
                    <a:pt x="9953" y="-51"/>
                    <a:pt x="11012" y="-212"/>
                    <a:pt x="11859" y="272"/>
                  </a:cubicBezTo>
                  <a:cubicBezTo>
                    <a:pt x="12706" y="755"/>
                    <a:pt x="13341" y="1884"/>
                    <a:pt x="14294" y="4543"/>
                  </a:cubicBezTo>
                  <a:cubicBezTo>
                    <a:pt x="15247" y="7203"/>
                    <a:pt x="16518" y="11394"/>
                    <a:pt x="17788" y="14457"/>
                  </a:cubicBezTo>
                  <a:cubicBezTo>
                    <a:pt x="19059" y="17519"/>
                    <a:pt x="20329" y="19454"/>
                    <a:pt x="21600" y="213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2576764" y="4198502"/>
              <a:ext cx="274386" cy="558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27" fill="norm" stroke="1" extrusionOk="0">
                  <a:moveTo>
                    <a:pt x="21212" y="14741"/>
                  </a:moveTo>
                  <a:cubicBezTo>
                    <a:pt x="19412" y="14094"/>
                    <a:pt x="17612" y="13447"/>
                    <a:pt x="14912" y="13326"/>
                  </a:cubicBezTo>
                  <a:cubicBezTo>
                    <a:pt x="12212" y="13204"/>
                    <a:pt x="8612" y="13609"/>
                    <a:pt x="5830" y="14377"/>
                  </a:cubicBezTo>
                  <a:cubicBezTo>
                    <a:pt x="3048" y="15146"/>
                    <a:pt x="1085" y="16279"/>
                    <a:pt x="348" y="17452"/>
                  </a:cubicBezTo>
                  <a:cubicBezTo>
                    <a:pt x="-388" y="18625"/>
                    <a:pt x="103" y="19838"/>
                    <a:pt x="1248" y="20566"/>
                  </a:cubicBezTo>
                  <a:cubicBezTo>
                    <a:pt x="2394" y="21294"/>
                    <a:pt x="4194" y="21537"/>
                    <a:pt x="6485" y="21133"/>
                  </a:cubicBezTo>
                  <a:cubicBezTo>
                    <a:pt x="8776" y="20728"/>
                    <a:pt x="11557" y="19676"/>
                    <a:pt x="13767" y="17775"/>
                  </a:cubicBezTo>
                  <a:cubicBezTo>
                    <a:pt x="15976" y="15874"/>
                    <a:pt x="17612" y="13124"/>
                    <a:pt x="18594" y="10454"/>
                  </a:cubicBezTo>
                  <a:cubicBezTo>
                    <a:pt x="19576" y="7784"/>
                    <a:pt x="19903" y="5195"/>
                    <a:pt x="19494" y="3456"/>
                  </a:cubicBezTo>
                  <a:cubicBezTo>
                    <a:pt x="19085" y="1717"/>
                    <a:pt x="17939" y="827"/>
                    <a:pt x="16957" y="382"/>
                  </a:cubicBezTo>
                  <a:cubicBezTo>
                    <a:pt x="15976" y="-63"/>
                    <a:pt x="15157" y="-63"/>
                    <a:pt x="14503" y="99"/>
                  </a:cubicBezTo>
                  <a:cubicBezTo>
                    <a:pt x="13848" y="261"/>
                    <a:pt x="13357" y="584"/>
                    <a:pt x="13030" y="2000"/>
                  </a:cubicBezTo>
                  <a:cubicBezTo>
                    <a:pt x="12703" y="3416"/>
                    <a:pt x="12539" y="5924"/>
                    <a:pt x="12948" y="8674"/>
                  </a:cubicBezTo>
                  <a:cubicBezTo>
                    <a:pt x="13357" y="11425"/>
                    <a:pt x="14339" y="14418"/>
                    <a:pt x="15730" y="16440"/>
                  </a:cubicBezTo>
                  <a:cubicBezTo>
                    <a:pt x="17121" y="18463"/>
                    <a:pt x="18921" y="19515"/>
                    <a:pt x="20721" y="205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2959100" y="4571504"/>
              <a:ext cx="3175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82"/>
                    <a:pt x="7200" y="10165"/>
                    <a:pt x="3600" y="13765"/>
                  </a:cubicBezTo>
                  <a:cubicBezTo>
                    <a:pt x="0" y="17365"/>
                    <a:pt x="0" y="1948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2952750" y="4361954"/>
              <a:ext cx="508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3134222" y="4240173"/>
              <a:ext cx="34428" cy="45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319" fill="norm" stroke="1" extrusionOk="0">
                  <a:moveTo>
                    <a:pt x="13042" y="940"/>
                  </a:moveTo>
                  <a:cubicBezTo>
                    <a:pt x="14313" y="447"/>
                    <a:pt x="15584" y="-46"/>
                    <a:pt x="16219" y="3"/>
                  </a:cubicBezTo>
                  <a:cubicBezTo>
                    <a:pt x="16854" y="53"/>
                    <a:pt x="16854" y="644"/>
                    <a:pt x="14948" y="2765"/>
                  </a:cubicBezTo>
                  <a:cubicBezTo>
                    <a:pt x="13042" y="4886"/>
                    <a:pt x="9231" y="8535"/>
                    <a:pt x="6690" y="11395"/>
                  </a:cubicBezTo>
                  <a:cubicBezTo>
                    <a:pt x="4148" y="14255"/>
                    <a:pt x="2878" y="16327"/>
                    <a:pt x="1607" y="17954"/>
                  </a:cubicBezTo>
                  <a:cubicBezTo>
                    <a:pt x="337" y="19581"/>
                    <a:pt x="-934" y="20765"/>
                    <a:pt x="972" y="21159"/>
                  </a:cubicBezTo>
                  <a:cubicBezTo>
                    <a:pt x="2878" y="21554"/>
                    <a:pt x="7960" y="21159"/>
                    <a:pt x="11772" y="20617"/>
                  </a:cubicBezTo>
                  <a:cubicBezTo>
                    <a:pt x="15584" y="20075"/>
                    <a:pt x="18125" y="19384"/>
                    <a:pt x="20666" y="186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3041650" y="4514354"/>
              <a:ext cx="2857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3302000" y="4508004"/>
              <a:ext cx="571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4500"/>
                    <a:pt x="8800" y="9000"/>
                    <a:pt x="5200" y="12600"/>
                  </a:cubicBezTo>
                  <a:cubicBezTo>
                    <a:pt x="1600" y="16200"/>
                    <a:pt x="800" y="189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Shape"/>
            <p:cNvSpPr/>
            <p:nvPr/>
          </p:nvSpPr>
          <p:spPr>
            <a:xfrm>
              <a:off x="3344333" y="4410638"/>
              <a:ext cx="21167" cy="2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3447533" y="4472005"/>
              <a:ext cx="98662" cy="172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0725" fill="norm" stroke="1" extrusionOk="0">
                  <a:moveTo>
                    <a:pt x="19944" y="4322"/>
                  </a:moveTo>
                  <a:cubicBezTo>
                    <a:pt x="18622" y="2797"/>
                    <a:pt x="17299" y="1273"/>
                    <a:pt x="15536" y="510"/>
                  </a:cubicBezTo>
                  <a:cubicBezTo>
                    <a:pt x="13773" y="-252"/>
                    <a:pt x="11569" y="-252"/>
                    <a:pt x="8483" y="1146"/>
                  </a:cubicBezTo>
                  <a:cubicBezTo>
                    <a:pt x="5397" y="2543"/>
                    <a:pt x="1430" y="5339"/>
                    <a:pt x="328" y="8769"/>
                  </a:cubicBezTo>
                  <a:cubicBezTo>
                    <a:pt x="-774" y="12200"/>
                    <a:pt x="989" y="16266"/>
                    <a:pt x="4295" y="18553"/>
                  </a:cubicBezTo>
                  <a:cubicBezTo>
                    <a:pt x="7602" y="20840"/>
                    <a:pt x="12450" y="21348"/>
                    <a:pt x="15536" y="19950"/>
                  </a:cubicBezTo>
                  <a:cubicBezTo>
                    <a:pt x="18622" y="18553"/>
                    <a:pt x="19944" y="15249"/>
                    <a:pt x="20385" y="12962"/>
                  </a:cubicBezTo>
                  <a:cubicBezTo>
                    <a:pt x="20826" y="10675"/>
                    <a:pt x="20385" y="9404"/>
                    <a:pt x="18842" y="8261"/>
                  </a:cubicBezTo>
                  <a:cubicBezTo>
                    <a:pt x="17299" y="7117"/>
                    <a:pt x="14655" y="6101"/>
                    <a:pt x="12891" y="6228"/>
                  </a:cubicBezTo>
                  <a:cubicBezTo>
                    <a:pt x="11128" y="6355"/>
                    <a:pt x="10246" y="7626"/>
                    <a:pt x="9365" y="88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3638550" y="4440436"/>
              <a:ext cx="153623" cy="25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38" fill="norm" stroke="1" extrusionOk="0">
                  <a:moveTo>
                    <a:pt x="0" y="7651"/>
                  </a:moveTo>
                  <a:cubicBezTo>
                    <a:pt x="888" y="6954"/>
                    <a:pt x="1775" y="6257"/>
                    <a:pt x="2367" y="6344"/>
                  </a:cubicBezTo>
                  <a:cubicBezTo>
                    <a:pt x="2959" y="6432"/>
                    <a:pt x="3255" y="7303"/>
                    <a:pt x="3255" y="8957"/>
                  </a:cubicBezTo>
                  <a:cubicBezTo>
                    <a:pt x="3255" y="10612"/>
                    <a:pt x="2959" y="13051"/>
                    <a:pt x="2367" y="14967"/>
                  </a:cubicBezTo>
                  <a:cubicBezTo>
                    <a:pt x="1775" y="16883"/>
                    <a:pt x="888" y="18277"/>
                    <a:pt x="444" y="18451"/>
                  </a:cubicBezTo>
                  <a:cubicBezTo>
                    <a:pt x="0" y="18625"/>
                    <a:pt x="0" y="17580"/>
                    <a:pt x="1184" y="14967"/>
                  </a:cubicBezTo>
                  <a:cubicBezTo>
                    <a:pt x="2367" y="12354"/>
                    <a:pt x="4734" y="8173"/>
                    <a:pt x="7249" y="5299"/>
                  </a:cubicBezTo>
                  <a:cubicBezTo>
                    <a:pt x="9764" y="2425"/>
                    <a:pt x="12427" y="857"/>
                    <a:pt x="14499" y="248"/>
                  </a:cubicBezTo>
                  <a:cubicBezTo>
                    <a:pt x="16570" y="-362"/>
                    <a:pt x="18049" y="-14"/>
                    <a:pt x="19233" y="3209"/>
                  </a:cubicBezTo>
                  <a:cubicBezTo>
                    <a:pt x="20416" y="6432"/>
                    <a:pt x="21304" y="12528"/>
                    <a:pt x="21452" y="16012"/>
                  </a:cubicBezTo>
                  <a:cubicBezTo>
                    <a:pt x="21600" y="19496"/>
                    <a:pt x="21008" y="20367"/>
                    <a:pt x="20416" y="212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3865447" y="4132687"/>
              <a:ext cx="360566" cy="47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30" fill="norm" stroke="1" extrusionOk="0">
                  <a:moveTo>
                    <a:pt x="7259" y="18423"/>
                  </a:moveTo>
                  <a:cubicBezTo>
                    <a:pt x="7385" y="17951"/>
                    <a:pt x="7510" y="17479"/>
                    <a:pt x="7510" y="17008"/>
                  </a:cubicBezTo>
                  <a:cubicBezTo>
                    <a:pt x="7510" y="16536"/>
                    <a:pt x="7385" y="16065"/>
                    <a:pt x="6255" y="16065"/>
                  </a:cubicBezTo>
                  <a:cubicBezTo>
                    <a:pt x="5124" y="16065"/>
                    <a:pt x="2990" y="16536"/>
                    <a:pt x="1671" y="17244"/>
                  </a:cubicBezTo>
                  <a:cubicBezTo>
                    <a:pt x="352" y="17951"/>
                    <a:pt x="-150" y="18894"/>
                    <a:pt x="38" y="19696"/>
                  </a:cubicBezTo>
                  <a:cubicBezTo>
                    <a:pt x="227" y="20498"/>
                    <a:pt x="1106" y="21158"/>
                    <a:pt x="2236" y="21300"/>
                  </a:cubicBezTo>
                  <a:cubicBezTo>
                    <a:pt x="3366" y="21441"/>
                    <a:pt x="4748" y="21064"/>
                    <a:pt x="5564" y="20639"/>
                  </a:cubicBezTo>
                  <a:cubicBezTo>
                    <a:pt x="6380" y="20215"/>
                    <a:pt x="6631" y="19743"/>
                    <a:pt x="6757" y="19743"/>
                  </a:cubicBezTo>
                  <a:cubicBezTo>
                    <a:pt x="6883" y="19743"/>
                    <a:pt x="6883" y="20215"/>
                    <a:pt x="7259" y="20498"/>
                  </a:cubicBezTo>
                  <a:cubicBezTo>
                    <a:pt x="7636" y="20781"/>
                    <a:pt x="8390" y="20875"/>
                    <a:pt x="9771" y="20403"/>
                  </a:cubicBezTo>
                  <a:cubicBezTo>
                    <a:pt x="11152" y="19932"/>
                    <a:pt x="13162" y="18894"/>
                    <a:pt x="15045" y="17008"/>
                  </a:cubicBezTo>
                  <a:cubicBezTo>
                    <a:pt x="16929" y="15121"/>
                    <a:pt x="18687" y="12386"/>
                    <a:pt x="19817" y="9745"/>
                  </a:cubicBezTo>
                  <a:cubicBezTo>
                    <a:pt x="20948" y="7104"/>
                    <a:pt x="21450" y="4557"/>
                    <a:pt x="21387" y="2907"/>
                  </a:cubicBezTo>
                  <a:cubicBezTo>
                    <a:pt x="21324" y="1256"/>
                    <a:pt x="20697" y="501"/>
                    <a:pt x="20069" y="171"/>
                  </a:cubicBezTo>
                  <a:cubicBezTo>
                    <a:pt x="19441" y="-159"/>
                    <a:pt x="18813" y="-65"/>
                    <a:pt x="17808" y="926"/>
                  </a:cubicBezTo>
                  <a:cubicBezTo>
                    <a:pt x="16803" y="1916"/>
                    <a:pt x="15422" y="3803"/>
                    <a:pt x="14229" y="6396"/>
                  </a:cubicBezTo>
                  <a:cubicBezTo>
                    <a:pt x="13036" y="8990"/>
                    <a:pt x="12031" y="12292"/>
                    <a:pt x="12408" y="14744"/>
                  </a:cubicBezTo>
                  <a:cubicBezTo>
                    <a:pt x="12785" y="17196"/>
                    <a:pt x="14543" y="18800"/>
                    <a:pt x="16050" y="19743"/>
                  </a:cubicBezTo>
                  <a:cubicBezTo>
                    <a:pt x="17557" y="20686"/>
                    <a:pt x="18813" y="20969"/>
                    <a:pt x="20069" y="21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5003800" y="4191501"/>
              <a:ext cx="31750" cy="50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21600" y="1051"/>
                  </a:moveTo>
                  <a:cubicBezTo>
                    <a:pt x="18720" y="504"/>
                    <a:pt x="15840" y="-43"/>
                    <a:pt x="14400" y="3"/>
                  </a:cubicBezTo>
                  <a:cubicBezTo>
                    <a:pt x="12960" y="48"/>
                    <a:pt x="12960" y="686"/>
                    <a:pt x="12960" y="2919"/>
                  </a:cubicBezTo>
                  <a:cubicBezTo>
                    <a:pt x="12960" y="5152"/>
                    <a:pt x="12960" y="8980"/>
                    <a:pt x="11520" y="12261"/>
                  </a:cubicBezTo>
                  <a:cubicBezTo>
                    <a:pt x="10080" y="15542"/>
                    <a:pt x="7200" y="18276"/>
                    <a:pt x="5040" y="19734"/>
                  </a:cubicBezTo>
                  <a:cubicBezTo>
                    <a:pt x="2880" y="21192"/>
                    <a:pt x="1440" y="21375"/>
                    <a:pt x="0" y="21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4768850" y="4676461"/>
              <a:ext cx="558800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700" y="20018"/>
                    <a:pt x="5400" y="20018"/>
                    <a:pt x="8223" y="15968"/>
                  </a:cubicBezTo>
                  <a:cubicBezTo>
                    <a:pt x="11045" y="11918"/>
                    <a:pt x="13991" y="3818"/>
                    <a:pt x="16241" y="1118"/>
                  </a:cubicBezTo>
                  <a:cubicBezTo>
                    <a:pt x="18491" y="-1582"/>
                    <a:pt x="20045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5765799" y="4469904"/>
              <a:ext cx="552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0"/>
                    <a:pt x="7448" y="0"/>
                    <a:pt x="11048" y="3600"/>
                  </a:cubicBezTo>
                  <a:cubicBezTo>
                    <a:pt x="14648" y="7200"/>
                    <a:pt x="18124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5772149" y="4558804"/>
              <a:ext cx="6223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65" y="18000"/>
                    <a:pt x="5731" y="14400"/>
                    <a:pt x="8633" y="11700"/>
                  </a:cubicBezTo>
                  <a:cubicBezTo>
                    <a:pt x="11535" y="9000"/>
                    <a:pt x="14473" y="7200"/>
                    <a:pt x="16641" y="5400"/>
                  </a:cubicBezTo>
                  <a:cubicBezTo>
                    <a:pt x="18808" y="3600"/>
                    <a:pt x="20204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6121399" y="4349254"/>
              <a:ext cx="298355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5891" y="0"/>
                  </a:moveTo>
                  <a:cubicBezTo>
                    <a:pt x="9365" y="1494"/>
                    <a:pt x="12839" y="2989"/>
                    <a:pt x="15407" y="4347"/>
                  </a:cubicBezTo>
                  <a:cubicBezTo>
                    <a:pt x="17975" y="5706"/>
                    <a:pt x="19636" y="6928"/>
                    <a:pt x="20543" y="8015"/>
                  </a:cubicBezTo>
                  <a:cubicBezTo>
                    <a:pt x="21449" y="9102"/>
                    <a:pt x="21600" y="10053"/>
                    <a:pt x="20618" y="11140"/>
                  </a:cubicBezTo>
                  <a:cubicBezTo>
                    <a:pt x="19636" y="12226"/>
                    <a:pt x="17522" y="13449"/>
                    <a:pt x="14501" y="14740"/>
                  </a:cubicBezTo>
                  <a:cubicBezTo>
                    <a:pt x="11480" y="16030"/>
                    <a:pt x="7552" y="17389"/>
                    <a:pt x="4985" y="18543"/>
                  </a:cubicBezTo>
                  <a:cubicBezTo>
                    <a:pt x="2417" y="19698"/>
                    <a:pt x="1208" y="206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5613399" y="4254004"/>
              <a:ext cx="514351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33" y="1964"/>
                    <a:pt x="17867" y="3927"/>
                    <a:pt x="15822" y="5760"/>
                  </a:cubicBezTo>
                  <a:cubicBezTo>
                    <a:pt x="13778" y="7593"/>
                    <a:pt x="11556" y="9295"/>
                    <a:pt x="9244" y="11127"/>
                  </a:cubicBezTo>
                  <a:cubicBezTo>
                    <a:pt x="6933" y="12960"/>
                    <a:pt x="4533" y="14924"/>
                    <a:pt x="2978" y="16691"/>
                  </a:cubicBezTo>
                  <a:cubicBezTo>
                    <a:pt x="1422" y="18458"/>
                    <a:pt x="711" y="200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7086599" y="4228604"/>
              <a:ext cx="44451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420"/>
                    <a:pt x="15429" y="6840"/>
                    <a:pt x="12343" y="10125"/>
                  </a:cubicBezTo>
                  <a:cubicBezTo>
                    <a:pt x="9257" y="13410"/>
                    <a:pt x="6171" y="16560"/>
                    <a:pt x="4114" y="18450"/>
                  </a:cubicBezTo>
                  <a:cubicBezTo>
                    <a:pt x="2057" y="20340"/>
                    <a:pt x="1029" y="2097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6750049" y="4781054"/>
              <a:ext cx="654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77" y="1440"/>
                    <a:pt x="4753" y="2880"/>
                    <a:pt x="7550" y="4320"/>
                  </a:cubicBezTo>
                  <a:cubicBezTo>
                    <a:pt x="10346" y="5760"/>
                    <a:pt x="13561" y="7200"/>
                    <a:pt x="15973" y="10080"/>
                  </a:cubicBezTo>
                  <a:cubicBezTo>
                    <a:pt x="18384" y="12960"/>
                    <a:pt x="19992" y="1728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2804447" y="5202079"/>
              <a:ext cx="357853" cy="32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73" fill="norm" stroke="1" extrusionOk="0">
                  <a:moveTo>
                    <a:pt x="6615" y="3177"/>
                  </a:moveTo>
                  <a:cubicBezTo>
                    <a:pt x="5980" y="3039"/>
                    <a:pt x="5345" y="2902"/>
                    <a:pt x="5027" y="3177"/>
                  </a:cubicBezTo>
                  <a:cubicBezTo>
                    <a:pt x="4709" y="3452"/>
                    <a:pt x="4709" y="4140"/>
                    <a:pt x="5090" y="4553"/>
                  </a:cubicBezTo>
                  <a:cubicBezTo>
                    <a:pt x="5472" y="4965"/>
                    <a:pt x="6234" y="5103"/>
                    <a:pt x="8394" y="4690"/>
                  </a:cubicBezTo>
                  <a:cubicBezTo>
                    <a:pt x="10554" y="4278"/>
                    <a:pt x="14112" y="3314"/>
                    <a:pt x="16462" y="2420"/>
                  </a:cubicBezTo>
                  <a:cubicBezTo>
                    <a:pt x="18813" y="1526"/>
                    <a:pt x="19956" y="700"/>
                    <a:pt x="20210" y="288"/>
                  </a:cubicBezTo>
                  <a:cubicBezTo>
                    <a:pt x="20465" y="-125"/>
                    <a:pt x="19829" y="-125"/>
                    <a:pt x="17923" y="494"/>
                  </a:cubicBezTo>
                  <a:cubicBezTo>
                    <a:pt x="16017" y="1113"/>
                    <a:pt x="12841" y="2351"/>
                    <a:pt x="10745" y="3383"/>
                  </a:cubicBezTo>
                  <a:cubicBezTo>
                    <a:pt x="8648" y="4415"/>
                    <a:pt x="7632" y="5241"/>
                    <a:pt x="7060" y="5997"/>
                  </a:cubicBezTo>
                  <a:cubicBezTo>
                    <a:pt x="6488" y="6754"/>
                    <a:pt x="6361" y="7442"/>
                    <a:pt x="6552" y="7992"/>
                  </a:cubicBezTo>
                  <a:cubicBezTo>
                    <a:pt x="6742" y="8543"/>
                    <a:pt x="7250" y="8955"/>
                    <a:pt x="7886" y="9230"/>
                  </a:cubicBezTo>
                  <a:cubicBezTo>
                    <a:pt x="8521" y="9506"/>
                    <a:pt x="9283" y="9643"/>
                    <a:pt x="9982" y="9850"/>
                  </a:cubicBezTo>
                  <a:cubicBezTo>
                    <a:pt x="10681" y="10056"/>
                    <a:pt x="11316" y="10331"/>
                    <a:pt x="11316" y="10744"/>
                  </a:cubicBezTo>
                  <a:cubicBezTo>
                    <a:pt x="11316" y="11157"/>
                    <a:pt x="10681" y="11707"/>
                    <a:pt x="8966" y="12739"/>
                  </a:cubicBezTo>
                  <a:cubicBezTo>
                    <a:pt x="7250" y="13771"/>
                    <a:pt x="4455" y="15284"/>
                    <a:pt x="2803" y="16385"/>
                  </a:cubicBezTo>
                  <a:cubicBezTo>
                    <a:pt x="1152" y="17485"/>
                    <a:pt x="643" y="18173"/>
                    <a:pt x="326" y="18861"/>
                  </a:cubicBezTo>
                  <a:cubicBezTo>
                    <a:pt x="8" y="19549"/>
                    <a:pt x="-119" y="20237"/>
                    <a:pt x="135" y="20718"/>
                  </a:cubicBezTo>
                  <a:cubicBezTo>
                    <a:pt x="389" y="21200"/>
                    <a:pt x="1025" y="21475"/>
                    <a:pt x="3693" y="21337"/>
                  </a:cubicBezTo>
                  <a:cubicBezTo>
                    <a:pt x="6361" y="21200"/>
                    <a:pt x="11062" y="20650"/>
                    <a:pt x="14366" y="20099"/>
                  </a:cubicBezTo>
                  <a:cubicBezTo>
                    <a:pt x="17669" y="19549"/>
                    <a:pt x="19575" y="18999"/>
                    <a:pt x="21481" y="18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3094761" y="5332307"/>
              <a:ext cx="372339" cy="21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04" fill="norm" stroke="1" extrusionOk="0">
                  <a:moveTo>
                    <a:pt x="4626" y="5725"/>
                  </a:moveTo>
                  <a:cubicBezTo>
                    <a:pt x="4016" y="4894"/>
                    <a:pt x="3406" y="4064"/>
                    <a:pt x="2918" y="3129"/>
                  </a:cubicBezTo>
                  <a:cubicBezTo>
                    <a:pt x="2430" y="2194"/>
                    <a:pt x="2064" y="1156"/>
                    <a:pt x="2247" y="533"/>
                  </a:cubicBezTo>
                  <a:cubicBezTo>
                    <a:pt x="2430" y="-90"/>
                    <a:pt x="3162" y="-298"/>
                    <a:pt x="4260" y="637"/>
                  </a:cubicBezTo>
                  <a:cubicBezTo>
                    <a:pt x="5359" y="1571"/>
                    <a:pt x="6823" y="3648"/>
                    <a:pt x="7555" y="5933"/>
                  </a:cubicBezTo>
                  <a:cubicBezTo>
                    <a:pt x="8287" y="8217"/>
                    <a:pt x="8287" y="10710"/>
                    <a:pt x="7189" y="13306"/>
                  </a:cubicBezTo>
                  <a:cubicBezTo>
                    <a:pt x="6091" y="15902"/>
                    <a:pt x="3894" y="18602"/>
                    <a:pt x="2491" y="19952"/>
                  </a:cubicBezTo>
                  <a:cubicBezTo>
                    <a:pt x="1087" y="21302"/>
                    <a:pt x="477" y="21302"/>
                    <a:pt x="172" y="20783"/>
                  </a:cubicBezTo>
                  <a:cubicBezTo>
                    <a:pt x="-133" y="20264"/>
                    <a:pt x="-133" y="19225"/>
                    <a:pt x="1026" y="17252"/>
                  </a:cubicBezTo>
                  <a:cubicBezTo>
                    <a:pt x="2186" y="15279"/>
                    <a:pt x="4504" y="12371"/>
                    <a:pt x="6335" y="10398"/>
                  </a:cubicBezTo>
                  <a:cubicBezTo>
                    <a:pt x="8165" y="8425"/>
                    <a:pt x="9508" y="7387"/>
                    <a:pt x="10423" y="6452"/>
                  </a:cubicBezTo>
                  <a:cubicBezTo>
                    <a:pt x="11338" y="5517"/>
                    <a:pt x="11826" y="4687"/>
                    <a:pt x="11704" y="4583"/>
                  </a:cubicBezTo>
                  <a:cubicBezTo>
                    <a:pt x="11582" y="4479"/>
                    <a:pt x="10850" y="5102"/>
                    <a:pt x="10057" y="6556"/>
                  </a:cubicBezTo>
                  <a:cubicBezTo>
                    <a:pt x="9264" y="8010"/>
                    <a:pt x="8409" y="10294"/>
                    <a:pt x="8043" y="11956"/>
                  </a:cubicBezTo>
                  <a:cubicBezTo>
                    <a:pt x="7677" y="13617"/>
                    <a:pt x="7799" y="14656"/>
                    <a:pt x="8653" y="15383"/>
                  </a:cubicBezTo>
                  <a:cubicBezTo>
                    <a:pt x="9508" y="16110"/>
                    <a:pt x="11094" y="16525"/>
                    <a:pt x="13352" y="16629"/>
                  </a:cubicBezTo>
                  <a:cubicBezTo>
                    <a:pt x="15609" y="16733"/>
                    <a:pt x="18538" y="16525"/>
                    <a:pt x="21467" y="163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2920731" y="5579038"/>
              <a:ext cx="438419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618" fill="norm" stroke="1" extrusionOk="0">
                  <a:moveTo>
                    <a:pt x="4374" y="15709"/>
                  </a:moveTo>
                  <a:cubicBezTo>
                    <a:pt x="3232" y="16691"/>
                    <a:pt x="2090" y="17673"/>
                    <a:pt x="1259" y="18654"/>
                  </a:cubicBezTo>
                  <a:cubicBezTo>
                    <a:pt x="428" y="19636"/>
                    <a:pt x="-91" y="20618"/>
                    <a:pt x="13" y="20618"/>
                  </a:cubicBezTo>
                  <a:cubicBezTo>
                    <a:pt x="117" y="20618"/>
                    <a:pt x="844" y="19636"/>
                    <a:pt x="3024" y="15709"/>
                  </a:cubicBezTo>
                  <a:cubicBezTo>
                    <a:pt x="5205" y="11782"/>
                    <a:pt x="8840" y="4909"/>
                    <a:pt x="12163" y="1963"/>
                  </a:cubicBezTo>
                  <a:cubicBezTo>
                    <a:pt x="15486" y="-982"/>
                    <a:pt x="18497" y="0"/>
                    <a:pt x="21509" y="9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3004548" y="5593854"/>
              <a:ext cx="424452" cy="6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28" fill="norm" stroke="1" extrusionOk="0">
                  <a:moveTo>
                    <a:pt x="1561" y="19636"/>
                  </a:moveTo>
                  <a:cubicBezTo>
                    <a:pt x="809" y="20291"/>
                    <a:pt x="56" y="20945"/>
                    <a:pt x="3" y="21273"/>
                  </a:cubicBezTo>
                  <a:cubicBezTo>
                    <a:pt x="-51" y="21600"/>
                    <a:pt x="594" y="21600"/>
                    <a:pt x="2958" y="19309"/>
                  </a:cubicBezTo>
                  <a:cubicBezTo>
                    <a:pt x="5322" y="17018"/>
                    <a:pt x="9406" y="12436"/>
                    <a:pt x="12791" y="8836"/>
                  </a:cubicBezTo>
                  <a:cubicBezTo>
                    <a:pt x="16176" y="5236"/>
                    <a:pt x="18862" y="2618"/>
                    <a:pt x="2154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3549650" y="5377954"/>
              <a:ext cx="63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3575050" y="5511304"/>
              <a:ext cx="6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4146550" y="5291297"/>
              <a:ext cx="317500" cy="40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217"/>
                  </a:moveTo>
                  <a:cubicBezTo>
                    <a:pt x="864" y="-7"/>
                    <a:pt x="1728" y="-231"/>
                    <a:pt x="3456" y="496"/>
                  </a:cubicBezTo>
                  <a:cubicBezTo>
                    <a:pt x="5184" y="1224"/>
                    <a:pt x="7776" y="2903"/>
                    <a:pt x="10224" y="5421"/>
                  </a:cubicBezTo>
                  <a:cubicBezTo>
                    <a:pt x="12672" y="7939"/>
                    <a:pt x="14976" y="11296"/>
                    <a:pt x="16848" y="14094"/>
                  </a:cubicBezTo>
                  <a:cubicBezTo>
                    <a:pt x="18720" y="16892"/>
                    <a:pt x="20160" y="19131"/>
                    <a:pt x="21600" y="213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4038600" y="5225554"/>
              <a:ext cx="425450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28" y="3073"/>
                    <a:pt x="16657" y="6146"/>
                    <a:pt x="13916" y="8868"/>
                  </a:cubicBezTo>
                  <a:cubicBezTo>
                    <a:pt x="11176" y="11590"/>
                    <a:pt x="8167" y="13961"/>
                    <a:pt x="5803" y="16024"/>
                  </a:cubicBezTo>
                  <a:cubicBezTo>
                    <a:pt x="3439" y="18088"/>
                    <a:pt x="1719" y="1984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4919209" y="5433387"/>
              <a:ext cx="243342" cy="24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295" fill="norm" stroke="1" extrusionOk="0">
                  <a:moveTo>
                    <a:pt x="16793" y="5689"/>
                  </a:moveTo>
                  <a:cubicBezTo>
                    <a:pt x="16978" y="4766"/>
                    <a:pt x="17162" y="3843"/>
                    <a:pt x="17347" y="2919"/>
                  </a:cubicBezTo>
                  <a:cubicBezTo>
                    <a:pt x="17532" y="1996"/>
                    <a:pt x="17716" y="1073"/>
                    <a:pt x="17347" y="519"/>
                  </a:cubicBezTo>
                  <a:cubicBezTo>
                    <a:pt x="16978" y="-34"/>
                    <a:pt x="16055" y="-219"/>
                    <a:pt x="14209" y="335"/>
                  </a:cubicBezTo>
                  <a:cubicBezTo>
                    <a:pt x="12362" y="889"/>
                    <a:pt x="9593" y="2181"/>
                    <a:pt x="7009" y="4858"/>
                  </a:cubicBezTo>
                  <a:cubicBezTo>
                    <a:pt x="4424" y="7535"/>
                    <a:pt x="2024" y="11596"/>
                    <a:pt x="824" y="14273"/>
                  </a:cubicBezTo>
                  <a:cubicBezTo>
                    <a:pt x="-376" y="16950"/>
                    <a:pt x="-376" y="18243"/>
                    <a:pt x="1562" y="19350"/>
                  </a:cubicBezTo>
                  <a:cubicBezTo>
                    <a:pt x="3501" y="20458"/>
                    <a:pt x="7378" y="21381"/>
                    <a:pt x="10978" y="21289"/>
                  </a:cubicBezTo>
                  <a:cubicBezTo>
                    <a:pt x="14578" y="21196"/>
                    <a:pt x="17901" y="20089"/>
                    <a:pt x="21224" y="189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5159707" y="5503817"/>
              <a:ext cx="199693" cy="1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94" fill="norm" stroke="1" extrusionOk="0">
                  <a:moveTo>
                    <a:pt x="13948" y="4883"/>
                  </a:moveTo>
                  <a:cubicBezTo>
                    <a:pt x="12811" y="3039"/>
                    <a:pt x="11674" y="1195"/>
                    <a:pt x="10537" y="405"/>
                  </a:cubicBezTo>
                  <a:cubicBezTo>
                    <a:pt x="9400" y="-385"/>
                    <a:pt x="8264" y="-122"/>
                    <a:pt x="6558" y="2117"/>
                  </a:cubicBezTo>
                  <a:cubicBezTo>
                    <a:pt x="4853" y="4356"/>
                    <a:pt x="2579" y="8571"/>
                    <a:pt x="1329" y="11600"/>
                  </a:cubicBezTo>
                  <a:cubicBezTo>
                    <a:pt x="78" y="14630"/>
                    <a:pt x="-149" y="16474"/>
                    <a:pt x="78" y="18054"/>
                  </a:cubicBezTo>
                  <a:cubicBezTo>
                    <a:pt x="306" y="19635"/>
                    <a:pt x="988" y="20952"/>
                    <a:pt x="2011" y="21083"/>
                  </a:cubicBezTo>
                  <a:cubicBezTo>
                    <a:pt x="3034" y="21215"/>
                    <a:pt x="4398" y="20161"/>
                    <a:pt x="6104" y="17527"/>
                  </a:cubicBezTo>
                  <a:cubicBezTo>
                    <a:pt x="7809" y="14893"/>
                    <a:pt x="9855" y="10678"/>
                    <a:pt x="10992" y="7913"/>
                  </a:cubicBezTo>
                  <a:cubicBezTo>
                    <a:pt x="12129" y="5147"/>
                    <a:pt x="12356" y="3830"/>
                    <a:pt x="12697" y="3830"/>
                  </a:cubicBezTo>
                  <a:cubicBezTo>
                    <a:pt x="13038" y="3830"/>
                    <a:pt x="13493" y="5147"/>
                    <a:pt x="14971" y="7649"/>
                  </a:cubicBezTo>
                  <a:cubicBezTo>
                    <a:pt x="16449" y="10152"/>
                    <a:pt x="18950" y="13839"/>
                    <a:pt x="21451" y="17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5382355" y="5505530"/>
              <a:ext cx="192945" cy="17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63" fill="norm" stroke="1" extrusionOk="0">
                  <a:moveTo>
                    <a:pt x="272" y="3743"/>
                  </a:moveTo>
                  <a:cubicBezTo>
                    <a:pt x="37" y="2218"/>
                    <a:pt x="-198" y="693"/>
                    <a:pt x="272" y="185"/>
                  </a:cubicBezTo>
                  <a:cubicBezTo>
                    <a:pt x="741" y="-323"/>
                    <a:pt x="1915" y="185"/>
                    <a:pt x="3911" y="2091"/>
                  </a:cubicBezTo>
                  <a:cubicBezTo>
                    <a:pt x="5906" y="3997"/>
                    <a:pt x="8724" y="7301"/>
                    <a:pt x="10367" y="10350"/>
                  </a:cubicBezTo>
                  <a:cubicBezTo>
                    <a:pt x="12011" y="13399"/>
                    <a:pt x="12480" y="16195"/>
                    <a:pt x="12245" y="18101"/>
                  </a:cubicBezTo>
                  <a:cubicBezTo>
                    <a:pt x="12011" y="20006"/>
                    <a:pt x="11072" y="21023"/>
                    <a:pt x="10132" y="21150"/>
                  </a:cubicBezTo>
                  <a:cubicBezTo>
                    <a:pt x="9193" y="21277"/>
                    <a:pt x="8254" y="20515"/>
                    <a:pt x="7550" y="18736"/>
                  </a:cubicBezTo>
                  <a:cubicBezTo>
                    <a:pt x="6845" y="16957"/>
                    <a:pt x="6376" y="14162"/>
                    <a:pt x="6963" y="11239"/>
                  </a:cubicBezTo>
                  <a:cubicBezTo>
                    <a:pt x="7550" y="8317"/>
                    <a:pt x="9193" y="5268"/>
                    <a:pt x="11776" y="3743"/>
                  </a:cubicBezTo>
                  <a:cubicBezTo>
                    <a:pt x="14359" y="2218"/>
                    <a:pt x="17880" y="2218"/>
                    <a:pt x="21402" y="22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5587437" y="5493197"/>
              <a:ext cx="178364" cy="197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60" fill="norm" stroke="1" extrusionOk="0">
                  <a:moveTo>
                    <a:pt x="829" y="4674"/>
                  </a:moveTo>
                  <a:cubicBezTo>
                    <a:pt x="321" y="3537"/>
                    <a:pt x="-187" y="2400"/>
                    <a:pt x="67" y="1491"/>
                  </a:cubicBezTo>
                  <a:cubicBezTo>
                    <a:pt x="321" y="581"/>
                    <a:pt x="1338" y="-101"/>
                    <a:pt x="2608" y="13"/>
                  </a:cubicBezTo>
                  <a:cubicBezTo>
                    <a:pt x="3879" y="126"/>
                    <a:pt x="5404" y="1036"/>
                    <a:pt x="7437" y="3537"/>
                  </a:cubicBezTo>
                  <a:cubicBezTo>
                    <a:pt x="9469" y="6038"/>
                    <a:pt x="12011" y="10131"/>
                    <a:pt x="12900" y="13314"/>
                  </a:cubicBezTo>
                  <a:cubicBezTo>
                    <a:pt x="13789" y="16497"/>
                    <a:pt x="13027" y="18771"/>
                    <a:pt x="11884" y="20021"/>
                  </a:cubicBezTo>
                  <a:cubicBezTo>
                    <a:pt x="10740" y="21272"/>
                    <a:pt x="9215" y="21499"/>
                    <a:pt x="8326" y="21044"/>
                  </a:cubicBezTo>
                  <a:cubicBezTo>
                    <a:pt x="7437" y="20590"/>
                    <a:pt x="7182" y="19453"/>
                    <a:pt x="6928" y="17520"/>
                  </a:cubicBezTo>
                  <a:cubicBezTo>
                    <a:pt x="6674" y="15587"/>
                    <a:pt x="6420" y="12859"/>
                    <a:pt x="7309" y="10472"/>
                  </a:cubicBezTo>
                  <a:cubicBezTo>
                    <a:pt x="8199" y="8084"/>
                    <a:pt x="10232" y="6038"/>
                    <a:pt x="12773" y="5128"/>
                  </a:cubicBezTo>
                  <a:cubicBezTo>
                    <a:pt x="15314" y="4219"/>
                    <a:pt x="18364" y="4446"/>
                    <a:pt x="21413" y="46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5854699" y="5524004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73"/>
                    <a:pt x="7200" y="6545"/>
                    <a:pt x="3600" y="10145"/>
                  </a:cubicBezTo>
                  <a:cubicBezTo>
                    <a:pt x="0" y="13745"/>
                    <a:pt x="0" y="1767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5870756" y="5441454"/>
              <a:ext cx="15694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7600"/>
                    <a:pt x="-1582" y="13600"/>
                    <a:pt x="1118" y="10000"/>
                  </a:cubicBezTo>
                  <a:cubicBezTo>
                    <a:pt x="3818" y="6400"/>
                    <a:pt x="11918" y="3200"/>
                    <a:pt x="2001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5941896" y="5499927"/>
              <a:ext cx="154104" cy="13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111" fill="norm" stroke="1" extrusionOk="0">
                  <a:moveTo>
                    <a:pt x="7240" y="4777"/>
                  </a:moveTo>
                  <a:cubicBezTo>
                    <a:pt x="6365" y="6106"/>
                    <a:pt x="5489" y="7435"/>
                    <a:pt x="5781" y="8598"/>
                  </a:cubicBezTo>
                  <a:cubicBezTo>
                    <a:pt x="6073" y="9761"/>
                    <a:pt x="7532" y="10758"/>
                    <a:pt x="8846" y="10758"/>
                  </a:cubicBezTo>
                  <a:cubicBezTo>
                    <a:pt x="10159" y="10758"/>
                    <a:pt x="11327" y="9761"/>
                    <a:pt x="12494" y="8598"/>
                  </a:cubicBezTo>
                  <a:cubicBezTo>
                    <a:pt x="13662" y="7435"/>
                    <a:pt x="14829" y="6106"/>
                    <a:pt x="15559" y="4610"/>
                  </a:cubicBezTo>
                  <a:cubicBezTo>
                    <a:pt x="16289" y="3115"/>
                    <a:pt x="16581" y="1454"/>
                    <a:pt x="15997" y="623"/>
                  </a:cubicBezTo>
                  <a:cubicBezTo>
                    <a:pt x="15413" y="-208"/>
                    <a:pt x="13954" y="-208"/>
                    <a:pt x="11765" y="623"/>
                  </a:cubicBezTo>
                  <a:cubicBezTo>
                    <a:pt x="9575" y="1454"/>
                    <a:pt x="6656" y="3115"/>
                    <a:pt x="4467" y="5940"/>
                  </a:cubicBezTo>
                  <a:cubicBezTo>
                    <a:pt x="2278" y="8764"/>
                    <a:pt x="819" y="12752"/>
                    <a:pt x="235" y="15577"/>
                  </a:cubicBezTo>
                  <a:cubicBezTo>
                    <a:pt x="-349" y="18401"/>
                    <a:pt x="-57" y="20063"/>
                    <a:pt x="3592" y="20727"/>
                  </a:cubicBezTo>
                  <a:cubicBezTo>
                    <a:pt x="7240" y="21392"/>
                    <a:pt x="14246" y="21060"/>
                    <a:pt x="21251" y="207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6159499" y="5455870"/>
              <a:ext cx="152401" cy="22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21600" y="2302"/>
                  </a:moveTo>
                  <a:cubicBezTo>
                    <a:pt x="20700" y="1273"/>
                    <a:pt x="19800" y="244"/>
                    <a:pt x="17400" y="39"/>
                  </a:cubicBezTo>
                  <a:cubicBezTo>
                    <a:pt x="15000" y="-167"/>
                    <a:pt x="11100" y="450"/>
                    <a:pt x="8550" y="1684"/>
                  </a:cubicBezTo>
                  <a:cubicBezTo>
                    <a:pt x="6000" y="2919"/>
                    <a:pt x="4800" y="4770"/>
                    <a:pt x="4650" y="6107"/>
                  </a:cubicBezTo>
                  <a:cubicBezTo>
                    <a:pt x="4500" y="7444"/>
                    <a:pt x="5400" y="8267"/>
                    <a:pt x="7650" y="9604"/>
                  </a:cubicBezTo>
                  <a:cubicBezTo>
                    <a:pt x="9900" y="10942"/>
                    <a:pt x="13500" y="12793"/>
                    <a:pt x="15450" y="14336"/>
                  </a:cubicBezTo>
                  <a:cubicBezTo>
                    <a:pt x="17400" y="15879"/>
                    <a:pt x="17700" y="17113"/>
                    <a:pt x="17100" y="17936"/>
                  </a:cubicBezTo>
                  <a:cubicBezTo>
                    <a:pt x="16500" y="18759"/>
                    <a:pt x="15000" y="19170"/>
                    <a:pt x="12000" y="19684"/>
                  </a:cubicBezTo>
                  <a:cubicBezTo>
                    <a:pt x="9000" y="20199"/>
                    <a:pt x="4500" y="20816"/>
                    <a:pt x="0" y="21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6697133" y="5509038"/>
              <a:ext cx="230717" cy="15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14466" y="6273"/>
                  </a:moveTo>
                  <a:cubicBezTo>
                    <a:pt x="14466" y="4852"/>
                    <a:pt x="14466" y="3431"/>
                    <a:pt x="13277" y="2010"/>
                  </a:cubicBezTo>
                  <a:cubicBezTo>
                    <a:pt x="12088" y="589"/>
                    <a:pt x="9710" y="-832"/>
                    <a:pt x="7431" y="589"/>
                  </a:cubicBezTo>
                  <a:cubicBezTo>
                    <a:pt x="5152" y="2010"/>
                    <a:pt x="2972" y="6273"/>
                    <a:pt x="1684" y="9115"/>
                  </a:cubicBezTo>
                  <a:cubicBezTo>
                    <a:pt x="396" y="11957"/>
                    <a:pt x="0" y="13379"/>
                    <a:pt x="0" y="14800"/>
                  </a:cubicBezTo>
                  <a:cubicBezTo>
                    <a:pt x="0" y="16221"/>
                    <a:pt x="396" y="17642"/>
                    <a:pt x="2180" y="17357"/>
                  </a:cubicBezTo>
                  <a:cubicBezTo>
                    <a:pt x="3963" y="17073"/>
                    <a:pt x="7134" y="15084"/>
                    <a:pt x="9215" y="13521"/>
                  </a:cubicBezTo>
                  <a:cubicBezTo>
                    <a:pt x="11295" y="11957"/>
                    <a:pt x="12286" y="10821"/>
                    <a:pt x="13079" y="9684"/>
                  </a:cubicBezTo>
                  <a:cubicBezTo>
                    <a:pt x="13872" y="8547"/>
                    <a:pt x="14466" y="7410"/>
                    <a:pt x="14763" y="8121"/>
                  </a:cubicBezTo>
                  <a:cubicBezTo>
                    <a:pt x="15061" y="8831"/>
                    <a:pt x="15061" y="11389"/>
                    <a:pt x="16150" y="13805"/>
                  </a:cubicBezTo>
                  <a:cubicBezTo>
                    <a:pt x="17240" y="16221"/>
                    <a:pt x="19420" y="18494"/>
                    <a:pt x="21600" y="207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7302499" y="5562104"/>
              <a:ext cx="93135" cy="27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10309" y="0"/>
                  </a:moveTo>
                  <a:cubicBezTo>
                    <a:pt x="13745" y="4385"/>
                    <a:pt x="17182" y="8770"/>
                    <a:pt x="19145" y="11856"/>
                  </a:cubicBezTo>
                  <a:cubicBezTo>
                    <a:pt x="21109" y="14941"/>
                    <a:pt x="21600" y="16728"/>
                    <a:pt x="21600" y="18027"/>
                  </a:cubicBezTo>
                  <a:cubicBezTo>
                    <a:pt x="21600" y="19326"/>
                    <a:pt x="21109" y="20138"/>
                    <a:pt x="19636" y="20707"/>
                  </a:cubicBezTo>
                  <a:cubicBezTo>
                    <a:pt x="18164" y="21275"/>
                    <a:pt x="15709" y="21600"/>
                    <a:pt x="13255" y="21356"/>
                  </a:cubicBezTo>
                  <a:cubicBezTo>
                    <a:pt x="10800" y="21113"/>
                    <a:pt x="8345" y="20301"/>
                    <a:pt x="6136" y="18595"/>
                  </a:cubicBezTo>
                  <a:cubicBezTo>
                    <a:pt x="3927" y="16890"/>
                    <a:pt x="1964" y="14292"/>
                    <a:pt x="0" y="116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7321549" y="5466854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7405279" y="5469147"/>
              <a:ext cx="202021" cy="13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845" fill="norm" stroke="1" extrusionOk="0">
                  <a:moveTo>
                    <a:pt x="10675" y="11603"/>
                  </a:moveTo>
                  <a:cubicBezTo>
                    <a:pt x="11125" y="9942"/>
                    <a:pt x="11575" y="8280"/>
                    <a:pt x="11913" y="6286"/>
                  </a:cubicBezTo>
                  <a:cubicBezTo>
                    <a:pt x="12250" y="4292"/>
                    <a:pt x="12475" y="1966"/>
                    <a:pt x="12025" y="803"/>
                  </a:cubicBezTo>
                  <a:cubicBezTo>
                    <a:pt x="11575" y="-360"/>
                    <a:pt x="10450" y="-360"/>
                    <a:pt x="8763" y="1468"/>
                  </a:cubicBezTo>
                  <a:cubicBezTo>
                    <a:pt x="7075" y="3295"/>
                    <a:pt x="4825" y="6951"/>
                    <a:pt x="3250" y="9609"/>
                  </a:cubicBezTo>
                  <a:cubicBezTo>
                    <a:pt x="1675" y="12268"/>
                    <a:pt x="775" y="13929"/>
                    <a:pt x="325" y="15591"/>
                  </a:cubicBezTo>
                  <a:cubicBezTo>
                    <a:pt x="-125" y="17252"/>
                    <a:pt x="-125" y="18914"/>
                    <a:pt x="438" y="19911"/>
                  </a:cubicBezTo>
                  <a:cubicBezTo>
                    <a:pt x="1000" y="20908"/>
                    <a:pt x="2125" y="21240"/>
                    <a:pt x="3813" y="20243"/>
                  </a:cubicBezTo>
                  <a:cubicBezTo>
                    <a:pt x="5500" y="19246"/>
                    <a:pt x="7750" y="16920"/>
                    <a:pt x="9438" y="14926"/>
                  </a:cubicBezTo>
                  <a:cubicBezTo>
                    <a:pt x="11125" y="12932"/>
                    <a:pt x="12250" y="11271"/>
                    <a:pt x="13037" y="11271"/>
                  </a:cubicBezTo>
                  <a:cubicBezTo>
                    <a:pt x="13825" y="11271"/>
                    <a:pt x="14275" y="12932"/>
                    <a:pt x="15625" y="14760"/>
                  </a:cubicBezTo>
                  <a:cubicBezTo>
                    <a:pt x="16975" y="16588"/>
                    <a:pt x="19225" y="18582"/>
                    <a:pt x="21475" y="20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7593494" y="5478739"/>
              <a:ext cx="153507" cy="12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396" fill="norm" stroke="1" extrusionOk="0">
                  <a:moveTo>
                    <a:pt x="17021" y="5192"/>
                  </a:moveTo>
                  <a:cubicBezTo>
                    <a:pt x="16429" y="3505"/>
                    <a:pt x="15837" y="1817"/>
                    <a:pt x="13914" y="805"/>
                  </a:cubicBezTo>
                  <a:cubicBezTo>
                    <a:pt x="11991" y="-208"/>
                    <a:pt x="8736" y="-545"/>
                    <a:pt x="5777" y="1480"/>
                  </a:cubicBezTo>
                  <a:cubicBezTo>
                    <a:pt x="2818" y="3505"/>
                    <a:pt x="155" y="7893"/>
                    <a:pt x="7" y="11774"/>
                  </a:cubicBezTo>
                  <a:cubicBezTo>
                    <a:pt x="-141" y="15655"/>
                    <a:pt x="2226" y="19030"/>
                    <a:pt x="6221" y="20043"/>
                  </a:cubicBezTo>
                  <a:cubicBezTo>
                    <a:pt x="10215" y="21055"/>
                    <a:pt x="15837" y="19705"/>
                    <a:pt x="21459" y="18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7779138" y="5276354"/>
              <a:ext cx="63113" cy="34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327" fill="norm" stroke="1" extrusionOk="0">
                  <a:moveTo>
                    <a:pt x="20775" y="0"/>
                  </a:moveTo>
                  <a:cubicBezTo>
                    <a:pt x="16594" y="4034"/>
                    <a:pt x="12414" y="8067"/>
                    <a:pt x="9278" y="11060"/>
                  </a:cubicBezTo>
                  <a:cubicBezTo>
                    <a:pt x="6143" y="14053"/>
                    <a:pt x="4052" y="16005"/>
                    <a:pt x="2310" y="17696"/>
                  </a:cubicBezTo>
                  <a:cubicBezTo>
                    <a:pt x="569" y="19388"/>
                    <a:pt x="-825" y="20819"/>
                    <a:pt x="569" y="21210"/>
                  </a:cubicBezTo>
                  <a:cubicBezTo>
                    <a:pt x="1962" y="21600"/>
                    <a:pt x="6143" y="20949"/>
                    <a:pt x="10323" y="20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7797647" y="5473204"/>
              <a:ext cx="108104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1600" fill="norm" stroke="1" extrusionOk="0">
                  <a:moveTo>
                    <a:pt x="19591" y="0"/>
                  </a:moveTo>
                  <a:cubicBezTo>
                    <a:pt x="15516" y="1371"/>
                    <a:pt x="11440" y="2743"/>
                    <a:pt x="8180" y="4457"/>
                  </a:cubicBezTo>
                  <a:cubicBezTo>
                    <a:pt x="4920" y="6171"/>
                    <a:pt x="2474" y="8229"/>
                    <a:pt x="1048" y="10114"/>
                  </a:cubicBezTo>
                  <a:cubicBezTo>
                    <a:pt x="-378" y="12000"/>
                    <a:pt x="-786" y="13714"/>
                    <a:pt x="2678" y="15600"/>
                  </a:cubicBezTo>
                  <a:cubicBezTo>
                    <a:pt x="6142" y="17486"/>
                    <a:pt x="13478" y="19543"/>
                    <a:pt x="2081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7957617" y="5481205"/>
              <a:ext cx="144983" cy="12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041" fill="norm" stroke="1" extrusionOk="0">
                  <a:moveTo>
                    <a:pt x="2659" y="11225"/>
                  </a:moveTo>
                  <a:cubicBezTo>
                    <a:pt x="6416" y="9134"/>
                    <a:pt x="10172" y="7044"/>
                    <a:pt x="12207" y="5128"/>
                  </a:cubicBezTo>
                  <a:cubicBezTo>
                    <a:pt x="14242" y="3212"/>
                    <a:pt x="14555" y="1470"/>
                    <a:pt x="13772" y="599"/>
                  </a:cubicBezTo>
                  <a:cubicBezTo>
                    <a:pt x="12990" y="-272"/>
                    <a:pt x="11112" y="-272"/>
                    <a:pt x="8920" y="1122"/>
                  </a:cubicBezTo>
                  <a:cubicBezTo>
                    <a:pt x="6729" y="2515"/>
                    <a:pt x="4225" y="5302"/>
                    <a:pt x="2659" y="7741"/>
                  </a:cubicBezTo>
                  <a:cubicBezTo>
                    <a:pt x="1094" y="10180"/>
                    <a:pt x="468" y="12270"/>
                    <a:pt x="155" y="14360"/>
                  </a:cubicBezTo>
                  <a:cubicBezTo>
                    <a:pt x="-158" y="16451"/>
                    <a:pt x="-158" y="18541"/>
                    <a:pt x="1720" y="19760"/>
                  </a:cubicBezTo>
                  <a:cubicBezTo>
                    <a:pt x="3599" y="20980"/>
                    <a:pt x="7355" y="21328"/>
                    <a:pt x="10955" y="20805"/>
                  </a:cubicBezTo>
                  <a:cubicBezTo>
                    <a:pt x="14555" y="20283"/>
                    <a:pt x="17999" y="18889"/>
                    <a:pt x="21442" y="174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8136669" y="5270004"/>
              <a:ext cx="99282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600" fill="norm" stroke="1" extrusionOk="0">
                  <a:moveTo>
                    <a:pt x="21107" y="0"/>
                  </a:moveTo>
                  <a:cubicBezTo>
                    <a:pt x="18857" y="262"/>
                    <a:pt x="16607" y="524"/>
                    <a:pt x="14357" y="1505"/>
                  </a:cubicBezTo>
                  <a:cubicBezTo>
                    <a:pt x="12107" y="2487"/>
                    <a:pt x="9857" y="4189"/>
                    <a:pt x="7382" y="7135"/>
                  </a:cubicBezTo>
                  <a:cubicBezTo>
                    <a:pt x="4907" y="10080"/>
                    <a:pt x="2207" y="14269"/>
                    <a:pt x="857" y="16691"/>
                  </a:cubicBezTo>
                  <a:cubicBezTo>
                    <a:pt x="-493" y="19113"/>
                    <a:pt x="-493" y="19767"/>
                    <a:pt x="2657" y="20291"/>
                  </a:cubicBezTo>
                  <a:cubicBezTo>
                    <a:pt x="5807" y="20815"/>
                    <a:pt x="12107" y="21207"/>
                    <a:pt x="1840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8140699" y="5454154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8712199" y="5492254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8699499" y="5399335"/>
              <a:ext cx="3175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440" y="11375"/>
                    <a:pt x="2880" y="2735"/>
                    <a:pt x="6480" y="575"/>
                  </a:cubicBezTo>
                  <a:cubicBezTo>
                    <a:pt x="10080" y="-1585"/>
                    <a:pt x="15840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8845549" y="5215031"/>
              <a:ext cx="124082" cy="43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93" fill="norm" stroke="1" extrusionOk="0">
                  <a:moveTo>
                    <a:pt x="19769" y="5528"/>
                  </a:moveTo>
                  <a:cubicBezTo>
                    <a:pt x="20502" y="4171"/>
                    <a:pt x="21234" y="2815"/>
                    <a:pt x="21417" y="1876"/>
                  </a:cubicBezTo>
                  <a:cubicBezTo>
                    <a:pt x="21600" y="936"/>
                    <a:pt x="21234" y="415"/>
                    <a:pt x="19953" y="154"/>
                  </a:cubicBezTo>
                  <a:cubicBezTo>
                    <a:pt x="18671" y="-107"/>
                    <a:pt x="16475" y="-107"/>
                    <a:pt x="13729" y="728"/>
                  </a:cubicBezTo>
                  <a:cubicBezTo>
                    <a:pt x="10983" y="1563"/>
                    <a:pt x="7688" y="3232"/>
                    <a:pt x="5308" y="5841"/>
                  </a:cubicBezTo>
                  <a:cubicBezTo>
                    <a:pt x="2929" y="8450"/>
                    <a:pt x="1464" y="11997"/>
                    <a:pt x="1281" y="14502"/>
                  </a:cubicBezTo>
                  <a:cubicBezTo>
                    <a:pt x="1098" y="17006"/>
                    <a:pt x="2197" y="18467"/>
                    <a:pt x="2197" y="19458"/>
                  </a:cubicBezTo>
                  <a:cubicBezTo>
                    <a:pt x="2197" y="20450"/>
                    <a:pt x="1098" y="20971"/>
                    <a:pt x="0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8800772" y="5498604"/>
              <a:ext cx="178129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fill="norm" stroke="1" extrusionOk="0">
                  <a:moveTo>
                    <a:pt x="2300" y="21600"/>
                  </a:moveTo>
                  <a:cubicBezTo>
                    <a:pt x="1546" y="19200"/>
                    <a:pt x="793" y="16800"/>
                    <a:pt x="290" y="14400"/>
                  </a:cubicBezTo>
                  <a:cubicBezTo>
                    <a:pt x="-212" y="12000"/>
                    <a:pt x="-463" y="9600"/>
                    <a:pt x="3053" y="7200"/>
                  </a:cubicBezTo>
                  <a:cubicBezTo>
                    <a:pt x="6570" y="4800"/>
                    <a:pt x="13853" y="2400"/>
                    <a:pt x="2113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9328149" y="5536704"/>
              <a:ext cx="317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1600"/>
                    <a:pt x="12960" y="3200"/>
                    <a:pt x="9360" y="6800"/>
                  </a:cubicBezTo>
                  <a:cubicBezTo>
                    <a:pt x="5760" y="10400"/>
                    <a:pt x="2880" y="16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9359899" y="5416054"/>
              <a:ext cx="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9411205" y="5301754"/>
              <a:ext cx="107445" cy="38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76" fill="norm" stroke="1" extrusionOk="0">
                  <a:moveTo>
                    <a:pt x="21499" y="0"/>
                  </a:moveTo>
                  <a:cubicBezTo>
                    <a:pt x="17687" y="2685"/>
                    <a:pt x="13875" y="5371"/>
                    <a:pt x="10487" y="8290"/>
                  </a:cubicBezTo>
                  <a:cubicBezTo>
                    <a:pt x="7099" y="11209"/>
                    <a:pt x="4134" y="14361"/>
                    <a:pt x="2440" y="16346"/>
                  </a:cubicBezTo>
                  <a:cubicBezTo>
                    <a:pt x="746" y="18331"/>
                    <a:pt x="323" y="19148"/>
                    <a:pt x="111" y="19849"/>
                  </a:cubicBezTo>
                  <a:cubicBezTo>
                    <a:pt x="-101" y="20549"/>
                    <a:pt x="-101" y="21133"/>
                    <a:pt x="958" y="21366"/>
                  </a:cubicBezTo>
                  <a:cubicBezTo>
                    <a:pt x="2017" y="21600"/>
                    <a:pt x="4134" y="21483"/>
                    <a:pt x="7311" y="20783"/>
                  </a:cubicBezTo>
                  <a:cubicBezTo>
                    <a:pt x="10487" y="20082"/>
                    <a:pt x="14723" y="18798"/>
                    <a:pt x="18958" y="17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9391649" y="5479554"/>
              <a:ext cx="2349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8720"/>
                    <a:pt x="1168" y="15840"/>
                    <a:pt x="4768" y="12240"/>
                  </a:cubicBezTo>
                  <a:cubicBezTo>
                    <a:pt x="8368" y="8640"/>
                    <a:pt x="14984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9855199" y="5476644"/>
              <a:ext cx="127001" cy="18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21600" y="4020"/>
                  </a:moveTo>
                  <a:cubicBezTo>
                    <a:pt x="20880" y="2792"/>
                    <a:pt x="20160" y="1565"/>
                    <a:pt x="18900" y="829"/>
                  </a:cubicBezTo>
                  <a:cubicBezTo>
                    <a:pt x="17640" y="92"/>
                    <a:pt x="15840" y="-153"/>
                    <a:pt x="12960" y="92"/>
                  </a:cubicBezTo>
                  <a:cubicBezTo>
                    <a:pt x="10080" y="338"/>
                    <a:pt x="6120" y="1074"/>
                    <a:pt x="3600" y="1933"/>
                  </a:cubicBezTo>
                  <a:cubicBezTo>
                    <a:pt x="1080" y="2792"/>
                    <a:pt x="0" y="3774"/>
                    <a:pt x="1440" y="5615"/>
                  </a:cubicBezTo>
                  <a:cubicBezTo>
                    <a:pt x="2880" y="7456"/>
                    <a:pt x="6840" y="10156"/>
                    <a:pt x="9720" y="11997"/>
                  </a:cubicBezTo>
                  <a:cubicBezTo>
                    <a:pt x="12600" y="13838"/>
                    <a:pt x="14400" y="14820"/>
                    <a:pt x="15840" y="15924"/>
                  </a:cubicBezTo>
                  <a:cubicBezTo>
                    <a:pt x="17280" y="17029"/>
                    <a:pt x="18360" y="18256"/>
                    <a:pt x="18180" y="19238"/>
                  </a:cubicBezTo>
                  <a:cubicBezTo>
                    <a:pt x="18000" y="20220"/>
                    <a:pt x="16560" y="20956"/>
                    <a:pt x="13320" y="21202"/>
                  </a:cubicBezTo>
                  <a:cubicBezTo>
                    <a:pt x="10080" y="21447"/>
                    <a:pt x="5040" y="21202"/>
                    <a:pt x="0" y="209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10013949" y="5498604"/>
              <a:ext cx="116745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0" y="3600"/>
                  </a:moveTo>
                  <a:cubicBezTo>
                    <a:pt x="1157" y="1800"/>
                    <a:pt x="2314" y="0"/>
                    <a:pt x="2893" y="0"/>
                  </a:cubicBezTo>
                  <a:cubicBezTo>
                    <a:pt x="3471" y="0"/>
                    <a:pt x="3471" y="1800"/>
                    <a:pt x="3471" y="5100"/>
                  </a:cubicBezTo>
                  <a:cubicBezTo>
                    <a:pt x="3471" y="8400"/>
                    <a:pt x="3471" y="13200"/>
                    <a:pt x="2893" y="16200"/>
                  </a:cubicBezTo>
                  <a:cubicBezTo>
                    <a:pt x="2314" y="19200"/>
                    <a:pt x="1157" y="20400"/>
                    <a:pt x="579" y="20100"/>
                  </a:cubicBezTo>
                  <a:cubicBezTo>
                    <a:pt x="0" y="19800"/>
                    <a:pt x="0" y="18000"/>
                    <a:pt x="964" y="15450"/>
                  </a:cubicBezTo>
                  <a:cubicBezTo>
                    <a:pt x="1929" y="12900"/>
                    <a:pt x="3857" y="9600"/>
                    <a:pt x="6557" y="7050"/>
                  </a:cubicBezTo>
                  <a:cubicBezTo>
                    <a:pt x="9257" y="4500"/>
                    <a:pt x="12729" y="2700"/>
                    <a:pt x="15429" y="2100"/>
                  </a:cubicBezTo>
                  <a:cubicBezTo>
                    <a:pt x="18129" y="1500"/>
                    <a:pt x="20057" y="2100"/>
                    <a:pt x="20829" y="4800"/>
                  </a:cubicBezTo>
                  <a:cubicBezTo>
                    <a:pt x="21600" y="7500"/>
                    <a:pt x="21214" y="12300"/>
                    <a:pt x="20829" y="15450"/>
                  </a:cubicBezTo>
                  <a:cubicBezTo>
                    <a:pt x="20443" y="18600"/>
                    <a:pt x="20057" y="20100"/>
                    <a:pt x="1967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10186987" y="5507934"/>
              <a:ext cx="89748" cy="138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784" fill="norm" stroke="1" extrusionOk="0">
                  <a:moveTo>
                    <a:pt x="14359" y="5271"/>
                  </a:moveTo>
                  <a:cubicBezTo>
                    <a:pt x="14359" y="3047"/>
                    <a:pt x="14359" y="824"/>
                    <a:pt x="13377" y="188"/>
                  </a:cubicBezTo>
                  <a:cubicBezTo>
                    <a:pt x="12396" y="-447"/>
                    <a:pt x="10432" y="506"/>
                    <a:pt x="7977" y="3365"/>
                  </a:cubicBezTo>
                  <a:cubicBezTo>
                    <a:pt x="5523" y="6224"/>
                    <a:pt x="2577" y="10988"/>
                    <a:pt x="1105" y="14324"/>
                  </a:cubicBezTo>
                  <a:cubicBezTo>
                    <a:pt x="-368" y="17659"/>
                    <a:pt x="-368" y="19565"/>
                    <a:pt x="1105" y="20359"/>
                  </a:cubicBezTo>
                  <a:cubicBezTo>
                    <a:pt x="2577" y="21153"/>
                    <a:pt x="5523" y="20835"/>
                    <a:pt x="8959" y="19406"/>
                  </a:cubicBezTo>
                  <a:cubicBezTo>
                    <a:pt x="12396" y="17977"/>
                    <a:pt x="16323" y="15435"/>
                    <a:pt x="18532" y="12577"/>
                  </a:cubicBezTo>
                  <a:cubicBezTo>
                    <a:pt x="20741" y="9718"/>
                    <a:pt x="21232" y="6541"/>
                    <a:pt x="20496" y="4318"/>
                  </a:cubicBezTo>
                  <a:cubicBezTo>
                    <a:pt x="19759" y="2094"/>
                    <a:pt x="17796" y="824"/>
                    <a:pt x="16568" y="982"/>
                  </a:cubicBezTo>
                  <a:cubicBezTo>
                    <a:pt x="15341" y="1141"/>
                    <a:pt x="14850" y="2729"/>
                    <a:pt x="14359" y="4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10320866" y="5484773"/>
              <a:ext cx="156635" cy="12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1459" y="3432"/>
                  </a:moveTo>
                  <a:cubicBezTo>
                    <a:pt x="1459" y="1632"/>
                    <a:pt x="1459" y="-168"/>
                    <a:pt x="1314" y="12"/>
                  </a:cubicBezTo>
                  <a:cubicBezTo>
                    <a:pt x="1168" y="192"/>
                    <a:pt x="876" y="2352"/>
                    <a:pt x="584" y="5232"/>
                  </a:cubicBezTo>
                  <a:cubicBezTo>
                    <a:pt x="292" y="8112"/>
                    <a:pt x="0" y="11712"/>
                    <a:pt x="0" y="14412"/>
                  </a:cubicBezTo>
                  <a:cubicBezTo>
                    <a:pt x="0" y="17112"/>
                    <a:pt x="292" y="18912"/>
                    <a:pt x="1168" y="19992"/>
                  </a:cubicBezTo>
                  <a:cubicBezTo>
                    <a:pt x="2043" y="21072"/>
                    <a:pt x="3503" y="21432"/>
                    <a:pt x="4816" y="21072"/>
                  </a:cubicBezTo>
                  <a:cubicBezTo>
                    <a:pt x="6130" y="20712"/>
                    <a:pt x="7297" y="19632"/>
                    <a:pt x="9341" y="18912"/>
                  </a:cubicBezTo>
                  <a:cubicBezTo>
                    <a:pt x="11384" y="18192"/>
                    <a:pt x="14303" y="17832"/>
                    <a:pt x="16492" y="15312"/>
                  </a:cubicBezTo>
                  <a:cubicBezTo>
                    <a:pt x="18681" y="12792"/>
                    <a:pt x="20141" y="8112"/>
                    <a:pt x="21600" y="3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10509249" y="5463428"/>
              <a:ext cx="86582" cy="18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504" fill="norm" stroke="1" extrusionOk="0">
                  <a:moveTo>
                    <a:pt x="12056" y="9448"/>
                  </a:moveTo>
                  <a:cubicBezTo>
                    <a:pt x="13061" y="8192"/>
                    <a:pt x="14065" y="6937"/>
                    <a:pt x="14819" y="5430"/>
                  </a:cubicBezTo>
                  <a:cubicBezTo>
                    <a:pt x="15572" y="3923"/>
                    <a:pt x="16075" y="2164"/>
                    <a:pt x="15070" y="1160"/>
                  </a:cubicBezTo>
                  <a:cubicBezTo>
                    <a:pt x="14065" y="155"/>
                    <a:pt x="11554" y="-96"/>
                    <a:pt x="9042" y="30"/>
                  </a:cubicBezTo>
                  <a:cubicBezTo>
                    <a:pt x="6531" y="155"/>
                    <a:pt x="4019" y="657"/>
                    <a:pt x="2261" y="2164"/>
                  </a:cubicBezTo>
                  <a:cubicBezTo>
                    <a:pt x="503" y="3671"/>
                    <a:pt x="-502" y="6183"/>
                    <a:pt x="1256" y="8192"/>
                  </a:cubicBezTo>
                  <a:cubicBezTo>
                    <a:pt x="3014" y="10202"/>
                    <a:pt x="7535" y="11709"/>
                    <a:pt x="11303" y="12839"/>
                  </a:cubicBezTo>
                  <a:cubicBezTo>
                    <a:pt x="15070" y="13969"/>
                    <a:pt x="18084" y="14723"/>
                    <a:pt x="19591" y="15727"/>
                  </a:cubicBezTo>
                  <a:cubicBezTo>
                    <a:pt x="21098" y="16732"/>
                    <a:pt x="21098" y="17988"/>
                    <a:pt x="17582" y="18992"/>
                  </a:cubicBezTo>
                  <a:cubicBezTo>
                    <a:pt x="14065" y="19997"/>
                    <a:pt x="7033" y="20751"/>
                    <a:pt x="0" y="215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10951498" y="5536704"/>
              <a:ext cx="163490" cy="11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38" fill="norm" stroke="1" extrusionOk="0">
                  <a:moveTo>
                    <a:pt x="3572" y="0"/>
                  </a:moveTo>
                  <a:cubicBezTo>
                    <a:pt x="2478" y="1157"/>
                    <a:pt x="1385" y="2314"/>
                    <a:pt x="701" y="5786"/>
                  </a:cubicBezTo>
                  <a:cubicBezTo>
                    <a:pt x="17" y="9257"/>
                    <a:pt x="-256" y="15043"/>
                    <a:pt x="291" y="18129"/>
                  </a:cubicBezTo>
                  <a:cubicBezTo>
                    <a:pt x="838" y="21214"/>
                    <a:pt x="2205" y="21600"/>
                    <a:pt x="3709" y="21214"/>
                  </a:cubicBezTo>
                  <a:cubicBezTo>
                    <a:pt x="5212" y="20829"/>
                    <a:pt x="6853" y="19671"/>
                    <a:pt x="8220" y="18514"/>
                  </a:cubicBezTo>
                  <a:cubicBezTo>
                    <a:pt x="9587" y="17357"/>
                    <a:pt x="10681" y="16200"/>
                    <a:pt x="11228" y="16586"/>
                  </a:cubicBezTo>
                  <a:cubicBezTo>
                    <a:pt x="11774" y="16971"/>
                    <a:pt x="11774" y="18900"/>
                    <a:pt x="12458" y="20057"/>
                  </a:cubicBezTo>
                  <a:cubicBezTo>
                    <a:pt x="13141" y="21214"/>
                    <a:pt x="14509" y="21600"/>
                    <a:pt x="16012" y="20250"/>
                  </a:cubicBezTo>
                  <a:cubicBezTo>
                    <a:pt x="17516" y="18900"/>
                    <a:pt x="19157" y="15814"/>
                    <a:pt x="20114" y="13114"/>
                  </a:cubicBezTo>
                  <a:cubicBezTo>
                    <a:pt x="21071" y="10414"/>
                    <a:pt x="21344" y="8100"/>
                    <a:pt x="20934" y="6364"/>
                  </a:cubicBezTo>
                  <a:cubicBezTo>
                    <a:pt x="20524" y="4629"/>
                    <a:pt x="19430" y="3471"/>
                    <a:pt x="18336" y="23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11195049" y="5612904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11253359" y="5452148"/>
              <a:ext cx="136425" cy="33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96" fill="norm" stroke="1" extrusionOk="0">
                  <a:moveTo>
                    <a:pt x="7793" y="8127"/>
                  </a:moveTo>
                  <a:cubicBezTo>
                    <a:pt x="6796" y="11193"/>
                    <a:pt x="5800" y="14260"/>
                    <a:pt x="4969" y="16260"/>
                  </a:cubicBezTo>
                  <a:cubicBezTo>
                    <a:pt x="4138" y="18260"/>
                    <a:pt x="3473" y="19193"/>
                    <a:pt x="2643" y="19993"/>
                  </a:cubicBezTo>
                  <a:cubicBezTo>
                    <a:pt x="1812" y="20793"/>
                    <a:pt x="815" y="21460"/>
                    <a:pt x="316" y="21260"/>
                  </a:cubicBezTo>
                  <a:cubicBezTo>
                    <a:pt x="-182" y="21060"/>
                    <a:pt x="-182" y="19993"/>
                    <a:pt x="981" y="17260"/>
                  </a:cubicBezTo>
                  <a:cubicBezTo>
                    <a:pt x="2144" y="14527"/>
                    <a:pt x="4470" y="10127"/>
                    <a:pt x="6132" y="7260"/>
                  </a:cubicBezTo>
                  <a:cubicBezTo>
                    <a:pt x="7793" y="4393"/>
                    <a:pt x="8790" y="3060"/>
                    <a:pt x="9787" y="2127"/>
                  </a:cubicBezTo>
                  <a:cubicBezTo>
                    <a:pt x="10784" y="1193"/>
                    <a:pt x="11781" y="660"/>
                    <a:pt x="13276" y="327"/>
                  </a:cubicBezTo>
                  <a:cubicBezTo>
                    <a:pt x="14772" y="-7"/>
                    <a:pt x="16766" y="-140"/>
                    <a:pt x="18427" y="193"/>
                  </a:cubicBezTo>
                  <a:cubicBezTo>
                    <a:pt x="20089" y="527"/>
                    <a:pt x="21418" y="1327"/>
                    <a:pt x="21418" y="2460"/>
                  </a:cubicBezTo>
                  <a:cubicBezTo>
                    <a:pt x="21418" y="3593"/>
                    <a:pt x="20089" y="5060"/>
                    <a:pt x="16766" y="6460"/>
                  </a:cubicBezTo>
                  <a:cubicBezTo>
                    <a:pt x="13443" y="7860"/>
                    <a:pt x="8126" y="9193"/>
                    <a:pt x="2809" y="10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11487149" y="5600204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11830049" y="5330917"/>
              <a:ext cx="147780" cy="25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09" fill="norm" stroke="1" extrusionOk="0">
                  <a:moveTo>
                    <a:pt x="4563" y="4394"/>
                  </a:moveTo>
                  <a:cubicBezTo>
                    <a:pt x="4259" y="3523"/>
                    <a:pt x="3955" y="2652"/>
                    <a:pt x="4715" y="1955"/>
                  </a:cubicBezTo>
                  <a:cubicBezTo>
                    <a:pt x="5476" y="1259"/>
                    <a:pt x="7301" y="736"/>
                    <a:pt x="9735" y="388"/>
                  </a:cubicBezTo>
                  <a:cubicBezTo>
                    <a:pt x="12169" y="39"/>
                    <a:pt x="15211" y="-135"/>
                    <a:pt x="17189" y="126"/>
                  </a:cubicBezTo>
                  <a:cubicBezTo>
                    <a:pt x="19166" y="388"/>
                    <a:pt x="20079" y="1084"/>
                    <a:pt x="20687" y="1955"/>
                  </a:cubicBezTo>
                  <a:cubicBezTo>
                    <a:pt x="21296" y="2826"/>
                    <a:pt x="21600" y="3871"/>
                    <a:pt x="20535" y="5091"/>
                  </a:cubicBezTo>
                  <a:cubicBezTo>
                    <a:pt x="19470" y="6310"/>
                    <a:pt x="17037" y="7704"/>
                    <a:pt x="14451" y="8662"/>
                  </a:cubicBezTo>
                  <a:cubicBezTo>
                    <a:pt x="11865" y="9620"/>
                    <a:pt x="9127" y="10142"/>
                    <a:pt x="8670" y="10665"/>
                  </a:cubicBezTo>
                  <a:cubicBezTo>
                    <a:pt x="8214" y="11188"/>
                    <a:pt x="10039" y="11710"/>
                    <a:pt x="12169" y="12494"/>
                  </a:cubicBezTo>
                  <a:cubicBezTo>
                    <a:pt x="14299" y="13278"/>
                    <a:pt x="16732" y="14323"/>
                    <a:pt x="18101" y="15281"/>
                  </a:cubicBezTo>
                  <a:cubicBezTo>
                    <a:pt x="19470" y="16239"/>
                    <a:pt x="19775" y="17110"/>
                    <a:pt x="18101" y="18242"/>
                  </a:cubicBezTo>
                  <a:cubicBezTo>
                    <a:pt x="16428" y="19375"/>
                    <a:pt x="12777" y="20768"/>
                    <a:pt x="9431" y="21117"/>
                  </a:cubicBezTo>
                  <a:cubicBezTo>
                    <a:pt x="6085" y="21465"/>
                    <a:pt x="3042" y="20768"/>
                    <a:pt x="0" y="200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11969749" y="5346204"/>
              <a:ext cx="19050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20" y="4569"/>
                    <a:pt x="13440" y="9138"/>
                    <a:pt x="9840" y="12738"/>
                  </a:cubicBezTo>
                  <a:cubicBezTo>
                    <a:pt x="6240" y="16338"/>
                    <a:pt x="3120" y="1896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12081969" y="5460504"/>
              <a:ext cx="154482" cy="22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525" fill="norm" stroke="1" extrusionOk="0">
                  <a:moveTo>
                    <a:pt x="16049" y="0"/>
                  </a:moveTo>
                  <a:cubicBezTo>
                    <a:pt x="11671" y="4200"/>
                    <a:pt x="7292" y="8400"/>
                    <a:pt x="4665" y="11500"/>
                  </a:cubicBezTo>
                  <a:cubicBezTo>
                    <a:pt x="2038" y="14600"/>
                    <a:pt x="1162" y="16600"/>
                    <a:pt x="579" y="18100"/>
                  </a:cubicBezTo>
                  <a:cubicBezTo>
                    <a:pt x="-5" y="19600"/>
                    <a:pt x="-297" y="20600"/>
                    <a:pt x="433" y="21100"/>
                  </a:cubicBezTo>
                  <a:cubicBezTo>
                    <a:pt x="1162" y="21600"/>
                    <a:pt x="2914" y="21600"/>
                    <a:pt x="6562" y="21400"/>
                  </a:cubicBezTo>
                  <a:cubicBezTo>
                    <a:pt x="10211" y="21200"/>
                    <a:pt x="15757" y="20800"/>
                    <a:pt x="21303" y="20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12141199" y="5638304"/>
              <a:ext cx="508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6141"/>
                    <a:pt x="9000" y="12282"/>
                    <a:pt x="5400" y="15882"/>
                  </a:cubicBezTo>
                  <a:cubicBezTo>
                    <a:pt x="1800" y="19482"/>
                    <a:pt x="900" y="2054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4229100" y="5997955"/>
              <a:ext cx="228600" cy="16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2830"/>
                  </a:moveTo>
                  <a:cubicBezTo>
                    <a:pt x="600" y="1708"/>
                    <a:pt x="1200" y="586"/>
                    <a:pt x="2000" y="165"/>
                  </a:cubicBezTo>
                  <a:cubicBezTo>
                    <a:pt x="2800" y="-256"/>
                    <a:pt x="3800" y="25"/>
                    <a:pt x="6000" y="2269"/>
                  </a:cubicBezTo>
                  <a:cubicBezTo>
                    <a:pt x="8200" y="4513"/>
                    <a:pt x="11600" y="8721"/>
                    <a:pt x="14400" y="12227"/>
                  </a:cubicBezTo>
                  <a:cubicBezTo>
                    <a:pt x="17200" y="15734"/>
                    <a:pt x="19400" y="18539"/>
                    <a:pt x="21600" y="213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4461218" y="5986423"/>
              <a:ext cx="104432" cy="39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46" fill="norm" stroke="1" extrusionOk="0">
                  <a:moveTo>
                    <a:pt x="21314" y="1101"/>
                  </a:moveTo>
                  <a:cubicBezTo>
                    <a:pt x="21314" y="524"/>
                    <a:pt x="21314" y="-54"/>
                    <a:pt x="20234" y="4"/>
                  </a:cubicBezTo>
                  <a:cubicBezTo>
                    <a:pt x="19154" y="62"/>
                    <a:pt x="16994" y="755"/>
                    <a:pt x="13538" y="1967"/>
                  </a:cubicBezTo>
                  <a:cubicBezTo>
                    <a:pt x="10082" y="3180"/>
                    <a:pt x="5330" y="4913"/>
                    <a:pt x="2738" y="6068"/>
                  </a:cubicBezTo>
                  <a:cubicBezTo>
                    <a:pt x="146" y="7223"/>
                    <a:pt x="-286" y="7801"/>
                    <a:pt x="146" y="8320"/>
                  </a:cubicBezTo>
                  <a:cubicBezTo>
                    <a:pt x="578" y="8840"/>
                    <a:pt x="1874" y="9302"/>
                    <a:pt x="2954" y="10688"/>
                  </a:cubicBezTo>
                  <a:cubicBezTo>
                    <a:pt x="4034" y="12074"/>
                    <a:pt x="4898" y="14385"/>
                    <a:pt x="5330" y="16175"/>
                  </a:cubicBezTo>
                  <a:cubicBezTo>
                    <a:pt x="5762" y="17965"/>
                    <a:pt x="5762" y="19236"/>
                    <a:pt x="6194" y="20044"/>
                  </a:cubicBezTo>
                  <a:cubicBezTo>
                    <a:pt x="6626" y="20853"/>
                    <a:pt x="7490" y="21199"/>
                    <a:pt x="8354" y="21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5505449" y="6190754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5594349" y="6184404"/>
              <a:ext cx="190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6819899" y="6209804"/>
              <a:ext cx="31751" cy="10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731"/>
                    <a:pt x="2880" y="11461"/>
                    <a:pt x="4320" y="15429"/>
                  </a:cubicBezTo>
                  <a:cubicBezTo>
                    <a:pt x="5760" y="19396"/>
                    <a:pt x="7200" y="21600"/>
                    <a:pt x="10080" y="21600"/>
                  </a:cubicBezTo>
                  <a:cubicBezTo>
                    <a:pt x="12960" y="21600"/>
                    <a:pt x="17280" y="19396"/>
                    <a:pt x="21600" y="171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6882837" y="6222504"/>
              <a:ext cx="19614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500"/>
                    <a:pt x="-1585" y="9000"/>
                    <a:pt x="575" y="12600"/>
                  </a:cubicBezTo>
                  <a:cubicBezTo>
                    <a:pt x="2735" y="16200"/>
                    <a:pt x="11375" y="18900"/>
                    <a:pt x="200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7732183" y="6241554"/>
              <a:ext cx="8467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35"/>
                    <a:pt x="0" y="11270"/>
                    <a:pt x="0" y="14870"/>
                  </a:cubicBezTo>
                  <a:cubicBezTo>
                    <a:pt x="0" y="18470"/>
                    <a:pt x="10800" y="2003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7810499" y="6254254"/>
              <a:ext cx="1" cy="1206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8756649" y="6171704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8813799" y="6184404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9360908" y="6197104"/>
              <a:ext cx="30743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424"/>
                    <a:pt x="6514" y="847"/>
                    <a:pt x="2914" y="2329"/>
                  </a:cubicBezTo>
                  <a:cubicBezTo>
                    <a:pt x="-686" y="3812"/>
                    <a:pt x="-686" y="6353"/>
                    <a:pt x="1474" y="9741"/>
                  </a:cubicBezTo>
                  <a:cubicBezTo>
                    <a:pt x="3634" y="13129"/>
                    <a:pt x="7954" y="17365"/>
                    <a:pt x="1227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9455149" y="6197104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00"/>
                    <a:pt x="0" y="10400"/>
                    <a:pt x="0" y="14000"/>
                  </a:cubicBezTo>
                  <a:cubicBezTo>
                    <a:pt x="0" y="17600"/>
                    <a:pt x="10800" y="19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0244880" y="6222504"/>
              <a:ext cx="2942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0360522" y="6228854"/>
              <a:ext cx="21728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143"/>
                    <a:pt x="4448" y="10286"/>
                    <a:pt x="1502" y="13886"/>
                  </a:cubicBezTo>
                  <a:cubicBezTo>
                    <a:pt x="-1443" y="17486"/>
                    <a:pt x="521" y="19543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1099799" y="6260604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11227742" y="6247904"/>
              <a:ext cx="18109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760"/>
                    <a:pt x="1332" y="11520"/>
                    <a:pt x="132" y="15120"/>
                  </a:cubicBezTo>
                  <a:cubicBezTo>
                    <a:pt x="-1068" y="18720"/>
                    <a:pt x="6132" y="20160"/>
                    <a:pt x="1333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11918949" y="6114554"/>
              <a:ext cx="1" cy="1841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11931649" y="6113423"/>
              <a:ext cx="184151" cy="39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21600" y="1101"/>
                  </a:moveTo>
                  <a:cubicBezTo>
                    <a:pt x="21352" y="524"/>
                    <a:pt x="21103" y="-54"/>
                    <a:pt x="20979" y="4"/>
                  </a:cubicBezTo>
                  <a:cubicBezTo>
                    <a:pt x="20855" y="62"/>
                    <a:pt x="20855" y="755"/>
                    <a:pt x="18993" y="2660"/>
                  </a:cubicBezTo>
                  <a:cubicBezTo>
                    <a:pt x="17131" y="4566"/>
                    <a:pt x="13407" y="7685"/>
                    <a:pt x="10428" y="10284"/>
                  </a:cubicBezTo>
                  <a:cubicBezTo>
                    <a:pt x="7448" y="12883"/>
                    <a:pt x="5214" y="14962"/>
                    <a:pt x="3600" y="16752"/>
                  </a:cubicBezTo>
                  <a:cubicBezTo>
                    <a:pt x="1986" y="18543"/>
                    <a:pt x="993" y="20044"/>
                    <a:pt x="0" y="21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12077699" y="6349504"/>
              <a:ext cx="571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640"/>
                    <a:pt x="12000" y="5280"/>
                    <a:pt x="8400" y="8880"/>
                  </a:cubicBezTo>
                  <a:cubicBezTo>
                    <a:pt x="4800" y="12480"/>
                    <a:pt x="2400" y="1704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12172438" y="6355804"/>
              <a:ext cx="150796" cy="20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293" fill="norm" stroke="1" extrusionOk="0">
                  <a:moveTo>
                    <a:pt x="18072" y="3245"/>
                  </a:moveTo>
                  <a:cubicBezTo>
                    <a:pt x="17172" y="2165"/>
                    <a:pt x="16272" y="1085"/>
                    <a:pt x="15222" y="869"/>
                  </a:cubicBezTo>
                  <a:cubicBezTo>
                    <a:pt x="14172" y="653"/>
                    <a:pt x="12972" y="1301"/>
                    <a:pt x="10572" y="3353"/>
                  </a:cubicBezTo>
                  <a:cubicBezTo>
                    <a:pt x="8172" y="5405"/>
                    <a:pt x="4572" y="8861"/>
                    <a:pt x="2472" y="11885"/>
                  </a:cubicBezTo>
                  <a:cubicBezTo>
                    <a:pt x="372" y="14909"/>
                    <a:pt x="-228" y="17501"/>
                    <a:pt x="72" y="19121"/>
                  </a:cubicBezTo>
                  <a:cubicBezTo>
                    <a:pt x="372" y="20741"/>
                    <a:pt x="1572" y="21389"/>
                    <a:pt x="3672" y="21281"/>
                  </a:cubicBezTo>
                  <a:cubicBezTo>
                    <a:pt x="5772" y="21173"/>
                    <a:pt x="8772" y="20309"/>
                    <a:pt x="11772" y="17609"/>
                  </a:cubicBezTo>
                  <a:cubicBezTo>
                    <a:pt x="14772" y="14909"/>
                    <a:pt x="17772" y="10373"/>
                    <a:pt x="19422" y="7565"/>
                  </a:cubicBezTo>
                  <a:cubicBezTo>
                    <a:pt x="21072" y="4757"/>
                    <a:pt x="21372" y="3677"/>
                    <a:pt x="21372" y="2597"/>
                  </a:cubicBezTo>
                  <a:cubicBezTo>
                    <a:pt x="21372" y="1517"/>
                    <a:pt x="21072" y="437"/>
                    <a:pt x="19872" y="113"/>
                  </a:cubicBezTo>
                  <a:cubicBezTo>
                    <a:pt x="18672" y="-211"/>
                    <a:pt x="16572" y="221"/>
                    <a:pt x="14472" y="6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4423048" y="6724154"/>
              <a:ext cx="390253" cy="34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54" fill="norm" stroke="1" extrusionOk="0">
                  <a:moveTo>
                    <a:pt x="159" y="4800"/>
                  </a:moveTo>
                  <a:cubicBezTo>
                    <a:pt x="276" y="4133"/>
                    <a:pt x="392" y="3467"/>
                    <a:pt x="740" y="3067"/>
                  </a:cubicBezTo>
                  <a:cubicBezTo>
                    <a:pt x="1088" y="2667"/>
                    <a:pt x="1669" y="2533"/>
                    <a:pt x="3934" y="2067"/>
                  </a:cubicBezTo>
                  <a:cubicBezTo>
                    <a:pt x="6198" y="1600"/>
                    <a:pt x="10146" y="800"/>
                    <a:pt x="12411" y="400"/>
                  </a:cubicBezTo>
                  <a:cubicBezTo>
                    <a:pt x="14676" y="0"/>
                    <a:pt x="15256" y="0"/>
                    <a:pt x="15837" y="0"/>
                  </a:cubicBezTo>
                  <a:cubicBezTo>
                    <a:pt x="16417" y="0"/>
                    <a:pt x="16998" y="0"/>
                    <a:pt x="17288" y="333"/>
                  </a:cubicBezTo>
                  <a:cubicBezTo>
                    <a:pt x="17579" y="667"/>
                    <a:pt x="17579" y="1333"/>
                    <a:pt x="16882" y="2733"/>
                  </a:cubicBezTo>
                  <a:cubicBezTo>
                    <a:pt x="16185" y="4133"/>
                    <a:pt x="14792" y="6267"/>
                    <a:pt x="12585" y="8800"/>
                  </a:cubicBezTo>
                  <a:cubicBezTo>
                    <a:pt x="10379" y="11333"/>
                    <a:pt x="7359" y="14267"/>
                    <a:pt x="5211" y="16200"/>
                  </a:cubicBezTo>
                  <a:cubicBezTo>
                    <a:pt x="3063" y="18133"/>
                    <a:pt x="1785" y="19067"/>
                    <a:pt x="972" y="19800"/>
                  </a:cubicBezTo>
                  <a:cubicBezTo>
                    <a:pt x="159" y="20533"/>
                    <a:pt x="-189" y="21067"/>
                    <a:pt x="101" y="21333"/>
                  </a:cubicBezTo>
                  <a:cubicBezTo>
                    <a:pt x="392" y="21600"/>
                    <a:pt x="1321" y="21600"/>
                    <a:pt x="3701" y="21467"/>
                  </a:cubicBezTo>
                  <a:cubicBezTo>
                    <a:pt x="6082" y="21333"/>
                    <a:pt x="9914" y="21067"/>
                    <a:pt x="13108" y="20933"/>
                  </a:cubicBezTo>
                  <a:cubicBezTo>
                    <a:pt x="16301" y="20800"/>
                    <a:pt x="18856" y="20800"/>
                    <a:pt x="21411" y="20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5003800" y="6870204"/>
              <a:ext cx="127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4984750" y="7016254"/>
              <a:ext cx="1" cy="63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5441949" y="6912538"/>
              <a:ext cx="6351" cy="12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41"/>
                  </a:moveTo>
                  <a:cubicBezTo>
                    <a:pt x="0" y="1770"/>
                    <a:pt x="0" y="0"/>
                    <a:pt x="0" y="0"/>
                  </a:cubicBezTo>
                  <a:cubicBezTo>
                    <a:pt x="0" y="0"/>
                    <a:pt x="0" y="1770"/>
                    <a:pt x="3600" y="5666"/>
                  </a:cubicBezTo>
                  <a:cubicBezTo>
                    <a:pt x="7200" y="9561"/>
                    <a:pt x="14400" y="1558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5448299" y="6819404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5524499" y="6692404"/>
              <a:ext cx="114301" cy="35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14400" y="0"/>
                  </a:moveTo>
                  <a:cubicBezTo>
                    <a:pt x="12000" y="2160"/>
                    <a:pt x="9600" y="4320"/>
                    <a:pt x="7200" y="7115"/>
                  </a:cubicBezTo>
                  <a:cubicBezTo>
                    <a:pt x="4800" y="9911"/>
                    <a:pt x="2400" y="13341"/>
                    <a:pt x="1200" y="15438"/>
                  </a:cubicBezTo>
                  <a:cubicBezTo>
                    <a:pt x="0" y="17534"/>
                    <a:pt x="0" y="18296"/>
                    <a:pt x="0" y="19059"/>
                  </a:cubicBezTo>
                  <a:cubicBezTo>
                    <a:pt x="0" y="19821"/>
                    <a:pt x="0" y="20584"/>
                    <a:pt x="1000" y="21028"/>
                  </a:cubicBezTo>
                  <a:cubicBezTo>
                    <a:pt x="2000" y="21473"/>
                    <a:pt x="4000" y="21600"/>
                    <a:pt x="7600" y="21219"/>
                  </a:cubicBezTo>
                  <a:cubicBezTo>
                    <a:pt x="11200" y="20838"/>
                    <a:pt x="16400" y="19948"/>
                    <a:pt x="21600" y="190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5518149" y="6876554"/>
              <a:ext cx="1905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5120"/>
                    <a:pt x="11040" y="8640"/>
                    <a:pt x="14640" y="5040"/>
                  </a:cubicBezTo>
                  <a:cubicBezTo>
                    <a:pt x="18240" y="1440"/>
                    <a:pt x="19920" y="7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6164627" y="6933704"/>
              <a:ext cx="1392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800"/>
                    <a:pt x="1783" y="9600"/>
                    <a:pt x="240" y="13200"/>
                  </a:cubicBezTo>
                  <a:cubicBezTo>
                    <a:pt x="-1303" y="16800"/>
                    <a:pt x="4868" y="19200"/>
                    <a:pt x="110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Shape"/>
            <p:cNvSpPr/>
            <p:nvPr/>
          </p:nvSpPr>
          <p:spPr>
            <a:xfrm>
              <a:off x="6151033" y="6829988"/>
              <a:ext cx="8467" cy="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6210299" y="6863310"/>
              <a:ext cx="109933" cy="19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52" fill="norm" stroke="1" extrusionOk="0">
                  <a:moveTo>
                    <a:pt x="20785" y="4334"/>
                  </a:moveTo>
                  <a:cubicBezTo>
                    <a:pt x="20377" y="3147"/>
                    <a:pt x="19970" y="1960"/>
                    <a:pt x="17728" y="1129"/>
                  </a:cubicBezTo>
                  <a:cubicBezTo>
                    <a:pt x="15487" y="299"/>
                    <a:pt x="11411" y="-176"/>
                    <a:pt x="8762" y="61"/>
                  </a:cubicBezTo>
                  <a:cubicBezTo>
                    <a:pt x="6113" y="299"/>
                    <a:pt x="4891" y="1248"/>
                    <a:pt x="4891" y="2791"/>
                  </a:cubicBezTo>
                  <a:cubicBezTo>
                    <a:pt x="4891" y="4334"/>
                    <a:pt x="6113" y="6470"/>
                    <a:pt x="8966" y="8844"/>
                  </a:cubicBezTo>
                  <a:cubicBezTo>
                    <a:pt x="11819" y="11217"/>
                    <a:pt x="16302" y="13828"/>
                    <a:pt x="18747" y="15727"/>
                  </a:cubicBezTo>
                  <a:cubicBezTo>
                    <a:pt x="21192" y="17626"/>
                    <a:pt x="21600" y="18813"/>
                    <a:pt x="20785" y="19644"/>
                  </a:cubicBezTo>
                  <a:cubicBezTo>
                    <a:pt x="19970" y="20475"/>
                    <a:pt x="17932" y="20949"/>
                    <a:pt x="14875" y="21187"/>
                  </a:cubicBezTo>
                  <a:cubicBezTo>
                    <a:pt x="11819" y="21424"/>
                    <a:pt x="7743" y="21424"/>
                    <a:pt x="5094" y="21068"/>
                  </a:cubicBezTo>
                  <a:cubicBezTo>
                    <a:pt x="2445" y="20712"/>
                    <a:pt x="1223" y="20000"/>
                    <a:pt x="0" y="192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6775449" y="6837243"/>
              <a:ext cx="125447" cy="258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59" fill="norm" stroke="1" extrusionOk="0">
                  <a:moveTo>
                    <a:pt x="19440" y="6423"/>
                  </a:moveTo>
                  <a:cubicBezTo>
                    <a:pt x="19080" y="4666"/>
                    <a:pt x="18720" y="2910"/>
                    <a:pt x="17820" y="1769"/>
                  </a:cubicBezTo>
                  <a:cubicBezTo>
                    <a:pt x="16920" y="627"/>
                    <a:pt x="15480" y="101"/>
                    <a:pt x="13860" y="13"/>
                  </a:cubicBezTo>
                  <a:cubicBezTo>
                    <a:pt x="12240" y="-75"/>
                    <a:pt x="10440" y="276"/>
                    <a:pt x="8280" y="1593"/>
                  </a:cubicBezTo>
                  <a:cubicBezTo>
                    <a:pt x="6120" y="2910"/>
                    <a:pt x="3600" y="5193"/>
                    <a:pt x="4500" y="7301"/>
                  </a:cubicBezTo>
                  <a:cubicBezTo>
                    <a:pt x="5400" y="9408"/>
                    <a:pt x="9720" y="11340"/>
                    <a:pt x="13140" y="13096"/>
                  </a:cubicBezTo>
                  <a:cubicBezTo>
                    <a:pt x="16560" y="14852"/>
                    <a:pt x="19080" y="16432"/>
                    <a:pt x="20340" y="17662"/>
                  </a:cubicBezTo>
                  <a:cubicBezTo>
                    <a:pt x="21600" y="18891"/>
                    <a:pt x="21600" y="19769"/>
                    <a:pt x="20700" y="20384"/>
                  </a:cubicBezTo>
                  <a:cubicBezTo>
                    <a:pt x="19800" y="20998"/>
                    <a:pt x="18000" y="21349"/>
                    <a:pt x="14940" y="21437"/>
                  </a:cubicBezTo>
                  <a:cubicBezTo>
                    <a:pt x="11880" y="21525"/>
                    <a:pt x="7560" y="21349"/>
                    <a:pt x="4860" y="20823"/>
                  </a:cubicBezTo>
                  <a:cubicBezTo>
                    <a:pt x="2160" y="20296"/>
                    <a:pt x="1080" y="19418"/>
                    <a:pt x="0" y="185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6978649" y="6852097"/>
              <a:ext cx="114301" cy="20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400" y="8412"/>
                  </a:moveTo>
                  <a:cubicBezTo>
                    <a:pt x="1600" y="11467"/>
                    <a:pt x="800" y="14521"/>
                    <a:pt x="400" y="16594"/>
                  </a:cubicBezTo>
                  <a:cubicBezTo>
                    <a:pt x="0" y="18667"/>
                    <a:pt x="0" y="19758"/>
                    <a:pt x="0" y="19758"/>
                  </a:cubicBezTo>
                  <a:cubicBezTo>
                    <a:pt x="0" y="19758"/>
                    <a:pt x="0" y="18667"/>
                    <a:pt x="800" y="15830"/>
                  </a:cubicBezTo>
                  <a:cubicBezTo>
                    <a:pt x="1600" y="12994"/>
                    <a:pt x="3200" y="8412"/>
                    <a:pt x="4600" y="5685"/>
                  </a:cubicBezTo>
                  <a:cubicBezTo>
                    <a:pt x="6000" y="2958"/>
                    <a:pt x="7200" y="2085"/>
                    <a:pt x="8600" y="1321"/>
                  </a:cubicBezTo>
                  <a:cubicBezTo>
                    <a:pt x="10000" y="558"/>
                    <a:pt x="11600" y="-97"/>
                    <a:pt x="13000" y="12"/>
                  </a:cubicBezTo>
                  <a:cubicBezTo>
                    <a:pt x="14400" y="121"/>
                    <a:pt x="15600" y="994"/>
                    <a:pt x="17400" y="3612"/>
                  </a:cubicBezTo>
                  <a:cubicBezTo>
                    <a:pt x="19200" y="6230"/>
                    <a:pt x="21600" y="10594"/>
                    <a:pt x="21600" y="13867"/>
                  </a:cubicBezTo>
                  <a:cubicBezTo>
                    <a:pt x="21600" y="17139"/>
                    <a:pt x="19200" y="19321"/>
                    <a:pt x="16800" y="21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7196365" y="6920573"/>
              <a:ext cx="118835" cy="14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838" fill="norm" stroke="1" extrusionOk="0">
                  <a:moveTo>
                    <a:pt x="21275" y="4561"/>
                  </a:moveTo>
                  <a:cubicBezTo>
                    <a:pt x="20517" y="3061"/>
                    <a:pt x="19759" y="1561"/>
                    <a:pt x="18054" y="661"/>
                  </a:cubicBezTo>
                  <a:cubicBezTo>
                    <a:pt x="16349" y="-239"/>
                    <a:pt x="13696" y="-539"/>
                    <a:pt x="10475" y="1861"/>
                  </a:cubicBezTo>
                  <a:cubicBezTo>
                    <a:pt x="7254" y="4261"/>
                    <a:pt x="3464" y="9361"/>
                    <a:pt x="1570" y="12811"/>
                  </a:cubicBezTo>
                  <a:cubicBezTo>
                    <a:pt x="-325" y="16261"/>
                    <a:pt x="-325" y="18061"/>
                    <a:pt x="622" y="19261"/>
                  </a:cubicBezTo>
                  <a:cubicBezTo>
                    <a:pt x="1570" y="20461"/>
                    <a:pt x="3464" y="21061"/>
                    <a:pt x="6117" y="20761"/>
                  </a:cubicBezTo>
                  <a:cubicBezTo>
                    <a:pt x="8770" y="20461"/>
                    <a:pt x="12180" y="19261"/>
                    <a:pt x="14833" y="17161"/>
                  </a:cubicBezTo>
                  <a:cubicBezTo>
                    <a:pt x="17486" y="15061"/>
                    <a:pt x="19380" y="12061"/>
                    <a:pt x="20138" y="9811"/>
                  </a:cubicBezTo>
                  <a:cubicBezTo>
                    <a:pt x="20896" y="7561"/>
                    <a:pt x="20517" y="6061"/>
                    <a:pt x="19191" y="5311"/>
                  </a:cubicBezTo>
                  <a:cubicBezTo>
                    <a:pt x="17864" y="4561"/>
                    <a:pt x="15591" y="4561"/>
                    <a:pt x="13317" y="4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7368116" y="6918888"/>
              <a:ext cx="172282" cy="15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49" fill="norm" stroke="1" extrusionOk="0">
                  <a:moveTo>
                    <a:pt x="3688" y="2959"/>
                  </a:moveTo>
                  <a:cubicBezTo>
                    <a:pt x="2898" y="1479"/>
                    <a:pt x="2107" y="0"/>
                    <a:pt x="1580" y="0"/>
                  </a:cubicBezTo>
                  <a:cubicBezTo>
                    <a:pt x="1054" y="0"/>
                    <a:pt x="790" y="1479"/>
                    <a:pt x="527" y="4142"/>
                  </a:cubicBezTo>
                  <a:cubicBezTo>
                    <a:pt x="263" y="6805"/>
                    <a:pt x="0" y="10652"/>
                    <a:pt x="0" y="13315"/>
                  </a:cubicBezTo>
                  <a:cubicBezTo>
                    <a:pt x="0" y="15978"/>
                    <a:pt x="263" y="17458"/>
                    <a:pt x="1712" y="18049"/>
                  </a:cubicBezTo>
                  <a:cubicBezTo>
                    <a:pt x="3161" y="18641"/>
                    <a:pt x="5795" y="18345"/>
                    <a:pt x="7507" y="17458"/>
                  </a:cubicBezTo>
                  <a:cubicBezTo>
                    <a:pt x="9220" y="16570"/>
                    <a:pt x="10010" y="15090"/>
                    <a:pt x="10273" y="15682"/>
                  </a:cubicBezTo>
                  <a:cubicBezTo>
                    <a:pt x="10537" y="16274"/>
                    <a:pt x="10273" y="18937"/>
                    <a:pt x="10800" y="20268"/>
                  </a:cubicBezTo>
                  <a:cubicBezTo>
                    <a:pt x="11327" y="21600"/>
                    <a:pt x="12644" y="21600"/>
                    <a:pt x="14224" y="20121"/>
                  </a:cubicBezTo>
                  <a:cubicBezTo>
                    <a:pt x="15805" y="18641"/>
                    <a:pt x="17649" y="15682"/>
                    <a:pt x="18966" y="12723"/>
                  </a:cubicBezTo>
                  <a:cubicBezTo>
                    <a:pt x="20283" y="9764"/>
                    <a:pt x="21073" y="6805"/>
                    <a:pt x="21337" y="4586"/>
                  </a:cubicBezTo>
                  <a:cubicBezTo>
                    <a:pt x="21600" y="2367"/>
                    <a:pt x="21337" y="888"/>
                    <a:pt x="20810" y="740"/>
                  </a:cubicBezTo>
                  <a:cubicBezTo>
                    <a:pt x="20283" y="592"/>
                    <a:pt x="19493" y="1775"/>
                    <a:pt x="18702" y="29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7613649" y="6978154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7613649" y="6851154"/>
              <a:ext cx="63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7678371" y="6900901"/>
              <a:ext cx="143813" cy="16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194" fill="norm" stroke="1" extrusionOk="0">
                  <a:moveTo>
                    <a:pt x="4515" y="4184"/>
                  </a:moveTo>
                  <a:cubicBezTo>
                    <a:pt x="3889" y="6884"/>
                    <a:pt x="3262" y="9584"/>
                    <a:pt x="2949" y="11744"/>
                  </a:cubicBezTo>
                  <a:cubicBezTo>
                    <a:pt x="2636" y="13904"/>
                    <a:pt x="2636" y="15524"/>
                    <a:pt x="2167" y="17009"/>
                  </a:cubicBezTo>
                  <a:cubicBezTo>
                    <a:pt x="1697" y="18494"/>
                    <a:pt x="758" y="19844"/>
                    <a:pt x="289" y="19574"/>
                  </a:cubicBezTo>
                  <a:cubicBezTo>
                    <a:pt x="-181" y="19304"/>
                    <a:pt x="-181" y="17414"/>
                    <a:pt x="1071" y="14174"/>
                  </a:cubicBezTo>
                  <a:cubicBezTo>
                    <a:pt x="2323" y="10934"/>
                    <a:pt x="4828" y="6344"/>
                    <a:pt x="7489" y="3509"/>
                  </a:cubicBezTo>
                  <a:cubicBezTo>
                    <a:pt x="10149" y="674"/>
                    <a:pt x="12967" y="-406"/>
                    <a:pt x="15784" y="134"/>
                  </a:cubicBezTo>
                  <a:cubicBezTo>
                    <a:pt x="18602" y="674"/>
                    <a:pt x="21419" y="2834"/>
                    <a:pt x="21262" y="6614"/>
                  </a:cubicBezTo>
                  <a:cubicBezTo>
                    <a:pt x="21106" y="10394"/>
                    <a:pt x="17976" y="15794"/>
                    <a:pt x="14845" y="211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7853646" y="6901138"/>
              <a:ext cx="155055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387" fill="norm" stroke="1" extrusionOk="0">
                  <a:moveTo>
                    <a:pt x="15523" y="4604"/>
                  </a:moveTo>
                  <a:cubicBezTo>
                    <a:pt x="17512" y="3557"/>
                    <a:pt x="19502" y="2510"/>
                    <a:pt x="20354" y="1749"/>
                  </a:cubicBezTo>
                  <a:cubicBezTo>
                    <a:pt x="21207" y="988"/>
                    <a:pt x="20923" y="512"/>
                    <a:pt x="19218" y="227"/>
                  </a:cubicBezTo>
                  <a:cubicBezTo>
                    <a:pt x="17512" y="-59"/>
                    <a:pt x="14386" y="-154"/>
                    <a:pt x="11686" y="417"/>
                  </a:cubicBezTo>
                  <a:cubicBezTo>
                    <a:pt x="8986" y="988"/>
                    <a:pt x="6712" y="2225"/>
                    <a:pt x="5575" y="3081"/>
                  </a:cubicBezTo>
                  <a:cubicBezTo>
                    <a:pt x="4439" y="3938"/>
                    <a:pt x="4439" y="4413"/>
                    <a:pt x="5149" y="4651"/>
                  </a:cubicBezTo>
                  <a:cubicBezTo>
                    <a:pt x="5860" y="4889"/>
                    <a:pt x="7281" y="4889"/>
                    <a:pt x="9412" y="4842"/>
                  </a:cubicBezTo>
                  <a:cubicBezTo>
                    <a:pt x="11544" y="4794"/>
                    <a:pt x="14386" y="4699"/>
                    <a:pt x="16375" y="4794"/>
                  </a:cubicBezTo>
                  <a:cubicBezTo>
                    <a:pt x="18365" y="4889"/>
                    <a:pt x="19502" y="5175"/>
                    <a:pt x="19786" y="5983"/>
                  </a:cubicBezTo>
                  <a:cubicBezTo>
                    <a:pt x="20070" y="6792"/>
                    <a:pt x="19502" y="8124"/>
                    <a:pt x="18933" y="10123"/>
                  </a:cubicBezTo>
                  <a:cubicBezTo>
                    <a:pt x="18365" y="12121"/>
                    <a:pt x="17796" y="14785"/>
                    <a:pt x="16802" y="16641"/>
                  </a:cubicBezTo>
                  <a:cubicBezTo>
                    <a:pt x="15807" y="18496"/>
                    <a:pt x="14386" y="19543"/>
                    <a:pt x="13107" y="20209"/>
                  </a:cubicBezTo>
                  <a:cubicBezTo>
                    <a:pt x="11828" y="20875"/>
                    <a:pt x="10691" y="21161"/>
                    <a:pt x="9412" y="21303"/>
                  </a:cubicBezTo>
                  <a:cubicBezTo>
                    <a:pt x="8133" y="21446"/>
                    <a:pt x="6712" y="21446"/>
                    <a:pt x="5007" y="20970"/>
                  </a:cubicBezTo>
                  <a:cubicBezTo>
                    <a:pt x="3302" y="20494"/>
                    <a:pt x="1312" y="19543"/>
                    <a:pt x="460" y="18306"/>
                  </a:cubicBezTo>
                  <a:cubicBezTo>
                    <a:pt x="-393" y="17069"/>
                    <a:pt x="-109" y="15546"/>
                    <a:pt x="1739" y="14690"/>
                  </a:cubicBezTo>
                  <a:cubicBezTo>
                    <a:pt x="3586" y="13834"/>
                    <a:pt x="6996" y="13643"/>
                    <a:pt x="10407" y="13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0" y="6951505"/>
              <a:ext cx="170271" cy="53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40" fill="norm" stroke="1" extrusionOk="0">
                  <a:moveTo>
                    <a:pt x="6322" y="7166"/>
                  </a:moveTo>
                  <a:cubicBezTo>
                    <a:pt x="6585" y="9792"/>
                    <a:pt x="6849" y="12417"/>
                    <a:pt x="7244" y="14535"/>
                  </a:cubicBezTo>
                  <a:cubicBezTo>
                    <a:pt x="7639" y="16653"/>
                    <a:pt x="8166" y="18262"/>
                    <a:pt x="8561" y="19448"/>
                  </a:cubicBezTo>
                  <a:cubicBezTo>
                    <a:pt x="8956" y="20634"/>
                    <a:pt x="9220" y="21396"/>
                    <a:pt x="9220" y="21439"/>
                  </a:cubicBezTo>
                  <a:cubicBezTo>
                    <a:pt x="9220" y="21481"/>
                    <a:pt x="8956" y="20803"/>
                    <a:pt x="8298" y="18813"/>
                  </a:cubicBezTo>
                  <a:cubicBezTo>
                    <a:pt x="7639" y="16822"/>
                    <a:pt x="6585" y="13519"/>
                    <a:pt x="6059" y="10427"/>
                  </a:cubicBezTo>
                  <a:cubicBezTo>
                    <a:pt x="5532" y="7335"/>
                    <a:pt x="5532" y="4455"/>
                    <a:pt x="5795" y="2761"/>
                  </a:cubicBezTo>
                  <a:cubicBezTo>
                    <a:pt x="6059" y="1067"/>
                    <a:pt x="6585" y="559"/>
                    <a:pt x="7507" y="262"/>
                  </a:cubicBezTo>
                  <a:cubicBezTo>
                    <a:pt x="8429" y="-34"/>
                    <a:pt x="9746" y="-119"/>
                    <a:pt x="11722" y="220"/>
                  </a:cubicBezTo>
                  <a:cubicBezTo>
                    <a:pt x="13698" y="559"/>
                    <a:pt x="16332" y="1321"/>
                    <a:pt x="18307" y="2337"/>
                  </a:cubicBezTo>
                  <a:cubicBezTo>
                    <a:pt x="20283" y="3354"/>
                    <a:pt x="21600" y="4625"/>
                    <a:pt x="21073" y="5683"/>
                  </a:cubicBezTo>
                  <a:cubicBezTo>
                    <a:pt x="20546" y="6742"/>
                    <a:pt x="18176" y="7589"/>
                    <a:pt x="14356" y="8055"/>
                  </a:cubicBezTo>
                  <a:cubicBezTo>
                    <a:pt x="10537" y="8521"/>
                    <a:pt x="5268" y="8606"/>
                    <a:pt x="0" y="86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133713" y="7168654"/>
              <a:ext cx="272688" cy="24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289" fill="norm" stroke="1" extrusionOk="0">
                  <a:moveTo>
                    <a:pt x="470" y="10346"/>
                  </a:moveTo>
                  <a:cubicBezTo>
                    <a:pt x="137" y="9257"/>
                    <a:pt x="-195" y="8168"/>
                    <a:pt x="137" y="7442"/>
                  </a:cubicBezTo>
                  <a:cubicBezTo>
                    <a:pt x="470" y="6716"/>
                    <a:pt x="1467" y="6353"/>
                    <a:pt x="3460" y="6807"/>
                  </a:cubicBezTo>
                  <a:cubicBezTo>
                    <a:pt x="5454" y="7261"/>
                    <a:pt x="8445" y="8531"/>
                    <a:pt x="10273" y="10618"/>
                  </a:cubicBezTo>
                  <a:cubicBezTo>
                    <a:pt x="12100" y="12706"/>
                    <a:pt x="12765" y="15610"/>
                    <a:pt x="13014" y="17516"/>
                  </a:cubicBezTo>
                  <a:cubicBezTo>
                    <a:pt x="13263" y="19422"/>
                    <a:pt x="13097" y="20329"/>
                    <a:pt x="12433" y="20874"/>
                  </a:cubicBezTo>
                  <a:cubicBezTo>
                    <a:pt x="11768" y="21418"/>
                    <a:pt x="10605" y="21600"/>
                    <a:pt x="9608" y="20329"/>
                  </a:cubicBezTo>
                  <a:cubicBezTo>
                    <a:pt x="8611" y="19059"/>
                    <a:pt x="7780" y="16336"/>
                    <a:pt x="8196" y="13069"/>
                  </a:cubicBezTo>
                  <a:cubicBezTo>
                    <a:pt x="8611" y="9802"/>
                    <a:pt x="10273" y="5990"/>
                    <a:pt x="12682" y="3721"/>
                  </a:cubicBezTo>
                  <a:cubicBezTo>
                    <a:pt x="15091" y="1452"/>
                    <a:pt x="18248" y="726"/>
                    <a:pt x="2140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502740" y="6978154"/>
              <a:ext cx="18306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600" fill="norm" stroke="1" extrusionOk="0">
                  <a:moveTo>
                    <a:pt x="21228" y="2859"/>
                  </a:moveTo>
                  <a:cubicBezTo>
                    <a:pt x="20492" y="2118"/>
                    <a:pt x="19755" y="1376"/>
                    <a:pt x="18896" y="847"/>
                  </a:cubicBezTo>
                  <a:cubicBezTo>
                    <a:pt x="18037" y="318"/>
                    <a:pt x="17055" y="0"/>
                    <a:pt x="16073" y="0"/>
                  </a:cubicBezTo>
                  <a:cubicBezTo>
                    <a:pt x="15092" y="0"/>
                    <a:pt x="14110" y="318"/>
                    <a:pt x="11533" y="1800"/>
                  </a:cubicBezTo>
                  <a:cubicBezTo>
                    <a:pt x="8955" y="3282"/>
                    <a:pt x="4783" y="5929"/>
                    <a:pt x="2451" y="8629"/>
                  </a:cubicBezTo>
                  <a:cubicBezTo>
                    <a:pt x="119" y="11329"/>
                    <a:pt x="-372" y="14082"/>
                    <a:pt x="242" y="16200"/>
                  </a:cubicBezTo>
                  <a:cubicBezTo>
                    <a:pt x="855" y="18318"/>
                    <a:pt x="2573" y="19800"/>
                    <a:pt x="6010" y="20594"/>
                  </a:cubicBezTo>
                  <a:cubicBezTo>
                    <a:pt x="9446" y="21388"/>
                    <a:pt x="14601" y="21494"/>
                    <a:pt x="197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806450" y="7111504"/>
              <a:ext cx="203200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5" y="2475"/>
                    <a:pt x="6750" y="4950"/>
                    <a:pt x="10350" y="8550"/>
                  </a:cubicBezTo>
                  <a:cubicBezTo>
                    <a:pt x="13950" y="12150"/>
                    <a:pt x="17775" y="1687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863600" y="7079754"/>
              <a:ext cx="177800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512"/>
                    <a:pt x="15429" y="5023"/>
                    <a:pt x="11829" y="8623"/>
                  </a:cubicBezTo>
                  <a:cubicBezTo>
                    <a:pt x="8229" y="12223"/>
                    <a:pt x="4114" y="1691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236133" y="7067304"/>
              <a:ext cx="192617" cy="26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34" fill="norm" stroke="1" extrusionOk="0">
                  <a:moveTo>
                    <a:pt x="1643" y="5164"/>
                  </a:moveTo>
                  <a:cubicBezTo>
                    <a:pt x="1408" y="9656"/>
                    <a:pt x="1174" y="14149"/>
                    <a:pt x="1056" y="16828"/>
                  </a:cubicBezTo>
                  <a:cubicBezTo>
                    <a:pt x="939" y="19506"/>
                    <a:pt x="939" y="20370"/>
                    <a:pt x="822" y="20370"/>
                  </a:cubicBezTo>
                  <a:cubicBezTo>
                    <a:pt x="704" y="20370"/>
                    <a:pt x="469" y="19506"/>
                    <a:pt x="235" y="16914"/>
                  </a:cubicBezTo>
                  <a:cubicBezTo>
                    <a:pt x="0" y="14322"/>
                    <a:pt x="-235" y="10002"/>
                    <a:pt x="469" y="6892"/>
                  </a:cubicBezTo>
                  <a:cubicBezTo>
                    <a:pt x="1174" y="3781"/>
                    <a:pt x="2817" y="1880"/>
                    <a:pt x="4930" y="844"/>
                  </a:cubicBezTo>
                  <a:cubicBezTo>
                    <a:pt x="7043" y="-193"/>
                    <a:pt x="9626" y="-366"/>
                    <a:pt x="12208" y="844"/>
                  </a:cubicBezTo>
                  <a:cubicBezTo>
                    <a:pt x="14791" y="2053"/>
                    <a:pt x="17374" y="4645"/>
                    <a:pt x="18900" y="8274"/>
                  </a:cubicBezTo>
                  <a:cubicBezTo>
                    <a:pt x="20426" y="11903"/>
                    <a:pt x="20895" y="16568"/>
                    <a:pt x="21365" y="212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574799" y="7014500"/>
              <a:ext cx="196851" cy="17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3338"/>
                  </a:moveTo>
                  <a:cubicBezTo>
                    <a:pt x="0" y="2037"/>
                    <a:pt x="0" y="736"/>
                    <a:pt x="697" y="215"/>
                  </a:cubicBezTo>
                  <a:cubicBezTo>
                    <a:pt x="1394" y="-305"/>
                    <a:pt x="2787" y="-45"/>
                    <a:pt x="5458" y="2818"/>
                  </a:cubicBezTo>
                  <a:cubicBezTo>
                    <a:pt x="8129" y="5681"/>
                    <a:pt x="12077" y="11146"/>
                    <a:pt x="14981" y="14659"/>
                  </a:cubicBezTo>
                  <a:cubicBezTo>
                    <a:pt x="17884" y="18172"/>
                    <a:pt x="19742" y="19734"/>
                    <a:pt x="21600" y="212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1768386" y="7017976"/>
              <a:ext cx="123914" cy="40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08" fill="norm" stroke="1" extrusionOk="0">
                  <a:moveTo>
                    <a:pt x="21432" y="1258"/>
                  </a:moveTo>
                  <a:cubicBezTo>
                    <a:pt x="21432" y="696"/>
                    <a:pt x="21432" y="133"/>
                    <a:pt x="20517" y="21"/>
                  </a:cubicBezTo>
                  <a:cubicBezTo>
                    <a:pt x="19601" y="-92"/>
                    <a:pt x="17771" y="246"/>
                    <a:pt x="14659" y="1089"/>
                  </a:cubicBezTo>
                  <a:cubicBezTo>
                    <a:pt x="11547" y="1933"/>
                    <a:pt x="7154" y="3283"/>
                    <a:pt x="4225" y="4577"/>
                  </a:cubicBezTo>
                  <a:cubicBezTo>
                    <a:pt x="1296" y="5871"/>
                    <a:pt x="-168" y="7108"/>
                    <a:pt x="15" y="8739"/>
                  </a:cubicBezTo>
                  <a:cubicBezTo>
                    <a:pt x="198" y="10371"/>
                    <a:pt x="2029" y="12395"/>
                    <a:pt x="2761" y="14589"/>
                  </a:cubicBezTo>
                  <a:cubicBezTo>
                    <a:pt x="3493" y="16783"/>
                    <a:pt x="3127" y="19145"/>
                    <a:pt x="2761" y="21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2031999" y="6800354"/>
              <a:ext cx="63501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1843"/>
                    <a:pt x="18720" y="3686"/>
                    <a:pt x="17280" y="5760"/>
                  </a:cubicBezTo>
                  <a:cubicBezTo>
                    <a:pt x="15840" y="7834"/>
                    <a:pt x="14400" y="10138"/>
                    <a:pt x="12240" y="12067"/>
                  </a:cubicBezTo>
                  <a:cubicBezTo>
                    <a:pt x="10080" y="13997"/>
                    <a:pt x="7200" y="15552"/>
                    <a:pt x="4680" y="16963"/>
                  </a:cubicBezTo>
                  <a:cubicBezTo>
                    <a:pt x="2160" y="18374"/>
                    <a:pt x="0" y="19642"/>
                    <a:pt x="0" y="20390"/>
                  </a:cubicBezTo>
                  <a:cubicBezTo>
                    <a:pt x="0" y="21139"/>
                    <a:pt x="2160" y="21370"/>
                    <a:pt x="432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2184399" y="7127120"/>
              <a:ext cx="330201" cy="23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3178"/>
                  </a:moveTo>
                  <a:cubicBezTo>
                    <a:pt x="2492" y="2222"/>
                    <a:pt x="4985" y="1266"/>
                    <a:pt x="7408" y="693"/>
                  </a:cubicBezTo>
                  <a:cubicBezTo>
                    <a:pt x="9831" y="119"/>
                    <a:pt x="12185" y="-72"/>
                    <a:pt x="13708" y="24"/>
                  </a:cubicBezTo>
                  <a:cubicBezTo>
                    <a:pt x="15231" y="119"/>
                    <a:pt x="15923" y="501"/>
                    <a:pt x="16338" y="1170"/>
                  </a:cubicBezTo>
                  <a:cubicBezTo>
                    <a:pt x="16754" y="1840"/>
                    <a:pt x="16892" y="2795"/>
                    <a:pt x="16546" y="4038"/>
                  </a:cubicBezTo>
                  <a:cubicBezTo>
                    <a:pt x="16200" y="5280"/>
                    <a:pt x="15369" y="6809"/>
                    <a:pt x="13846" y="9008"/>
                  </a:cubicBezTo>
                  <a:cubicBezTo>
                    <a:pt x="12323" y="11206"/>
                    <a:pt x="10108" y="14073"/>
                    <a:pt x="8585" y="15793"/>
                  </a:cubicBezTo>
                  <a:cubicBezTo>
                    <a:pt x="7062" y="17514"/>
                    <a:pt x="6231" y="18087"/>
                    <a:pt x="5262" y="18852"/>
                  </a:cubicBezTo>
                  <a:cubicBezTo>
                    <a:pt x="4292" y="19616"/>
                    <a:pt x="3185" y="20572"/>
                    <a:pt x="3185" y="21050"/>
                  </a:cubicBezTo>
                  <a:cubicBezTo>
                    <a:pt x="3185" y="21528"/>
                    <a:pt x="4292" y="21528"/>
                    <a:pt x="6785" y="21146"/>
                  </a:cubicBezTo>
                  <a:cubicBezTo>
                    <a:pt x="9277" y="20763"/>
                    <a:pt x="13154" y="19999"/>
                    <a:pt x="15854" y="19521"/>
                  </a:cubicBezTo>
                  <a:cubicBezTo>
                    <a:pt x="18554" y="19043"/>
                    <a:pt x="20077" y="18852"/>
                    <a:pt x="21600" y="186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2527299" y="6978154"/>
              <a:ext cx="178993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600" fill="norm" stroke="1" extrusionOk="0">
                  <a:moveTo>
                    <a:pt x="2234" y="0"/>
                  </a:moveTo>
                  <a:cubicBezTo>
                    <a:pt x="5214" y="1200"/>
                    <a:pt x="8193" y="2400"/>
                    <a:pt x="11421" y="4385"/>
                  </a:cubicBezTo>
                  <a:cubicBezTo>
                    <a:pt x="14648" y="6369"/>
                    <a:pt x="18124" y="9138"/>
                    <a:pt x="19862" y="11492"/>
                  </a:cubicBezTo>
                  <a:cubicBezTo>
                    <a:pt x="21600" y="13846"/>
                    <a:pt x="21600" y="15785"/>
                    <a:pt x="18000" y="17400"/>
                  </a:cubicBezTo>
                  <a:cubicBezTo>
                    <a:pt x="14400" y="19015"/>
                    <a:pt x="7200" y="2030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Drawing"/>
          <p:cNvGrpSpPr/>
          <p:nvPr/>
        </p:nvGrpSpPr>
        <p:grpSpPr>
          <a:xfrm>
            <a:off x="1250949" y="1380631"/>
            <a:ext cx="9563101" cy="6721970"/>
            <a:chOff x="0" y="0"/>
            <a:chExt cx="9563099" cy="6721968"/>
          </a:xfrm>
        </p:grpSpPr>
        <p:sp>
          <p:nvSpPr>
            <p:cNvPr id="2576" name="Line"/>
            <p:cNvSpPr/>
            <p:nvPr/>
          </p:nvSpPr>
          <p:spPr>
            <a:xfrm>
              <a:off x="101070" y="196674"/>
              <a:ext cx="305330" cy="65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176" fill="norm" stroke="1" extrusionOk="0">
                  <a:moveTo>
                    <a:pt x="2271" y="7142"/>
                  </a:moveTo>
                  <a:cubicBezTo>
                    <a:pt x="2122" y="6660"/>
                    <a:pt x="1974" y="6179"/>
                    <a:pt x="1899" y="6247"/>
                  </a:cubicBezTo>
                  <a:cubicBezTo>
                    <a:pt x="1825" y="6316"/>
                    <a:pt x="1825" y="6935"/>
                    <a:pt x="1974" y="8346"/>
                  </a:cubicBezTo>
                  <a:cubicBezTo>
                    <a:pt x="2122" y="9756"/>
                    <a:pt x="2420" y="11957"/>
                    <a:pt x="2569" y="14158"/>
                  </a:cubicBezTo>
                  <a:cubicBezTo>
                    <a:pt x="2718" y="16360"/>
                    <a:pt x="2718" y="18561"/>
                    <a:pt x="2718" y="19833"/>
                  </a:cubicBezTo>
                  <a:cubicBezTo>
                    <a:pt x="2718" y="21106"/>
                    <a:pt x="2718" y="21450"/>
                    <a:pt x="2495" y="20968"/>
                  </a:cubicBezTo>
                  <a:cubicBezTo>
                    <a:pt x="2271" y="20487"/>
                    <a:pt x="1825" y="19180"/>
                    <a:pt x="1303" y="17219"/>
                  </a:cubicBezTo>
                  <a:cubicBezTo>
                    <a:pt x="782" y="15259"/>
                    <a:pt x="186" y="12645"/>
                    <a:pt x="37" y="10237"/>
                  </a:cubicBezTo>
                  <a:cubicBezTo>
                    <a:pt x="-112" y="7830"/>
                    <a:pt x="186" y="5628"/>
                    <a:pt x="931" y="3977"/>
                  </a:cubicBezTo>
                  <a:cubicBezTo>
                    <a:pt x="1676" y="2326"/>
                    <a:pt x="2867" y="1226"/>
                    <a:pt x="3836" y="607"/>
                  </a:cubicBezTo>
                  <a:cubicBezTo>
                    <a:pt x="4804" y="-12"/>
                    <a:pt x="5549" y="-150"/>
                    <a:pt x="7038" y="160"/>
                  </a:cubicBezTo>
                  <a:cubicBezTo>
                    <a:pt x="8528" y="469"/>
                    <a:pt x="10762" y="1226"/>
                    <a:pt x="12327" y="2602"/>
                  </a:cubicBezTo>
                  <a:cubicBezTo>
                    <a:pt x="13891" y="3977"/>
                    <a:pt x="14785" y="5972"/>
                    <a:pt x="14412" y="7623"/>
                  </a:cubicBezTo>
                  <a:cubicBezTo>
                    <a:pt x="14040" y="9274"/>
                    <a:pt x="12401" y="10581"/>
                    <a:pt x="10241" y="11338"/>
                  </a:cubicBezTo>
                  <a:cubicBezTo>
                    <a:pt x="8081" y="12095"/>
                    <a:pt x="5400" y="12301"/>
                    <a:pt x="3612" y="12335"/>
                  </a:cubicBezTo>
                  <a:cubicBezTo>
                    <a:pt x="1825" y="12370"/>
                    <a:pt x="931" y="12232"/>
                    <a:pt x="856" y="12267"/>
                  </a:cubicBezTo>
                  <a:cubicBezTo>
                    <a:pt x="782" y="12301"/>
                    <a:pt x="1527" y="12507"/>
                    <a:pt x="3761" y="13264"/>
                  </a:cubicBezTo>
                  <a:cubicBezTo>
                    <a:pt x="5996" y="14021"/>
                    <a:pt x="9720" y="15328"/>
                    <a:pt x="12922" y="16360"/>
                  </a:cubicBezTo>
                  <a:cubicBezTo>
                    <a:pt x="16125" y="17391"/>
                    <a:pt x="18807" y="18148"/>
                    <a:pt x="21488" y="189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410679" y="525782"/>
              <a:ext cx="243372" cy="208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0823" fill="norm" stroke="1" extrusionOk="0">
                  <a:moveTo>
                    <a:pt x="15135" y="8752"/>
                  </a:moveTo>
                  <a:cubicBezTo>
                    <a:pt x="13473" y="5999"/>
                    <a:pt x="11812" y="3247"/>
                    <a:pt x="10058" y="1552"/>
                  </a:cubicBezTo>
                  <a:cubicBezTo>
                    <a:pt x="8304" y="-142"/>
                    <a:pt x="6458" y="-777"/>
                    <a:pt x="4612" y="1341"/>
                  </a:cubicBezTo>
                  <a:cubicBezTo>
                    <a:pt x="2765" y="3458"/>
                    <a:pt x="919" y="8329"/>
                    <a:pt x="273" y="11823"/>
                  </a:cubicBezTo>
                  <a:cubicBezTo>
                    <a:pt x="-373" y="15317"/>
                    <a:pt x="181" y="17435"/>
                    <a:pt x="1381" y="18494"/>
                  </a:cubicBezTo>
                  <a:cubicBezTo>
                    <a:pt x="2581" y="19552"/>
                    <a:pt x="4427" y="19552"/>
                    <a:pt x="5904" y="18705"/>
                  </a:cubicBezTo>
                  <a:cubicBezTo>
                    <a:pt x="7381" y="17858"/>
                    <a:pt x="8489" y="16164"/>
                    <a:pt x="9504" y="14258"/>
                  </a:cubicBezTo>
                  <a:cubicBezTo>
                    <a:pt x="10519" y="12352"/>
                    <a:pt x="11442" y="10235"/>
                    <a:pt x="11904" y="9705"/>
                  </a:cubicBezTo>
                  <a:cubicBezTo>
                    <a:pt x="12365" y="9176"/>
                    <a:pt x="12365" y="10235"/>
                    <a:pt x="12735" y="11929"/>
                  </a:cubicBezTo>
                  <a:cubicBezTo>
                    <a:pt x="13104" y="13623"/>
                    <a:pt x="13842" y="15952"/>
                    <a:pt x="15319" y="17541"/>
                  </a:cubicBezTo>
                  <a:cubicBezTo>
                    <a:pt x="16796" y="19129"/>
                    <a:pt x="19012" y="19976"/>
                    <a:pt x="21227" y="20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680391" y="492183"/>
              <a:ext cx="176860" cy="21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31" fill="norm" stroke="1" extrusionOk="0">
                  <a:moveTo>
                    <a:pt x="2200" y="9300"/>
                  </a:moveTo>
                  <a:cubicBezTo>
                    <a:pt x="1172" y="9917"/>
                    <a:pt x="143" y="10534"/>
                    <a:pt x="15" y="12180"/>
                  </a:cubicBezTo>
                  <a:cubicBezTo>
                    <a:pt x="-114" y="13825"/>
                    <a:pt x="657" y="16500"/>
                    <a:pt x="1300" y="18351"/>
                  </a:cubicBezTo>
                  <a:cubicBezTo>
                    <a:pt x="1943" y="20202"/>
                    <a:pt x="2457" y="21231"/>
                    <a:pt x="2843" y="21231"/>
                  </a:cubicBezTo>
                  <a:cubicBezTo>
                    <a:pt x="3229" y="21231"/>
                    <a:pt x="3486" y="20202"/>
                    <a:pt x="3615" y="17220"/>
                  </a:cubicBezTo>
                  <a:cubicBezTo>
                    <a:pt x="3743" y="14237"/>
                    <a:pt x="3743" y="9300"/>
                    <a:pt x="4515" y="6008"/>
                  </a:cubicBezTo>
                  <a:cubicBezTo>
                    <a:pt x="5286" y="2717"/>
                    <a:pt x="6829" y="1071"/>
                    <a:pt x="8243" y="351"/>
                  </a:cubicBezTo>
                  <a:cubicBezTo>
                    <a:pt x="9657" y="-369"/>
                    <a:pt x="10943" y="-163"/>
                    <a:pt x="12615" y="2717"/>
                  </a:cubicBezTo>
                  <a:cubicBezTo>
                    <a:pt x="14286" y="5597"/>
                    <a:pt x="16343" y="11151"/>
                    <a:pt x="17886" y="14237"/>
                  </a:cubicBezTo>
                  <a:cubicBezTo>
                    <a:pt x="19429" y="17322"/>
                    <a:pt x="20457" y="17940"/>
                    <a:pt x="21486" y="18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887793" y="140092"/>
              <a:ext cx="166308" cy="55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04" fill="norm" stroke="1" extrusionOk="0">
                  <a:moveTo>
                    <a:pt x="19021" y="16326"/>
                  </a:moveTo>
                  <a:cubicBezTo>
                    <a:pt x="19295" y="15672"/>
                    <a:pt x="19568" y="15017"/>
                    <a:pt x="19158" y="14526"/>
                  </a:cubicBezTo>
                  <a:cubicBezTo>
                    <a:pt x="18748" y="14036"/>
                    <a:pt x="17654" y="13708"/>
                    <a:pt x="14510" y="14158"/>
                  </a:cubicBezTo>
                  <a:cubicBezTo>
                    <a:pt x="11366" y="14608"/>
                    <a:pt x="6171" y="15836"/>
                    <a:pt x="3300" y="17022"/>
                  </a:cubicBezTo>
                  <a:cubicBezTo>
                    <a:pt x="429" y="18208"/>
                    <a:pt x="-118" y="19354"/>
                    <a:pt x="19" y="20090"/>
                  </a:cubicBezTo>
                  <a:cubicBezTo>
                    <a:pt x="155" y="20826"/>
                    <a:pt x="976" y="21154"/>
                    <a:pt x="2343" y="21317"/>
                  </a:cubicBezTo>
                  <a:cubicBezTo>
                    <a:pt x="3710" y="21481"/>
                    <a:pt x="5624" y="21481"/>
                    <a:pt x="8358" y="20704"/>
                  </a:cubicBezTo>
                  <a:cubicBezTo>
                    <a:pt x="11092" y="19926"/>
                    <a:pt x="14647" y="18372"/>
                    <a:pt x="16834" y="16081"/>
                  </a:cubicBezTo>
                  <a:cubicBezTo>
                    <a:pt x="19021" y="13790"/>
                    <a:pt x="19841" y="10763"/>
                    <a:pt x="20252" y="8186"/>
                  </a:cubicBezTo>
                  <a:cubicBezTo>
                    <a:pt x="20662" y="5608"/>
                    <a:pt x="20662" y="3481"/>
                    <a:pt x="20662" y="2131"/>
                  </a:cubicBezTo>
                  <a:cubicBezTo>
                    <a:pt x="20662" y="781"/>
                    <a:pt x="20662" y="208"/>
                    <a:pt x="20115" y="45"/>
                  </a:cubicBezTo>
                  <a:cubicBezTo>
                    <a:pt x="19568" y="-119"/>
                    <a:pt x="18474" y="126"/>
                    <a:pt x="17107" y="1436"/>
                  </a:cubicBezTo>
                  <a:cubicBezTo>
                    <a:pt x="15740" y="2745"/>
                    <a:pt x="14100" y="5117"/>
                    <a:pt x="14236" y="7940"/>
                  </a:cubicBezTo>
                  <a:cubicBezTo>
                    <a:pt x="14373" y="10763"/>
                    <a:pt x="16287" y="14036"/>
                    <a:pt x="17791" y="15917"/>
                  </a:cubicBezTo>
                  <a:cubicBezTo>
                    <a:pt x="19295" y="17799"/>
                    <a:pt x="20388" y="18290"/>
                    <a:pt x="21482" y="187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156879" y="454518"/>
              <a:ext cx="113121" cy="2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501" fill="norm" stroke="1" extrusionOk="0">
                  <a:moveTo>
                    <a:pt x="20988" y="7477"/>
                  </a:moveTo>
                  <a:cubicBezTo>
                    <a:pt x="19024" y="6438"/>
                    <a:pt x="17061" y="5400"/>
                    <a:pt x="14115" y="5192"/>
                  </a:cubicBezTo>
                  <a:cubicBezTo>
                    <a:pt x="11170" y="4985"/>
                    <a:pt x="7243" y="5608"/>
                    <a:pt x="4297" y="7892"/>
                  </a:cubicBezTo>
                  <a:cubicBezTo>
                    <a:pt x="1352" y="10177"/>
                    <a:pt x="-612" y="14123"/>
                    <a:pt x="173" y="16927"/>
                  </a:cubicBezTo>
                  <a:cubicBezTo>
                    <a:pt x="959" y="19731"/>
                    <a:pt x="4493" y="21392"/>
                    <a:pt x="8421" y="21496"/>
                  </a:cubicBezTo>
                  <a:cubicBezTo>
                    <a:pt x="12348" y="21600"/>
                    <a:pt x="16668" y="20146"/>
                    <a:pt x="18828" y="16304"/>
                  </a:cubicBezTo>
                  <a:cubicBezTo>
                    <a:pt x="20988" y="12462"/>
                    <a:pt x="20988" y="6231"/>
                    <a:pt x="2098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327150" y="432656"/>
              <a:ext cx="368301" cy="175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4970"/>
                  </a:moveTo>
                  <a:cubicBezTo>
                    <a:pt x="621" y="5484"/>
                    <a:pt x="1241" y="5998"/>
                    <a:pt x="1676" y="8184"/>
                  </a:cubicBezTo>
                  <a:cubicBezTo>
                    <a:pt x="2110" y="10370"/>
                    <a:pt x="2359" y="14227"/>
                    <a:pt x="2483" y="16927"/>
                  </a:cubicBezTo>
                  <a:cubicBezTo>
                    <a:pt x="2607" y="19627"/>
                    <a:pt x="2607" y="21170"/>
                    <a:pt x="2669" y="21298"/>
                  </a:cubicBezTo>
                  <a:cubicBezTo>
                    <a:pt x="2731" y="21427"/>
                    <a:pt x="2855" y="20141"/>
                    <a:pt x="3166" y="17313"/>
                  </a:cubicBezTo>
                  <a:cubicBezTo>
                    <a:pt x="3476" y="14484"/>
                    <a:pt x="3972" y="10113"/>
                    <a:pt x="4407" y="7284"/>
                  </a:cubicBezTo>
                  <a:cubicBezTo>
                    <a:pt x="4841" y="4456"/>
                    <a:pt x="5214" y="3170"/>
                    <a:pt x="5710" y="2784"/>
                  </a:cubicBezTo>
                  <a:cubicBezTo>
                    <a:pt x="6207" y="2398"/>
                    <a:pt x="6828" y="2913"/>
                    <a:pt x="7324" y="3941"/>
                  </a:cubicBezTo>
                  <a:cubicBezTo>
                    <a:pt x="7821" y="4970"/>
                    <a:pt x="8193" y="6513"/>
                    <a:pt x="8566" y="8313"/>
                  </a:cubicBezTo>
                  <a:cubicBezTo>
                    <a:pt x="8938" y="10113"/>
                    <a:pt x="9310" y="12170"/>
                    <a:pt x="9683" y="12556"/>
                  </a:cubicBezTo>
                  <a:cubicBezTo>
                    <a:pt x="10055" y="12941"/>
                    <a:pt x="10428" y="11656"/>
                    <a:pt x="11172" y="9341"/>
                  </a:cubicBezTo>
                  <a:cubicBezTo>
                    <a:pt x="11917" y="7027"/>
                    <a:pt x="13034" y="3684"/>
                    <a:pt x="14028" y="1884"/>
                  </a:cubicBezTo>
                  <a:cubicBezTo>
                    <a:pt x="15021" y="84"/>
                    <a:pt x="15890" y="-173"/>
                    <a:pt x="16572" y="84"/>
                  </a:cubicBezTo>
                  <a:cubicBezTo>
                    <a:pt x="17255" y="341"/>
                    <a:pt x="17752" y="1113"/>
                    <a:pt x="18372" y="2656"/>
                  </a:cubicBezTo>
                  <a:cubicBezTo>
                    <a:pt x="18993" y="4198"/>
                    <a:pt x="19738" y="6513"/>
                    <a:pt x="20297" y="8698"/>
                  </a:cubicBezTo>
                  <a:cubicBezTo>
                    <a:pt x="20855" y="10884"/>
                    <a:pt x="21228" y="12941"/>
                    <a:pt x="21600" y="149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2147211" y="133546"/>
              <a:ext cx="297539" cy="46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47" fill="norm" stroke="1" extrusionOk="0">
                  <a:moveTo>
                    <a:pt x="1313" y="8663"/>
                  </a:moveTo>
                  <a:cubicBezTo>
                    <a:pt x="853" y="7686"/>
                    <a:pt x="394" y="6708"/>
                    <a:pt x="164" y="5731"/>
                  </a:cubicBezTo>
                  <a:cubicBezTo>
                    <a:pt x="-66" y="4754"/>
                    <a:pt x="-66" y="3776"/>
                    <a:pt x="240" y="3434"/>
                  </a:cubicBezTo>
                  <a:cubicBezTo>
                    <a:pt x="547" y="3092"/>
                    <a:pt x="1160" y="3385"/>
                    <a:pt x="2308" y="4851"/>
                  </a:cubicBezTo>
                  <a:cubicBezTo>
                    <a:pt x="3457" y="6317"/>
                    <a:pt x="5143" y="8956"/>
                    <a:pt x="6751" y="11742"/>
                  </a:cubicBezTo>
                  <a:cubicBezTo>
                    <a:pt x="8360" y="14527"/>
                    <a:pt x="9891" y="17459"/>
                    <a:pt x="10964" y="19170"/>
                  </a:cubicBezTo>
                  <a:cubicBezTo>
                    <a:pt x="12036" y="20880"/>
                    <a:pt x="12649" y="21369"/>
                    <a:pt x="12955" y="21222"/>
                  </a:cubicBezTo>
                  <a:cubicBezTo>
                    <a:pt x="13262" y="21076"/>
                    <a:pt x="13262" y="20294"/>
                    <a:pt x="13338" y="17948"/>
                  </a:cubicBezTo>
                  <a:cubicBezTo>
                    <a:pt x="13415" y="15602"/>
                    <a:pt x="13568" y="11693"/>
                    <a:pt x="13721" y="8956"/>
                  </a:cubicBezTo>
                  <a:cubicBezTo>
                    <a:pt x="13874" y="6220"/>
                    <a:pt x="14028" y="4656"/>
                    <a:pt x="14257" y="3190"/>
                  </a:cubicBezTo>
                  <a:cubicBezTo>
                    <a:pt x="14487" y="1724"/>
                    <a:pt x="14794" y="355"/>
                    <a:pt x="15253" y="62"/>
                  </a:cubicBezTo>
                  <a:cubicBezTo>
                    <a:pt x="15713" y="-231"/>
                    <a:pt x="16325" y="551"/>
                    <a:pt x="17398" y="1479"/>
                  </a:cubicBezTo>
                  <a:cubicBezTo>
                    <a:pt x="18470" y="2408"/>
                    <a:pt x="20002" y="3483"/>
                    <a:pt x="21534" y="45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468209" y="315770"/>
              <a:ext cx="224191" cy="24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999" fill="norm" stroke="1" extrusionOk="0">
                  <a:moveTo>
                    <a:pt x="14719" y="11259"/>
                  </a:moveTo>
                  <a:cubicBezTo>
                    <a:pt x="13104" y="8019"/>
                    <a:pt x="11489" y="4779"/>
                    <a:pt x="10379" y="2799"/>
                  </a:cubicBezTo>
                  <a:cubicBezTo>
                    <a:pt x="9269" y="819"/>
                    <a:pt x="8663" y="99"/>
                    <a:pt x="7553" y="9"/>
                  </a:cubicBezTo>
                  <a:cubicBezTo>
                    <a:pt x="6443" y="-81"/>
                    <a:pt x="4828" y="459"/>
                    <a:pt x="3415" y="3519"/>
                  </a:cubicBezTo>
                  <a:cubicBezTo>
                    <a:pt x="2002" y="6579"/>
                    <a:pt x="790" y="12159"/>
                    <a:pt x="286" y="15399"/>
                  </a:cubicBezTo>
                  <a:cubicBezTo>
                    <a:pt x="-219" y="18639"/>
                    <a:pt x="-17" y="19539"/>
                    <a:pt x="588" y="20259"/>
                  </a:cubicBezTo>
                  <a:cubicBezTo>
                    <a:pt x="1194" y="20979"/>
                    <a:pt x="2203" y="21519"/>
                    <a:pt x="3818" y="20169"/>
                  </a:cubicBezTo>
                  <a:cubicBezTo>
                    <a:pt x="5433" y="18819"/>
                    <a:pt x="7654" y="15579"/>
                    <a:pt x="9067" y="13509"/>
                  </a:cubicBezTo>
                  <a:cubicBezTo>
                    <a:pt x="10480" y="11439"/>
                    <a:pt x="11086" y="10539"/>
                    <a:pt x="11691" y="10449"/>
                  </a:cubicBezTo>
                  <a:cubicBezTo>
                    <a:pt x="12297" y="10359"/>
                    <a:pt x="12902" y="11079"/>
                    <a:pt x="14114" y="11979"/>
                  </a:cubicBezTo>
                  <a:cubicBezTo>
                    <a:pt x="15325" y="12879"/>
                    <a:pt x="17142" y="13959"/>
                    <a:pt x="18454" y="14499"/>
                  </a:cubicBezTo>
                  <a:cubicBezTo>
                    <a:pt x="19766" y="15039"/>
                    <a:pt x="20574" y="15039"/>
                    <a:pt x="21381" y="150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722033" y="270368"/>
              <a:ext cx="173567" cy="30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634" y="8157"/>
                  </a:moveTo>
                  <a:cubicBezTo>
                    <a:pt x="1317" y="7099"/>
                    <a:pt x="0" y="6042"/>
                    <a:pt x="0" y="5438"/>
                  </a:cubicBezTo>
                  <a:cubicBezTo>
                    <a:pt x="0" y="4834"/>
                    <a:pt x="1317" y="4683"/>
                    <a:pt x="3424" y="5136"/>
                  </a:cubicBezTo>
                  <a:cubicBezTo>
                    <a:pt x="5532" y="5589"/>
                    <a:pt x="8429" y="6646"/>
                    <a:pt x="10668" y="9290"/>
                  </a:cubicBezTo>
                  <a:cubicBezTo>
                    <a:pt x="12907" y="11933"/>
                    <a:pt x="14488" y="16162"/>
                    <a:pt x="14883" y="18579"/>
                  </a:cubicBezTo>
                  <a:cubicBezTo>
                    <a:pt x="15278" y="20996"/>
                    <a:pt x="14488" y="21600"/>
                    <a:pt x="13829" y="21449"/>
                  </a:cubicBezTo>
                  <a:cubicBezTo>
                    <a:pt x="13171" y="21298"/>
                    <a:pt x="12644" y="20392"/>
                    <a:pt x="12249" y="17673"/>
                  </a:cubicBezTo>
                  <a:cubicBezTo>
                    <a:pt x="11854" y="14954"/>
                    <a:pt x="11590" y="10422"/>
                    <a:pt x="12380" y="7175"/>
                  </a:cubicBezTo>
                  <a:cubicBezTo>
                    <a:pt x="13171" y="3927"/>
                    <a:pt x="15015" y="1964"/>
                    <a:pt x="16727" y="982"/>
                  </a:cubicBezTo>
                  <a:cubicBezTo>
                    <a:pt x="18439" y="0"/>
                    <a:pt x="2002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965450" y="352918"/>
              <a:ext cx="317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995083" y="250186"/>
              <a:ext cx="8467" cy="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21600" y="21198"/>
                  </a:moveTo>
                  <a:cubicBezTo>
                    <a:pt x="21600" y="16878"/>
                    <a:pt x="21600" y="12558"/>
                    <a:pt x="16200" y="8238"/>
                  </a:cubicBezTo>
                  <a:cubicBezTo>
                    <a:pt x="10800" y="3918"/>
                    <a:pt x="0" y="-402"/>
                    <a:pt x="0" y="30"/>
                  </a:cubicBezTo>
                  <a:cubicBezTo>
                    <a:pt x="0" y="462"/>
                    <a:pt x="10800" y="5646"/>
                    <a:pt x="21600" y="10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3043465" y="286481"/>
              <a:ext cx="271236" cy="22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88" fill="norm" stroke="1" extrusionOk="0">
                  <a:moveTo>
                    <a:pt x="10823" y="8078"/>
                  </a:moveTo>
                  <a:cubicBezTo>
                    <a:pt x="10657" y="6078"/>
                    <a:pt x="10491" y="4078"/>
                    <a:pt x="9993" y="2478"/>
                  </a:cubicBezTo>
                  <a:cubicBezTo>
                    <a:pt x="9494" y="878"/>
                    <a:pt x="8663" y="-322"/>
                    <a:pt x="7168" y="78"/>
                  </a:cubicBezTo>
                  <a:cubicBezTo>
                    <a:pt x="5673" y="478"/>
                    <a:pt x="3513" y="2478"/>
                    <a:pt x="2017" y="5678"/>
                  </a:cubicBezTo>
                  <a:cubicBezTo>
                    <a:pt x="522" y="8878"/>
                    <a:pt x="-309" y="13278"/>
                    <a:pt x="106" y="16178"/>
                  </a:cubicBezTo>
                  <a:cubicBezTo>
                    <a:pt x="522" y="19078"/>
                    <a:pt x="2183" y="20478"/>
                    <a:pt x="3928" y="20078"/>
                  </a:cubicBezTo>
                  <a:cubicBezTo>
                    <a:pt x="5673" y="19678"/>
                    <a:pt x="7500" y="17478"/>
                    <a:pt x="8580" y="15878"/>
                  </a:cubicBezTo>
                  <a:cubicBezTo>
                    <a:pt x="9660" y="14278"/>
                    <a:pt x="9993" y="13278"/>
                    <a:pt x="10408" y="11978"/>
                  </a:cubicBezTo>
                  <a:cubicBezTo>
                    <a:pt x="10823" y="10678"/>
                    <a:pt x="11322" y="9078"/>
                    <a:pt x="11571" y="9278"/>
                  </a:cubicBezTo>
                  <a:cubicBezTo>
                    <a:pt x="11820" y="9478"/>
                    <a:pt x="11820" y="11478"/>
                    <a:pt x="12319" y="13578"/>
                  </a:cubicBezTo>
                  <a:cubicBezTo>
                    <a:pt x="12817" y="15678"/>
                    <a:pt x="13814" y="17878"/>
                    <a:pt x="15143" y="19278"/>
                  </a:cubicBezTo>
                  <a:cubicBezTo>
                    <a:pt x="16473" y="20678"/>
                    <a:pt x="18134" y="21278"/>
                    <a:pt x="19214" y="21178"/>
                  </a:cubicBezTo>
                  <a:cubicBezTo>
                    <a:pt x="20294" y="21078"/>
                    <a:pt x="20793" y="20278"/>
                    <a:pt x="21291" y="19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346813" y="-1"/>
              <a:ext cx="141349" cy="54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37" fill="norm" stroke="1" extrusionOk="0">
                  <a:moveTo>
                    <a:pt x="1851" y="2396"/>
                  </a:moveTo>
                  <a:cubicBezTo>
                    <a:pt x="1851" y="1896"/>
                    <a:pt x="1851" y="1395"/>
                    <a:pt x="1533" y="895"/>
                  </a:cubicBezTo>
                  <a:cubicBezTo>
                    <a:pt x="1216" y="394"/>
                    <a:pt x="580" y="-106"/>
                    <a:pt x="263" y="19"/>
                  </a:cubicBezTo>
                  <a:cubicBezTo>
                    <a:pt x="-55" y="144"/>
                    <a:pt x="-55" y="895"/>
                    <a:pt x="104" y="2896"/>
                  </a:cubicBezTo>
                  <a:cubicBezTo>
                    <a:pt x="263" y="4898"/>
                    <a:pt x="580" y="8150"/>
                    <a:pt x="739" y="11111"/>
                  </a:cubicBezTo>
                  <a:cubicBezTo>
                    <a:pt x="898" y="14072"/>
                    <a:pt x="898" y="16740"/>
                    <a:pt x="739" y="18492"/>
                  </a:cubicBezTo>
                  <a:cubicBezTo>
                    <a:pt x="580" y="20243"/>
                    <a:pt x="263" y="21077"/>
                    <a:pt x="263" y="21286"/>
                  </a:cubicBezTo>
                  <a:cubicBezTo>
                    <a:pt x="263" y="21494"/>
                    <a:pt x="580" y="21077"/>
                    <a:pt x="2010" y="19743"/>
                  </a:cubicBezTo>
                  <a:cubicBezTo>
                    <a:pt x="3439" y="18408"/>
                    <a:pt x="5980" y="16157"/>
                    <a:pt x="8045" y="14906"/>
                  </a:cubicBezTo>
                  <a:cubicBezTo>
                    <a:pt x="10110" y="13655"/>
                    <a:pt x="11698" y="13404"/>
                    <a:pt x="13127" y="13404"/>
                  </a:cubicBezTo>
                  <a:cubicBezTo>
                    <a:pt x="14557" y="13404"/>
                    <a:pt x="15827" y="13655"/>
                    <a:pt x="17257" y="14572"/>
                  </a:cubicBezTo>
                  <a:cubicBezTo>
                    <a:pt x="18686" y="15489"/>
                    <a:pt x="20274" y="17074"/>
                    <a:pt x="20910" y="18075"/>
                  </a:cubicBezTo>
                  <a:cubicBezTo>
                    <a:pt x="21545" y="19075"/>
                    <a:pt x="21227" y="19492"/>
                    <a:pt x="19480" y="19868"/>
                  </a:cubicBezTo>
                  <a:cubicBezTo>
                    <a:pt x="17733" y="20243"/>
                    <a:pt x="14557" y="20577"/>
                    <a:pt x="11221" y="20201"/>
                  </a:cubicBezTo>
                  <a:cubicBezTo>
                    <a:pt x="7886" y="19826"/>
                    <a:pt x="4392" y="18742"/>
                    <a:pt x="3280" y="17241"/>
                  </a:cubicBezTo>
                  <a:cubicBezTo>
                    <a:pt x="2169" y="15740"/>
                    <a:pt x="3439" y="13821"/>
                    <a:pt x="4710" y="119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568699" y="11179"/>
              <a:ext cx="12701" cy="58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659"/>
                  </a:moveTo>
                  <a:cubicBezTo>
                    <a:pt x="7200" y="269"/>
                    <a:pt x="14400" y="-121"/>
                    <a:pt x="18000" y="35"/>
                  </a:cubicBezTo>
                  <a:cubicBezTo>
                    <a:pt x="21600" y="191"/>
                    <a:pt x="21600" y="893"/>
                    <a:pt x="21600" y="2920"/>
                  </a:cubicBezTo>
                  <a:cubicBezTo>
                    <a:pt x="21600" y="4948"/>
                    <a:pt x="21600" y="8301"/>
                    <a:pt x="18000" y="11420"/>
                  </a:cubicBezTo>
                  <a:cubicBezTo>
                    <a:pt x="14400" y="14539"/>
                    <a:pt x="7200" y="17424"/>
                    <a:pt x="3600" y="19062"/>
                  </a:cubicBezTo>
                  <a:cubicBezTo>
                    <a:pt x="0" y="20699"/>
                    <a:pt x="0" y="21089"/>
                    <a:pt x="0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3708399" y="166565"/>
              <a:ext cx="367740" cy="376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84" fill="norm" stroke="1" extrusionOk="0">
                  <a:moveTo>
                    <a:pt x="0" y="11710"/>
                  </a:moveTo>
                  <a:cubicBezTo>
                    <a:pt x="491" y="12072"/>
                    <a:pt x="982" y="12434"/>
                    <a:pt x="2148" y="11770"/>
                  </a:cubicBezTo>
                  <a:cubicBezTo>
                    <a:pt x="3314" y="11106"/>
                    <a:pt x="5155" y="9417"/>
                    <a:pt x="6198" y="8090"/>
                  </a:cubicBezTo>
                  <a:cubicBezTo>
                    <a:pt x="7241" y="6762"/>
                    <a:pt x="7486" y="5797"/>
                    <a:pt x="7425" y="5073"/>
                  </a:cubicBezTo>
                  <a:cubicBezTo>
                    <a:pt x="7364" y="4349"/>
                    <a:pt x="6995" y="3866"/>
                    <a:pt x="5830" y="4409"/>
                  </a:cubicBezTo>
                  <a:cubicBezTo>
                    <a:pt x="4664" y="4952"/>
                    <a:pt x="2700" y="6521"/>
                    <a:pt x="1595" y="8814"/>
                  </a:cubicBezTo>
                  <a:cubicBezTo>
                    <a:pt x="491" y="11106"/>
                    <a:pt x="245" y="14123"/>
                    <a:pt x="307" y="15873"/>
                  </a:cubicBezTo>
                  <a:cubicBezTo>
                    <a:pt x="368" y="17623"/>
                    <a:pt x="736" y="18105"/>
                    <a:pt x="1964" y="18166"/>
                  </a:cubicBezTo>
                  <a:cubicBezTo>
                    <a:pt x="3191" y="18226"/>
                    <a:pt x="5277" y="17864"/>
                    <a:pt x="7302" y="16597"/>
                  </a:cubicBezTo>
                  <a:cubicBezTo>
                    <a:pt x="9327" y="15330"/>
                    <a:pt x="11291" y="13158"/>
                    <a:pt x="13070" y="10503"/>
                  </a:cubicBezTo>
                  <a:cubicBezTo>
                    <a:pt x="14850" y="7848"/>
                    <a:pt x="16445" y="4711"/>
                    <a:pt x="17243" y="2840"/>
                  </a:cubicBezTo>
                  <a:cubicBezTo>
                    <a:pt x="18041" y="970"/>
                    <a:pt x="18041" y="367"/>
                    <a:pt x="17550" y="125"/>
                  </a:cubicBezTo>
                  <a:cubicBezTo>
                    <a:pt x="17059" y="-116"/>
                    <a:pt x="16077" y="5"/>
                    <a:pt x="15464" y="367"/>
                  </a:cubicBezTo>
                  <a:cubicBezTo>
                    <a:pt x="14850" y="729"/>
                    <a:pt x="14605" y="1332"/>
                    <a:pt x="14973" y="2659"/>
                  </a:cubicBezTo>
                  <a:cubicBezTo>
                    <a:pt x="15341" y="3987"/>
                    <a:pt x="16323" y="6038"/>
                    <a:pt x="17550" y="8633"/>
                  </a:cubicBezTo>
                  <a:cubicBezTo>
                    <a:pt x="18777" y="11227"/>
                    <a:pt x="20250" y="14364"/>
                    <a:pt x="20925" y="16295"/>
                  </a:cubicBezTo>
                  <a:cubicBezTo>
                    <a:pt x="21600" y="18226"/>
                    <a:pt x="21477" y="18950"/>
                    <a:pt x="20066" y="19614"/>
                  </a:cubicBezTo>
                  <a:cubicBezTo>
                    <a:pt x="18655" y="20277"/>
                    <a:pt x="15955" y="20881"/>
                    <a:pt x="13255" y="21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0" y="632318"/>
              <a:ext cx="4133850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" y="20938"/>
                    <a:pt x="575" y="20276"/>
                    <a:pt x="907" y="19903"/>
                  </a:cubicBezTo>
                  <a:cubicBezTo>
                    <a:pt x="1239" y="19531"/>
                    <a:pt x="1615" y="19448"/>
                    <a:pt x="2018" y="19159"/>
                  </a:cubicBezTo>
                  <a:cubicBezTo>
                    <a:pt x="2422" y="18869"/>
                    <a:pt x="2853" y="18372"/>
                    <a:pt x="3235" y="17959"/>
                  </a:cubicBezTo>
                  <a:cubicBezTo>
                    <a:pt x="3617" y="17545"/>
                    <a:pt x="3948" y="17214"/>
                    <a:pt x="4319" y="16841"/>
                  </a:cubicBezTo>
                  <a:cubicBezTo>
                    <a:pt x="4689" y="16469"/>
                    <a:pt x="5099" y="16055"/>
                    <a:pt x="5524" y="15600"/>
                  </a:cubicBezTo>
                  <a:cubicBezTo>
                    <a:pt x="5950" y="15145"/>
                    <a:pt x="6393" y="14648"/>
                    <a:pt x="6857" y="14193"/>
                  </a:cubicBezTo>
                  <a:cubicBezTo>
                    <a:pt x="7322" y="13738"/>
                    <a:pt x="7808" y="13324"/>
                    <a:pt x="8195" y="12993"/>
                  </a:cubicBezTo>
                  <a:cubicBezTo>
                    <a:pt x="8582" y="12662"/>
                    <a:pt x="8870" y="12414"/>
                    <a:pt x="9124" y="12166"/>
                  </a:cubicBezTo>
                  <a:cubicBezTo>
                    <a:pt x="9379" y="11917"/>
                    <a:pt x="9600" y="11669"/>
                    <a:pt x="9843" y="11421"/>
                  </a:cubicBezTo>
                  <a:cubicBezTo>
                    <a:pt x="10087" y="11172"/>
                    <a:pt x="10352" y="10924"/>
                    <a:pt x="10728" y="10593"/>
                  </a:cubicBezTo>
                  <a:cubicBezTo>
                    <a:pt x="11104" y="10262"/>
                    <a:pt x="11591" y="9848"/>
                    <a:pt x="12066" y="9434"/>
                  </a:cubicBezTo>
                  <a:cubicBezTo>
                    <a:pt x="12542" y="9021"/>
                    <a:pt x="13006" y="8607"/>
                    <a:pt x="13454" y="8152"/>
                  </a:cubicBezTo>
                  <a:cubicBezTo>
                    <a:pt x="13902" y="7697"/>
                    <a:pt x="14334" y="7200"/>
                    <a:pt x="14759" y="6703"/>
                  </a:cubicBezTo>
                  <a:cubicBezTo>
                    <a:pt x="15185" y="6207"/>
                    <a:pt x="15606" y="5710"/>
                    <a:pt x="16004" y="5255"/>
                  </a:cubicBezTo>
                  <a:cubicBezTo>
                    <a:pt x="16402" y="4800"/>
                    <a:pt x="16778" y="4386"/>
                    <a:pt x="17132" y="4014"/>
                  </a:cubicBezTo>
                  <a:cubicBezTo>
                    <a:pt x="17486" y="3641"/>
                    <a:pt x="17818" y="3310"/>
                    <a:pt x="18210" y="2938"/>
                  </a:cubicBezTo>
                  <a:cubicBezTo>
                    <a:pt x="18603" y="2566"/>
                    <a:pt x="19056" y="2152"/>
                    <a:pt x="19510" y="1738"/>
                  </a:cubicBezTo>
                  <a:cubicBezTo>
                    <a:pt x="19963" y="1324"/>
                    <a:pt x="20417" y="910"/>
                    <a:pt x="20765" y="621"/>
                  </a:cubicBezTo>
                  <a:cubicBezTo>
                    <a:pt x="21113" y="331"/>
                    <a:pt x="21357" y="16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476249" y="721218"/>
              <a:ext cx="3625851" cy="74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" y="21295"/>
                    <a:pt x="908" y="20990"/>
                    <a:pt x="1343" y="20624"/>
                  </a:cubicBezTo>
                  <a:cubicBezTo>
                    <a:pt x="1778" y="20258"/>
                    <a:pt x="2194" y="19831"/>
                    <a:pt x="2661" y="19312"/>
                  </a:cubicBezTo>
                  <a:cubicBezTo>
                    <a:pt x="3127" y="18793"/>
                    <a:pt x="3644" y="18183"/>
                    <a:pt x="4142" y="17573"/>
                  </a:cubicBezTo>
                  <a:cubicBezTo>
                    <a:pt x="4640" y="16963"/>
                    <a:pt x="5119" y="16353"/>
                    <a:pt x="5624" y="15742"/>
                  </a:cubicBezTo>
                  <a:cubicBezTo>
                    <a:pt x="6128" y="15132"/>
                    <a:pt x="6658" y="14522"/>
                    <a:pt x="7124" y="13973"/>
                  </a:cubicBezTo>
                  <a:cubicBezTo>
                    <a:pt x="7591" y="13424"/>
                    <a:pt x="7994" y="12936"/>
                    <a:pt x="8404" y="12478"/>
                  </a:cubicBezTo>
                  <a:cubicBezTo>
                    <a:pt x="8814" y="12020"/>
                    <a:pt x="9230" y="11593"/>
                    <a:pt x="9671" y="11166"/>
                  </a:cubicBezTo>
                  <a:cubicBezTo>
                    <a:pt x="10113" y="10739"/>
                    <a:pt x="10579" y="10312"/>
                    <a:pt x="11033" y="9915"/>
                  </a:cubicBezTo>
                  <a:cubicBezTo>
                    <a:pt x="11487" y="9519"/>
                    <a:pt x="11929" y="9153"/>
                    <a:pt x="12370" y="8786"/>
                  </a:cubicBezTo>
                  <a:cubicBezTo>
                    <a:pt x="12811" y="8420"/>
                    <a:pt x="13253" y="8054"/>
                    <a:pt x="13675" y="7719"/>
                  </a:cubicBezTo>
                  <a:cubicBezTo>
                    <a:pt x="14097" y="7383"/>
                    <a:pt x="14501" y="7078"/>
                    <a:pt x="14898" y="6773"/>
                  </a:cubicBezTo>
                  <a:cubicBezTo>
                    <a:pt x="15295" y="6468"/>
                    <a:pt x="15686" y="6163"/>
                    <a:pt x="16140" y="5766"/>
                  </a:cubicBezTo>
                  <a:cubicBezTo>
                    <a:pt x="16594" y="5369"/>
                    <a:pt x="17111" y="4881"/>
                    <a:pt x="17578" y="4424"/>
                  </a:cubicBezTo>
                  <a:cubicBezTo>
                    <a:pt x="18044" y="3966"/>
                    <a:pt x="18460" y="3539"/>
                    <a:pt x="18889" y="3142"/>
                  </a:cubicBezTo>
                  <a:cubicBezTo>
                    <a:pt x="19318" y="2746"/>
                    <a:pt x="19759" y="2380"/>
                    <a:pt x="20213" y="1861"/>
                  </a:cubicBezTo>
                  <a:cubicBezTo>
                    <a:pt x="20667" y="1342"/>
                    <a:pt x="21133" y="6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4311649" y="276718"/>
              <a:ext cx="38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4286249" y="479918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1250950" y="1718168"/>
              <a:ext cx="31115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73" y="3333"/>
                    <a:pt x="7347" y="6667"/>
                    <a:pt x="10580" y="10067"/>
                  </a:cubicBezTo>
                  <a:cubicBezTo>
                    <a:pt x="13812" y="13467"/>
                    <a:pt x="16604" y="16933"/>
                    <a:pt x="18367" y="18867"/>
                  </a:cubicBezTo>
                  <a:cubicBezTo>
                    <a:pt x="20131" y="20800"/>
                    <a:pt x="20865" y="21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1369140" y="1673456"/>
              <a:ext cx="275511" cy="45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13" fill="norm" stroke="1" extrusionOk="0">
                  <a:moveTo>
                    <a:pt x="21462" y="1498"/>
                  </a:moveTo>
                  <a:cubicBezTo>
                    <a:pt x="20638" y="805"/>
                    <a:pt x="19813" y="111"/>
                    <a:pt x="18989" y="12"/>
                  </a:cubicBezTo>
                  <a:cubicBezTo>
                    <a:pt x="18164" y="-87"/>
                    <a:pt x="17340" y="408"/>
                    <a:pt x="16103" y="1746"/>
                  </a:cubicBezTo>
                  <a:cubicBezTo>
                    <a:pt x="14867" y="3084"/>
                    <a:pt x="13218" y="5263"/>
                    <a:pt x="11074" y="7889"/>
                  </a:cubicBezTo>
                  <a:cubicBezTo>
                    <a:pt x="8931" y="10515"/>
                    <a:pt x="6293" y="13586"/>
                    <a:pt x="4396" y="15766"/>
                  </a:cubicBezTo>
                  <a:cubicBezTo>
                    <a:pt x="2500" y="17946"/>
                    <a:pt x="1346" y="19234"/>
                    <a:pt x="686" y="20126"/>
                  </a:cubicBezTo>
                  <a:cubicBezTo>
                    <a:pt x="27" y="21018"/>
                    <a:pt x="-138" y="21513"/>
                    <a:pt x="109" y="21513"/>
                  </a:cubicBezTo>
                  <a:cubicBezTo>
                    <a:pt x="357" y="21513"/>
                    <a:pt x="1016" y="21018"/>
                    <a:pt x="1758" y="20572"/>
                  </a:cubicBezTo>
                  <a:cubicBezTo>
                    <a:pt x="2500" y="20126"/>
                    <a:pt x="3325" y="19730"/>
                    <a:pt x="4149" y="193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1879600" y="1724240"/>
              <a:ext cx="25401" cy="3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8" fill="norm" stroke="1" extrusionOk="0">
                  <a:moveTo>
                    <a:pt x="21600" y="12328"/>
                  </a:moveTo>
                  <a:cubicBezTo>
                    <a:pt x="14400" y="8278"/>
                    <a:pt x="7200" y="4228"/>
                    <a:pt x="7200" y="4228"/>
                  </a:cubicBezTo>
                  <a:cubicBezTo>
                    <a:pt x="7200" y="4228"/>
                    <a:pt x="14400" y="8278"/>
                    <a:pt x="18000" y="6928"/>
                  </a:cubicBezTo>
                  <a:cubicBezTo>
                    <a:pt x="21600" y="5578"/>
                    <a:pt x="21600" y="-1172"/>
                    <a:pt x="18000" y="178"/>
                  </a:cubicBezTo>
                  <a:cubicBezTo>
                    <a:pt x="14400" y="1528"/>
                    <a:pt x="7200" y="10978"/>
                    <a:pt x="0" y="204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1885950" y="1959195"/>
              <a:ext cx="38109" cy="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0424" fill="norm" stroke="1" extrusionOk="0">
                  <a:moveTo>
                    <a:pt x="0" y="20424"/>
                  </a:moveTo>
                  <a:cubicBezTo>
                    <a:pt x="5684" y="20424"/>
                    <a:pt x="11368" y="20424"/>
                    <a:pt x="15347" y="15699"/>
                  </a:cubicBezTo>
                  <a:cubicBezTo>
                    <a:pt x="19326" y="10974"/>
                    <a:pt x="21600" y="1524"/>
                    <a:pt x="19895" y="174"/>
                  </a:cubicBezTo>
                  <a:cubicBezTo>
                    <a:pt x="18189" y="-1176"/>
                    <a:pt x="12505" y="5574"/>
                    <a:pt x="6821" y="123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2317750" y="1519573"/>
              <a:ext cx="768351" cy="46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21388"/>
                  </a:moveTo>
                  <a:cubicBezTo>
                    <a:pt x="1666" y="21388"/>
                    <a:pt x="3332" y="21388"/>
                    <a:pt x="4314" y="21388"/>
                  </a:cubicBezTo>
                  <a:cubicBezTo>
                    <a:pt x="5296" y="21388"/>
                    <a:pt x="5593" y="21388"/>
                    <a:pt x="5861" y="21242"/>
                  </a:cubicBezTo>
                  <a:cubicBezTo>
                    <a:pt x="6129" y="21096"/>
                    <a:pt x="6367" y="20804"/>
                    <a:pt x="6307" y="20415"/>
                  </a:cubicBezTo>
                  <a:cubicBezTo>
                    <a:pt x="6248" y="20026"/>
                    <a:pt x="5891" y="19539"/>
                    <a:pt x="5474" y="18907"/>
                  </a:cubicBezTo>
                  <a:cubicBezTo>
                    <a:pt x="5058" y="18274"/>
                    <a:pt x="4582" y="17496"/>
                    <a:pt x="4344" y="16329"/>
                  </a:cubicBezTo>
                  <a:cubicBezTo>
                    <a:pt x="4106" y="15161"/>
                    <a:pt x="4106" y="13604"/>
                    <a:pt x="4612" y="11561"/>
                  </a:cubicBezTo>
                  <a:cubicBezTo>
                    <a:pt x="5117" y="9518"/>
                    <a:pt x="6129" y="6988"/>
                    <a:pt x="7319" y="4945"/>
                  </a:cubicBezTo>
                  <a:cubicBezTo>
                    <a:pt x="8509" y="2902"/>
                    <a:pt x="9878" y="1345"/>
                    <a:pt x="10889" y="566"/>
                  </a:cubicBezTo>
                  <a:cubicBezTo>
                    <a:pt x="11901" y="-212"/>
                    <a:pt x="12555" y="-212"/>
                    <a:pt x="13091" y="712"/>
                  </a:cubicBezTo>
                  <a:cubicBezTo>
                    <a:pt x="13626" y="1637"/>
                    <a:pt x="14043" y="3485"/>
                    <a:pt x="13983" y="5723"/>
                  </a:cubicBezTo>
                  <a:cubicBezTo>
                    <a:pt x="13924" y="7961"/>
                    <a:pt x="13388" y="10588"/>
                    <a:pt x="12912" y="12631"/>
                  </a:cubicBezTo>
                  <a:cubicBezTo>
                    <a:pt x="12436" y="14674"/>
                    <a:pt x="12020" y="16134"/>
                    <a:pt x="11812" y="17107"/>
                  </a:cubicBezTo>
                  <a:cubicBezTo>
                    <a:pt x="11603" y="18080"/>
                    <a:pt x="11603" y="18566"/>
                    <a:pt x="11782" y="18858"/>
                  </a:cubicBezTo>
                  <a:cubicBezTo>
                    <a:pt x="11960" y="19150"/>
                    <a:pt x="12317" y="19247"/>
                    <a:pt x="13359" y="19102"/>
                  </a:cubicBezTo>
                  <a:cubicBezTo>
                    <a:pt x="14400" y="18956"/>
                    <a:pt x="16126" y="18566"/>
                    <a:pt x="17613" y="18226"/>
                  </a:cubicBezTo>
                  <a:cubicBezTo>
                    <a:pt x="19101" y="17885"/>
                    <a:pt x="20350" y="17593"/>
                    <a:pt x="21600" y="17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3376708" y="1724518"/>
              <a:ext cx="630143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917" y="21600"/>
                  </a:moveTo>
                  <a:cubicBezTo>
                    <a:pt x="412" y="20160"/>
                    <a:pt x="-94" y="18720"/>
                    <a:pt x="14" y="17640"/>
                  </a:cubicBezTo>
                  <a:cubicBezTo>
                    <a:pt x="123" y="16560"/>
                    <a:pt x="845" y="15840"/>
                    <a:pt x="2507" y="14760"/>
                  </a:cubicBezTo>
                  <a:cubicBezTo>
                    <a:pt x="4168" y="13680"/>
                    <a:pt x="6769" y="12240"/>
                    <a:pt x="9153" y="10800"/>
                  </a:cubicBezTo>
                  <a:cubicBezTo>
                    <a:pt x="11537" y="9360"/>
                    <a:pt x="13704" y="7920"/>
                    <a:pt x="15727" y="6120"/>
                  </a:cubicBezTo>
                  <a:cubicBezTo>
                    <a:pt x="17749" y="4320"/>
                    <a:pt x="19628" y="2160"/>
                    <a:pt x="215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3822699" y="1622918"/>
              <a:ext cx="209048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0" y="0"/>
                  </a:moveTo>
                  <a:cubicBezTo>
                    <a:pt x="4705" y="0"/>
                    <a:pt x="9410" y="0"/>
                    <a:pt x="13046" y="735"/>
                  </a:cubicBezTo>
                  <a:cubicBezTo>
                    <a:pt x="16681" y="1469"/>
                    <a:pt x="19248" y="2939"/>
                    <a:pt x="20424" y="4702"/>
                  </a:cubicBezTo>
                  <a:cubicBezTo>
                    <a:pt x="21600" y="6465"/>
                    <a:pt x="21386" y="8522"/>
                    <a:pt x="19034" y="11388"/>
                  </a:cubicBezTo>
                  <a:cubicBezTo>
                    <a:pt x="16681" y="14253"/>
                    <a:pt x="12190" y="17927"/>
                    <a:pt x="769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4305725" y="1514968"/>
              <a:ext cx="44026" cy="34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33" fill="norm" stroke="1" extrusionOk="0">
                  <a:moveTo>
                    <a:pt x="9050" y="0"/>
                  </a:moveTo>
                  <a:cubicBezTo>
                    <a:pt x="5964" y="3796"/>
                    <a:pt x="2879" y="7593"/>
                    <a:pt x="1336" y="10931"/>
                  </a:cubicBezTo>
                  <a:cubicBezTo>
                    <a:pt x="-207" y="14269"/>
                    <a:pt x="-207" y="17149"/>
                    <a:pt x="307" y="18982"/>
                  </a:cubicBezTo>
                  <a:cubicBezTo>
                    <a:pt x="822" y="20815"/>
                    <a:pt x="1850" y="21600"/>
                    <a:pt x="5450" y="21404"/>
                  </a:cubicBezTo>
                  <a:cubicBezTo>
                    <a:pt x="9050" y="21207"/>
                    <a:pt x="15222" y="20029"/>
                    <a:pt x="21393" y="188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4425949" y="1508618"/>
              <a:ext cx="1270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114"/>
                    <a:pt x="7200" y="8229"/>
                    <a:pt x="10800" y="11829"/>
                  </a:cubicBezTo>
                  <a:cubicBezTo>
                    <a:pt x="14400" y="15429"/>
                    <a:pt x="18000" y="1851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4378692" y="1357248"/>
              <a:ext cx="313959" cy="53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89" fill="norm" stroke="1" extrusionOk="0">
                  <a:moveTo>
                    <a:pt x="3671" y="10164"/>
                  </a:moveTo>
                  <a:cubicBezTo>
                    <a:pt x="2946" y="10079"/>
                    <a:pt x="2221" y="9994"/>
                    <a:pt x="1569" y="10121"/>
                  </a:cubicBezTo>
                  <a:cubicBezTo>
                    <a:pt x="917" y="10249"/>
                    <a:pt x="337" y="10589"/>
                    <a:pt x="119" y="10546"/>
                  </a:cubicBezTo>
                  <a:cubicBezTo>
                    <a:pt x="-98" y="10504"/>
                    <a:pt x="47" y="10079"/>
                    <a:pt x="47" y="8846"/>
                  </a:cubicBezTo>
                  <a:cubicBezTo>
                    <a:pt x="47" y="7613"/>
                    <a:pt x="-98" y="5572"/>
                    <a:pt x="699" y="3913"/>
                  </a:cubicBezTo>
                  <a:cubicBezTo>
                    <a:pt x="1497" y="2255"/>
                    <a:pt x="3236" y="980"/>
                    <a:pt x="4976" y="384"/>
                  </a:cubicBezTo>
                  <a:cubicBezTo>
                    <a:pt x="6715" y="-211"/>
                    <a:pt x="8455" y="-126"/>
                    <a:pt x="9977" y="724"/>
                  </a:cubicBezTo>
                  <a:cubicBezTo>
                    <a:pt x="11499" y="1575"/>
                    <a:pt x="12804" y="3191"/>
                    <a:pt x="13094" y="5061"/>
                  </a:cubicBezTo>
                  <a:cubicBezTo>
                    <a:pt x="13384" y="6932"/>
                    <a:pt x="12659" y="9058"/>
                    <a:pt x="11354" y="10504"/>
                  </a:cubicBezTo>
                  <a:cubicBezTo>
                    <a:pt x="10050" y="11950"/>
                    <a:pt x="8165" y="12715"/>
                    <a:pt x="6788" y="13055"/>
                  </a:cubicBezTo>
                  <a:cubicBezTo>
                    <a:pt x="5411" y="13395"/>
                    <a:pt x="4541" y="13310"/>
                    <a:pt x="3889" y="13013"/>
                  </a:cubicBezTo>
                  <a:cubicBezTo>
                    <a:pt x="3236" y="12715"/>
                    <a:pt x="2801" y="12205"/>
                    <a:pt x="3236" y="12162"/>
                  </a:cubicBezTo>
                  <a:cubicBezTo>
                    <a:pt x="3671" y="12120"/>
                    <a:pt x="4976" y="12545"/>
                    <a:pt x="6933" y="13523"/>
                  </a:cubicBezTo>
                  <a:cubicBezTo>
                    <a:pt x="8890" y="14501"/>
                    <a:pt x="11499" y="16032"/>
                    <a:pt x="14036" y="17435"/>
                  </a:cubicBezTo>
                  <a:cubicBezTo>
                    <a:pt x="16573" y="18838"/>
                    <a:pt x="19038" y="20113"/>
                    <a:pt x="21502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2053380" y="1421434"/>
              <a:ext cx="270721" cy="28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5" fill="norm" stroke="1" extrusionOk="0">
                  <a:moveTo>
                    <a:pt x="821" y="8573"/>
                  </a:moveTo>
                  <a:cubicBezTo>
                    <a:pt x="318" y="9218"/>
                    <a:pt x="-184" y="9863"/>
                    <a:pt x="67" y="11797"/>
                  </a:cubicBezTo>
                  <a:cubicBezTo>
                    <a:pt x="318" y="13732"/>
                    <a:pt x="1323" y="16956"/>
                    <a:pt x="2244" y="18890"/>
                  </a:cubicBezTo>
                  <a:cubicBezTo>
                    <a:pt x="3165" y="20824"/>
                    <a:pt x="4002" y="21469"/>
                    <a:pt x="4672" y="21388"/>
                  </a:cubicBezTo>
                  <a:cubicBezTo>
                    <a:pt x="5342" y="21308"/>
                    <a:pt x="5844" y="20502"/>
                    <a:pt x="6179" y="19132"/>
                  </a:cubicBezTo>
                  <a:cubicBezTo>
                    <a:pt x="6514" y="17762"/>
                    <a:pt x="6681" y="15827"/>
                    <a:pt x="6765" y="14457"/>
                  </a:cubicBezTo>
                  <a:cubicBezTo>
                    <a:pt x="6849" y="13087"/>
                    <a:pt x="6849" y="12281"/>
                    <a:pt x="6765" y="12362"/>
                  </a:cubicBezTo>
                  <a:cubicBezTo>
                    <a:pt x="6681" y="12442"/>
                    <a:pt x="6514" y="13409"/>
                    <a:pt x="6681" y="14215"/>
                  </a:cubicBezTo>
                  <a:cubicBezTo>
                    <a:pt x="6849" y="15021"/>
                    <a:pt x="7351" y="15666"/>
                    <a:pt x="8021" y="16069"/>
                  </a:cubicBezTo>
                  <a:cubicBezTo>
                    <a:pt x="8690" y="16472"/>
                    <a:pt x="9528" y="16633"/>
                    <a:pt x="10532" y="15585"/>
                  </a:cubicBezTo>
                  <a:cubicBezTo>
                    <a:pt x="11537" y="14538"/>
                    <a:pt x="12709" y="12281"/>
                    <a:pt x="13463" y="9782"/>
                  </a:cubicBezTo>
                  <a:cubicBezTo>
                    <a:pt x="14216" y="7284"/>
                    <a:pt x="14551" y="4544"/>
                    <a:pt x="14049" y="2770"/>
                  </a:cubicBezTo>
                  <a:cubicBezTo>
                    <a:pt x="13546" y="997"/>
                    <a:pt x="12207" y="191"/>
                    <a:pt x="11202" y="30"/>
                  </a:cubicBezTo>
                  <a:cubicBezTo>
                    <a:pt x="10197" y="-131"/>
                    <a:pt x="9528" y="353"/>
                    <a:pt x="9193" y="1320"/>
                  </a:cubicBezTo>
                  <a:cubicBezTo>
                    <a:pt x="8858" y="2287"/>
                    <a:pt x="8858" y="3738"/>
                    <a:pt x="9779" y="4947"/>
                  </a:cubicBezTo>
                  <a:cubicBezTo>
                    <a:pt x="10700" y="6156"/>
                    <a:pt x="12542" y="7123"/>
                    <a:pt x="14635" y="6962"/>
                  </a:cubicBezTo>
                  <a:cubicBezTo>
                    <a:pt x="16728" y="6800"/>
                    <a:pt x="19072" y="5511"/>
                    <a:pt x="21416" y="42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2340599" y="1352871"/>
              <a:ext cx="174001" cy="23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733" fill="norm" stroke="1" extrusionOk="0">
                  <a:moveTo>
                    <a:pt x="8901" y="5984"/>
                  </a:moveTo>
                  <a:cubicBezTo>
                    <a:pt x="8641" y="5036"/>
                    <a:pt x="8381" y="4089"/>
                    <a:pt x="7860" y="2952"/>
                  </a:cubicBezTo>
                  <a:cubicBezTo>
                    <a:pt x="7340" y="1815"/>
                    <a:pt x="6559" y="489"/>
                    <a:pt x="5648" y="110"/>
                  </a:cubicBezTo>
                  <a:cubicBezTo>
                    <a:pt x="4738" y="-269"/>
                    <a:pt x="3697" y="299"/>
                    <a:pt x="2656" y="2289"/>
                  </a:cubicBezTo>
                  <a:cubicBezTo>
                    <a:pt x="1615" y="4278"/>
                    <a:pt x="574" y="7689"/>
                    <a:pt x="183" y="10910"/>
                  </a:cubicBezTo>
                  <a:cubicBezTo>
                    <a:pt x="-207" y="14131"/>
                    <a:pt x="53" y="17163"/>
                    <a:pt x="704" y="18963"/>
                  </a:cubicBezTo>
                  <a:cubicBezTo>
                    <a:pt x="1354" y="20763"/>
                    <a:pt x="2395" y="21331"/>
                    <a:pt x="5909" y="20005"/>
                  </a:cubicBezTo>
                  <a:cubicBezTo>
                    <a:pt x="9422" y="18678"/>
                    <a:pt x="15407" y="15457"/>
                    <a:pt x="21393" y="122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2381250" y="1438768"/>
              <a:ext cx="889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2919777" y="2580108"/>
              <a:ext cx="204424" cy="32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69" fill="norm" stroke="1" extrusionOk="0">
                  <a:moveTo>
                    <a:pt x="797" y="2172"/>
                  </a:moveTo>
                  <a:cubicBezTo>
                    <a:pt x="351" y="1209"/>
                    <a:pt x="-94" y="246"/>
                    <a:pt x="17" y="39"/>
                  </a:cubicBezTo>
                  <a:cubicBezTo>
                    <a:pt x="129" y="-167"/>
                    <a:pt x="797" y="383"/>
                    <a:pt x="2690" y="3135"/>
                  </a:cubicBezTo>
                  <a:cubicBezTo>
                    <a:pt x="4582" y="5887"/>
                    <a:pt x="7700" y="10839"/>
                    <a:pt x="9815" y="14072"/>
                  </a:cubicBezTo>
                  <a:cubicBezTo>
                    <a:pt x="11931" y="17306"/>
                    <a:pt x="13044" y="18819"/>
                    <a:pt x="13935" y="19851"/>
                  </a:cubicBezTo>
                  <a:cubicBezTo>
                    <a:pt x="14826" y="20883"/>
                    <a:pt x="15494" y="21433"/>
                    <a:pt x="15939" y="21227"/>
                  </a:cubicBezTo>
                  <a:cubicBezTo>
                    <a:pt x="16384" y="21020"/>
                    <a:pt x="16607" y="20057"/>
                    <a:pt x="16607" y="17099"/>
                  </a:cubicBezTo>
                  <a:cubicBezTo>
                    <a:pt x="16607" y="14141"/>
                    <a:pt x="16384" y="9188"/>
                    <a:pt x="16273" y="6299"/>
                  </a:cubicBezTo>
                  <a:cubicBezTo>
                    <a:pt x="16162" y="3410"/>
                    <a:pt x="16162" y="2585"/>
                    <a:pt x="16718" y="2172"/>
                  </a:cubicBezTo>
                  <a:cubicBezTo>
                    <a:pt x="17275" y="1759"/>
                    <a:pt x="18388" y="1759"/>
                    <a:pt x="19279" y="2034"/>
                  </a:cubicBezTo>
                  <a:cubicBezTo>
                    <a:pt x="20170" y="2309"/>
                    <a:pt x="20838" y="2860"/>
                    <a:pt x="21506" y="34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3166915" y="2603908"/>
              <a:ext cx="198586" cy="27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16" fill="norm" stroke="1" extrusionOk="0">
                  <a:moveTo>
                    <a:pt x="13829" y="7502"/>
                  </a:moveTo>
                  <a:cubicBezTo>
                    <a:pt x="12237" y="5568"/>
                    <a:pt x="10646" y="3633"/>
                    <a:pt x="9281" y="2263"/>
                  </a:cubicBezTo>
                  <a:cubicBezTo>
                    <a:pt x="7917" y="893"/>
                    <a:pt x="6780" y="87"/>
                    <a:pt x="5871" y="7"/>
                  </a:cubicBezTo>
                  <a:cubicBezTo>
                    <a:pt x="4961" y="-74"/>
                    <a:pt x="4279" y="571"/>
                    <a:pt x="3143" y="3392"/>
                  </a:cubicBezTo>
                  <a:cubicBezTo>
                    <a:pt x="2006" y="6213"/>
                    <a:pt x="414" y="11210"/>
                    <a:pt x="73" y="14595"/>
                  </a:cubicBezTo>
                  <a:cubicBezTo>
                    <a:pt x="-268" y="17980"/>
                    <a:pt x="641" y="19753"/>
                    <a:pt x="1778" y="20639"/>
                  </a:cubicBezTo>
                  <a:cubicBezTo>
                    <a:pt x="2915" y="21526"/>
                    <a:pt x="4279" y="21526"/>
                    <a:pt x="5644" y="19672"/>
                  </a:cubicBezTo>
                  <a:cubicBezTo>
                    <a:pt x="7008" y="17819"/>
                    <a:pt x="8372" y="14111"/>
                    <a:pt x="9054" y="11854"/>
                  </a:cubicBezTo>
                  <a:cubicBezTo>
                    <a:pt x="9736" y="9598"/>
                    <a:pt x="9736" y="8792"/>
                    <a:pt x="9850" y="7986"/>
                  </a:cubicBezTo>
                  <a:cubicBezTo>
                    <a:pt x="9964" y="7180"/>
                    <a:pt x="10191" y="6374"/>
                    <a:pt x="10418" y="6454"/>
                  </a:cubicBezTo>
                  <a:cubicBezTo>
                    <a:pt x="10646" y="6535"/>
                    <a:pt x="10873" y="7502"/>
                    <a:pt x="11328" y="8953"/>
                  </a:cubicBezTo>
                  <a:cubicBezTo>
                    <a:pt x="11783" y="10404"/>
                    <a:pt x="12465" y="12338"/>
                    <a:pt x="13260" y="13708"/>
                  </a:cubicBezTo>
                  <a:cubicBezTo>
                    <a:pt x="14056" y="15078"/>
                    <a:pt x="14966" y="15884"/>
                    <a:pt x="16330" y="16045"/>
                  </a:cubicBezTo>
                  <a:cubicBezTo>
                    <a:pt x="17694" y="16207"/>
                    <a:pt x="19513" y="15723"/>
                    <a:pt x="21332" y="152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3397249" y="2429368"/>
              <a:ext cx="45085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1" y="2200"/>
                    <a:pt x="203" y="4400"/>
                    <a:pt x="507" y="7200"/>
                  </a:cubicBezTo>
                  <a:cubicBezTo>
                    <a:pt x="811" y="10000"/>
                    <a:pt x="1318" y="13400"/>
                    <a:pt x="1673" y="15700"/>
                  </a:cubicBezTo>
                  <a:cubicBezTo>
                    <a:pt x="2028" y="18000"/>
                    <a:pt x="2231" y="19200"/>
                    <a:pt x="2485" y="20100"/>
                  </a:cubicBezTo>
                  <a:cubicBezTo>
                    <a:pt x="2738" y="21000"/>
                    <a:pt x="3042" y="21600"/>
                    <a:pt x="3346" y="21600"/>
                  </a:cubicBezTo>
                  <a:cubicBezTo>
                    <a:pt x="3651" y="21600"/>
                    <a:pt x="3955" y="21000"/>
                    <a:pt x="4310" y="19650"/>
                  </a:cubicBezTo>
                  <a:cubicBezTo>
                    <a:pt x="4665" y="18300"/>
                    <a:pt x="5070" y="16200"/>
                    <a:pt x="5273" y="14800"/>
                  </a:cubicBezTo>
                  <a:cubicBezTo>
                    <a:pt x="5476" y="13400"/>
                    <a:pt x="5476" y="12700"/>
                    <a:pt x="5476" y="12100"/>
                  </a:cubicBezTo>
                  <a:cubicBezTo>
                    <a:pt x="5476" y="11500"/>
                    <a:pt x="5476" y="11000"/>
                    <a:pt x="5476" y="11000"/>
                  </a:cubicBezTo>
                  <a:cubicBezTo>
                    <a:pt x="5476" y="11000"/>
                    <a:pt x="5476" y="11500"/>
                    <a:pt x="5527" y="12600"/>
                  </a:cubicBezTo>
                  <a:cubicBezTo>
                    <a:pt x="5577" y="13700"/>
                    <a:pt x="5679" y="15400"/>
                    <a:pt x="5882" y="16550"/>
                  </a:cubicBezTo>
                  <a:cubicBezTo>
                    <a:pt x="6085" y="17700"/>
                    <a:pt x="6389" y="18300"/>
                    <a:pt x="6794" y="18650"/>
                  </a:cubicBezTo>
                  <a:cubicBezTo>
                    <a:pt x="7200" y="19000"/>
                    <a:pt x="7707" y="19100"/>
                    <a:pt x="8214" y="18500"/>
                  </a:cubicBezTo>
                  <a:cubicBezTo>
                    <a:pt x="8721" y="17900"/>
                    <a:pt x="9228" y="16600"/>
                    <a:pt x="9583" y="15450"/>
                  </a:cubicBezTo>
                  <a:cubicBezTo>
                    <a:pt x="9938" y="14300"/>
                    <a:pt x="10141" y="13300"/>
                    <a:pt x="10242" y="12500"/>
                  </a:cubicBezTo>
                  <a:cubicBezTo>
                    <a:pt x="10344" y="11700"/>
                    <a:pt x="10344" y="11100"/>
                    <a:pt x="10293" y="11050"/>
                  </a:cubicBezTo>
                  <a:cubicBezTo>
                    <a:pt x="10242" y="11000"/>
                    <a:pt x="10141" y="11500"/>
                    <a:pt x="10090" y="12300"/>
                  </a:cubicBezTo>
                  <a:cubicBezTo>
                    <a:pt x="10039" y="13100"/>
                    <a:pt x="10039" y="14200"/>
                    <a:pt x="10192" y="15000"/>
                  </a:cubicBezTo>
                  <a:cubicBezTo>
                    <a:pt x="10344" y="15800"/>
                    <a:pt x="10648" y="16300"/>
                    <a:pt x="11054" y="16650"/>
                  </a:cubicBezTo>
                  <a:cubicBezTo>
                    <a:pt x="11459" y="17000"/>
                    <a:pt x="11966" y="17200"/>
                    <a:pt x="12423" y="17150"/>
                  </a:cubicBezTo>
                  <a:cubicBezTo>
                    <a:pt x="12879" y="17100"/>
                    <a:pt x="13285" y="16800"/>
                    <a:pt x="13792" y="16050"/>
                  </a:cubicBezTo>
                  <a:cubicBezTo>
                    <a:pt x="14299" y="15300"/>
                    <a:pt x="14907" y="14100"/>
                    <a:pt x="15262" y="13150"/>
                  </a:cubicBezTo>
                  <a:cubicBezTo>
                    <a:pt x="15617" y="12200"/>
                    <a:pt x="15718" y="11500"/>
                    <a:pt x="15515" y="11300"/>
                  </a:cubicBezTo>
                  <a:cubicBezTo>
                    <a:pt x="15313" y="11100"/>
                    <a:pt x="14806" y="11400"/>
                    <a:pt x="14451" y="12400"/>
                  </a:cubicBezTo>
                  <a:cubicBezTo>
                    <a:pt x="14096" y="13400"/>
                    <a:pt x="13893" y="15100"/>
                    <a:pt x="13792" y="16250"/>
                  </a:cubicBezTo>
                  <a:cubicBezTo>
                    <a:pt x="13690" y="17400"/>
                    <a:pt x="13690" y="18000"/>
                    <a:pt x="14501" y="18500"/>
                  </a:cubicBezTo>
                  <a:cubicBezTo>
                    <a:pt x="15313" y="19000"/>
                    <a:pt x="16935" y="19400"/>
                    <a:pt x="18254" y="19400"/>
                  </a:cubicBezTo>
                  <a:cubicBezTo>
                    <a:pt x="19572" y="19400"/>
                    <a:pt x="20586" y="19000"/>
                    <a:pt x="21600" y="18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4415174" y="2344633"/>
              <a:ext cx="347327" cy="77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58" fill="norm" stroke="1" extrusionOk="0">
                  <a:moveTo>
                    <a:pt x="6557" y="8337"/>
                  </a:moveTo>
                  <a:cubicBezTo>
                    <a:pt x="6165" y="7985"/>
                    <a:pt x="5772" y="7633"/>
                    <a:pt x="5248" y="7398"/>
                  </a:cubicBezTo>
                  <a:cubicBezTo>
                    <a:pt x="4725" y="7163"/>
                    <a:pt x="4070" y="7046"/>
                    <a:pt x="3546" y="7134"/>
                  </a:cubicBezTo>
                  <a:cubicBezTo>
                    <a:pt x="3023" y="7222"/>
                    <a:pt x="2630" y="7515"/>
                    <a:pt x="2041" y="8278"/>
                  </a:cubicBezTo>
                  <a:cubicBezTo>
                    <a:pt x="1452" y="9042"/>
                    <a:pt x="666" y="10274"/>
                    <a:pt x="274" y="11067"/>
                  </a:cubicBezTo>
                  <a:cubicBezTo>
                    <a:pt x="-119" y="11859"/>
                    <a:pt x="-119" y="12211"/>
                    <a:pt x="470" y="12446"/>
                  </a:cubicBezTo>
                  <a:cubicBezTo>
                    <a:pt x="1059" y="12681"/>
                    <a:pt x="2237" y="12798"/>
                    <a:pt x="3416" y="12328"/>
                  </a:cubicBezTo>
                  <a:cubicBezTo>
                    <a:pt x="4594" y="11859"/>
                    <a:pt x="5772" y="10802"/>
                    <a:pt x="6492" y="9599"/>
                  </a:cubicBezTo>
                  <a:cubicBezTo>
                    <a:pt x="7212" y="8396"/>
                    <a:pt x="7474" y="7046"/>
                    <a:pt x="8194" y="5813"/>
                  </a:cubicBezTo>
                  <a:cubicBezTo>
                    <a:pt x="8914" y="4581"/>
                    <a:pt x="10092" y="3465"/>
                    <a:pt x="10877" y="2761"/>
                  </a:cubicBezTo>
                  <a:cubicBezTo>
                    <a:pt x="11663" y="2057"/>
                    <a:pt x="12056" y="1763"/>
                    <a:pt x="12645" y="1294"/>
                  </a:cubicBezTo>
                  <a:cubicBezTo>
                    <a:pt x="13234" y="824"/>
                    <a:pt x="14019" y="178"/>
                    <a:pt x="14412" y="32"/>
                  </a:cubicBezTo>
                  <a:cubicBezTo>
                    <a:pt x="14805" y="-115"/>
                    <a:pt x="14805" y="237"/>
                    <a:pt x="14150" y="1470"/>
                  </a:cubicBezTo>
                  <a:cubicBezTo>
                    <a:pt x="13496" y="2702"/>
                    <a:pt x="12186" y="4815"/>
                    <a:pt x="11205" y="6928"/>
                  </a:cubicBezTo>
                  <a:cubicBezTo>
                    <a:pt x="10223" y="9042"/>
                    <a:pt x="9568" y="11155"/>
                    <a:pt x="9176" y="13297"/>
                  </a:cubicBezTo>
                  <a:cubicBezTo>
                    <a:pt x="8783" y="15439"/>
                    <a:pt x="8652" y="17611"/>
                    <a:pt x="8717" y="18873"/>
                  </a:cubicBezTo>
                  <a:cubicBezTo>
                    <a:pt x="8783" y="20135"/>
                    <a:pt x="9045" y="20487"/>
                    <a:pt x="9503" y="20810"/>
                  </a:cubicBezTo>
                  <a:cubicBezTo>
                    <a:pt x="9961" y="21133"/>
                    <a:pt x="10616" y="21426"/>
                    <a:pt x="11270" y="21456"/>
                  </a:cubicBezTo>
                  <a:cubicBezTo>
                    <a:pt x="11925" y="21485"/>
                    <a:pt x="12579" y="21250"/>
                    <a:pt x="13234" y="20399"/>
                  </a:cubicBezTo>
                  <a:cubicBezTo>
                    <a:pt x="13888" y="19548"/>
                    <a:pt x="14543" y="18081"/>
                    <a:pt x="14739" y="16877"/>
                  </a:cubicBezTo>
                  <a:cubicBezTo>
                    <a:pt x="14936" y="15674"/>
                    <a:pt x="14674" y="14735"/>
                    <a:pt x="15001" y="13943"/>
                  </a:cubicBezTo>
                  <a:cubicBezTo>
                    <a:pt x="15328" y="13150"/>
                    <a:pt x="16245" y="12505"/>
                    <a:pt x="17423" y="12035"/>
                  </a:cubicBezTo>
                  <a:cubicBezTo>
                    <a:pt x="18601" y="11565"/>
                    <a:pt x="20041" y="11272"/>
                    <a:pt x="21481" y="109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5283199" y="2546753"/>
              <a:ext cx="125822" cy="27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17" fill="norm" stroke="1" extrusionOk="0">
                  <a:moveTo>
                    <a:pt x="19440" y="1225"/>
                  </a:moveTo>
                  <a:cubicBezTo>
                    <a:pt x="17280" y="576"/>
                    <a:pt x="15120" y="-74"/>
                    <a:pt x="12240" y="7"/>
                  </a:cubicBezTo>
                  <a:cubicBezTo>
                    <a:pt x="9360" y="88"/>
                    <a:pt x="5760" y="900"/>
                    <a:pt x="3600" y="2606"/>
                  </a:cubicBezTo>
                  <a:cubicBezTo>
                    <a:pt x="1440" y="4311"/>
                    <a:pt x="720" y="6909"/>
                    <a:pt x="3060" y="9264"/>
                  </a:cubicBezTo>
                  <a:cubicBezTo>
                    <a:pt x="5400" y="11619"/>
                    <a:pt x="10800" y="13731"/>
                    <a:pt x="14400" y="15111"/>
                  </a:cubicBezTo>
                  <a:cubicBezTo>
                    <a:pt x="18000" y="16491"/>
                    <a:pt x="19800" y="17141"/>
                    <a:pt x="20700" y="17872"/>
                  </a:cubicBezTo>
                  <a:cubicBezTo>
                    <a:pt x="21600" y="18603"/>
                    <a:pt x="21600" y="19415"/>
                    <a:pt x="20880" y="20064"/>
                  </a:cubicBezTo>
                  <a:cubicBezTo>
                    <a:pt x="20160" y="20714"/>
                    <a:pt x="18720" y="21201"/>
                    <a:pt x="15660" y="21364"/>
                  </a:cubicBezTo>
                  <a:cubicBezTo>
                    <a:pt x="12600" y="21526"/>
                    <a:pt x="7920" y="21364"/>
                    <a:pt x="5040" y="20227"/>
                  </a:cubicBezTo>
                  <a:cubicBezTo>
                    <a:pt x="2160" y="19090"/>
                    <a:pt x="1080" y="16979"/>
                    <a:pt x="0" y="148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5493391" y="2358389"/>
              <a:ext cx="81910" cy="47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77" fill="norm" stroke="1" extrusionOk="0">
                  <a:moveTo>
                    <a:pt x="11463" y="1197"/>
                  </a:moveTo>
                  <a:cubicBezTo>
                    <a:pt x="10355" y="624"/>
                    <a:pt x="9247" y="51"/>
                    <a:pt x="7863" y="3"/>
                  </a:cubicBezTo>
                  <a:cubicBezTo>
                    <a:pt x="6478" y="-45"/>
                    <a:pt x="4817" y="433"/>
                    <a:pt x="3432" y="2297"/>
                  </a:cubicBezTo>
                  <a:cubicBezTo>
                    <a:pt x="2047" y="4160"/>
                    <a:pt x="940" y="7410"/>
                    <a:pt x="386" y="10086"/>
                  </a:cubicBezTo>
                  <a:cubicBezTo>
                    <a:pt x="-168" y="12762"/>
                    <a:pt x="-168" y="14865"/>
                    <a:pt x="663" y="16585"/>
                  </a:cubicBezTo>
                  <a:cubicBezTo>
                    <a:pt x="1494" y="18305"/>
                    <a:pt x="3155" y="19643"/>
                    <a:pt x="5094" y="20456"/>
                  </a:cubicBezTo>
                  <a:cubicBezTo>
                    <a:pt x="7032" y="21268"/>
                    <a:pt x="9247" y="21555"/>
                    <a:pt x="11463" y="21459"/>
                  </a:cubicBezTo>
                  <a:cubicBezTo>
                    <a:pt x="13678" y="21364"/>
                    <a:pt x="15894" y="20886"/>
                    <a:pt x="17555" y="20169"/>
                  </a:cubicBezTo>
                  <a:cubicBezTo>
                    <a:pt x="19217" y="19452"/>
                    <a:pt x="20324" y="18497"/>
                    <a:pt x="21432" y="17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5426936" y="2626218"/>
              <a:ext cx="224564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3854" y="21600"/>
                  </a:moveTo>
                  <a:cubicBezTo>
                    <a:pt x="2038" y="20160"/>
                    <a:pt x="221" y="18720"/>
                    <a:pt x="19" y="16560"/>
                  </a:cubicBezTo>
                  <a:cubicBezTo>
                    <a:pt x="-183" y="14400"/>
                    <a:pt x="1230" y="11520"/>
                    <a:pt x="5066" y="8640"/>
                  </a:cubicBezTo>
                  <a:cubicBezTo>
                    <a:pt x="8901" y="5760"/>
                    <a:pt x="15159" y="2880"/>
                    <a:pt x="214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5607511" y="2630922"/>
              <a:ext cx="134021" cy="16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0426" fill="norm" stroke="1" extrusionOk="0">
                  <a:moveTo>
                    <a:pt x="17601" y="995"/>
                  </a:moveTo>
                  <a:cubicBezTo>
                    <a:pt x="15638" y="468"/>
                    <a:pt x="13674" y="-59"/>
                    <a:pt x="10565" y="1522"/>
                  </a:cubicBezTo>
                  <a:cubicBezTo>
                    <a:pt x="7456" y="3102"/>
                    <a:pt x="3201" y="6790"/>
                    <a:pt x="1238" y="10083"/>
                  </a:cubicBezTo>
                  <a:cubicBezTo>
                    <a:pt x="-726" y="13376"/>
                    <a:pt x="-399" y="16273"/>
                    <a:pt x="2547" y="18249"/>
                  </a:cubicBezTo>
                  <a:cubicBezTo>
                    <a:pt x="5492" y="20224"/>
                    <a:pt x="11056" y="21278"/>
                    <a:pt x="14819" y="19566"/>
                  </a:cubicBezTo>
                  <a:cubicBezTo>
                    <a:pt x="18583" y="17854"/>
                    <a:pt x="20547" y="13376"/>
                    <a:pt x="20710" y="9688"/>
                  </a:cubicBezTo>
                  <a:cubicBezTo>
                    <a:pt x="20874" y="6000"/>
                    <a:pt x="19238" y="3102"/>
                    <a:pt x="17601" y="1522"/>
                  </a:cubicBezTo>
                  <a:cubicBezTo>
                    <a:pt x="15965" y="-59"/>
                    <a:pt x="14329" y="-322"/>
                    <a:pt x="14001" y="337"/>
                  </a:cubicBezTo>
                  <a:cubicBezTo>
                    <a:pt x="13674" y="995"/>
                    <a:pt x="14656" y="2576"/>
                    <a:pt x="15638" y="41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5839920" y="2606377"/>
              <a:ext cx="167180" cy="19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0495" fill="norm" stroke="1" extrusionOk="0">
                  <a:moveTo>
                    <a:pt x="11605" y="6224"/>
                  </a:moveTo>
                  <a:cubicBezTo>
                    <a:pt x="11335" y="4177"/>
                    <a:pt x="11065" y="2131"/>
                    <a:pt x="10255" y="994"/>
                  </a:cubicBezTo>
                  <a:cubicBezTo>
                    <a:pt x="9445" y="-143"/>
                    <a:pt x="8095" y="-370"/>
                    <a:pt x="6340" y="653"/>
                  </a:cubicBezTo>
                  <a:cubicBezTo>
                    <a:pt x="4585" y="1676"/>
                    <a:pt x="2425" y="3950"/>
                    <a:pt x="1210" y="7133"/>
                  </a:cubicBezTo>
                  <a:cubicBezTo>
                    <a:pt x="-5" y="10316"/>
                    <a:pt x="-275" y="14409"/>
                    <a:pt x="265" y="17137"/>
                  </a:cubicBezTo>
                  <a:cubicBezTo>
                    <a:pt x="805" y="19866"/>
                    <a:pt x="2155" y="21230"/>
                    <a:pt x="5800" y="20093"/>
                  </a:cubicBezTo>
                  <a:cubicBezTo>
                    <a:pt x="9445" y="18956"/>
                    <a:pt x="15385" y="15318"/>
                    <a:pt x="21325" y="116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6083299" y="2397618"/>
              <a:ext cx="44451" cy="39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0"/>
                  </a:moveTo>
                  <a:cubicBezTo>
                    <a:pt x="0" y="3865"/>
                    <a:pt x="0" y="7731"/>
                    <a:pt x="514" y="11141"/>
                  </a:cubicBezTo>
                  <a:cubicBezTo>
                    <a:pt x="1029" y="14552"/>
                    <a:pt x="2057" y="17507"/>
                    <a:pt x="3086" y="19269"/>
                  </a:cubicBezTo>
                  <a:cubicBezTo>
                    <a:pt x="4114" y="21032"/>
                    <a:pt x="5143" y="21600"/>
                    <a:pt x="8229" y="21373"/>
                  </a:cubicBezTo>
                  <a:cubicBezTo>
                    <a:pt x="11314" y="21145"/>
                    <a:pt x="16457" y="20122"/>
                    <a:pt x="21600" y="190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6107441" y="2528541"/>
              <a:ext cx="128259" cy="23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45" fill="norm" stroke="1" extrusionOk="0">
                  <a:moveTo>
                    <a:pt x="16929" y="2581"/>
                  </a:moveTo>
                  <a:cubicBezTo>
                    <a:pt x="17975" y="1403"/>
                    <a:pt x="19020" y="225"/>
                    <a:pt x="18497" y="28"/>
                  </a:cubicBezTo>
                  <a:cubicBezTo>
                    <a:pt x="17975" y="-168"/>
                    <a:pt x="15884" y="617"/>
                    <a:pt x="12575" y="3072"/>
                  </a:cubicBezTo>
                  <a:cubicBezTo>
                    <a:pt x="9265" y="5527"/>
                    <a:pt x="4736" y="9650"/>
                    <a:pt x="2297" y="12792"/>
                  </a:cubicBezTo>
                  <a:cubicBezTo>
                    <a:pt x="-142" y="15934"/>
                    <a:pt x="-490" y="18094"/>
                    <a:pt x="555" y="19468"/>
                  </a:cubicBezTo>
                  <a:cubicBezTo>
                    <a:pt x="1600" y="20843"/>
                    <a:pt x="4039" y="21432"/>
                    <a:pt x="7697" y="21334"/>
                  </a:cubicBezTo>
                  <a:cubicBezTo>
                    <a:pt x="11355" y="21236"/>
                    <a:pt x="16233" y="20450"/>
                    <a:pt x="21110" y="196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6235699" y="2565805"/>
              <a:ext cx="135277" cy="24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6" fill="norm" stroke="1" extrusionOk="0">
                  <a:moveTo>
                    <a:pt x="19938" y="5224"/>
                  </a:moveTo>
                  <a:cubicBezTo>
                    <a:pt x="19938" y="4126"/>
                    <a:pt x="19938" y="3028"/>
                    <a:pt x="19606" y="2021"/>
                  </a:cubicBezTo>
                  <a:cubicBezTo>
                    <a:pt x="19274" y="1014"/>
                    <a:pt x="18609" y="99"/>
                    <a:pt x="16615" y="8"/>
                  </a:cubicBezTo>
                  <a:cubicBezTo>
                    <a:pt x="14622" y="-84"/>
                    <a:pt x="11298" y="648"/>
                    <a:pt x="9637" y="2387"/>
                  </a:cubicBezTo>
                  <a:cubicBezTo>
                    <a:pt x="7975" y="4126"/>
                    <a:pt x="7975" y="6872"/>
                    <a:pt x="10135" y="9526"/>
                  </a:cubicBezTo>
                  <a:cubicBezTo>
                    <a:pt x="12295" y="12180"/>
                    <a:pt x="16615" y="14743"/>
                    <a:pt x="18942" y="16665"/>
                  </a:cubicBezTo>
                  <a:cubicBezTo>
                    <a:pt x="21268" y="18587"/>
                    <a:pt x="21600" y="19869"/>
                    <a:pt x="20935" y="20601"/>
                  </a:cubicBezTo>
                  <a:cubicBezTo>
                    <a:pt x="20271" y="21333"/>
                    <a:pt x="18609" y="21516"/>
                    <a:pt x="14954" y="21424"/>
                  </a:cubicBezTo>
                  <a:cubicBezTo>
                    <a:pt x="11298" y="21333"/>
                    <a:pt x="5649" y="20967"/>
                    <a:pt x="0" y="206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541827" y="3303336"/>
              <a:ext cx="382223" cy="36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77" fill="norm" stroke="1" extrusionOk="0">
                  <a:moveTo>
                    <a:pt x="1501" y="6920"/>
                  </a:moveTo>
                  <a:cubicBezTo>
                    <a:pt x="1501" y="6292"/>
                    <a:pt x="1501" y="5664"/>
                    <a:pt x="1442" y="4973"/>
                  </a:cubicBezTo>
                  <a:cubicBezTo>
                    <a:pt x="1382" y="4282"/>
                    <a:pt x="1263" y="3529"/>
                    <a:pt x="1084" y="3466"/>
                  </a:cubicBezTo>
                  <a:cubicBezTo>
                    <a:pt x="905" y="3403"/>
                    <a:pt x="666" y="4031"/>
                    <a:pt x="427" y="6417"/>
                  </a:cubicBezTo>
                  <a:cubicBezTo>
                    <a:pt x="189" y="8803"/>
                    <a:pt x="-50" y="12947"/>
                    <a:pt x="10" y="15710"/>
                  </a:cubicBezTo>
                  <a:cubicBezTo>
                    <a:pt x="69" y="18473"/>
                    <a:pt x="427" y="19854"/>
                    <a:pt x="905" y="20608"/>
                  </a:cubicBezTo>
                  <a:cubicBezTo>
                    <a:pt x="1382" y="21361"/>
                    <a:pt x="1979" y="21487"/>
                    <a:pt x="2456" y="21299"/>
                  </a:cubicBezTo>
                  <a:cubicBezTo>
                    <a:pt x="2933" y="21110"/>
                    <a:pt x="3291" y="20608"/>
                    <a:pt x="3769" y="19603"/>
                  </a:cubicBezTo>
                  <a:cubicBezTo>
                    <a:pt x="4246" y="18599"/>
                    <a:pt x="4843" y="17092"/>
                    <a:pt x="5201" y="16024"/>
                  </a:cubicBezTo>
                  <a:cubicBezTo>
                    <a:pt x="5559" y="14957"/>
                    <a:pt x="5678" y="14329"/>
                    <a:pt x="5798" y="14329"/>
                  </a:cubicBezTo>
                  <a:cubicBezTo>
                    <a:pt x="5917" y="14329"/>
                    <a:pt x="6036" y="14957"/>
                    <a:pt x="6156" y="15585"/>
                  </a:cubicBezTo>
                  <a:cubicBezTo>
                    <a:pt x="6275" y="16213"/>
                    <a:pt x="6394" y="16840"/>
                    <a:pt x="6693" y="17406"/>
                  </a:cubicBezTo>
                  <a:cubicBezTo>
                    <a:pt x="6991" y="17971"/>
                    <a:pt x="7468" y="18473"/>
                    <a:pt x="8065" y="18724"/>
                  </a:cubicBezTo>
                  <a:cubicBezTo>
                    <a:pt x="8662" y="18975"/>
                    <a:pt x="9378" y="18975"/>
                    <a:pt x="10273" y="18347"/>
                  </a:cubicBezTo>
                  <a:cubicBezTo>
                    <a:pt x="11168" y="17720"/>
                    <a:pt x="12242" y="16464"/>
                    <a:pt x="13017" y="14392"/>
                  </a:cubicBezTo>
                  <a:cubicBezTo>
                    <a:pt x="13793" y="12320"/>
                    <a:pt x="14270" y="9431"/>
                    <a:pt x="14390" y="7108"/>
                  </a:cubicBezTo>
                  <a:cubicBezTo>
                    <a:pt x="14509" y="4785"/>
                    <a:pt x="14270" y="3027"/>
                    <a:pt x="13972" y="1896"/>
                  </a:cubicBezTo>
                  <a:cubicBezTo>
                    <a:pt x="13674" y="766"/>
                    <a:pt x="13316" y="264"/>
                    <a:pt x="12838" y="75"/>
                  </a:cubicBezTo>
                  <a:cubicBezTo>
                    <a:pt x="12361" y="-113"/>
                    <a:pt x="11764" y="13"/>
                    <a:pt x="10989" y="892"/>
                  </a:cubicBezTo>
                  <a:cubicBezTo>
                    <a:pt x="10213" y="1771"/>
                    <a:pt x="9258" y="3403"/>
                    <a:pt x="9079" y="4847"/>
                  </a:cubicBezTo>
                  <a:cubicBezTo>
                    <a:pt x="8900" y="6292"/>
                    <a:pt x="9497" y="7547"/>
                    <a:pt x="10810" y="8238"/>
                  </a:cubicBezTo>
                  <a:cubicBezTo>
                    <a:pt x="12122" y="8929"/>
                    <a:pt x="14151" y="9054"/>
                    <a:pt x="16060" y="8929"/>
                  </a:cubicBezTo>
                  <a:cubicBezTo>
                    <a:pt x="17970" y="8803"/>
                    <a:pt x="19760" y="8427"/>
                    <a:pt x="21550" y="80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2113177" y="3311309"/>
              <a:ext cx="236323" cy="37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126" fill="norm" stroke="1" extrusionOk="0">
                  <a:moveTo>
                    <a:pt x="19449" y="5471"/>
                  </a:moveTo>
                  <a:cubicBezTo>
                    <a:pt x="19449" y="4264"/>
                    <a:pt x="19449" y="3057"/>
                    <a:pt x="19354" y="2152"/>
                  </a:cubicBezTo>
                  <a:cubicBezTo>
                    <a:pt x="19259" y="1247"/>
                    <a:pt x="19070" y="644"/>
                    <a:pt x="18501" y="282"/>
                  </a:cubicBezTo>
                  <a:cubicBezTo>
                    <a:pt x="17933" y="-80"/>
                    <a:pt x="16986" y="-201"/>
                    <a:pt x="14807" y="583"/>
                  </a:cubicBezTo>
                  <a:cubicBezTo>
                    <a:pt x="12628" y="1368"/>
                    <a:pt x="9217" y="3057"/>
                    <a:pt x="6375" y="5652"/>
                  </a:cubicBezTo>
                  <a:cubicBezTo>
                    <a:pt x="3533" y="8246"/>
                    <a:pt x="1259" y="11745"/>
                    <a:pt x="407" y="14400"/>
                  </a:cubicBezTo>
                  <a:cubicBezTo>
                    <a:pt x="-446" y="17055"/>
                    <a:pt x="122" y="18865"/>
                    <a:pt x="1354" y="19951"/>
                  </a:cubicBezTo>
                  <a:cubicBezTo>
                    <a:pt x="2586" y="21037"/>
                    <a:pt x="4480" y="21399"/>
                    <a:pt x="7891" y="20916"/>
                  </a:cubicBezTo>
                  <a:cubicBezTo>
                    <a:pt x="11301" y="20434"/>
                    <a:pt x="16228" y="19106"/>
                    <a:pt x="21154" y="177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2190750" y="3546968"/>
              <a:ext cx="1841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14400"/>
                    <a:pt x="7945" y="7200"/>
                    <a:pt x="11545" y="3600"/>
                  </a:cubicBezTo>
                  <a:cubicBezTo>
                    <a:pt x="15145" y="0"/>
                    <a:pt x="1837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2514600" y="3227030"/>
              <a:ext cx="577851" cy="434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21511"/>
                  </a:moveTo>
                  <a:cubicBezTo>
                    <a:pt x="1820" y="21301"/>
                    <a:pt x="3640" y="21092"/>
                    <a:pt x="4747" y="20882"/>
                  </a:cubicBezTo>
                  <a:cubicBezTo>
                    <a:pt x="5855" y="20672"/>
                    <a:pt x="6251" y="20462"/>
                    <a:pt x="6607" y="20200"/>
                  </a:cubicBezTo>
                  <a:cubicBezTo>
                    <a:pt x="6963" y="19938"/>
                    <a:pt x="7279" y="19624"/>
                    <a:pt x="7398" y="19204"/>
                  </a:cubicBezTo>
                  <a:cubicBezTo>
                    <a:pt x="7516" y="18785"/>
                    <a:pt x="7437" y="18261"/>
                    <a:pt x="6884" y="17002"/>
                  </a:cubicBezTo>
                  <a:cubicBezTo>
                    <a:pt x="6330" y="15744"/>
                    <a:pt x="5301" y="13752"/>
                    <a:pt x="4708" y="11497"/>
                  </a:cubicBezTo>
                  <a:cubicBezTo>
                    <a:pt x="4114" y="9243"/>
                    <a:pt x="3956" y="6727"/>
                    <a:pt x="4233" y="4892"/>
                  </a:cubicBezTo>
                  <a:cubicBezTo>
                    <a:pt x="4510" y="3057"/>
                    <a:pt x="5222" y="1903"/>
                    <a:pt x="6330" y="1117"/>
                  </a:cubicBezTo>
                  <a:cubicBezTo>
                    <a:pt x="7437" y="330"/>
                    <a:pt x="8941" y="-89"/>
                    <a:pt x="10127" y="16"/>
                  </a:cubicBezTo>
                  <a:cubicBezTo>
                    <a:pt x="11314" y="121"/>
                    <a:pt x="12185" y="750"/>
                    <a:pt x="12738" y="1956"/>
                  </a:cubicBezTo>
                  <a:cubicBezTo>
                    <a:pt x="13292" y="3161"/>
                    <a:pt x="13530" y="4944"/>
                    <a:pt x="13213" y="7146"/>
                  </a:cubicBezTo>
                  <a:cubicBezTo>
                    <a:pt x="12897" y="9348"/>
                    <a:pt x="12026" y="11969"/>
                    <a:pt x="11314" y="14014"/>
                  </a:cubicBezTo>
                  <a:cubicBezTo>
                    <a:pt x="10602" y="16059"/>
                    <a:pt x="10048" y="17527"/>
                    <a:pt x="9811" y="18523"/>
                  </a:cubicBezTo>
                  <a:cubicBezTo>
                    <a:pt x="9574" y="19519"/>
                    <a:pt x="9653" y="20043"/>
                    <a:pt x="9890" y="20305"/>
                  </a:cubicBezTo>
                  <a:cubicBezTo>
                    <a:pt x="10127" y="20567"/>
                    <a:pt x="10523" y="20567"/>
                    <a:pt x="11710" y="20305"/>
                  </a:cubicBezTo>
                  <a:cubicBezTo>
                    <a:pt x="12897" y="20043"/>
                    <a:pt x="14875" y="19519"/>
                    <a:pt x="16655" y="19152"/>
                  </a:cubicBezTo>
                  <a:cubicBezTo>
                    <a:pt x="18435" y="18785"/>
                    <a:pt x="20018" y="18575"/>
                    <a:pt x="21600" y="183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416050" y="4124818"/>
              <a:ext cx="33655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17" y="1934"/>
                    <a:pt x="5434" y="3869"/>
                    <a:pt x="8151" y="6340"/>
                  </a:cubicBezTo>
                  <a:cubicBezTo>
                    <a:pt x="10868" y="8812"/>
                    <a:pt x="13585" y="11821"/>
                    <a:pt x="15826" y="14454"/>
                  </a:cubicBezTo>
                  <a:cubicBezTo>
                    <a:pt x="18068" y="17087"/>
                    <a:pt x="19834" y="193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403350" y="4099418"/>
              <a:ext cx="361951" cy="57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53" y="1899"/>
                    <a:pt x="17305" y="3798"/>
                    <a:pt x="15032" y="5855"/>
                  </a:cubicBezTo>
                  <a:cubicBezTo>
                    <a:pt x="12758" y="7912"/>
                    <a:pt x="10358" y="10127"/>
                    <a:pt x="8211" y="12224"/>
                  </a:cubicBezTo>
                  <a:cubicBezTo>
                    <a:pt x="6063" y="14321"/>
                    <a:pt x="4168" y="16299"/>
                    <a:pt x="2842" y="17842"/>
                  </a:cubicBezTo>
                  <a:cubicBezTo>
                    <a:pt x="1516" y="19385"/>
                    <a:pt x="758" y="2049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1878547" y="4093060"/>
              <a:ext cx="223303" cy="50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510" fill="norm" stroke="1" extrusionOk="0">
                  <a:moveTo>
                    <a:pt x="21099" y="1634"/>
                  </a:moveTo>
                  <a:cubicBezTo>
                    <a:pt x="20899" y="1181"/>
                    <a:pt x="20699" y="727"/>
                    <a:pt x="20099" y="409"/>
                  </a:cubicBezTo>
                  <a:cubicBezTo>
                    <a:pt x="19499" y="92"/>
                    <a:pt x="18499" y="-90"/>
                    <a:pt x="16999" y="46"/>
                  </a:cubicBezTo>
                  <a:cubicBezTo>
                    <a:pt x="15499" y="182"/>
                    <a:pt x="13499" y="636"/>
                    <a:pt x="10899" y="2270"/>
                  </a:cubicBezTo>
                  <a:cubicBezTo>
                    <a:pt x="8299" y="3903"/>
                    <a:pt x="5099" y="6717"/>
                    <a:pt x="2899" y="9394"/>
                  </a:cubicBezTo>
                  <a:cubicBezTo>
                    <a:pt x="699" y="12071"/>
                    <a:pt x="-501" y="14613"/>
                    <a:pt x="199" y="16518"/>
                  </a:cubicBezTo>
                  <a:cubicBezTo>
                    <a:pt x="899" y="18424"/>
                    <a:pt x="3499" y="19695"/>
                    <a:pt x="6399" y="20421"/>
                  </a:cubicBezTo>
                  <a:cubicBezTo>
                    <a:pt x="9299" y="21147"/>
                    <a:pt x="12499" y="21328"/>
                    <a:pt x="15699" y="215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2179326" y="4261968"/>
              <a:ext cx="462275" cy="24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51" fill="norm" stroke="1" extrusionOk="0">
                  <a:moveTo>
                    <a:pt x="1420" y="6425"/>
                  </a:moveTo>
                  <a:cubicBezTo>
                    <a:pt x="1223" y="4922"/>
                    <a:pt x="1026" y="3420"/>
                    <a:pt x="779" y="3232"/>
                  </a:cubicBezTo>
                  <a:cubicBezTo>
                    <a:pt x="533" y="3044"/>
                    <a:pt x="237" y="4171"/>
                    <a:pt x="89" y="6988"/>
                  </a:cubicBezTo>
                  <a:cubicBezTo>
                    <a:pt x="-59" y="9806"/>
                    <a:pt x="-59" y="14314"/>
                    <a:pt x="385" y="17225"/>
                  </a:cubicBezTo>
                  <a:cubicBezTo>
                    <a:pt x="829" y="20136"/>
                    <a:pt x="1716" y="21451"/>
                    <a:pt x="2555" y="21451"/>
                  </a:cubicBezTo>
                  <a:cubicBezTo>
                    <a:pt x="3393" y="21451"/>
                    <a:pt x="4182" y="20136"/>
                    <a:pt x="4675" y="18634"/>
                  </a:cubicBezTo>
                  <a:cubicBezTo>
                    <a:pt x="5168" y="17131"/>
                    <a:pt x="5366" y="15441"/>
                    <a:pt x="5464" y="15159"/>
                  </a:cubicBezTo>
                  <a:cubicBezTo>
                    <a:pt x="5563" y="14877"/>
                    <a:pt x="5563" y="16004"/>
                    <a:pt x="5662" y="17037"/>
                  </a:cubicBezTo>
                  <a:cubicBezTo>
                    <a:pt x="5760" y="18070"/>
                    <a:pt x="5957" y="19009"/>
                    <a:pt x="6796" y="19761"/>
                  </a:cubicBezTo>
                  <a:cubicBezTo>
                    <a:pt x="7634" y="20512"/>
                    <a:pt x="9114" y="21075"/>
                    <a:pt x="10445" y="20324"/>
                  </a:cubicBezTo>
                  <a:cubicBezTo>
                    <a:pt x="11777" y="19573"/>
                    <a:pt x="12960" y="17507"/>
                    <a:pt x="13651" y="14314"/>
                  </a:cubicBezTo>
                  <a:cubicBezTo>
                    <a:pt x="14341" y="11121"/>
                    <a:pt x="14538" y="6801"/>
                    <a:pt x="14440" y="4265"/>
                  </a:cubicBezTo>
                  <a:cubicBezTo>
                    <a:pt x="14341" y="1729"/>
                    <a:pt x="13946" y="978"/>
                    <a:pt x="13503" y="508"/>
                  </a:cubicBezTo>
                  <a:cubicBezTo>
                    <a:pt x="13059" y="39"/>
                    <a:pt x="12566" y="-149"/>
                    <a:pt x="12122" y="133"/>
                  </a:cubicBezTo>
                  <a:cubicBezTo>
                    <a:pt x="11678" y="414"/>
                    <a:pt x="11283" y="1166"/>
                    <a:pt x="10988" y="2574"/>
                  </a:cubicBezTo>
                  <a:cubicBezTo>
                    <a:pt x="10692" y="3983"/>
                    <a:pt x="10494" y="6049"/>
                    <a:pt x="10445" y="7552"/>
                  </a:cubicBezTo>
                  <a:cubicBezTo>
                    <a:pt x="10396" y="9054"/>
                    <a:pt x="10494" y="9994"/>
                    <a:pt x="11086" y="10839"/>
                  </a:cubicBezTo>
                  <a:cubicBezTo>
                    <a:pt x="11678" y="11684"/>
                    <a:pt x="12763" y="12435"/>
                    <a:pt x="14588" y="12248"/>
                  </a:cubicBezTo>
                  <a:cubicBezTo>
                    <a:pt x="16412" y="12060"/>
                    <a:pt x="18977" y="10933"/>
                    <a:pt x="21541" y="98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2686050" y="4118468"/>
              <a:ext cx="142275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600" fill="norm" stroke="1" extrusionOk="0">
                  <a:moveTo>
                    <a:pt x="0" y="0"/>
                  </a:moveTo>
                  <a:cubicBezTo>
                    <a:pt x="4070" y="753"/>
                    <a:pt x="8139" y="1507"/>
                    <a:pt x="11739" y="3349"/>
                  </a:cubicBezTo>
                  <a:cubicBezTo>
                    <a:pt x="15339" y="5191"/>
                    <a:pt x="18470" y="8121"/>
                    <a:pt x="20035" y="10716"/>
                  </a:cubicBezTo>
                  <a:cubicBezTo>
                    <a:pt x="21600" y="13312"/>
                    <a:pt x="21600" y="15572"/>
                    <a:pt x="18157" y="17330"/>
                  </a:cubicBezTo>
                  <a:cubicBezTo>
                    <a:pt x="14713" y="19088"/>
                    <a:pt x="7826" y="20344"/>
                    <a:pt x="93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3181350" y="4413971"/>
              <a:ext cx="850901" cy="4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20944"/>
                  </a:moveTo>
                  <a:cubicBezTo>
                    <a:pt x="1988" y="17704"/>
                    <a:pt x="3976" y="14464"/>
                    <a:pt x="5964" y="11224"/>
                  </a:cubicBezTo>
                  <a:cubicBezTo>
                    <a:pt x="7952" y="7984"/>
                    <a:pt x="9940" y="4744"/>
                    <a:pt x="11901" y="2584"/>
                  </a:cubicBezTo>
                  <a:cubicBezTo>
                    <a:pt x="13863" y="424"/>
                    <a:pt x="15797" y="-656"/>
                    <a:pt x="17409" y="424"/>
                  </a:cubicBezTo>
                  <a:cubicBezTo>
                    <a:pt x="19021" y="1504"/>
                    <a:pt x="20310" y="4744"/>
                    <a:pt x="21600" y="79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3886199" y="4308968"/>
              <a:ext cx="149313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0" y="0"/>
                  </a:moveTo>
                  <a:cubicBezTo>
                    <a:pt x="6389" y="2057"/>
                    <a:pt x="12777" y="4114"/>
                    <a:pt x="16580" y="5914"/>
                  </a:cubicBezTo>
                  <a:cubicBezTo>
                    <a:pt x="20383" y="7714"/>
                    <a:pt x="21600" y="9257"/>
                    <a:pt x="21448" y="10886"/>
                  </a:cubicBezTo>
                  <a:cubicBezTo>
                    <a:pt x="21296" y="12514"/>
                    <a:pt x="19775" y="14229"/>
                    <a:pt x="17341" y="16029"/>
                  </a:cubicBezTo>
                  <a:cubicBezTo>
                    <a:pt x="14907" y="17829"/>
                    <a:pt x="11561" y="19714"/>
                    <a:pt x="821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4222749" y="4226418"/>
              <a:ext cx="635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67"/>
                    <a:pt x="7200" y="8734"/>
                    <a:pt x="3600" y="12334"/>
                  </a:cubicBezTo>
                  <a:cubicBezTo>
                    <a:pt x="0" y="15934"/>
                    <a:pt x="0" y="1876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4248149" y="4315318"/>
              <a:ext cx="31751" cy="28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0"/>
                  </a:moveTo>
                  <a:cubicBezTo>
                    <a:pt x="18720" y="5518"/>
                    <a:pt x="15840" y="11036"/>
                    <a:pt x="13680" y="14269"/>
                  </a:cubicBezTo>
                  <a:cubicBezTo>
                    <a:pt x="11520" y="17501"/>
                    <a:pt x="10080" y="18447"/>
                    <a:pt x="8640" y="19472"/>
                  </a:cubicBezTo>
                  <a:cubicBezTo>
                    <a:pt x="7200" y="20496"/>
                    <a:pt x="5760" y="21600"/>
                    <a:pt x="4320" y="21521"/>
                  </a:cubicBezTo>
                  <a:cubicBezTo>
                    <a:pt x="2880" y="21442"/>
                    <a:pt x="1440" y="20181"/>
                    <a:pt x="0" y="189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4232208" y="4154116"/>
              <a:ext cx="238193" cy="44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13" fill="norm" stroke="1" extrusionOk="0">
                  <a:moveTo>
                    <a:pt x="290" y="11678"/>
                  </a:moveTo>
                  <a:cubicBezTo>
                    <a:pt x="290" y="8534"/>
                    <a:pt x="290" y="5390"/>
                    <a:pt x="1238" y="3362"/>
                  </a:cubicBezTo>
                  <a:cubicBezTo>
                    <a:pt x="2185" y="1334"/>
                    <a:pt x="4080" y="421"/>
                    <a:pt x="5975" y="117"/>
                  </a:cubicBezTo>
                  <a:cubicBezTo>
                    <a:pt x="7869" y="-187"/>
                    <a:pt x="9764" y="117"/>
                    <a:pt x="11375" y="827"/>
                  </a:cubicBezTo>
                  <a:cubicBezTo>
                    <a:pt x="12985" y="1537"/>
                    <a:pt x="14311" y="2652"/>
                    <a:pt x="14785" y="3464"/>
                  </a:cubicBezTo>
                  <a:cubicBezTo>
                    <a:pt x="15259" y="4275"/>
                    <a:pt x="14880" y="4782"/>
                    <a:pt x="13175" y="5492"/>
                  </a:cubicBezTo>
                  <a:cubicBezTo>
                    <a:pt x="11469" y="6202"/>
                    <a:pt x="8438" y="7114"/>
                    <a:pt x="5975" y="8281"/>
                  </a:cubicBezTo>
                  <a:cubicBezTo>
                    <a:pt x="3511" y="9447"/>
                    <a:pt x="1617" y="10867"/>
                    <a:pt x="669" y="12033"/>
                  </a:cubicBezTo>
                  <a:cubicBezTo>
                    <a:pt x="-278" y="13199"/>
                    <a:pt x="-278" y="14112"/>
                    <a:pt x="1048" y="15024"/>
                  </a:cubicBezTo>
                  <a:cubicBezTo>
                    <a:pt x="2375" y="15937"/>
                    <a:pt x="5027" y="16850"/>
                    <a:pt x="8627" y="17914"/>
                  </a:cubicBezTo>
                  <a:cubicBezTo>
                    <a:pt x="12227" y="18979"/>
                    <a:pt x="16775" y="20196"/>
                    <a:pt x="21322" y="214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558799" y="5166218"/>
              <a:ext cx="900430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35"/>
                  </a:moveTo>
                  <a:cubicBezTo>
                    <a:pt x="142" y="2965"/>
                    <a:pt x="284" y="1694"/>
                    <a:pt x="452" y="1412"/>
                  </a:cubicBezTo>
                  <a:cubicBezTo>
                    <a:pt x="619" y="1129"/>
                    <a:pt x="812" y="1835"/>
                    <a:pt x="1008" y="2329"/>
                  </a:cubicBezTo>
                  <a:cubicBezTo>
                    <a:pt x="1203" y="2824"/>
                    <a:pt x="1401" y="3106"/>
                    <a:pt x="1589" y="3388"/>
                  </a:cubicBezTo>
                  <a:cubicBezTo>
                    <a:pt x="1777" y="3671"/>
                    <a:pt x="1955" y="3953"/>
                    <a:pt x="2158" y="4094"/>
                  </a:cubicBezTo>
                  <a:cubicBezTo>
                    <a:pt x="2361" y="4235"/>
                    <a:pt x="2590" y="4235"/>
                    <a:pt x="2760" y="4235"/>
                  </a:cubicBezTo>
                  <a:cubicBezTo>
                    <a:pt x="2930" y="4235"/>
                    <a:pt x="3041" y="4235"/>
                    <a:pt x="3176" y="4235"/>
                  </a:cubicBezTo>
                  <a:cubicBezTo>
                    <a:pt x="3311" y="4235"/>
                    <a:pt x="3468" y="4235"/>
                    <a:pt x="3620" y="4235"/>
                  </a:cubicBezTo>
                  <a:cubicBezTo>
                    <a:pt x="3773" y="4235"/>
                    <a:pt x="3920" y="4235"/>
                    <a:pt x="4075" y="4165"/>
                  </a:cubicBezTo>
                  <a:cubicBezTo>
                    <a:pt x="4230" y="4094"/>
                    <a:pt x="4392" y="3953"/>
                    <a:pt x="4552" y="3812"/>
                  </a:cubicBezTo>
                  <a:cubicBezTo>
                    <a:pt x="4712" y="3671"/>
                    <a:pt x="4869" y="3529"/>
                    <a:pt x="5042" y="3388"/>
                  </a:cubicBezTo>
                  <a:cubicBezTo>
                    <a:pt x="5215" y="3247"/>
                    <a:pt x="5403" y="3106"/>
                    <a:pt x="5590" y="2894"/>
                  </a:cubicBezTo>
                  <a:cubicBezTo>
                    <a:pt x="5778" y="2682"/>
                    <a:pt x="5966" y="2400"/>
                    <a:pt x="6162" y="2188"/>
                  </a:cubicBezTo>
                  <a:cubicBezTo>
                    <a:pt x="6357" y="1976"/>
                    <a:pt x="6560" y="1835"/>
                    <a:pt x="6756" y="1694"/>
                  </a:cubicBezTo>
                  <a:cubicBezTo>
                    <a:pt x="6951" y="1553"/>
                    <a:pt x="7139" y="1412"/>
                    <a:pt x="7345" y="1271"/>
                  </a:cubicBezTo>
                  <a:cubicBezTo>
                    <a:pt x="7550" y="1129"/>
                    <a:pt x="7774" y="988"/>
                    <a:pt x="7995" y="847"/>
                  </a:cubicBezTo>
                  <a:cubicBezTo>
                    <a:pt x="8216" y="706"/>
                    <a:pt x="8434" y="565"/>
                    <a:pt x="8655" y="424"/>
                  </a:cubicBezTo>
                  <a:cubicBezTo>
                    <a:pt x="8876" y="282"/>
                    <a:pt x="9099" y="141"/>
                    <a:pt x="9317" y="71"/>
                  </a:cubicBezTo>
                  <a:cubicBezTo>
                    <a:pt x="9536" y="0"/>
                    <a:pt x="9749" y="0"/>
                    <a:pt x="9975" y="0"/>
                  </a:cubicBezTo>
                  <a:cubicBezTo>
                    <a:pt x="10201" y="0"/>
                    <a:pt x="10439" y="0"/>
                    <a:pt x="10673" y="0"/>
                  </a:cubicBezTo>
                  <a:cubicBezTo>
                    <a:pt x="10907" y="0"/>
                    <a:pt x="11135" y="0"/>
                    <a:pt x="11366" y="71"/>
                  </a:cubicBezTo>
                  <a:cubicBezTo>
                    <a:pt x="11597" y="141"/>
                    <a:pt x="11831" y="282"/>
                    <a:pt x="12054" y="424"/>
                  </a:cubicBezTo>
                  <a:cubicBezTo>
                    <a:pt x="12278" y="565"/>
                    <a:pt x="12491" y="706"/>
                    <a:pt x="12717" y="918"/>
                  </a:cubicBezTo>
                  <a:cubicBezTo>
                    <a:pt x="12943" y="1129"/>
                    <a:pt x="13181" y="1412"/>
                    <a:pt x="13415" y="1694"/>
                  </a:cubicBezTo>
                  <a:cubicBezTo>
                    <a:pt x="13649" y="1976"/>
                    <a:pt x="13877" y="2259"/>
                    <a:pt x="14108" y="2612"/>
                  </a:cubicBezTo>
                  <a:cubicBezTo>
                    <a:pt x="14339" y="2965"/>
                    <a:pt x="14573" y="3388"/>
                    <a:pt x="14794" y="3741"/>
                  </a:cubicBezTo>
                  <a:cubicBezTo>
                    <a:pt x="15014" y="4094"/>
                    <a:pt x="15223" y="4376"/>
                    <a:pt x="15443" y="4729"/>
                  </a:cubicBezTo>
                  <a:cubicBezTo>
                    <a:pt x="15664" y="5082"/>
                    <a:pt x="15898" y="5506"/>
                    <a:pt x="16126" y="5929"/>
                  </a:cubicBezTo>
                  <a:cubicBezTo>
                    <a:pt x="16355" y="6353"/>
                    <a:pt x="16578" y="6776"/>
                    <a:pt x="16802" y="7271"/>
                  </a:cubicBezTo>
                  <a:cubicBezTo>
                    <a:pt x="17025" y="7765"/>
                    <a:pt x="17249" y="8329"/>
                    <a:pt x="17459" y="8894"/>
                  </a:cubicBezTo>
                  <a:cubicBezTo>
                    <a:pt x="17670" y="9459"/>
                    <a:pt x="17868" y="10024"/>
                    <a:pt x="18076" y="10588"/>
                  </a:cubicBezTo>
                  <a:cubicBezTo>
                    <a:pt x="18284" y="11153"/>
                    <a:pt x="18503" y="11718"/>
                    <a:pt x="18713" y="12282"/>
                  </a:cubicBezTo>
                  <a:cubicBezTo>
                    <a:pt x="18924" y="12847"/>
                    <a:pt x="19127" y="13412"/>
                    <a:pt x="19330" y="13976"/>
                  </a:cubicBezTo>
                  <a:cubicBezTo>
                    <a:pt x="19533" y="14541"/>
                    <a:pt x="19737" y="15106"/>
                    <a:pt x="20026" y="16024"/>
                  </a:cubicBezTo>
                  <a:cubicBezTo>
                    <a:pt x="20315" y="16941"/>
                    <a:pt x="20691" y="18212"/>
                    <a:pt x="20968" y="19200"/>
                  </a:cubicBezTo>
                  <a:cubicBezTo>
                    <a:pt x="21245" y="20188"/>
                    <a:pt x="21422" y="2089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206500" y="5901425"/>
              <a:ext cx="374651" cy="38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1859"/>
                  </a:moveTo>
                  <a:cubicBezTo>
                    <a:pt x="488" y="1146"/>
                    <a:pt x="976" y="434"/>
                    <a:pt x="1525" y="138"/>
                  </a:cubicBezTo>
                  <a:cubicBezTo>
                    <a:pt x="2075" y="-159"/>
                    <a:pt x="2685" y="-40"/>
                    <a:pt x="3905" y="1146"/>
                  </a:cubicBezTo>
                  <a:cubicBezTo>
                    <a:pt x="5125" y="2333"/>
                    <a:pt x="6956" y="4588"/>
                    <a:pt x="9153" y="7437"/>
                  </a:cubicBezTo>
                  <a:cubicBezTo>
                    <a:pt x="11349" y="10285"/>
                    <a:pt x="13912" y="13727"/>
                    <a:pt x="16047" y="16160"/>
                  </a:cubicBezTo>
                  <a:cubicBezTo>
                    <a:pt x="18183" y="18593"/>
                    <a:pt x="19892" y="20017"/>
                    <a:pt x="21600" y="214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289050" y="5858368"/>
              <a:ext cx="425451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43" y="1557"/>
                    <a:pt x="17087" y="3114"/>
                    <a:pt x="14507" y="5254"/>
                  </a:cubicBezTo>
                  <a:cubicBezTo>
                    <a:pt x="11928" y="7395"/>
                    <a:pt x="9027" y="10119"/>
                    <a:pt x="6663" y="12551"/>
                  </a:cubicBezTo>
                  <a:cubicBezTo>
                    <a:pt x="4299" y="14984"/>
                    <a:pt x="2472" y="17124"/>
                    <a:pt x="1451" y="18584"/>
                  </a:cubicBezTo>
                  <a:cubicBezTo>
                    <a:pt x="430" y="20043"/>
                    <a:pt x="215" y="2082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1972499" y="5632019"/>
              <a:ext cx="357952" cy="99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31" fill="norm" stroke="1" extrusionOk="0">
                  <a:moveTo>
                    <a:pt x="21106" y="2290"/>
                  </a:moveTo>
                  <a:cubicBezTo>
                    <a:pt x="21233" y="1785"/>
                    <a:pt x="21360" y="1281"/>
                    <a:pt x="21169" y="891"/>
                  </a:cubicBezTo>
                  <a:cubicBezTo>
                    <a:pt x="20979" y="501"/>
                    <a:pt x="20471" y="226"/>
                    <a:pt x="19581" y="89"/>
                  </a:cubicBezTo>
                  <a:cubicBezTo>
                    <a:pt x="18692" y="-49"/>
                    <a:pt x="17421" y="-49"/>
                    <a:pt x="15261" y="249"/>
                  </a:cubicBezTo>
                  <a:cubicBezTo>
                    <a:pt x="13101" y="547"/>
                    <a:pt x="10052" y="1143"/>
                    <a:pt x="8336" y="1533"/>
                  </a:cubicBezTo>
                  <a:cubicBezTo>
                    <a:pt x="6621" y="1923"/>
                    <a:pt x="6240" y="2106"/>
                    <a:pt x="6049" y="2313"/>
                  </a:cubicBezTo>
                  <a:cubicBezTo>
                    <a:pt x="5859" y="2519"/>
                    <a:pt x="5859" y="2748"/>
                    <a:pt x="6431" y="3024"/>
                  </a:cubicBezTo>
                  <a:cubicBezTo>
                    <a:pt x="7002" y="3299"/>
                    <a:pt x="8146" y="3620"/>
                    <a:pt x="9734" y="4055"/>
                  </a:cubicBezTo>
                  <a:cubicBezTo>
                    <a:pt x="11322" y="4491"/>
                    <a:pt x="13355" y="5041"/>
                    <a:pt x="13991" y="5706"/>
                  </a:cubicBezTo>
                  <a:cubicBezTo>
                    <a:pt x="14626" y="6371"/>
                    <a:pt x="13863" y="7151"/>
                    <a:pt x="12593" y="7816"/>
                  </a:cubicBezTo>
                  <a:cubicBezTo>
                    <a:pt x="11322" y="8481"/>
                    <a:pt x="9543" y="9031"/>
                    <a:pt x="7955" y="9490"/>
                  </a:cubicBezTo>
                  <a:cubicBezTo>
                    <a:pt x="6367" y="9948"/>
                    <a:pt x="4969" y="10315"/>
                    <a:pt x="4588" y="10613"/>
                  </a:cubicBezTo>
                  <a:cubicBezTo>
                    <a:pt x="4207" y="10912"/>
                    <a:pt x="4842" y="11141"/>
                    <a:pt x="5541" y="11599"/>
                  </a:cubicBezTo>
                  <a:cubicBezTo>
                    <a:pt x="6240" y="12058"/>
                    <a:pt x="7002" y="12746"/>
                    <a:pt x="6875" y="13755"/>
                  </a:cubicBezTo>
                  <a:cubicBezTo>
                    <a:pt x="6748" y="14764"/>
                    <a:pt x="5732" y="16094"/>
                    <a:pt x="4461" y="17286"/>
                  </a:cubicBezTo>
                  <a:cubicBezTo>
                    <a:pt x="3191" y="18478"/>
                    <a:pt x="1666" y="19533"/>
                    <a:pt x="840" y="20175"/>
                  </a:cubicBezTo>
                  <a:cubicBezTo>
                    <a:pt x="14" y="20817"/>
                    <a:pt x="-113" y="21047"/>
                    <a:pt x="78" y="21230"/>
                  </a:cubicBezTo>
                  <a:cubicBezTo>
                    <a:pt x="268" y="21413"/>
                    <a:pt x="776" y="21551"/>
                    <a:pt x="3000" y="21528"/>
                  </a:cubicBezTo>
                  <a:cubicBezTo>
                    <a:pt x="5223" y="21505"/>
                    <a:pt x="9162" y="21322"/>
                    <a:pt x="12529" y="21138"/>
                  </a:cubicBezTo>
                  <a:cubicBezTo>
                    <a:pt x="15896" y="20955"/>
                    <a:pt x="18692" y="20771"/>
                    <a:pt x="21487" y="205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876550" y="5409316"/>
              <a:ext cx="217317" cy="39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323" fill="norm" stroke="1" extrusionOk="0">
                  <a:moveTo>
                    <a:pt x="0" y="6832"/>
                  </a:moveTo>
                  <a:cubicBezTo>
                    <a:pt x="0" y="10760"/>
                    <a:pt x="0" y="14687"/>
                    <a:pt x="0" y="16939"/>
                  </a:cubicBezTo>
                  <a:cubicBezTo>
                    <a:pt x="0" y="19192"/>
                    <a:pt x="0" y="19769"/>
                    <a:pt x="102" y="20347"/>
                  </a:cubicBezTo>
                  <a:cubicBezTo>
                    <a:pt x="204" y="20924"/>
                    <a:pt x="408" y="21502"/>
                    <a:pt x="509" y="21271"/>
                  </a:cubicBezTo>
                  <a:cubicBezTo>
                    <a:pt x="611" y="21040"/>
                    <a:pt x="611" y="20000"/>
                    <a:pt x="1121" y="17401"/>
                  </a:cubicBezTo>
                  <a:cubicBezTo>
                    <a:pt x="1630" y="14803"/>
                    <a:pt x="2649" y="10644"/>
                    <a:pt x="3464" y="7699"/>
                  </a:cubicBezTo>
                  <a:cubicBezTo>
                    <a:pt x="4279" y="4753"/>
                    <a:pt x="4891" y="3021"/>
                    <a:pt x="5502" y="1923"/>
                  </a:cubicBezTo>
                  <a:cubicBezTo>
                    <a:pt x="6113" y="826"/>
                    <a:pt x="6725" y="364"/>
                    <a:pt x="7642" y="133"/>
                  </a:cubicBezTo>
                  <a:cubicBezTo>
                    <a:pt x="8558" y="-98"/>
                    <a:pt x="9781" y="-98"/>
                    <a:pt x="12023" y="711"/>
                  </a:cubicBezTo>
                  <a:cubicBezTo>
                    <a:pt x="14264" y="1519"/>
                    <a:pt x="17525" y="3136"/>
                    <a:pt x="19358" y="5562"/>
                  </a:cubicBezTo>
                  <a:cubicBezTo>
                    <a:pt x="21192" y="7988"/>
                    <a:pt x="21600" y="11222"/>
                    <a:pt x="19562" y="13821"/>
                  </a:cubicBezTo>
                  <a:cubicBezTo>
                    <a:pt x="17525" y="16420"/>
                    <a:pt x="13042" y="18383"/>
                    <a:pt x="10291" y="19481"/>
                  </a:cubicBezTo>
                  <a:cubicBezTo>
                    <a:pt x="7540" y="20578"/>
                    <a:pt x="6521" y="20809"/>
                    <a:pt x="5094" y="20924"/>
                  </a:cubicBezTo>
                  <a:cubicBezTo>
                    <a:pt x="3668" y="21040"/>
                    <a:pt x="1834" y="21040"/>
                    <a:pt x="1630" y="20924"/>
                  </a:cubicBezTo>
                  <a:cubicBezTo>
                    <a:pt x="1426" y="20809"/>
                    <a:pt x="2853" y="20578"/>
                    <a:pt x="4279" y="203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3206750" y="5680568"/>
              <a:ext cx="25401" cy="70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4" fill="norm" stroke="1" extrusionOk="0">
                  <a:moveTo>
                    <a:pt x="0" y="0"/>
                  </a:moveTo>
                  <a:cubicBezTo>
                    <a:pt x="1800" y="3086"/>
                    <a:pt x="3600" y="6171"/>
                    <a:pt x="4500" y="10183"/>
                  </a:cubicBezTo>
                  <a:cubicBezTo>
                    <a:pt x="5400" y="14194"/>
                    <a:pt x="5400" y="19131"/>
                    <a:pt x="8100" y="20366"/>
                  </a:cubicBezTo>
                  <a:cubicBezTo>
                    <a:pt x="10800" y="21600"/>
                    <a:pt x="16200" y="19131"/>
                    <a:pt x="21600" y="16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3246551" y="5556689"/>
              <a:ext cx="23700" cy="3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997" fill="norm" stroke="1" extrusionOk="0">
                  <a:moveTo>
                    <a:pt x="9353" y="20997"/>
                  </a:moveTo>
                  <a:cubicBezTo>
                    <a:pt x="3953" y="10832"/>
                    <a:pt x="-1447" y="668"/>
                    <a:pt x="353" y="32"/>
                  </a:cubicBezTo>
                  <a:cubicBezTo>
                    <a:pt x="2153" y="-603"/>
                    <a:pt x="11153" y="8291"/>
                    <a:pt x="20153" y="171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3314700" y="5576146"/>
              <a:ext cx="121826" cy="21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20" fill="norm" stroke="1" extrusionOk="0">
                  <a:moveTo>
                    <a:pt x="18671" y="4638"/>
                  </a:moveTo>
                  <a:cubicBezTo>
                    <a:pt x="19037" y="3599"/>
                    <a:pt x="19403" y="2561"/>
                    <a:pt x="18854" y="1730"/>
                  </a:cubicBezTo>
                  <a:cubicBezTo>
                    <a:pt x="18305" y="899"/>
                    <a:pt x="16841" y="276"/>
                    <a:pt x="15010" y="69"/>
                  </a:cubicBezTo>
                  <a:cubicBezTo>
                    <a:pt x="13180" y="-139"/>
                    <a:pt x="10983" y="69"/>
                    <a:pt x="8420" y="1419"/>
                  </a:cubicBezTo>
                  <a:cubicBezTo>
                    <a:pt x="5858" y="2769"/>
                    <a:pt x="2929" y="5261"/>
                    <a:pt x="2197" y="6819"/>
                  </a:cubicBezTo>
                  <a:cubicBezTo>
                    <a:pt x="1464" y="8376"/>
                    <a:pt x="2929" y="8999"/>
                    <a:pt x="6407" y="10349"/>
                  </a:cubicBezTo>
                  <a:cubicBezTo>
                    <a:pt x="9885" y="11699"/>
                    <a:pt x="15376" y="13776"/>
                    <a:pt x="18305" y="15334"/>
                  </a:cubicBezTo>
                  <a:cubicBezTo>
                    <a:pt x="21234" y="16892"/>
                    <a:pt x="21600" y="17930"/>
                    <a:pt x="20502" y="18761"/>
                  </a:cubicBezTo>
                  <a:cubicBezTo>
                    <a:pt x="19403" y="19592"/>
                    <a:pt x="16841" y="20215"/>
                    <a:pt x="14095" y="20630"/>
                  </a:cubicBezTo>
                  <a:cubicBezTo>
                    <a:pt x="11349" y="21046"/>
                    <a:pt x="8420" y="21253"/>
                    <a:pt x="6041" y="21357"/>
                  </a:cubicBezTo>
                  <a:cubicBezTo>
                    <a:pt x="3661" y="21461"/>
                    <a:pt x="1831" y="21461"/>
                    <a:pt x="915" y="21149"/>
                  </a:cubicBezTo>
                  <a:cubicBezTo>
                    <a:pt x="0" y="20838"/>
                    <a:pt x="0" y="20215"/>
                    <a:pt x="0" y="195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3513578" y="5580984"/>
              <a:ext cx="137672" cy="216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27" fill="norm" stroke="1" extrusionOk="0">
                  <a:moveTo>
                    <a:pt x="19707" y="6656"/>
                  </a:moveTo>
                  <a:cubicBezTo>
                    <a:pt x="20025" y="5410"/>
                    <a:pt x="20342" y="4164"/>
                    <a:pt x="20342" y="3021"/>
                  </a:cubicBezTo>
                  <a:cubicBezTo>
                    <a:pt x="20342" y="1879"/>
                    <a:pt x="20025" y="840"/>
                    <a:pt x="18754" y="321"/>
                  </a:cubicBezTo>
                  <a:cubicBezTo>
                    <a:pt x="17484" y="-198"/>
                    <a:pt x="15260" y="-198"/>
                    <a:pt x="12242" y="1152"/>
                  </a:cubicBezTo>
                  <a:cubicBezTo>
                    <a:pt x="9225" y="2502"/>
                    <a:pt x="5413" y="5202"/>
                    <a:pt x="2872" y="8317"/>
                  </a:cubicBezTo>
                  <a:cubicBezTo>
                    <a:pt x="331" y="11433"/>
                    <a:pt x="-940" y="14964"/>
                    <a:pt x="807" y="17248"/>
                  </a:cubicBezTo>
                  <a:cubicBezTo>
                    <a:pt x="2554" y="19533"/>
                    <a:pt x="7319" y="20571"/>
                    <a:pt x="11131" y="20987"/>
                  </a:cubicBezTo>
                  <a:cubicBezTo>
                    <a:pt x="14942" y="21402"/>
                    <a:pt x="17801" y="21194"/>
                    <a:pt x="20660" y="209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3721099" y="5612961"/>
              <a:ext cx="177801" cy="16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8" fill="norm" stroke="1" extrusionOk="0">
                  <a:moveTo>
                    <a:pt x="0" y="2847"/>
                  </a:moveTo>
                  <a:cubicBezTo>
                    <a:pt x="1543" y="2847"/>
                    <a:pt x="3086" y="2847"/>
                    <a:pt x="5014" y="4929"/>
                  </a:cubicBezTo>
                  <a:cubicBezTo>
                    <a:pt x="6943" y="7011"/>
                    <a:pt x="9257" y="11175"/>
                    <a:pt x="10286" y="14037"/>
                  </a:cubicBezTo>
                  <a:cubicBezTo>
                    <a:pt x="11314" y="16900"/>
                    <a:pt x="11057" y="18462"/>
                    <a:pt x="10286" y="19503"/>
                  </a:cubicBezTo>
                  <a:cubicBezTo>
                    <a:pt x="9514" y="20544"/>
                    <a:pt x="8229" y="21064"/>
                    <a:pt x="6943" y="19503"/>
                  </a:cubicBezTo>
                  <a:cubicBezTo>
                    <a:pt x="5657" y="17941"/>
                    <a:pt x="4371" y="14298"/>
                    <a:pt x="5014" y="10524"/>
                  </a:cubicBezTo>
                  <a:cubicBezTo>
                    <a:pt x="5657" y="6751"/>
                    <a:pt x="8229" y="2847"/>
                    <a:pt x="11314" y="1156"/>
                  </a:cubicBezTo>
                  <a:cubicBezTo>
                    <a:pt x="14400" y="-536"/>
                    <a:pt x="18000" y="-16"/>
                    <a:pt x="21600" y="5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3932537" y="5371158"/>
              <a:ext cx="429913" cy="37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00" fill="norm" stroke="1" extrusionOk="0">
                  <a:moveTo>
                    <a:pt x="1494" y="16012"/>
                  </a:moveTo>
                  <a:cubicBezTo>
                    <a:pt x="2341" y="15654"/>
                    <a:pt x="3188" y="15296"/>
                    <a:pt x="3771" y="14879"/>
                  </a:cubicBezTo>
                  <a:cubicBezTo>
                    <a:pt x="4353" y="14461"/>
                    <a:pt x="4671" y="13984"/>
                    <a:pt x="4565" y="13864"/>
                  </a:cubicBezTo>
                  <a:cubicBezTo>
                    <a:pt x="4459" y="13745"/>
                    <a:pt x="3930" y="13984"/>
                    <a:pt x="3082" y="14879"/>
                  </a:cubicBezTo>
                  <a:cubicBezTo>
                    <a:pt x="2235" y="15774"/>
                    <a:pt x="1071" y="17325"/>
                    <a:pt x="488" y="18459"/>
                  </a:cubicBezTo>
                  <a:cubicBezTo>
                    <a:pt x="-94" y="19593"/>
                    <a:pt x="-94" y="20309"/>
                    <a:pt x="171" y="20786"/>
                  </a:cubicBezTo>
                  <a:cubicBezTo>
                    <a:pt x="435" y="21263"/>
                    <a:pt x="965" y="21502"/>
                    <a:pt x="2341" y="21084"/>
                  </a:cubicBezTo>
                  <a:cubicBezTo>
                    <a:pt x="3718" y="20667"/>
                    <a:pt x="5941" y="19593"/>
                    <a:pt x="8112" y="17683"/>
                  </a:cubicBezTo>
                  <a:cubicBezTo>
                    <a:pt x="10282" y="15774"/>
                    <a:pt x="12400" y="13029"/>
                    <a:pt x="14147" y="10165"/>
                  </a:cubicBezTo>
                  <a:cubicBezTo>
                    <a:pt x="15894" y="7301"/>
                    <a:pt x="17271" y="4317"/>
                    <a:pt x="17959" y="2527"/>
                  </a:cubicBezTo>
                  <a:cubicBezTo>
                    <a:pt x="18647" y="737"/>
                    <a:pt x="18647" y="141"/>
                    <a:pt x="18435" y="21"/>
                  </a:cubicBezTo>
                  <a:cubicBezTo>
                    <a:pt x="18224" y="-98"/>
                    <a:pt x="17800" y="260"/>
                    <a:pt x="17112" y="1752"/>
                  </a:cubicBezTo>
                  <a:cubicBezTo>
                    <a:pt x="16424" y="3243"/>
                    <a:pt x="15471" y="5869"/>
                    <a:pt x="14888" y="8375"/>
                  </a:cubicBezTo>
                  <a:cubicBezTo>
                    <a:pt x="14306" y="10881"/>
                    <a:pt x="14094" y="13268"/>
                    <a:pt x="14888" y="14998"/>
                  </a:cubicBezTo>
                  <a:cubicBezTo>
                    <a:pt x="15682" y="16729"/>
                    <a:pt x="17482" y="17803"/>
                    <a:pt x="18753" y="18220"/>
                  </a:cubicBezTo>
                  <a:cubicBezTo>
                    <a:pt x="20024" y="18638"/>
                    <a:pt x="20765" y="18399"/>
                    <a:pt x="21506" y="181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4198571" y="5549106"/>
              <a:ext cx="379779" cy="18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79" fill="norm" stroke="1" extrusionOk="0">
                  <a:moveTo>
                    <a:pt x="2437" y="7972"/>
                  </a:moveTo>
                  <a:cubicBezTo>
                    <a:pt x="1363" y="7972"/>
                    <a:pt x="289" y="7972"/>
                    <a:pt x="51" y="7848"/>
                  </a:cubicBezTo>
                  <a:cubicBezTo>
                    <a:pt x="-188" y="7724"/>
                    <a:pt x="409" y="7476"/>
                    <a:pt x="2079" y="7351"/>
                  </a:cubicBezTo>
                  <a:cubicBezTo>
                    <a:pt x="3750" y="7227"/>
                    <a:pt x="6495" y="7227"/>
                    <a:pt x="8822" y="7227"/>
                  </a:cubicBezTo>
                  <a:cubicBezTo>
                    <a:pt x="11149" y="7227"/>
                    <a:pt x="13058" y="7227"/>
                    <a:pt x="14311" y="6607"/>
                  </a:cubicBezTo>
                  <a:cubicBezTo>
                    <a:pt x="15564" y="5986"/>
                    <a:pt x="16161" y="4745"/>
                    <a:pt x="16519" y="3503"/>
                  </a:cubicBezTo>
                  <a:cubicBezTo>
                    <a:pt x="16877" y="2262"/>
                    <a:pt x="16997" y="1020"/>
                    <a:pt x="16758" y="400"/>
                  </a:cubicBezTo>
                  <a:cubicBezTo>
                    <a:pt x="16519" y="-221"/>
                    <a:pt x="15922" y="-221"/>
                    <a:pt x="14789" y="1145"/>
                  </a:cubicBezTo>
                  <a:cubicBezTo>
                    <a:pt x="13655" y="2510"/>
                    <a:pt x="11984" y="5241"/>
                    <a:pt x="10970" y="7227"/>
                  </a:cubicBezTo>
                  <a:cubicBezTo>
                    <a:pt x="9956" y="9213"/>
                    <a:pt x="9598" y="10455"/>
                    <a:pt x="10194" y="12689"/>
                  </a:cubicBezTo>
                  <a:cubicBezTo>
                    <a:pt x="10791" y="14924"/>
                    <a:pt x="12342" y="18151"/>
                    <a:pt x="14371" y="19765"/>
                  </a:cubicBezTo>
                  <a:cubicBezTo>
                    <a:pt x="16400" y="21379"/>
                    <a:pt x="18906" y="21379"/>
                    <a:pt x="21412" y="21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5162499" y="5483218"/>
              <a:ext cx="1314502" cy="32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0921" fill="norm" stroke="1" extrusionOk="0">
                  <a:moveTo>
                    <a:pt x="105" y="11035"/>
                  </a:moveTo>
                  <a:cubicBezTo>
                    <a:pt x="35" y="9813"/>
                    <a:pt x="-34" y="8590"/>
                    <a:pt x="18" y="8047"/>
                  </a:cubicBezTo>
                  <a:cubicBezTo>
                    <a:pt x="70" y="7503"/>
                    <a:pt x="244" y="7639"/>
                    <a:pt x="487" y="8726"/>
                  </a:cubicBezTo>
                  <a:cubicBezTo>
                    <a:pt x="730" y="9813"/>
                    <a:pt x="1043" y="11851"/>
                    <a:pt x="1372" y="14160"/>
                  </a:cubicBezTo>
                  <a:cubicBezTo>
                    <a:pt x="1702" y="16469"/>
                    <a:pt x="2050" y="19051"/>
                    <a:pt x="2623" y="20205"/>
                  </a:cubicBezTo>
                  <a:cubicBezTo>
                    <a:pt x="3196" y="21360"/>
                    <a:pt x="3994" y="21088"/>
                    <a:pt x="4984" y="19594"/>
                  </a:cubicBezTo>
                  <a:cubicBezTo>
                    <a:pt x="5974" y="18100"/>
                    <a:pt x="7154" y="15383"/>
                    <a:pt x="8283" y="12937"/>
                  </a:cubicBezTo>
                  <a:cubicBezTo>
                    <a:pt x="9412" y="10492"/>
                    <a:pt x="10488" y="8318"/>
                    <a:pt x="11704" y="6349"/>
                  </a:cubicBezTo>
                  <a:cubicBezTo>
                    <a:pt x="12919" y="4379"/>
                    <a:pt x="14273" y="2613"/>
                    <a:pt x="15610" y="1458"/>
                  </a:cubicBezTo>
                  <a:cubicBezTo>
                    <a:pt x="16947" y="303"/>
                    <a:pt x="18267" y="-240"/>
                    <a:pt x="19257" y="100"/>
                  </a:cubicBezTo>
                  <a:cubicBezTo>
                    <a:pt x="20246" y="439"/>
                    <a:pt x="20906" y="1662"/>
                    <a:pt x="21566" y="2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2879175" y="6238819"/>
              <a:ext cx="302175" cy="38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249" fill="norm" stroke="1" extrusionOk="0">
                  <a:moveTo>
                    <a:pt x="18138" y="2833"/>
                  </a:moveTo>
                  <a:cubicBezTo>
                    <a:pt x="18287" y="1899"/>
                    <a:pt x="18436" y="965"/>
                    <a:pt x="18138" y="439"/>
                  </a:cubicBezTo>
                  <a:cubicBezTo>
                    <a:pt x="17840" y="-86"/>
                    <a:pt x="17095" y="-203"/>
                    <a:pt x="15456" y="439"/>
                  </a:cubicBezTo>
                  <a:cubicBezTo>
                    <a:pt x="13818" y="1081"/>
                    <a:pt x="11285" y="2482"/>
                    <a:pt x="8604" y="4934"/>
                  </a:cubicBezTo>
                  <a:cubicBezTo>
                    <a:pt x="5923" y="7386"/>
                    <a:pt x="3092" y="10889"/>
                    <a:pt x="1528" y="13399"/>
                  </a:cubicBezTo>
                  <a:cubicBezTo>
                    <a:pt x="-36" y="15909"/>
                    <a:pt x="-334" y="17427"/>
                    <a:pt x="336" y="18712"/>
                  </a:cubicBezTo>
                  <a:cubicBezTo>
                    <a:pt x="1007" y="19996"/>
                    <a:pt x="2645" y="21047"/>
                    <a:pt x="6295" y="21222"/>
                  </a:cubicBezTo>
                  <a:cubicBezTo>
                    <a:pt x="9945" y="21397"/>
                    <a:pt x="15605" y="20696"/>
                    <a:pt x="21266" y="199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3164036" y="6487965"/>
              <a:ext cx="147759" cy="12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268" fill="norm" stroke="1" extrusionOk="0">
                  <a:moveTo>
                    <a:pt x="13440" y="10819"/>
                  </a:moveTo>
                  <a:cubicBezTo>
                    <a:pt x="13744" y="8256"/>
                    <a:pt x="14049" y="5694"/>
                    <a:pt x="13744" y="3680"/>
                  </a:cubicBezTo>
                  <a:cubicBezTo>
                    <a:pt x="13440" y="1667"/>
                    <a:pt x="12527" y="202"/>
                    <a:pt x="10702" y="19"/>
                  </a:cubicBezTo>
                  <a:cubicBezTo>
                    <a:pt x="8877" y="-164"/>
                    <a:pt x="6139" y="934"/>
                    <a:pt x="4009" y="4229"/>
                  </a:cubicBezTo>
                  <a:cubicBezTo>
                    <a:pt x="1880" y="7524"/>
                    <a:pt x="358" y="13016"/>
                    <a:pt x="54" y="16494"/>
                  </a:cubicBezTo>
                  <a:cubicBezTo>
                    <a:pt x="-250" y="19972"/>
                    <a:pt x="663" y="21436"/>
                    <a:pt x="4161" y="21253"/>
                  </a:cubicBezTo>
                  <a:cubicBezTo>
                    <a:pt x="7660" y="21070"/>
                    <a:pt x="13744" y="19239"/>
                    <a:pt x="17091" y="17409"/>
                  </a:cubicBezTo>
                  <a:cubicBezTo>
                    <a:pt x="20437" y="15578"/>
                    <a:pt x="21046" y="13748"/>
                    <a:pt x="21198" y="11917"/>
                  </a:cubicBezTo>
                  <a:cubicBezTo>
                    <a:pt x="21350" y="10087"/>
                    <a:pt x="21046" y="8256"/>
                    <a:pt x="20437" y="7158"/>
                  </a:cubicBezTo>
                  <a:cubicBezTo>
                    <a:pt x="19829" y="6060"/>
                    <a:pt x="18916" y="5694"/>
                    <a:pt x="18004" y="53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3378200" y="6448654"/>
              <a:ext cx="158751" cy="17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864" y="6893"/>
                  </a:moveTo>
                  <a:cubicBezTo>
                    <a:pt x="576" y="10705"/>
                    <a:pt x="288" y="14517"/>
                    <a:pt x="144" y="17058"/>
                  </a:cubicBezTo>
                  <a:cubicBezTo>
                    <a:pt x="0" y="19599"/>
                    <a:pt x="0" y="20870"/>
                    <a:pt x="0" y="20489"/>
                  </a:cubicBezTo>
                  <a:cubicBezTo>
                    <a:pt x="0" y="20107"/>
                    <a:pt x="0" y="18074"/>
                    <a:pt x="1008" y="14771"/>
                  </a:cubicBezTo>
                  <a:cubicBezTo>
                    <a:pt x="2016" y="11467"/>
                    <a:pt x="4032" y="6893"/>
                    <a:pt x="5760" y="3971"/>
                  </a:cubicBezTo>
                  <a:cubicBezTo>
                    <a:pt x="7488" y="1049"/>
                    <a:pt x="8928" y="-222"/>
                    <a:pt x="11088" y="32"/>
                  </a:cubicBezTo>
                  <a:cubicBezTo>
                    <a:pt x="13248" y="286"/>
                    <a:pt x="16128" y="2065"/>
                    <a:pt x="18000" y="5877"/>
                  </a:cubicBezTo>
                  <a:cubicBezTo>
                    <a:pt x="19872" y="9689"/>
                    <a:pt x="20736" y="15533"/>
                    <a:pt x="21600" y="21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3615166" y="6188568"/>
              <a:ext cx="117026" cy="42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455" fill="norm" stroke="1" extrusionOk="0">
                  <a:moveTo>
                    <a:pt x="15286" y="1277"/>
                  </a:moveTo>
                  <a:cubicBezTo>
                    <a:pt x="16776" y="638"/>
                    <a:pt x="18266" y="0"/>
                    <a:pt x="19383" y="0"/>
                  </a:cubicBezTo>
                  <a:cubicBezTo>
                    <a:pt x="20500" y="0"/>
                    <a:pt x="21245" y="638"/>
                    <a:pt x="19755" y="2607"/>
                  </a:cubicBezTo>
                  <a:cubicBezTo>
                    <a:pt x="18266" y="4575"/>
                    <a:pt x="14542" y="7874"/>
                    <a:pt x="10817" y="10906"/>
                  </a:cubicBezTo>
                  <a:cubicBezTo>
                    <a:pt x="7093" y="13939"/>
                    <a:pt x="3369" y="16705"/>
                    <a:pt x="1507" y="18461"/>
                  </a:cubicBezTo>
                  <a:cubicBezTo>
                    <a:pt x="-355" y="20217"/>
                    <a:pt x="-355" y="20962"/>
                    <a:pt x="762" y="21281"/>
                  </a:cubicBezTo>
                  <a:cubicBezTo>
                    <a:pt x="1879" y="21600"/>
                    <a:pt x="4114" y="21494"/>
                    <a:pt x="6535" y="20855"/>
                  </a:cubicBezTo>
                  <a:cubicBezTo>
                    <a:pt x="8955" y="20217"/>
                    <a:pt x="11562" y="19046"/>
                    <a:pt x="12679" y="17982"/>
                  </a:cubicBezTo>
                  <a:cubicBezTo>
                    <a:pt x="13797" y="16918"/>
                    <a:pt x="13424" y="15961"/>
                    <a:pt x="13052" y="150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3591983" y="6461618"/>
              <a:ext cx="141817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0" y="21600"/>
                  </a:moveTo>
                  <a:cubicBezTo>
                    <a:pt x="6448" y="21600"/>
                    <a:pt x="4836" y="21600"/>
                    <a:pt x="3224" y="21600"/>
                  </a:cubicBezTo>
                  <a:cubicBezTo>
                    <a:pt x="1612" y="21600"/>
                    <a:pt x="0" y="21600"/>
                    <a:pt x="0" y="21600"/>
                  </a:cubicBezTo>
                  <a:cubicBezTo>
                    <a:pt x="0" y="21600"/>
                    <a:pt x="1612" y="21600"/>
                    <a:pt x="5481" y="18000"/>
                  </a:cubicBezTo>
                  <a:cubicBezTo>
                    <a:pt x="9349" y="14400"/>
                    <a:pt x="15475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3797299" y="6480668"/>
              <a:ext cx="825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3841749" y="6340968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3886926" y="6423518"/>
              <a:ext cx="125185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4196" y="0"/>
                  </a:moveTo>
                  <a:cubicBezTo>
                    <a:pt x="3476" y="4221"/>
                    <a:pt x="2756" y="8441"/>
                    <a:pt x="2036" y="11172"/>
                  </a:cubicBezTo>
                  <a:cubicBezTo>
                    <a:pt x="1316" y="13903"/>
                    <a:pt x="596" y="15145"/>
                    <a:pt x="236" y="15021"/>
                  </a:cubicBezTo>
                  <a:cubicBezTo>
                    <a:pt x="-124" y="14897"/>
                    <a:pt x="-124" y="13407"/>
                    <a:pt x="596" y="11297"/>
                  </a:cubicBezTo>
                  <a:cubicBezTo>
                    <a:pt x="1316" y="9186"/>
                    <a:pt x="2756" y="6455"/>
                    <a:pt x="5276" y="4345"/>
                  </a:cubicBezTo>
                  <a:cubicBezTo>
                    <a:pt x="7796" y="2234"/>
                    <a:pt x="11396" y="745"/>
                    <a:pt x="14276" y="1117"/>
                  </a:cubicBezTo>
                  <a:cubicBezTo>
                    <a:pt x="17156" y="1490"/>
                    <a:pt x="19316" y="3724"/>
                    <a:pt x="20396" y="6828"/>
                  </a:cubicBezTo>
                  <a:cubicBezTo>
                    <a:pt x="21476" y="9931"/>
                    <a:pt x="21476" y="13903"/>
                    <a:pt x="20936" y="16510"/>
                  </a:cubicBezTo>
                  <a:cubicBezTo>
                    <a:pt x="20396" y="19117"/>
                    <a:pt x="19316" y="20359"/>
                    <a:pt x="1823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4093232" y="6429595"/>
              <a:ext cx="154918" cy="17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79" fill="norm" stroke="1" extrusionOk="0">
                  <a:moveTo>
                    <a:pt x="4725" y="2320"/>
                  </a:moveTo>
                  <a:cubicBezTo>
                    <a:pt x="4725" y="1050"/>
                    <a:pt x="4725" y="-221"/>
                    <a:pt x="4433" y="33"/>
                  </a:cubicBezTo>
                  <a:cubicBezTo>
                    <a:pt x="4141" y="287"/>
                    <a:pt x="3558" y="2066"/>
                    <a:pt x="2682" y="4988"/>
                  </a:cubicBezTo>
                  <a:cubicBezTo>
                    <a:pt x="1806" y="7911"/>
                    <a:pt x="639" y="11977"/>
                    <a:pt x="201" y="14772"/>
                  </a:cubicBezTo>
                  <a:cubicBezTo>
                    <a:pt x="-237" y="17567"/>
                    <a:pt x="55" y="19092"/>
                    <a:pt x="931" y="19473"/>
                  </a:cubicBezTo>
                  <a:cubicBezTo>
                    <a:pt x="1806" y="19854"/>
                    <a:pt x="3266" y="19092"/>
                    <a:pt x="5455" y="16932"/>
                  </a:cubicBezTo>
                  <a:cubicBezTo>
                    <a:pt x="7644" y="14772"/>
                    <a:pt x="10563" y="11214"/>
                    <a:pt x="12606" y="8800"/>
                  </a:cubicBezTo>
                  <a:cubicBezTo>
                    <a:pt x="14649" y="6386"/>
                    <a:pt x="15817" y="5115"/>
                    <a:pt x="16401" y="5115"/>
                  </a:cubicBezTo>
                  <a:cubicBezTo>
                    <a:pt x="16985" y="5115"/>
                    <a:pt x="16985" y="6386"/>
                    <a:pt x="17714" y="9308"/>
                  </a:cubicBezTo>
                  <a:cubicBezTo>
                    <a:pt x="18444" y="12231"/>
                    <a:pt x="19904" y="16805"/>
                    <a:pt x="21363" y="21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4270119" y="6459574"/>
              <a:ext cx="105031" cy="17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031" fill="norm" stroke="1" extrusionOk="0">
                  <a:moveTo>
                    <a:pt x="20140" y="7278"/>
                  </a:moveTo>
                  <a:cubicBezTo>
                    <a:pt x="20140" y="5977"/>
                    <a:pt x="20140" y="4676"/>
                    <a:pt x="20140" y="3374"/>
                  </a:cubicBezTo>
                  <a:cubicBezTo>
                    <a:pt x="20140" y="2073"/>
                    <a:pt x="20140" y="772"/>
                    <a:pt x="19060" y="251"/>
                  </a:cubicBezTo>
                  <a:cubicBezTo>
                    <a:pt x="17980" y="-269"/>
                    <a:pt x="15820" y="-9"/>
                    <a:pt x="12796" y="1292"/>
                  </a:cubicBezTo>
                  <a:cubicBezTo>
                    <a:pt x="9772" y="2594"/>
                    <a:pt x="5884" y="4936"/>
                    <a:pt x="3508" y="7668"/>
                  </a:cubicBezTo>
                  <a:cubicBezTo>
                    <a:pt x="1132" y="10401"/>
                    <a:pt x="268" y="13524"/>
                    <a:pt x="52" y="15866"/>
                  </a:cubicBezTo>
                  <a:cubicBezTo>
                    <a:pt x="-164" y="18208"/>
                    <a:pt x="268" y="19770"/>
                    <a:pt x="1780" y="20550"/>
                  </a:cubicBezTo>
                  <a:cubicBezTo>
                    <a:pt x="3292" y="21331"/>
                    <a:pt x="5884" y="21331"/>
                    <a:pt x="9124" y="19249"/>
                  </a:cubicBezTo>
                  <a:cubicBezTo>
                    <a:pt x="12364" y="17167"/>
                    <a:pt x="16252" y="13003"/>
                    <a:pt x="18412" y="10271"/>
                  </a:cubicBezTo>
                  <a:cubicBezTo>
                    <a:pt x="20572" y="7538"/>
                    <a:pt x="21004" y="6237"/>
                    <a:pt x="21220" y="5456"/>
                  </a:cubicBezTo>
                  <a:cubicBezTo>
                    <a:pt x="21436" y="4676"/>
                    <a:pt x="21436" y="4415"/>
                    <a:pt x="21436" y="41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425949" y="6461622"/>
              <a:ext cx="305865" cy="26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25" fill="norm" stroke="1" extrusionOk="0">
                  <a:moveTo>
                    <a:pt x="3107" y="2090"/>
                  </a:moveTo>
                  <a:cubicBezTo>
                    <a:pt x="2367" y="2264"/>
                    <a:pt x="1627" y="2438"/>
                    <a:pt x="1110" y="2960"/>
                  </a:cubicBezTo>
                  <a:cubicBezTo>
                    <a:pt x="592" y="3483"/>
                    <a:pt x="296" y="4354"/>
                    <a:pt x="148" y="5312"/>
                  </a:cubicBezTo>
                  <a:cubicBezTo>
                    <a:pt x="0" y="6270"/>
                    <a:pt x="0" y="7315"/>
                    <a:pt x="0" y="8273"/>
                  </a:cubicBezTo>
                  <a:cubicBezTo>
                    <a:pt x="0" y="9231"/>
                    <a:pt x="0" y="10102"/>
                    <a:pt x="814" y="10364"/>
                  </a:cubicBezTo>
                  <a:cubicBezTo>
                    <a:pt x="1627" y="10625"/>
                    <a:pt x="3255" y="10277"/>
                    <a:pt x="4364" y="9754"/>
                  </a:cubicBezTo>
                  <a:cubicBezTo>
                    <a:pt x="5474" y="9231"/>
                    <a:pt x="6066" y="8535"/>
                    <a:pt x="6584" y="7838"/>
                  </a:cubicBezTo>
                  <a:cubicBezTo>
                    <a:pt x="7101" y="7141"/>
                    <a:pt x="7545" y="6444"/>
                    <a:pt x="7915" y="6793"/>
                  </a:cubicBezTo>
                  <a:cubicBezTo>
                    <a:pt x="8285" y="7141"/>
                    <a:pt x="8581" y="8535"/>
                    <a:pt x="9099" y="9319"/>
                  </a:cubicBezTo>
                  <a:cubicBezTo>
                    <a:pt x="9616" y="10102"/>
                    <a:pt x="10356" y="10277"/>
                    <a:pt x="11688" y="9928"/>
                  </a:cubicBezTo>
                  <a:cubicBezTo>
                    <a:pt x="13019" y="9580"/>
                    <a:pt x="14942" y="8709"/>
                    <a:pt x="16348" y="7577"/>
                  </a:cubicBezTo>
                  <a:cubicBezTo>
                    <a:pt x="17753" y="6444"/>
                    <a:pt x="18641" y="5051"/>
                    <a:pt x="19233" y="3831"/>
                  </a:cubicBezTo>
                  <a:cubicBezTo>
                    <a:pt x="19825" y="2612"/>
                    <a:pt x="20121" y="1567"/>
                    <a:pt x="19751" y="870"/>
                  </a:cubicBezTo>
                  <a:cubicBezTo>
                    <a:pt x="19381" y="173"/>
                    <a:pt x="18345" y="-175"/>
                    <a:pt x="17679" y="86"/>
                  </a:cubicBezTo>
                  <a:cubicBezTo>
                    <a:pt x="17014" y="348"/>
                    <a:pt x="16718" y="1219"/>
                    <a:pt x="16940" y="2525"/>
                  </a:cubicBezTo>
                  <a:cubicBezTo>
                    <a:pt x="17162" y="3831"/>
                    <a:pt x="17901" y="5573"/>
                    <a:pt x="18863" y="7490"/>
                  </a:cubicBezTo>
                  <a:cubicBezTo>
                    <a:pt x="19825" y="9406"/>
                    <a:pt x="21008" y="11496"/>
                    <a:pt x="21304" y="13325"/>
                  </a:cubicBezTo>
                  <a:cubicBezTo>
                    <a:pt x="21600" y="15154"/>
                    <a:pt x="21008" y="16722"/>
                    <a:pt x="19603" y="18028"/>
                  </a:cubicBezTo>
                  <a:cubicBezTo>
                    <a:pt x="18197" y="19335"/>
                    <a:pt x="15978" y="20380"/>
                    <a:pt x="13759" y="214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9" name="Drawing"/>
          <p:cNvGrpSpPr/>
          <p:nvPr/>
        </p:nvGrpSpPr>
        <p:grpSpPr>
          <a:xfrm>
            <a:off x="901699" y="1555199"/>
            <a:ext cx="11101918" cy="6845851"/>
            <a:chOff x="0" y="0"/>
            <a:chExt cx="11101916" cy="6845850"/>
          </a:xfrm>
        </p:grpSpPr>
        <p:sp>
          <p:nvSpPr>
            <p:cNvPr id="2660" name="Line"/>
            <p:cNvSpPr/>
            <p:nvPr/>
          </p:nvSpPr>
          <p:spPr>
            <a:xfrm>
              <a:off x="358485" y="181805"/>
              <a:ext cx="224552" cy="61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53" fill="norm" stroke="1" extrusionOk="0">
                  <a:moveTo>
                    <a:pt x="910" y="3442"/>
                  </a:moveTo>
                  <a:cubicBezTo>
                    <a:pt x="1499" y="5149"/>
                    <a:pt x="2088" y="6856"/>
                    <a:pt x="3070" y="9194"/>
                  </a:cubicBezTo>
                  <a:cubicBezTo>
                    <a:pt x="4052" y="11533"/>
                    <a:pt x="5427" y="14502"/>
                    <a:pt x="6310" y="16432"/>
                  </a:cubicBezTo>
                  <a:cubicBezTo>
                    <a:pt x="7194" y="18361"/>
                    <a:pt x="7587" y="19252"/>
                    <a:pt x="7783" y="19883"/>
                  </a:cubicBezTo>
                  <a:cubicBezTo>
                    <a:pt x="7979" y="20514"/>
                    <a:pt x="7979" y="20885"/>
                    <a:pt x="7390" y="19957"/>
                  </a:cubicBezTo>
                  <a:cubicBezTo>
                    <a:pt x="6801" y="19030"/>
                    <a:pt x="5623" y="16803"/>
                    <a:pt x="4347" y="14576"/>
                  </a:cubicBezTo>
                  <a:cubicBezTo>
                    <a:pt x="3070" y="12349"/>
                    <a:pt x="1696" y="10122"/>
                    <a:pt x="910" y="7970"/>
                  </a:cubicBezTo>
                  <a:cubicBezTo>
                    <a:pt x="125" y="5817"/>
                    <a:pt x="-72" y="3739"/>
                    <a:pt x="714" y="2328"/>
                  </a:cubicBezTo>
                  <a:cubicBezTo>
                    <a:pt x="1499" y="918"/>
                    <a:pt x="3267" y="176"/>
                    <a:pt x="5328" y="27"/>
                  </a:cubicBezTo>
                  <a:cubicBezTo>
                    <a:pt x="7390" y="-121"/>
                    <a:pt x="9747" y="324"/>
                    <a:pt x="12397" y="1660"/>
                  </a:cubicBezTo>
                  <a:cubicBezTo>
                    <a:pt x="15048" y="2997"/>
                    <a:pt x="17994" y="5223"/>
                    <a:pt x="19565" y="7636"/>
                  </a:cubicBezTo>
                  <a:cubicBezTo>
                    <a:pt x="21136" y="10048"/>
                    <a:pt x="21332" y="12646"/>
                    <a:pt x="19663" y="14910"/>
                  </a:cubicBezTo>
                  <a:cubicBezTo>
                    <a:pt x="17994" y="17174"/>
                    <a:pt x="14459" y="19104"/>
                    <a:pt x="11514" y="20143"/>
                  </a:cubicBezTo>
                  <a:cubicBezTo>
                    <a:pt x="8568" y="21182"/>
                    <a:pt x="6212" y="21331"/>
                    <a:pt x="4543" y="21405"/>
                  </a:cubicBezTo>
                  <a:cubicBezTo>
                    <a:pt x="2874" y="21479"/>
                    <a:pt x="1892" y="21479"/>
                    <a:pt x="1107" y="21331"/>
                  </a:cubicBezTo>
                  <a:cubicBezTo>
                    <a:pt x="321" y="21182"/>
                    <a:pt x="-268" y="20885"/>
                    <a:pt x="125" y="20588"/>
                  </a:cubicBezTo>
                  <a:cubicBezTo>
                    <a:pt x="517" y="20291"/>
                    <a:pt x="1892" y="19994"/>
                    <a:pt x="3365" y="19772"/>
                  </a:cubicBezTo>
                  <a:cubicBezTo>
                    <a:pt x="4837" y="19549"/>
                    <a:pt x="6408" y="19401"/>
                    <a:pt x="7979" y="19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717550" y="533950"/>
              <a:ext cx="5080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736600" y="445050"/>
              <a:ext cx="190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803373" y="409492"/>
              <a:ext cx="164530" cy="27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223" fill="norm" stroke="1" extrusionOk="0">
                  <a:moveTo>
                    <a:pt x="16188" y="3265"/>
                  </a:moveTo>
                  <a:cubicBezTo>
                    <a:pt x="12763" y="2110"/>
                    <a:pt x="9339" y="956"/>
                    <a:pt x="6968" y="379"/>
                  </a:cubicBezTo>
                  <a:cubicBezTo>
                    <a:pt x="4597" y="-198"/>
                    <a:pt x="3280" y="-198"/>
                    <a:pt x="1963" y="956"/>
                  </a:cubicBezTo>
                  <a:cubicBezTo>
                    <a:pt x="646" y="2110"/>
                    <a:pt x="-671" y="4419"/>
                    <a:pt x="383" y="6315"/>
                  </a:cubicBezTo>
                  <a:cubicBezTo>
                    <a:pt x="1436" y="8211"/>
                    <a:pt x="4861" y="9695"/>
                    <a:pt x="8680" y="11179"/>
                  </a:cubicBezTo>
                  <a:cubicBezTo>
                    <a:pt x="12500" y="12663"/>
                    <a:pt x="16714" y="14147"/>
                    <a:pt x="18822" y="15384"/>
                  </a:cubicBezTo>
                  <a:cubicBezTo>
                    <a:pt x="20929" y="16620"/>
                    <a:pt x="20929" y="17610"/>
                    <a:pt x="19349" y="18599"/>
                  </a:cubicBezTo>
                  <a:cubicBezTo>
                    <a:pt x="17768" y="19588"/>
                    <a:pt x="14607" y="20578"/>
                    <a:pt x="11709" y="20990"/>
                  </a:cubicBezTo>
                  <a:cubicBezTo>
                    <a:pt x="8812" y="21402"/>
                    <a:pt x="6178" y="21237"/>
                    <a:pt x="5124" y="20742"/>
                  </a:cubicBezTo>
                  <a:cubicBezTo>
                    <a:pt x="4070" y="20248"/>
                    <a:pt x="4597" y="19423"/>
                    <a:pt x="5124" y="185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1012857" y="418157"/>
              <a:ext cx="149194" cy="29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086" fill="norm" stroke="1" extrusionOk="0">
                  <a:moveTo>
                    <a:pt x="17545" y="3731"/>
                  </a:moveTo>
                  <a:cubicBezTo>
                    <a:pt x="17245" y="2674"/>
                    <a:pt x="16945" y="1617"/>
                    <a:pt x="15445" y="861"/>
                  </a:cubicBezTo>
                  <a:cubicBezTo>
                    <a:pt x="13945" y="106"/>
                    <a:pt x="11245" y="-347"/>
                    <a:pt x="8395" y="333"/>
                  </a:cubicBezTo>
                  <a:cubicBezTo>
                    <a:pt x="5545" y="1012"/>
                    <a:pt x="2545" y="2825"/>
                    <a:pt x="1045" y="5846"/>
                  </a:cubicBezTo>
                  <a:cubicBezTo>
                    <a:pt x="-455" y="8867"/>
                    <a:pt x="-455" y="13096"/>
                    <a:pt x="1795" y="15891"/>
                  </a:cubicBezTo>
                  <a:cubicBezTo>
                    <a:pt x="4045" y="18685"/>
                    <a:pt x="8545" y="20045"/>
                    <a:pt x="12145" y="20649"/>
                  </a:cubicBezTo>
                  <a:cubicBezTo>
                    <a:pt x="15745" y="21253"/>
                    <a:pt x="18445" y="21102"/>
                    <a:pt x="21145" y="209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1204383" y="445050"/>
              <a:ext cx="179917" cy="24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2541" y="3267"/>
                  </a:moveTo>
                  <a:cubicBezTo>
                    <a:pt x="1271" y="2178"/>
                    <a:pt x="0" y="1089"/>
                    <a:pt x="0" y="817"/>
                  </a:cubicBezTo>
                  <a:cubicBezTo>
                    <a:pt x="0" y="545"/>
                    <a:pt x="1271" y="1089"/>
                    <a:pt x="3558" y="2995"/>
                  </a:cubicBezTo>
                  <a:cubicBezTo>
                    <a:pt x="5845" y="4901"/>
                    <a:pt x="9148" y="8168"/>
                    <a:pt x="11054" y="10982"/>
                  </a:cubicBezTo>
                  <a:cubicBezTo>
                    <a:pt x="12960" y="13795"/>
                    <a:pt x="13468" y="16155"/>
                    <a:pt x="13595" y="17879"/>
                  </a:cubicBezTo>
                  <a:cubicBezTo>
                    <a:pt x="13722" y="19603"/>
                    <a:pt x="13468" y="20692"/>
                    <a:pt x="12706" y="21146"/>
                  </a:cubicBezTo>
                  <a:cubicBezTo>
                    <a:pt x="11944" y="21600"/>
                    <a:pt x="10673" y="21418"/>
                    <a:pt x="9529" y="20329"/>
                  </a:cubicBezTo>
                  <a:cubicBezTo>
                    <a:pt x="8386" y="19240"/>
                    <a:pt x="7369" y="17244"/>
                    <a:pt x="7878" y="14158"/>
                  </a:cubicBezTo>
                  <a:cubicBezTo>
                    <a:pt x="8386" y="11072"/>
                    <a:pt x="10419" y="6897"/>
                    <a:pt x="12960" y="4356"/>
                  </a:cubicBezTo>
                  <a:cubicBezTo>
                    <a:pt x="15501" y="1815"/>
                    <a:pt x="18551" y="90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1442898" y="421962"/>
              <a:ext cx="233503" cy="20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06" fill="norm" stroke="1" extrusionOk="0">
                  <a:moveTo>
                    <a:pt x="1035" y="10132"/>
                  </a:moveTo>
                  <a:cubicBezTo>
                    <a:pt x="3953" y="7756"/>
                    <a:pt x="6872" y="5380"/>
                    <a:pt x="8429" y="3652"/>
                  </a:cubicBezTo>
                  <a:cubicBezTo>
                    <a:pt x="9986" y="1924"/>
                    <a:pt x="10181" y="844"/>
                    <a:pt x="9791" y="304"/>
                  </a:cubicBezTo>
                  <a:cubicBezTo>
                    <a:pt x="9402" y="-236"/>
                    <a:pt x="8429" y="-236"/>
                    <a:pt x="6678" y="1816"/>
                  </a:cubicBezTo>
                  <a:cubicBezTo>
                    <a:pt x="4926" y="3868"/>
                    <a:pt x="2397" y="7972"/>
                    <a:pt x="1132" y="11212"/>
                  </a:cubicBezTo>
                  <a:cubicBezTo>
                    <a:pt x="-133" y="14452"/>
                    <a:pt x="-133" y="16828"/>
                    <a:pt x="159" y="18556"/>
                  </a:cubicBezTo>
                  <a:cubicBezTo>
                    <a:pt x="451" y="20284"/>
                    <a:pt x="1035" y="21364"/>
                    <a:pt x="3662" y="20716"/>
                  </a:cubicBezTo>
                  <a:cubicBezTo>
                    <a:pt x="6289" y="20068"/>
                    <a:pt x="10959" y="17692"/>
                    <a:pt x="14267" y="14452"/>
                  </a:cubicBezTo>
                  <a:cubicBezTo>
                    <a:pt x="17575" y="11212"/>
                    <a:pt x="19521" y="7108"/>
                    <a:pt x="21467" y="30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1702594" y="37174"/>
              <a:ext cx="113507" cy="55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85" fill="norm" stroke="1" extrusionOk="0">
                  <a:moveTo>
                    <a:pt x="11850" y="1284"/>
                  </a:moveTo>
                  <a:cubicBezTo>
                    <a:pt x="11850" y="793"/>
                    <a:pt x="11850" y="302"/>
                    <a:pt x="10850" y="98"/>
                  </a:cubicBezTo>
                  <a:cubicBezTo>
                    <a:pt x="9850" y="-107"/>
                    <a:pt x="7850" y="-25"/>
                    <a:pt x="5850" y="670"/>
                  </a:cubicBezTo>
                  <a:cubicBezTo>
                    <a:pt x="3850" y="1366"/>
                    <a:pt x="1850" y="2675"/>
                    <a:pt x="850" y="5088"/>
                  </a:cubicBezTo>
                  <a:cubicBezTo>
                    <a:pt x="-150" y="7502"/>
                    <a:pt x="-150" y="11020"/>
                    <a:pt x="250" y="13720"/>
                  </a:cubicBezTo>
                  <a:cubicBezTo>
                    <a:pt x="650" y="16420"/>
                    <a:pt x="1450" y="18302"/>
                    <a:pt x="3450" y="19570"/>
                  </a:cubicBezTo>
                  <a:cubicBezTo>
                    <a:pt x="5450" y="20838"/>
                    <a:pt x="8650" y="21493"/>
                    <a:pt x="11850" y="21370"/>
                  </a:cubicBezTo>
                  <a:cubicBezTo>
                    <a:pt x="15050" y="21248"/>
                    <a:pt x="18250" y="20348"/>
                    <a:pt x="21450" y="19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650416" y="400600"/>
              <a:ext cx="165684" cy="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825" fill="norm" stroke="1" extrusionOk="0">
                  <a:moveTo>
                    <a:pt x="1694" y="0"/>
                  </a:moveTo>
                  <a:cubicBezTo>
                    <a:pt x="614" y="7200"/>
                    <a:pt x="-466" y="14400"/>
                    <a:pt x="209" y="18000"/>
                  </a:cubicBezTo>
                  <a:cubicBezTo>
                    <a:pt x="884" y="21600"/>
                    <a:pt x="3314" y="21600"/>
                    <a:pt x="7094" y="18900"/>
                  </a:cubicBezTo>
                  <a:cubicBezTo>
                    <a:pt x="10874" y="16200"/>
                    <a:pt x="16004" y="10800"/>
                    <a:pt x="21134" y="5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846797" y="320482"/>
              <a:ext cx="255054" cy="22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0911" fill="norm" stroke="1" extrusionOk="0">
                  <a:moveTo>
                    <a:pt x="2721" y="9878"/>
                  </a:moveTo>
                  <a:cubicBezTo>
                    <a:pt x="4477" y="8689"/>
                    <a:pt x="6233" y="7500"/>
                    <a:pt x="7462" y="6311"/>
                  </a:cubicBezTo>
                  <a:cubicBezTo>
                    <a:pt x="8692" y="5122"/>
                    <a:pt x="9394" y="3933"/>
                    <a:pt x="9745" y="2744"/>
                  </a:cubicBezTo>
                  <a:cubicBezTo>
                    <a:pt x="10097" y="1555"/>
                    <a:pt x="10097" y="366"/>
                    <a:pt x="8692" y="69"/>
                  </a:cubicBezTo>
                  <a:cubicBezTo>
                    <a:pt x="7287" y="-228"/>
                    <a:pt x="4477" y="366"/>
                    <a:pt x="2545" y="3042"/>
                  </a:cubicBezTo>
                  <a:cubicBezTo>
                    <a:pt x="614" y="5717"/>
                    <a:pt x="-440" y="10473"/>
                    <a:pt x="175" y="14040"/>
                  </a:cubicBezTo>
                  <a:cubicBezTo>
                    <a:pt x="789" y="17607"/>
                    <a:pt x="3072" y="19985"/>
                    <a:pt x="6848" y="20678"/>
                  </a:cubicBezTo>
                  <a:cubicBezTo>
                    <a:pt x="10623" y="21372"/>
                    <a:pt x="15892" y="20381"/>
                    <a:pt x="21160" y="193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2676418" y="-1"/>
              <a:ext cx="276332" cy="56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23" fill="norm" stroke="1" extrusionOk="0">
                  <a:moveTo>
                    <a:pt x="2218" y="6981"/>
                  </a:moveTo>
                  <a:cubicBezTo>
                    <a:pt x="1890" y="9301"/>
                    <a:pt x="1563" y="11621"/>
                    <a:pt x="1481" y="13901"/>
                  </a:cubicBezTo>
                  <a:cubicBezTo>
                    <a:pt x="1399" y="16181"/>
                    <a:pt x="1563" y="18421"/>
                    <a:pt x="1563" y="19741"/>
                  </a:cubicBezTo>
                  <a:cubicBezTo>
                    <a:pt x="1563" y="21061"/>
                    <a:pt x="1399" y="21461"/>
                    <a:pt x="1154" y="21421"/>
                  </a:cubicBezTo>
                  <a:cubicBezTo>
                    <a:pt x="908" y="21381"/>
                    <a:pt x="581" y="20901"/>
                    <a:pt x="336" y="19061"/>
                  </a:cubicBezTo>
                  <a:cubicBezTo>
                    <a:pt x="90" y="17221"/>
                    <a:pt x="-73" y="14021"/>
                    <a:pt x="336" y="10941"/>
                  </a:cubicBezTo>
                  <a:cubicBezTo>
                    <a:pt x="745" y="7861"/>
                    <a:pt x="1727" y="4901"/>
                    <a:pt x="2790" y="3061"/>
                  </a:cubicBezTo>
                  <a:cubicBezTo>
                    <a:pt x="3854" y="1221"/>
                    <a:pt x="4999" y="501"/>
                    <a:pt x="6063" y="181"/>
                  </a:cubicBezTo>
                  <a:cubicBezTo>
                    <a:pt x="7127" y="-139"/>
                    <a:pt x="8108" y="-59"/>
                    <a:pt x="9336" y="621"/>
                  </a:cubicBezTo>
                  <a:cubicBezTo>
                    <a:pt x="10563" y="1301"/>
                    <a:pt x="12036" y="2581"/>
                    <a:pt x="12363" y="3941"/>
                  </a:cubicBezTo>
                  <a:cubicBezTo>
                    <a:pt x="12690" y="5301"/>
                    <a:pt x="11872" y="6741"/>
                    <a:pt x="10072" y="7941"/>
                  </a:cubicBezTo>
                  <a:cubicBezTo>
                    <a:pt x="8272" y="9141"/>
                    <a:pt x="5490" y="10101"/>
                    <a:pt x="3527" y="10621"/>
                  </a:cubicBezTo>
                  <a:cubicBezTo>
                    <a:pt x="1563" y="11141"/>
                    <a:pt x="418" y="11221"/>
                    <a:pt x="90" y="11421"/>
                  </a:cubicBezTo>
                  <a:cubicBezTo>
                    <a:pt x="-237" y="11621"/>
                    <a:pt x="254" y="11941"/>
                    <a:pt x="2790" y="12701"/>
                  </a:cubicBezTo>
                  <a:cubicBezTo>
                    <a:pt x="5327" y="13461"/>
                    <a:pt x="9908" y="14661"/>
                    <a:pt x="13345" y="15621"/>
                  </a:cubicBezTo>
                  <a:cubicBezTo>
                    <a:pt x="16781" y="16581"/>
                    <a:pt x="19072" y="17301"/>
                    <a:pt x="21363" y="18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3035300" y="45000"/>
              <a:ext cx="158751" cy="3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cubicBezTo>
                    <a:pt x="864" y="9070"/>
                    <a:pt x="1728" y="12769"/>
                    <a:pt x="2736" y="15275"/>
                  </a:cubicBezTo>
                  <a:cubicBezTo>
                    <a:pt x="3744" y="17781"/>
                    <a:pt x="4896" y="19094"/>
                    <a:pt x="6192" y="20049"/>
                  </a:cubicBezTo>
                  <a:cubicBezTo>
                    <a:pt x="7488" y="21003"/>
                    <a:pt x="8928" y="21600"/>
                    <a:pt x="9936" y="21600"/>
                  </a:cubicBezTo>
                  <a:cubicBezTo>
                    <a:pt x="10944" y="21600"/>
                    <a:pt x="11520" y="21003"/>
                    <a:pt x="12528" y="18497"/>
                  </a:cubicBezTo>
                  <a:cubicBezTo>
                    <a:pt x="13536" y="15991"/>
                    <a:pt x="14976" y="11576"/>
                    <a:pt x="16560" y="8175"/>
                  </a:cubicBezTo>
                  <a:cubicBezTo>
                    <a:pt x="18144" y="4773"/>
                    <a:pt x="19872" y="238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3168650" y="232154"/>
              <a:ext cx="190501" cy="30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4199"/>
                  </a:moveTo>
                  <a:cubicBezTo>
                    <a:pt x="19680" y="2730"/>
                    <a:pt x="17760" y="1260"/>
                    <a:pt x="15960" y="526"/>
                  </a:cubicBezTo>
                  <a:cubicBezTo>
                    <a:pt x="14160" y="-209"/>
                    <a:pt x="12480" y="-209"/>
                    <a:pt x="11040" y="746"/>
                  </a:cubicBezTo>
                  <a:cubicBezTo>
                    <a:pt x="9600" y="1701"/>
                    <a:pt x="8400" y="3611"/>
                    <a:pt x="8760" y="5081"/>
                  </a:cubicBezTo>
                  <a:cubicBezTo>
                    <a:pt x="9120" y="6550"/>
                    <a:pt x="11040" y="7579"/>
                    <a:pt x="12960" y="8681"/>
                  </a:cubicBezTo>
                  <a:cubicBezTo>
                    <a:pt x="14880" y="9783"/>
                    <a:pt x="16800" y="10958"/>
                    <a:pt x="17760" y="11913"/>
                  </a:cubicBezTo>
                  <a:cubicBezTo>
                    <a:pt x="18720" y="12869"/>
                    <a:pt x="18720" y="13603"/>
                    <a:pt x="18600" y="14338"/>
                  </a:cubicBezTo>
                  <a:cubicBezTo>
                    <a:pt x="18480" y="15073"/>
                    <a:pt x="18240" y="15807"/>
                    <a:pt x="16920" y="16615"/>
                  </a:cubicBezTo>
                  <a:cubicBezTo>
                    <a:pt x="15600" y="17424"/>
                    <a:pt x="13200" y="18305"/>
                    <a:pt x="10200" y="19113"/>
                  </a:cubicBezTo>
                  <a:cubicBezTo>
                    <a:pt x="7200" y="19922"/>
                    <a:pt x="3600" y="20656"/>
                    <a:pt x="0" y="21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0" y="699050"/>
              <a:ext cx="3378200" cy="56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" y="21115"/>
                    <a:pt x="839" y="20629"/>
                    <a:pt x="1320" y="20063"/>
                  </a:cubicBezTo>
                  <a:cubicBezTo>
                    <a:pt x="1800" y="19497"/>
                    <a:pt x="2341" y="18849"/>
                    <a:pt x="2815" y="18283"/>
                  </a:cubicBezTo>
                  <a:cubicBezTo>
                    <a:pt x="3289" y="17717"/>
                    <a:pt x="3695" y="17231"/>
                    <a:pt x="4121" y="16746"/>
                  </a:cubicBezTo>
                  <a:cubicBezTo>
                    <a:pt x="4547" y="16261"/>
                    <a:pt x="4994" y="15775"/>
                    <a:pt x="5481" y="15169"/>
                  </a:cubicBezTo>
                  <a:cubicBezTo>
                    <a:pt x="5968" y="14562"/>
                    <a:pt x="6496" y="13834"/>
                    <a:pt x="7024" y="13106"/>
                  </a:cubicBezTo>
                  <a:cubicBezTo>
                    <a:pt x="7552" y="12378"/>
                    <a:pt x="8080" y="11649"/>
                    <a:pt x="8635" y="10962"/>
                  </a:cubicBezTo>
                  <a:cubicBezTo>
                    <a:pt x="9189" y="10274"/>
                    <a:pt x="9771" y="9627"/>
                    <a:pt x="10340" y="9020"/>
                  </a:cubicBezTo>
                  <a:cubicBezTo>
                    <a:pt x="10908" y="8413"/>
                    <a:pt x="11463" y="7847"/>
                    <a:pt x="12032" y="7281"/>
                  </a:cubicBezTo>
                  <a:cubicBezTo>
                    <a:pt x="12600" y="6715"/>
                    <a:pt x="13182" y="6148"/>
                    <a:pt x="13737" y="5622"/>
                  </a:cubicBezTo>
                  <a:cubicBezTo>
                    <a:pt x="14292" y="5097"/>
                    <a:pt x="14820" y="4611"/>
                    <a:pt x="15320" y="4166"/>
                  </a:cubicBezTo>
                  <a:cubicBezTo>
                    <a:pt x="15821" y="3721"/>
                    <a:pt x="16295" y="3317"/>
                    <a:pt x="16748" y="2953"/>
                  </a:cubicBezTo>
                  <a:cubicBezTo>
                    <a:pt x="17202" y="2589"/>
                    <a:pt x="17635" y="2265"/>
                    <a:pt x="18108" y="1942"/>
                  </a:cubicBezTo>
                  <a:cubicBezTo>
                    <a:pt x="18582" y="1618"/>
                    <a:pt x="19096" y="1294"/>
                    <a:pt x="19651" y="1011"/>
                  </a:cubicBezTo>
                  <a:cubicBezTo>
                    <a:pt x="20206" y="728"/>
                    <a:pt x="20802" y="485"/>
                    <a:pt x="21133" y="324"/>
                  </a:cubicBezTo>
                  <a:cubicBezTo>
                    <a:pt x="21465" y="162"/>
                    <a:pt x="21532" y="8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107950" y="826050"/>
              <a:ext cx="3225800" cy="64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" y="21172"/>
                    <a:pt x="595" y="20745"/>
                    <a:pt x="964" y="20424"/>
                  </a:cubicBezTo>
                  <a:cubicBezTo>
                    <a:pt x="1332" y="20103"/>
                    <a:pt x="1772" y="19889"/>
                    <a:pt x="2197" y="19640"/>
                  </a:cubicBezTo>
                  <a:cubicBezTo>
                    <a:pt x="2622" y="19390"/>
                    <a:pt x="3033" y="19105"/>
                    <a:pt x="3465" y="18713"/>
                  </a:cubicBezTo>
                  <a:cubicBezTo>
                    <a:pt x="3898" y="18321"/>
                    <a:pt x="4351" y="17822"/>
                    <a:pt x="4854" y="17287"/>
                  </a:cubicBezTo>
                  <a:cubicBezTo>
                    <a:pt x="5357" y="16752"/>
                    <a:pt x="5910" y="16182"/>
                    <a:pt x="6463" y="15576"/>
                  </a:cubicBezTo>
                  <a:cubicBezTo>
                    <a:pt x="7016" y="14970"/>
                    <a:pt x="7569" y="14329"/>
                    <a:pt x="8143" y="13687"/>
                  </a:cubicBezTo>
                  <a:cubicBezTo>
                    <a:pt x="8717" y="13046"/>
                    <a:pt x="9312" y="12404"/>
                    <a:pt x="9893" y="11834"/>
                  </a:cubicBezTo>
                  <a:cubicBezTo>
                    <a:pt x="10474" y="11263"/>
                    <a:pt x="11041" y="10764"/>
                    <a:pt x="11608" y="10265"/>
                  </a:cubicBezTo>
                  <a:cubicBezTo>
                    <a:pt x="12175" y="9766"/>
                    <a:pt x="12742" y="9267"/>
                    <a:pt x="13273" y="8804"/>
                  </a:cubicBezTo>
                  <a:cubicBezTo>
                    <a:pt x="13805" y="8341"/>
                    <a:pt x="14301" y="7913"/>
                    <a:pt x="14790" y="7450"/>
                  </a:cubicBezTo>
                  <a:cubicBezTo>
                    <a:pt x="15279" y="6986"/>
                    <a:pt x="15761" y="6487"/>
                    <a:pt x="16328" y="5917"/>
                  </a:cubicBezTo>
                  <a:cubicBezTo>
                    <a:pt x="16894" y="5347"/>
                    <a:pt x="17546" y="4705"/>
                    <a:pt x="18213" y="3992"/>
                  </a:cubicBezTo>
                  <a:cubicBezTo>
                    <a:pt x="18879" y="3279"/>
                    <a:pt x="19559" y="2495"/>
                    <a:pt x="20126" y="1818"/>
                  </a:cubicBezTo>
                  <a:cubicBezTo>
                    <a:pt x="20693" y="1141"/>
                    <a:pt x="21146" y="57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3803649" y="292650"/>
              <a:ext cx="57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3752849" y="502200"/>
              <a:ext cx="107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5194299" y="108500"/>
              <a:ext cx="349251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096"/>
                    <a:pt x="5760" y="4192"/>
                    <a:pt x="8247" y="6699"/>
                  </a:cubicBezTo>
                  <a:cubicBezTo>
                    <a:pt x="10735" y="9205"/>
                    <a:pt x="12829" y="12122"/>
                    <a:pt x="14727" y="14537"/>
                  </a:cubicBezTo>
                  <a:cubicBezTo>
                    <a:pt x="16625" y="16952"/>
                    <a:pt x="18327" y="18866"/>
                    <a:pt x="19440" y="19959"/>
                  </a:cubicBezTo>
                  <a:cubicBezTo>
                    <a:pt x="20553" y="21053"/>
                    <a:pt x="21076" y="2132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5206999" y="90912"/>
              <a:ext cx="387351" cy="61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171"/>
                  </a:moveTo>
                  <a:cubicBezTo>
                    <a:pt x="21010" y="23"/>
                    <a:pt x="20420" y="-125"/>
                    <a:pt x="19652" y="171"/>
                  </a:cubicBezTo>
                  <a:cubicBezTo>
                    <a:pt x="18885" y="467"/>
                    <a:pt x="17941" y="1207"/>
                    <a:pt x="16348" y="2723"/>
                  </a:cubicBezTo>
                  <a:cubicBezTo>
                    <a:pt x="14754" y="4239"/>
                    <a:pt x="12511" y="6533"/>
                    <a:pt x="10151" y="8863"/>
                  </a:cubicBezTo>
                  <a:cubicBezTo>
                    <a:pt x="7790" y="11193"/>
                    <a:pt x="5311" y="13560"/>
                    <a:pt x="3600" y="15668"/>
                  </a:cubicBezTo>
                  <a:cubicBezTo>
                    <a:pt x="1889" y="17776"/>
                    <a:pt x="944" y="19626"/>
                    <a:pt x="0" y="214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5740399" y="400600"/>
              <a:ext cx="139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5758318" y="527600"/>
              <a:ext cx="17258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511" y="0"/>
                  </a:moveTo>
                  <a:cubicBezTo>
                    <a:pt x="1194" y="5400"/>
                    <a:pt x="-123" y="10800"/>
                    <a:pt x="9" y="14400"/>
                  </a:cubicBezTo>
                  <a:cubicBezTo>
                    <a:pt x="140" y="18000"/>
                    <a:pt x="1721" y="19800"/>
                    <a:pt x="5540" y="20700"/>
                  </a:cubicBezTo>
                  <a:cubicBezTo>
                    <a:pt x="9360" y="21600"/>
                    <a:pt x="15418" y="21600"/>
                    <a:pt x="2147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6336078" y="127005"/>
              <a:ext cx="248872" cy="4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22" fill="norm" stroke="1" extrusionOk="0">
                  <a:moveTo>
                    <a:pt x="5048" y="6982"/>
                  </a:moveTo>
                  <a:cubicBezTo>
                    <a:pt x="4316" y="9932"/>
                    <a:pt x="3584" y="12882"/>
                    <a:pt x="3218" y="14989"/>
                  </a:cubicBezTo>
                  <a:cubicBezTo>
                    <a:pt x="2852" y="17097"/>
                    <a:pt x="2852" y="18361"/>
                    <a:pt x="2760" y="19467"/>
                  </a:cubicBezTo>
                  <a:cubicBezTo>
                    <a:pt x="2669" y="20574"/>
                    <a:pt x="2486" y="21522"/>
                    <a:pt x="2120" y="21522"/>
                  </a:cubicBezTo>
                  <a:cubicBezTo>
                    <a:pt x="1754" y="21522"/>
                    <a:pt x="1204" y="20574"/>
                    <a:pt x="747" y="18098"/>
                  </a:cubicBezTo>
                  <a:cubicBezTo>
                    <a:pt x="289" y="15622"/>
                    <a:pt x="-77" y="11618"/>
                    <a:pt x="15" y="8667"/>
                  </a:cubicBezTo>
                  <a:cubicBezTo>
                    <a:pt x="106" y="5717"/>
                    <a:pt x="655" y="3821"/>
                    <a:pt x="1204" y="2609"/>
                  </a:cubicBezTo>
                  <a:cubicBezTo>
                    <a:pt x="1754" y="1397"/>
                    <a:pt x="2303" y="870"/>
                    <a:pt x="3035" y="502"/>
                  </a:cubicBezTo>
                  <a:cubicBezTo>
                    <a:pt x="3767" y="133"/>
                    <a:pt x="4682" y="-78"/>
                    <a:pt x="5506" y="27"/>
                  </a:cubicBezTo>
                  <a:cubicBezTo>
                    <a:pt x="6330" y="133"/>
                    <a:pt x="7062" y="554"/>
                    <a:pt x="8343" y="2398"/>
                  </a:cubicBezTo>
                  <a:cubicBezTo>
                    <a:pt x="9625" y="4242"/>
                    <a:pt x="11455" y="7508"/>
                    <a:pt x="12096" y="9616"/>
                  </a:cubicBezTo>
                  <a:cubicBezTo>
                    <a:pt x="12737" y="11723"/>
                    <a:pt x="12187" y="12671"/>
                    <a:pt x="10906" y="13409"/>
                  </a:cubicBezTo>
                  <a:cubicBezTo>
                    <a:pt x="9625" y="14146"/>
                    <a:pt x="7611" y="14673"/>
                    <a:pt x="6055" y="14884"/>
                  </a:cubicBezTo>
                  <a:cubicBezTo>
                    <a:pt x="4499" y="15095"/>
                    <a:pt x="3401" y="14989"/>
                    <a:pt x="2394" y="14779"/>
                  </a:cubicBezTo>
                  <a:cubicBezTo>
                    <a:pt x="1387" y="14568"/>
                    <a:pt x="472" y="14252"/>
                    <a:pt x="472" y="14199"/>
                  </a:cubicBezTo>
                  <a:cubicBezTo>
                    <a:pt x="472" y="14146"/>
                    <a:pt x="1387" y="14357"/>
                    <a:pt x="3859" y="15253"/>
                  </a:cubicBezTo>
                  <a:cubicBezTo>
                    <a:pt x="6330" y="16148"/>
                    <a:pt x="10357" y="17729"/>
                    <a:pt x="13560" y="18782"/>
                  </a:cubicBezTo>
                  <a:cubicBezTo>
                    <a:pt x="16764" y="19836"/>
                    <a:pt x="19143" y="20363"/>
                    <a:pt x="21523" y="208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6593416" y="205466"/>
              <a:ext cx="232835" cy="31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4516" y="7609"/>
                  </a:moveTo>
                  <a:cubicBezTo>
                    <a:pt x="3927" y="7036"/>
                    <a:pt x="3338" y="6464"/>
                    <a:pt x="2749" y="5820"/>
                  </a:cubicBezTo>
                  <a:cubicBezTo>
                    <a:pt x="2160" y="5177"/>
                    <a:pt x="1571" y="4461"/>
                    <a:pt x="1473" y="4533"/>
                  </a:cubicBezTo>
                  <a:cubicBezTo>
                    <a:pt x="1375" y="4605"/>
                    <a:pt x="1767" y="5463"/>
                    <a:pt x="1964" y="8181"/>
                  </a:cubicBezTo>
                  <a:cubicBezTo>
                    <a:pt x="2160" y="10899"/>
                    <a:pt x="2160" y="15476"/>
                    <a:pt x="2160" y="18122"/>
                  </a:cubicBezTo>
                  <a:cubicBezTo>
                    <a:pt x="2160" y="20769"/>
                    <a:pt x="2160" y="21484"/>
                    <a:pt x="1865" y="21269"/>
                  </a:cubicBezTo>
                  <a:cubicBezTo>
                    <a:pt x="1571" y="21055"/>
                    <a:pt x="982" y="19910"/>
                    <a:pt x="589" y="16978"/>
                  </a:cubicBezTo>
                  <a:cubicBezTo>
                    <a:pt x="196" y="14046"/>
                    <a:pt x="0" y="9325"/>
                    <a:pt x="0" y="6321"/>
                  </a:cubicBezTo>
                  <a:cubicBezTo>
                    <a:pt x="0" y="3317"/>
                    <a:pt x="196" y="2030"/>
                    <a:pt x="687" y="1171"/>
                  </a:cubicBezTo>
                  <a:cubicBezTo>
                    <a:pt x="1178" y="313"/>
                    <a:pt x="1964" y="-116"/>
                    <a:pt x="2651" y="27"/>
                  </a:cubicBezTo>
                  <a:cubicBezTo>
                    <a:pt x="3338" y="170"/>
                    <a:pt x="3927" y="885"/>
                    <a:pt x="5498" y="3246"/>
                  </a:cubicBezTo>
                  <a:cubicBezTo>
                    <a:pt x="7069" y="5606"/>
                    <a:pt x="9622" y="9611"/>
                    <a:pt x="11487" y="12258"/>
                  </a:cubicBezTo>
                  <a:cubicBezTo>
                    <a:pt x="13353" y="14904"/>
                    <a:pt x="14531" y="16191"/>
                    <a:pt x="15513" y="17050"/>
                  </a:cubicBezTo>
                  <a:cubicBezTo>
                    <a:pt x="16495" y="17908"/>
                    <a:pt x="17280" y="18337"/>
                    <a:pt x="17771" y="18194"/>
                  </a:cubicBezTo>
                  <a:cubicBezTo>
                    <a:pt x="18262" y="18051"/>
                    <a:pt x="18458" y="17336"/>
                    <a:pt x="18753" y="14761"/>
                  </a:cubicBezTo>
                  <a:cubicBezTo>
                    <a:pt x="19047" y="12186"/>
                    <a:pt x="19440" y="7752"/>
                    <a:pt x="19636" y="5177"/>
                  </a:cubicBezTo>
                  <a:cubicBezTo>
                    <a:pt x="19833" y="2602"/>
                    <a:pt x="19833" y="1887"/>
                    <a:pt x="20127" y="2101"/>
                  </a:cubicBezTo>
                  <a:cubicBezTo>
                    <a:pt x="20422" y="2316"/>
                    <a:pt x="21011" y="3460"/>
                    <a:pt x="21600" y="46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6904162" y="182889"/>
              <a:ext cx="147417" cy="36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382" fill="norm" stroke="1" extrusionOk="0">
                  <a:moveTo>
                    <a:pt x="3357" y="5290"/>
                  </a:moveTo>
                  <a:cubicBezTo>
                    <a:pt x="2157" y="5660"/>
                    <a:pt x="957" y="6030"/>
                    <a:pt x="807" y="7265"/>
                  </a:cubicBezTo>
                  <a:cubicBezTo>
                    <a:pt x="657" y="8499"/>
                    <a:pt x="1557" y="10597"/>
                    <a:pt x="2457" y="12696"/>
                  </a:cubicBezTo>
                  <a:cubicBezTo>
                    <a:pt x="3357" y="14794"/>
                    <a:pt x="4257" y="16892"/>
                    <a:pt x="4707" y="18312"/>
                  </a:cubicBezTo>
                  <a:cubicBezTo>
                    <a:pt x="5157" y="19731"/>
                    <a:pt x="5157" y="20472"/>
                    <a:pt x="4857" y="20410"/>
                  </a:cubicBezTo>
                  <a:cubicBezTo>
                    <a:pt x="4557" y="20348"/>
                    <a:pt x="3957" y="19484"/>
                    <a:pt x="3357" y="16954"/>
                  </a:cubicBezTo>
                  <a:cubicBezTo>
                    <a:pt x="2757" y="14424"/>
                    <a:pt x="2157" y="10227"/>
                    <a:pt x="1857" y="7388"/>
                  </a:cubicBezTo>
                  <a:cubicBezTo>
                    <a:pt x="1557" y="4549"/>
                    <a:pt x="1557" y="3068"/>
                    <a:pt x="2007" y="2019"/>
                  </a:cubicBezTo>
                  <a:cubicBezTo>
                    <a:pt x="2457" y="970"/>
                    <a:pt x="3357" y="353"/>
                    <a:pt x="4557" y="106"/>
                  </a:cubicBezTo>
                  <a:cubicBezTo>
                    <a:pt x="5757" y="-141"/>
                    <a:pt x="7257" y="-18"/>
                    <a:pt x="10107" y="1155"/>
                  </a:cubicBezTo>
                  <a:cubicBezTo>
                    <a:pt x="12957" y="2328"/>
                    <a:pt x="17157" y="4549"/>
                    <a:pt x="19257" y="7141"/>
                  </a:cubicBezTo>
                  <a:cubicBezTo>
                    <a:pt x="21357" y="9733"/>
                    <a:pt x="21357" y="12696"/>
                    <a:pt x="19707" y="14979"/>
                  </a:cubicBezTo>
                  <a:cubicBezTo>
                    <a:pt x="18057" y="17262"/>
                    <a:pt x="14757" y="18867"/>
                    <a:pt x="12057" y="19854"/>
                  </a:cubicBezTo>
                  <a:cubicBezTo>
                    <a:pt x="9357" y="20842"/>
                    <a:pt x="7257" y="21212"/>
                    <a:pt x="5307" y="21336"/>
                  </a:cubicBezTo>
                  <a:cubicBezTo>
                    <a:pt x="3357" y="21459"/>
                    <a:pt x="1557" y="21336"/>
                    <a:pt x="657" y="20965"/>
                  </a:cubicBezTo>
                  <a:cubicBezTo>
                    <a:pt x="-243" y="20595"/>
                    <a:pt x="-243" y="19978"/>
                    <a:pt x="807" y="19237"/>
                  </a:cubicBezTo>
                  <a:cubicBezTo>
                    <a:pt x="1857" y="18497"/>
                    <a:pt x="3957" y="17633"/>
                    <a:pt x="6057" y="167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7211878" y="110949"/>
              <a:ext cx="173173" cy="44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47" fill="norm" stroke="1" extrusionOk="0">
                  <a:moveTo>
                    <a:pt x="17387" y="5055"/>
                  </a:moveTo>
                  <a:cubicBezTo>
                    <a:pt x="16346" y="3838"/>
                    <a:pt x="15305" y="2621"/>
                    <a:pt x="14525" y="1708"/>
                  </a:cubicBezTo>
                  <a:cubicBezTo>
                    <a:pt x="13744" y="796"/>
                    <a:pt x="13224" y="187"/>
                    <a:pt x="12443" y="35"/>
                  </a:cubicBezTo>
                  <a:cubicBezTo>
                    <a:pt x="11662" y="-117"/>
                    <a:pt x="10621" y="187"/>
                    <a:pt x="8799" y="1810"/>
                  </a:cubicBezTo>
                  <a:cubicBezTo>
                    <a:pt x="6978" y="3432"/>
                    <a:pt x="4375" y="6373"/>
                    <a:pt x="2554" y="9415"/>
                  </a:cubicBezTo>
                  <a:cubicBezTo>
                    <a:pt x="732" y="12458"/>
                    <a:pt x="-309" y="15601"/>
                    <a:pt x="81" y="17782"/>
                  </a:cubicBezTo>
                  <a:cubicBezTo>
                    <a:pt x="472" y="19962"/>
                    <a:pt x="2293" y="21179"/>
                    <a:pt x="6067" y="21331"/>
                  </a:cubicBezTo>
                  <a:cubicBezTo>
                    <a:pt x="9840" y="21483"/>
                    <a:pt x="15566" y="20570"/>
                    <a:pt x="21291" y="196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7512049" y="248200"/>
              <a:ext cx="1270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247"/>
                    <a:pt x="14400" y="6494"/>
                    <a:pt x="10800" y="10094"/>
                  </a:cubicBezTo>
                  <a:cubicBezTo>
                    <a:pt x="7200" y="13694"/>
                    <a:pt x="3600" y="1764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7600949" y="533950"/>
              <a:ext cx="381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7816849" y="233054"/>
              <a:ext cx="135468" cy="348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2025" y="4030"/>
                  </a:moveTo>
                  <a:cubicBezTo>
                    <a:pt x="1012" y="3513"/>
                    <a:pt x="0" y="2995"/>
                    <a:pt x="0" y="2478"/>
                  </a:cubicBezTo>
                  <a:cubicBezTo>
                    <a:pt x="0" y="1960"/>
                    <a:pt x="1012" y="1443"/>
                    <a:pt x="3375" y="926"/>
                  </a:cubicBezTo>
                  <a:cubicBezTo>
                    <a:pt x="5737" y="408"/>
                    <a:pt x="9450" y="-109"/>
                    <a:pt x="12656" y="20"/>
                  </a:cubicBezTo>
                  <a:cubicBezTo>
                    <a:pt x="15862" y="150"/>
                    <a:pt x="18563" y="926"/>
                    <a:pt x="19406" y="2413"/>
                  </a:cubicBezTo>
                  <a:cubicBezTo>
                    <a:pt x="20250" y="3901"/>
                    <a:pt x="19237" y="6099"/>
                    <a:pt x="17887" y="7522"/>
                  </a:cubicBezTo>
                  <a:cubicBezTo>
                    <a:pt x="16538" y="8945"/>
                    <a:pt x="14850" y="9592"/>
                    <a:pt x="14512" y="10174"/>
                  </a:cubicBezTo>
                  <a:cubicBezTo>
                    <a:pt x="14175" y="10756"/>
                    <a:pt x="15187" y="11273"/>
                    <a:pt x="17044" y="12372"/>
                  </a:cubicBezTo>
                  <a:cubicBezTo>
                    <a:pt x="18900" y="13472"/>
                    <a:pt x="21600" y="15153"/>
                    <a:pt x="21600" y="16770"/>
                  </a:cubicBezTo>
                  <a:cubicBezTo>
                    <a:pt x="21600" y="18387"/>
                    <a:pt x="18900" y="19939"/>
                    <a:pt x="16200" y="20715"/>
                  </a:cubicBezTo>
                  <a:cubicBezTo>
                    <a:pt x="13500" y="21491"/>
                    <a:pt x="10800" y="21491"/>
                    <a:pt x="8775" y="20715"/>
                  </a:cubicBezTo>
                  <a:cubicBezTo>
                    <a:pt x="6750" y="19939"/>
                    <a:pt x="5400" y="18387"/>
                    <a:pt x="4050" y="168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8000999" y="212217"/>
              <a:ext cx="163933" cy="48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600" fill="norm" stroke="1" extrusionOk="0">
                  <a:moveTo>
                    <a:pt x="8203" y="761"/>
                  </a:moveTo>
                  <a:cubicBezTo>
                    <a:pt x="9843" y="381"/>
                    <a:pt x="11484" y="0"/>
                    <a:pt x="13261" y="0"/>
                  </a:cubicBezTo>
                  <a:cubicBezTo>
                    <a:pt x="15038" y="0"/>
                    <a:pt x="16952" y="381"/>
                    <a:pt x="18592" y="1998"/>
                  </a:cubicBezTo>
                  <a:cubicBezTo>
                    <a:pt x="20233" y="3616"/>
                    <a:pt x="21600" y="6470"/>
                    <a:pt x="21053" y="9278"/>
                  </a:cubicBezTo>
                  <a:cubicBezTo>
                    <a:pt x="20506" y="12085"/>
                    <a:pt x="18046" y="14844"/>
                    <a:pt x="14218" y="16890"/>
                  </a:cubicBezTo>
                  <a:cubicBezTo>
                    <a:pt x="10390" y="18936"/>
                    <a:pt x="5195" y="2026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5714999" y="1485111"/>
              <a:ext cx="425451" cy="51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55"/>
                  </a:moveTo>
                  <a:cubicBezTo>
                    <a:pt x="537" y="-33"/>
                    <a:pt x="1075" y="-121"/>
                    <a:pt x="2364" y="672"/>
                  </a:cubicBezTo>
                  <a:cubicBezTo>
                    <a:pt x="3654" y="1466"/>
                    <a:pt x="5696" y="3141"/>
                    <a:pt x="7737" y="5213"/>
                  </a:cubicBezTo>
                  <a:cubicBezTo>
                    <a:pt x="9779" y="7285"/>
                    <a:pt x="11821" y="9753"/>
                    <a:pt x="13701" y="12222"/>
                  </a:cubicBezTo>
                  <a:cubicBezTo>
                    <a:pt x="15582" y="14690"/>
                    <a:pt x="17301" y="17159"/>
                    <a:pt x="18591" y="18702"/>
                  </a:cubicBezTo>
                  <a:cubicBezTo>
                    <a:pt x="19881" y="20245"/>
                    <a:pt x="20740" y="20862"/>
                    <a:pt x="21600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5741342" y="1442706"/>
              <a:ext cx="418158" cy="69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83" fill="norm" stroke="1" extrusionOk="0">
                  <a:moveTo>
                    <a:pt x="21551" y="173"/>
                  </a:moveTo>
                  <a:cubicBezTo>
                    <a:pt x="21006" y="43"/>
                    <a:pt x="20460" y="-87"/>
                    <a:pt x="20024" y="76"/>
                  </a:cubicBezTo>
                  <a:cubicBezTo>
                    <a:pt x="19587" y="238"/>
                    <a:pt x="19260" y="694"/>
                    <a:pt x="18060" y="2027"/>
                  </a:cubicBezTo>
                  <a:cubicBezTo>
                    <a:pt x="16860" y="3361"/>
                    <a:pt x="14787" y="5573"/>
                    <a:pt x="12769" y="7785"/>
                  </a:cubicBezTo>
                  <a:cubicBezTo>
                    <a:pt x="10751" y="9997"/>
                    <a:pt x="8787" y="12209"/>
                    <a:pt x="6987" y="14161"/>
                  </a:cubicBezTo>
                  <a:cubicBezTo>
                    <a:pt x="5187" y="16113"/>
                    <a:pt x="3551" y="17805"/>
                    <a:pt x="2515" y="18846"/>
                  </a:cubicBezTo>
                  <a:cubicBezTo>
                    <a:pt x="1478" y="19886"/>
                    <a:pt x="1042" y="20277"/>
                    <a:pt x="660" y="20667"/>
                  </a:cubicBezTo>
                  <a:cubicBezTo>
                    <a:pt x="278" y="21058"/>
                    <a:pt x="-49" y="21448"/>
                    <a:pt x="6" y="21480"/>
                  </a:cubicBezTo>
                  <a:cubicBezTo>
                    <a:pt x="60" y="21513"/>
                    <a:pt x="496" y="21188"/>
                    <a:pt x="933" y="208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6330949" y="1738333"/>
              <a:ext cx="234951" cy="3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6200"/>
                    <a:pt x="1168" y="10800"/>
                    <a:pt x="3795" y="6750"/>
                  </a:cubicBezTo>
                  <a:cubicBezTo>
                    <a:pt x="6422" y="2700"/>
                    <a:pt x="11092" y="0"/>
                    <a:pt x="14400" y="0"/>
                  </a:cubicBezTo>
                  <a:cubicBezTo>
                    <a:pt x="17708" y="0"/>
                    <a:pt x="19654" y="2700"/>
                    <a:pt x="21600" y="5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6369049" y="1899200"/>
              <a:ext cx="266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7128715" y="1276722"/>
              <a:ext cx="300785" cy="12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39" fill="norm" stroke="1" extrusionOk="0">
                  <a:moveTo>
                    <a:pt x="19065" y="1493"/>
                  </a:moveTo>
                  <a:cubicBezTo>
                    <a:pt x="19215" y="1316"/>
                    <a:pt x="19365" y="1138"/>
                    <a:pt x="18990" y="908"/>
                  </a:cubicBezTo>
                  <a:cubicBezTo>
                    <a:pt x="18615" y="677"/>
                    <a:pt x="17715" y="394"/>
                    <a:pt x="16140" y="198"/>
                  </a:cubicBezTo>
                  <a:cubicBezTo>
                    <a:pt x="14565" y="3"/>
                    <a:pt x="12315" y="-103"/>
                    <a:pt x="9765" y="145"/>
                  </a:cubicBezTo>
                  <a:cubicBezTo>
                    <a:pt x="7215" y="394"/>
                    <a:pt x="4365" y="997"/>
                    <a:pt x="2640" y="1653"/>
                  </a:cubicBezTo>
                  <a:cubicBezTo>
                    <a:pt x="915" y="2309"/>
                    <a:pt x="315" y="3018"/>
                    <a:pt x="840" y="3674"/>
                  </a:cubicBezTo>
                  <a:cubicBezTo>
                    <a:pt x="1365" y="4330"/>
                    <a:pt x="3015" y="4933"/>
                    <a:pt x="4890" y="5590"/>
                  </a:cubicBezTo>
                  <a:cubicBezTo>
                    <a:pt x="6765" y="6246"/>
                    <a:pt x="8865" y="6955"/>
                    <a:pt x="9615" y="7789"/>
                  </a:cubicBezTo>
                  <a:cubicBezTo>
                    <a:pt x="10365" y="8622"/>
                    <a:pt x="9765" y="9580"/>
                    <a:pt x="8940" y="10183"/>
                  </a:cubicBezTo>
                  <a:cubicBezTo>
                    <a:pt x="8115" y="10786"/>
                    <a:pt x="7065" y="11034"/>
                    <a:pt x="6015" y="11176"/>
                  </a:cubicBezTo>
                  <a:cubicBezTo>
                    <a:pt x="4965" y="11318"/>
                    <a:pt x="3915" y="11353"/>
                    <a:pt x="3240" y="11282"/>
                  </a:cubicBezTo>
                  <a:cubicBezTo>
                    <a:pt x="2565" y="11211"/>
                    <a:pt x="2265" y="11034"/>
                    <a:pt x="2490" y="10928"/>
                  </a:cubicBezTo>
                  <a:cubicBezTo>
                    <a:pt x="2715" y="10821"/>
                    <a:pt x="3465" y="10786"/>
                    <a:pt x="4590" y="10839"/>
                  </a:cubicBezTo>
                  <a:cubicBezTo>
                    <a:pt x="5715" y="10892"/>
                    <a:pt x="7215" y="11034"/>
                    <a:pt x="8565" y="11389"/>
                  </a:cubicBezTo>
                  <a:cubicBezTo>
                    <a:pt x="9915" y="11743"/>
                    <a:pt x="11115" y="12311"/>
                    <a:pt x="11115" y="13056"/>
                  </a:cubicBezTo>
                  <a:cubicBezTo>
                    <a:pt x="11115" y="13800"/>
                    <a:pt x="9915" y="14723"/>
                    <a:pt x="7965" y="15751"/>
                  </a:cubicBezTo>
                  <a:cubicBezTo>
                    <a:pt x="6015" y="16780"/>
                    <a:pt x="3315" y="17915"/>
                    <a:pt x="1740" y="18819"/>
                  </a:cubicBezTo>
                  <a:cubicBezTo>
                    <a:pt x="165" y="19724"/>
                    <a:pt x="-285" y="20397"/>
                    <a:pt x="165" y="20841"/>
                  </a:cubicBezTo>
                  <a:cubicBezTo>
                    <a:pt x="615" y="21284"/>
                    <a:pt x="1965" y="21497"/>
                    <a:pt x="4740" y="21426"/>
                  </a:cubicBezTo>
                  <a:cubicBezTo>
                    <a:pt x="7515" y="21355"/>
                    <a:pt x="11715" y="21000"/>
                    <a:pt x="14715" y="20752"/>
                  </a:cubicBezTo>
                  <a:cubicBezTo>
                    <a:pt x="17715" y="20504"/>
                    <a:pt x="19515" y="20362"/>
                    <a:pt x="21315" y="202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7816849" y="1142419"/>
              <a:ext cx="88901" cy="40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3812"/>
                  </a:moveTo>
                  <a:cubicBezTo>
                    <a:pt x="0" y="2903"/>
                    <a:pt x="0" y="1993"/>
                    <a:pt x="257" y="1254"/>
                  </a:cubicBezTo>
                  <a:cubicBezTo>
                    <a:pt x="514" y="515"/>
                    <a:pt x="1029" y="-53"/>
                    <a:pt x="1800" y="4"/>
                  </a:cubicBezTo>
                  <a:cubicBezTo>
                    <a:pt x="2571" y="61"/>
                    <a:pt x="3600" y="743"/>
                    <a:pt x="4629" y="2732"/>
                  </a:cubicBezTo>
                  <a:cubicBezTo>
                    <a:pt x="5657" y="4722"/>
                    <a:pt x="6686" y="8019"/>
                    <a:pt x="8229" y="11259"/>
                  </a:cubicBezTo>
                  <a:cubicBezTo>
                    <a:pt x="9771" y="14499"/>
                    <a:pt x="11829" y="17682"/>
                    <a:pt x="14143" y="19387"/>
                  </a:cubicBezTo>
                  <a:cubicBezTo>
                    <a:pt x="16457" y="21092"/>
                    <a:pt x="19029" y="21320"/>
                    <a:pt x="21600" y="215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8591913" y="1283762"/>
              <a:ext cx="218340" cy="17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12" fill="norm" stroke="1" extrusionOk="0">
                  <a:moveTo>
                    <a:pt x="587" y="4622"/>
                  </a:moveTo>
                  <a:cubicBezTo>
                    <a:pt x="379" y="2540"/>
                    <a:pt x="172" y="458"/>
                    <a:pt x="68" y="67"/>
                  </a:cubicBezTo>
                  <a:cubicBezTo>
                    <a:pt x="-36" y="-323"/>
                    <a:pt x="-36" y="978"/>
                    <a:pt x="172" y="4231"/>
                  </a:cubicBezTo>
                  <a:cubicBezTo>
                    <a:pt x="379" y="7484"/>
                    <a:pt x="795" y="12689"/>
                    <a:pt x="1418" y="15942"/>
                  </a:cubicBezTo>
                  <a:cubicBezTo>
                    <a:pt x="2041" y="19195"/>
                    <a:pt x="2872" y="20496"/>
                    <a:pt x="3806" y="20887"/>
                  </a:cubicBezTo>
                  <a:cubicBezTo>
                    <a:pt x="4741" y="21277"/>
                    <a:pt x="5779" y="20757"/>
                    <a:pt x="6506" y="19325"/>
                  </a:cubicBezTo>
                  <a:cubicBezTo>
                    <a:pt x="7233" y="17894"/>
                    <a:pt x="7649" y="15552"/>
                    <a:pt x="8064" y="15031"/>
                  </a:cubicBezTo>
                  <a:cubicBezTo>
                    <a:pt x="8479" y="14511"/>
                    <a:pt x="8895" y="15812"/>
                    <a:pt x="9622" y="16723"/>
                  </a:cubicBezTo>
                  <a:cubicBezTo>
                    <a:pt x="10349" y="17634"/>
                    <a:pt x="11387" y="18154"/>
                    <a:pt x="13360" y="17373"/>
                  </a:cubicBezTo>
                  <a:cubicBezTo>
                    <a:pt x="15333" y="16593"/>
                    <a:pt x="18241" y="14511"/>
                    <a:pt x="19799" y="12038"/>
                  </a:cubicBezTo>
                  <a:cubicBezTo>
                    <a:pt x="21356" y="9566"/>
                    <a:pt x="21564" y="6704"/>
                    <a:pt x="21356" y="4622"/>
                  </a:cubicBezTo>
                  <a:cubicBezTo>
                    <a:pt x="21149" y="2540"/>
                    <a:pt x="20526" y="1238"/>
                    <a:pt x="19695" y="588"/>
                  </a:cubicBezTo>
                  <a:cubicBezTo>
                    <a:pt x="18864" y="-63"/>
                    <a:pt x="17826" y="-63"/>
                    <a:pt x="16891" y="978"/>
                  </a:cubicBezTo>
                  <a:cubicBezTo>
                    <a:pt x="15956" y="2019"/>
                    <a:pt x="15126" y="4101"/>
                    <a:pt x="14295" y="61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8909049" y="1378500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8966613" y="1191496"/>
              <a:ext cx="86604" cy="41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3" h="21477" fill="norm" stroke="1" extrusionOk="0">
                  <a:moveTo>
                    <a:pt x="13465" y="5711"/>
                  </a:moveTo>
                  <a:cubicBezTo>
                    <a:pt x="11456" y="6038"/>
                    <a:pt x="9447" y="6365"/>
                    <a:pt x="8442" y="7511"/>
                  </a:cubicBezTo>
                  <a:cubicBezTo>
                    <a:pt x="7437" y="8656"/>
                    <a:pt x="7437" y="10620"/>
                    <a:pt x="8191" y="12747"/>
                  </a:cubicBezTo>
                  <a:cubicBezTo>
                    <a:pt x="8944" y="14874"/>
                    <a:pt x="10451" y="17165"/>
                    <a:pt x="11205" y="18802"/>
                  </a:cubicBezTo>
                  <a:cubicBezTo>
                    <a:pt x="11958" y="20438"/>
                    <a:pt x="11958" y="21420"/>
                    <a:pt x="11205" y="21474"/>
                  </a:cubicBezTo>
                  <a:cubicBezTo>
                    <a:pt x="10451" y="21529"/>
                    <a:pt x="8944" y="20656"/>
                    <a:pt x="6684" y="18365"/>
                  </a:cubicBezTo>
                  <a:cubicBezTo>
                    <a:pt x="4423" y="16074"/>
                    <a:pt x="1409" y="12365"/>
                    <a:pt x="405" y="9202"/>
                  </a:cubicBezTo>
                  <a:cubicBezTo>
                    <a:pt x="-600" y="6038"/>
                    <a:pt x="405" y="3420"/>
                    <a:pt x="1912" y="1947"/>
                  </a:cubicBezTo>
                  <a:cubicBezTo>
                    <a:pt x="3419" y="474"/>
                    <a:pt x="5428" y="147"/>
                    <a:pt x="7688" y="38"/>
                  </a:cubicBezTo>
                  <a:cubicBezTo>
                    <a:pt x="9949" y="-71"/>
                    <a:pt x="12460" y="38"/>
                    <a:pt x="15223" y="584"/>
                  </a:cubicBezTo>
                  <a:cubicBezTo>
                    <a:pt x="17986" y="1129"/>
                    <a:pt x="21000" y="2111"/>
                    <a:pt x="20498" y="3638"/>
                  </a:cubicBezTo>
                  <a:cubicBezTo>
                    <a:pt x="19995" y="5165"/>
                    <a:pt x="15977" y="7238"/>
                    <a:pt x="12209" y="8547"/>
                  </a:cubicBezTo>
                  <a:cubicBezTo>
                    <a:pt x="8442" y="9856"/>
                    <a:pt x="4926" y="10402"/>
                    <a:pt x="1409" y="10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9131299" y="1365800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9604581" y="983669"/>
              <a:ext cx="66469" cy="35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39" fill="norm" stroke="1" extrusionOk="0">
                  <a:moveTo>
                    <a:pt x="4997" y="3582"/>
                  </a:moveTo>
                  <a:cubicBezTo>
                    <a:pt x="3647" y="2802"/>
                    <a:pt x="2297" y="2021"/>
                    <a:pt x="1285" y="1305"/>
                  </a:cubicBezTo>
                  <a:cubicBezTo>
                    <a:pt x="272" y="590"/>
                    <a:pt x="-403" y="-61"/>
                    <a:pt x="272" y="4"/>
                  </a:cubicBezTo>
                  <a:cubicBezTo>
                    <a:pt x="947" y="69"/>
                    <a:pt x="2972" y="850"/>
                    <a:pt x="6347" y="3778"/>
                  </a:cubicBezTo>
                  <a:cubicBezTo>
                    <a:pt x="9722" y="6705"/>
                    <a:pt x="14447" y="11780"/>
                    <a:pt x="17147" y="15098"/>
                  </a:cubicBezTo>
                  <a:cubicBezTo>
                    <a:pt x="19847" y="18416"/>
                    <a:pt x="20522" y="19978"/>
                    <a:pt x="21197" y="21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9702799" y="997500"/>
              <a:ext cx="133351" cy="57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820"/>
                    <a:pt x="16800" y="3640"/>
                    <a:pt x="14057" y="5934"/>
                  </a:cubicBezTo>
                  <a:cubicBezTo>
                    <a:pt x="11314" y="8229"/>
                    <a:pt x="8229" y="10998"/>
                    <a:pt x="5829" y="13688"/>
                  </a:cubicBezTo>
                  <a:cubicBezTo>
                    <a:pt x="3429" y="16378"/>
                    <a:pt x="1714" y="189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9766299" y="1232442"/>
              <a:ext cx="197381" cy="34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266" fill="norm" stroke="1" extrusionOk="0">
                  <a:moveTo>
                    <a:pt x="11596" y="3904"/>
                  </a:moveTo>
                  <a:cubicBezTo>
                    <a:pt x="10914" y="3383"/>
                    <a:pt x="10232" y="2863"/>
                    <a:pt x="9777" y="2277"/>
                  </a:cubicBezTo>
                  <a:cubicBezTo>
                    <a:pt x="9322" y="1692"/>
                    <a:pt x="9095" y="1041"/>
                    <a:pt x="9663" y="586"/>
                  </a:cubicBezTo>
                  <a:cubicBezTo>
                    <a:pt x="10232" y="130"/>
                    <a:pt x="11596" y="-130"/>
                    <a:pt x="13756" y="65"/>
                  </a:cubicBezTo>
                  <a:cubicBezTo>
                    <a:pt x="15916" y="260"/>
                    <a:pt x="18872" y="911"/>
                    <a:pt x="20236" y="1887"/>
                  </a:cubicBezTo>
                  <a:cubicBezTo>
                    <a:pt x="21600" y="2863"/>
                    <a:pt x="21373" y="4164"/>
                    <a:pt x="20463" y="5400"/>
                  </a:cubicBezTo>
                  <a:cubicBezTo>
                    <a:pt x="19554" y="6636"/>
                    <a:pt x="17962" y="7807"/>
                    <a:pt x="16598" y="8653"/>
                  </a:cubicBezTo>
                  <a:cubicBezTo>
                    <a:pt x="15234" y="9499"/>
                    <a:pt x="14097" y="10019"/>
                    <a:pt x="14097" y="10475"/>
                  </a:cubicBezTo>
                  <a:cubicBezTo>
                    <a:pt x="14097" y="10930"/>
                    <a:pt x="15234" y="11321"/>
                    <a:pt x="16598" y="12166"/>
                  </a:cubicBezTo>
                  <a:cubicBezTo>
                    <a:pt x="17962" y="13012"/>
                    <a:pt x="19554" y="14313"/>
                    <a:pt x="20349" y="15484"/>
                  </a:cubicBezTo>
                  <a:cubicBezTo>
                    <a:pt x="21145" y="16656"/>
                    <a:pt x="21145" y="17697"/>
                    <a:pt x="18417" y="18737"/>
                  </a:cubicBezTo>
                  <a:cubicBezTo>
                    <a:pt x="15688" y="19778"/>
                    <a:pt x="10232" y="20819"/>
                    <a:pt x="6707" y="21145"/>
                  </a:cubicBezTo>
                  <a:cubicBezTo>
                    <a:pt x="3183" y="21470"/>
                    <a:pt x="1592" y="21080"/>
                    <a:pt x="0" y="206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7811205" y="1896406"/>
              <a:ext cx="399345" cy="28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40" fill="norm" stroke="1" extrusionOk="0">
                  <a:moveTo>
                    <a:pt x="303" y="4498"/>
                  </a:moveTo>
                  <a:cubicBezTo>
                    <a:pt x="75" y="3386"/>
                    <a:pt x="-152" y="2274"/>
                    <a:pt x="132" y="1480"/>
                  </a:cubicBezTo>
                  <a:cubicBezTo>
                    <a:pt x="416" y="686"/>
                    <a:pt x="1212" y="210"/>
                    <a:pt x="2179" y="51"/>
                  </a:cubicBezTo>
                  <a:cubicBezTo>
                    <a:pt x="3145" y="-108"/>
                    <a:pt x="4282" y="51"/>
                    <a:pt x="5077" y="1321"/>
                  </a:cubicBezTo>
                  <a:cubicBezTo>
                    <a:pt x="5873" y="2592"/>
                    <a:pt x="6328" y="4974"/>
                    <a:pt x="5703" y="8071"/>
                  </a:cubicBezTo>
                  <a:cubicBezTo>
                    <a:pt x="5077" y="11168"/>
                    <a:pt x="3372" y="14980"/>
                    <a:pt x="2349" y="17283"/>
                  </a:cubicBezTo>
                  <a:cubicBezTo>
                    <a:pt x="1326" y="19586"/>
                    <a:pt x="985" y="20380"/>
                    <a:pt x="1099" y="20857"/>
                  </a:cubicBezTo>
                  <a:cubicBezTo>
                    <a:pt x="1212" y="21333"/>
                    <a:pt x="1781" y="21492"/>
                    <a:pt x="3997" y="21174"/>
                  </a:cubicBezTo>
                  <a:cubicBezTo>
                    <a:pt x="6214" y="20857"/>
                    <a:pt x="10080" y="20063"/>
                    <a:pt x="13263" y="19348"/>
                  </a:cubicBezTo>
                  <a:cubicBezTo>
                    <a:pt x="16446" y="18633"/>
                    <a:pt x="18947" y="17998"/>
                    <a:pt x="21448" y="173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8664305" y="1932651"/>
              <a:ext cx="172779" cy="13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91" fill="norm" stroke="1" extrusionOk="0">
                  <a:moveTo>
                    <a:pt x="4380" y="1701"/>
                  </a:moveTo>
                  <a:cubicBezTo>
                    <a:pt x="3326" y="719"/>
                    <a:pt x="2273" y="-263"/>
                    <a:pt x="1482" y="64"/>
                  </a:cubicBezTo>
                  <a:cubicBezTo>
                    <a:pt x="692" y="392"/>
                    <a:pt x="165" y="2028"/>
                    <a:pt x="34" y="5301"/>
                  </a:cubicBezTo>
                  <a:cubicBezTo>
                    <a:pt x="-98" y="8573"/>
                    <a:pt x="165" y="13482"/>
                    <a:pt x="692" y="16592"/>
                  </a:cubicBezTo>
                  <a:cubicBezTo>
                    <a:pt x="1219" y="19701"/>
                    <a:pt x="2009" y="21010"/>
                    <a:pt x="2931" y="21173"/>
                  </a:cubicBezTo>
                  <a:cubicBezTo>
                    <a:pt x="3853" y="21337"/>
                    <a:pt x="4907" y="20355"/>
                    <a:pt x="5697" y="19046"/>
                  </a:cubicBezTo>
                  <a:cubicBezTo>
                    <a:pt x="6487" y="17737"/>
                    <a:pt x="7014" y="16101"/>
                    <a:pt x="7541" y="16101"/>
                  </a:cubicBezTo>
                  <a:cubicBezTo>
                    <a:pt x="8068" y="16101"/>
                    <a:pt x="8595" y="17737"/>
                    <a:pt x="9517" y="18882"/>
                  </a:cubicBezTo>
                  <a:cubicBezTo>
                    <a:pt x="10439" y="20028"/>
                    <a:pt x="11756" y="20682"/>
                    <a:pt x="13731" y="20355"/>
                  </a:cubicBezTo>
                  <a:cubicBezTo>
                    <a:pt x="15707" y="20028"/>
                    <a:pt x="18341" y="18719"/>
                    <a:pt x="19790" y="16428"/>
                  </a:cubicBezTo>
                  <a:cubicBezTo>
                    <a:pt x="21239" y="14137"/>
                    <a:pt x="21502" y="10864"/>
                    <a:pt x="21502" y="8901"/>
                  </a:cubicBezTo>
                  <a:cubicBezTo>
                    <a:pt x="21502" y="6937"/>
                    <a:pt x="21239" y="6282"/>
                    <a:pt x="20975" y="56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8921749" y="199445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8972549" y="1897557"/>
              <a:ext cx="119124" cy="37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348" fill="norm" stroke="1" extrusionOk="0">
                  <a:moveTo>
                    <a:pt x="8938" y="5493"/>
                  </a:moveTo>
                  <a:cubicBezTo>
                    <a:pt x="7821" y="6813"/>
                    <a:pt x="6703" y="8133"/>
                    <a:pt x="6890" y="10593"/>
                  </a:cubicBezTo>
                  <a:cubicBezTo>
                    <a:pt x="7076" y="13053"/>
                    <a:pt x="8566" y="16653"/>
                    <a:pt x="9310" y="18753"/>
                  </a:cubicBezTo>
                  <a:cubicBezTo>
                    <a:pt x="10055" y="20853"/>
                    <a:pt x="10055" y="21453"/>
                    <a:pt x="9683" y="21333"/>
                  </a:cubicBezTo>
                  <a:cubicBezTo>
                    <a:pt x="9310" y="21213"/>
                    <a:pt x="8566" y="20373"/>
                    <a:pt x="7821" y="17913"/>
                  </a:cubicBezTo>
                  <a:cubicBezTo>
                    <a:pt x="7076" y="15453"/>
                    <a:pt x="6331" y="11373"/>
                    <a:pt x="5959" y="8493"/>
                  </a:cubicBezTo>
                  <a:cubicBezTo>
                    <a:pt x="5586" y="5613"/>
                    <a:pt x="5586" y="3933"/>
                    <a:pt x="5959" y="2733"/>
                  </a:cubicBezTo>
                  <a:cubicBezTo>
                    <a:pt x="6331" y="1533"/>
                    <a:pt x="7076" y="813"/>
                    <a:pt x="8379" y="393"/>
                  </a:cubicBezTo>
                  <a:cubicBezTo>
                    <a:pt x="9683" y="-27"/>
                    <a:pt x="11545" y="-147"/>
                    <a:pt x="13966" y="213"/>
                  </a:cubicBezTo>
                  <a:cubicBezTo>
                    <a:pt x="16386" y="573"/>
                    <a:pt x="19366" y="1413"/>
                    <a:pt x="20483" y="2673"/>
                  </a:cubicBezTo>
                  <a:cubicBezTo>
                    <a:pt x="21600" y="3933"/>
                    <a:pt x="20855" y="5613"/>
                    <a:pt x="17131" y="7053"/>
                  </a:cubicBezTo>
                  <a:cubicBezTo>
                    <a:pt x="13407" y="8493"/>
                    <a:pt x="6703" y="9693"/>
                    <a:pt x="0" y="108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9150349" y="2038900"/>
              <a:ext cx="50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9766299" y="1772200"/>
              <a:ext cx="25452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4608"/>
                    <a:pt x="16615" y="9216"/>
                    <a:pt x="19108" y="12816"/>
                  </a:cubicBezTo>
                  <a:cubicBezTo>
                    <a:pt x="21600" y="16416"/>
                    <a:pt x="18277" y="19008"/>
                    <a:pt x="149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9867899" y="1759500"/>
              <a:ext cx="1016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3300"/>
                    <a:pt x="13500" y="6600"/>
                    <a:pt x="9900" y="10200"/>
                  </a:cubicBezTo>
                  <a:cubicBezTo>
                    <a:pt x="6300" y="13800"/>
                    <a:pt x="3150" y="177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9880599" y="1923383"/>
              <a:ext cx="205751" cy="31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538" fill="norm" stroke="1" extrusionOk="0">
                  <a:moveTo>
                    <a:pt x="10580" y="3587"/>
                  </a:moveTo>
                  <a:cubicBezTo>
                    <a:pt x="11020" y="2565"/>
                    <a:pt x="11461" y="1543"/>
                    <a:pt x="12784" y="887"/>
                  </a:cubicBezTo>
                  <a:cubicBezTo>
                    <a:pt x="14106" y="230"/>
                    <a:pt x="16310" y="-62"/>
                    <a:pt x="17853" y="11"/>
                  </a:cubicBezTo>
                  <a:cubicBezTo>
                    <a:pt x="19396" y="84"/>
                    <a:pt x="20278" y="522"/>
                    <a:pt x="20829" y="1106"/>
                  </a:cubicBezTo>
                  <a:cubicBezTo>
                    <a:pt x="21380" y="1689"/>
                    <a:pt x="21600" y="2419"/>
                    <a:pt x="21269" y="3660"/>
                  </a:cubicBezTo>
                  <a:cubicBezTo>
                    <a:pt x="20939" y="4900"/>
                    <a:pt x="20057" y="6652"/>
                    <a:pt x="18955" y="7965"/>
                  </a:cubicBezTo>
                  <a:cubicBezTo>
                    <a:pt x="17853" y="9279"/>
                    <a:pt x="16531" y="10154"/>
                    <a:pt x="16420" y="10811"/>
                  </a:cubicBezTo>
                  <a:cubicBezTo>
                    <a:pt x="16310" y="11468"/>
                    <a:pt x="17412" y="11906"/>
                    <a:pt x="18624" y="13000"/>
                  </a:cubicBezTo>
                  <a:cubicBezTo>
                    <a:pt x="19837" y="14095"/>
                    <a:pt x="21159" y="15846"/>
                    <a:pt x="21269" y="17379"/>
                  </a:cubicBezTo>
                  <a:cubicBezTo>
                    <a:pt x="21380" y="18911"/>
                    <a:pt x="20278" y="20224"/>
                    <a:pt x="16531" y="20881"/>
                  </a:cubicBezTo>
                  <a:cubicBezTo>
                    <a:pt x="12784" y="21538"/>
                    <a:pt x="6392" y="21538"/>
                    <a:pt x="0" y="21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7791449" y="2550487"/>
              <a:ext cx="264685" cy="365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21" fill="norm" stroke="1" extrusionOk="0">
                  <a:moveTo>
                    <a:pt x="5657" y="2769"/>
                  </a:moveTo>
                  <a:cubicBezTo>
                    <a:pt x="5657" y="2148"/>
                    <a:pt x="5657" y="1528"/>
                    <a:pt x="6086" y="1031"/>
                  </a:cubicBezTo>
                  <a:cubicBezTo>
                    <a:pt x="6514" y="535"/>
                    <a:pt x="7371" y="162"/>
                    <a:pt x="8743" y="38"/>
                  </a:cubicBezTo>
                  <a:cubicBezTo>
                    <a:pt x="10114" y="-86"/>
                    <a:pt x="12000" y="38"/>
                    <a:pt x="13371" y="1280"/>
                  </a:cubicBezTo>
                  <a:cubicBezTo>
                    <a:pt x="14743" y="2521"/>
                    <a:pt x="15600" y="4880"/>
                    <a:pt x="15429" y="6742"/>
                  </a:cubicBezTo>
                  <a:cubicBezTo>
                    <a:pt x="15257" y="8604"/>
                    <a:pt x="14057" y="9969"/>
                    <a:pt x="13029" y="10838"/>
                  </a:cubicBezTo>
                  <a:cubicBezTo>
                    <a:pt x="12000" y="11707"/>
                    <a:pt x="11143" y="12080"/>
                    <a:pt x="11229" y="12266"/>
                  </a:cubicBezTo>
                  <a:cubicBezTo>
                    <a:pt x="11314" y="12452"/>
                    <a:pt x="12343" y="12452"/>
                    <a:pt x="13714" y="12700"/>
                  </a:cubicBezTo>
                  <a:cubicBezTo>
                    <a:pt x="15086" y="12948"/>
                    <a:pt x="16800" y="13445"/>
                    <a:pt x="18171" y="14004"/>
                  </a:cubicBezTo>
                  <a:cubicBezTo>
                    <a:pt x="19543" y="14562"/>
                    <a:pt x="20571" y="15183"/>
                    <a:pt x="21086" y="15866"/>
                  </a:cubicBezTo>
                  <a:cubicBezTo>
                    <a:pt x="21600" y="16548"/>
                    <a:pt x="21600" y="17293"/>
                    <a:pt x="20743" y="18162"/>
                  </a:cubicBezTo>
                  <a:cubicBezTo>
                    <a:pt x="19886" y="19031"/>
                    <a:pt x="18171" y="20024"/>
                    <a:pt x="15000" y="20645"/>
                  </a:cubicBezTo>
                  <a:cubicBezTo>
                    <a:pt x="11829" y="21266"/>
                    <a:pt x="7200" y="21514"/>
                    <a:pt x="4457" y="21390"/>
                  </a:cubicBezTo>
                  <a:cubicBezTo>
                    <a:pt x="1714" y="21266"/>
                    <a:pt x="857" y="20769"/>
                    <a:pt x="0" y="202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8770408" y="2712000"/>
              <a:ext cx="172595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fill="norm" stroke="1" extrusionOk="0">
                  <a:moveTo>
                    <a:pt x="2993" y="0"/>
                  </a:moveTo>
                  <a:cubicBezTo>
                    <a:pt x="1952" y="771"/>
                    <a:pt x="911" y="1543"/>
                    <a:pt x="390" y="4886"/>
                  </a:cubicBezTo>
                  <a:cubicBezTo>
                    <a:pt x="-130" y="8229"/>
                    <a:pt x="-130" y="14143"/>
                    <a:pt x="390" y="17486"/>
                  </a:cubicBezTo>
                  <a:cubicBezTo>
                    <a:pt x="911" y="20829"/>
                    <a:pt x="1952" y="21600"/>
                    <a:pt x="2993" y="21600"/>
                  </a:cubicBezTo>
                  <a:cubicBezTo>
                    <a:pt x="4034" y="21600"/>
                    <a:pt x="5075" y="20829"/>
                    <a:pt x="5986" y="19929"/>
                  </a:cubicBezTo>
                  <a:cubicBezTo>
                    <a:pt x="6897" y="19029"/>
                    <a:pt x="7677" y="18000"/>
                    <a:pt x="8848" y="17871"/>
                  </a:cubicBezTo>
                  <a:cubicBezTo>
                    <a:pt x="10019" y="17743"/>
                    <a:pt x="11581" y="18514"/>
                    <a:pt x="13012" y="18900"/>
                  </a:cubicBezTo>
                  <a:cubicBezTo>
                    <a:pt x="14443" y="19286"/>
                    <a:pt x="15745" y="19286"/>
                    <a:pt x="17046" y="18129"/>
                  </a:cubicBezTo>
                  <a:cubicBezTo>
                    <a:pt x="18347" y="16971"/>
                    <a:pt x="19648" y="14657"/>
                    <a:pt x="20429" y="12600"/>
                  </a:cubicBezTo>
                  <a:cubicBezTo>
                    <a:pt x="21210" y="10543"/>
                    <a:pt x="21470" y="8743"/>
                    <a:pt x="20950" y="7329"/>
                  </a:cubicBezTo>
                  <a:cubicBezTo>
                    <a:pt x="20429" y="5914"/>
                    <a:pt x="19128" y="4886"/>
                    <a:pt x="17827" y="38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9055099" y="2788200"/>
              <a:ext cx="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9131299" y="2642606"/>
              <a:ext cx="112680" cy="43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381" fill="norm" stroke="1" extrusionOk="0">
                  <a:moveTo>
                    <a:pt x="5786" y="7143"/>
                  </a:moveTo>
                  <a:cubicBezTo>
                    <a:pt x="6171" y="10155"/>
                    <a:pt x="6557" y="13166"/>
                    <a:pt x="7136" y="15243"/>
                  </a:cubicBezTo>
                  <a:cubicBezTo>
                    <a:pt x="7714" y="17320"/>
                    <a:pt x="8486" y="18462"/>
                    <a:pt x="8871" y="19449"/>
                  </a:cubicBezTo>
                  <a:cubicBezTo>
                    <a:pt x="9257" y="20436"/>
                    <a:pt x="9257" y="21266"/>
                    <a:pt x="8871" y="21370"/>
                  </a:cubicBezTo>
                  <a:cubicBezTo>
                    <a:pt x="8486" y="21474"/>
                    <a:pt x="7714" y="20851"/>
                    <a:pt x="6171" y="18826"/>
                  </a:cubicBezTo>
                  <a:cubicBezTo>
                    <a:pt x="4629" y="16801"/>
                    <a:pt x="2314" y="13374"/>
                    <a:pt x="1157" y="10362"/>
                  </a:cubicBezTo>
                  <a:cubicBezTo>
                    <a:pt x="0" y="7351"/>
                    <a:pt x="0" y="4755"/>
                    <a:pt x="193" y="3145"/>
                  </a:cubicBezTo>
                  <a:cubicBezTo>
                    <a:pt x="386" y="1536"/>
                    <a:pt x="771" y="912"/>
                    <a:pt x="1929" y="497"/>
                  </a:cubicBezTo>
                  <a:cubicBezTo>
                    <a:pt x="3086" y="82"/>
                    <a:pt x="5014" y="-126"/>
                    <a:pt x="7907" y="82"/>
                  </a:cubicBezTo>
                  <a:cubicBezTo>
                    <a:pt x="10800" y="289"/>
                    <a:pt x="14657" y="912"/>
                    <a:pt x="17357" y="1847"/>
                  </a:cubicBezTo>
                  <a:cubicBezTo>
                    <a:pt x="20057" y="2782"/>
                    <a:pt x="21600" y="4028"/>
                    <a:pt x="19671" y="5066"/>
                  </a:cubicBezTo>
                  <a:cubicBezTo>
                    <a:pt x="17743" y="6105"/>
                    <a:pt x="12343" y="6936"/>
                    <a:pt x="8486" y="7299"/>
                  </a:cubicBezTo>
                  <a:cubicBezTo>
                    <a:pt x="4629" y="7662"/>
                    <a:pt x="2314" y="7559"/>
                    <a:pt x="0" y="74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9245599" y="2794550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9874249" y="2451650"/>
              <a:ext cx="6985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320"/>
                    <a:pt x="10473" y="8640"/>
                    <a:pt x="14073" y="12240"/>
                  </a:cubicBezTo>
                  <a:cubicBezTo>
                    <a:pt x="17673" y="15840"/>
                    <a:pt x="19636" y="187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10007599" y="2458000"/>
              <a:ext cx="76201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2105"/>
                    <a:pt x="13200" y="4209"/>
                    <a:pt x="9600" y="7200"/>
                  </a:cubicBezTo>
                  <a:cubicBezTo>
                    <a:pt x="6000" y="10191"/>
                    <a:pt x="3000" y="14068"/>
                    <a:pt x="1500" y="16615"/>
                  </a:cubicBezTo>
                  <a:cubicBezTo>
                    <a:pt x="0" y="19163"/>
                    <a:pt x="0" y="2038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10077449" y="2566545"/>
              <a:ext cx="193873" cy="43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570" fill="norm" stroke="1" extrusionOk="0">
                  <a:moveTo>
                    <a:pt x="7583" y="2194"/>
                  </a:moveTo>
                  <a:cubicBezTo>
                    <a:pt x="7353" y="1558"/>
                    <a:pt x="7123" y="923"/>
                    <a:pt x="7583" y="552"/>
                  </a:cubicBezTo>
                  <a:cubicBezTo>
                    <a:pt x="8043" y="182"/>
                    <a:pt x="9191" y="76"/>
                    <a:pt x="10570" y="23"/>
                  </a:cubicBezTo>
                  <a:cubicBezTo>
                    <a:pt x="11949" y="-30"/>
                    <a:pt x="13557" y="-30"/>
                    <a:pt x="14936" y="446"/>
                  </a:cubicBezTo>
                  <a:cubicBezTo>
                    <a:pt x="16315" y="923"/>
                    <a:pt x="17464" y="1876"/>
                    <a:pt x="17119" y="3041"/>
                  </a:cubicBezTo>
                  <a:cubicBezTo>
                    <a:pt x="16774" y="4205"/>
                    <a:pt x="14936" y="5582"/>
                    <a:pt x="13672" y="6588"/>
                  </a:cubicBezTo>
                  <a:cubicBezTo>
                    <a:pt x="12409" y="7594"/>
                    <a:pt x="11719" y="8229"/>
                    <a:pt x="11949" y="8705"/>
                  </a:cubicBezTo>
                  <a:cubicBezTo>
                    <a:pt x="12179" y="9182"/>
                    <a:pt x="13328" y="9499"/>
                    <a:pt x="15166" y="10399"/>
                  </a:cubicBezTo>
                  <a:cubicBezTo>
                    <a:pt x="17004" y="11299"/>
                    <a:pt x="19532" y="12782"/>
                    <a:pt x="20566" y="14211"/>
                  </a:cubicBezTo>
                  <a:cubicBezTo>
                    <a:pt x="21600" y="15641"/>
                    <a:pt x="21140" y="17017"/>
                    <a:pt x="17464" y="18235"/>
                  </a:cubicBezTo>
                  <a:cubicBezTo>
                    <a:pt x="13787" y="19452"/>
                    <a:pt x="6894" y="20511"/>
                    <a:pt x="0" y="215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9284205" y="257522"/>
              <a:ext cx="1817712" cy="371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58" fill="norm" stroke="1" extrusionOk="0">
                  <a:moveTo>
                    <a:pt x="15534" y="3370"/>
                  </a:moveTo>
                  <a:cubicBezTo>
                    <a:pt x="15257" y="3137"/>
                    <a:pt x="14981" y="2904"/>
                    <a:pt x="14704" y="2609"/>
                  </a:cubicBezTo>
                  <a:cubicBezTo>
                    <a:pt x="14428" y="2315"/>
                    <a:pt x="14151" y="1959"/>
                    <a:pt x="13824" y="1609"/>
                  </a:cubicBezTo>
                  <a:cubicBezTo>
                    <a:pt x="13497" y="1259"/>
                    <a:pt x="13120" y="916"/>
                    <a:pt x="12642" y="658"/>
                  </a:cubicBezTo>
                  <a:cubicBezTo>
                    <a:pt x="12164" y="400"/>
                    <a:pt x="11586" y="228"/>
                    <a:pt x="10932" y="124"/>
                  </a:cubicBezTo>
                  <a:cubicBezTo>
                    <a:pt x="10279" y="20"/>
                    <a:pt x="9549" y="-17"/>
                    <a:pt x="8757" y="8"/>
                  </a:cubicBezTo>
                  <a:cubicBezTo>
                    <a:pt x="7965" y="32"/>
                    <a:pt x="7110" y="118"/>
                    <a:pt x="6356" y="235"/>
                  </a:cubicBezTo>
                  <a:cubicBezTo>
                    <a:pt x="5601" y="351"/>
                    <a:pt x="4948" y="498"/>
                    <a:pt x="4445" y="683"/>
                  </a:cubicBezTo>
                  <a:cubicBezTo>
                    <a:pt x="3942" y="867"/>
                    <a:pt x="3590" y="1088"/>
                    <a:pt x="3213" y="1388"/>
                  </a:cubicBezTo>
                  <a:cubicBezTo>
                    <a:pt x="2835" y="1689"/>
                    <a:pt x="2433" y="2069"/>
                    <a:pt x="2043" y="2462"/>
                  </a:cubicBezTo>
                  <a:cubicBezTo>
                    <a:pt x="1654" y="2855"/>
                    <a:pt x="1276" y="3260"/>
                    <a:pt x="950" y="3683"/>
                  </a:cubicBezTo>
                  <a:cubicBezTo>
                    <a:pt x="623" y="4107"/>
                    <a:pt x="346" y="4548"/>
                    <a:pt x="195" y="4984"/>
                  </a:cubicBezTo>
                  <a:cubicBezTo>
                    <a:pt x="44" y="5420"/>
                    <a:pt x="19" y="5849"/>
                    <a:pt x="7" y="6297"/>
                  </a:cubicBezTo>
                  <a:cubicBezTo>
                    <a:pt x="-6" y="6745"/>
                    <a:pt x="-6" y="7212"/>
                    <a:pt x="57" y="7660"/>
                  </a:cubicBezTo>
                  <a:cubicBezTo>
                    <a:pt x="120" y="8108"/>
                    <a:pt x="245" y="8537"/>
                    <a:pt x="396" y="8997"/>
                  </a:cubicBezTo>
                  <a:cubicBezTo>
                    <a:pt x="547" y="9458"/>
                    <a:pt x="723" y="9948"/>
                    <a:pt x="849" y="10403"/>
                  </a:cubicBezTo>
                  <a:cubicBezTo>
                    <a:pt x="975" y="10857"/>
                    <a:pt x="1050" y="11274"/>
                    <a:pt x="1151" y="11703"/>
                  </a:cubicBezTo>
                  <a:cubicBezTo>
                    <a:pt x="1251" y="12133"/>
                    <a:pt x="1377" y="12575"/>
                    <a:pt x="1578" y="13017"/>
                  </a:cubicBezTo>
                  <a:cubicBezTo>
                    <a:pt x="1779" y="13458"/>
                    <a:pt x="2056" y="13900"/>
                    <a:pt x="2333" y="14318"/>
                  </a:cubicBezTo>
                  <a:cubicBezTo>
                    <a:pt x="2609" y="14735"/>
                    <a:pt x="2886" y="15128"/>
                    <a:pt x="3162" y="15539"/>
                  </a:cubicBezTo>
                  <a:cubicBezTo>
                    <a:pt x="3439" y="15950"/>
                    <a:pt x="3716" y="16379"/>
                    <a:pt x="4017" y="16791"/>
                  </a:cubicBezTo>
                  <a:cubicBezTo>
                    <a:pt x="4319" y="17202"/>
                    <a:pt x="4646" y="17594"/>
                    <a:pt x="5036" y="17993"/>
                  </a:cubicBezTo>
                  <a:cubicBezTo>
                    <a:pt x="5425" y="18392"/>
                    <a:pt x="5878" y="18797"/>
                    <a:pt x="6280" y="19159"/>
                  </a:cubicBezTo>
                  <a:cubicBezTo>
                    <a:pt x="6683" y="19521"/>
                    <a:pt x="7035" y="19840"/>
                    <a:pt x="7487" y="20159"/>
                  </a:cubicBezTo>
                  <a:cubicBezTo>
                    <a:pt x="7940" y="20478"/>
                    <a:pt x="8493" y="20798"/>
                    <a:pt x="9134" y="21037"/>
                  </a:cubicBezTo>
                  <a:cubicBezTo>
                    <a:pt x="9776" y="21276"/>
                    <a:pt x="10505" y="21436"/>
                    <a:pt x="11259" y="21509"/>
                  </a:cubicBezTo>
                  <a:cubicBezTo>
                    <a:pt x="12014" y="21583"/>
                    <a:pt x="12793" y="21571"/>
                    <a:pt x="13560" y="21491"/>
                  </a:cubicBezTo>
                  <a:cubicBezTo>
                    <a:pt x="14327" y="21411"/>
                    <a:pt x="15081" y="21264"/>
                    <a:pt x="15798" y="21025"/>
                  </a:cubicBezTo>
                  <a:cubicBezTo>
                    <a:pt x="16515" y="20785"/>
                    <a:pt x="17194" y="20454"/>
                    <a:pt x="17747" y="20123"/>
                  </a:cubicBezTo>
                  <a:cubicBezTo>
                    <a:pt x="18300" y="19791"/>
                    <a:pt x="18727" y="19460"/>
                    <a:pt x="19117" y="19086"/>
                  </a:cubicBezTo>
                  <a:cubicBezTo>
                    <a:pt x="19507" y="18711"/>
                    <a:pt x="19859" y="18294"/>
                    <a:pt x="20136" y="17852"/>
                  </a:cubicBezTo>
                  <a:cubicBezTo>
                    <a:pt x="20412" y="17410"/>
                    <a:pt x="20613" y="16944"/>
                    <a:pt x="20777" y="16490"/>
                  </a:cubicBezTo>
                  <a:cubicBezTo>
                    <a:pt x="20940" y="16036"/>
                    <a:pt x="21066" y="15594"/>
                    <a:pt x="21179" y="15158"/>
                  </a:cubicBezTo>
                  <a:cubicBezTo>
                    <a:pt x="21292" y="14723"/>
                    <a:pt x="21393" y="14293"/>
                    <a:pt x="21468" y="13857"/>
                  </a:cubicBezTo>
                  <a:cubicBezTo>
                    <a:pt x="21544" y="13422"/>
                    <a:pt x="21594" y="12980"/>
                    <a:pt x="21594" y="12513"/>
                  </a:cubicBezTo>
                  <a:cubicBezTo>
                    <a:pt x="21594" y="12047"/>
                    <a:pt x="21544" y="11556"/>
                    <a:pt x="21456" y="11096"/>
                  </a:cubicBezTo>
                  <a:cubicBezTo>
                    <a:pt x="21368" y="10636"/>
                    <a:pt x="21242" y="10206"/>
                    <a:pt x="21091" y="9746"/>
                  </a:cubicBezTo>
                  <a:cubicBezTo>
                    <a:pt x="20940" y="9286"/>
                    <a:pt x="20764" y="8795"/>
                    <a:pt x="20576" y="8347"/>
                  </a:cubicBezTo>
                  <a:cubicBezTo>
                    <a:pt x="20387" y="7899"/>
                    <a:pt x="20186" y="7494"/>
                    <a:pt x="19972" y="7101"/>
                  </a:cubicBezTo>
                  <a:cubicBezTo>
                    <a:pt x="19758" y="6708"/>
                    <a:pt x="19532" y="6328"/>
                    <a:pt x="19230" y="5898"/>
                  </a:cubicBezTo>
                  <a:cubicBezTo>
                    <a:pt x="18929" y="5469"/>
                    <a:pt x="18551" y="4990"/>
                    <a:pt x="18111" y="4579"/>
                  </a:cubicBezTo>
                  <a:cubicBezTo>
                    <a:pt x="17671" y="4168"/>
                    <a:pt x="17168" y="3824"/>
                    <a:pt x="16577" y="3511"/>
                  </a:cubicBezTo>
                  <a:cubicBezTo>
                    <a:pt x="15987" y="3198"/>
                    <a:pt x="15308" y="2916"/>
                    <a:pt x="14679" y="2646"/>
                  </a:cubicBezTo>
                  <a:cubicBezTo>
                    <a:pt x="14050" y="2376"/>
                    <a:pt x="13472" y="2118"/>
                    <a:pt x="12982" y="1953"/>
                  </a:cubicBezTo>
                  <a:cubicBezTo>
                    <a:pt x="12491" y="1787"/>
                    <a:pt x="12089" y="1713"/>
                    <a:pt x="11687" y="1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9356989" y="4180648"/>
              <a:ext cx="162453" cy="56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531" fill="norm" stroke="1" extrusionOk="0">
                  <a:moveTo>
                    <a:pt x="8578" y="4072"/>
                  </a:moveTo>
                  <a:cubicBezTo>
                    <a:pt x="7758" y="6102"/>
                    <a:pt x="6938" y="8133"/>
                    <a:pt x="6391" y="10650"/>
                  </a:cubicBezTo>
                  <a:cubicBezTo>
                    <a:pt x="5844" y="13167"/>
                    <a:pt x="5571" y="16172"/>
                    <a:pt x="5434" y="17877"/>
                  </a:cubicBezTo>
                  <a:cubicBezTo>
                    <a:pt x="5297" y="19582"/>
                    <a:pt x="5297" y="19988"/>
                    <a:pt x="5024" y="20475"/>
                  </a:cubicBezTo>
                  <a:cubicBezTo>
                    <a:pt x="4751" y="20963"/>
                    <a:pt x="4204" y="21531"/>
                    <a:pt x="3657" y="21531"/>
                  </a:cubicBezTo>
                  <a:cubicBezTo>
                    <a:pt x="3110" y="21531"/>
                    <a:pt x="2563" y="20963"/>
                    <a:pt x="1880" y="19257"/>
                  </a:cubicBezTo>
                  <a:cubicBezTo>
                    <a:pt x="1196" y="17552"/>
                    <a:pt x="376" y="14710"/>
                    <a:pt x="102" y="11908"/>
                  </a:cubicBezTo>
                  <a:cubicBezTo>
                    <a:pt x="-171" y="9107"/>
                    <a:pt x="102" y="6346"/>
                    <a:pt x="923" y="4519"/>
                  </a:cubicBezTo>
                  <a:cubicBezTo>
                    <a:pt x="1743" y="2692"/>
                    <a:pt x="3110" y="1799"/>
                    <a:pt x="4614" y="1190"/>
                  </a:cubicBezTo>
                  <a:cubicBezTo>
                    <a:pt x="6118" y="581"/>
                    <a:pt x="7758" y="256"/>
                    <a:pt x="9262" y="93"/>
                  </a:cubicBezTo>
                  <a:cubicBezTo>
                    <a:pt x="10766" y="-69"/>
                    <a:pt x="12133" y="-69"/>
                    <a:pt x="14047" y="499"/>
                  </a:cubicBezTo>
                  <a:cubicBezTo>
                    <a:pt x="15961" y="1068"/>
                    <a:pt x="18421" y="2205"/>
                    <a:pt x="19788" y="3626"/>
                  </a:cubicBezTo>
                  <a:cubicBezTo>
                    <a:pt x="21156" y="5047"/>
                    <a:pt x="21429" y="6752"/>
                    <a:pt x="20199" y="7970"/>
                  </a:cubicBezTo>
                  <a:cubicBezTo>
                    <a:pt x="18968" y="9188"/>
                    <a:pt x="16234" y="9919"/>
                    <a:pt x="13090" y="10163"/>
                  </a:cubicBezTo>
                  <a:cubicBezTo>
                    <a:pt x="9945" y="10406"/>
                    <a:pt x="6391" y="10163"/>
                    <a:pt x="4340" y="9635"/>
                  </a:cubicBezTo>
                  <a:cubicBezTo>
                    <a:pt x="2290" y="9107"/>
                    <a:pt x="1743" y="8295"/>
                    <a:pt x="2016" y="7726"/>
                  </a:cubicBezTo>
                  <a:cubicBezTo>
                    <a:pt x="2290" y="7158"/>
                    <a:pt x="3383" y="6833"/>
                    <a:pt x="4477" y="6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9518649" y="4232075"/>
              <a:ext cx="171451" cy="23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5565"/>
                  </a:moveTo>
                  <a:cubicBezTo>
                    <a:pt x="0" y="4600"/>
                    <a:pt x="0" y="3636"/>
                    <a:pt x="0" y="2575"/>
                  </a:cubicBezTo>
                  <a:cubicBezTo>
                    <a:pt x="0" y="1515"/>
                    <a:pt x="0" y="358"/>
                    <a:pt x="1600" y="68"/>
                  </a:cubicBezTo>
                  <a:cubicBezTo>
                    <a:pt x="3200" y="-221"/>
                    <a:pt x="6400" y="358"/>
                    <a:pt x="8800" y="2768"/>
                  </a:cubicBezTo>
                  <a:cubicBezTo>
                    <a:pt x="11200" y="5179"/>
                    <a:pt x="12800" y="9422"/>
                    <a:pt x="13333" y="12700"/>
                  </a:cubicBezTo>
                  <a:cubicBezTo>
                    <a:pt x="13867" y="15979"/>
                    <a:pt x="13333" y="18293"/>
                    <a:pt x="12400" y="19643"/>
                  </a:cubicBezTo>
                  <a:cubicBezTo>
                    <a:pt x="11467" y="20993"/>
                    <a:pt x="10133" y="21379"/>
                    <a:pt x="9200" y="20897"/>
                  </a:cubicBezTo>
                  <a:cubicBezTo>
                    <a:pt x="8267" y="20415"/>
                    <a:pt x="7733" y="19065"/>
                    <a:pt x="8133" y="15883"/>
                  </a:cubicBezTo>
                  <a:cubicBezTo>
                    <a:pt x="8533" y="12700"/>
                    <a:pt x="9867" y="7686"/>
                    <a:pt x="11067" y="4793"/>
                  </a:cubicBezTo>
                  <a:cubicBezTo>
                    <a:pt x="12267" y="1900"/>
                    <a:pt x="13333" y="1129"/>
                    <a:pt x="14667" y="647"/>
                  </a:cubicBezTo>
                  <a:cubicBezTo>
                    <a:pt x="16000" y="165"/>
                    <a:pt x="17600" y="-28"/>
                    <a:pt x="18800" y="261"/>
                  </a:cubicBezTo>
                  <a:cubicBezTo>
                    <a:pt x="20000" y="550"/>
                    <a:pt x="20800" y="1322"/>
                    <a:pt x="21600" y="20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9711250" y="4236950"/>
              <a:ext cx="93150" cy="20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039" fill="norm" stroke="1" extrusionOk="0">
                  <a:moveTo>
                    <a:pt x="21124" y="1829"/>
                  </a:moveTo>
                  <a:cubicBezTo>
                    <a:pt x="19204" y="973"/>
                    <a:pt x="17284" y="118"/>
                    <a:pt x="15124" y="11"/>
                  </a:cubicBezTo>
                  <a:cubicBezTo>
                    <a:pt x="12964" y="-96"/>
                    <a:pt x="10564" y="546"/>
                    <a:pt x="7924" y="3326"/>
                  </a:cubicBezTo>
                  <a:cubicBezTo>
                    <a:pt x="5284" y="6106"/>
                    <a:pt x="2404" y="11025"/>
                    <a:pt x="964" y="14126"/>
                  </a:cubicBezTo>
                  <a:cubicBezTo>
                    <a:pt x="-476" y="17227"/>
                    <a:pt x="-476" y="18510"/>
                    <a:pt x="2164" y="19579"/>
                  </a:cubicBezTo>
                  <a:cubicBezTo>
                    <a:pt x="4804" y="20649"/>
                    <a:pt x="10084" y="21504"/>
                    <a:pt x="13924" y="20755"/>
                  </a:cubicBezTo>
                  <a:cubicBezTo>
                    <a:pt x="17764" y="20007"/>
                    <a:pt x="20164" y="17654"/>
                    <a:pt x="20404" y="15302"/>
                  </a:cubicBezTo>
                  <a:cubicBezTo>
                    <a:pt x="20644" y="12950"/>
                    <a:pt x="18724" y="10597"/>
                    <a:pt x="16564" y="9207"/>
                  </a:cubicBezTo>
                  <a:cubicBezTo>
                    <a:pt x="14404" y="7817"/>
                    <a:pt x="12004" y="7389"/>
                    <a:pt x="9604" y="69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9817099" y="4090490"/>
              <a:ext cx="147624" cy="36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45" fill="norm" stroke="1" extrusionOk="0">
                  <a:moveTo>
                    <a:pt x="9127" y="2190"/>
                  </a:moveTo>
                  <a:cubicBezTo>
                    <a:pt x="8518" y="1203"/>
                    <a:pt x="7910" y="215"/>
                    <a:pt x="7454" y="30"/>
                  </a:cubicBezTo>
                  <a:cubicBezTo>
                    <a:pt x="6997" y="-155"/>
                    <a:pt x="6693" y="462"/>
                    <a:pt x="6693" y="3239"/>
                  </a:cubicBezTo>
                  <a:cubicBezTo>
                    <a:pt x="6693" y="6016"/>
                    <a:pt x="6997" y="10954"/>
                    <a:pt x="7149" y="14101"/>
                  </a:cubicBezTo>
                  <a:cubicBezTo>
                    <a:pt x="7301" y="17248"/>
                    <a:pt x="7301" y="18606"/>
                    <a:pt x="7301" y="19655"/>
                  </a:cubicBezTo>
                  <a:cubicBezTo>
                    <a:pt x="7301" y="20704"/>
                    <a:pt x="7301" y="21445"/>
                    <a:pt x="7149" y="21445"/>
                  </a:cubicBezTo>
                  <a:cubicBezTo>
                    <a:pt x="6997" y="21445"/>
                    <a:pt x="6693" y="20704"/>
                    <a:pt x="6541" y="19532"/>
                  </a:cubicBezTo>
                  <a:cubicBezTo>
                    <a:pt x="6389" y="18359"/>
                    <a:pt x="6389" y="16755"/>
                    <a:pt x="6693" y="15582"/>
                  </a:cubicBezTo>
                  <a:cubicBezTo>
                    <a:pt x="6997" y="14410"/>
                    <a:pt x="7606" y="13669"/>
                    <a:pt x="8670" y="13052"/>
                  </a:cubicBezTo>
                  <a:cubicBezTo>
                    <a:pt x="9735" y="12435"/>
                    <a:pt x="11256" y="11941"/>
                    <a:pt x="12625" y="11879"/>
                  </a:cubicBezTo>
                  <a:cubicBezTo>
                    <a:pt x="13994" y="11818"/>
                    <a:pt x="15211" y="12188"/>
                    <a:pt x="16732" y="12928"/>
                  </a:cubicBezTo>
                  <a:cubicBezTo>
                    <a:pt x="18254" y="13669"/>
                    <a:pt x="20079" y="14780"/>
                    <a:pt x="20839" y="15952"/>
                  </a:cubicBezTo>
                  <a:cubicBezTo>
                    <a:pt x="21600" y="17125"/>
                    <a:pt x="21296" y="18359"/>
                    <a:pt x="19166" y="19162"/>
                  </a:cubicBezTo>
                  <a:cubicBezTo>
                    <a:pt x="17037" y="19964"/>
                    <a:pt x="13082" y="20334"/>
                    <a:pt x="9583" y="20334"/>
                  </a:cubicBezTo>
                  <a:cubicBezTo>
                    <a:pt x="6085" y="20334"/>
                    <a:pt x="3042" y="19964"/>
                    <a:pt x="0" y="195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10128249" y="4407450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10316305" y="4289204"/>
              <a:ext cx="250095" cy="20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52" fill="norm" stroke="1" extrusionOk="0">
                  <a:moveTo>
                    <a:pt x="210" y="6952"/>
                  </a:moveTo>
                  <a:cubicBezTo>
                    <a:pt x="29" y="5643"/>
                    <a:pt x="-153" y="4334"/>
                    <a:pt x="210" y="4007"/>
                  </a:cubicBezTo>
                  <a:cubicBezTo>
                    <a:pt x="573" y="3679"/>
                    <a:pt x="1481" y="4334"/>
                    <a:pt x="2388" y="6952"/>
                  </a:cubicBezTo>
                  <a:cubicBezTo>
                    <a:pt x="3296" y="9570"/>
                    <a:pt x="4203" y="14152"/>
                    <a:pt x="4657" y="16988"/>
                  </a:cubicBezTo>
                  <a:cubicBezTo>
                    <a:pt x="5111" y="19825"/>
                    <a:pt x="5111" y="20916"/>
                    <a:pt x="4929" y="20807"/>
                  </a:cubicBezTo>
                  <a:cubicBezTo>
                    <a:pt x="4748" y="20697"/>
                    <a:pt x="4385" y="19388"/>
                    <a:pt x="4294" y="16661"/>
                  </a:cubicBezTo>
                  <a:cubicBezTo>
                    <a:pt x="4203" y="13934"/>
                    <a:pt x="4385" y="9788"/>
                    <a:pt x="4839" y="7279"/>
                  </a:cubicBezTo>
                  <a:cubicBezTo>
                    <a:pt x="5292" y="4770"/>
                    <a:pt x="6018" y="3897"/>
                    <a:pt x="6563" y="4007"/>
                  </a:cubicBezTo>
                  <a:cubicBezTo>
                    <a:pt x="7108" y="4116"/>
                    <a:pt x="7471" y="5207"/>
                    <a:pt x="7924" y="6843"/>
                  </a:cubicBezTo>
                  <a:cubicBezTo>
                    <a:pt x="8378" y="8479"/>
                    <a:pt x="8923" y="10661"/>
                    <a:pt x="9376" y="12297"/>
                  </a:cubicBezTo>
                  <a:cubicBezTo>
                    <a:pt x="9830" y="13934"/>
                    <a:pt x="10193" y="15025"/>
                    <a:pt x="10465" y="14916"/>
                  </a:cubicBezTo>
                  <a:cubicBezTo>
                    <a:pt x="10738" y="14807"/>
                    <a:pt x="10919" y="13497"/>
                    <a:pt x="11464" y="10988"/>
                  </a:cubicBezTo>
                  <a:cubicBezTo>
                    <a:pt x="12008" y="8479"/>
                    <a:pt x="12916" y="4770"/>
                    <a:pt x="13823" y="2588"/>
                  </a:cubicBezTo>
                  <a:cubicBezTo>
                    <a:pt x="14731" y="407"/>
                    <a:pt x="15639" y="-248"/>
                    <a:pt x="16365" y="79"/>
                  </a:cubicBezTo>
                  <a:cubicBezTo>
                    <a:pt x="17091" y="407"/>
                    <a:pt x="17635" y="1716"/>
                    <a:pt x="18180" y="4988"/>
                  </a:cubicBezTo>
                  <a:cubicBezTo>
                    <a:pt x="18724" y="8261"/>
                    <a:pt x="19269" y="13497"/>
                    <a:pt x="19813" y="16552"/>
                  </a:cubicBezTo>
                  <a:cubicBezTo>
                    <a:pt x="20358" y="19607"/>
                    <a:pt x="20902" y="20479"/>
                    <a:pt x="21447" y="21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10586458" y="4308747"/>
              <a:ext cx="170443" cy="15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955" fill="norm" stroke="1" extrusionOk="0">
                  <a:moveTo>
                    <a:pt x="11073" y="6348"/>
                  </a:moveTo>
                  <a:cubicBezTo>
                    <a:pt x="10540" y="4665"/>
                    <a:pt x="10006" y="2982"/>
                    <a:pt x="9206" y="1720"/>
                  </a:cubicBezTo>
                  <a:cubicBezTo>
                    <a:pt x="8406" y="458"/>
                    <a:pt x="7340" y="-384"/>
                    <a:pt x="6140" y="177"/>
                  </a:cubicBezTo>
                  <a:cubicBezTo>
                    <a:pt x="4940" y="738"/>
                    <a:pt x="3606" y="2702"/>
                    <a:pt x="2540" y="5507"/>
                  </a:cubicBezTo>
                  <a:cubicBezTo>
                    <a:pt x="1473" y="8312"/>
                    <a:pt x="673" y="11959"/>
                    <a:pt x="273" y="14484"/>
                  </a:cubicBezTo>
                  <a:cubicBezTo>
                    <a:pt x="-127" y="17008"/>
                    <a:pt x="-127" y="18411"/>
                    <a:pt x="540" y="19112"/>
                  </a:cubicBezTo>
                  <a:cubicBezTo>
                    <a:pt x="1206" y="19813"/>
                    <a:pt x="2540" y="19813"/>
                    <a:pt x="4140" y="17990"/>
                  </a:cubicBezTo>
                  <a:cubicBezTo>
                    <a:pt x="5740" y="16167"/>
                    <a:pt x="7606" y="12520"/>
                    <a:pt x="8940" y="11959"/>
                  </a:cubicBezTo>
                  <a:cubicBezTo>
                    <a:pt x="10273" y="11398"/>
                    <a:pt x="11073" y="13922"/>
                    <a:pt x="12273" y="16026"/>
                  </a:cubicBezTo>
                  <a:cubicBezTo>
                    <a:pt x="13473" y="18130"/>
                    <a:pt x="15073" y="19813"/>
                    <a:pt x="16673" y="20515"/>
                  </a:cubicBezTo>
                  <a:cubicBezTo>
                    <a:pt x="18273" y="21216"/>
                    <a:pt x="19873" y="20935"/>
                    <a:pt x="21473" y="206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10746451" y="4278198"/>
              <a:ext cx="95894" cy="214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076" fill="norm" stroke="1" extrusionOk="0">
                  <a:moveTo>
                    <a:pt x="13298" y="5829"/>
                  </a:moveTo>
                  <a:cubicBezTo>
                    <a:pt x="13298" y="4791"/>
                    <a:pt x="13298" y="3752"/>
                    <a:pt x="12379" y="2818"/>
                  </a:cubicBezTo>
                  <a:cubicBezTo>
                    <a:pt x="11460" y="1883"/>
                    <a:pt x="9622" y="1052"/>
                    <a:pt x="7324" y="533"/>
                  </a:cubicBezTo>
                  <a:cubicBezTo>
                    <a:pt x="5026" y="14"/>
                    <a:pt x="2268" y="-194"/>
                    <a:pt x="890" y="221"/>
                  </a:cubicBezTo>
                  <a:cubicBezTo>
                    <a:pt x="-489" y="637"/>
                    <a:pt x="-489" y="1675"/>
                    <a:pt x="2498" y="4064"/>
                  </a:cubicBezTo>
                  <a:cubicBezTo>
                    <a:pt x="5485" y="6452"/>
                    <a:pt x="11460" y="10191"/>
                    <a:pt x="15137" y="12579"/>
                  </a:cubicBezTo>
                  <a:cubicBezTo>
                    <a:pt x="18813" y="14968"/>
                    <a:pt x="20192" y="16006"/>
                    <a:pt x="20651" y="17044"/>
                  </a:cubicBezTo>
                  <a:cubicBezTo>
                    <a:pt x="21111" y="18083"/>
                    <a:pt x="20651" y="19121"/>
                    <a:pt x="19043" y="19952"/>
                  </a:cubicBezTo>
                  <a:cubicBezTo>
                    <a:pt x="17434" y="20783"/>
                    <a:pt x="14677" y="21406"/>
                    <a:pt x="13298" y="20887"/>
                  </a:cubicBezTo>
                  <a:cubicBezTo>
                    <a:pt x="11920" y="20368"/>
                    <a:pt x="11920" y="18706"/>
                    <a:pt x="11920" y="17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10915649" y="4243328"/>
              <a:ext cx="73871" cy="259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519" fill="norm" stroke="1" extrusionOk="0">
                  <a:moveTo>
                    <a:pt x="18000" y="4660"/>
                  </a:moveTo>
                  <a:cubicBezTo>
                    <a:pt x="19800" y="3080"/>
                    <a:pt x="21600" y="1499"/>
                    <a:pt x="20700" y="709"/>
                  </a:cubicBezTo>
                  <a:cubicBezTo>
                    <a:pt x="19800" y="-81"/>
                    <a:pt x="16200" y="-81"/>
                    <a:pt x="12600" y="95"/>
                  </a:cubicBezTo>
                  <a:cubicBezTo>
                    <a:pt x="9000" y="270"/>
                    <a:pt x="5400" y="621"/>
                    <a:pt x="3300" y="1851"/>
                  </a:cubicBezTo>
                  <a:cubicBezTo>
                    <a:pt x="1200" y="3080"/>
                    <a:pt x="600" y="5187"/>
                    <a:pt x="2700" y="7734"/>
                  </a:cubicBezTo>
                  <a:cubicBezTo>
                    <a:pt x="4800" y="10280"/>
                    <a:pt x="9600" y="13265"/>
                    <a:pt x="11100" y="15636"/>
                  </a:cubicBezTo>
                  <a:cubicBezTo>
                    <a:pt x="12600" y="18007"/>
                    <a:pt x="10800" y="19763"/>
                    <a:pt x="8400" y="20641"/>
                  </a:cubicBezTo>
                  <a:cubicBezTo>
                    <a:pt x="6000" y="21519"/>
                    <a:pt x="3000" y="21519"/>
                    <a:pt x="0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9347199" y="4792754"/>
              <a:ext cx="116504" cy="459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99" fill="norm" stroke="1" extrusionOk="0">
                  <a:moveTo>
                    <a:pt x="16200" y="8676"/>
                  </a:moveTo>
                  <a:cubicBezTo>
                    <a:pt x="18129" y="6999"/>
                    <a:pt x="20057" y="5322"/>
                    <a:pt x="20829" y="3941"/>
                  </a:cubicBezTo>
                  <a:cubicBezTo>
                    <a:pt x="21600" y="2561"/>
                    <a:pt x="21214" y="1476"/>
                    <a:pt x="20057" y="785"/>
                  </a:cubicBezTo>
                  <a:cubicBezTo>
                    <a:pt x="18900" y="95"/>
                    <a:pt x="16971" y="-201"/>
                    <a:pt x="14464" y="144"/>
                  </a:cubicBezTo>
                  <a:cubicBezTo>
                    <a:pt x="11957" y="489"/>
                    <a:pt x="8871" y="1476"/>
                    <a:pt x="6557" y="3547"/>
                  </a:cubicBezTo>
                  <a:cubicBezTo>
                    <a:pt x="4243" y="5618"/>
                    <a:pt x="2700" y="8774"/>
                    <a:pt x="2507" y="11487"/>
                  </a:cubicBezTo>
                  <a:cubicBezTo>
                    <a:pt x="2314" y="14199"/>
                    <a:pt x="3471" y="16467"/>
                    <a:pt x="3279" y="18046"/>
                  </a:cubicBezTo>
                  <a:cubicBezTo>
                    <a:pt x="3086" y="19624"/>
                    <a:pt x="1543" y="20511"/>
                    <a:pt x="0" y="213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9249687" y="5102494"/>
              <a:ext cx="243564" cy="7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74" fill="norm" stroke="1" extrusionOk="0">
                  <a:moveTo>
                    <a:pt x="199" y="21374"/>
                  </a:moveTo>
                  <a:cubicBezTo>
                    <a:pt x="13" y="17054"/>
                    <a:pt x="-173" y="12734"/>
                    <a:pt x="293" y="9648"/>
                  </a:cubicBezTo>
                  <a:cubicBezTo>
                    <a:pt x="758" y="6563"/>
                    <a:pt x="1875" y="4711"/>
                    <a:pt x="4948" y="3168"/>
                  </a:cubicBezTo>
                  <a:cubicBezTo>
                    <a:pt x="8020" y="1625"/>
                    <a:pt x="13048" y="391"/>
                    <a:pt x="16120" y="83"/>
                  </a:cubicBezTo>
                  <a:cubicBezTo>
                    <a:pt x="19193" y="-226"/>
                    <a:pt x="20310" y="391"/>
                    <a:pt x="21427" y="10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9471231" y="5059056"/>
              <a:ext cx="206169" cy="13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19" fill="norm" stroke="1" extrusionOk="0">
                  <a:moveTo>
                    <a:pt x="4937" y="384"/>
                  </a:moveTo>
                  <a:cubicBezTo>
                    <a:pt x="3835" y="51"/>
                    <a:pt x="2733" y="-281"/>
                    <a:pt x="1962" y="384"/>
                  </a:cubicBezTo>
                  <a:cubicBezTo>
                    <a:pt x="1190" y="1048"/>
                    <a:pt x="750" y="2710"/>
                    <a:pt x="419" y="5202"/>
                  </a:cubicBezTo>
                  <a:cubicBezTo>
                    <a:pt x="88" y="7694"/>
                    <a:pt x="-132" y="11017"/>
                    <a:pt x="88" y="13676"/>
                  </a:cubicBezTo>
                  <a:cubicBezTo>
                    <a:pt x="309" y="16334"/>
                    <a:pt x="970" y="18328"/>
                    <a:pt x="2513" y="18993"/>
                  </a:cubicBezTo>
                  <a:cubicBezTo>
                    <a:pt x="4056" y="19657"/>
                    <a:pt x="6480" y="18993"/>
                    <a:pt x="7913" y="17830"/>
                  </a:cubicBezTo>
                  <a:cubicBezTo>
                    <a:pt x="9346" y="16667"/>
                    <a:pt x="9786" y="15005"/>
                    <a:pt x="10337" y="12845"/>
                  </a:cubicBezTo>
                  <a:cubicBezTo>
                    <a:pt x="10888" y="10685"/>
                    <a:pt x="11550" y="8027"/>
                    <a:pt x="11770" y="7694"/>
                  </a:cubicBezTo>
                  <a:cubicBezTo>
                    <a:pt x="11990" y="7362"/>
                    <a:pt x="11770" y="9356"/>
                    <a:pt x="11990" y="12014"/>
                  </a:cubicBezTo>
                  <a:cubicBezTo>
                    <a:pt x="12211" y="14673"/>
                    <a:pt x="12872" y="17996"/>
                    <a:pt x="14525" y="19657"/>
                  </a:cubicBezTo>
                  <a:cubicBezTo>
                    <a:pt x="16178" y="21319"/>
                    <a:pt x="18823" y="21319"/>
                    <a:pt x="21468" y="213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9701575" y="5042581"/>
              <a:ext cx="134575" cy="15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54" fill="norm" stroke="1" extrusionOk="0">
                  <a:moveTo>
                    <a:pt x="2220" y="6987"/>
                  </a:moveTo>
                  <a:cubicBezTo>
                    <a:pt x="1208" y="10782"/>
                    <a:pt x="195" y="14576"/>
                    <a:pt x="27" y="17204"/>
                  </a:cubicBezTo>
                  <a:cubicBezTo>
                    <a:pt x="-142" y="19831"/>
                    <a:pt x="533" y="21290"/>
                    <a:pt x="1039" y="21144"/>
                  </a:cubicBezTo>
                  <a:cubicBezTo>
                    <a:pt x="1545" y="20998"/>
                    <a:pt x="1883" y="19247"/>
                    <a:pt x="2052" y="16036"/>
                  </a:cubicBezTo>
                  <a:cubicBezTo>
                    <a:pt x="2220" y="12825"/>
                    <a:pt x="2220" y="8155"/>
                    <a:pt x="2727" y="5090"/>
                  </a:cubicBezTo>
                  <a:cubicBezTo>
                    <a:pt x="3233" y="2025"/>
                    <a:pt x="4245" y="566"/>
                    <a:pt x="6270" y="128"/>
                  </a:cubicBezTo>
                  <a:cubicBezTo>
                    <a:pt x="8295" y="-310"/>
                    <a:pt x="11333" y="274"/>
                    <a:pt x="14033" y="3485"/>
                  </a:cubicBezTo>
                  <a:cubicBezTo>
                    <a:pt x="16733" y="6695"/>
                    <a:pt x="19095" y="12533"/>
                    <a:pt x="21458" y="183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9889309" y="5049936"/>
              <a:ext cx="111942" cy="14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884" fill="norm" stroke="1" extrusionOk="0">
                  <a:moveTo>
                    <a:pt x="16354" y="5239"/>
                  </a:moveTo>
                  <a:cubicBezTo>
                    <a:pt x="15954" y="3739"/>
                    <a:pt x="15554" y="2239"/>
                    <a:pt x="14354" y="1189"/>
                  </a:cubicBezTo>
                  <a:cubicBezTo>
                    <a:pt x="13154" y="139"/>
                    <a:pt x="11154" y="-461"/>
                    <a:pt x="8554" y="439"/>
                  </a:cubicBezTo>
                  <a:cubicBezTo>
                    <a:pt x="5954" y="1339"/>
                    <a:pt x="2754" y="3739"/>
                    <a:pt x="1154" y="7039"/>
                  </a:cubicBezTo>
                  <a:cubicBezTo>
                    <a:pt x="-446" y="10339"/>
                    <a:pt x="-446" y="14539"/>
                    <a:pt x="1554" y="17239"/>
                  </a:cubicBezTo>
                  <a:cubicBezTo>
                    <a:pt x="3554" y="19939"/>
                    <a:pt x="7554" y="21139"/>
                    <a:pt x="11154" y="20839"/>
                  </a:cubicBezTo>
                  <a:cubicBezTo>
                    <a:pt x="14754" y="20539"/>
                    <a:pt x="17954" y="18739"/>
                    <a:pt x="21154" y="169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10065758" y="4826550"/>
              <a:ext cx="64755" cy="34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469" fill="norm" stroke="1" extrusionOk="0">
                  <a:moveTo>
                    <a:pt x="15878" y="0"/>
                  </a:moveTo>
                  <a:cubicBezTo>
                    <a:pt x="12503" y="2082"/>
                    <a:pt x="9128" y="4164"/>
                    <a:pt x="6428" y="7222"/>
                  </a:cubicBezTo>
                  <a:cubicBezTo>
                    <a:pt x="3728" y="10280"/>
                    <a:pt x="1703" y="14313"/>
                    <a:pt x="690" y="16786"/>
                  </a:cubicBezTo>
                  <a:cubicBezTo>
                    <a:pt x="-322" y="19258"/>
                    <a:pt x="-322" y="20169"/>
                    <a:pt x="1365" y="20754"/>
                  </a:cubicBezTo>
                  <a:cubicBezTo>
                    <a:pt x="3053" y="21340"/>
                    <a:pt x="6428" y="21600"/>
                    <a:pt x="10141" y="21405"/>
                  </a:cubicBezTo>
                  <a:cubicBezTo>
                    <a:pt x="13853" y="21210"/>
                    <a:pt x="17903" y="20559"/>
                    <a:pt x="19591" y="19908"/>
                  </a:cubicBezTo>
                  <a:cubicBezTo>
                    <a:pt x="21278" y="19258"/>
                    <a:pt x="20603" y="18607"/>
                    <a:pt x="19928" y="179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10036904" y="5029750"/>
              <a:ext cx="123096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7013" y="21600"/>
                  </a:moveTo>
                  <a:cubicBezTo>
                    <a:pt x="5549" y="19636"/>
                    <a:pt x="4084" y="17673"/>
                    <a:pt x="2620" y="15382"/>
                  </a:cubicBezTo>
                  <a:cubicBezTo>
                    <a:pt x="1155" y="13091"/>
                    <a:pt x="-309" y="10473"/>
                    <a:pt x="57" y="8509"/>
                  </a:cubicBezTo>
                  <a:cubicBezTo>
                    <a:pt x="423" y="6545"/>
                    <a:pt x="2620" y="5236"/>
                    <a:pt x="6464" y="3927"/>
                  </a:cubicBezTo>
                  <a:cubicBezTo>
                    <a:pt x="10308" y="2618"/>
                    <a:pt x="15799" y="1309"/>
                    <a:pt x="2129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10191749" y="5061500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10204449" y="5004350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10228327" y="5017098"/>
              <a:ext cx="280924" cy="1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20" fill="norm" stroke="1" extrusionOk="0">
                  <a:moveTo>
                    <a:pt x="6403" y="814"/>
                  </a:moveTo>
                  <a:cubicBezTo>
                    <a:pt x="5436" y="540"/>
                    <a:pt x="4469" y="267"/>
                    <a:pt x="3340" y="2454"/>
                  </a:cubicBezTo>
                  <a:cubicBezTo>
                    <a:pt x="2212" y="4642"/>
                    <a:pt x="922" y="9290"/>
                    <a:pt x="358" y="12297"/>
                  </a:cubicBezTo>
                  <a:cubicBezTo>
                    <a:pt x="-206" y="15305"/>
                    <a:pt x="-45" y="16672"/>
                    <a:pt x="439" y="17629"/>
                  </a:cubicBezTo>
                  <a:cubicBezTo>
                    <a:pt x="922" y="18586"/>
                    <a:pt x="1728" y="19133"/>
                    <a:pt x="2937" y="17902"/>
                  </a:cubicBezTo>
                  <a:cubicBezTo>
                    <a:pt x="4146" y="16672"/>
                    <a:pt x="5758" y="13664"/>
                    <a:pt x="6564" y="11477"/>
                  </a:cubicBezTo>
                  <a:cubicBezTo>
                    <a:pt x="7370" y="9290"/>
                    <a:pt x="7370" y="7923"/>
                    <a:pt x="7854" y="6692"/>
                  </a:cubicBezTo>
                  <a:cubicBezTo>
                    <a:pt x="8337" y="5462"/>
                    <a:pt x="9304" y="4368"/>
                    <a:pt x="9869" y="4642"/>
                  </a:cubicBezTo>
                  <a:cubicBezTo>
                    <a:pt x="10433" y="4915"/>
                    <a:pt x="10594" y="6555"/>
                    <a:pt x="10755" y="8196"/>
                  </a:cubicBezTo>
                  <a:cubicBezTo>
                    <a:pt x="10916" y="9836"/>
                    <a:pt x="11078" y="11477"/>
                    <a:pt x="11158" y="12981"/>
                  </a:cubicBezTo>
                  <a:cubicBezTo>
                    <a:pt x="11239" y="14485"/>
                    <a:pt x="11239" y="15852"/>
                    <a:pt x="11400" y="15168"/>
                  </a:cubicBezTo>
                  <a:cubicBezTo>
                    <a:pt x="11561" y="14485"/>
                    <a:pt x="11884" y="11750"/>
                    <a:pt x="12528" y="9016"/>
                  </a:cubicBezTo>
                  <a:cubicBezTo>
                    <a:pt x="13173" y="6282"/>
                    <a:pt x="14140" y="3548"/>
                    <a:pt x="15027" y="1907"/>
                  </a:cubicBezTo>
                  <a:cubicBezTo>
                    <a:pt x="15913" y="267"/>
                    <a:pt x="16719" y="-280"/>
                    <a:pt x="17445" y="130"/>
                  </a:cubicBezTo>
                  <a:cubicBezTo>
                    <a:pt x="18170" y="540"/>
                    <a:pt x="18815" y="1907"/>
                    <a:pt x="19460" y="5598"/>
                  </a:cubicBezTo>
                  <a:cubicBezTo>
                    <a:pt x="20104" y="9290"/>
                    <a:pt x="20749" y="15305"/>
                    <a:pt x="21394" y="21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9340849" y="5517100"/>
              <a:ext cx="133351" cy="3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96"/>
                  </a:moveTo>
                  <a:cubicBezTo>
                    <a:pt x="19543" y="-31"/>
                    <a:pt x="17486" y="-158"/>
                    <a:pt x="14571" y="604"/>
                  </a:cubicBezTo>
                  <a:cubicBezTo>
                    <a:pt x="11657" y="1367"/>
                    <a:pt x="7886" y="3018"/>
                    <a:pt x="4971" y="5560"/>
                  </a:cubicBezTo>
                  <a:cubicBezTo>
                    <a:pt x="2057" y="8101"/>
                    <a:pt x="0" y="11531"/>
                    <a:pt x="0" y="14200"/>
                  </a:cubicBezTo>
                  <a:cubicBezTo>
                    <a:pt x="0" y="16868"/>
                    <a:pt x="2057" y="18774"/>
                    <a:pt x="6000" y="19854"/>
                  </a:cubicBezTo>
                  <a:cubicBezTo>
                    <a:pt x="9943" y="20934"/>
                    <a:pt x="15771" y="21188"/>
                    <a:pt x="21600" y="21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9524999" y="5590793"/>
              <a:ext cx="121684" cy="29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0771" fill="norm" stroke="1" extrusionOk="0">
                  <a:moveTo>
                    <a:pt x="4393" y="12714"/>
                  </a:moveTo>
                  <a:cubicBezTo>
                    <a:pt x="3295" y="16117"/>
                    <a:pt x="2197" y="19520"/>
                    <a:pt x="1831" y="20481"/>
                  </a:cubicBezTo>
                  <a:cubicBezTo>
                    <a:pt x="1464" y="21443"/>
                    <a:pt x="1831" y="19964"/>
                    <a:pt x="2380" y="16709"/>
                  </a:cubicBezTo>
                  <a:cubicBezTo>
                    <a:pt x="2929" y="13454"/>
                    <a:pt x="3661" y="8424"/>
                    <a:pt x="4759" y="5317"/>
                  </a:cubicBezTo>
                  <a:cubicBezTo>
                    <a:pt x="5858" y="2210"/>
                    <a:pt x="7322" y="1027"/>
                    <a:pt x="8969" y="435"/>
                  </a:cubicBezTo>
                  <a:cubicBezTo>
                    <a:pt x="10617" y="-157"/>
                    <a:pt x="12447" y="-157"/>
                    <a:pt x="14644" y="509"/>
                  </a:cubicBezTo>
                  <a:cubicBezTo>
                    <a:pt x="16841" y="1175"/>
                    <a:pt x="19403" y="2506"/>
                    <a:pt x="20502" y="4281"/>
                  </a:cubicBezTo>
                  <a:cubicBezTo>
                    <a:pt x="21600" y="6057"/>
                    <a:pt x="21234" y="8276"/>
                    <a:pt x="17573" y="10051"/>
                  </a:cubicBezTo>
                  <a:cubicBezTo>
                    <a:pt x="13912" y="11827"/>
                    <a:pt x="6956" y="13158"/>
                    <a:pt x="0" y="144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9715499" y="5633000"/>
              <a:ext cx="171451" cy="13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4" fill="norm" stroke="1" extrusionOk="0">
                  <a:moveTo>
                    <a:pt x="0" y="0"/>
                  </a:moveTo>
                  <a:cubicBezTo>
                    <a:pt x="267" y="6125"/>
                    <a:pt x="533" y="12251"/>
                    <a:pt x="667" y="16119"/>
                  </a:cubicBezTo>
                  <a:cubicBezTo>
                    <a:pt x="800" y="19988"/>
                    <a:pt x="800" y="21600"/>
                    <a:pt x="933" y="20472"/>
                  </a:cubicBezTo>
                  <a:cubicBezTo>
                    <a:pt x="1067" y="19343"/>
                    <a:pt x="1333" y="15475"/>
                    <a:pt x="1600" y="12734"/>
                  </a:cubicBezTo>
                  <a:cubicBezTo>
                    <a:pt x="1867" y="9994"/>
                    <a:pt x="2133" y="8382"/>
                    <a:pt x="2400" y="6770"/>
                  </a:cubicBezTo>
                  <a:cubicBezTo>
                    <a:pt x="2667" y="5158"/>
                    <a:pt x="2933" y="3546"/>
                    <a:pt x="3600" y="3385"/>
                  </a:cubicBezTo>
                  <a:cubicBezTo>
                    <a:pt x="4267" y="3224"/>
                    <a:pt x="5333" y="4513"/>
                    <a:pt x="6267" y="6609"/>
                  </a:cubicBezTo>
                  <a:cubicBezTo>
                    <a:pt x="7200" y="8704"/>
                    <a:pt x="8000" y="11606"/>
                    <a:pt x="8533" y="12090"/>
                  </a:cubicBezTo>
                  <a:cubicBezTo>
                    <a:pt x="9067" y="12573"/>
                    <a:pt x="9333" y="10639"/>
                    <a:pt x="9733" y="8704"/>
                  </a:cubicBezTo>
                  <a:cubicBezTo>
                    <a:pt x="10133" y="6770"/>
                    <a:pt x="10667" y="4836"/>
                    <a:pt x="12267" y="3385"/>
                  </a:cubicBezTo>
                  <a:cubicBezTo>
                    <a:pt x="13867" y="1934"/>
                    <a:pt x="16533" y="967"/>
                    <a:pt x="18267" y="1128"/>
                  </a:cubicBezTo>
                  <a:cubicBezTo>
                    <a:pt x="20000" y="1290"/>
                    <a:pt x="20800" y="2579"/>
                    <a:pt x="21200" y="5964"/>
                  </a:cubicBezTo>
                  <a:cubicBezTo>
                    <a:pt x="21600" y="9349"/>
                    <a:pt x="21600" y="14830"/>
                    <a:pt x="21600" y="203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10001249" y="5407327"/>
              <a:ext cx="126496" cy="384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5" fill="norm" stroke="1" extrusionOk="0">
                  <a:moveTo>
                    <a:pt x="20520" y="4821"/>
                  </a:moveTo>
                  <a:cubicBezTo>
                    <a:pt x="20880" y="4228"/>
                    <a:pt x="21240" y="3634"/>
                    <a:pt x="21420" y="2863"/>
                  </a:cubicBezTo>
                  <a:cubicBezTo>
                    <a:pt x="21600" y="2091"/>
                    <a:pt x="21600" y="1142"/>
                    <a:pt x="20700" y="608"/>
                  </a:cubicBezTo>
                  <a:cubicBezTo>
                    <a:pt x="19800" y="74"/>
                    <a:pt x="18000" y="-45"/>
                    <a:pt x="16200" y="14"/>
                  </a:cubicBezTo>
                  <a:cubicBezTo>
                    <a:pt x="14400" y="74"/>
                    <a:pt x="12600" y="311"/>
                    <a:pt x="10260" y="1973"/>
                  </a:cubicBezTo>
                  <a:cubicBezTo>
                    <a:pt x="7920" y="3634"/>
                    <a:pt x="5040" y="6720"/>
                    <a:pt x="3240" y="10221"/>
                  </a:cubicBezTo>
                  <a:cubicBezTo>
                    <a:pt x="1440" y="13722"/>
                    <a:pt x="720" y="17639"/>
                    <a:pt x="0" y="215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9944099" y="5607600"/>
              <a:ext cx="2159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2" y="19200"/>
                    <a:pt x="424" y="16800"/>
                    <a:pt x="3282" y="13920"/>
                  </a:cubicBezTo>
                  <a:cubicBezTo>
                    <a:pt x="6141" y="11040"/>
                    <a:pt x="11647" y="7680"/>
                    <a:pt x="15141" y="5280"/>
                  </a:cubicBezTo>
                  <a:cubicBezTo>
                    <a:pt x="18635" y="2880"/>
                    <a:pt x="20118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10179049" y="5480600"/>
              <a:ext cx="114326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600" fill="norm" stroke="1" extrusionOk="0">
                  <a:moveTo>
                    <a:pt x="6821" y="0"/>
                  </a:moveTo>
                  <a:cubicBezTo>
                    <a:pt x="12505" y="3396"/>
                    <a:pt x="18189" y="6792"/>
                    <a:pt x="19895" y="9917"/>
                  </a:cubicBezTo>
                  <a:cubicBezTo>
                    <a:pt x="21600" y="13042"/>
                    <a:pt x="19326" y="15894"/>
                    <a:pt x="15347" y="17796"/>
                  </a:cubicBezTo>
                  <a:cubicBezTo>
                    <a:pt x="11368" y="19698"/>
                    <a:pt x="5684" y="206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641350" y="3548333"/>
              <a:ext cx="218332" cy="65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69" fill="norm" stroke="1" extrusionOk="0">
                  <a:moveTo>
                    <a:pt x="1851" y="5030"/>
                  </a:moveTo>
                  <a:cubicBezTo>
                    <a:pt x="1851" y="7307"/>
                    <a:pt x="1851" y="9584"/>
                    <a:pt x="2366" y="12034"/>
                  </a:cubicBezTo>
                  <a:cubicBezTo>
                    <a:pt x="2880" y="14484"/>
                    <a:pt x="3909" y="17106"/>
                    <a:pt x="4423" y="18590"/>
                  </a:cubicBezTo>
                  <a:cubicBezTo>
                    <a:pt x="4937" y="20074"/>
                    <a:pt x="4937" y="20419"/>
                    <a:pt x="4937" y="20764"/>
                  </a:cubicBezTo>
                  <a:cubicBezTo>
                    <a:pt x="4937" y="21109"/>
                    <a:pt x="4937" y="21454"/>
                    <a:pt x="4731" y="21350"/>
                  </a:cubicBezTo>
                  <a:cubicBezTo>
                    <a:pt x="4526" y="21247"/>
                    <a:pt x="4114" y="20695"/>
                    <a:pt x="3497" y="19211"/>
                  </a:cubicBezTo>
                  <a:cubicBezTo>
                    <a:pt x="2880" y="17727"/>
                    <a:pt x="2057" y="15312"/>
                    <a:pt x="1646" y="12724"/>
                  </a:cubicBezTo>
                  <a:cubicBezTo>
                    <a:pt x="1234" y="10136"/>
                    <a:pt x="1234" y="7376"/>
                    <a:pt x="2366" y="5202"/>
                  </a:cubicBezTo>
                  <a:cubicBezTo>
                    <a:pt x="3497" y="3028"/>
                    <a:pt x="5760" y="1441"/>
                    <a:pt x="8023" y="648"/>
                  </a:cubicBezTo>
                  <a:cubicBezTo>
                    <a:pt x="10286" y="-146"/>
                    <a:pt x="12549" y="-146"/>
                    <a:pt x="14811" y="303"/>
                  </a:cubicBezTo>
                  <a:cubicBezTo>
                    <a:pt x="17074" y="751"/>
                    <a:pt x="19337" y="1648"/>
                    <a:pt x="20469" y="2649"/>
                  </a:cubicBezTo>
                  <a:cubicBezTo>
                    <a:pt x="21600" y="3650"/>
                    <a:pt x="21600" y="4754"/>
                    <a:pt x="19440" y="5582"/>
                  </a:cubicBezTo>
                  <a:cubicBezTo>
                    <a:pt x="17280" y="6410"/>
                    <a:pt x="12960" y="6962"/>
                    <a:pt x="9360" y="7307"/>
                  </a:cubicBezTo>
                  <a:cubicBezTo>
                    <a:pt x="5760" y="7652"/>
                    <a:pt x="2880" y="7790"/>
                    <a:pt x="0" y="7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939800" y="3558667"/>
              <a:ext cx="285750" cy="20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004"/>
                  </a:moveTo>
                  <a:cubicBezTo>
                    <a:pt x="320" y="8867"/>
                    <a:pt x="640" y="7731"/>
                    <a:pt x="1040" y="6480"/>
                  </a:cubicBezTo>
                  <a:cubicBezTo>
                    <a:pt x="1440" y="5229"/>
                    <a:pt x="1920" y="3865"/>
                    <a:pt x="2320" y="4093"/>
                  </a:cubicBezTo>
                  <a:cubicBezTo>
                    <a:pt x="2720" y="4320"/>
                    <a:pt x="3040" y="6139"/>
                    <a:pt x="3360" y="8867"/>
                  </a:cubicBezTo>
                  <a:cubicBezTo>
                    <a:pt x="3680" y="11596"/>
                    <a:pt x="4000" y="15234"/>
                    <a:pt x="4240" y="17735"/>
                  </a:cubicBezTo>
                  <a:cubicBezTo>
                    <a:pt x="4480" y="20236"/>
                    <a:pt x="4640" y="21600"/>
                    <a:pt x="4720" y="21486"/>
                  </a:cubicBezTo>
                  <a:cubicBezTo>
                    <a:pt x="4800" y="21373"/>
                    <a:pt x="4800" y="19781"/>
                    <a:pt x="4960" y="17053"/>
                  </a:cubicBezTo>
                  <a:cubicBezTo>
                    <a:pt x="5120" y="14324"/>
                    <a:pt x="5440" y="10459"/>
                    <a:pt x="5840" y="7958"/>
                  </a:cubicBezTo>
                  <a:cubicBezTo>
                    <a:pt x="6240" y="5457"/>
                    <a:pt x="6720" y="4320"/>
                    <a:pt x="7280" y="4206"/>
                  </a:cubicBezTo>
                  <a:cubicBezTo>
                    <a:pt x="7840" y="4093"/>
                    <a:pt x="8480" y="5002"/>
                    <a:pt x="8960" y="6366"/>
                  </a:cubicBezTo>
                  <a:cubicBezTo>
                    <a:pt x="9440" y="7731"/>
                    <a:pt x="9760" y="9549"/>
                    <a:pt x="10320" y="10004"/>
                  </a:cubicBezTo>
                  <a:cubicBezTo>
                    <a:pt x="10880" y="10459"/>
                    <a:pt x="11680" y="9549"/>
                    <a:pt x="12240" y="8185"/>
                  </a:cubicBezTo>
                  <a:cubicBezTo>
                    <a:pt x="12800" y="6821"/>
                    <a:pt x="13120" y="5002"/>
                    <a:pt x="13600" y="3638"/>
                  </a:cubicBezTo>
                  <a:cubicBezTo>
                    <a:pt x="14080" y="2274"/>
                    <a:pt x="14720" y="1364"/>
                    <a:pt x="15520" y="796"/>
                  </a:cubicBezTo>
                  <a:cubicBezTo>
                    <a:pt x="16320" y="227"/>
                    <a:pt x="17280" y="0"/>
                    <a:pt x="18160" y="0"/>
                  </a:cubicBezTo>
                  <a:cubicBezTo>
                    <a:pt x="19040" y="0"/>
                    <a:pt x="19840" y="227"/>
                    <a:pt x="20480" y="1819"/>
                  </a:cubicBezTo>
                  <a:cubicBezTo>
                    <a:pt x="21120" y="3411"/>
                    <a:pt x="21600" y="6366"/>
                    <a:pt x="21600" y="9891"/>
                  </a:cubicBezTo>
                  <a:cubicBezTo>
                    <a:pt x="21600" y="13415"/>
                    <a:pt x="21120" y="17507"/>
                    <a:pt x="206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1422221" y="3273227"/>
              <a:ext cx="154696" cy="52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01" fill="norm" stroke="1" extrusionOk="0">
                  <a:moveTo>
                    <a:pt x="20165" y="4065"/>
                  </a:moveTo>
                  <a:cubicBezTo>
                    <a:pt x="20749" y="3111"/>
                    <a:pt x="21333" y="2156"/>
                    <a:pt x="21333" y="1462"/>
                  </a:cubicBezTo>
                  <a:cubicBezTo>
                    <a:pt x="21333" y="768"/>
                    <a:pt x="20749" y="335"/>
                    <a:pt x="19728" y="118"/>
                  </a:cubicBezTo>
                  <a:cubicBezTo>
                    <a:pt x="18706" y="-99"/>
                    <a:pt x="17247" y="-99"/>
                    <a:pt x="14619" y="855"/>
                  </a:cubicBezTo>
                  <a:cubicBezTo>
                    <a:pt x="11992" y="1809"/>
                    <a:pt x="8198" y="3718"/>
                    <a:pt x="5133" y="6060"/>
                  </a:cubicBezTo>
                  <a:cubicBezTo>
                    <a:pt x="2068" y="8402"/>
                    <a:pt x="-267" y="11178"/>
                    <a:pt x="25" y="13824"/>
                  </a:cubicBezTo>
                  <a:cubicBezTo>
                    <a:pt x="317" y="16470"/>
                    <a:pt x="3236" y="18985"/>
                    <a:pt x="6155" y="215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1346200" y="3613700"/>
              <a:ext cx="3746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31" y="16560"/>
                    <a:pt x="3661" y="11520"/>
                    <a:pt x="7261" y="7920"/>
                  </a:cubicBezTo>
                  <a:cubicBezTo>
                    <a:pt x="10861" y="4320"/>
                    <a:pt x="16231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2146300" y="3355758"/>
              <a:ext cx="160831" cy="51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99" fill="norm" stroke="1" extrusionOk="0">
                  <a:moveTo>
                    <a:pt x="18514" y="4166"/>
                  </a:moveTo>
                  <a:cubicBezTo>
                    <a:pt x="19356" y="3188"/>
                    <a:pt x="20197" y="2210"/>
                    <a:pt x="20758" y="1455"/>
                  </a:cubicBezTo>
                  <a:cubicBezTo>
                    <a:pt x="21319" y="699"/>
                    <a:pt x="21600" y="166"/>
                    <a:pt x="20899" y="32"/>
                  </a:cubicBezTo>
                  <a:cubicBezTo>
                    <a:pt x="20197" y="-101"/>
                    <a:pt x="18514" y="166"/>
                    <a:pt x="16270" y="1099"/>
                  </a:cubicBezTo>
                  <a:cubicBezTo>
                    <a:pt x="14026" y="2032"/>
                    <a:pt x="11221" y="3632"/>
                    <a:pt x="8836" y="6077"/>
                  </a:cubicBezTo>
                  <a:cubicBezTo>
                    <a:pt x="6452" y="8521"/>
                    <a:pt x="4488" y="11810"/>
                    <a:pt x="3506" y="14255"/>
                  </a:cubicBezTo>
                  <a:cubicBezTo>
                    <a:pt x="2525" y="16699"/>
                    <a:pt x="2525" y="18299"/>
                    <a:pt x="2104" y="19366"/>
                  </a:cubicBezTo>
                  <a:cubicBezTo>
                    <a:pt x="1683" y="20432"/>
                    <a:pt x="842" y="20966"/>
                    <a:pt x="0" y="21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2051050" y="3688292"/>
              <a:ext cx="292101" cy="142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7" fill="norm" stroke="1" extrusionOk="0">
                  <a:moveTo>
                    <a:pt x="0" y="11343"/>
                  </a:moveTo>
                  <a:cubicBezTo>
                    <a:pt x="1252" y="9183"/>
                    <a:pt x="2504" y="7023"/>
                    <a:pt x="5635" y="5017"/>
                  </a:cubicBezTo>
                  <a:cubicBezTo>
                    <a:pt x="8765" y="3011"/>
                    <a:pt x="13774" y="1160"/>
                    <a:pt x="16200" y="388"/>
                  </a:cubicBezTo>
                  <a:cubicBezTo>
                    <a:pt x="18626" y="-383"/>
                    <a:pt x="18470" y="-74"/>
                    <a:pt x="17296" y="1931"/>
                  </a:cubicBezTo>
                  <a:cubicBezTo>
                    <a:pt x="16122" y="3937"/>
                    <a:pt x="13930" y="7640"/>
                    <a:pt x="12757" y="10263"/>
                  </a:cubicBezTo>
                  <a:cubicBezTo>
                    <a:pt x="11583" y="12886"/>
                    <a:pt x="11426" y="14428"/>
                    <a:pt x="11426" y="15971"/>
                  </a:cubicBezTo>
                  <a:cubicBezTo>
                    <a:pt x="11426" y="17514"/>
                    <a:pt x="11583" y="19057"/>
                    <a:pt x="12209" y="19983"/>
                  </a:cubicBezTo>
                  <a:cubicBezTo>
                    <a:pt x="12835" y="20908"/>
                    <a:pt x="13930" y="21217"/>
                    <a:pt x="15183" y="19983"/>
                  </a:cubicBezTo>
                  <a:cubicBezTo>
                    <a:pt x="16435" y="18748"/>
                    <a:pt x="17843" y="15971"/>
                    <a:pt x="18939" y="13503"/>
                  </a:cubicBezTo>
                  <a:cubicBezTo>
                    <a:pt x="20035" y="11034"/>
                    <a:pt x="20817" y="8874"/>
                    <a:pt x="21600" y="6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2393950" y="3645450"/>
              <a:ext cx="222251" cy="20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618"/>
                  </a:moveTo>
                  <a:cubicBezTo>
                    <a:pt x="1440" y="2400"/>
                    <a:pt x="2880" y="2182"/>
                    <a:pt x="4320" y="2836"/>
                  </a:cubicBezTo>
                  <a:cubicBezTo>
                    <a:pt x="5760" y="3491"/>
                    <a:pt x="7200" y="5018"/>
                    <a:pt x="8949" y="7745"/>
                  </a:cubicBezTo>
                  <a:cubicBezTo>
                    <a:pt x="10697" y="10473"/>
                    <a:pt x="12754" y="14400"/>
                    <a:pt x="13783" y="16909"/>
                  </a:cubicBezTo>
                  <a:cubicBezTo>
                    <a:pt x="14811" y="19418"/>
                    <a:pt x="14811" y="20509"/>
                    <a:pt x="14297" y="21055"/>
                  </a:cubicBezTo>
                  <a:cubicBezTo>
                    <a:pt x="13783" y="21600"/>
                    <a:pt x="12754" y="21600"/>
                    <a:pt x="11623" y="20182"/>
                  </a:cubicBezTo>
                  <a:cubicBezTo>
                    <a:pt x="10491" y="18764"/>
                    <a:pt x="9257" y="15927"/>
                    <a:pt x="8743" y="13309"/>
                  </a:cubicBezTo>
                  <a:cubicBezTo>
                    <a:pt x="8229" y="10691"/>
                    <a:pt x="8434" y="8291"/>
                    <a:pt x="10697" y="6109"/>
                  </a:cubicBezTo>
                  <a:cubicBezTo>
                    <a:pt x="12960" y="3927"/>
                    <a:pt x="17280" y="196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3130483" y="3646921"/>
              <a:ext cx="476317" cy="29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019" fill="norm" stroke="1" extrusionOk="0">
                  <a:moveTo>
                    <a:pt x="3" y="5746"/>
                  </a:moveTo>
                  <a:cubicBezTo>
                    <a:pt x="3" y="4996"/>
                    <a:pt x="3" y="4246"/>
                    <a:pt x="98" y="3496"/>
                  </a:cubicBezTo>
                  <a:cubicBezTo>
                    <a:pt x="194" y="2746"/>
                    <a:pt x="385" y="1996"/>
                    <a:pt x="433" y="2371"/>
                  </a:cubicBezTo>
                  <a:cubicBezTo>
                    <a:pt x="480" y="2746"/>
                    <a:pt x="385" y="4246"/>
                    <a:pt x="242" y="7021"/>
                  </a:cubicBezTo>
                  <a:cubicBezTo>
                    <a:pt x="98" y="9796"/>
                    <a:pt x="-93" y="13846"/>
                    <a:pt x="50" y="16396"/>
                  </a:cubicBezTo>
                  <a:cubicBezTo>
                    <a:pt x="194" y="18946"/>
                    <a:pt x="672" y="19996"/>
                    <a:pt x="1149" y="20596"/>
                  </a:cubicBezTo>
                  <a:cubicBezTo>
                    <a:pt x="1627" y="21196"/>
                    <a:pt x="2105" y="21346"/>
                    <a:pt x="2726" y="19771"/>
                  </a:cubicBezTo>
                  <a:cubicBezTo>
                    <a:pt x="3348" y="18196"/>
                    <a:pt x="4112" y="14896"/>
                    <a:pt x="4590" y="12871"/>
                  </a:cubicBezTo>
                  <a:cubicBezTo>
                    <a:pt x="5068" y="10846"/>
                    <a:pt x="5259" y="10096"/>
                    <a:pt x="5355" y="10246"/>
                  </a:cubicBezTo>
                  <a:cubicBezTo>
                    <a:pt x="5450" y="10396"/>
                    <a:pt x="5450" y="11446"/>
                    <a:pt x="5450" y="12346"/>
                  </a:cubicBezTo>
                  <a:cubicBezTo>
                    <a:pt x="5450" y="13246"/>
                    <a:pt x="5450" y="13996"/>
                    <a:pt x="5928" y="14896"/>
                  </a:cubicBezTo>
                  <a:cubicBezTo>
                    <a:pt x="6406" y="15796"/>
                    <a:pt x="7362" y="16846"/>
                    <a:pt x="8557" y="16846"/>
                  </a:cubicBezTo>
                  <a:cubicBezTo>
                    <a:pt x="9751" y="16846"/>
                    <a:pt x="11185" y="15796"/>
                    <a:pt x="12236" y="14146"/>
                  </a:cubicBezTo>
                  <a:cubicBezTo>
                    <a:pt x="13288" y="12496"/>
                    <a:pt x="13957" y="10246"/>
                    <a:pt x="14291" y="8296"/>
                  </a:cubicBezTo>
                  <a:cubicBezTo>
                    <a:pt x="14626" y="6346"/>
                    <a:pt x="14626" y="4696"/>
                    <a:pt x="14530" y="3421"/>
                  </a:cubicBezTo>
                  <a:cubicBezTo>
                    <a:pt x="14434" y="2146"/>
                    <a:pt x="14243" y="1246"/>
                    <a:pt x="13718" y="646"/>
                  </a:cubicBezTo>
                  <a:cubicBezTo>
                    <a:pt x="13192" y="46"/>
                    <a:pt x="12332" y="-254"/>
                    <a:pt x="11424" y="271"/>
                  </a:cubicBezTo>
                  <a:cubicBezTo>
                    <a:pt x="10516" y="796"/>
                    <a:pt x="9560" y="2146"/>
                    <a:pt x="9034" y="3271"/>
                  </a:cubicBezTo>
                  <a:cubicBezTo>
                    <a:pt x="8509" y="4396"/>
                    <a:pt x="8413" y="5296"/>
                    <a:pt x="8748" y="6196"/>
                  </a:cubicBezTo>
                  <a:cubicBezTo>
                    <a:pt x="9082" y="7096"/>
                    <a:pt x="9847" y="7996"/>
                    <a:pt x="12045" y="8371"/>
                  </a:cubicBezTo>
                  <a:cubicBezTo>
                    <a:pt x="14243" y="8746"/>
                    <a:pt x="17875" y="8596"/>
                    <a:pt x="21507" y="84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4136595" y="3797782"/>
              <a:ext cx="181405" cy="16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508" fill="norm" stroke="1" extrusionOk="0">
                  <a:moveTo>
                    <a:pt x="20533" y="4750"/>
                  </a:moveTo>
                  <a:cubicBezTo>
                    <a:pt x="18547" y="3170"/>
                    <a:pt x="16561" y="1589"/>
                    <a:pt x="14823" y="667"/>
                  </a:cubicBezTo>
                  <a:cubicBezTo>
                    <a:pt x="13085" y="-255"/>
                    <a:pt x="11595" y="-518"/>
                    <a:pt x="9112" y="1853"/>
                  </a:cubicBezTo>
                  <a:cubicBezTo>
                    <a:pt x="6630" y="4223"/>
                    <a:pt x="3154" y="9228"/>
                    <a:pt x="1416" y="12521"/>
                  </a:cubicBezTo>
                  <a:cubicBezTo>
                    <a:pt x="-322" y="15814"/>
                    <a:pt x="-322" y="17394"/>
                    <a:pt x="671" y="18711"/>
                  </a:cubicBezTo>
                  <a:cubicBezTo>
                    <a:pt x="1664" y="20028"/>
                    <a:pt x="3650" y="21082"/>
                    <a:pt x="5637" y="20160"/>
                  </a:cubicBezTo>
                  <a:cubicBezTo>
                    <a:pt x="7623" y="19238"/>
                    <a:pt x="9609" y="16341"/>
                    <a:pt x="10975" y="14365"/>
                  </a:cubicBezTo>
                  <a:cubicBezTo>
                    <a:pt x="12340" y="12389"/>
                    <a:pt x="13085" y="11336"/>
                    <a:pt x="13830" y="11467"/>
                  </a:cubicBezTo>
                  <a:cubicBezTo>
                    <a:pt x="14575" y="11599"/>
                    <a:pt x="15319" y="12916"/>
                    <a:pt x="15940" y="14233"/>
                  </a:cubicBezTo>
                  <a:cubicBezTo>
                    <a:pt x="16561" y="15550"/>
                    <a:pt x="17057" y="16867"/>
                    <a:pt x="17926" y="17789"/>
                  </a:cubicBezTo>
                  <a:cubicBezTo>
                    <a:pt x="18795" y="18711"/>
                    <a:pt x="20037" y="19238"/>
                    <a:pt x="21278" y="197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4356099" y="3774098"/>
              <a:ext cx="152401" cy="23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21600" y="2184"/>
                  </a:moveTo>
                  <a:cubicBezTo>
                    <a:pt x="18900" y="1406"/>
                    <a:pt x="16200" y="627"/>
                    <a:pt x="13950" y="238"/>
                  </a:cubicBezTo>
                  <a:cubicBezTo>
                    <a:pt x="11700" y="-151"/>
                    <a:pt x="9900" y="-151"/>
                    <a:pt x="8400" y="919"/>
                  </a:cubicBezTo>
                  <a:cubicBezTo>
                    <a:pt x="6900" y="1990"/>
                    <a:pt x="5700" y="4130"/>
                    <a:pt x="7200" y="6563"/>
                  </a:cubicBezTo>
                  <a:cubicBezTo>
                    <a:pt x="8700" y="8995"/>
                    <a:pt x="12900" y="11719"/>
                    <a:pt x="15450" y="13471"/>
                  </a:cubicBezTo>
                  <a:cubicBezTo>
                    <a:pt x="18000" y="15222"/>
                    <a:pt x="18900" y="16000"/>
                    <a:pt x="19350" y="16876"/>
                  </a:cubicBezTo>
                  <a:cubicBezTo>
                    <a:pt x="19800" y="17752"/>
                    <a:pt x="19800" y="18725"/>
                    <a:pt x="16950" y="19503"/>
                  </a:cubicBezTo>
                  <a:cubicBezTo>
                    <a:pt x="14100" y="20281"/>
                    <a:pt x="8400" y="20865"/>
                    <a:pt x="5100" y="21157"/>
                  </a:cubicBezTo>
                  <a:cubicBezTo>
                    <a:pt x="1800" y="21449"/>
                    <a:pt x="900" y="21449"/>
                    <a:pt x="0" y="21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5092699" y="3736166"/>
              <a:ext cx="221072" cy="53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26" fill="norm" stroke="1" extrusionOk="0">
                  <a:moveTo>
                    <a:pt x="11004" y="6736"/>
                  </a:moveTo>
                  <a:cubicBezTo>
                    <a:pt x="10596" y="9173"/>
                    <a:pt x="10189" y="11610"/>
                    <a:pt x="9679" y="13964"/>
                  </a:cubicBezTo>
                  <a:cubicBezTo>
                    <a:pt x="9170" y="16317"/>
                    <a:pt x="8558" y="18586"/>
                    <a:pt x="7947" y="19889"/>
                  </a:cubicBezTo>
                  <a:cubicBezTo>
                    <a:pt x="7336" y="21192"/>
                    <a:pt x="6725" y="21528"/>
                    <a:pt x="6317" y="21402"/>
                  </a:cubicBezTo>
                  <a:cubicBezTo>
                    <a:pt x="5909" y="21276"/>
                    <a:pt x="5706" y="20688"/>
                    <a:pt x="5604" y="18881"/>
                  </a:cubicBezTo>
                  <a:cubicBezTo>
                    <a:pt x="5502" y="17074"/>
                    <a:pt x="5502" y="14048"/>
                    <a:pt x="5706" y="11106"/>
                  </a:cubicBezTo>
                  <a:cubicBezTo>
                    <a:pt x="5909" y="8165"/>
                    <a:pt x="6317" y="5307"/>
                    <a:pt x="6725" y="3668"/>
                  </a:cubicBezTo>
                  <a:cubicBezTo>
                    <a:pt x="7132" y="2029"/>
                    <a:pt x="7540" y="1609"/>
                    <a:pt x="8049" y="1189"/>
                  </a:cubicBezTo>
                  <a:cubicBezTo>
                    <a:pt x="8558" y="768"/>
                    <a:pt x="9170" y="348"/>
                    <a:pt x="10087" y="138"/>
                  </a:cubicBezTo>
                  <a:cubicBezTo>
                    <a:pt x="11004" y="-72"/>
                    <a:pt x="12226" y="-72"/>
                    <a:pt x="13857" y="348"/>
                  </a:cubicBezTo>
                  <a:cubicBezTo>
                    <a:pt x="15487" y="768"/>
                    <a:pt x="17525" y="1609"/>
                    <a:pt x="19053" y="3122"/>
                  </a:cubicBezTo>
                  <a:cubicBezTo>
                    <a:pt x="20581" y="4635"/>
                    <a:pt x="21600" y="6820"/>
                    <a:pt x="21192" y="8333"/>
                  </a:cubicBezTo>
                  <a:cubicBezTo>
                    <a:pt x="20785" y="9846"/>
                    <a:pt x="18951" y="10686"/>
                    <a:pt x="16302" y="11190"/>
                  </a:cubicBezTo>
                  <a:cubicBezTo>
                    <a:pt x="13653" y="11695"/>
                    <a:pt x="10189" y="11863"/>
                    <a:pt x="7336" y="11653"/>
                  </a:cubicBezTo>
                  <a:cubicBezTo>
                    <a:pt x="4483" y="11442"/>
                    <a:pt x="2242" y="10854"/>
                    <a:pt x="0" y="102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5342331" y="3652670"/>
              <a:ext cx="201220" cy="41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447" fill="norm" stroke="1" extrusionOk="0">
                  <a:moveTo>
                    <a:pt x="20953" y="2561"/>
                  </a:moveTo>
                  <a:cubicBezTo>
                    <a:pt x="20953" y="1801"/>
                    <a:pt x="20953" y="1041"/>
                    <a:pt x="20402" y="553"/>
                  </a:cubicBezTo>
                  <a:cubicBezTo>
                    <a:pt x="19851" y="64"/>
                    <a:pt x="18749" y="-153"/>
                    <a:pt x="17096" y="118"/>
                  </a:cubicBezTo>
                  <a:cubicBezTo>
                    <a:pt x="15443" y="390"/>
                    <a:pt x="13239" y="1150"/>
                    <a:pt x="10263" y="2940"/>
                  </a:cubicBezTo>
                  <a:cubicBezTo>
                    <a:pt x="7288" y="4731"/>
                    <a:pt x="3541" y="7554"/>
                    <a:pt x="1557" y="10267"/>
                  </a:cubicBezTo>
                  <a:cubicBezTo>
                    <a:pt x="-427" y="12981"/>
                    <a:pt x="-647" y="15586"/>
                    <a:pt x="1667" y="17431"/>
                  </a:cubicBezTo>
                  <a:cubicBezTo>
                    <a:pt x="3982" y="19276"/>
                    <a:pt x="8831" y="20362"/>
                    <a:pt x="13680" y="214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5564691" y="3770733"/>
              <a:ext cx="442410" cy="22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105" fill="norm" stroke="1" extrusionOk="0">
                  <a:moveTo>
                    <a:pt x="2058" y="1349"/>
                  </a:moveTo>
                  <a:cubicBezTo>
                    <a:pt x="1338" y="3529"/>
                    <a:pt x="618" y="5709"/>
                    <a:pt x="258" y="8087"/>
                  </a:cubicBezTo>
                  <a:cubicBezTo>
                    <a:pt x="-102" y="10465"/>
                    <a:pt x="-102" y="13041"/>
                    <a:pt x="361" y="15023"/>
                  </a:cubicBezTo>
                  <a:cubicBezTo>
                    <a:pt x="824" y="17004"/>
                    <a:pt x="1749" y="18392"/>
                    <a:pt x="2675" y="18590"/>
                  </a:cubicBezTo>
                  <a:cubicBezTo>
                    <a:pt x="3601" y="18788"/>
                    <a:pt x="4527" y="17797"/>
                    <a:pt x="5195" y="16509"/>
                  </a:cubicBezTo>
                  <a:cubicBezTo>
                    <a:pt x="5864" y="15221"/>
                    <a:pt x="6275" y="13636"/>
                    <a:pt x="6378" y="13338"/>
                  </a:cubicBezTo>
                  <a:cubicBezTo>
                    <a:pt x="6481" y="13041"/>
                    <a:pt x="6275" y="14032"/>
                    <a:pt x="6121" y="15122"/>
                  </a:cubicBezTo>
                  <a:cubicBezTo>
                    <a:pt x="5967" y="16212"/>
                    <a:pt x="5864" y="17401"/>
                    <a:pt x="5967" y="18392"/>
                  </a:cubicBezTo>
                  <a:cubicBezTo>
                    <a:pt x="6069" y="19382"/>
                    <a:pt x="6378" y="20175"/>
                    <a:pt x="7047" y="20670"/>
                  </a:cubicBezTo>
                  <a:cubicBezTo>
                    <a:pt x="7715" y="21166"/>
                    <a:pt x="8744" y="21364"/>
                    <a:pt x="9927" y="20571"/>
                  </a:cubicBezTo>
                  <a:cubicBezTo>
                    <a:pt x="11109" y="19779"/>
                    <a:pt x="12447" y="17995"/>
                    <a:pt x="13475" y="15518"/>
                  </a:cubicBezTo>
                  <a:cubicBezTo>
                    <a:pt x="14504" y="13041"/>
                    <a:pt x="15224" y="9870"/>
                    <a:pt x="15635" y="7691"/>
                  </a:cubicBezTo>
                  <a:cubicBezTo>
                    <a:pt x="16047" y="5511"/>
                    <a:pt x="16149" y="4322"/>
                    <a:pt x="16098" y="3232"/>
                  </a:cubicBezTo>
                  <a:cubicBezTo>
                    <a:pt x="16047" y="2142"/>
                    <a:pt x="15841" y="1151"/>
                    <a:pt x="15481" y="557"/>
                  </a:cubicBezTo>
                  <a:cubicBezTo>
                    <a:pt x="15121" y="-38"/>
                    <a:pt x="14607" y="-236"/>
                    <a:pt x="13887" y="358"/>
                  </a:cubicBezTo>
                  <a:cubicBezTo>
                    <a:pt x="13167" y="953"/>
                    <a:pt x="12241" y="2340"/>
                    <a:pt x="11727" y="3529"/>
                  </a:cubicBezTo>
                  <a:cubicBezTo>
                    <a:pt x="11212" y="4718"/>
                    <a:pt x="11109" y="5709"/>
                    <a:pt x="11109" y="6700"/>
                  </a:cubicBezTo>
                  <a:cubicBezTo>
                    <a:pt x="11109" y="7691"/>
                    <a:pt x="11212" y="8681"/>
                    <a:pt x="11778" y="9474"/>
                  </a:cubicBezTo>
                  <a:cubicBezTo>
                    <a:pt x="12344" y="10267"/>
                    <a:pt x="13372" y="10861"/>
                    <a:pt x="15069" y="11059"/>
                  </a:cubicBezTo>
                  <a:cubicBezTo>
                    <a:pt x="16767" y="11258"/>
                    <a:pt x="19132" y="11059"/>
                    <a:pt x="21498" y="108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6013449" y="3664500"/>
              <a:ext cx="190650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9" h="21600" fill="norm" stroke="1" extrusionOk="0">
                  <a:moveTo>
                    <a:pt x="5457" y="0"/>
                  </a:moveTo>
                  <a:cubicBezTo>
                    <a:pt x="9322" y="2151"/>
                    <a:pt x="13187" y="4301"/>
                    <a:pt x="16257" y="6732"/>
                  </a:cubicBezTo>
                  <a:cubicBezTo>
                    <a:pt x="19326" y="9164"/>
                    <a:pt x="21600" y="11875"/>
                    <a:pt x="19895" y="14213"/>
                  </a:cubicBezTo>
                  <a:cubicBezTo>
                    <a:pt x="18189" y="16551"/>
                    <a:pt x="12505" y="18514"/>
                    <a:pt x="8526" y="19683"/>
                  </a:cubicBezTo>
                  <a:cubicBezTo>
                    <a:pt x="4547" y="20852"/>
                    <a:pt x="2274" y="212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1644650" y="4750276"/>
              <a:ext cx="259244" cy="71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19" fill="norm" stroke="1" extrusionOk="0">
                  <a:moveTo>
                    <a:pt x="4666" y="7414"/>
                  </a:moveTo>
                  <a:cubicBezTo>
                    <a:pt x="5530" y="8681"/>
                    <a:pt x="6394" y="9948"/>
                    <a:pt x="7085" y="11689"/>
                  </a:cubicBezTo>
                  <a:cubicBezTo>
                    <a:pt x="7776" y="13431"/>
                    <a:pt x="8294" y="15648"/>
                    <a:pt x="8640" y="17232"/>
                  </a:cubicBezTo>
                  <a:cubicBezTo>
                    <a:pt x="8986" y="18816"/>
                    <a:pt x="9158" y="19766"/>
                    <a:pt x="9158" y="20431"/>
                  </a:cubicBezTo>
                  <a:cubicBezTo>
                    <a:pt x="9158" y="21096"/>
                    <a:pt x="8986" y="21476"/>
                    <a:pt x="8726" y="21413"/>
                  </a:cubicBezTo>
                  <a:cubicBezTo>
                    <a:pt x="8467" y="21349"/>
                    <a:pt x="8122" y="20843"/>
                    <a:pt x="7690" y="19512"/>
                  </a:cubicBezTo>
                  <a:cubicBezTo>
                    <a:pt x="7258" y="18182"/>
                    <a:pt x="6739" y="16028"/>
                    <a:pt x="6221" y="13875"/>
                  </a:cubicBezTo>
                  <a:cubicBezTo>
                    <a:pt x="5702" y="11721"/>
                    <a:pt x="5184" y="9567"/>
                    <a:pt x="4838" y="7541"/>
                  </a:cubicBezTo>
                  <a:cubicBezTo>
                    <a:pt x="4493" y="5514"/>
                    <a:pt x="4320" y="3613"/>
                    <a:pt x="4838" y="2346"/>
                  </a:cubicBezTo>
                  <a:cubicBezTo>
                    <a:pt x="5357" y="1080"/>
                    <a:pt x="6566" y="446"/>
                    <a:pt x="8554" y="161"/>
                  </a:cubicBezTo>
                  <a:cubicBezTo>
                    <a:pt x="10541" y="-124"/>
                    <a:pt x="13306" y="-61"/>
                    <a:pt x="15725" y="604"/>
                  </a:cubicBezTo>
                  <a:cubicBezTo>
                    <a:pt x="18144" y="1270"/>
                    <a:pt x="20218" y="2536"/>
                    <a:pt x="20909" y="3677"/>
                  </a:cubicBezTo>
                  <a:cubicBezTo>
                    <a:pt x="21600" y="4817"/>
                    <a:pt x="20909" y="5830"/>
                    <a:pt x="18576" y="6590"/>
                  </a:cubicBezTo>
                  <a:cubicBezTo>
                    <a:pt x="16243" y="7350"/>
                    <a:pt x="12269" y="7857"/>
                    <a:pt x="8899" y="8142"/>
                  </a:cubicBezTo>
                  <a:cubicBezTo>
                    <a:pt x="5530" y="8427"/>
                    <a:pt x="2765" y="8491"/>
                    <a:pt x="0" y="8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2001609" y="4592550"/>
              <a:ext cx="163742" cy="39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548" fill="norm" stroke="1" extrusionOk="0">
                  <a:moveTo>
                    <a:pt x="19267" y="993"/>
                  </a:moveTo>
                  <a:cubicBezTo>
                    <a:pt x="18457" y="529"/>
                    <a:pt x="17647" y="64"/>
                    <a:pt x="16567" y="6"/>
                  </a:cubicBezTo>
                  <a:cubicBezTo>
                    <a:pt x="15487" y="-52"/>
                    <a:pt x="14137" y="296"/>
                    <a:pt x="11572" y="1864"/>
                  </a:cubicBezTo>
                  <a:cubicBezTo>
                    <a:pt x="9007" y="3432"/>
                    <a:pt x="5227" y="6219"/>
                    <a:pt x="2797" y="9006"/>
                  </a:cubicBezTo>
                  <a:cubicBezTo>
                    <a:pt x="367" y="11793"/>
                    <a:pt x="-713" y="14580"/>
                    <a:pt x="502" y="16671"/>
                  </a:cubicBezTo>
                  <a:cubicBezTo>
                    <a:pt x="1717" y="18761"/>
                    <a:pt x="5227" y="20154"/>
                    <a:pt x="9007" y="20851"/>
                  </a:cubicBezTo>
                  <a:cubicBezTo>
                    <a:pt x="12787" y="21548"/>
                    <a:pt x="16837" y="21548"/>
                    <a:pt x="20887" y="21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2349500" y="4680500"/>
              <a:ext cx="190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749"/>
                    <a:pt x="0" y="9498"/>
                    <a:pt x="3600" y="13098"/>
                  </a:cubicBezTo>
                  <a:cubicBezTo>
                    <a:pt x="7200" y="16698"/>
                    <a:pt x="14400" y="1914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2451100" y="4585250"/>
              <a:ext cx="143150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0" y="0"/>
                  </a:moveTo>
                  <a:cubicBezTo>
                    <a:pt x="5554" y="1983"/>
                    <a:pt x="11109" y="3965"/>
                    <a:pt x="15120" y="6313"/>
                  </a:cubicBezTo>
                  <a:cubicBezTo>
                    <a:pt x="19131" y="8661"/>
                    <a:pt x="21600" y="11374"/>
                    <a:pt x="20674" y="13826"/>
                  </a:cubicBezTo>
                  <a:cubicBezTo>
                    <a:pt x="19749" y="16278"/>
                    <a:pt x="15429" y="18470"/>
                    <a:pt x="11417" y="19722"/>
                  </a:cubicBezTo>
                  <a:cubicBezTo>
                    <a:pt x="7406" y="20974"/>
                    <a:pt x="3703" y="2128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2813050" y="4820200"/>
              <a:ext cx="1714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2802234" y="4953550"/>
              <a:ext cx="252117" cy="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825" fill="norm" stroke="1" extrusionOk="0">
                  <a:moveTo>
                    <a:pt x="2000" y="5400"/>
                  </a:moveTo>
                  <a:cubicBezTo>
                    <a:pt x="920" y="10800"/>
                    <a:pt x="-160" y="16200"/>
                    <a:pt x="20" y="18900"/>
                  </a:cubicBezTo>
                  <a:cubicBezTo>
                    <a:pt x="200" y="21600"/>
                    <a:pt x="1640" y="21600"/>
                    <a:pt x="5420" y="18000"/>
                  </a:cubicBezTo>
                  <a:cubicBezTo>
                    <a:pt x="9200" y="14400"/>
                    <a:pt x="15320" y="7200"/>
                    <a:pt x="2144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3530600" y="4604300"/>
              <a:ext cx="5080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2604"/>
                    <a:pt x="12600" y="5209"/>
                    <a:pt x="16200" y="8809"/>
                  </a:cubicBezTo>
                  <a:cubicBezTo>
                    <a:pt x="19800" y="12409"/>
                    <a:pt x="20700" y="1700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3632199" y="4587005"/>
              <a:ext cx="210114" cy="49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23" fill="norm" stroke="1" extrusionOk="0">
                  <a:moveTo>
                    <a:pt x="20736" y="1031"/>
                  </a:moveTo>
                  <a:cubicBezTo>
                    <a:pt x="21168" y="569"/>
                    <a:pt x="21600" y="108"/>
                    <a:pt x="21384" y="15"/>
                  </a:cubicBezTo>
                  <a:cubicBezTo>
                    <a:pt x="21168" y="-77"/>
                    <a:pt x="20304" y="200"/>
                    <a:pt x="18144" y="1815"/>
                  </a:cubicBezTo>
                  <a:cubicBezTo>
                    <a:pt x="15984" y="3431"/>
                    <a:pt x="12528" y="6385"/>
                    <a:pt x="9504" y="9338"/>
                  </a:cubicBezTo>
                  <a:cubicBezTo>
                    <a:pt x="6480" y="12292"/>
                    <a:pt x="3888" y="15246"/>
                    <a:pt x="2376" y="17277"/>
                  </a:cubicBezTo>
                  <a:cubicBezTo>
                    <a:pt x="864" y="19308"/>
                    <a:pt x="432" y="20415"/>
                    <a:pt x="0" y="215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3797299" y="4845055"/>
              <a:ext cx="202656" cy="31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94" fill="norm" stroke="1" extrusionOk="0">
                  <a:moveTo>
                    <a:pt x="6680" y="1324"/>
                  </a:moveTo>
                  <a:cubicBezTo>
                    <a:pt x="7571" y="752"/>
                    <a:pt x="8462" y="180"/>
                    <a:pt x="10243" y="37"/>
                  </a:cubicBezTo>
                  <a:cubicBezTo>
                    <a:pt x="12025" y="-106"/>
                    <a:pt x="14697" y="180"/>
                    <a:pt x="16478" y="681"/>
                  </a:cubicBezTo>
                  <a:cubicBezTo>
                    <a:pt x="18260" y="1181"/>
                    <a:pt x="19151" y="1897"/>
                    <a:pt x="19151" y="2826"/>
                  </a:cubicBezTo>
                  <a:cubicBezTo>
                    <a:pt x="19151" y="3756"/>
                    <a:pt x="18260" y="4901"/>
                    <a:pt x="17146" y="5687"/>
                  </a:cubicBezTo>
                  <a:cubicBezTo>
                    <a:pt x="16033" y="6474"/>
                    <a:pt x="14697" y="6903"/>
                    <a:pt x="13138" y="7261"/>
                  </a:cubicBezTo>
                  <a:cubicBezTo>
                    <a:pt x="11579" y="7619"/>
                    <a:pt x="9798" y="7905"/>
                    <a:pt x="9798" y="8191"/>
                  </a:cubicBezTo>
                  <a:cubicBezTo>
                    <a:pt x="9798" y="8477"/>
                    <a:pt x="11579" y="8763"/>
                    <a:pt x="13695" y="9407"/>
                  </a:cubicBezTo>
                  <a:cubicBezTo>
                    <a:pt x="15810" y="10050"/>
                    <a:pt x="18260" y="11052"/>
                    <a:pt x="19707" y="11910"/>
                  </a:cubicBezTo>
                  <a:cubicBezTo>
                    <a:pt x="21155" y="12768"/>
                    <a:pt x="21600" y="13483"/>
                    <a:pt x="21155" y="14485"/>
                  </a:cubicBezTo>
                  <a:cubicBezTo>
                    <a:pt x="20709" y="15486"/>
                    <a:pt x="19373" y="16773"/>
                    <a:pt x="15699" y="17989"/>
                  </a:cubicBezTo>
                  <a:cubicBezTo>
                    <a:pt x="12025" y="19205"/>
                    <a:pt x="6012" y="20350"/>
                    <a:pt x="0" y="21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4025899" y="5201200"/>
              <a:ext cx="1714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67" y="3600"/>
                    <a:pt x="17333" y="7200"/>
                    <a:pt x="13733" y="10800"/>
                  </a:cubicBezTo>
                  <a:cubicBezTo>
                    <a:pt x="10133" y="14400"/>
                    <a:pt x="5067" y="18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4552949" y="4847616"/>
              <a:ext cx="183326" cy="61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530" fill="norm" stroke="1" extrusionOk="0">
                  <a:moveTo>
                    <a:pt x="4369" y="7475"/>
                  </a:moveTo>
                  <a:cubicBezTo>
                    <a:pt x="4369" y="10508"/>
                    <a:pt x="4369" y="13541"/>
                    <a:pt x="4369" y="15760"/>
                  </a:cubicBezTo>
                  <a:cubicBezTo>
                    <a:pt x="4369" y="17979"/>
                    <a:pt x="4369" y="19385"/>
                    <a:pt x="4369" y="20272"/>
                  </a:cubicBezTo>
                  <a:cubicBezTo>
                    <a:pt x="4369" y="21160"/>
                    <a:pt x="4369" y="21530"/>
                    <a:pt x="4369" y="21530"/>
                  </a:cubicBezTo>
                  <a:cubicBezTo>
                    <a:pt x="4369" y="21530"/>
                    <a:pt x="4369" y="21160"/>
                    <a:pt x="4126" y="19607"/>
                  </a:cubicBezTo>
                  <a:cubicBezTo>
                    <a:pt x="3883" y="18053"/>
                    <a:pt x="3398" y="15316"/>
                    <a:pt x="3276" y="12505"/>
                  </a:cubicBezTo>
                  <a:cubicBezTo>
                    <a:pt x="3155" y="9694"/>
                    <a:pt x="3398" y="6809"/>
                    <a:pt x="3883" y="4886"/>
                  </a:cubicBezTo>
                  <a:cubicBezTo>
                    <a:pt x="4369" y="2963"/>
                    <a:pt x="5097" y="2001"/>
                    <a:pt x="5825" y="1335"/>
                  </a:cubicBezTo>
                  <a:cubicBezTo>
                    <a:pt x="6553" y="670"/>
                    <a:pt x="7281" y="300"/>
                    <a:pt x="8252" y="115"/>
                  </a:cubicBezTo>
                  <a:cubicBezTo>
                    <a:pt x="9222" y="-70"/>
                    <a:pt x="10436" y="-70"/>
                    <a:pt x="12742" y="411"/>
                  </a:cubicBezTo>
                  <a:cubicBezTo>
                    <a:pt x="15047" y="892"/>
                    <a:pt x="18445" y="1853"/>
                    <a:pt x="20022" y="3259"/>
                  </a:cubicBezTo>
                  <a:cubicBezTo>
                    <a:pt x="21600" y="4664"/>
                    <a:pt x="21357" y="6514"/>
                    <a:pt x="18930" y="7808"/>
                  </a:cubicBezTo>
                  <a:cubicBezTo>
                    <a:pt x="16503" y="9103"/>
                    <a:pt x="11892" y="9842"/>
                    <a:pt x="8373" y="10101"/>
                  </a:cubicBezTo>
                  <a:cubicBezTo>
                    <a:pt x="4854" y="10360"/>
                    <a:pt x="2427" y="10138"/>
                    <a:pt x="0" y="99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4867531" y="4769117"/>
              <a:ext cx="193419" cy="38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82" fill="norm" stroke="1" extrusionOk="0">
                  <a:moveTo>
                    <a:pt x="21224" y="3168"/>
                  </a:moveTo>
                  <a:cubicBezTo>
                    <a:pt x="20063" y="2117"/>
                    <a:pt x="18901" y="1066"/>
                    <a:pt x="17624" y="483"/>
                  </a:cubicBezTo>
                  <a:cubicBezTo>
                    <a:pt x="16347" y="-101"/>
                    <a:pt x="14953" y="-218"/>
                    <a:pt x="12863" y="483"/>
                  </a:cubicBezTo>
                  <a:cubicBezTo>
                    <a:pt x="10772" y="1183"/>
                    <a:pt x="7985" y="2701"/>
                    <a:pt x="5430" y="5445"/>
                  </a:cubicBezTo>
                  <a:cubicBezTo>
                    <a:pt x="2876" y="8188"/>
                    <a:pt x="553" y="12158"/>
                    <a:pt x="89" y="14960"/>
                  </a:cubicBezTo>
                  <a:cubicBezTo>
                    <a:pt x="-376" y="17763"/>
                    <a:pt x="1018" y="19397"/>
                    <a:pt x="3805" y="20273"/>
                  </a:cubicBezTo>
                  <a:cubicBezTo>
                    <a:pt x="6592" y="21148"/>
                    <a:pt x="10772" y="21265"/>
                    <a:pt x="14953" y="21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5105399" y="4904574"/>
              <a:ext cx="234951" cy="21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3559"/>
                  </a:moveTo>
                  <a:cubicBezTo>
                    <a:pt x="195" y="2313"/>
                    <a:pt x="389" y="1067"/>
                    <a:pt x="1168" y="444"/>
                  </a:cubicBezTo>
                  <a:cubicBezTo>
                    <a:pt x="1946" y="-179"/>
                    <a:pt x="3308" y="-179"/>
                    <a:pt x="4768" y="652"/>
                  </a:cubicBezTo>
                  <a:cubicBezTo>
                    <a:pt x="6227" y="1483"/>
                    <a:pt x="7784" y="3144"/>
                    <a:pt x="8562" y="5117"/>
                  </a:cubicBezTo>
                  <a:cubicBezTo>
                    <a:pt x="9341" y="7090"/>
                    <a:pt x="9341" y="9375"/>
                    <a:pt x="8562" y="11556"/>
                  </a:cubicBezTo>
                  <a:cubicBezTo>
                    <a:pt x="7784" y="13736"/>
                    <a:pt x="6227" y="15813"/>
                    <a:pt x="4865" y="17371"/>
                  </a:cubicBezTo>
                  <a:cubicBezTo>
                    <a:pt x="3503" y="18929"/>
                    <a:pt x="2335" y="19967"/>
                    <a:pt x="2238" y="20590"/>
                  </a:cubicBezTo>
                  <a:cubicBezTo>
                    <a:pt x="2141" y="21213"/>
                    <a:pt x="3114" y="21421"/>
                    <a:pt x="6519" y="21109"/>
                  </a:cubicBezTo>
                  <a:cubicBezTo>
                    <a:pt x="9924" y="20798"/>
                    <a:pt x="15762" y="19967"/>
                    <a:pt x="21600" y="191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5340349" y="4826550"/>
              <a:ext cx="134489" cy="38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555" fill="norm" stroke="1" extrusionOk="0">
                  <a:moveTo>
                    <a:pt x="0" y="0"/>
                  </a:moveTo>
                  <a:cubicBezTo>
                    <a:pt x="1934" y="949"/>
                    <a:pt x="3869" y="1899"/>
                    <a:pt x="8060" y="3857"/>
                  </a:cubicBezTo>
                  <a:cubicBezTo>
                    <a:pt x="12251" y="5815"/>
                    <a:pt x="18699" y="8782"/>
                    <a:pt x="20149" y="11512"/>
                  </a:cubicBezTo>
                  <a:cubicBezTo>
                    <a:pt x="21600" y="14242"/>
                    <a:pt x="18054" y="16734"/>
                    <a:pt x="14830" y="18336"/>
                  </a:cubicBezTo>
                  <a:cubicBezTo>
                    <a:pt x="11606" y="19938"/>
                    <a:pt x="8704" y="20651"/>
                    <a:pt x="6448" y="21066"/>
                  </a:cubicBezTo>
                  <a:cubicBezTo>
                    <a:pt x="4191" y="21481"/>
                    <a:pt x="2579" y="21600"/>
                    <a:pt x="1773" y="21541"/>
                  </a:cubicBezTo>
                  <a:cubicBezTo>
                    <a:pt x="967" y="21481"/>
                    <a:pt x="967" y="21244"/>
                    <a:pt x="967" y="210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5645149" y="5010137"/>
              <a:ext cx="1524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200" y="2735"/>
                    <a:pt x="8400" y="-1585"/>
                    <a:pt x="12000" y="575"/>
                  </a:cubicBezTo>
                  <a:cubicBezTo>
                    <a:pt x="15600" y="2735"/>
                    <a:pt x="1860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5650370" y="5099600"/>
              <a:ext cx="204331" cy="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82" fill="norm" stroke="1" extrusionOk="0">
                  <a:moveTo>
                    <a:pt x="2791" y="10800"/>
                  </a:moveTo>
                  <a:cubicBezTo>
                    <a:pt x="1455" y="14400"/>
                    <a:pt x="119" y="18000"/>
                    <a:pt x="7" y="19800"/>
                  </a:cubicBezTo>
                  <a:cubicBezTo>
                    <a:pt x="-104" y="21600"/>
                    <a:pt x="1009" y="21600"/>
                    <a:pt x="4795" y="18000"/>
                  </a:cubicBezTo>
                  <a:cubicBezTo>
                    <a:pt x="8581" y="14400"/>
                    <a:pt x="15038" y="7200"/>
                    <a:pt x="2149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6013449" y="4820200"/>
              <a:ext cx="381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3443"/>
                    <a:pt x="2400" y="6887"/>
                    <a:pt x="4200" y="10174"/>
                  </a:cubicBezTo>
                  <a:cubicBezTo>
                    <a:pt x="6000" y="13461"/>
                    <a:pt x="8400" y="16591"/>
                    <a:pt x="11400" y="18470"/>
                  </a:cubicBezTo>
                  <a:cubicBezTo>
                    <a:pt x="14400" y="20348"/>
                    <a:pt x="18000" y="2097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6045199" y="4896400"/>
              <a:ext cx="165101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6" y="3164"/>
                    <a:pt x="13292" y="6327"/>
                    <a:pt x="9969" y="9491"/>
                  </a:cubicBezTo>
                  <a:cubicBezTo>
                    <a:pt x="6646" y="12655"/>
                    <a:pt x="4154" y="15818"/>
                    <a:pt x="2631" y="17836"/>
                  </a:cubicBezTo>
                  <a:cubicBezTo>
                    <a:pt x="1108" y="19855"/>
                    <a:pt x="554" y="2072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6108699" y="5111081"/>
              <a:ext cx="170327" cy="286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33" fill="norm" stroke="1" extrusionOk="0">
                  <a:moveTo>
                    <a:pt x="7112" y="2951"/>
                  </a:moveTo>
                  <a:cubicBezTo>
                    <a:pt x="6849" y="2157"/>
                    <a:pt x="6585" y="1362"/>
                    <a:pt x="7112" y="807"/>
                  </a:cubicBezTo>
                  <a:cubicBezTo>
                    <a:pt x="7639" y="251"/>
                    <a:pt x="8956" y="-67"/>
                    <a:pt x="10932" y="12"/>
                  </a:cubicBezTo>
                  <a:cubicBezTo>
                    <a:pt x="12907" y="92"/>
                    <a:pt x="15541" y="568"/>
                    <a:pt x="17254" y="1124"/>
                  </a:cubicBezTo>
                  <a:cubicBezTo>
                    <a:pt x="18966" y="1680"/>
                    <a:pt x="19756" y="2315"/>
                    <a:pt x="19756" y="2951"/>
                  </a:cubicBezTo>
                  <a:cubicBezTo>
                    <a:pt x="19756" y="3586"/>
                    <a:pt x="18966" y="4221"/>
                    <a:pt x="17912" y="4618"/>
                  </a:cubicBezTo>
                  <a:cubicBezTo>
                    <a:pt x="16859" y="5015"/>
                    <a:pt x="15541" y="5174"/>
                    <a:pt x="14488" y="5571"/>
                  </a:cubicBezTo>
                  <a:cubicBezTo>
                    <a:pt x="13434" y="5968"/>
                    <a:pt x="12644" y="6604"/>
                    <a:pt x="13039" y="7159"/>
                  </a:cubicBezTo>
                  <a:cubicBezTo>
                    <a:pt x="13434" y="7715"/>
                    <a:pt x="15015" y="8192"/>
                    <a:pt x="16727" y="9224"/>
                  </a:cubicBezTo>
                  <a:cubicBezTo>
                    <a:pt x="18439" y="10257"/>
                    <a:pt x="20283" y="11845"/>
                    <a:pt x="20941" y="13036"/>
                  </a:cubicBezTo>
                  <a:cubicBezTo>
                    <a:pt x="21600" y="14227"/>
                    <a:pt x="21073" y="15021"/>
                    <a:pt x="18307" y="16212"/>
                  </a:cubicBezTo>
                  <a:cubicBezTo>
                    <a:pt x="15541" y="17404"/>
                    <a:pt x="10537" y="18992"/>
                    <a:pt x="7112" y="19945"/>
                  </a:cubicBezTo>
                  <a:cubicBezTo>
                    <a:pt x="3688" y="20898"/>
                    <a:pt x="1844" y="21215"/>
                    <a:pt x="0" y="215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6375399" y="5315500"/>
              <a:ext cx="1524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4154"/>
                    <a:pt x="16200" y="8308"/>
                    <a:pt x="12600" y="11908"/>
                  </a:cubicBezTo>
                  <a:cubicBezTo>
                    <a:pt x="9000" y="15508"/>
                    <a:pt x="4500" y="1855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6889749" y="5059013"/>
              <a:ext cx="171968" cy="549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95" fill="norm" stroke="1" extrusionOk="0">
                  <a:moveTo>
                    <a:pt x="3123" y="8506"/>
                  </a:moveTo>
                  <a:cubicBezTo>
                    <a:pt x="2602" y="11062"/>
                    <a:pt x="2082" y="13617"/>
                    <a:pt x="1952" y="15596"/>
                  </a:cubicBezTo>
                  <a:cubicBezTo>
                    <a:pt x="1822" y="17575"/>
                    <a:pt x="2082" y="18976"/>
                    <a:pt x="2342" y="19966"/>
                  </a:cubicBezTo>
                  <a:cubicBezTo>
                    <a:pt x="2602" y="20955"/>
                    <a:pt x="2863" y="21532"/>
                    <a:pt x="3123" y="21367"/>
                  </a:cubicBezTo>
                  <a:cubicBezTo>
                    <a:pt x="3383" y="21202"/>
                    <a:pt x="3643" y="20295"/>
                    <a:pt x="3513" y="18399"/>
                  </a:cubicBezTo>
                  <a:cubicBezTo>
                    <a:pt x="3383" y="16503"/>
                    <a:pt x="2863" y="13617"/>
                    <a:pt x="2993" y="10897"/>
                  </a:cubicBezTo>
                  <a:cubicBezTo>
                    <a:pt x="3123" y="8176"/>
                    <a:pt x="3904" y="5621"/>
                    <a:pt x="4294" y="4095"/>
                  </a:cubicBezTo>
                  <a:cubicBezTo>
                    <a:pt x="4684" y="2570"/>
                    <a:pt x="4684" y="2076"/>
                    <a:pt x="4945" y="1581"/>
                  </a:cubicBezTo>
                  <a:cubicBezTo>
                    <a:pt x="5205" y="1086"/>
                    <a:pt x="5725" y="592"/>
                    <a:pt x="6766" y="303"/>
                  </a:cubicBezTo>
                  <a:cubicBezTo>
                    <a:pt x="7807" y="14"/>
                    <a:pt x="9369" y="-68"/>
                    <a:pt x="11581" y="56"/>
                  </a:cubicBezTo>
                  <a:cubicBezTo>
                    <a:pt x="13793" y="179"/>
                    <a:pt x="16655" y="509"/>
                    <a:pt x="18607" y="1416"/>
                  </a:cubicBezTo>
                  <a:cubicBezTo>
                    <a:pt x="20559" y="2323"/>
                    <a:pt x="21600" y="3807"/>
                    <a:pt x="20949" y="5002"/>
                  </a:cubicBezTo>
                  <a:cubicBezTo>
                    <a:pt x="20299" y="6198"/>
                    <a:pt x="17957" y="7105"/>
                    <a:pt x="14183" y="7599"/>
                  </a:cubicBezTo>
                  <a:cubicBezTo>
                    <a:pt x="10410" y="8094"/>
                    <a:pt x="5205" y="8176"/>
                    <a:pt x="0" y="8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7159903" y="4996313"/>
              <a:ext cx="193397" cy="33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36" fill="norm" stroke="1" extrusionOk="0">
                  <a:moveTo>
                    <a:pt x="20995" y="4211"/>
                  </a:moveTo>
                  <a:cubicBezTo>
                    <a:pt x="19616" y="2844"/>
                    <a:pt x="18238" y="1477"/>
                    <a:pt x="16974" y="725"/>
                  </a:cubicBezTo>
                  <a:cubicBezTo>
                    <a:pt x="15710" y="-27"/>
                    <a:pt x="14561" y="-164"/>
                    <a:pt x="12952" y="178"/>
                  </a:cubicBezTo>
                  <a:cubicBezTo>
                    <a:pt x="11344" y="520"/>
                    <a:pt x="9276" y="1340"/>
                    <a:pt x="6748" y="3732"/>
                  </a:cubicBezTo>
                  <a:cubicBezTo>
                    <a:pt x="4221" y="6125"/>
                    <a:pt x="1233" y="10089"/>
                    <a:pt x="314" y="13233"/>
                  </a:cubicBezTo>
                  <a:cubicBezTo>
                    <a:pt x="-605" y="16378"/>
                    <a:pt x="544" y="18702"/>
                    <a:pt x="3072" y="19932"/>
                  </a:cubicBezTo>
                  <a:cubicBezTo>
                    <a:pt x="5599" y="21163"/>
                    <a:pt x="9506" y="21299"/>
                    <a:pt x="13412" y="2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7315199" y="5078033"/>
              <a:ext cx="153377" cy="25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79" fill="norm" stroke="1" extrusionOk="0">
                  <a:moveTo>
                    <a:pt x="6130" y="2820"/>
                  </a:moveTo>
                  <a:cubicBezTo>
                    <a:pt x="5838" y="1949"/>
                    <a:pt x="5546" y="1078"/>
                    <a:pt x="6276" y="556"/>
                  </a:cubicBezTo>
                  <a:cubicBezTo>
                    <a:pt x="7005" y="33"/>
                    <a:pt x="8757" y="-141"/>
                    <a:pt x="11092" y="120"/>
                  </a:cubicBezTo>
                  <a:cubicBezTo>
                    <a:pt x="13427" y="382"/>
                    <a:pt x="16346" y="1078"/>
                    <a:pt x="17805" y="2385"/>
                  </a:cubicBezTo>
                  <a:cubicBezTo>
                    <a:pt x="19265" y="3691"/>
                    <a:pt x="19265" y="5607"/>
                    <a:pt x="18681" y="6827"/>
                  </a:cubicBezTo>
                  <a:cubicBezTo>
                    <a:pt x="18097" y="8046"/>
                    <a:pt x="16930" y="8569"/>
                    <a:pt x="15032" y="9091"/>
                  </a:cubicBezTo>
                  <a:cubicBezTo>
                    <a:pt x="13135" y="9614"/>
                    <a:pt x="10508" y="10136"/>
                    <a:pt x="10362" y="10746"/>
                  </a:cubicBezTo>
                  <a:cubicBezTo>
                    <a:pt x="10216" y="11356"/>
                    <a:pt x="12551" y="12053"/>
                    <a:pt x="14886" y="13185"/>
                  </a:cubicBezTo>
                  <a:cubicBezTo>
                    <a:pt x="17222" y="14317"/>
                    <a:pt x="19557" y="15885"/>
                    <a:pt x="20578" y="17104"/>
                  </a:cubicBezTo>
                  <a:cubicBezTo>
                    <a:pt x="21600" y="18324"/>
                    <a:pt x="21308" y="19194"/>
                    <a:pt x="19265" y="19978"/>
                  </a:cubicBezTo>
                  <a:cubicBezTo>
                    <a:pt x="17222" y="20762"/>
                    <a:pt x="13427" y="21459"/>
                    <a:pt x="9924" y="21372"/>
                  </a:cubicBezTo>
                  <a:cubicBezTo>
                    <a:pt x="6422" y="21285"/>
                    <a:pt x="3211" y="20414"/>
                    <a:pt x="0" y="195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7524749" y="5029750"/>
              <a:ext cx="137378" cy="369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439" fill="norm" stroke="1" extrusionOk="0">
                  <a:moveTo>
                    <a:pt x="0" y="0"/>
                  </a:moveTo>
                  <a:cubicBezTo>
                    <a:pt x="2224" y="0"/>
                    <a:pt x="4447" y="0"/>
                    <a:pt x="7306" y="982"/>
                  </a:cubicBezTo>
                  <a:cubicBezTo>
                    <a:pt x="10165" y="1964"/>
                    <a:pt x="13659" y="3927"/>
                    <a:pt x="16518" y="6566"/>
                  </a:cubicBezTo>
                  <a:cubicBezTo>
                    <a:pt x="19376" y="9205"/>
                    <a:pt x="21600" y="12518"/>
                    <a:pt x="20171" y="15157"/>
                  </a:cubicBezTo>
                  <a:cubicBezTo>
                    <a:pt x="18741" y="17795"/>
                    <a:pt x="13659" y="19759"/>
                    <a:pt x="10165" y="20680"/>
                  </a:cubicBezTo>
                  <a:cubicBezTo>
                    <a:pt x="6671" y="21600"/>
                    <a:pt x="4765" y="21477"/>
                    <a:pt x="2859" y="21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7785099" y="5183092"/>
              <a:ext cx="2032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050" y="6132"/>
                    <a:pt x="8100" y="-1068"/>
                    <a:pt x="11700" y="132"/>
                  </a:cubicBezTo>
                  <a:cubicBezTo>
                    <a:pt x="15300" y="1332"/>
                    <a:pt x="18450" y="10932"/>
                    <a:pt x="21600" y="20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7842249" y="5264700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8140699" y="4998000"/>
              <a:ext cx="3810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596"/>
                    <a:pt x="9600" y="9191"/>
                    <a:pt x="13200" y="12791"/>
                  </a:cubicBezTo>
                  <a:cubicBezTo>
                    <a:pt x="16800" y="16391"/>
                    <a:pt x="19200" y="1899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8153399" y="5029750"/>
              <a:ext cx="177801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2743"/>
                    <a:pt x="13371" y="5486"/>
                    <a:pt x="10286" y="8229"/>
                  </a:cubicBezTo>
                  <a:cubicBezTo>
                    <a:pt x="7200" y="10971"/>
                    <a:pt x="5143" y="13714"/>
                    <a:pt x="3600" y="15943"/>
                  </a:cubicBezTo>
                  <a:cubicBezTo>
                    <a:pt x="2057" y="18171"/>
                    <a:pt x="1029" y="1988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8159749" y="5285704"/>
              <a:ext cx="201466" cy="34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477" fill="norm" stroke="1" extrusionOk="0">
                  <a:moveTo>
                    <a:pt x="9353" y="3877"/>
                  </a:moveTo>
                  <a:cubicBezTo>
                    <a:pt x="9353" y="3210"/>
                    <a:pt x="9353" y="2544"/>
                    <a:pt x="10577" y="1877"/>
                  </a:cubicBezTo>
                  <a:cubicBezTo>
                    <a:pt x="11802" y="1210"/>
                    <a:pt x="14252" y="544"/>
                    <a:pt x="16144" y="210"/>
                  </a:cubicBezTo>
                  <a:cubicBezTo>
                    <a:pt x="18037" y="-123"/>
                    <a:pt x="19373" y="-123"/>
                    <a:pt x="20264" y="677"/>
                  </a:cubicBezTo>
                  <a:cubicBezTo>
                    <a:pt x="21155" y="1477"/>
                    <a:pt x="21600" y="3077"/>
                    <a:pt x="20709" y="4410"/>
                  </a:cubicBezTo>
                  <a:cubicBezTo>
                    <a:pt x="19819" y="5744"/>
                    <a:pt x="17592" y="6810"/>
                    <a:pt x="15699" y="7477"/>
                  </a:cubicBezTo>
                  <a:cubicBezTo>
                    <a:pt x="13806" y="8144"/>
                    <a:pt x="12247" y="8410"/>
                    <a:pt x="12247" y="8544"/>
                  </a:cubicBezTo>
                  <a:cubicBezTo>
                    <a:pt x="12247" y="8677"/>
                    <a:pt x="13806" y="8677"/>
                    <a:pt x="15476" y="9210"/>
                  </a:cubicBezTo>
                  <a:cubicBezTo>
                    <a:pt x="17146" y="9744"/>
                    <a:pt x="18928" y="10810"/>
                    <a:pt x="19707" y="12144"/>
                  </a:cubicBezTo>
                  <a:cubicBezTo>
                    <a:pt x="20487" y="13477"/>
                    <a:pt x="20264" y="15077"/>
                    <a:pt x="16812" y="16677"/>
                  </a:cubicBezTo>
                  <a:cubicBezTo>
                    <a:pt x="13361" y="18277"/>
                    <a:pt x="6680" y="19877"/>
                    <a:pt x="0" y="21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397933" y="5952886"/>
              <a:ext cx="649818" cy="52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18223" y="1199"/>
                  </a:moveTo>
                  <a:cubicBezTo>
                    <a:pt x="18575" y="681"/>
                    <a:pt x="18926" y="162"/>
                    <a:pt x="18926" y="33"/>
                  </a:cubicBezTo>
                  <a:cubicBezTo>
                    <a:pt x="18926" y="-97"/>
                    <a:pt x="18575" y="162"/>
                    <a:pt x="17449" y="853"/>
                  </a:cubicBezTo>
                  <a:cubicBezTo>
                    <a:pt x="16323" y="1545"/>
                    <a:pt x="14423" y="2668"/>
                    <a:pt x="12418" y="3791"/>
                  </a:cubicBezTo>
                  <a:cubicBezTo>
                    <a:pt x="10413" y="4914"/>
                    <a:pt x="8302" y="6037"/>
                    <a:pt x="6860" y="6815"/>
                  </a:cubicBezTo>
                  <a:cubicBezTo>
                    <a:pt x="5418" y="7593"/>
                    <a:pt x="4644" y="8025"/>
                    <a:pt x="4046" y="8370"/>
                  </a:cubicBezTo>
                  <a:cubicBezTo>
                    <a:pt x="3448" y="8716"/>
                    <a:pt x="3025" y="8975"/>
                    <a:pt x="2955" y="9321"/>
                  </a:cubicBezTo>
                  <a:cubicBezTo>
                    <a:pt x="2885" y="9666"/>
                    <a:pt x="3166" y="10098"/>
                    <a:pt x="4151" y="10314"/>
                  </a:cubicBezTo>
                  <a:cubicBezTo>
                    <a:pt x="5136" y="10530"/>
                    <a:pt x="6825" y="10530"/>
                    <a:pt x="8056" y="10530"/>
                  </a:cubicBezTo>
                  <a:cubicBezTo>
                    <a:pt x="9287" y="10530"/>
                    <a:pt x="10061" y="10530"/>
                    <a:pt x="10589" y="10660"/>
                  </a:cubicBezTo>
                  <a:cubicBezTo>
                    <a:pt x="11117" y="10789"/>
                    <a:pt x="11398" y="11049"/>
                    <a:pt x="11433" y="11351"/>
                  </a:cubicBezTo>
                  <a:cubicBezTo>
                    <a:pt x="11468" y="11653"/>
                    <a:pt x="11257" y="11999"/>
                    <a:pt x="10167" y="12949"/>
                  </a:cubicBezTo>
                  <a:cubicBezTo>
                    <a:pt x="9076" y="13900"/>
                    <a:pt x="7106" y="15455"/>
                    <a:pt x="5382" y="16708"/>
                  </a:cubicBezTo>
                  <a:cubicBezTo>
                    <a:pt x="3659" y="17961"/>
                    <a:pt x="2181" y="18911"/>
                    <a:pt x="1266" y="19602"/>
                  </a:cubicBezTo>
                  <a:cubicBezTo>
                    <a:pt x="352" y="20293"/>
                    <a:pt x="0" y="20725"/>
                    <a:pt x="0" y="21028"/>
                  </a:cubicBezTo>
                  <a:cubicBezTo>
                    <a:pt x="0" y="21330"/>
                    <a:pt x="352" y="21503"/>
                    <a:pt x="1583" y="21460"/>
                  </a:cubicBezTo>
                  <a:cubicBezTo>
                    <a:pt x="2814" y="21417"/>
                    <a:pt x="4925" y="21157"/>
                    <a:pt x="7352" y="20769"/>
                  </a:cubicBezTo>
                  <a:cubicBezTo>
                    <a:pt x="9780" y="20380"/>
                    <a:pt x="12524" y="19861"/>
                    <a:pt x="14705" y="19516"/>
                  </a:cubicBezTo>
                  <a:cubicBezTo>
                    <a:pt x="16886" y="19170"/>
                    <a:pt x="18504" y="18997"/>
                    <a:pt x="19524" y="18911"/>
                  </a:cubicBezTo>
                  <a:cubicBezTo>
                    <a:pt x="20545" y="18825"/>
                    <a:pt x="20967" y="18825"/>
                    <a:pt x="21213" y="19041"/>
                  </a:cubicBezTo>
                  <a:cubicBezTo>
                    <a:pt x="21459" y="19257"/>
                    <a:pt x="21530" y="19689"/>
                    <a:pt x="21600" y="201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78594" y="6654811"/>
              <a:ext cx="278606" cy="16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086" fill="norm" stroke="1" extrusionOk="0">
                  <a:moveTo>
                    <a:pt x="1903" y="7268"/>
                  </a:moveTo>
                  <a:cubicBezTo>
                    <a:pt x="1903" y="5934"/>
                    <a:pt x="1903" y="4601"/>
                    <a:pt x="1739" y="4601"/>
                  </a:cubicBezTo>
                  <a:cubicBezTo>
                    <a:pt x="1575" y="4601"/>
                    <a:pt x="1248" y="5934"/>
                    <a:pt x="921" y="8201"/>
                  </a:cubicBezTo>
                  <a:cubicBezTo>
                    <a:pt x="594" y="10468"/>
                    <a:pt x="266" y="13668"/>
                    <a:pt x="103" y="16068"/>
                  </a:cubicBezTo>
                  <a:cubicBezTo>
                    <a:pt x="-61" y="18468"/>
                    <a:pt x="-61" y="20068"/>
                    <a:pt x="348" y="20734"/>
                  </a:cubicBezTo>
                  <a:cubicBezTo>
                    <a:pt x="757" y="21401"/>
                    <a:pt x="1575" y="21134"/>
                    <a:pt x="2475" y="19801"/>
                  </a:cubicBezTo>
                  <a:cubicBezTo>
                    <a:pt x="3375" y="18468"/>
                    <a:pt x="4357" y="16068"/>
                    <a:pt x="5012" y="14201"/>
                  </a:cubicBezTo>
                  <a:cubicBezTo>
                    <a:pt x="5666" y="12334"/>
                    <a:pt x="5994" y="11001"/>
                    <a:pt x="6239" y="11268"/>
                  </a:cubicBezTo>
                  <a:cubicBezTo>
                    <a:pt x="6484" y="11534"/>
                    <a:pt x="6648" y="13401"/>
                    <a:pt x="7221" y="14468"/>
                  </a:cubicBezTo>
                  <a:cubicBezTo>
                    <a:pt x="7794" y="15534"/>
                    <a:pt x="8775" y="15801"/>
                    <a:pt x="9839" y="15001"/>
                  </a:cubicBezTo>
                  <a:cubicBezTo>
                    <a:pt x="10903" y="14201"/>
                    <a:pt x="12048" y="12334"/>
                    <a:pt x="12866" y="10068"/>
                  </a:cubicBezTo>
                  <a:cubicBezTo>
                    <a:pt x="13684" y="7801"/>
                    <a:pt x="14175" y="5134"/>
                    <a:pt x="14175" y="3268"/>
                  </a:cubicBezTo>
                  <a:cubicBezTo>
                    <a:pt x="14175" y="1401"/>
                    <a:pt x="13684" y="334"/>
                    <a:pt x="13030" y="68"/>
                  </a:cubicBezTo>
                  <a:cubicBezTo>
                    <a:pt x="12375" y="-199"/>
                    <a:pt x="11557" y="334"/>
                    <a:pt x="10903" y="1401"/>
                  </a:cubicBezTo>
                  <a:cubicBezTo>
                    <a:pt x="10248" y="2468"/>
                    <a:pt x="9757" y="4068"/>
                    <a:pt x="9512" y="5534"/>
                  </a:cubicBezTo>
                  <a:cubicBezTo>
                    <a:pt x="9266" y="7001"/>
                    <a:pt x="9266" y="8334"/>
                    <a:pt x="9757" y="9001"/>
                  </a:cubicBezTo>
                  <a:cubicBezTo>
                    <a:pt x="10248" y="9668"/>
                    <a:pt x="11230" y="9668"/>
                    <a:pt x="13275" y="9001"/>
                  </a:cubicBezTo>
                  <a:cubicBezTo>
                    <a:pt x="15321" y="8334"/>
                    <a:pt x="18430" y="7001"/>
                    <a:pt x="21539" y="56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463413" y="6647971"/>
              <a:ext cx="184288" cy="17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039" fill="norm" stroke="1" extrusionOk="0">
                  <a:moveTo>
                    <a:pt x="19674" y="5334"/>
                  </a:moveTo>
                  <a:cubicBezTo>
                    <a:pt x="19674" y="3348"/>
                    <a:pt x="19674" y="1362"/>
                    <a:pt x="19067" y="493"/>
                  </a:cubicBezTo>
                  <a:cubicBezTo>
                    <a:pt x="18460" y="-376"/>
                    <a:pt x="17247" y="-128"/>
                    <a:pt x="14941" y="1486"/>
                  </a:cubicBezTo>
                  <a:cubicBezTo>
                    <a:pt x="12636" y="3100"/>
                    <a:pt x="9238" y="6079"/>
                    <a:pt x="6568" y="8562"/>
                  </a:cubicBezTo>
                  <a:cubicBezTo>
                    <a:pt x="3899" y="11045"/>
                    <a:pt x="1957" y="13031"/>
                    <a:pt x="865" y="14893"/>
                  </a:cubicBezTo>
                  <a:cubicBezTo>
                    <a:pt x="-227" y="16755"/>
                    <a:pt x="-470" y="18493"/>
                    <a:pt x="1229" y="19610"/>
                  </a:cubicBezTo>
                  <a:cubicBezTo>
                    <a:pt x="2928" y="20727"/>
                    <a:pt x="6568" y="21224"/>
                    <a:pt x="10209" y="20976"/>
                  </a:cubicBezTo>
                  <a:cubicBezTo>
                    <a:pt x="13849" y="20727"/>
                    <a:pt x="17490" y="19734"/>
                    <a:pt x="21130" y="18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520700" y="6750600"/>
              <a:ext cx="152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704850" y="6575756"/>
              <a:ext cx="419100" cy="27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21533"/>
                  </a:moveTo>
                  <a:cubicBezTo>
                    <a:pt x="1091" y="21364"/>
                    <a:pt x="2182" y="21195"/>
                    <a:pt x="3109" y="20942"/>
                  </a:cubicBezTo>
                  <a:cubicBezTo>
                    <a:pt x="4036" y="20689"/>
                    <a:pt x="4800" y="20352"/>
                    <a:pt x="5182" y="19761"/>
                  </a:cubicBezTo>
                  <a:cubicBezTo>
                    <a:pt x="5564" y="19170"/>
                    <a:pt x="5564" y="18327"/>
                    <a:pt x="5564" y="15795"/>
                  </a:cubicBezTo>
                  <a:cubicBezTo>
                    <a:pt x="5564" y="13264"/>
                    <a:pt x="5564" y="9046"/>
                    <a:pt x="5945" y="6261"/>
                  </a:cubicBezTo>
                  <a:cubicBezTo>
                    <a:pt x="6327" y="3477"/>
                    <a:pt x="7091" y="2127"/>
                    <a:pt x="8073" y="1283"/>
                  </a:cubicBezTo>
                  <a:cubicBezTo>
                    <a:pt x="9055" y="439"/>
                    <a:pt x="10255" y="102"/>
                    <a:pt x="11127" y="17"/>
                  </a:cubicBezTo>
                  <a:cubicBezTo>
                    <a:pt x="12000" y="-67"/>
                    <a:pt x="12545" y="102"/>
                    <a:pt x="12927" y="1705"/>
                  </a:cubicBezTo>
                  <a:cubicBezTo>
                    <a:pt x="13309" y="3308"/>
                    <a:pt x="13527" y="6345"/>
                    <a:pt x="13145" y="8961"/>
                  </a:cubicBezTo>
                  <a:cubicBezTo>
                    <a:pt x="12764" y="11577"/>
                    <a:pt x="11782" y="13770"/>
                    <a:pt x="11127" y="15458"/>
                  </a:cubicBezTo>
                  <a:cubicBezTo>
                    <a:pt x="10473" y="17145"/>
                    <a:pt x="10145" y="18327"/>
                    <a:pt x="10364" y="19002"/>
                  </a:cubicBezTo>
                  <a:cubicBezTo>
                    <a:pt x="10582" y="19677"/>
                    <a:pt x="11345" y="19846"/>
                    <a:pt x="13036" y="19677"/>
                  </a:cubicBezTo>
                  <a:cubicBezTo>
                    <a:pt x="14727" y="19508"/>
                    <a:pt x="17345" y="19002"/>
                    <a:pt x="18927" y="18749"/>
                  </a:cubicBezTo>
                  <a:cubicBezTo>
                    <a:pt x="20509" y="18495"/>
                    <a:pt x="21055" y="18495"/>
                    <a:pt x="21600" y="18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426633" y="6104550"/>
              <a:ext cx="206810" cy="60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19" fill="norm" stroke="1" extrusionOk="0">
                  <a:moveTo>
                    <a:pt x="2808" y="6692"/>
                  </a:moveTo>
                  <a:cubicBezTo>
                    <a:pt x="2808" y="9317"/>
                    <a:pt x="2808" y="11942"/>
                    <a:pt x="2916" y="14267"/>
                  </a:cubicBezTo>
                  <a:cubicBezTo>
                    <a:pt x="3024" y="16592"/>
                    <a:pt x="3240" y="18617"/>
                    <a:pt x="3348" y="19854"/>
                  </a:cubicBezTo>
                  <a:cubicBezTo>
                    <a:pt x="3456" y="21092"/>
                    <a:pt x="3456" y="21542"/>
                    <a:pt x="3348" y="21392"/>
                  </a:cubicBezTo>
                  <a:cubicBezTo>
                    <a:pt x="3240" y="21242"/>
                    <a:pt x="3024" y="20492"/>
                    <a:pt x="2808" y="18879"/>
                  </a:cubicBezTo>
                  <a:cubicBezTo>
                    <a:pt x="2592" y="17267"/>
                    <a:pt x="2376" y="14792"/>
                    <a:pt x="2268" y="12392"/>
                  </a:cubicBezTo>
                  <a:cubicBezTo>
                    <a:pt x="2160" y="9992"/>
                    <a:pt x="2160" y="7667"/>
                    <a:pt x="2808" y="5792"/>
                  </a:cubicBezTo>
                  <a:cubicBezTo>
                    <a:pt x="3456" y="3917"/>
                    <a:pt x="4752" y="2492"/>
                    <a:pt x="6264" y="1592"/>
                  </a:cubicBezTo>
                  <a:cubicBezTo>
                    <a:pt x="7776" y="692"/>
                    <a:pt x="9504" y="317"/>
                    <a:pt x="11124" y="130"/>
                  </a:cubicBezTo>
                  <a:cubicBezTo>
                    <a:pt x="12744" y="-58"/>
                    <a:pt x="14256" y="-58"/>
                    <a:pt x="15768" y="242"/>
                  </a:cubicBezTo>
                  <a:cubicBezTo>
                    <a:pt x="17280" y="542"/>
                    <a:pt x="18792" y="1142"/>
                    <a:pt x="19872" y="2267"/>
                  </a:cubicBezTo>
                  <a:cubicBezTo>
                    <a:pt x="20952" y="3392"/>
                    <a:pt x="21600" y="5042"/>
                    <a:pt x="20628" y="6354"/>
                  </a:cubicBezTo>
                  <a:cubicBezTo>
                    <a:pt x="19656" y="7667"/>
                    <a:pt x="17064" y="8642"/>
                    <a:pt x="13716" y="9279"/>
                  </a:cubicBezTo>
                  <a:cubicBezTo>
                    <a:pt x="10368" y="9917"/>
                    <a:pt x="6264" y="10217"/>
                    <a:pt x="3672" y="10330"/>
                  </a:cubicBezTo>
                  <a:cubicBezTo>
                    <a:pt x="1080" y="10442"/>
                    <a:pt x="0" y="10367"/>
                    <a:pt x="0" y="10217"/>
                  </a:cubicBezTo>
                  <a:cubicBezTo>
                    <a:pt x="0" y="10067"/>
                    <a:pt x="1080" y="9842"/>
                    <a:pt x="2160" y="9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706814" y="5981772"/>
              <a:ext cx="198186" cy="46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50" fill="norm" stroke="1" extrusionOk="0">
                  <a:moveTo>
                    <a:pt x="21067" y="901"/>
                  </a:moveTo>
                  <a:cubicBezTo>
                    <a:pt x="20392" y="510"/>
                    <a:pt x="19717" y="119"/>
                    <a:pt x="18817" y="22"/>
                  </a:cubicBezTo>
                  <a:cubicBezTo>
                    <a:pt x="17917" y="-76"/>
                    <a:pt x="16792" y="119"/>
                    <a:pt x="14767" y="1243"/>
                  </a:cubicBezTo>
                  <a:cubicBezTo>
                    <a:pt x="12742" y="2367"/>
                    <a:pt x="9817" y="4420"/>
                    <a:pt x="7004" y="7157"/>
                  </a:cubicBezTo>
                  <a:cubicBezTo>
                    <a:pt x="4192" y="9893"/>
                    <a:pt x="1492" y="13314"/>
                    <a:pt x="479" y="15757"/>
                  </a:cubicBezTo>
                  <a:cubicBezTo>
                    <a:pt x="-533" y="18201"/>
                    <a:pt x="142" y="19667"/>
                    <a:pt x="1717" y="20498"/>
                  </a:cubicBezTo>
                  <a:cubicBezTo>
                    <a:pt x="3292" y="21329"/>
                    <a:pt x="5767" y="21524"/>
                    <a:pt x="8467" y="21426"/>
                  </a:cubicBezTo>
                  <a:cubicBezTo>
                    <a:pt x="11167" y="21329"/>
                    <a:pt x="14092" y="20938"/>
                    <a:pt x="17017" y="205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017142" y="6145409"/>
              <a:ext cx="370459" cy="227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91" fill="norm" stroke="1" extrusionOk="0">
                  <a:moveTo>
                    <a:pt x="2335" y="2559"/>
                  </a:moveTo>
                  <a:cubicBezTo>
                    <a:pt x="1598" y="4145"/>
                    <a:pt x="862" y="5730"/>
                    <a:pt x="432" y="8306"/>
                  </a:cubicBezTo>
                  <a:cubicBezTo>
                    <a:pt x="3" y="10882"/>
                    <a:pt x="-120" y="14449"/>
                    <a:pt x="125" y="17025"/>
                  </a:cubicBezTo>
                  <a:cubicBezTo>
                    <a:pt x="371" y="19602"/>
                    <a:pt x="985" y="21187"/>
                    <a:pt x="1905" y="21286"/>
                  </a:cubicBezTo>
                  <a:cubicBezTo>
                    <a:pt x="2825" y="21385"/>
                    <a:pt x="4053" y="19998"/>
                    <a:pt x="4850" y="18908"/>
                  </a:cubicBezTo>
                  <a:cubicBezTo>
                    <a:pt x="5648" y="17818"/>
                    <a:pt x="6016" y="17025"/>
                    <a:pt x="6385" y="16134"/>
                  </a:cubicBezTo>
                  <a:cubicBezTo>
                    <a:pt x="6753" y="15242"/>
                    <a:pt x="7121" y="14251"/>
                    <a:pt x="7366" y="14350"/>
                  </a:cubicBezTo>
                  <a:cubicBezTo>
                    <a:pt x="7612" y="14449"/>
                    <a:pt x="7735" y="15638"/>
                    <a:pt x="8041" y="16530"/>
                  </a:cubicBezTo>
                  <a:cubicBezTo>
                    <a:pt x="8348" y="17422"/>
                    <a:pt x="8839" y="18016"/>
                    <a:pt x="9760" y="18313"/>
                  </a:cubicBezTo>
                  <a:cubicBezTo>
                    <a:pt x="10680" y="18611"/>
                    <a:pt x="12030" y="18611"/>
                    <a:pt x="13441" y="17025"/>
                  </a:cubicBezTo>
                  <a:cubicBezTo>
                    <a:pt x="14853" y="15440"/>
                    <a:pt x="16325" y="12269"/>
                    <a:pt x="17123" y="9693"/>
                  </a:cubicBezTo>
                  <a:cubicBezTo>
                    <a:pt x="17921" y="7117"/>
                    <a:pt x="18044" y="5135"/>
                    <a:pt x="18105" y="3649"/>
                  </a:cubicBezTo>
                  <a:cubicBezTo>
                    <a:pt x="18166" y="2163"/>
                    <a:pt x="18166" y="1172"/>
                    <a:pt x="17860" y="578"/>
                  </a:cubicBezTo>
                  <a:cubicBezTo>
                    <a:pt x="17553" y="-17"/>
                    <a:pt x="16939" y="-215"/>
                    <a:pt x="16264" y="280"/>
                  </a:cubicBezTo>
                  <a:cubicBezTo>
                    <a:pt x="15589" y="776"/>
                    <a:pt x="14853" y="1965"/>
                    <a:pt x="14423" y="3154"/>
                  </a:cubicBezTo>
                  <a:cubicBezTo>
                    <a:pt x="13994" y="4343"/>
                    <a:pt x="13871" y="5532"/>
                    <a:pt x="13810" y="6622"/>
                  </a:cubicBezTo>
                  <a:cubicBezTo>
                    <a:pt x="13748" y="7712"/>
                    <a:pt x="13748" y="8702"/>
                    <a:pt x="14055" y="9396"/>
                  </a:cubicBezTo>
                  <a:cubicBezTo>
                    <a:pt x="14362" y="10090"/>
                    <a:pt x="14975" y="10486"/>
                    <a:pt x="16264" y="10387"/>
                  </a:cubicBezTo>
                  <a:cubicBezTo>
                    <a:pt x="17553" y="10288"/>
                    <a:pt x="19516" y="9693"/>
                    <a:pt x="21480" y="90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2393950" y="6039400"/>
              <a:ext cx="13638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fill="norm" stroke="1" extrusionOk="0">
                  <a:moveTo>
                    <a:pt x="5718" y="0"/>
                  </a:moveTo>
                  <a:cubicBezTo>
                    <a:pt x="10165" y="2040"/>
                    <a:pt x="14612" y="4080"/>
                    <a:pt x="17471" y="6300"/>
                  </a:cubicBezTo>
                  <a:cubicBezTo>
                    <a:pt x="20329" y="8520"/>
                    <a:pt x="21600" y="10920"/>
                    <a:pt x="19218" y="13440"/>
                  </a:cubicBezTo>
                  <a:cubicBezTo>
                    <a:pt x="16835" y="15960"/>
                    <a:pt x="10800" y="18600"/>
                    <a:pt x="6988" y="19980"/>
                  </a:cubicBezTo>
                  <a:cubicBezTo>
                    <a:pt x="3176" y="21360"/>
                    <a:pt x="1588" y="214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2978150" y="6207857"/>
              <a:ext cx="3302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00" y="11918"/>
                    <a:pt x="10800" y="3818"/>
                    <a:pt x="14400" y="1118"/>
                  </a:cubicBezTo>
                  <a:cubicBezTo>
                    <a:pt x="18000" y="-1582"/>
                    <a:pt x="1980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3022600" y="6344200"/>
              <a:ext cx="317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88" y="18000"/>
                    <a:pt x="7776" y="14400"/>
                    <a:pt x="11376" y="10800"/>
                  </a:cubicBezTo>
                  <a:cubicBezTo>
                    <a:pt x="14976" y="7200"/>
                    <a:pt x="18288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3822699" y="6033050"/>
              <a:ext cx="31751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2627"/>
                    <a:pt x="8640" y="5254"/>
                    <a:pt x="11520" y="8270"/>
                  </a:cubicBezTo>
                  <a:cubicBezTo>
                    <a:pt x="14400" y="11286"/>
                    <a:pt x="15840" y="14692"/>
                    <a:pt x="17280" y="16978"/>
                  </a:cubicBezTo>
                  <a:cubicBezTo>
                    <a:pt x="18720" y="19265"/>
                    <a:pt x="20160" y="2043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Drawing"/>
          <p:cNvGrpSpPr/>
          <p:nvPr/>
        </p:nvGrpSpPr>
        <p:grpSpPr>
          <a:xfrm>
            <a:off x="1140145" y="1220112"/>
            <a:ext cx="11545444" cy="7485738"/>
            <a:chOff x="0" y="-12699"/>
            <a:chExt cx="11545442" cy="7485738"/>
          </a:xfrm>
        </p:grpSpPr>
        <p:sp>
          <p:nvSpPr>
            <p:cNvPr id="2801" name="Line"/>
            <p:cNvSpPr/>
            <p:nvPr/>
          </p:nvSpPr>
          <p:spPr>
            <a:xfrm>
              <a:off x="-1" y="529522"/>
              <a:ext cx="163582" cy="67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366" fill="norm" stroke="1" extrusionOk="0">
                  <a:moveTo>
                    <a:pt x="6759" y="5294"/>
                  </a:moveTo>
                  <a:cubicBezTo>
                    <a:pt x="7293" y="6627"/>
                    <a:pt x="7826" y="7960"/>
                    <a:pt x="9026" y="9894"/>
                  </a:cubicBezTo>
                  <a:cubicBezTo>
                    <a:pt x="10226" y="11827"/>
                    <a:pt x="12093" y="14360"/>
                    <a:pt x="13293" y="16160"/>
                  </a:cubicBezTo>
                  <a:cubicBezTo>
                    <a:pt x="14493" y="17960"/>
                    <a:pt x="15026" y="19027"/>
                    <a:pt x="15426" y="19860"/>
                  </a:cubicBezTo>
                  <a:cubicBezTo>
                    <a:pt x="15826" y="20694"/>
                    <a:pt x="16093" y="21294"/>
                    <a:pt x="16093" y="21360"/>
                  </a:cubicBezTo>
                  <a:cubicBezTo>
                    <a:pt x="16093" y="21427"/>
                    <a:pt x="15826" y="20960"/>
                    <a:pt x="14359" y="19394"/>
                  </a:cubicBezTo>
                  <a:cubicBezTo>
                    <a:pt x="12893" y="17827"/>
                    <a:pt x="10226" y="15160"/>
                    <a:pt x="7693" y="12560"/>
                  </a:cubicBezTo>
                  <a:cubicBezTo>
                    <a:pt x="5159" y="9960"/>
                    <a:pt x="2759" y="7427"/>
                    <a:pt x="1426" y="5494"/>
                  </a:cubicBezTo>
                  <a:cubicBezTo>
                    <a:pt x="93" y="3560"/>
                    <a:pt x="-174" y="2227"/>
                    <a:pt x="93" y="1427"/>
                  </a:cubicBezTo>
                  <a:cubicBezTo>
                    <a:pt x="359" y="627"/>
                    <a:pt x="1159" y="360"/>
                    <a:pt x="3026" y="160"/>
                  </a:cubicBezTo>
                  <a:cubicBezTo>
                    <a:pt x="4893" y="-40"/>
                    <a:pt x="7826" y="-173"/>
                    <a:pt x="11293" y="527"/>
                  </a:cubicBezTo>
                  <a:cubicBezTo>
                    <a:pt x="14759" y="1227"/>
                    <a:pt x="18759" y="2760"/>
                    <a:pt x="20093" y="4194"/>
                  </a:cubicBezTo>
                  <a:cubicBezTo>
                    <a:pt x="21426" y="5627"/>
                    <a:pt x="20093" y="6960"/>
                    <a:pt x="17026" y="8027"/>
                  </a:cubicBezTo>
                  <a:cubicBezTo>
                    <a:pt x="13959" y="9094"/>
                    <a:pt x="9159" y="9894"/>
                    <a:pt x="6093" y="10260"/>
                  </a:cubicBezTo>
                  <a:cubicBezTo>
                    <a:pt x="3026" y="10627"/>
                    <a:pt x="1693" y="10560"/>
                    <a:pt x="359" y="10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183775" y="881738"/>
              <a:ext cx="200080" cy="2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63" fill="norm" stroke="1" extrusionOk="0">
                  <a:moveTo>
                    <a:pt x="3075" y="7079"/>
                  </a:moveTo>
                  <a:cubicBezTo>
                    <a:pt x="1484" y="6534"/>
                    <a:pt x="-108" y="5990"/>
                    <a:pt x="6" y="5627"/>
                  </a:cubicBezTo>
                  <a:cubicBezTo>
                    <a:pt x="119" y="5264"/>
                    <a:pt x="1938" y="5082"/>
                    <a:pt x="4780" y="6171"/>
                  </a:cubicBezTo>
                  <a:cubicBezTo>
                    <a:pt x="7623" y="7261"/>
                    <a:pt x="11488" y="9620"/>
                    <a:pt x="13648" y="12343"/>
                  </a:cubicBezTo>
                  <a:cubicBezTo>
                    <a:pt x="15808" y="15066"/>
                    <a:pt x="16263" y="18151"/>
                    <a:pt x="15921" y="19785"/>
                  </a:cubicBezTo>
                  <a:cubicBezTo>
                    <a:pt x="15580" y="21418"/>
                    <a:pt x="14444" y="21600"/>
                    <a:pt x="13079" y="20329"/>
                  </a:cubicBezTo>
                  <a:cubicBezTo>
                    <a:pt x="11715" y="19059"/>
                    <a:pt x="10124" y="16336"/>
                    <a:pt x="9328" y="13250"/>
                  </a:cubicBezTo>
                  <a:cubicBezTo>
                    <a:pt x="8532" y="10165"/>
                    <a:pt x="8532" y="6716"/>
                    <a:pt x="10692" y="4447"/>
                  </a:cubicBezTo>
                  <a:cubicBezTo>
                    <a:pt x="12852" y="2178"/>
                    <a:pt x="17172" y="1089"/>
                    <a:pt x="2149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400488" y="909701"/>
              <a:ext cx="124808" cy="18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0445" fill="norm" stroke="1" extrusionOk="0">
                  <a:moveTo>
                    <a:pt x="20255" y="424"/>
                  </a:moveTo>
                  <a:cubicBezTo>
                    <a:pt x="16075" y="-50"/>
                    <a:pt x="11894" y="-525"/>
                    <a:pt x="8236" y="1374"/>
                  </a:cubicBezTo>
                  <a:cubicBezTo>
                    <a:pt x="4578" y="3273"/>
                    <a:pt x="1442" y="7545"/>
                    <a:pt x="397" y="10987"/>
                  </a:cubicBezTo>
                  <a:cubicBezTo>
                    <a:pt x="-648" y="14429"/>
                    <a:pt x="397" y="17040"/>
                    <a:pt x="3184" y="18701"/>
                  </a:cubicBezTo>
                  <a:cubicBezTo>
                    <a:pt x="5971" y="20363"/>
                    <a:pt x="10500" y="21075"/>
                    <a:pt x="13984" y="19770"/>
                  </a:cubicBezTo>
                  <a:cubicBezTo>
                    <a:pt x="17468" y="18464"/>
                    <a:pt x="19907" y="15141"/>
                    <a:pt x="20429" y="12293"/>
                  </a:cubicBezTo>
                  <a:cubicBezTo>
                    <a:pt x="20952" y="9444"/>
                    <a:pt x="19558" y="7071"/>
                    <a:pt x="18165" y="5409"/>
                  </a:cubicBezTo>
                  <a:cubicBezTo>
                    <a:pt x="16771" y="3748"/>
                    <a:pt x="15378" y="2798"/>
                    <a:pt x="15378" y="2798"/>
                  </a:cubicBezTo>
                  <a:cubicBezTo>
                    <a:pt x="15378" y="2798"/>
                    <a:pt x="16771" y="3748"/>
                    <a:pt x="18165" y="46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543398" y="781007"/>
              <a:ext cx="141511" cy="62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435" fill="norm" stroke="1" extrusionOk="0">
                  <a:moveTo>
                    <a:pt x="9274" y="4738"/>
                  </a:moveTo>
                  <a:cubicBezTo>
                    <a:pt x="9587" y="6255"/>
                    <a:pt x="9900" y="7772"/>
                    <a:pt x="11466" y="9795"/>
                  </a:cubicBezTo>
                  <a:cubicBezTo>
                    <a:pt x="13031" y="11818"/>
                    <a:pt x="15848" y="14346"/>
                    <a:pt x="17570" y="16261"/>
                  </a:cubicBezTo>
                  <a:cubicBezTo>
                    <a:pt x="19292" y="18175"/>
                    <a:pt x="19918" y="19475"/>
                    <a:pt x="20231" y="20306"/>
                  </a:cubicBezTo>
                  <a:cubicBezTo>
                    <a:pt x="20544" y="21137"/>
                    <a:pt x="20544" y="21498"/>
                    <a:pt x="20074" y="21426"/>
                  </a:cubicBezTo>
                  <a:cubicBezTo>
                    <a:pt x="19605" y="21354"/>
                    <a:pt x="18666" y="20848"/>
                    <a:pt x="16474" y="19331"/>
                  </a:cubicBezTo>
                  <a:cubicBezTo>
                    <a:pt x="14283" y="17814"/>
                    <a:pt x="10840" y="15285"/>
                    <a:pt x="8179" y="12865"/>
                  </a:cubicBezTo>
                  <a:cubicBezTo>
                    <a:pt x="5518" y="10445"/>
                    <a:pt x="3640" y="8133"/>
                    <a:pt x="2387" y="6291"/>
                  </a:cubicBezTo>
                  <a:cubicBezTo>
                    <a:pt x="1135" y="4449"/>
                    <a:pt x="509" y="3077"/>
                    <a:pt x="196" y="2137"/>
                  </a:cubicBezTo>
                  <a:cubicBezTo>
                    <a:pt x="-117" y="1198"/>
                    <a:pt x="-117" y="693"/>
                    <a:pt x="666" y="368"/>
                  </a:cubicBezTo>
                  <a:cubicBezTo>
                    <a:pt x="1448" y="42"/>
                    <a:pt x="3013" y="-102"/>
                    <a:pt x="5361" y="79"/>
                  </a:cubicBezTo>
                  <a:cubicBezTo>
                    <a:pt x="7709" y="259"/>
                    <a:pt x="10840" y="765"/>
                    <a:pt x="13813" y="1776"/>
                  </a:cubicBezTo>
                  <a:cubicBezTo>
                    <a:pt x="16787" y="2788"/>
                    <a:pt x="19605" y="4305"/>
                    <a:pt x="20544" y="5424"/>
                  </a:cubicBezTo>
                  <a:cubicBezTo>
                    <a:pt x="21483" y="6544"/>
                    <a:pt x="20544" y="7267"/>
                    <a:pt x="19448" y="7808"/>
                  </a:cubicBezTo>
                  <a:cubicBezTo>
                    <a:pt x="18353" y="8350"/>
                    <a:pt x="17100" y="8711"/>
                    <a:pt x="15692" y="8964"/>
                  </a:cubicBezTo>
                  <a:cubicBezTo>
                    <a:pt x="14283" y="9217"/>
                    <a:pt x="12718" y="9362"/>
                    <a:pt x="11622" y="9217"/>
                  </a:cubicBezTo>
                  <a:cubicBezTo>
                    <a:pt x="10526" y="9073"/>
                    <a:pt x="9900" y="8639"/>
                    <a:pt x="9274" y="82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727926" y="796743"/>
              <a:ext cx="132179" cy="220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042" fill="norm" stroke="1" extrusionOk="0">
                  <a:moveTo>
                    <a:pt x="1838" y="9922"/>
                  </a:moveTo>
                  <a:cubicBezTo>
                    <a:pt x="3863" y="10528"/>
                    <a:pt x="5889" y="11134"/>
                    <a:pt x="7914" y="10225"/>
                  </a:cubicBezTo>
                  <a:cubicBezTo>
                    <a:pt x="9939" y="9317"/>
                    <a:pt x="11964" y="6894"/>
                    <a:pt x="12976" y="5179"/>
                  </a:cubicBezTo>
                  <a:cubicBezTo>
                    <a:pt x="13989" y="3463"/>
                    <a:pt x="13989" y="2453"/>
                    <a:pt x="13482" y="1545"/>
                  </a:cubicBezTo>
                  <a:cubicBezTo>
                    <a:pt x="12976" y="636"/>
                    <a:pt x="11964" y="-171"/>
                    <a:pt x="10107" y="31"/>
                  </a:cubicBezTo>
                  <a:cubicBezTo>
                    <a:pt x="8251" y="233"/>
                    <a:pt x="5551" y="1444"/>
                    <a:pt x="3357" y="4270"/>
                  </a:cubicBezTo>
                  <a:cubicBezTo>
                    <a:pt x="1163" y="7096"/>
                    <a:pt x="-524" y="11537"/>
                    <a:pt x="151" y="14868"/>
                  </a:cubicBezTo>
                  <a:cubicBezTo>
                    <a:pt x="826" y="18199"/>
                    <a:pt x="3863" y="20420"/>
                    <a:pt x="7745" y="20924"/>
                  </a:cubicBezTo>
                  <a:cubicBezTo>
                    <a:pt x="11626" y="21429"/>
                    <a:pt x="16351" y="20218"/>
                    <a:pt x="21076" y="190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833573" y="710288"/>
              <a:ext cx="191632" cy="28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29" fill="norm" stroke="1" extrusionOk="0">
                  <a:moveTo>
                    <a:pt x="2975" y="8100"/>
                  </a:moveTo>
                  <a:cubicBezTo>
                    <a:pt x="1551" y="7306"/>
                    <a:pt x="126" y="6512"/>
                    <a:pt x="8" y="6115"/>
                  </a:cubicBezTo>
                  <a:cubicBezTo>
                    <a:pt x="-111" y="5718"/>
                    <a:pt x="1076" y="5718"/>
                    <a:pt x="3568" y="6750"/>
                  </a:cubicBezTo>
                  <a:cubicBezTo>
                    <a:pt x="6060" y="7782"/>
                    <a:pt x="9858" y="9847"/>
                    <a:pt x="12232" y="12150"/>
                  </a:cubicBezTo>
                  <a:cubicBezTo>
                    <a:pt x="14605" y="14453"/>
                    <a:pt x="15555" y="16994"/>
                    <a:pt x="16030" y="18662"/>
                  </a:cubicBezTo>
                  <a:cubicBezTo>
                    <a:pt x="16504" y="20329"/>
                    <a:pt x="16504" y="21124"/>
                    <a:pt x="15911" y="21362"/>
                  </a:cubicBezTo>
                  <a:cubicBezTo>
                    <a:pt x="15318" y="21600"/>
                    <a:pt x="14131" y="21282"/>
                    <a:pt x="12944" y="19218"/>
                  </a:cubicBezTo>
                  <a:cubicBezTo>
                    <a:pt x="11757" y="17153"/>
                    <a:pt x="10570" y="13341"/>
                    <a:pt x="10689" y="9926"/>
                  </a:cubicBezTo>
                  <a:cubicBezTo>
                    <a:pt x="10808" y="6512"/>
                    <a:pt x="12232" y="3494"/>
                    <a:pt x="14249" y="1906"/>
                  </a:cubicBezTo>
                  <a:cubicBezTo>
                    <a:pt x="16267" y="318"/>
                    <a:pt x="18878" y="159"/>
                    <a:pt x="2148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121095" y="418188"/>
              <a:ext cx="100960" cy="5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64" fill="norm" stroke="1" extrusionOk="0">
                  <a:moveTo>
                    <a:pt x="2564" y="0"/>
                  </a:moveTo>
                  <a:cubicBezTo>
                    <a:pt x="1664" y="2065"/>
                    <a:pt x="764" y="4129"/>
                    <a:pt x="314" y="6750"/>
                  </a:cubicBezTo>
                  <a:cubicBezTo>
                    <a:pt x="-136" y="9371"/>
                    <a:pt x="-136" y="12547"/>
                    <a:pt x="539" y="14969"/>
                  </a:cubicBezTo>
                  <a:cubicBezTo>
                    <a:pt x="1214" y="17391"/>
                    <a:pt x="2564" y="19059"/>
                    <a:pt x="4139" y="20091"/>
                  </a:cubicBezTo>
                  <a:cubicBezTo>
                    <a:pt x="5714" y="21124"/>
                    <a:pt x="7514" y="21521"/>
                    <a:pt x="10439" y="21560"/>
                  </a:cubicBezTo>
                  <a:cubicBezTo>
                    <a:pt x="13364" y="21600"/>
                    <a:pt x="17414" y="21282"/>
                    <a:pt x="19439" y="20528"/>
                  </a:cubicBezTo>
                  <a:cubicBezTo>
                    <a:pt x="21464" y="19774"/>
                    <a:pt x="21464" y="18582"/>
                    <a:pt x="21464" y="17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087212" y="722988"/>
              <a:ext cx="17929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3191" y="21600"/>
                  </a:moveTo>
                  <a:cubicBezTo>
                    <a:pt x="1433" y="21600"/>
                    <a:pt x="-325" y="21600"/>
                    <a:pt x="52" y="19200"/>
                  </a:cubicBezTo>
                  <a:cubicBezTo>
                    <a:pt x="428" y="16800"/>
                    <a:pt x="2940" y="12000"/>
                    <a:pt x="6833" y="8400"/>
                  </a:cubicBezTo>
                  <a:cubicBezTo>
                    <a:pt x="10726" y="4800"/>
                    <a:pt x="16001" y="2400"/>
                    <a:pt x="2127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1285554" y="729338"/>
              <a:ext cx="127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1291904" y="620804"/>
              <a:ext cx="38101" cy="4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1" fill="norm" stroke="1" extrusionOk="0">
                  <a:moveTo>
                    <a:pt x="0" y="19981"/>
                  </a:moveTo>
                  <a:cubicBezTo>
                    <a:pt x="0" y="11529"/>
                    <a:pt x="0" y="3077"/>
                    <a:pt x="3600" y="729"/>
                  </a:cubicBezTo>
                  <a:cubicBezTo>
                    <a:pt x="7200" y="-1619"/>
                    <a:pt x="14400" y="2138"/>
                    <a:pt x="21600" y="5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1379879" y="666781"/>
              <a:ext cx="191426" cy="2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171" fill="norm" stroke="1" extrusionOk="0">
                  <a:moveTo>
                    <a:pt x="103" y="7837"/>
                  </a:moveTo>
                  <a:cubicBezTo>
                    <a:pt x="103" y="8939"/>
                    <a:pt x="103" y="10041"/>
                    <a:pt x="924" y="10702"/>
                  </a:cubicBezTo>
                  <a:cubicBezTo>
                    <a:pt x="1746" y="11363"/>
                    <a:pt x="3390" y="11584"/>
                    <a:pt x="5150" y="10482"/>
                  </a:cubicBezTo>
                  <a:cubicBezTo>
                    <a:pt x="6911" y="9380"/>
                    <a:pt x="8790" y="6955"/>
                    <a:pt x="9846" y="5192"/>
                  </a:cubicBezTo>
                  <a:cubicBezTo>
                    <a:pt x="10903" y="3429"/>
                    <a:pt x="11137" y="2326"/>
                    <a:pt x="10785" y="1445"/>
                  </a:cubicBezTo>
                  <a:cubicBezTo>
                    <a:pt x="10433" y="563"/>
                    <a:pt x="9494" y="-98"/>
                    <a:pt x="8437" y="12"/>
                  </a:cubicBezTo>
                  <a:cubicBezTo>
                    <a:pt x="7381" y="122"/>
                    <a:pt x="6207" y="1004"/>
                    <a:pt x="4681" y="4090"/>
                  </a:cubicBezTo>
                  <a:cubicBezTo>
                    <a:pt x="3155" y="7175"/>
                    <a:pt x="1276" y="12465"/>
                    <a:pt x="455" y="15661"/>
                  </a:cubicBezTo>
                  <a:cubicBezTo>
                    <a:pt x="-367" y="18857"/>
                    <a:pt x="-132" y="19959"/>
                    <a:pt x="1629" y="20620"/>
                  </a:cubicBezTo>
                  <a:cubicBezTo>
                    <a:pt x="3390" y="21282"/>
                    <a:pt x="6676" y="21502"/>
                    <a:pt x="10198" y="20400"/>
                  </a:cubicBezTo>
                  <a:cubicBezTo>
                    <a:pt x="13720" y="19298"/>
                    <a:pt x="17476" y="16873"/>
                    <a:pt x="21233" y="14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1595491" y="608688"/>
              <a:ext cx="90114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0"/>
                  </a:moveTo>
                  <a:cubicBezTo>
                    <a:pt x="15358" y="0"/>
                    <a:pt x="9330" y="0"/>
                    <a:pt x="5563" y="306"/>
                  </a:cubicBezTo>
                  <a:cubicBezTo>
                    <a:pt x="1795" y="613"/>
                    <a:pt x="288" y="1226"/>
                    <a:pt x="37" y="2298"/>
                  </a:cubicBezTo>
                  <a:cubicBezTo>
                    <a:pt x="-214" y="3370"/>
                    <a:pt x="791" y="4902"/>
                    <a:pt x="4056" y="6894"/>
                  </a:cubicBezTo>
                  <a:cubicBezTo>
                    <a:pt x="7321" y="8885"/>
                    <a:pt x="12846" y="11336"/>
                    <a:pt x="15860" y="13404"/>
                  </a:cubicBezTo>
                  <a:cubicBezTo>
                    <a:pt x="18874" y="15472"/>
                    <a:pt x="19377" y="17157"/>
                    <a:pt x="17116" y="18460"/>
                  </a:cubicBezTo>
                  <a:cubicBezTo>
                    <a:pt x="14856" y="19762"/>
                    <a:pt x="9833" y="20681"/>
                    <a:pt x="480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174304" y="1103988"/>
              <a:ext cx="11557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66" y="19954"/>
                    <a:pt x="2532" y="18309"/>
                    <a:pt x="3936" y="16354"/>
                  </a:cubicBezTo>
                  <a:cubicBezTo>
                    <a:pt x="5341" y="14400"/>
                    <a:pt x="6884" y="12137"/>
                    <a:pt x="8367" y="10183"/>
                  </a:cubicBezTo>
                  <a:cubicBezTo>
                    <a:pt x="9851" y="8229"/>
                    <a:pt x="11275" y="6583"/>
                    <a:pt x="12916" y="5143"/>
                  </a:cubicBezTo>
                  <a:cubicBezTo>
                    <a:pt x="14558" y="3703"/>
                    <a:pt x="16418" y="2469"/>
                    <a:pt x="17901" y="1646"/>
                  </a:cubicBezTo>
                  <a:cubicBezTo>
                    <a:pt x="19385" y="823"/>
                    <a:pt x="20492" y="41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726754" y="1103988"/>
              <a:ext cx="768351" cy="200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3392" y="18417"/>
                  </a:moveTo>
                  <a:cubicBezTo>
                    <a:pt x="2499" y="19099"/>
                    <a:pt x="1607" y="19781"/>
                    <a:pt x="982" y="20349"/>
                  </a:cubicBezTo>
                  <a:cubicBezTo>
                    <a:pt x="357" y="20918"/>
                    <a:pt x="0" y="21373"/>
                    <a:pt x="0" y="21486"/>
                  </a:cubicBezTo>
                  <a:cubicBezTo>
                    <a:pt x="0" y="21600"/>
                    <a:pt x="357" y="21373"/>
                    <a:pt x="1666" y="19781"/>
                  </a:cubicBezTo>
                  <a:cubicBezTo>
                    <a:pt x="2975" y="18189"/>
                    <a:pt x="5236" y="15234"/>
                    <a:pt x="7527" y="12733"/>
                  </a:cubicBezTo>
                  <a:cubicBezTo>
                    <a:pt x="9818" y="10232"/>
                    <a:pt x="12139" y="8185"/>
                    <a:pt x="14489" y="6139"/>
                  </a:cubicBezTo>
                  <a:cubicBezTo>
                    <a:pt x="16840" y="4093"/>
                    <a:pt x="19220" y="204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2079304" y="621388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2034854" y="888088"/>
              <a:ext cx="44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2898454" y="595988"/>
              <a:ext cx="38101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360"/>
                    <a:pt x="4800" y="6720"/>
                    <a:pt x="7800" y="10080"/>
                  </a:cubicBezTo>
                  <a:cubicBezTo>
                    <a:pt x="10800" y="13440"/>
                    <a:pt x="14400" y="16800"/>
                    <a:pt x="16800" y="18720"/>
                  </a:cubicBezTo>
                  <a:cubicBezTo>
                    <a:pt x="19200" y="20640"/>
                    <a:pt x="20400" y="211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3006404" y="933546"/>
              <a:ext cx="93577" cy="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0874" fill="norm" stroke="1" extrusionOk="0">
                  <a:moveTo>
                    <a:pt x="11270" y="2019"/>
                  </a:moveTo>
                  <a:cubicBezTo>
                    <a:pt x="8922" y="2019"/>
                    <a:pt x="6574" y="2019"/>
                    <a:pt x="4696" y="4019"/>
                  </a:cubicBezTo>
                  <a:cubicBezTo>
                    <a:pt x="2817" y="6019"/>
                    <a:pt x="1409" y="10019"/>
                    <a:pt x="1643" y="13219"/>
                  </a:cubicBezTo>
                  <a:cubicBezTo>
                    <a:pt x="1878" y="16419"/>
                    <a:pt x="3757" y="18819"/>
                    <a:pt x="5870" y="20019"/>
                  </a:cubicBezTo>
                  <a:cubicBezTo>
                    <a:pt x="7983" y="21219"/>
                    <a:pt x="10330" y="21219"/>
                    <a:pt x="12678" y="19619"/>
                  </a:cubicBezTo>
                  <a:cubicBezTo>
                    <a:pt x="15026" y="18019"/>
                    <a:pt x="17374" y="14819"/>
                    <a:pt x="19017" y="11219"/>
                  </a:cubicBezTo>
                  <a:cubicBezTo>
                    <a:pt x="20661" y="7619"/>
                    <a:pt x="21600" y="3619"/>
                    <a:pt x="19722" y="1619"/>
                  </a:cubicBezTo>
                  <a:cubicBezTo>
                    <a:pt x="17843" y="-381"/>
                    <a:pt x="13148" y="-381"/>
                    <a:pt x="9391" y="819"/>
                  </a:cubicBezTo>
                  <a:cubicBezTo>
                    <a:pt x="5635" y="2019"/>
                    <a:pt x="2817" y="4419"/>
                    <a:pt x="0" y="68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3457254" y="564238"/>
              <a:ext cx="196851" cy="41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0"/>
                  </a:moveTo>
                  <a:cubicBezTo>
                    <a:pt x="1626" y="3947"/>
                    <a:pt x="3252" y="7894"/>
                    <a:pt x="5342" y="11348"/>
                  </a:cubicBezTo>
                  <a:cubicBezTo>
                    <a:pt x="7432" y="14802"/>
                    <a:pt x="9987" y="17762"/>
                    <a:pt x="11729" y="19462"/>
                  </a:cubicBezTo>
                  <a:cubicBezTo>
                    <a:pt x="13471" y="21161"/>
                    <a:pt x="14400" y="21600"/>
                    <a:pt x="14865" y="21271"/>
                  </a:cubicBezTo>
                  <a:cubicBezTo>
                    <a:pt x="15329" y="20942"/>
                    <a:pt x="15329" y="19846"/>
                    <a:pt x="15561" y="17324"/>
                  </a:cubicBezTo>
                  <a:cubicBezTo>
                    <a:pt x="15794" y="14802"/>
                    <a:pt x="16258" y="10855"/>
                    <a:pt x="16490" y="8333"/>
                  </a:cubicBezTo>
                  <a:cubicBezTo>
                    <a:pt x="16723" y="5811"/>
                    <a:pt x="16723" y="4715"/>
                    <a:pt x="16955" y="3618"/>
                  </a:cubicBezTo>
                  <a:cubicBezTo>
                    <a:pt x="17187" y="2522"/>
                    <a:pt x="17652" y="1425"/>
                    <a:pt x="18465" y="1316"/>
                  </a:cubicBezTo>
                  <a:cubicBezTo>
                    <a:pt x="19277" y="1206"/>
                    <a:pt x="20439" y="2083"/>
                    <a:pt x="21600" y="29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3687177" y="744028"/>
              <a:ext cx="201878" cy="16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807" fill="norm" stroke="1" extrusionOk="0">
                  <a:moveTo>
                    <a:pt x="16059" y="6226"/>
                  </a:moveTo>
                  <a:cubicBezTo>
                    <a:pt x="14259" y="3796"/>
                    <a:pt x="12459" y="1366"/>
                    <a:pt x="10322" y="421"/>
                  </a:cubicBezTo>
                  <a:cubicBezTo>
                    <a:pt x="8184" y="-524"/>
                    <a:pt x="5709" y="16"/>
                    <a:pt x="3909" y="3121"/>
                  </a:cubicBezTo>
                  <a:cubicBezTo>
                    <a:pt x="2109" y="6226"/>
                    <a:pt x="984" y="11896"/>
                    <a:pt x="422" y="15406"/>
                  </a:cubicBezTo>
                  <a:cubicBezTo>
                    <a:pt x="-141" y="18916"/>
                    <a:pt x="-141" y="20266"/>
                    <a:pt x="422" y="20671"/>
                  </a:cubicBezTo>
                  <a:cubicBezTo>
                    <a:pt x="984" y="21076"/>
                    <a:pt x="2109" y="20536"/>
                    <a:pt x="3009" y="19591"/>
                  </a:cubicBezTo>
                  <a:cubicBezTo>
                    <a:pt x="3909" y="18646"/>
                    <a:pt x="4584" y="17296"/>
                    <a:pt x="5597" y="14866"/>
                  </a:cubicBezTo>
                  <a:cubicBezTo>
                    <a:pt x="6609" y="12436"/>
                    <a:pt x="7959" y="8926"/>
                    <a:pt x="9084" y="7711"/>
                  </a:cubicBezTo>
                  <a:cubicBezTo>
                    <a:pt x="10209" y="6496"/>
                    <a:pt x="11109" y="7576"/>
                    <a:pt x="12572" y="9736"/>
                  </a:cubicBezTo>
                  <a:cubicBezTo>
                    <a:pt x="14034" y="11896"/>
                    <a:pt x="16059" y="15136"/>
                    <a:pt x="17634" y="16891"/>
                  </a:cubicBezTo>
                  <a:cubicBezTo>
                    <a:pt x="19209" y="18646"/>
                    <a:pt x="20334" y="18916"/>
                    <a:pt x="21459" y="191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3939804" y="507088"/>
              <a:ext cx="50851" cy="44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424" fill="norm" stroke="1" extrusionOk="0">
                  <a:moveTo>
                    <a:pt x="2612" y="0"/>
                  </a:moveTo>
                  <a:cubicBezTo>
                    <a:pt x="884" y="1223"/>
                    <a:pt x="-844" y="2445"/>
                    <a:pt x="452" y="4789"/>
                  </a:cubicBezTo>
                  <a:cubicBezTo>
                    <a:pt x="1748" y="7132"/>
                    <a:pt x="6068" y="10596"/>
                    <a:pt x="8228" y="13194"/>
                  </a:cubicBezTo>
                  <a:cubicBezTo>
                    <a:pt x="10388" y="15792"/>
                    <a:pt x="10388" y="17525"/>
                    <a:pt x="10820" y="18849"/>
                  </a:cubicBezTo>
                  <a:cubicBezTo>
                    <a:pt x="11252" y="20174"/>
                    <a:pt x="12116" y="21091"/>
                    <a:pt x="13844" y="21345"/>
                  </a:cubicBezTo>
                  <a:cubicBezTo>
                    <a:pt x="15572" y="21600"/>
                    <a:pt x="18164" y="21192"/>
                    <a:pt x="20756" y="207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4028754" y="780138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4050641" y="648672"/>
              <a:ext cx="35264" cy="9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1" h="21199" fill="norm" stroke="1" extrusionOk="0">
                  <a:moveTo>
                    <a:pt x="9191" y="21199"/>
                  </a:moveTo>
                  <a:cubicBezTo>
                    <a:pt x="7991" y="16699"/>
                    <a:pt x="6791" y="12199"/>
                    <a:pt x="4391" y="8149"/>
                  </a:cubicBezTo>
                  <a:cubicBezTo>
                    <a:pt x="1991" y="4099"/>
                    <a:pt x="-1609" y="499"/>
                    <a:pt x="791" y="49"/>
                  </a:cubicBezTo>
                  <a:cubicBezTo>
                    <a:pt x="3191" y="-401"/>
                    <a:pt x="11591" y="2299"/>
                    <a:pt x="19991" y="49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4133440" y="434920"/>
              <a:ext cx="142965" cy="49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90" fill="norm" stroke="1" extrusionOk="0">
                  <a:moveTo>
                    <a:pt x="16689" y="13985"/>
                  </a:moveTo>
                  <a:cubicBezTo>
                    <a:pt x="15736" y="13441"/>
                    <a:pt x="14783" y="12896"/>
                    <a:pt x="13989" y="12397"/>
                  </a:cubicBezTo>
                  <a:cubicBezTo>
                    <a:pt x="13195" y="11898"/>
                    <a:pt x="12560" y="11444"/>
                    <a:pt x="10654" y="11535"/>
                  </a:cubicBezTo>
                  <a:cubicBezTo>
                    <a:pt x="8748" y="11626"/>
                    <a:pt x="5572" y="12261"/>
                    <a:pt x="3348" y="13758"/>
                  </a:cubicBezTo>
                  <a:cubicBezTo>
                    <a:pt x="1125" y="15256"/>
                    <a:pt x="-146" y="17615"/>
                    <a:pt x="13" y="19068"/>
                  </a:cubicBezTo>
                  <a:cubicBezTo>
                    <a:pt x="172" y="20520"/>
                    <a:pt x="1760" y="21064"/>
                    <a:pt x="3348" y="21291"/>
                  </a:cubicBezTo>
                  <a:cubicBezTo>
                    <a:pt x="4936" y="21518"/>
                    <a:pt x="6525" y="21427"/>
                    <a:pt x="8589" y="20247"/>
                  </a:cubicBezTo>
                  <a:cubicBezTo>
                    <a:pt x="10654" y="19068"/>
                    <a:pt x="13195" y="16799"/>
                    <a:pt x="14783" y="14031"/>
                  </a:cubicBezTo>
                  <a:cubicBezTo>
                    <a:pt x="16372" y="11263"/>
                    <a:pt x="17007" y="7995"/>
                    <a:pt x="17483" y="5772"/>
                  </a:cubicBezTo>
                  <a:cubicBezTo>
                    <a:pt x="17960" y="3548"/>
                    <a:pt x="18278" y="2368"/>
                    <a:pt x="18436" y="1461"/>
                  </a:cubicBezTo>
                  <a:cubicBezTo>
                    <a:pt x="18595" y="553"/>
                    <a:pt x="18595" y="-82"/>
                    <a:pt x="18119" y="9"/>
                  </a:cubicBezTo>
                  <a:cubicBezTo>
                    <a:pt x="17642" y="100"/>
                    <a:pt x="16689" y="916"/>
                    <a:pt x="15895" y="2913"/>
                  </a:cubicBezTo>
                  <a:cubicBezTo>
                    <a:pt x="15101" y="4910"/>
                    <a:pt x="14466" y="8086"/>
                    <a:pt x="15419" y="11126"/>
                  </a:cubicBezTo>
                  <a:cubicBezTo>
                    <a:pt x="16372" y="14167"/>
                    <a:pt x="18913" y="17071"/>
                    <a:pt x="21454" y="199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4365304" y="742038"/>
              <a:ext cx="190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92"/>
                    <a:pt x="0" y="12185"/>
                    <a:pt x="3600" y="15785"/>
                  </a:cubicBezTo>
                  <a:cubicBezTo>
                    <a:pt x="7200" y="19385"/>
                    <a:pt x="14400" y="2049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4416104" y="570588"/>
              <a:ext cx="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4537283" y="456288"/>
              <a:ext cx="120122" cy="4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97" fill="norm" stroke="1" extrusionOk="0">
                  <a:moveTo>
                    <a:pt x="2179" y="0"/>
                  </a:moveTo>
                  <a:cubicBezTo>
                    <a:pt x="2179" y="3285"/>
                    <a:pt x="2179" y="6570"/>
                    <a:pt x="1800" y="9655"/>
                  </a:cubicBezTo>
                  <a:cubicBezTo>
                    <a:pt x="1421" y="12741"/>
                    <a:pt x="663" y="15628"/>
                    <a:pt x="284" y="17370"/>
                  </a:cubicBezTo>
                  <a:cubicBezTo>
                    <a:pt x="-95" y="19112"/>
                    <a:pt x="-95" y="19709"/>
                    <a:pt x="284" y="20256"/>
                  </a:cubicBezTo>
                  <a:cubicBezTo>
                    <a:pt x="663" y="20804"/>
                    <a:pt x="1421" y="21301"/>
                    <a:pt x="2937" y="21451"/>
                  </a:cubicBezTo>
                  <a:cubicBezTo>
                    <a:pt x="4452" y="21600"/>
                    <a:pt x="6726" y="21401"/>
                    <a:pt x="9947" y="20654"/>
                  </a:cubicBezTo>
                  <a:cubicBezTo>
                    <a:pt x="13168" y="19908"/>
                    <a:pt x="17337" y="18614"/>
                    <a:pt x="21505" y="17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4512351" y="704883"/>
              <a:ext cx="323985" cy="49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86" fill="norm" stroke="1" extrusionOk="0">
                  <a:moveTo>
                    <a:pt x="2038" y="236"/>
                  </a:moveTo>
                  <a:cubicBezTo>
                    <a:pt x="1056" y="605"/>
                    <a:pt x="74" y="974"/>
                    <a:pt x="4" y="1067"/>
                  </a:cubicBezTo>
                  <a:cubicBezTo>
                    <a:pt x="-66" y="1159"/>
                    <a:pt x="776" y="974"/>
                    <a:pt x="2248" y="697"/>
                  </a:cubicBezTo>
                  <a:cubicBezTo>
                    <a:pt x="3721" y="421"/>
                    <a:pt x="5825" y="51"/>
                    <a:pt x="7157" y="5"/>
                  </a:cubicBezTo>
                  <a:cubicBezTo>
                    <a:pt x="8490" y="-41"/>
                    <a:pt x="9051" y="236"/>
                    <a:pt x="9331" y="836"/>
                  </a:cubicBezTo>
                  <a:cubicBezTo>
                    <a:pt x="9612" y="1436"/>
                    <a:pt x="9612" y="2359"/>
                    <a:pt x="9682" y="3097"/>
                  </a:cubicBezTo>
                  <a:cubicBezTo>
                    <a:pt x="9752" y="3836"/>
                    <a:pt x="9892" y="4390"/>
                    <a:pt x="10313" y="4713"/>
                  </a:cubicBezTo>
                  <a:cubicBezTo>
                    <a:pt x="10734" y="5036"/>
                    <a:pt x="11435" y="5128"/>
                    <a:pt x="12347" y="4805"/>
                  </a:cubicBezTo>
                  <a:cubicBezTo>
                    <a:pt x="13259" y="4482"/>
                    <a:pt x="14381" y="3744"/>
                    <a:pt x="15082" y="3097"/>
                  </a:cubicBezTo>
                  <a:cubicBezTo>
                    <a:pt x="15783" y="2451"/>
                    <a:pt x="16064" y="1897"/>
                    <a:pt x="16274" y="1851"/>
                  </a:cubicBezTo>
                  <a:cubicBezTo>
                    <a:pt x="16485" y="1805"/>
                    <a:pt x="16625" y="2267"/>
                    <a:pt x="17256" y="3974"/>
                  </a:cubicBezTo>
                  <a:cubicBezTo>
                    <a:pt x="17887" y="5682"/>
                    <a:pt x="19009" y="8636"/>
                    <a:pt x="19921" y="11405"/>
                  </a:cubicBezTo>
                  <a:cubicBezTo>
                    <a:pt x="20833" y="14174"/>
                    <a:pt x="21534" y="16759"/>
                    <a:pt x="21464" y="18467"/>
                  </a:cubicBezTo>
                  <a:cubicBezTo>
                    <a:pt x="21394" y="20174"/>
                    <a:pt x="20552" y="21005"/>
                    <a:pt x="19500" y="21282"/>
                  </a:cubicBezTo>
                  <a:cubicBezTo>
                    <a:pt x="18448" y="21559"/>
                    <a:pt x="17186" y="21282"/>
                    <a:pt x="15783" y="20497"/>
                  </a:cubicBezTo>
                  <a:cubicBezTo>
                    <a:pt x="14381" y="19713"/>
                    <a:pt x="12838" y="18421"/>
                    <a:pt x="11295" y="171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5426395" y="428771"/>
              <a:ext cx="139060" cy="5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76" fill="norm" stroke="1" extrusionOk="0">
                  <a:moveTo>
                    <a:pt x="7756" y="2045"/>
                  </a:moveTo>
                  <a:cubicBezTo>
                    <a:pt x="7756" y="1636"/>
                    <a:pt x="7756" y="1227"/>
                    <a:pt x="7919" y="818"/>
                  </a:cubicBezTo>
                  <a:cubicBezTo>
                    <a:pt x="8083" y="409"/>
                    <a:pt x="8410" y="0"/>
                    <a:pt x="8410" y="0"/>
                  </a:cubicBezTo>
                  <a:cubicBezTo>
                    <a:pt x="8410" y="0"/>
                    <a:pt x="8083" y="409"/>
                    <a:pt x="7101" y="1800"/>
                  </a:cubicBezTo>
                  <a:cubicBezTo>
                    <a:pt x="6119" y="3191"/>
                    <a:pt x="4483" y="5564"/>
                    <a:pt x="3174" y="8182"/>
                  </a:cubicBezTo>
                  <a:cubicBezTo>
                    <a:pt x="1865" y="10800"/>
                    <a:pt x="883" y="13664"/>
                    <a:pt x="392" y="15668"/>
                  </a:cubicBezTo>
                  <a:cubicBezTo>
                    <a:pt x="-99" y="17673"/>
                    <a:pt x="-99" y="18818"/>
                    <a:pt x="228" y="19677"/>
                  </a:cubicBezTo>
                  <a:cubicBezTo>
                    <a:pt x="556" y="20536"/>
                    <a:pt x="1210" y="21109"/>
                    <a:pt x="2519" y="21355"/>
                  </a:cubicBezTo>
                  <a:cubicBezTo>
                    <a:pt x="3828" y="21600"/>
                    <a:pt x="5792" y="21518"/>
                    <a:pt x="9065" y="20700"/>
                  </a:cubicBezTo>
                  <a:cubicBezTo>
                    <a:pt x="12337" y="19882"/>
                    <a:pt x="16919" y="18327"/>
                    <a:pt x="21501" y="167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5374954" y="722988"/>
              <a:ext cx="234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5607488" y="709356"/>
              <a:ext cx="275467" cy="222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024" fill="norm" stroke="1" extrusionOk="0">
                  <a:moveTo>
                    <a:pt x="2151" y="7288"/>
                  </a:moveTo>
                  <a:cubicBezTo>
                    <a:pt x="4605" y="6088"/>
                    <a:pt x="7060" y="4888"/>
                    <a:pt x="8369" y="3688"/>
                  </a:cubicBezTo>
                  <a:cubicBezTo>
                    <a:pt x="9678" y="2488"/>
                    <a:pt x="9841" y="1288"/>
                    <a:pt x="9432" y="588"/>
                  </a:cubicBezTo>
                  <a:cubicBezTo>
                    <a:pt x="9023" y="-112"/>
                    <a:pt x="8041" y="-312"/>
                    <a:pt x="6487" y="688"/>
                  </a:cubicBezTo>
                  <a:cubicBezTo>
                    <a:pt x="4932" y="1688"/>
                    <a:pt x="2805" y="3888"/>
                    <a:pt x="1496" y="6988"/>
                  </a:cubicBezTo>
                  <a:cubicBezTo>
                    <a:pt x="187" y="10088"/>
                    <a:pt x="-304" y="14088"/>
                    <a:pt x="187" y="16888"/>
                  </a:cubicBezTo>
                  <a:cubicBezTo>
                    <a:pt x="678" y="19688"/>
                    <a:pt x="2151" y="21288"/>
                    <a:pt x="5260" y="20988"/>
                  </a:cubicBezTo>
                  <a:cubicBezTo>
                    <a:pt x="8369" y="20688"/>
                    <a:pt x="13114" y="18488"/>
                    <a:pt x="16060" y="16688"/>
                  </a:cubicBezTo>
                  <a:cubicBezTo>
                    <a:pt x="19005" y="14888"/>
                    <a:pt x="20151" y="13488"/>
                    <a:pt x="21296" y="120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5855971" y="673198"/>
              <a:ext cx="71434" cy="28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9" h="21332" fill="norm" stroke="1" extrusionOk="0">
                  <a:moveTo>
                    <a:pt x="20249" y="3792"/>
                  </a:moveTo>
                  <a:cubicBezTo>
                    <a:pt x="20249" y="2824"/>
                    <a:pt x="20249" y="1857"/>
                    <a:pt x="18749" y="1213"/>
                  </a:cubicBezTo>
                  <a:cubicBezTo>
                    <a:pt x="17249" y="568"/>
                    <a:pt x="14249" y="245"/>
                    <a:pt x="11249" y="84"/>
                  </a:cubicBezTo>
                  <a:cubicBezTo>
                    <a:pt x="8249" y="-77"/>
                    <a:pt x="5249" y="-77"/>
                    <a:pt x="2849" y="729"/>
                  </a:cubicBezTo>
                  <a:cubicBezTo>
                    <a:pt x="449" y="1535"/>
                    <a:pt x="-1351" y="3147"/>
                    <a:pt x="1349" y="5968"/>
                  </a:cubicBezTo>
                  <a:cubicBezTo>
                    <a:pt x="4049" y="8789"/>
                    <a:pt x="11249" y="12819"/>
                    <a:pt x="14849" y="15559"/>
                  </a:cubicBezTo>
                  <a:cubicBezTo>
                    <a:pt x="18449" y="18299"/>
                    <a:pt x="18449" y="19750"/>
                    <a:pt x="16949" y="20556"/>
                  </a:cubicBezTo>
                  <a:cubicBezTo>
                    <a:pt x="15449" y="21362"/>
                    <a:pt x="12449" y="21523"/>
                    <a:pt x="10649" y="21120"/>
                  </a:cubicBezTo>
                  <a:cubicBezTo>
                    <a:pt x="8849" y="20717"/>
                    <a:pt x="8249" y="19750"/>
                    <a:pt x="8549" y="18138"/>
                  </a:cubicBezTo>
                  <a:cubicBezTo>
                    <a:pt x="8849" y="16526"/>
                    <a:pt x="10049" y="14269"/>
                    <a:pt x="11249" y="120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6062206" y="405488"/>
              <a:ext cx="93799" cy="54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6871" y="0"/>
                  </a:moveTo>
                  <a:cubicBezTo>
                    <a:pt x="8311" y="1261"/>
                    <a:pt x="9751" y="2521"/>
                    <a:pt x="8551" y="4875"/>
                  </a:cubicBezTo>
                  <a:cubicBezTo>
                    <a:pt x="7351" y="7228"/>
                    <a:pt x="3511" y="10674"/>
                    <a:pt x="1591" y="13532"/>
                  </a:cubicBezTo>
                  <a:cubicBezTo>
                    <a:pt x="-329" y="16389"/>
                    <a:pt x="-329" y="18658"/>
                    <a:pt x="631" y="19961"/>
                  </a:cubicBezTo>
                  <a:cubicBezTo>
                    <a:pt x="1591" y="21264"/>
                    <a:pt x="3511" y="21600"/>
                    <a:pt x="7111" y="21600"/>
                  </a:cubicBezTo>
                  <a:cubicBezTo>
                    <a:pt x="10711" y="21600"/>
                    <a:pt x="15991" y="21264"/>
                    <a:pt x="21271" y="20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6009954" y="735688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3393754" y="1117158"/>
              <a:ext cx="2494553" cy="20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52" fill="norm" stroke="1" extrusionOk="0">
                  <a:moveTo>
                    <a:pt x="0" y="21552"/>
                  </a:moveTo>
                  <a:cubicBezTo>
                    <a:pt x="678" y="21116"/>
                    <a:pt x="1356" y="20679"/>
                    <a:pt x="2024" y="20461"/>
                  </a:cubicBezTo>
                  <a:cubicBezTo>
                    <a:pt x="2693" y="20243"/>
                    <a:pt x="3353" y="20243"/>
                    <a:pt x="3994" y="19807"/>
                  </a:cubicBezTo>
                  <a:cubicBezTo>
                    <a:pt x="4635" y="19370"/>
                    <a:pt x="5258" y="18497"/>
                    <a:pt x="5945" y="17516"/>
                  </a:cubicBezTo>
                  <a:cubicBezTo>
                    <a:pt x="6632" y="16534"/>
                    <a:pt x="7383" y="15443"/>
                    <a:pt x="8024" y="14461"/>
                  </a:cubicBezTo>
                  <a:cubicBezTo>
                    <a:pt x="8666" y="13479"/>
                    <a:pt x="9197" y="12607"/>
                    <a:pt x="9756" y="11843"/>
                  </a:cubicBezTo>
                  <a:cubicBezTo>
                    <a:pt x="10315" y="11079"/>
                    <a:pt x="10901" y="10425"/>
                    <a:pt x="11496" y="9661"/>
                  </a:cubicBezTo>
                  <a:cubicBezTo>
                    <a:pt x="12092" y="8897"/>
                    <a:pt x="12696" y="8025"/>
                    <a:pt x="13392" y="7152"/>
                  </a:cubicBezTo>
                  <a:cubicBezTo>
                    <a:pt x="14089" y="6279"/>
                    <a:pt x="14876" y="5407"/>
                    <a:pt x="15600" y="4643"/>
                  </a:cubicBezTo>
                  <a:cubicBezTo>
                    <a:pt x="16324" y="3879"/>
                    <a:pt x="16983" y="3225"/>
                    <a:pt x="17679" y="2570"/>
                  </a:cubicBezTo>
                  <a:cubicBezTo>
                    <a:pt x="18376" y="1916"/>
                    <a:pt x="19108" y="1261"/>
                    <a:pt x="19731" y="825"/>
                  </a:cubicBezTo>
                  <a:cubicBezTo>
                    <a:pt x="20354" y="388"/>
                    <a:pt x="20867" y="170"/>
                    <a:pt x="21179" y="61"/>
                  </a:cubicBezTo>
                  <a:cubicBezTo>
                    <a:pt x="21490" y="-48"/>
                    <a:pt x="21600" y="-48"/>
                    <a:pt x="21591" y="388"/>
                  </a:cubicBezTo>
                  <a:cubicBezTo>
                    <a:pt x="21582" y="825"/>
                    <a:pt x="21453" y="1697"/>
                    <a:pt x="21334" y="2352"/>
                  </a:cubicBezTo>
                  <a:cubicBezTo>
                    <a:pt x="21215" y="3007"/>
                    <a:pt x="21105" y="3443"/>
                    <a:pt x="20995" y="38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047804" y="1262738"/>
              <a:ext cx="19113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9" y="21176"/>
                    <a:pt x="1579" y="20753"/>
                    <a:pt x="2392" y="20329"/>
                  </a:cubicBezTo>
                  <a:cubicBezTo>
                    <a:pt x="3205" y="19906"/>
                    <a:pt x="4043" y="19482"/>
                    <a:pt x="4916" y="18847"/>
                  </a:cubicBezTo>
                  <a:cubicBezTo>
                    <a:pt x="5789" y="18212"/>
                    <a:pt x="6698" y="17365"/>
                    <a:pt x="7666" y="16624"/>
                  </a:cubicBezTo>
                  <a:cubicBezTo>
                    <a:pt x="8635" y="15882"/>
                    <a:pt x="9664" y="15247"/>
                    <a:pt x="10680" y="14612"/>
                  </a:cubicBezTo>
                  <a:cubicBezTo>
                    <a:pt x="11697" y="13976"/>
                    <a:pt x="12702" y="13341"/>
                    <a:pt x="13670" y="12600"/>
                  </a:cubicBezTo>
                  <a:cubicBezTo>
                    <a:pt x="14639" y="11859"/>
                    <a:pt x="15572" y="11012"/>
                    <a:pt x="16613" y="9635"/>
                  </a:cubicBezTo>
                  <a:cubicBezTo>
                    <a:pt x="17653" y="8259"/>
                    <a:pt x="18801" y="6353"/>
                    <a:pt x="19650" y="4659"/>
                  </a:cubicBezTo>
                  <a:cubicBezTo>
                    <a:pt x="20500" y="2965"/>
                    <a:pt x="21050" y="14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6492554" y="672188"/>
              <a:ext cx="18109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0" y="0"/>
                  </a:moveTo>
                  <a:cubicBezTo>
                    <a:pt x="9600" y="1200"/>
                    <a:pt x="19200" y="2400"/>
                    <a:pt x="20400" y="6000"/>
                  </a:cubicBezTo>
                  <a:cubicBezTo>
                    <a:pt x="21600" y="9600"/>
                    <a:pt x="14400" y="15600"/>
                    <a:pt x="72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6479854" y="932538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7025958" y="676421"/>
              <a:ext cx="634997" cy="66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44" fill="norm" stroke="1" extrusionOk="0">
                  <a:moveTo>
                    <a:pt x="19160" y="686"/>
                  </a:moveTo>
                  <a:cubicBezTo>
                    <a:pt x="19303" y="343"/>
                    <a:pt x="19447" y="0"/>
                    <a:pt x="19160" y="0"/>
                  </a:cubicBezTo>
                  <a:cubicBezTo>
                    <a:pt x="18873" y="0"/>
                    <a:pt x="18155" y="343"/>
                    <a:pt x="16720" y="1166"/>
                  </a:cubicBezTo>
                  <a:cubicBezTo>
                    <a:pt x="15285" y="1989"/>
                    <a:pt x="13132" y="3291"/>
                    <a:pt x="11123" y="4491"/>
                  </a:cubicBezTo>
                  <a:cubicBezTo>
                    <a:pt x="9113" y="5691"/>
                    <a:pt x="7248" y="6789"/>
                    <a:pt x="5884" y="7543"/>
                  </a:cubicBezTo>
                  <a:cubicBezTo>
                    <a:pt x="4521" y="8297"/>
                    <a:pt x="3660" y="8709"/>
                    <a:pt x="3085" y="9051"/>
                  </a:cubicBezTo>
                  <a:cubicBezTo>
                    <a:pt x="2511" y="9394"/>
                    <a:pt x="2224" y="9669"/>
                    <a:pt x="2260" y="9943"/>
                  </a:cubicBezTo>
                  <a:cubicBezTo>
                    <a:pt x="2296" y="10217"/>
                    <a:pt x="2655" y="10491"/>
                    <a:pt x="3624" y="10697"/>
                  </a:cubicBezTo>
                  <a:cubicBezTo>
                    <a:pt x="4592" y="10903"/>
                    <a:pt x="6171" y="11040"/>
                    <a:pt x="7463" y="11177"/>
                  </a:cubicBezTo>
                  <a:cubicBezTo>
                    <a:pt x="8755" y="11314"/>
                    <a:pt x="9759" y="11451"/>
                    <a:pt x="10441" y="11623"/>
                  </a:cubicBezTo>
                  <a:cubicBezTo>
                    <a:pt x="11123" y="11794"/>
                    <a:pt x="11481" y="12000"/>
                    <a:pt x="11661" y="12274"/>
                  </a:cubicBezTo>
                  <a:cubicBezTo>
                    <a:pt x="11840" y="12549"/>
                    <a:pt x="11840" y="12891"/>
                    <a:pt x="11015" y="13646"/>
                  </a:cubicBezTo>
                  <a:cubicBezTo>
                    <a:pt x="10190" y="14400"/>
                    <a:pt x="8539" y="15566"/>
                    <a:pt x="6817" y="16629"/>
                  </a:cubicBezTo>
                  <a:cubicBezTo>
                    <a:pt x="5095" y="17691"/>
                    <a:pt x="3301" y="18651"/>
                    <a:pt x="2188" y="19269"/>
                  </a:cubicBezTo>
                  <a:cubicBezTo>
                    <a:pt x="1076" y="19886"/>
                    <a:pt x="646" y="20160"/>
                    <a:pt x="359" y="20469"/>
                  </a:cubicBezTo>
                  <a:cubicBezTo>
                    <a:pt x="72" y="20777"/>
                    <a:pt x="-72" y="21120"/>
                    <a:pt x="36" y="21326"/>
                  </a:cubicBezTo>
                  <a:cubicBezTo>
                    <a:pt x="143" y="21531"/>
                    <a:pt x="502" y="21600"/>
                    <a:pt x="1937" y="21497"/>
                  </a:cubicBezTo>
                  <a:cubicBezTo>
                    <a:pt x="3373" y="21394"/>
                    <a:pt x="5884" y="21120"/>
                    <a:pt x="8790" y="20674"/>
                  </a:cubicBezTo>
                  <a:cubicBezTo>
                    <a:pt x="11697" y="20229"/>
                    <a:pt x="14998" y="19611"/>
                    <a:pt x="17186" y="19166"/>
                  </a:cubicBezTo>
                  <a:cubicBezTo>
                    <a:pt x="19375" y="18720"/>
                    <a:pt x="20452" y="18446"/>
                    <a:pt x="21528" y="181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7872205" y="811389"/>
              <a:ext cx="201533" cy="67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135" fill="norm" stroke="1" extrusionOk="0">
                  <a:moveTo>
                    <a:pt x="1134" y="8761"/>
                  </a:moveTo>
                  <a:cubicBezTo>
                    <a:pt x="480" y="9026"/>
                    <a:pt x="-175" y="9291"/>
                    <a:pt x="43" y="10285"/>
                  </a:cubicBezTo>
                  <a:cubicBezTo>
                    <a:pt x="261" y="11279"/>
                    <a:pt x="1352" y="13002"/>
                    <a:pt x="2116" y="14890"/>
                  </a:cubicBezTo>
                  <a:cubicBezTo>
                    <a:pt x="2880" y="16778"/>
                    <a:pt x="3316" y="18832"/>
                    <a:pt x="3643" y="20025"/>
                  </a:cubicBezTo>
                  <a:cubicBezTo>
                    <a:pt x="3970" y="21218"/>
                    <a:pt x="4189" y="21549"/>
                    <a:pt x="3970" y="20522"/>
                  </a:cubicBezTo>
                  <a:cubicBezTo>
                    <a:pt x="3752" y="19495"/>
                    <a:pt x="3098" y="17110"/>
                    <a:pt x="2443" y="14658"/>
                  </a:cubicBezTo>
                  <a:cubicBezTo>
                    <a:pt x="1789" y="12207"/>
                    <a:pt x="1134" y="9689"/>
                    <a:pt x="698" y="7536"/>
                  </a:cubicBezTo>
                  <a:cubicBezTo>
                    <a:pt x="261" y="5382"/>
                    <a:pt x="43" y="3593"/>
                    <a:pt x="43" y="2500"/>
                  </a:cubicBezTo>
                  <a:cubicBezTo>
                    <a:pt x="43" y="1407"/>
                    <a:pt x="261" y="1009"/>
                    <a:pt x="807" y="678"/>
                  </a:cubicBezTo>
                  <a:cubicBezTo>
                    <a:pt x="1352" y="347"/>
                    <a:pt x="2225" y="82"/>
                    <a:pt x="3970" y="15"/>
                  </a:cubicBezTo>
                  <a:cubicBezTo>
                    <a:pt x="5716" y="-51"/>
                    <a:pt x="8334" y="82"/>
                    <a:pt x="11170" y="645"/>
                  </a:cubicBezTo>
                  <a:cubicBezTo>
                    <a:pt x="14007" y="1208"/>
                    <a:pt x="17061" y="2202"/>
                    <a:pt x="18916" y="3626"/>
                  </a:cubicBezTo>
                  <a:cubicBezTo>
                    <a:pt x="20770" y="5051"/>
                    <a:pt x="21425" y="6906"/>
                    <a:pt x="20007" y="8364"/>
                  </a:cubicBezTo>
                  <a:cubicBezTo>
                    <a:pt x="18589" y="9821"/>
                    <a:pt x="15098" y="10882"/>
                    <a:pt x="12261" y="11412"/>
                  </a:cubicBezTo>
                  <a:cubicBezTo>
                    <a:pt x="9425" y="11942"/>
                    <a:pt x="7243" y="11942"/>
                    <a:pt x="5607" y="11909"/>
                  </a:cubicBezTo>
                  <a:cubicBezTo>
                    <a:pt x="3970" y="11875"/>
                    <a:pt x="2880" y="11809"/>
                    <a:pt x="2334" y="11610"/>
                  </a:cubicBezTo>
                  <a:cubicBezTo>
                    <a:pt x="1789" y="11412"/>
                    <a:pt x="1789" y="11080"/>
                    <a:pt x="2661" y="10782"/>
                  </a:cubicBezTo>
                  <a:cubicBezTo>
                    <a:pt x="3534" y="10484"/>
                    <a:pt x="5280" y="10219"/>
                    <a:pt x="7025" y="99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8176247" y="663137"/>
              <a:ext cx="208608" cy="52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13" fill="norm" stroke="1" extrusionOk="0">
                  <a:moveTo>
                    <a:pt x="16267" y="1646"/>
                  </a:moveTo>
                  <a:cubicBezTo>
                    <a:pt x="14739" y="963"/>
                    <a:pt x="13212" y="280"/>
                    <a:pt x="12012" y="66"/>
                  </a:cubicBezTo>
                  <a:cubicBezTo>
                    <a:pt x="10812" y="-147"/>
                    <a:pt x="9939" y="109"/>
                    <a:pt x="8303" y="1518"/>
                  </a:cubicBezTo>
                  <a:cubicBezTo>
                    <a:pt x="6667" y="2927"/>
                    <a:pt x="4267" y="5488"/>
                    <a:pt x="2630" y="8348"/>
                  </a:cubicBezTo>
                  <a:cubicBezTo>
                    <a:pt x="994" y="11208"/>
                    <a:pt x="121" y="14367"/>
                    <a:pt x="12" y="16459"/>
                  </a:cubicBezTo>
                  <a:cubicBezTo>
                    <a:pt x="-97" y="18550"/>
                    <a:pt x="558" y="19575"/>
                    <a:pt x="1430" y="20300"/>
                  </a:cubicBezTo>
                  <a:cubicBezTo>
                    <a:pt x="2303" y="21026"/>
                    <a:pt x="3394" y="21453"/>
                    <a:pt x="6776" y="21069"/>
                  </a:cubicBezTo>
                  <a:cubicBezTo>
                    <a:pt x="10158" y="20685"/>
                    <a:pt x="15830" y="19489"/>
                    <a:pt x="21503" y="182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8423379" y="790680"/>
              <a:ext cx="444076" cy="30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111" fill="norm" stroke="1" extrusionOk="0">
                  <a:moveTo>
                    <a:pt x="1213" y="8030"/>
                  </a:moveTo>
                  <a:cubicBezTo>
                    <a:pt x="1110" y="7300"/>
                    <a:pt x="1008" y="6571"/>
                    <a:pt x="802" y="6498"/>
                  </a:cubicBezTo>
                  <a:cubicBezTo>
                    <a:pt x="596" y="6425"/>
                    <a:pt x="288" y="7008"/>
                    <a:pt x="133" y="8979"/>
                  </a:cubicBezTo>
                  <a:cubicBezTo>
                    <a:pt x="-21" y="10949"/>
                    <a:pt x="-21" y="14306"/>
                    <a:pt x="30" y="16422"/>
                  </a:cubicBezTo>
                  <a:cubicBezTo>
                    <a:pt x="82" y="18538"/>
                    <a:pt x="185" y="19414"/>
                    <a:pt x="648" y="20143"/>
                  </a:cubicBezTo>
                  <a:cubicBezTo>
                    <a:pt x="1110" y="20873"/>
                    <a:pt x="1933" y="21457"/>
                    <a:pt x="2910" y="20873"/>
                  </a:cubicBezTo>
                  <a:cubicBezTo>
                    <a:pt x="3888" y="20289"/>
                    <a:pt x="5019" y="18538"/>
                    <a:pt x="5842" y="17006"/>
                  </a:cubicBezTo>
                  <a:cubicBezTo>
                    <a:pt x="6665" y="15473"/>
                    <a:pt x="7179" y="14160"/>
                    <a:pt x="7539" y="14087"/>
                  </a:cubicBezTo>
                  <a:cubicBezTo>
                    <a:pt x="7899" y="14014"/>
                    <a:pt x="8105" y="15181"/>
                    <a:pt x="8465" y="15911"/>
                  </a:cubicBezTo>
                  <a:cubicBezTo>
                    <a:pt x="8825" y="16641"/>
                    <a:pt x="9339" y="16933"/>
                    <a:pt x="10162" y="16860"/>
                  </a:cubicBezTo>
                  <a:cubicBezTo>
                    <a:pt x="10985" y="16787"/>
                    <a:pt x="12116" y="16349"/>
                    <a:pt x="13042" y="14671"/>
                  </a:cubicBezTo>
                  <a:cubicBezTo>
                    <a:pt x="13968" y="12992"/>
                    <a:pt x="14688" y="10073"/>
                    <a:pt x="15048" y="7884"/>
                  </a:cubicBezTo>
                  <a:cubicBezTo>
                    <a:pt x="15408" y="5695"/>
                    <a:pt x="15408" y="4235"/>
                    <a:pt x="15202" y="3068"/>
                  </a:cubicBezTo>
                  <a:cubicBezTo>
                    <a:pt x="14996" y="1900"/>
                    <a:pt x="14585" y="1025"/>
                    <a:pt x="14122" y="514"/>
                  </a:cubicBezTo>
                  <a:cubicBezTo>
                    <a:pt x="13659" y="3"/>
                    <a:pt x="13145" y="-143"/>
                    <a:pt x="12682" y="149"/>
                  </a:cubicBezTo>
                  <a:cubicBezTo>
                    <a:pt x="12219" y="441"/>
                    <a:pt x="11808" y="1171"/>
                    <a:pt x="11602" y="2338"/>
                  </a:cubicBezTo>
                  <a:cubicBezTo>
                    <a:pt x="11396" y="3506"/>
                    <a:pt x="11396" y="5111"/>
                    <a:pt x="11962" y="6498"/>
                  </a:cubicBezTo>
                  <a:cubicBezTo>
                    <a:pt x="12528" y="7884"/>
                    <a:pt x="13659" y="9052"/>
                    <a:pt x="15356" y="9125"/>
                  </a:cubicBezTo>
                  <a:cubicBezTo>
                    <a:pt x="17053" y="9198"/>
                    <a:pt x="19316" y="8176"/>
                    <a:pt x="21579" y="71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8842054" y="678538"/>
              <a:ext cx="124810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6374" y="0"/>
                  </a:moveTo>
                  <a:cubicBezTo>
                    <a:pt x="9561" y="1948"/>
                    <a:pt x="12748" y="3896"/>
                    <a:pt x="15757" y="6141"/>
                  </a:cubicBezTo>
                  <a:cubicBezTo>
                    <a:pt x="18767" y="8386"/>
                    <a:pt x="21600" y="10927"/>
                    <a:pt x="20715" y="13384"/>
                  </a:cubicBezTo>
                  <a:cubicBezTo>
                    <a:pt x="19830" y="15840"/>
                    <a:pt x="15226" y="18212"/>
                    <a:pt x="11154" y="19567"/>
                  </a:cubicBezTo>
                  <a:cubicBezTo>
                    <a:pt x="7082" y="20922"/>
                    <a:pt x="3541" y="2126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6703283" y="1506281"/>
              <a:ext cx="316322" cy="255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038" fill="norm" stroke="1" extrusionOk="0">
                  <a:moveTo>
                    <a:pt x="1648" y="2950"/>
                  </a:moveTo>
                  <a:cubicBezTo>
                    <a:pt x="1072" y="3473"/>
                    <a:pt x="496" y="3996"/>
                    <a:pt x="208" y="6086"/>
                  </a:cubicBezTo>
                  <a:cubicBezTo>
                    <a:pt x="-80" y="8176"/>
                    <a:pt x="-80" y="11834"/>
                    <a:pt x="280" y="14534"/>
                  </a:cubicBezTo>
                  <a:cubicBezTo>
                    <a:pt x="640" y="17234"/>
                    <a:pt x="1360" y="18976"/>
                    <a:pt x="2152" y="20021"/>
                  </a:cubicBezTo>
                  <a:cubicBezTo>
                    <a:pt x="2944" y="21067"/>
                    <a:pt x="3808" y="21415"/>
                    <a:pt x="4744" y="20544"/>
                  </a:cubicBezTo>
                  <a:cubicBezTo>
                    <a:pt x="5680" y="19673"/>
                    <a:pt x="6688" y="17583"/>
                    <a:pt x="7336" y="16102"/>
                  </a:cubicBezTo>
                  <a:cubicBezTo>
                    <a:pt x="7984" y="14621"/>
                    <a:pt x="8272" y="13750"/>
                    <a:pt x="8416" y="13750"/>
                  </a:cubicBezTo>
                  <a:cubicBezTo>
                    <a:pt x="8560" y="13750"/>
                    <a:pt x="8560" y="14621"/>
                    <a:pt x="8776" y="15405"/>
                  </a:cubicBezTo>
                  <a:cubicBezTo>
                    <a:pt x="8992" y="16189"/>
                    <a:pt x="9424" y="16886"/>
                    <a:pt x="10288" y="17060"/>
                  </a:cubicBezTo>
                  <a:cubicBezTo>
                    <a:pt x="11152" y="17234"/>
                    <a:pt x="12448" y="16886"/>
                    <a:pt x="13672" y="14621"/>
                  </a:cubicBezTo>
                  <a:cubicBezTo>
                    <a:pt x="14896" y="12357"/>
                    <a:pt x="16048" y="8176"/>
                    <a:pt x="16264" y="5389"/>
                  </a:cubicBezTo>
                  <a:cubicBezTo>
                    <a:pt x="16480" y="2602"/>
                    <a:pt x="15760" y="1209"/>
                    <a:pt x="15040" y="512"/>
                  </a:cubicBezTo>
                  <a:cubicBezTo>
                    <a:pt x="14320" y="-185"/>
                    <a:pt x="13600" y="-185"/>
                    <a:pt x="12736" y="599"/>
                  </a:cubicBezTo>
                  <a:cubicBezTo>
                    <a:pt x="11872" y="1383"/>
                    <a:pt x="10864" y="2950"/>
                    <a:pt x="10360" y="4518"/>
                  </a:cubicBezTo>
                  <a:cubicBezTo>
                    <a:pt x="9856" y="6086"/>
                    <a:pt x="9856" y="7654"/>
                    <a:pt x="10144" y="8786"/>
                  </a:cubicBezTo>
                  <a:cubicBezTo>
                    <a:pt x="10432" y="9918"/>
                    <a:pt x="11008" y="10615"/>
                    <a:pt x="12952" y="10528"/>
                  </a:cubicBezTo>
                  <a:cubicBezTo>
                    <a:pt x="14896" y="10441"/>
                    <a:pt x="18208" y="9570"/>
                    <a:pt x="21520" y="86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7072496" y="1503067"/>
              <a:ext cx="182059" cy="21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102" fill="norm" stroke="1" extrusionOk="0">
                  <a:moveTo>
                    <a:pt x="16141" y="3761"/>
                  </a:moveTo>
                  <a:cubicBezTo>
                    <a:pt x="14155" y="2335"/>
                    <a:pt x="12169" y="909"/>
                    <a:pt x="10555" y="297"/>
                  </a:cubicBezTo>
                  <a:cubicBezTo>
                    <a:pt x="8941" y="-314"/>
                    <a:pt x="7700" y="-110"/>
                    <a:pt x="5962" y="2131"/>
                  </a:cubicBezTo>
                  <a:cubicBezTo>
                    <a:pt x="4224" y="4373"/>
                    <a:pt x="1989" y="8652"/>
                    <a:pt x="872" y="11709"/>
                  </a:cubicBezTo>
                  <a:cubicBezTo>
                    <a:pt x="-245" y="14765"/>
                    <a:pt x="-245" y="16599"/>
                    <a:pt x="624" y="18229"/>
                  </a:cubicBezTo>
                  <a:cubicBezTo>
                    <a:pt x="1493" y="19860"/>
                    <a:pt x="3231" y="21286"/>
                    <a:pt x="6831" y="21082"/>
                  </a:cubicBezTo>
                  <a:cubicBezTo>
                    <a:pt x="10431" y="20878"/>
                    <a:pt x="15893" y="19044"/>
                    <a:pt x="21355" y="172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7083104" y="1618338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7299004" y="1418541"/>
              <a:ext cx="412751" cy="30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20622"/>
                  </a:moveTo>
                  <a:cubicBezTo>
                    <a:pt x="1662" y="20178"/>
                    <a:pt x="3323" y="19735"/>
                    <a:pt x="4597" y="19069"/>
                  </a:cubicBezTo>
                  <a:cubicBezTo>
                    <a:pt x="5871" y="18403"/>
                    <a:pt x="6757" y="17515"/>
                    <a:pt x="7034" y="16184"/>
                  </a:cubicBezTo>
                  <a:cubicBezTo>
                    <a:pt x="7311" y="14852"/>
                    <a:pt x="6978" y="13077"/>
                    <a:pt x="6369" y="11228"/>
                  </a:cubicBezTo>
                  <a:cubicBezTo>
                    <a:pt x="5760" y="9378"/>
                    <a:pt x="4874" y="7455"/>
                    <a:pt x="4320" y="6124"/>
                  </a:cubicBezTo>
                  <a:cubicBezTo>
                    <a:pt x="3766" y="4792"/>
                    <a:pt x="3545" y="4052"/>
                    <a:pt x="3711" y="3387"/>
                  </a:cubicBezTo>
                  <a:cubicBezTo>
                    <a:pt x="3877" y="2721"/>
                    <a:pt x="4431" y="2129"/>
                    <a:pt x="5483" y="1611"/>
                  </a:cubicBezTo>
                  <a:cubicBezTo>
                    <a:pt x="6535" y="1094"/>
                    <a:pt x="8086" y="650"/>
                    <a:pt x="9249" y="354"/>
                  </a:cubicBezTo>
                  <a:cubicBezTo>
                    <a:pt x="10412" y="58"/>
                    <a:pt x="11188" y="-90"/>
                    <a:pt x="11797" y="58"/>
                  </a:cubicBezTo>
                  <a:cubicBezTo>
                    <a:pt x="12406" y="206"/>
                    <a:pt x="12849" y="650"/>
                    <a:pt x="13126" y="1833"/>
                  </a:cubicBezTo>
                  <a:cubicBezTo>
                    <a:pt x="13403" y="3017"/>
                    <a:pt x="13514" y="4940"/>
                    <a:pt x="13015" y="7825"/>
                  </a:cubicBezTo>
                  <a:cubicBezTo>
                    <a:pt x="12517" y="10710"/>
                    <a:pt x="11409" y="14557"/>
                    <a:pt x="10800" y="16998"/>
                  </a:cubicBezTo>
                  <a:cubicBezTo>
                    <a:pt x="10191" y="19439"/>
                    <a:pt x="10080" y="20474"/>
                    <a:pt x="10468" y="20992"/>
                  </a:cubicBezTo>
                  <a:cubicBezTo>
                    <a:pt x="10855" y="21510"/>
                    <a:pt x="11742" y="21510"/>
                    <a:pt x="13680" y="20844"/>
                  </a:cubicBezTo>
                  <a:cubicBezTo>
                    <a:pt x="15618" y="20178"/>
                    <a:pt x="18609" y="18847"/>
                    <a:pt x="21600" y="17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9361013" y="945238"/>
              <a:ext cx="27479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1125" y="21600"/>
                  </a:moveTo>
                  <a:cubicBezTo>
                    <a:pt x="466" y="19200"/>
                    <a:pt x="-194" y="16800"/>
                    <a:pt x="53" y="14400"/>
                  </a:cubicBezTo>
                  <a:cubicBezTo>
                    <a:pt x="301" y="12000"/>
                    <a:pt x="1455" y="9600"/>
                    <a:pt x="4753" y="7200"/>
                  </a:cubicBezTo>
                  <a:cubicBezTo>
                    <a:pt x="8050" y="4800"/>
                    <a:pt x="13491" y="2400"/>
                    <a:pt x="16624" y="1200"/>
                  </a:cubicBezTo>
                  <a:cubicBezTo>
                    <a:pt x="19757" y="0"/>
                    <a:pt x="20582" y="0"/>
                    <a:pt x="214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9412425" y="1046838"/>
              <a:ext cx="305930" cy="6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94" fill="norm" stroke="1" extrusionOk="0">
                  <a:moveTo>
                    <a:pt x="1867" y="17280"/>
                  </a:moveTo>
                  <a:cubicBezTo>
                    <a:pt x="973" y="18720"/>
                    <a:pt x="79" y="20160"/>
                    <a:pt x="4" y="20880"/>
                  </a:cubicBezTo>
                  <a:cubicBezTo>
                    <a:pt x="-70" y="21600"/>
                    <a:pt x="675" y="21600"/>
                    <a:pt x="3729" y="19080"/>
                  </a:cubicBezTo>
                  <a:cubicBezTo>
                    <a:pt x="6782" y="16560"/>
                    <a:pt x="12145" y="11520"/>
                    <a:pt x="15497" y="7920"/>
                  </a:cubicBezTo>
                  <a:cubicBezTo>
                    <a:pt x="18849" y="4320"/>
                    <a:pt x="20189" y="2160"/>
                    <a:pt x="2153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9927904" y="862688"/>
              <a:ext cx="127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075"/>
                    <a:pt x="14400" y="8151"/>
                    <a:pt x="18000" y="11751"/>
                  </a:cubicBezTo>
                  <a:cubicBezTo>
                    <a:pt x="21600" y="15351"/>
                    <a:pt x="21600" y="1847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5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252938" y="-12700"/>
              <a:ext cx="4078280" cy="2460772"/>
            </a:xfrm>
            <a:prstGeom prst="rect">
              <a:avLst/>
            </a:prstGeom>
            <a:effectLst/>
          </p:spPr>
        </p:pic>
        <p:sp>
          <p:nvSpPr>
            <p:cNvPr id="2853" name="Line"/>
            <p:cNvSpPr/>
            <p:nvPr/>
          </p:nvSpPr>
          <p:spPr>
            <a:xfrm>
              <a:off x="491768" y="2773315"/>
              <a:ext cx="285787" cy="48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80" fill="norm" stroke="1" extrusionOk="0">
                  <a:moveTo>
                    <a:pt x="1909" y="6794"/>
                  </a:moveTo>
                  <a:cubicBezTo>
                    <a:pt x="956" y="6230"/>
                    <a:pt x="3" y="5667"/>
                    <a:pt x="241" y="4727"/>
                  </a:cubicBezTo>
                  <a:cubicBezTo>
                    <a:pt x="479" y="3788"/>
                    <a:pt x="1909" y="2474"/>
                    <a:pt x="4529" y="1487"/>
                  </a:cubicBezTo>
                  <a:cubicBezTo>
                    <a:pt x="7150" y="501"/>
                    <a:pt x="10962" y="-156"/>
                    <a:pt x="13185" y="32"/>
                  </a:cubicBezTo>
                  <a:cubicBezTo>
                    <a:pt x="15409" y="220"/>
                    <a:pt x="16044" y="1253"/>
                    <a:pt x="15488" y="3225"/>
                  </a:cubicBezTo>
                  <a:cubicBezTo>
                    <a:pt x="14932" y="5197"/>
                    <a:pt x="13185" y="8108"/>
                    <a:pt x="10723" y="10879"/>
                  </a:cubicBezTo>
                  <a:cubicBezTo>
                    <a:pt x="8262" y="13649"/>
                    <a:pt x="5085" y="16279"/>
                    <a:pt x="3259" y="17781"/>
                  </a:cubicBezTo>
                  <a:cubicBezTo>
                    <a:pt x="1432" y="19284"/>
                    <a:pt x="956" y="19660"/>
                    <a:pt x="559" y="20082"/>
                  </a:cubicBezTo>
                  <a:cubicBezTo>
                    <a:pt x="162" y="20505"/>
                    <a:pt x="-156" y="20974"/>
                    <a:pt x="82" y="21209"/>
                  </a:cubicBezTo>
                  <a:cubicBezTo>
                    <a:pt x="320" y="21444"/>
                    <a:pt x="1115" y="21444"/>
                    <a:pt x="4212" y="21162"/>
                  </a:cubicBezTo>
                  <a:cubicBezTo>
                    <a:pt x="7309" y="20881"/>
                    <a:pt x="12709" y="20317"/>
                    <a:pt x="15965" y="20035"/>
                  </a:cubicBezTo>
                  <a:cubicBezTo>
                    <a:pt x="19220" y="19754"/>
                    <a:pt x="20332" y="19754"/>
                    <a:pt x="21444" y="197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987104" y="3155038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1384567" y="2676988"/>
              <a:ext cx="345488" cy="67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49" fill="norm" stroke="1" extrusionOk="0">
                  <a:moveTo>
                    <a:pt x="21498" y="859"/>
                  </a:moveTo>
                  <a:cubicBezTo>
                    <a:pt x="21103" y="592"/>
                    <a:pt x="20708" y="324"/>
                    <a:pt x="19457" y="157"/>
                  </a:cubicBezTo>
                  <a:cubicBezTo>
                    <a:pt x="18205" y="-10"/>
                    <a:pt x="16098" y="-77"/>
                    <a:pt x="13661" y="124"/>
                  </a:cubicBezTo>
                  <a:cubicBezTo>
                    <a:pt x="11225" y="324"/>
                    <a:pt x="8459" y="792"/>
                    <a:pt x="6681" y="1327"/>
                  </a:cubicBezTo>
                  <a:cubicBezTo>
                    <a:pt x="4903" y="1862"/>
                    <a:pt x="4113" y="2464"/>
                    <a:pt x="3652" y="3835"/>
                  </a:cubicBezTo>
                  <a:cubicBezTo>
                    <a:pt x="3191" y="5206"/>
                    <a:pt x="3059" y="7346"/>
                    <a:pt x="2730" y="9686"/>
                  </a:cubicBezTo>
                  <a:cubicBezTo>
                    <a:pt x="2400" y="12027"/>
                    <a:pt x="1874" y="14568"/>
                    <a:pt x="1413" y="16340"/>
                  </a:cubicBezTo>
                  <a:cubicBezTo>
                    <a:pt x="952" y="18112"/>
                    <a:pt x="557" y="19116"/>
                    <a:pt x="293" y="19784"/>
                  </a:cubicBezTo>
                  <a:cubicBezTo>
                    <a:pt x="30" y="20453"/>
                    <a:pt x="-102" y="20787"/>
                    <a:pt x="96" y="21055"/>
                  </a:cubicBezTo>
                  <a:cubicBezTo>
                    <a:pt x="293" y="21322"/>
                    <a:pt x="820" y="21523"/>
                    <a:pt x="2796" y="21423"/>
                  </a:cubicBezTo>
                  <a:cubicBezTo>
                    <a:pt x="4771" y="21322"/>
                    <a:pt x="8196" y="20921"/>
                    <a:pt x="11027" y="20520"/>
                  </a:cubicBezTo>
                  <a:cubicBezTo>
                    <a:pt x="13859" y="20119"/>
                    <a:pt x="16098" y="19717"/>
                    <a:pt x="18337" y="19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1333089" y="3085188"/>
              <a:ext cx="428716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2398" y="21600"/>
                  </a:moveTo>
                  <a:cubicBezTo>
                    <a:pt x="1866" y="21240"/>
                    <a:pt x="1334" y="20880"/>
                    <a:pt x="855" y="19980"/>
                  </a:cubicBezTo>
                  <a:cubicBezTo>
                    <a:pt x="377" y="19080"/>
                    <a:pt x="-49" y="17640"/>
                    <a:pt x="4" y="16380"/>
                  </a:cubicBezTo>
                  <a:cubicBezTo>
                    <a:pt x="57" y="15120"/>
                    <a:pt x="589" y="14040"/>
                    <a:pt x="2611" y="12240"/>
                  </a:cubicBezTo>
                  <a:cubicBezTo>
                    <a:pt x="4633" y="10440"/>
                    <a:pt x="8144" y="7920"/>
                    <a:pt x="11549" y="5760"/>
                  </a:cubicBezTo>
                  <a:cubicBezTo>
                    <a:pt x="14954" y="3600"/>
                    <a:pt x="18252" y="1800"/>
                    <a:pt x="2155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1902009" y="2678243"/>
              <a:ext cx="386846" cy="78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89" fill="norm" stroke="1" extrusionOk="0">
                  <a:moveTo>
                    <a:pt x="21572" y="533"/>
                  </a:moveTo>
                  <a:cubicBezTo>
                    <a:pt x="20510" y="303"/>
                    <a:pt x="19447" y="72"/>
                    <a:pt x="17205" y="15"/>
                  </a:cubicBezTo>
                  <a:cubicBezTo>
                    <a:pt x="14962" y="-43"/>
                    <a:pt x="11539" y="72"/>
                    <a:pt x="9120" y="274"/>
                  </a:cubicBezTo>
                  <a:cubicBezTo>
                    <a:pt x="6700" y="475"/>
                    <a:pt x="5283" y="763"/>
                    <a:pt x="4398" y="1023"/>
                  </a:cubicBezTo>
                  <a:cubicBezTo>
                    <a:pt x="3513" y="1282"/>
                    <a:pt x="3159" y="1512"/>
                    <a:pt x="2982" y="2463"/>
                  </a:cubicBezTo>
                  <a:cubicBezTo>
                    <a:pt x="2805" y="3413"/>
                    <a:pt x="2805" y="5083"/>
                    <a:pt x="2687" y="6898"/>
                  </a:cubicBezTo>
                  <a:cubicBezTo>
                    <a:pt x="2569" y="8712"/>
                    <a:pt x="2333" y="10671"/>
                    <a:pt x="1920" y="12773"/>
                  </a:cubicBezTo>
                  <a:cubicBezTo>
                    <a:pt x="1506" y="14875"/>
                    <a:pt x="916" y="17122"/>
                    <a:pt x="562" y="18447"/>
                  </a:cubicBezTo>
                  <a:cubicBezTo>
                    <a:pt x="208" y="19771"/>
                    <a:pt x="90" y="20175"/>
                    <a:pt x="31" y="20520"/>
                  </a:cubicBezTo>
                  <a:cubicBezTo>
                    <a:pt x="-28" y="20866"/>
                    <a:pt x="-28" y="21154"/>
                    <a:pt x="267" y="21327"/>
                  </a:cubicBezTo>
                  <a:cubicBezTo>
                    <a:pt x="562" y="21499"/>
                    <a:pt x="1152" y="21557"/>
                    <a:pt x="3159" y="21384"/>
                  </a:cubicBezTo>
                  <a:cubicBezTo>
                    <a:pt x="5165" y="21211"/>
                    <a:pt x="8588" y="20808"/>
                    <a:pt x="11598" y="20463"/>
                  </a:cubicBezTo>
                  <a:cubicBezTo>
                    <a:pt x="14608" y="20117"/>
                    <a:pt x="17205" y="19829"/>
                    <a:pt x="19802" y="19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2238054" y="2845059"/>
              <a:ext cx="469901" cy="557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1422"/>
                  </a:moveTo>
                  <a:cubicBezTo>
                    <a:pt x="97" y="851"/>
                    <a:pt x="195" y="281"/>
                    <a:pt x="486" y="77"/>
                  </a:cubicBezTo>
                  <a:cubicBezTo>
                    <a:pt x="778" y="-127"/>
                    <a:pt x="1265" y="36"/>
                    <a:pt x="2286" y="1014"/>
                  </a:cubicBezTo>
                  <a:cubicBezTo>
                    <a:pt x="3308" y="1992"/>
                    <a:pt x="4865" y="3785"/>
                    <a:pt x="7054" y="5945"/>
                  </a:cubicBezTo>
                  <a:cubicBezTo>
                    <a:pt x="9243" y="8105"/>
                    <a:pt x="12065" y="10632"/>
                    <a:pt x="14595" y="13281"/>
                  </a:cubicBezTo>
                  <a:cubicBezTo>
                    <a:pt x="17124" y="15930"/>
                    <a:pt x="19362" y="18702"/>
                    <a:pt x="21600" y="21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2361108" y="2945488"/>
              <a:ext cx="296047" cy="53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28" fill="norm" stroke="1" extrusionOk="0">
                  <a:moveTo>
                    <a:pt x="21426" y="0"/>
                  </a:moveTo>
                  <a:cubicBezTo>
                    <a:pt x="20660" y="0"/>
                    <a:pt x="19894" y="0"/>
                    <a:pt x="18898" y="595"/>
                  </a:cubicBezTo>
                  <a:cubicBezTo>
                    <a:pt x="17903" y="1191"/>
                    <a:pt x="16677" y="2381"/>
                    <a:pt x="14915" y="4082"/>
                  </a:cubicBezTo>
                  <a:cubicBezTo>
                    <a:pt x="13154" y="5783"/>
                    <a:pt x="10856" y="7994"/>
                    <a:pt x="8405" y="10247"/>
                  </a:cubicBezTo>
                  <a:cubicBezTo>
                    <a:pt x="5954" y="12501"/>
                    <a:pt x="3349" y="14797"/>
                    <a:pt x="1817" y="16498"/>
                  </a:cubicBezTo>
                  <a:cubicBezTo>
                    <a:pt x="286" y="18198"/>
                    <a:pt x="-174" y="19304"/>
                    <a:pt x="56" y="20112"/>
                  </a:cubicBezTo>
                  <a:cubicBezTo>
                    <a:pt x="286" y="20920"/>
                    <a:pt x="1205" y="21430"/>
                    <a:pt x="2124" y="21515"/>
                  </a:cubicBezTo>
                  <a:cubicBezTo>
                    <a:pt x="3043" y="21600"/>
                    <a:pt x="3962" y="21260"/>
                    <a:pt x="4881" y="209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2631209" y="2669493"/>
              <a:ext cx="398253" cy="86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15" fill="norm" stroke="1" extrusionOk="0">
                  <a:moveTo>
                    <a:pt x="2076" y="3384"/>
                  </a:moveTo>
                  <a:cubicBezTo>
                    <a:pt x="1508" y="3173"/>
                    <a:pt x="939" y="2963"/>
                    <a:pt x="541" y="2727"/>
                  </a:cubicBezTo>
                  <a:cubicBezTo>
                    <a:pt x="143" y="2490"/>
                    <a:pt x="-84" y="2227"/>
                    <a:pt x="30" y="2017"/>
                  </a:cubicBezTo>
                  <a:cubicBezTo>
                    <a:pt x="143" y="1807"/>
                    <a:pt x="598" y="1649"/>
                    <a:pt x="2190" y="1360"/>
                  </a:cubicBezTo>
                  <a:cubicBezTo>
                    <a:pt x="3781" y="1071"/>
                    <a:pt x="6510" y="651"/>
                    <a:pt x="9295" y="362"/>
                  </a:cubicBezTo>
                  <a:cubicBezTo>
                    <a:pt x="12080" y="73"/>
                    <a:pt x="14922" y="-85"/>
                    <a:pt x="16628" y="46"/>
                  </a:cubicBezTo>
                  <a:cubicBezTo>
                    <a:pt x="18333" y="178"/>
                    <a:pt x="18901" y="598"/>
                    <a:pt x="18958" y="1676"/>
                  </a:cubicBezTo>
                  <a:cubicBezTo>
                    <a:pt x="19015" y="2753"/>
                    <a:pt x="18560" y="4487"/>
                    <a:pt x="18219" y="6169"/>
                  </a:cubicBezTo>
                  <a:cubicBezTo>
                    <a:pt x="17878" y="7851"/>
                    <a:pt x="17651" y="9480"/>
                    <a:pt x="17537" y="11004"/>
                  </a:cubicBezTo>
                  <a:cubicBezTo>
                    <a:pt x="17423" y="12528"/>
                    <a:pt x="17423" y="13947"/>
                    <a:pt x="17708" y="15156"/>
                  </a:cubicBezTo>
                  <a:cubicBezTo>
                    <a:pt x="17992" y="16365"/>
                    <a:pt x="18560" y="17363"/>
                    <a:pt x="19129" y="18020"/>
                  </a:cubicBezTo>
                  <a:cubicBezTo>
                    <a:pt x="19697" y="18677"/>
                    <a:pt x="20265" y="18992"/>
                    <a:pt x="20720" y="19281"/>
                  </a:cubicBezTo>
                  <a:cubicBezTo>
                    <a:pt x="21175" y="19570"/>
                    <a:pt x="21516" y="19833"/>
                    <a:pt x="21345" y="19991"/>
                  </a:cubicBezTo>
                  <a:cubicBezTo>
                    <a:pt x="21175" y="20149"/>
                    <a:pt x="20493" y="20201"/>
                    <a:pt x="17935" y="20438"/>
                  </a:cubicBezTo>
                  <a:cubicBezTo>
                    <a:pt x="15377" y="20674"/>
                    <a:pt x="10943" y="21095"/>
                    <a:pt x="6510" y="21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3799022" y="3095625"/>
              <a:ext cx="375783" cy="2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024" fill="norm" stroke="1" extrusionOk="0">
                  <a:moveTo>
                    <a:pt x="3342" y="9543"/>
                  </a:moveTo>
                  <a:cubicBezTo>
                    <a:pt x="2614" y="9543"/>
                    <a:pt x="1886" y="9543"/>
                    <a:pt x="1218" y="10893"/>
                  </a:cubicBezTo>
                  <a:cubicBezTo>
                    <a:pt x="551" y="12243"/>
                    <a:pt x="-56" y="14943"/>
                    <a:pt x="5" y="16968"/>
                  </a:cubicBezTo>
                  <a:cubicBezTo>
                    <a:pt x="65" y="18993"/>
                    <a:pt x="793" y="20343"/>
                    <a:pt x="3160" y="16968"/>
                  </a:cubicBezTo>
                  <a:cubicBezTo>
                    <a:pt x="5526" y="13593"/>
                    <a:pt x="9531" y="5493"/>
                    <a:pt x="12868" y="2118"/>
                  </a:cubicBezTo>
                  <a:cubicBezTo>
                    <a:pt x="16205" y="-1257"/>
                    <a:pt x="18874" y="93"/>
                    <a:pt x="21544" y="1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3857304" y="3301088"/>
              <a:ext cx="342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67" y="18000"/>
                    <a:pt x="9333" y="14400"/>
                    <a:pt x="12933" y="10800"/>
                  </a:cubicBezTo>
                  <a:cubicBezTo>
                    <a:pt x="16533" y="7200"/>
                    <a:pt x="19067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4665460" y="2907388"/>
              <a:ext cx="684095" cy="61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53" fill="norm" stroke="1" extrusionOk="0">
                  <a:moveTo>
                    <a:pt x="18546" y="0"/>
                  </a:moveTo>
                  <a:cubicBezTo>
                    <a:pt x="17746" y="298"/>
                    <a:pt x="16946" y="596"/>
                    <a:pt x="15279" y="1378"/>
                  </a:cubicBezTo>
                  <a:cubicBezTo>
                    <a:pt x="13613" y="2160"/>
                    <a:pt x="11079" y="3426"/>
                    <a:pt x="8846" y="4469"/>
                  </a:cubicBezTo>
                  <a:cubicBezTo>
                    <a:pt x="6613" y="5512"/>
                    <a:pt x="4679" y="6331"/>
                    <a:pt x="3446" y="6927"/>
                  </a:cubicBezTo>
                  <a:cubicBezTo>
                    <a:pt x="2213" y="7523"/>
                    <a:pt x="1679" y="7895"/>
                    <a:pt x="1546" y="8193"/>
                  </a:cubicBezTo>
                  <a:cubicBezTo>
                    <a:pt x="1413" y="8491"/>
                    <a:pt x="1679" y="8714"/>
                    <a:pt x="2746" y="8863"/>
                  </a:cubicBezTo>
                  <a:cubicBezTo>
                    <a:pt x="3813" y="9012"/>
                    <a:pt x="5679" y="9087"/>
                    <a:pt x="7679" y="9310"/>
                  </a:cubicBezTo>
                  <a:cubicBezTo>
                    <a:pt x="9679" y="9534"/>
                    <a:pt x="11813" y="9906"/>
                    <a:pt x="12979" y="10241"/>
                  </a:cubicBezTo>
                  <a:cubicBezTo>
                    <a:pt x="14146" y="10577"/>
                    <a:pt x="14346" y="10874"/>
                    <a:pt x="14346" y="11210"/>
                  </a:cubicBezTo>
                  <a:cubicBezTo>
                    <a:pt x="14346" y="11545"/>
                    <a:pt x="14146" y="11917"/>
                    <a:pt x="13013" y="12699"/>
                  </a:cubicBezTo>
                  <a:cubicBezTo>
                    <a:pt x="11879" y="13481"/>
                    <a:pt x="9813" y="14673"/>
                    <a:pt x="7713" y="15865"/>
                  </a:cubicBezTo>
                  <a:cubicBezTo>
                    <a:pt x="5613" y="17057"/>
                    <a:pt x="3479" y="18248"/>
                    <a:pt x="2246" y="18993"/>
                  </a:cubicBezTo>
                  <a:cubicBezTo>
                    <a:pt x="1013" y="19738"/>
                    <a:pt x="679" y="20036"/>
                    <a:pt x="413" y="20371"/>
                  </a:cubicBezTo>
                  <a:cubicBezTo>
                    <a:pt x="146" y="20706"/>
                    <a:pt x="-54" y="21079"/>
                    <a:pt x="13" y="21302"/>
                  </a:cubicBezTo>
                  <a:cubicBezTo>
                    <a:pt x="79" y="21526"/>
                    <a:pt x="413" y="21600"/>
                    <a:pt x="1746" y="21526"/>
                  </a:cubicBezTo>
                  <a:cubicBezTo>
                    <a:pt x="3079" y="21451"/>
                    <a:pt x="5413" y="21228"/>
                    <a:pt x="7879" y="21041"/>
                  </a:cubicBezTo>
                  <a:cubicBezTo>
                    <a:pt x="10346" y="20855"/>
                    <a:pt x="12946" y="20706"/>
                    <a:pt x="15246" y="20743"/>
                  </a:cubicBezTo>
                  <a:cubicBezTo>
                    <a:pt x="17546" y="20781"/>
                    <a:pt x="19546" y="21004"/>
                    <a:pt x="21546" y="212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5674198" y="2997328"/>
              <a:ext cx="462757" cy="42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37" fill="norm" stroke="1" extrusionOk="0">
                  <a:moveTo>
                    <a:pt x="2626" y="5666"/>
                  </a:moveTo>
                  <a:cubicBezTo>
                    <a:pt x="2527" y="4819"/>
                    <a:pt x="2429" y="3972"/>
                    <a:pt x="2231" y="3866"/>
                  </a:cubicBezTo>
                  <a:cubicBezTo>
                    <a:pt x="2034" y="3760"/>
                    <a:pt x="1738" y="4395"/>
                    <a:pt x="1344" y="6619"/>
                  </a:cubicBezTo>
                  <a:cubicBezTo>
                    <a:pt x="949" y="8842"/>
                    <a:pt x="456" y="12654"/>
                    <a:pt x="210" y="15142"/>
                  </a:cubicBezTo>
                  <a:cubicBezTo>
                    <a:pt x="-37" y="17630"/>
                    <a:pt x="-37" y="18795"/>
                    <a:pt x="62" y="19642"/>
                  </a:cubicBezTo>
                  <a:cubicBezTo>
                    <a:pt x="160" y="20489"/>
                    <a:pt x="358" y="21019"/>
                    <a:pt x="752" y="21283"/>
                  </a:cubicBezTo>
                  <a:cubicBezTo>
                    <a:pt x="1147" y="21548"/>
                    <a:pt x="1738" y="21548"/>
                    <a:pt x="2478" y="20648"/>
                  </a:cubicBezTo>
                  <a:cubicBezTo>
                    <a:pt x="3218" y="19748"/>
                    <a:pt x="4105" y="17948"/>
                    <a:pt x="4648" y="16783"/>
                  </a:cubicBezTo>
                  <a:cubicBezTo>
                    <a:pt x="5190" y="15619"/>
                    <a:pt x="5388" y="15089"/>
                    <a:pt x="5634" y="14454"/>
                  </a:cubicBezTo>
                  <a:cubicBezTo>
                    <a:pt x="5881" y="13819"/>
                    <a:pt x="6177" y="13077"/>
                    <a:pt x="6325" y="13077"/>
                  </a:cubicBezTo>
                  <a:cubicBezTo>
                    <a:pt x="6473" y="13077"/>
                    <a:pt x="6473" y="13819"/>
                    <a:pt x="6621" y="14772"/>
                  </a:cubicBezTo>
                  <a:cubicBezTo>
                    <a:pt x="6768" y="15724"/>
                    <a:pt x="7064" y="16889"/>
                    <a:pt x="7410" y="17630"/>
                  </a:cubicBezTo>
                  <a:cubicBezTo>
                    <a:pt x="7755" y="18372"/>
                    <a:pt x="8149" y="18689"/>
                    <a:pt x="8938" y="18689"/>
                  </a:cubicBezTo>
                  <a:cubicBezTo>
                    <a:pt x="9727" y="18689"/>
                    <a:pt x="10911" y="18372"/>
                    <a:pt x="11996" y="17472"/>
                  </a:cubicBezTo>
                  <a:cubicBezTo>
                    <a:pt x="13081" y="16572"/>
                    <a:pt x="14067" y="15089"/>
                    <a:pt x="14659" y="12972"/>
                  </a:cubicBezTo>
                  <a:cubicBezTo>
                    <a:pt x="15251" y="10854"/>
                    <a:pt x="15448" y="8101"/>
                    <a:pt x="15251" y="5930"/>
                  </a:cubicBezTo>
                  <a:cubicBezTo>
                    <a:pt x="15053" y="3760"/>
                    <a:pt x="14462" y="2172"/>
                    <a:pt x="13870" y="1272"/>
                  </a:cubicBezTo>
                  <a:cubicBezTo>
                    <a:pt x="13278" y="372"/>
                    <a:pt x="12686" y="160"/>
                    <a:pt x="12095" y="54"/>
                  </a:cubicBezTo>
                  <a:cubicBezTo>
                    <a:pt x="11503" y="-52"/>
                    <a:pt x="10911" y="-52"/>
                    <a:pt x="10319" y="530"/>
                  </a:cubicBezTo>
                  <a:cubicBezTo>
                    <a:pt x="9727" y="1113"/>
                    <a:pt x="9136" y="2277"/>
                    <a:pt x="9086" y="3495"/>
                  </a:cubicBezTo>
                  <a:cubicBezTo>
                    <a:pt x="9037" y="4713"/>
                    <a:pt x="9530" y="5983"/>
                    <a:pt x="11207" y="6936"/>
                  </a:cubicBezTo>
                  <a:cubicBezTo>
                    <a:pt x="12884" y="7889"/>
                    <a:pt x="15744" y="8524"/>
                    <a:pt x="17667" y="8630"/>
                  </a:cubicBezTo>
                  <a:cubicBezTo>
                    <a:pt x="19590" y="8736"/>
                    <a:pt x="20577" y="8313"/>
                    <a:pt x="21563" y="78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6308404" y="3364588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6630523" y="3006243"/>
              <a:ext cx="244137" cy="78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01" fill="norm" stroke="1" extrusionOk="0">
                  <a:moveTo>
                    <a:pt x="6244" y="5113"/>
                  </a:moveTo>
                  <a:cubicBezTo>
                    <a:pt x="5505" y="5981"/>
                    <a:pt x="4767" y="6850"/>
                    <a:pt x="4582" y="8269"/>
                  </a:cubicBezTo>
                  <a:cubicBezTo>
                    <a:pt x="4397" y="9688"/>
                    <a:pt x="4767" y="11656"/>
                    <a:pt x="5044" y="13481"/>
                  </a:cubicBezTo>
                  <a:cubicBezTo>
                    <a:pt x="5320" y="15305"/>
                    <a:pt x="5505" y="16984"/>
                    <a:pt x="5597" y="18200"/>
                  </a:cubicBezTo>
                  <a:cubicBezTo>
                    <a:pt x="5690" y="19416"/>
                    <a:pt x="5690" y="20169"/>
                    <a:pt x="5597" y="20690"/>
                  </a:cubicBezTo>
                  <a:cubicBezTo>
                    <a:pt x="5505" y="21211"/>
                    <a:pt x="5320" y="21501"/>
                    <a:pt x="5136" y="21501"/>
                  </a:cubicBezTo>
                  <a:cubicBezTo>
                    <a:pt x="4951" y="21501"/>
                    <a:pt x="4767" y="21211"/>
                    <a:pt x="4674" y="19909"/>
                  </a:cubicBezTo>
                  <a:cubicBezTo>
                    <a:pt x="4582" y="18606"/>
                    <a:pt x="4582" y="16289"/>
                    <a:pt x="4490" y="13915"/>
                  </a:cubicBezTo>
                  <a:cubicBezTo>
                    <a:pt x="4397" y="11541"/>
                    <a:pt x="4213" y="9109"/>
                    <a:pt x="4305" y="6966"/>
                  </a:cubicBezTo>
                  <a:cubicBezTo>
                    <a:pt x="4397" y="4823"/>
                    <a:pt x="4767" y="2970"/>
                    <a:pt x="5874" y="1812"/>
                  </a:cubicBezTo>
                  <a:cubicBezTo>
                    <a:pt x="6982" y="654"/>
                    <a:pt x="8828" y="191"/>
                    <a:pt x="10951" y="46"/>
                  </a:cubicBezTo>
                  <a:cubicBezTo>
                    <a:pt x="13074" y="-99"/>
                    <a:pt x="15474" y="75"/>
                    <a:pt x="17505" y="885"/>
                  </a:cubicBezTo>
                  <a:cubicBezTo>
                    <a:pt x="19536" y="1696"/>
                    <a:pt x="21197" y="3144"/>
                    <a:pt x="21290" y="4505"/>
                  </a:cubicBezTo>
                  <a:cubicBezTo>
                    <a:pt x="21382" y="5866"/>
                    <a:pt x="19905" y="7140"/>
                    <a:pt x="16951" y="7950"/>
                  </a:cubicBezTo>
                  <a:cubicBezTo>
                    <a:pt x="13997" y="8761"/>
                    <a:pt x="9567" y="9109"/>
                    <a:pt x="6520" y="9109"/>
                  </a:cubicBezTo>
                  <a:cubicBezTo>
                    <a:pt x="3474" y="9109"/>
                    <a:pt x="1813" y="8761"/>
                    <a:pt x="890" y="8414"/>
                  </a:cubicBezTo>
                  <a:cubicBezTo>
                    <a:pt x="-33" y="8066"/>
                    <a:pt x="-218" y="7719"/>
                    <a:pt x="244" y="7487"/>
                  </a:cubicBezTo>
                  <a:cubicBezTo>
                    <a:pt x="705" y="7255"/>
                    <a:pt x="1813" y="7140"/>
                    <a:pt x="2920" y="7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6970686" y="2897384"/>
              <a:ext cx="201319" cy="48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66" fill="norm" stroke="1" extrusionOk="0">
                  <a:moveTo>
                    <a:pt x="21179" y="1557"/>
                  </a:moveTo>
                  <a:cubicBezTo>
                    <a:pt x="19843" y="998"/>
                    <a:pt x="18507" y="440"/>
                    <a:pt x="17059" y="160"/>
                  </a:cubicBezTo>
                  <a:cubicBezTo>
                    <a:pt x="15612" y="-119"/>
                    <a:pt x="14053" y="-119"/>
                    <a:pt x="12049" y="859"/>
                  </a:cubicBezTo>
                  <a:cubicBezTo>
                    <a:pt x="10045" y="1836"/>
                    <a:pt x="7595" y="3791"/>
                    <a:pt x="5369" y="6305"/>
                  </a:cubicBezTo>
                  <a:cubicBezTo>
                    <a:pt x="3142" y="8819"/>
                    <a:pt x="1138" y="11891"/>
                    <a:pt x="358" y="14359"/>
                  </a:cubicBezTo>
                  <a:cubicBezTo>
                    <a:pt x="-421" y="16826"/>
                    <a:pt x="24" y="18688"/>
                    <a:pt x="2140" y="19852"/>
                  </a:cubicBezTo>
                  <a:cubicBezTo>
                    <a:pt x="4255" y="21015"/>
                    <a:pt x="8041" y="21481"/>
                    <a:pt x="11381" y="21341"/>
                  </a:cubicBezTo>
                  <a:cubicBezTo>
                    <a:pt x="14721" y="21202"/>
                    <a:pt x="17616" y="20457"/>
                    <a:pt x="20511" y="197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7201167" y="3086742"/>
              <a:ext cx="408988" cy="25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090" fill="norm" stroke="1" extrusionOk="0">
                  <a:moveTo>
                    <a:pt x="2474" y="4053"/>
                  </a:moveTo>
                  <a:cubicBezTo>
                    <a:pt x="2028" y="3530"/>
                    <a:pt x="1583" y="3007"/>
                    <a:pt x="1193" y="3095"/>
                  </a:cubicBezTo>
                  <a:cubicBezTo>
                    <a:pt x="804" y="3182"/>
                    <a:pt x="470" y="3878"/>
                    <a:pt x="247" y="6056"/>
                  </a:cubicBezTo>
                  <a:cubicBezTo>
                    <a:pt x="24" y="8233"/>
                    <a:pt x="-87" y="11891"/>
                    <a:pt x="80" y="14766"/>
                  </a:cubicBezTo>
                  <a:cubicBezTo>
                    <a:pt x="247" y="17640"/>
                    <a:pt x="692" y="19730"/>
                    <a:pt x="1527" y="20601"/>
                  </a:cubicBezTo>
                  <a:cubicBezTo>
                    <a:pt x="2362" y="21472"/>
                    <a:pt x="3587" y="21124"/>
                    <a:pt x="4645" y="19991"/>
                  </a:cubicBezTo>
                  <a:cubicBezTo>
                    <a:pt x="5703" y="18859"/>
                    <a:pt x="6593" y="16943"/>
                    <a:pt x="7150" y="15549"/>
                  </a:cubicBezTo>
                  <a:cubicBezTo>
                    <a:pt x="7707" y="14156"/>
                    <a:pt x="7929" y="13285"/>
                    <a:pt x="8041" y="13372"/>
                  </a:cubicBezTo>
                  <a:cubicBezTo>
                    <a:pt x="8152" y="13459"/>
                    <a:pt x="8152" y="14504"/>
                    <a:pt x="8375" y="15462"/>
                  </a:cubicBezTo>
                  <a:cubicBezTo>
                    <a:pt x="8598" y="16420"/>
                    <a:pt x="9043" y="17291"/>
                    <a:pt x="9655" y="17727"/>
                  </a:cubicBezTo>
                  <a:cubicBezTo>
                    <a:pt x="10268" y="18162"/>
                    <a:pt x="11047" y="18162"/>
                    <a:pt x="12105" y="16856"/>
                  </a:cubicBezTo>
                  <a:cubicBezTo>
                    <a:pt x="13162" y="15549"/>
                    <a:pt x="14499" y="12937"/>
                    <a:pt x="15222" y="10498"/>
                  </a:cubicBezTo>
                  <a:cubicBezTo>
                    <a:pt x="15946" y="8059"/>
                    <a:pt x="16057" y="5795"/>
                    <a:pt x="15668" y="4053"/>
                  </a:cubicBezTo>
                  <a:cubicBezTo>
                    <a:pt x="15278" y="2311"/>
                    <a:pt x="14387" y="1091"/>
                    <a:pt x="13664" y="482"/>
                  </a:cubicBezTo>
                  <a:cubicBezTo>
                    <a:pt x="12940" y="-128"/>
                    <a:pt x="12383" y="-128"/>
                    <a:pt x="11938" y="307"/>
                  </a:cubicBezTo>
                  <a:cubicBezTo>
                    <a:pt x="11492" y="743"/>
                    <a:pt x="11158" y="1614"/>
                    <a:pt x="11158" y="3095"/>
                  </a:cubicBezTo>
                  <a:cubicBezTo>
                    <a:pt x="11158" y="4575"/>
                    <a:pt x="11492" y="6666"/>
                    <a:pt x="12272" y="8146"/>
                  </a:cubicBezTo>
                  <a:cubicBezTo>
                    <a:pt x="13051" y="9627"/>
                    <a:pt x="14276" y="10498"/>
                    <a:pt x="15890" y="10498"/>
                  </a:cubicBezTo>
                  <a:cubicBezTo>
                    <a:pt x="17505" y="10498"/>
                    <a:pt x="19509" y="9627"/>
                    <a:pt x="21513" y="87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7559354" y="2958188"/>
              <a:ext cx="179692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15641" y="0"/>
                  </a:moveTo>
                  <a:cubicBezTo>
                    <a:pt x="14897" y="429"/>
                    <a:pt x="14152" y="857"/>
                    <a:pt x="15145" y="2186"/>
                  </a:cubicBezTo>
                  <a:cubicBezTo>
                    <a:pt x="16138" y="3514"/>
                    <a:pt x="18869" y="5743"/>
                    <a:pt x="20234" y="8143"/>
                  </a:cubicBezTo>
                  <a:cubicBezTo>
                    <a:pt x="21600" y="10543"/>
                    <a:pt x="21600" y="13114"/>
                    <a:pt x="18000" y="15386"/>
                  </a:cubicBezTo>
                  <a:cubicBezTo>
                    <a:pt x="14400" y="17657"/>
                    <a:pt x="7200" y="196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4511354" y="3687657"/>
              <a:ext cx="336551" cy="34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0" y="5546"/>
                  </a:moveTo>
                  <a:cubicBezTo>
                    <a:pt x="136" y="4499"/>
                    <a:pt x="272" y="3451"/>
                    <a:pt x="340" y="3517"/>
                  </a:cubicBezTo>
                  <a:cubicBezTo>
                    <a:pt x="408" y="3582"/>
                    <a:pt x="408" y="4761"/>
                    <a:pt x="340" y="7444"/>
                  </a:cubicBezTo>
                  <a:cubicBezTo>
                    <a:pt x="272" y="10128"/>
                    <a:pt x="136" y="14317"/>
                    <a:pt x="136" y="16804"/>
                  </a:cubicBezTo>
                  <a:cubicBezTo>
                    <a:pt x="136" y="19291"/>
                    <a:pt x="272" y="20077"/>
                    <a:pt x="679" y="20601"/>
                  </a:cubicBezTo>
                  <a:cubicBezTo>
                    <a:pt x="1087" y="21124"/>
                    <a:pt x="1766" y="21386"/>
                    <a:pt x="2853" y="20339"/>
                  </a:cubicBezTo>
                  <a:cubicBezTo>
                    <a:pt x="3940" y="19291"/>
                    <a:pt x="5434" y="16935"/>
                    <a:pt x="6385" y="15430"/>
                  </a:cubicBezTo>
                  <a:cubicBezTo>
                    <a:pt x="7336" y="13924"/>
                    <a:pt x="7743" y="13270"/>
                    <a:pt x="7947" y="13270"/>
                  </a:cubicBezTo>
                  <a:cubicBezTo>
                    <a:pt x="8151" y="13270"/>
                    <a:pt x="8151" y="13924"/>
                    <a:pt x="8423" y="14513"/>
                  </a:cubicBezTo>
                  <a:cubicBezTo>
                    <a:pt x="8694" y="15102"/>
                    <a:pt x="9238" y="15626"/>
                    <a:pt x="9985" y="15888"/>
                  </a:cubicBezTo>
                  <a:cubicBezTo>
                    <a:pt x="10732" y="16150"/>
                    <a:pt x="11683" y="16150"/>
                    <a:pt x="12838" y="15364"/>
                  </a:cubicBezTo>
                  <a:cubicBezTo>
                    <a:pt x="13992" y="14579"/>
                    <a:pt x="15351" y="13008"/>
                    <a:pt x="15962" y="10848"/>
                  </a:cubicBezTo>
                  <a:cubicBezTo>
                    <a:pt x="16574" y="8688"/>
                    <a:pt x="16438" y="5939"/>
                    <a:pt x="15623" y="3975"/>
                  </a:cubicBezTo>
                  <a:cubicBezTo>
                    <a:pt x="14808" y="2011"/>
                    <a:pt x="13313" y="833"/>
                    <a:pt x="12226" y="310"/>
                  </a:cubicBezTo>
                  <a:cubicBezTo>
                    <a:pt x="11140" y="-214"/>
                    <a:pt x="10460" y="-83"/>
                    <a:pt x="9849" y="768"/>
                  </a:cubicBezTo>
                  <a:cubicBezTo>
                    <a:pt x="9238" y="1619"/>
                    <a:pt x="8694" y="3190"/>
                    <a:pt x="8694" y="4630"/>
                  </a:cubicBezTo>
                  <a:cubicBezTo>
                    <a:pt x="8694" y="6070"/>
                    <a:pt x="9238" y="7379"/>
                    <a:pt x="11004" y="8295"/>
                  </a:cubicBezTo>
                  <a:cubicBezTo>
                    <a:pt x="12770" y="9211"/>
                    <a:pt x="15758" y="9735"/>
                    <a:pt x="17728" y="9801"/>
                  </a:cubicBezTo>
                  <a:cubicBezTo>
                    <a:pt x="19698" y="9866"/>
                    <a:pt x="20649" y="9473"/>
                    <a:pt x="21600" y="90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4929735" y="3761861"/>
              <a:ext cx="172170" cy="22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0901" fill="norm" stroke="1" extrusionOk="0">
                  <a:moveTo>
                    <a:pt x="15703" y="3203"/>
                  </a:moveTo>
                  <a:cubicBezTo>
                    <a:pt x="15182" y="2221"/>
                    <a:pt x="14662" y="1239"/>
                    <a:pt x="13751" y="552"/>
                  </a:cubicBezTo>
                  <a:cubicBezTo>
                    <a:pt x="12840" y="-135"/>
                    <a:pt x="11539" y="-528"/>
                    <a:pt x="9197" y="1534"/>
                  </a:cubicBezTo>
                  <a:cubicBezTo>
                    <a:pt x="6855" y="3596"/>
                    <a:pt x="3472" y="8112"/>
                    <a:pt x="1650" y="11450"/>
                  </a:cubicBezTo>
                  <a:cubicBezTo>
                    <a:pt x="-172" y="14788"/>
                    <a:pt x="-432" y="16948"/>
                    <a:pt x="609" y="18519"/>
                  </a:cubicBezTo>
                  <a:cubicBezTo>
                    <a:pt x="1650" y="20090"/>
                    <a:pt x="3992" y="21072"/>
                    <a:pt x="7635" y="20876"/>
                  </a:cubicBezTo>
                  <a:cubicBezTo>
                    <a:pt x="11279" y="20679"/>
                    <a:pt x="16223" y="19305"/>
                    <a:pt x="21168" y="179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4935674" y="3878938"/>
              <a:ext cx="1598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3563" y="0"/>
                  </a:moveTo>
                  <a:cubicBezTo>
                    <a:pt x="1857" y="0"/>
                    <a:pt x="152" y="0"/>
                    <a:pt x="10" y="3600"/>
                  </a:cubicBezTo>
                  <a:cubicBezTo>
                    <a:pt x="-132" y="7200"/>
                    <a:pt x="1289" y="14400"/>
                    <a:pt x="5126" y="18000"/>
                  </a:cubicBezTo>
                  <a:cubicBezTo>
                    <a:pt x="8963" y="21600"/>
                    <a:pt x="15215" y="21600"/>
                    <a:pt x="2146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5127304" y="3699940"/>
              <a:ext cx="438151" cy="30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18854"/>
                  </a:moveTo>
                  <a:cubicBezTo>
                    <a:pt x="1043" y="19152"/>
                    <a:pt x="2087" y="19449"/>
                    <a:pt x="3078" y="19449"/>
                  </a:cubicBezTo>
                  <a:cubicBezTo>
                    <a:pt x="4070" y="19449"/>
                    <a:pt x="5009" y="19152"/>
                    <a:pt x="5270" y="18705"/>
                  </a:cubicBezTo>
                  <a:cubicBezTo>
                    <a:pt x="5530" y="18258"/>
                    <a:pt x="5113" y="17662"/>
                    <a:pt x="4748" y="16545"/>
                  </a:cubicBezTo>
                  <a:cubicBezTo>
                    <a:pt x="4383" y="15427"/>
                    <a:pt x="4070" y="13789"/>
                    <a:pt x="4174" y="11629"/>
                  </a:cubicBezTo>
                  <a:cubicBezTo>
                    <a:pt x="4278" y="9469"/>
                    <a:pt x="4800" y="6787"/>
                    <a:pt x="6052" y="4702"/>
                  </a:cubicBezTo>
                  <a:cubicBezTo>
                    <a:pt x="7304" y="2616"/>
                    <a:pt x="9287" y="1127"/>
                    <a:pt x="10591" y="456"/>
                  </a:cubicBezTo>
                  <a:cubicBezTo>
                    <a:pt x="11896" y="-214"/>
                    <a:pt x="12522" y="-65"/>
                    <a:pt x="12991" y="382"/>
                  </a:cubicBezTo>
                  <a:cubicBezTo>
                    <a:pt x="13461" y="829"/>
                    <a:pt x="13774" y="1574"/>
                    <a:pt x="13670" y="3436"/>
                  </a:cubicBezTo>
                  <a:cubicBezTo>
                    <a:pt x="13565" y="5298"/>
                    <a:pt x="13043" y="8277"/>
                    <a:pt x="12365" y="11033"/>
                  </a:cubicBezTo>
                  <a:cubicBezTo>
                    <a:pt x="11687" y="13789"/>
                    <a:pt x="10852" y="16321"/>
                    <a:pt x="10383" y="17960"/>
                  </a:cubicBezTo>
                  <a:cubicBezTo>
                    <a:pt x="9913" y="19598"/>
                    <a:pt x="9809" y="20343"/>
                    <a:pt x="10070" y="20790"/>
                  </a:cubicBezTo>
                  <a:cubicBezTo>
                    <a:pt x="10330" y="21237"/>
                    <a:pt x="10957" y="21386"/>
                    <a:pt x="12939" y="21014"/>
                  </a:cubicBezTo>
                  <a:cubicBezTo>
                    <a:pt x="14922" y="20641"/>
                    <a:pt x="18261" y="19747"/>
                    <a:pt x="21600" y="188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7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67454" y="2672438"/>
              <a:ext cx="292101" cy="4432301"/>
            </a:xfrm>
            <a:prstGeom prst="rect">
              <a:avLst/>
            </a:prstGeom>
            <a:effectLst/>
          </p:spPr>
        </p:pic>
        <p:pic>
          <p:nvPicPr>
            <p:cNvPr id="287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937304" y="2618187"/>
              <a:ext cx="2292351" cy="183368"/>
            </a:xfrm>
            <a:prstGeom prst="rect">
              <a:avLst/>
            </a:prstGeom>
            <a:effectLst/>
          </p:spPr>
        </p:pic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23054" y="2988061"/>
              <a:ext cx="222251" cy="475042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90179" y="3114494"/>
              <a:ext cx="215476" cy="271578"/>
            </a:xfrm>
            <a:prstGeom prst="rect">
              <a:avLst/>
            </a:prstGeom>
            <a:effectLst/>
          </p:spPr>
        </p:pic>
        <p:pic>
          <p:nvPicPr>
            <p:cNvPr id="288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705654" y="3051606"/>
              <a:ext cx="167077" cy="376266"/>
            </a:xfrm>
            <a:prstGeom prst="rect">
              <a:avLst/>
            </a:prstGeom>
            <a:effectLst/>
          </p:spPr>
        </p:pic>
        <p:pic>
          <p:nvPicPr>
            <p:cNvPr id="288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978704" y="3217315"/>
              <a:ext cx="127001" cy="39324"/>
            </a:xfrm>
            <a:prstGeom prst="rect">
              <a:avLst/>
            </a:prstGeom>
            <a:effectLst/>
          </p:spPr>
        </p:pic>
        <p:pic>
          <p:nvPicPr>
            <p:cNvPr id="288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955470" y="3313788"/>
              <a:ext cx="175635" cy="72411"/>
            </a:xfrm>
            <a:prstGeom prst="rect">
              <a:avLst/>
            </a:prstGeom>
            <a:effectLst/>
          </p:spPr>
        </p:pic>
        <p:pic>
          <p:nvPicPr>
            <p:cNvPr id="288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138462" y="2984892"/>
              <a:ext cx="284743" cy="917285"/>
            </a:xfrm>
            <a:prstGeom prst="rect">
              <a:avLst/>
            </a:prstGeom>
            <a:effectLst/>
          </p:spPr>
        </p:pic>
        <p:pic>
          <p:nvPicPr>
            <p:cNvPr id="289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581954" y="2913738"/>
              <a:ext cx="35207" cy="285751"/>
            </a:xfrm>
            <a:prstGeom prst="rect">
              <a:avLst/>
            </a:prstGeom>
            <a:effectLst/>
          </p:spPr>
        </p:pic>
        <p:pic>
          <p:nvPicPr>
            <p:cNvPr id="289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223304" y="2850238"/>
              <a:ext cx="59413" cy="273051"/>
            </a:xfrm>
            <a:prstGeom prst="rect">
              <a:avLst/>
            </a:prstGeom>
            <a:effectLst/>
          </p:spPr>
        </p:pic>
        <p:pic>
          <p:nvPicPr>
            <p:cNvPr id="289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318917" y="2897773"/>
              <a:ext cx="55699" cy="358866"/>
            </a:xfrm>
            <a:prstGeom prst="rect">
              <a:avLst/>
            </a:prstGeom>
            <a:effectLst/>
          </p:spPr>
        </p:pic>
        <p:pic>
          <p:nvPicPr>
            <p:cNvPr id="289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343954" y="3017049"/>
              <a:ext cx="176858" cy="290390"/>
            </a:xfrm>
            <a:prstGeom prst="rect">
              <a:avLst/>
            </a:prstGeom>
            <a:effectLst/>
          </p:spPr>
        </p:pic>
        <p:pic>
          <p:nvPicPr>
            <p:cNvPr id="289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535241" y="3457897"/>
              <a:ext cx="294364" cy="203769"/>
            </a:xfrm>
            <a:prstGeom prst="rect">
              <a:avLst/>
            </a:prstGeom>
            <a:effectLst/>
          </p:spPr>
        </p:pic>
        <p:pic>
          <p:nvPicPr>
            <p:cNvPr id="2900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267754" y="3447138"/>
              <a:ext cx="44451" cy="203201"/>
            </a:xfrm>
            <a:prstGeom prst="rect">
              <a:avLst/>
            </a:prstGeom>
            <a:effectLst/>
          </p:spPr>
        </p:pic>
        <p:pic>
          <p:nvPicPr>
            <p:cNvPr id="290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337604" y="3472538"/>
              <a:ext cx="107951" cy="241301"/>
            </a:xfrm>
            <a:prstGeom prst="rect">
              <a:avLst/>
            </a:prstGeom>
            <a:effectLst/>
          </p:spPr>
        </p:pic>
        <p:pic>
          <p:nvPicPr>
            <p:cNvPr id="290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369354" y="3586838"/>
              <a:ext cx="155273" cy="266701"/>
            </a:xfrm>
            <a:prstGeom prst="rect">
              <a:avLst/>
            </a:prstGeom>
            <a:effectLst/>
          </p:spPr>
        </p:pic>
        <p:pic>
          <p:nvPicPr>
            <p:cNvPr id="290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493054" y="3867181"/>
              <a:ext cx="199338" cy="291158"/>
            </a:xfrm>
            <a:prstGeom prst="rect">
              <a:avLst/>
            </a:prstGeom>
            <a:effectLst/>
          </p:spPr>
        </p:pic>
        <p:pic>
          <p:nvPicPr>
            <p:cNvPr id="290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205433" y="3936088"/>
              <a:ext cx="55972" cy="228601"/>
            </a:xfrm>
            <a:prstGeom prst="rect">
              <a:avLst/>
            </a:prstGeom>
            <a:effectLst/>
          </p:spPr>
        </p:pic>
        <p:pic>
          <p:nvPicPr>
            <p:cNvPr id="291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1239965" y="3986888"/>
              <a:ext cx="135740" cy="450851"/>
            </a:xfrm>
            <a:prstGeom prst="rect">
              <a:avLst/>
            </a:prstGeom>
            <a:effectLst/>
          </p:spPr>
        </p:pic>
        <p:pic>
          <p:nvPicPr>
            <p:cNvPr id="291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267754" y="4191825"/>
              <a:ext cx="277690" cy="328464"/>
            </a:xfrm>
            <a:prstGeom prst="rect">
              <a:avLst/>
            </a:prstGeom>
            <a:effectLst/>
          </p:spPr>
        </p:pic>
        <p:pic>
          <p:nvPicPr>
            <p:cNvPr id="291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305150" y="4809125"/>
              <a:ext cx="489405" cy="465491"/>
            </a:xfrm>
            <a:prstGeom prst="rect">
              <a:avLst/>
            </a:prstGeom>
            <a:effectLst/>
          </p:spPr>
        </p:pic>
        <p:pic>
          <p:nvPicPr>
            <p:cNvPr id="291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956685" y="4911194"/>
              <a:ext cx="396669" cy="343578"/>
            </a:xfrm>
            <a:prstGeom prst="rect">
              <a:avLst/>
            </a:prstGeom>
            <a:effectLst/>
          </p:spPr>
        </p:pic>
        <p:pic>
          <p:nvPicPr>
            <p:cNvPr id="2918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454954" y="5187038"/>
              <a:ext cx="50801" cy="25401"/>
            </a:xfrm>
            <a:prstGeom prst="rect">
              <a:avLst/>
            </a:prstGeom>
            <a:effectLst/>
          </p:spPr>
        </p:pic>
        <p:pic>
          <p:nvPicPr>
            <p:cNvPr id="292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569980" y="4856353"/>
              <a:ext cx="171241" cy="618870"/>
            </a:xfrm>
            <a:prstGeom prst="rect">
              <a:avLst/>
            </a:prstGeom>
            <a:effectLst/>
          </p:spPr>
        </p:pic>
        <p:pic>
          <p:nvPicPr>
            <p:cNvPr id="292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797309" y="4852908"/>
              <a:ext cx="123728" cy="367130"/>
            </a:xfrm>
            <a:prstGeom prst="rect">
              <a:avLst/>
            </a:prstGeom>
            <a:effectLst/>
          </p:spPr>
        </p:pic>
        <p:pic>
          <p:nvPicPr>
            <p:cNvPr id="292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975654" y="4947444"/>
              <a:ext cx="349251" cy="193724"/>
            </a:xfrm>
            <a:prstGeom prst="rect">
              <a:avLst/>
            </a:prstGeom>
            <a:effectLst/>
          </p:spPr>
        </p:pic>
        <p:pic>
          <p:nvPicPr>
            <p:cNvPr id="292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229654" y="4907638"/>
              <a:ext cx="164650" cy="387351"/>
            </a:xfrm>
            <a:prstGeom prst="rect">
              <a:avLst/>
            </a:prstGeom>
            <a:effectLst/>
          </p:spPr>
        </p:pic>
        <p:pic>
          <p:nvPicPr>
            <p:cNvPr id="292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191945" y="5408141"/>
              <a:ext cx="234310" cy="189311"/>
            </a:xfrm>
            <a:prstGeom prst="rect">
              <a:avLst/>
            </a:prstGeom>
            <a:effectLst/>
          </p:spPr>
        </p:pic>
        <p:pic>
          <p:nvPicPr>
            <p:cNvPr id="293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467300" y="5430445"/>
              <a:ext cx="120149" cy="162994"/>
            </a:xfrm>
            <a:prstGeom prst="rect">
              <a:avLst/>
            </a:prstGeom>
            <a:effectLst/>
          </p:spPr>
        </p:pic>
        <p:pic>
          <p:nvPicPr>
            <p:cNvPr id="2932" name="Line Oval" descr="Line Oval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515640" y="5536288"/>
              <a:ext cx="113815" cy="25401"/>
            </a:xfrm>
            <a:prstGeom prst="rect">
              <a:avLst/>
            </a:prstGeom>
            <a:effectLst/>
          </p:spPr>
        </p:pic>
        <p:pic>
          <p:nvPicPr>
            <p:cNvPr id="293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642795" y="5347312"/>
              <a:ext cx="158110" cy="301160"/>
            </a:xfrm>
            <a:prstGeom prst="rect">
              <a:avLst/>
            </a:prstGeom>
            <a:effectLst/>
          </p:spPr>
        </p:pic>
        <p:pic>
          <p:nvPicPr>
            <p:cNvPr id="2936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826304" y="5428338"/>
              <a:ext cx="31751" cy="184151"/>
            </a:xfrm>
            <a:prstGeom prst="rect">
              <a:avLst/>
            </a:prstGeom>
            <a:effectLst/>
          </p:spPr>
        </p:pic>
        <p:pic>
          <p:nvPicPr>
            <p:cNvPr id="2938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896154" y="5561688"/>
              <a:ext cx="57151" cy="120651"/>
            </a:xfrm>
            <a:prstGeom prst="rect">
              <a:avLst/>
            </a:prstGeom>
            <a:effectLst/>
          </p:spPr>
        </p:pic>
        <p:pic>
          <p:nvPicPr>
            <p:cNvPr id="294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966004" y="5414753"/>
              <a:ext cx="139701" cy="191385"/>
            </a:xfrm>
            <a:prstGeom prst="rect">
              <a:avLst/>
            </a:prstGeom>
            <a:effectLst/>
          </p:spPr>
        </p:pic>
        <p:pic>
          <p:nvPicPr>
            <p:cNvPr id="2942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086654" y="5561688"/>
              <a:ext cx="88901" cy="127001"/>
            </a:xfrm>
            <a:prstGeom prst="rect">
              <a:avLst/>
            </a:prstGeom>
            <a:effectLst/>
          </p:spPr>
        </p:pic>
        <p:pic>
          <p:nvPicPr>
            <p:cNvPr id="294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232704" y="5439818"/>
              <a:ext cx="96979" cy="221140"/>
            </a:xfrm>
            <a:prstGeom prst="rect">
              <a:avLst/>
            </a:prstGeom>
            <a:effectLst/>
          </p:spPr>
        </p:pic>
        <p:pic>
          <p:nvPicPr>
            <p:cNvPr id="294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277154" y="5374103"/>
              <a:ext cx="152674" cy="428885"/>
            </a:xfrm>
            <a:prstGeom prst="rect">
              <a:avLst/>
            </a:prstGeom>
            <a:effectLst/>
          </p:spPr>
        </p:pic>
        <p:pic>
          <p:nvPicPr>
            <p:cNvPr id="2948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248454" y="6133188"/>
              <a:ext cx="52022" cy="311151"/>
            </a:xfrm>
            <a:prstGeom prst="rect">
              <a:avLst/>
            </a:prstGeom>
            <a:effectLst/>
          </p:spPr>
        </p:pic>
        <p:pic>
          <p:nvPicPr>
            <p:cNvPr id="295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388154" y="6349088"/>
              <a:ext cx="25401" cy="50801"/>
            </a:xfrm>
            <a:prstGeom prst="rect">
              <a:avLst/>
            </a:prstGeom>
            <a:effectLst/>
          </p:spPr>
        </p:pic>
        <p:pic>
          <p:nvPicPr>
            <p:cNvPr id="295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546904" y="6152238"/>
              <a:ext cx="69851" cy="279401"/>
            </a:xfrm>
            <a:prstGeom prst="rect">
              <a:avLst/>
            </a:prstGeom>
            <a:effectLst/>
          </p:spPr>
        </p:pic>
        <p:pic>
          <p:nvPicPr>
            <p:cNvPr id="2954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508804" y="6431638"/>
              <a:ext cx="241301" cy="57151"/>
            </a:xfrm>
            <a:prstGeom prst="rect">
              <a:avLst/>
            </a:prstGeom>
            <a:effectLst/>
          </p:spPr>
        </p:pic>
        <p:pic>
          <p:nvPicPr>
            <p:cNvPr id="2956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578654" y="6483496"/>
              <a:ext cx="152945" cy="216924"/>
            </a:xfrm>
            <a:prstGeom prst="rect">
              <a:avLst/>
            </a:prstGeom>
            <a:effectLst/>
          </p:spPr>
        </p:pic>
        <p:pic>
          <p:nvPicPr>
            <p:cNvPr id="2958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819954" y="6368138"/>
              <a:ext cx="273051" cy="63501"/>
            </a:xfrm>
            <a:prstGeom prst="rect">
              <a:avLst/>
            </a:prstGeom>
            <a:effectLst/>
          </p:spPr>
        </p:pic>
        <p:pic>
          <p:nvPicPr>
            <p:cNvPr id="2960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938446" y="6272888"/>
              <a:ext cx="65659" cy="260351"/>
            </a:xfrm>
            <a:prstGeom prst="rect">
              <a:avLst/>
            </a:prstGeom>
            <a:effectLst/>
          </p:spPr>
        </p:pic>
        <p:pic>
          <p:nvPicPr>
            <p:cNvPr id="2962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105141" y="6170080"/>
              <a:ext cx="203764" cy="274259"/>
            </a:xfrm>
            <a:prstGeom prst="rect">
              <a:avLst/>
            </a:prstGeom>
            <a:effectLst/>
          </p:spPr>
        </p:pic>
        <p:pic>
          <p:nvPicPr>
            <p:cNvPr id="2964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353354" y="6387188"/>
              <a:ext cx="50801" cy="25401"/>
            </a:xfrm>
            <a:prstGeom prst="rect">
              <a:avLst/>
            </a:prstGeom>
            <a:effectLst/>
          </p:spPr>
        </p:pic>
        <p:pic>
          <p:nvPicPr>
            <p:cNvPr id="2966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524804" y="6145888"/>
              <a:ext cx="57151" cy="304801"/>
            </a:xfrm>
            <a:prstGeom prst="rect">
              <a:avLst/>
            </a:prstGeom>
            <a:effectLst/>
          </p:spPr>
        </p:pic>
        <p:pic>
          <p:nvPicPr>
            <p:cNvPr id="2968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442254" y="6426283"/>
              <a:ext cx="260351" cy="68856"/>
            </a:xfrm>
            <a:prstGeom prst="rect">
              <a:avLst/>
            </a:prstGeom>
            <a:effectLst/>
          </p:spPr>
        </p:pic>
        <p:pic>
          <p:nvPicPr>
            <p:cNvPr id="2970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0512104" y="6477066"/>
              <a:ext cx="159020" cy="235980"/>
            </a:xfrm>
            <a:prstGeom prst="rect">
              <a:avLst/>
            </a:prstGeom>
            <a:effectLst/>
          </p:spPr>
        </p:pic>
        <p:pic>
          <p:nvPicPr>
            <p:cNvPr id="2972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0732461" y="6404121"/>
              <a:ext cx="211444" cy="65618"/>
            </a:xfrm>
            <a:prstGeom prst="rect">
              <a:avLst/>
            </a:prstGeom>
            <a:effectLst/>
          </p:spPr>
        </p:pic>
        <p:pic>
          <p:nvPicPr>
            <p:cNvPr id="2974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0816904" y="6349088"/>
              <a:ext cx="38101" cy="234951"/>
            </a:xfrm>
            <a:prstGeom prst="rect">
              <a:avLst/>
            </a:prstGeom>
            <a:effectLst/>
          </p:spPr>
        </p:pic>
        <p:pic>
          <p:nvPicPr>
            <p:cNvPr id="2976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0931204" y="6214282"/>
              <a:ext cx="142160" cy="249107"/>
            </a:xfrm>
            <a:prstGeom prst="rect">
              <a:avLst/>
            </a:prstGeom>
            <a:effectLst/>
          </p:spPr>
        </p:pic>
        <p:pic>
          <p:nvPicPr>
            <p:cNvPr id="2978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096304" y="6425288"/>
              <a:ext cx="50801" cy="25401"/>
            </a:xfrm>
            <a:prstGeom prst="rect">
              <a:avLst/>
            </a:prstGeom>
            <a:effectLst/>
          </p:spPr>
        </p:pic>
        <p:pic>
          <p:nvPicPr>
            <p:cNvPr id="2980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1363004" y="6196688"/>
              <a:ext cx="54820" cy="266701"/>
            </a:xfrm>
            <a:prstGeom prst="rect">
              <a:avLst/>
            </a:prstGeom>
            <a:effectLst/>
          </p:spPr>
        </p:pic>
        <p:pic>
          <p:nvPicPr>
            <p:cNvPr id="2982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1229654" y="6479444"/>
              <a:ext cx="228601" cy="41095"/>
            </a:xfrm>
            <a:prstGeom prst="rect">
              <a:avLst/>
            </a:prstGeom>
            <a:effectLst/>
          </p:spPr>
        </p:pic>
        <p:pic>
          <p:nvPicPr>
            <p:cNvPr id="2984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1178854" y="6553346"/>
              <a:ext cx="214989" cy="227543"/>
            </a:xfrm>
            <a:prstGeom prst="rect">
              <a:avLst/>
            </a:prstGeom>
            <a:effectLst/>
          </p:spPr>
        </p:pic>
        <p:pic>
          <p:nvPicPr>
            <p:cNvPr id="2986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400854" y="7187288"/>
              <a:ext cx="171451" cy="50801"/>
            </a:xfrm>
            <a:prstGeom prst="rect">
              <a:avLst/>
            </a:prstGeom>
            <a:effectLst/>
          </p:spPr>
        </p:pic>
        <p:pic>
          <p:nvPicPr>
            <p:cNvPr id="2988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9429339" y="7276188"/>
              <a:ext cx="206466" cy="47895"/>
            </a:xfrm>
            <a:prstGeom prst="rect">
              <a:avLst/>
            </a:prstGeom>
            <a:effectLst/>
          </p:spPr>
        </p:pic>
        <p:pic>
          <p:nvPicPr>
            <p:cNvPr id="2990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9813604" y="6999220"/>
              <a:ext cx="167545" cy="281873"/>
            </a:xfrm>
            <a:prstGeom prst="rect">
              <a:avLst/>
            </a:prstGeom>
            <a:effectLst/>
          </p:spPr>
        </p:pic>
        <p:pic>
          <p:nvPicPr>
            <p:cNvPr id="2992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9927904" y="7034888"/>
              <a:ext cx="184151" cy="412751"/>
            </a:xfrm>
            <a:prstGeom prst="rect">
              <a:avLst/>
            </a:prstGeom>
            <a:effectLst/>
          </p:spPr>
        </p:pic>
        <p:pic>
          <p:nvPicPr>
            <p:cNvPr id="299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023154" y="7200599"/>
              <a:ext cx="172000" cy="225127"/>
            </a:xfrm>
            <a:prstGeom prst="rect">
              <a:avLst/>
            </a:prstGeom>
            <a:effectLst/>
          </p:spPr>
        </p:pic>
        <p:pic>
          <p:nvPicPr>
            <p:cNvPr id="2996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397804" y="7164973"/>
              <a:ext cx="184151" cy="47716"/>
            </a:xfrm>
            <a:prstGeom prst="rect">
              <a:avLst/>
            </a:prstGeom>
            <a:effectLst/>
          </p:spPr>
        </p:pic>
        <p:pic>
          <p:nvPicPr>
            <p:cNvPr id="2998" name="Line Line" descr="Line Lin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429554" y="7250788"/>
              <a:ext cx="177801" cy="63501"/>
            </a:xfrm>
            <a:prstGeom prst="rect">
              <a:avLst/>
            </a:prstGeom>
            <a:effectLst/>
          </p:spPr>
        </p:pic>
        <p:pic>
          <p:nvPicPr>
            <p:cNvPr id="3000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717045" y="7095123"/>
              <a:ext cx="239560" cy="250916"/>
            </a:xfrm>
            <a:prstGeom prst="rect">
              <a:avLst/>
            </a:prstGeom>
            <a:effectLst/>
          </p:spPr>
        </p:pic>
        <p:sp>
          <p:nvSpPr>
            <p:cNvPr id="3002" name="Line"/>
            <p:cNvSpPr/>
            <p:nvPr/>
          </p:nvSpPr>
          <p:spPr>
            <a:xfrm>
              <a:off x="307654" y="4718859"/>
              <a:ext cx="205718" cy="41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03" fill="norm" stroke="1" extrusionOk="0">
                  <a:moveTo>
                    <a:pt x="3306" y="4145"/>
                  </a:moveTo>
                  <a:cubicBezTo>
                    <a:pt x="5290" y="2842"/>
                    <a:pt x="7273" y="1540"/>
                    <a:pt x="9588" y="780"/>
                  </a:cubicBezTo>
                  <a:cubicBezTo>
                    <a:pt x="11902" y="20"/>
                    <a:pt x="14547" y="-197"/>
                    <a:pt x="16310" y="183"/>
                  </a:cubicBezTo>
                  <a:cubicBezTo>
                    <a:pt x="18073" y="563"/>
                    <a:pt x="18955" y="1540"/>
                    <a:pt x="18184" y="3276"/>
                  </a:cubicBezTo>
                  <a:cubicBezTo>
                    <a:pt x="17412" y="5013"/>
                    <a:pt x="14988" y="7510"/>
                    <a:pt x="13224" y="8975"/>
                  </a:cubicBezTo>
                  <a:cubicBezTo>
                    <a:pt x="11461" y="10440"/>
                    <a:pt x="10359" y="10874"/>
                    <a:pt x="9478" y="11309"/>
                  </a:cubicBezTo>
                  <a:cubicBezTo>
                    <a:pt x="8596" y="11743"/>
                    <a:pt x="7935" y="12177"/>
                    <a:pt x="8155" y="12448"/>
                  </a:cubicBezTo>
                  <a:cubicBezTo>
                    <a:pt x="8376" y="12720"/>
                    <a:pt x="9478" y="12828"/>
                    <a:pt x="11241" y="13262"/>
                  </a:cubicBezTo>
                  <a:cubicBezTo>
                    <a:pt x="13004" y="13696"/>
                    <a:pt x="15429" y="14456"/>
                    <a:pt x="17192" y="15053"/>
                  </a:cubicBezTo>
                  <a:cubicBezTo>
                    <a:pt x="18955" y="15650"/>
                    <a:pt x="20057" y="16084"/>
                    <a:pt x="20718" y="16627"/>
                  </a:cubicBezTo>
                  <a:cubicBezTo>
                    <a:pt x="21380" y="17170"/>
                    <a:pt x="21600" y="17821"/>
                    <a:pt x="21269" y="18310"/>
                  </a:cubicBezTo>
                  <a:cubicBezTo>
                    <a:pt x="20939" y="18798"/>
                    <a:pt x="20057" y="19124"/>
                    <a:pt x="17412" y="19395"/>
                  </a:cubicBezTo>
                  <a:cubicBezTo>
                    <a:pt x="14767" y="19666"/>
                    <a:pt x="10359" y="19883"/>
                    <a:pt x="7163" y="20209"/>
                  </a:cubicBezTo>
                  <a:cubicBezTo>
                    <a:pt x="3967" y="20535"/>
                    <a:pt x="1984" y="20969"/>
                    <a:pt x="0" y="214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663254" y="5091788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1120879" y="4661361"/>
              <a:ext cx="325871" cy="54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08" fill="norm" stroke="1" extrusionOk="0">
                  <a:moveTo>
                    <a:pt x="20457" y="1704"/>
                  </a:moveTo>
                  <a:cubicBezTo>
                    <a:pt x="21015" y="1118"/>
                    <a:pt x="21572" y="532"/>
                    <a:pt x="21433" y="239"/>
                  </a:cubicBezTo>
                  <a:cubicBezTo>
                    <a:pt x="21293" y="-54"/>
                    <a:pt x="20457" y="-54"/>
                    <a:pt x="18297" y="113"/>
                  </a:cubicBezTo>
                  <a:cubicBezTo>
                    <a:pt x="16137" y="281"/>
                    <a:pt x="12653" y="616"/>
                    <a:pt x="9936" y="1202"/>
                  </a:cubicBezTo>
                  <a:cubicBezTo>
                    <a:pt x="7218" y="1788"/>
                    <a:pt x="5267" y="2625"/>
                    <a:pt x="4013" y="3797"/>
                  </a:cubicBezTo>
                  <a:cubicBezTo>
                    <a:pt x="2759" y="4969"/>
                    <a:pt x="2202" y="6476"/>
                    <a:pt x="1714" y="8737"/>
                  </a:cubicBezTo>
                  <a:cubicBezTo>
                    <a:pt x="1226" y="10997"/>
                    <a:pt x="808" y="14011"/>
                    <a:pt x="529" y="15937"/>
                  </a:cubicBezTo>
                  <a:cubicBezTo>
                    <a:pt x="251" y="17862"/>
                    <a:pt x="111" y="18699"/>
                    <a:pt x="42" y="19327"/>
                  </a:cubicBezTo>
                  <a:cubicBezTo>
                    <a:pt x="-28" y="19955"/>
                    <a:pt x="-28" y="20374"/>
                    <a:pt x="181" y="20751"/>
                  </a:cubicBezTo>
                  <a:cubicBezTo>
                    <a:pt x="390" y="21127"/>
                    <a:pt x="808" y="21462"/>
                    <a:pt x="2062" y="21504"/>
                  </a:cubicBezTo>
                  <a:cubicBezTo>
                    <a:pt x="3317" y="21546"/>
                    <a:pt x="5407" y="21295"/>
                    <a:pt x="8542" y="20960"/>
                  </a:cubicBezTo>
                  <a:cubicBezTo>
                    <a:pt x="11678" y="20625"/>
                    <a:pt x="15858" y="20206"/>
                    <a:pt x="20039" y="197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1139504" y="4990188"/>
              <a:ext cx="2476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1846" y="11160"/>
                  </a:cubicBezTo>
                  <a:cubicBezTo>
                    <a:pt x="3692" y="7920"/>
                    <a:pt x="7385" y="5040"/>
                    <a:pt x="10985" y="3240"/>
                  </a:cubicBezTo>
                  <a:cubicBezTo>
                    <a:pt x="14585" y="1440"/>
                    <a:pt x="18092" y="7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1600005" y="4636411"/>
              <a:ext cx="347843" cy="56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97" fill="norm" stroke="1" extrusionOk="0">
                  <a:moveTo>
                    <a:pt x="21139" y="1371"/>
                  </a:moveTo>
                  <a:cubicBezTo>
                    <a:pt x="21269" y="891"/>
                    <a:pt x="21398" y="411"/>
                    <a:pt x="20881" y="171"/>
                  </a:cubicBezTo>
                  <a:cubicBezTo>
                    <a:pt x="20363" y="-69"/>
                    <a:pt x="19199" y="-69"/>
                    <a:pt x="16483" y="251"/>
                  </a:cubicBezTo>
                  <a:cubicBezTo>
                    <a:pt x="13767" y="571"/>
                    <a:pt x="9499" y="1211"/>
                    <a:pt x="6912" y="1571"/>
                  </a:cubicBezTo>
                  <a:cubicBezTo>
                    <a:pt x="4325" y="1931"/>
                    <a:pt x="3420" y="2011"/>
                    <a:pt x="2579" y="2171"/>
                  </a:cubicBezTo>
                  <a:cubicBezTo>
                    <a:pt x="1738" y="2331"/>
                    <a:pt x="962" y="2571"/>
                    <a:pt x="639" y="2891"/>
                  </a:cubicBezTo>
                  <a:cubicBezTo>
                    <a:pt x="315" y="3211"/>
                    <a:pt x="445" y="3611"/>
                    <a:pt x="962" y="4771"/>
                  </a:cubicBezTo>
                  <a:cubicBezTo>
                    <a:pt x="1479" y="5931"/>
                    <a:pt x="2385" y="7851"/>
                    <a:pt x="2514" y="10251"/>
                  </a:cubicBezTo>
                  <a:cubicBezTo>
                    <a:pt x="2644" y="12651"/>
                    <a:pt x="1997" y="15531"/>
                    <a:pt x="1544" y="17211"/>
                  </a:cubicBezTo>
                  <a:cubicBezTo>
                    <a:pt x="1091" y="18891"/>
                    <a:pt x="833" y="19371"/>
                    <a:pt x="509" y="19891"/>
                  </a:cubicBezTo>
                  <a:cubicBezTo>
                    <a:pt x="186" y="20411"/>
                    <a:pt x="-202" y="20971"/>
                    <a:pt x="121" y="21251"/>
                  </a:cubicBezTo>
                  <a:cubicBezTo>
                    <a:pt x="445" y="21531"/>
                    <a:pt x="1479" y="21531"/>
                    <a:pt x="4131" y="21451"/>
                  </a:cubicBezTo>
                  <a:cubicBezTo>
                    <a:pt x="6782" y="21371"/>
                    <a:pt x="11051" y="21211"/>
                    <a:pt x="15319" y="210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1972296" y="4815473"/>
              <a:ext cx="316559" cy="39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47" fill="norm" stroke="1" extrusionOk="0">
                  <a:moveTo>
                    <a:pt x="800" y="881"/>
                  </a:moveTo>
                  <a:cubicBezTo>
                    <a:pt x="368" y="414"/>
                    <a:pt x="-64" y="-53"/>
                    <a:pt x="8" y="5"/>
                  </a:cubicBezTo>
                  <a:cubicBezTo>
                    <a:pt x="80" y="64"/>
                    <a:pt x="656" y="648"/>
                    <a:pt x="2528" y="2632"/>
                  </a:cubicBezTo>
                  <a:cubicBezTo>
                    <a:pt x="4400" y="4617"/>
                    <a:pt x="7568" y="8003"/>
                    <a:pt x="10664" y="11214"/>
                  </a:cubicBezTo>
                  <a:cubicBezTo>
                    <a:pt x="13760" y="14425"/>
                    <a:pt x="16784" y="17461"/>
                    <a:pt x="18584" y="19153"/>
                  </a:cubicBezTo>
                  <a:cubicBezTo>
                    <a:pt x="20384" y="20846"/>
                    <a:pt x="20960" y="21197"/>
                    <a:pt x="21536" y="215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2022154" y="4812388"/>
              <a:ext cx="26670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86"/>
                  </a:moveTo>
                  <a:cubicBezTo>
                    <a:pt x="20743" y="343"/>
                    <a:pt x="19886" y="0"/>
                    <a:pt x="19114" y="0"/>
                  </a:cubicBezTo>
                  <a:cubicBezTo>
                    <a:pt x="18343" y="0"/>
                    <a:pt x="17657" y="343"/>
                    <a:pt x="16457" y="1886"/>
                  </a:cubicBezTo>
                  <a:cubicBezTo>
                    <a:pt x="15257" y="3429"/>
                    <a:pt x="13543" y="6171"/>
                    <a:pt x="10714" y="9657"/>
                  </a:cubicBezTo>
                  <a:cubicBezTo>
                    <a:pt x="7886" y="13143"/>
                    <a:pt x="3943" y="173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2415854" y="4621888"/>
              <a:ext cx="63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2383559" y="4447011"/>
              <a:ext cx="69073" cy="7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365" fill="norm" stroke="1" extrusionOk="0">
                  <a:moveTo>
                    <a:pt x="13504" y="4702"/>
                  </a:moveTo>
                  <a:cubicBezTo>
                    <a:pt x="12869" y="7788"/>
                    <a:pt x="12234" y="10874"/>
                    <a:pt x="13504" y="12416"/>
                  </a:cubicBezTo>
                  <a:cubicBezTo>
                    <a:pt x="14775" y="13959"/>
                    <a:pt x="17952" y="13959"/>
                    <a:pt x="19540" y="11799"/>
                  </a:cubicBezTo>
                  <a:cubicBezTo>
                    <a:pt x="21128" y="9639"/>
                    <a:pt x="21128" y="5319"/>
                    <a:pt x="19540" y="2851"/>
                  </a:cubicBezTo>
                  <a:cubicBezTo>
                    <a:pt x="17952" y="382"/>
                    <a:pt x="14775" y="-235"/>
                    <a:pt x="11599" y="74"/>
                  </a:cubicBezTo>
                  <a:cubicBezTo>
                    <a:pt x="8422" y="382"/>
                    <a:pt x="5246" y="1616"/>
                    <a:pt x="3022" y="3776"/>
                  </a:cubicBezTo>
                  <a:cubicBezTo>
                    <a:pt x="799" y="5936"/>
                    <a:pt x="-472" y="9022"/>
                    <a:pt x="163" y="12108"/>
                  </a:cubicBezTo>
                  <a:cubicBezTo>
                    <a:pt x="799" y="15194"/>
                    <a:pt x="3340" y="18279"/>
                    <a:pt x="5881" y="213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2587304" y="4617092"/>
              <a:ext cx="230682" cy="702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26" fill="norm" stroke="1" extrusionOk="0">
                  <a:moveTo>
                    <a:pt x="2356" y="1314"/>
                  </a:moveTo>
                  <a:cubicBezTo>
                    <a:pt x="6087" y="860"/>
                    <a:pt x="9818" y="406"/>
                    <a:pt x="12371" y="179"/>
                  </a:cubicBezTo>
                  <a:cubicBezTo>
                    <a:pt x="14924" y="-48"/>
                    <a:pt x="16298" y="-48"/>
                    <a:pt x="17084" y="114"/>
                  </a:cubicBezTo>
                  <a:cubicBezTo>
                    <a:pt x="17869" y="276"/>
                    <a:pt x="18065" y="601"/>
                    <a:pt x="18164" y="1833"/>
                  </a:cubicBezTo>
                  <a:cubicBezTo>
                    <a:pt x="18262" y="3066"/>
                    <a:pt x="18262" y="5206"/>
                    <a:pt x="18065" y="7411"/>
                  </a:cubicBezTo>
                  <a:cubicBezTo>
                    <a:pt x="17869" y="9617"/>
                    <a:pt x="17476" y="11887"/>
                    <a:pt x="17673" y="13866"/>
                  </a:cubicBezTo>
                  <a:cubicBezTo>
                    <a:pt x="17869" y="15844"/>
                    <a:pt x="18655" y="17530"/>
                    <a:pt x="19342" y="18568"/>
                  </a:cubicBezTo>
                  <a:cubicBezTo>
                    <a:pt x="20029" y="19606"/>
                    <a:pt x="20618" y="19995"/>
                    <a:pt x="21011" y="20384"/>
                  </a:cubicBezTo>
                  <a:cubicBezTo>
                    <a:pt x="21404" y="20774"/>
                    <a:pt x="21600" y="21163"/>
                    <a:pt x="21109" y="21357"/>
                  </a:cubicBezTo>
                  <a:cubicBezTo>
                    <a:pt x="20618" y="21552"/>
                    <a:pt x="19440" y="21552"/>
                    <a:pt x="15807" y="21487"/>
                  </a:cubicBezTo>
                  <a:cubicBezTo>
                    <a:pt x="12175" y="21422"/>
                    <a:pt x="6087" y="21293"/>
                    <a:pt x="0" y="211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3387404" y="5048517"/>
              <a:ext cx="254001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16478"/>
                  </a:moveTo>
                  <a:cubicBezTo>
                    <a:pt x="5400" y="10718"/>
                    <a:pt x="10800" y="4958"/>
                    <a:pt x="13950" y="2078"/>
                  </a:cubicBezTo>
                  <a:cubicBezTo>
                    <a:pt x="17100" y="-802"/>
                    <a:pt x="18000" y="-802"/>
                    <a:pt x="18900" y="2798"/>
                  </a:cubicBezTo>
                  <a:cubicBezTo>
                    <a:pt x="19800" y="6398"/>
                    <a:pt x="20700" y="13598"/>
                    <a:pt x="21600" y="207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3381054" y="5212438"/>
              <a:ext cx="292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5840"/>
                    <a:pt x="10643" y="10080"/>
                    <a:pt x="14243" y="6480"/>
                  </a:cubicBezTo>
                  <a:cubicBezTo>
                    <a:pt x="17843" y="2880"/>
                    <a:pt x="19722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4058387" y="4848371"/>
              <a:ext cx="473149" cy="54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20636" y="844"/>
                  </a:moveTo>
                  <a:cubicBezTo>
                    <a:pt x="21118" y="422"/>
                    <a:pt x="21600" y="0"/>
                    <a:pt x="21552" y="0"/>
                  </a:cubicBezTo>
                  <a:cubicBezTo>
                    <a:pt x="21504" y="0"/>
                    <a:pt x="20925" y="422"/>
                    <a:pt x="19238" y="1139"/>
                  </a:cubicBezTo>
                  <a:cubicBezTo>
                    <a:pt x="17550" y="1856"/>
                    <a:pt x="14754" y="2869"/>
                    <a:pt x="11764" y="3839"/>
                  </a:cubicBezTo>
                  <a:cubicBezTo>
                    <a:pt x="8775" y="4809"/>
                    <a:pt x="5593" y="5737"/>
                    <a:pt x="3712" y="6328"/>
                  </a:cubicBezTo>
                  <a:cubicBezTo>
                    <a:pt x="1832" y="6919"/>
                    <a:pt x="1254" y="7172"/>
                    <a:pt x="868" y="7509"/>
                  </a:cubicBezTo>
                  <a:cubicBezTo>
                    <a:pt x="482" y="7847"/>
                    <a:pt x="289" y="8269"/>
                    <a:pt x="482" y="8606"/>
                  </a:cubicBezTo>
                  <a:cubicBezTo>
                    <a:pt x="675" y="8944"/>
                    <a:pt x="1254" y="9197"/>
                    <a:pt x="2652" y="9492"/>
                  </a:cubicBezTo>
                  <a:cubicBezTo>
                    <a:pt x="4050" y="9788"/>
                    <a:pt x="6268" y="10125"/>
                    <a:pt x="7859" y="10462"/>
                  </a:cubicBezTo>
                  <a:cubicBezTo>
                    <a:pt x="9450" y="10800"/>
                    <a:pt x="10414" y="11137"/>
                    <a:pt x="11041" y="11517"/>
                  </a:cubicBezTo>
                  <a:cubicBezTo>
                    <a:pt x="11668" y="11897"/>
                    <a:pt x="11957" y="12319"/>
                    <a:pt x="11909" y="12783"/>
                  </a:cubicBezTo>
                  <a:cubicBezTo>
                    <a:pt x="11861" y="13247"/>
                    <a:pt x="11475" y="13753"/>
                    <a:pt x="9932" y="14639"/>
                  </a:cubicBezTo>
                  <a:cubicBezTo>
                    <a:pt x="8389" y="15525"/>
                    <a:pt x="5689" y="16791"/>
                    <a:pt x="4002" y="17550"/>
                  </a:cubicBezTo>
                  <a:cubicBezTo>
                    <a:pt x="2314" y="18309"/>
                    <a:pt x="1639" y="18563"/>
                    <a:pt x="1061" y="18858"/>
                  </a:cubicBezTo>
                  <a:cubicBezTo>
                    <a:pt x="482" y="19153"/>
                    <a:pt x="0" y="19491"/>
                    <a:pt x="0" y="19786"/>
                  </a:cubicBezTo>
                  <a:cubicBezTo>
                    <a:pt x="0" y="20081"/>
                    <a:pt x="482" y="20334"/>
                    <a:pt x="2218" y="20419"/>
                  </a:cubicBezTo>
                  <a:cubicBezTo>
                    <a:pt x="3954" y="20503"/>
                    <a:pt x="6943" y="20419"/>
                    <a:pt x="9980" y="20334"/>
                  </a:cubicBezTo>
                  <a:cubicBezTo>
                    <a:pt x="13018" y="20250"/>
                    <a:pt x="16104" y="20166"/>
                    <a:pt x="17984" y="20166"/>
                  </a:cubicBezTo>
                  <a:cubicBezTo>
                    <a:pt x="19864" y="20166"/>
                    <a:pt x="20539" y="20250"/>
                    <a:pt x="20925" y="20503"/>
                  </a:cubicBezTo>
                  <a:cubicBezTo>
                    <a:pt x="21311" y="20756"/>
                    <a:pt x="21407" y="21178"/>
                    <a:pt x="2150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3882704" y="5637888"/>
              <a:ext cx="266701" cy="14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1029" y="0"/>
                  </a:moveTo>
                  <a:cubicBezTo>
                    <a:pt x="514" y="6085"/>
                    <a:pt x="0" y="12169"/>
                    <a:pt x="0" y="15820"/>
                  </a:cubicBezTo>
                  <a:cubicBezTo>
                    <a:pt x="0" y="19470"/>
                    <a:pt x="514" y="20687"/>
                    <a:pt x="1200" y="21144"/>
                  </a:cubicBezTo>
                  <a:cubicBezTo>
                    <a:pt x="1886" y="21600"/>
                    <a:pt x="2743" y="21296"/>
                    <a:pt x="3429" y="20535"/>
                  </a:cubicBezTo>
                  <a:cubicBezTo>
                    <a:pt x="4114" y="19775"/>
                    <a:pt x="4629" y="18558"/>
                    <a:pt x="5057" y="17189"/>
                  </a:cubicBezTo>
                  <a:cubicBezTo>
                    <a:pt x="5486" y="15820"/>
                    <a:pt x="5829" y="14299"/>
                    <a:pt x="5829" y="14299"/>
                  </a:cubicBezTo>
                  <a:cubicBezTo>
                    <a:pt x="5829" y="14299"/>
                    <a:pt x="5486" y="15820"/>
                    <a:pt x="5829" y="16885"/>
                  </a:cubicBezTo>
                  <a:cubicBezTo>
                    <a:pt x="6171" y="17949"/>
                    <a:pt x="7200" y="18558"/>
                    <a:pt x="9000" y="18254"/>
                  </a:cubicBezTo>
                  <a:cubicBezTo>
                    <a:pt x="10800" y="17949"/>
                    <a:pt x="13371" y="16732"/>
                    <a:pt x="15000" y="14755"/>
                  </a:cubicBezTo>
                  <a:cubicBezTo>
                    <a:pt x="16629" y="12777"/>
                    <a:pt x="17314" y="10039"/>
                    <a:pt x="17400" y="8062"/>
                  </a:cubicBezTo>
                  <a:cubicBezTo>
                    <a:pt x="17486" y="6085"/>
                    <a:pt x="16971" y="4868"/>
                    <a:pt x="16286" y="3955"/>
                  </a:cubicBezTo>
                  <a:cubicBezTo>
                    <a:pt x="15600" y="3042"/>
                    <a:pt x="14743" y="2434"/>
                    <a:pt x="13886" y="3042"/>
                  </a:cubicBezTo>
                  <a:cubicBezTo>
                    <a:pt x="13029" y="3651"/>
                    <a:pt x="12171" y="5476"/>
                    <a:pt x="11743" y="7301"/>
                  </a:cubicBezTo>
                  <a:cubicBezTo>
                    <a:pt x="11314" y="9127"/>
                    <a:pt x="11314" y="10952"/>
                    <a:pt x="13029" y="12321"/>
                  </a:cubicBezTo>
                  <a:cubicBezTo>
                    <a:pt x="14743" y="13690"/>
                    <a:pt x="18171" y="14603"/>
                    <a:pt x="21600" y="15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4203292" y="5634623"/>
              <a:ext cx="149313" cy="18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89" fill="norm" stroke="1" extrusionOk="0">
                  <a:moveTo>
                    <a:pt x="21460" y="1831"/>
                  </a:moveTo>
                  <a:cubicBezTo>
                    <a:pt x="18722" y="860"/>
                    <a:pt x="15984" y="-111"/>
                    <a:pt x="12942" y="10"/>
                  </a:cubicBezTo>
                  <a:cubicBezTo>
                    <a:pt x="9899" y="132"/>
                    <a:pt x="6553" y="1345"/>
                    <a:pt x="4119" y="4379"/>
                  </a:cubicBezTo>
                  <a:cubicBezTo>
                    <a:pt x="1685" y="7413"/>
                    <a:pt x="164" y="12267"/>
                    <a:pt x="12" y="15179"/>
                  </a:cubicBezTo>
                  <a:cubicBezTo>
                    <a:pt x="-140" y="18091"/>
                    <a:pt x="1077" y="19062"/>
                    <a:pt x="4575" y="19790"/>
                  </a:cubicBezTo>
                  <a:cubicBezTo>
                    <a:pt x="8074" y="20518"/>
                    <a:pt x="13854" y="21004"/>
                    <a:pt x="19635" y="2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4219739" y="5771238"/>
              <a:ext cx="12651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3106" y="0"/>
                  </a:moveTo>
                  <a:cubicBezTo>
                    <a:pt x="1335" y="0"/>
                    <a:pt x="-435" y="0"/>
                    <a:pt x="96" y="0"/>
                  </a:cubicBezTo>
                  <a:cubicBezTo>
                    <a:pt x="627" y="0"/>
                    <a:pt x="3460" y="0"/>
                    <a:pt x="7355" y="3600"/>
                  </a:cubicBezTo>
                  <a:cubicBezTo>
                    <a:pt x="11250" y="7200"/>
                    <a:pt x="16208" y="14400"/>
                    <a:pt x="2116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4460554" y="5627304"/>
              <a:ext cx="425451" cy="22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54"/>
                  </a:moveTo>
                  <a:cubicBezTo>
                    <a:pt x="2257" y="19108"/>
                    <a:pt x="4513" y="17862"/>
                    <a:pt x="6018" y="16408"/>
                  </a:cubicBezTo>
                  <a:cubicBezTo>
                    <a:pt x="7522" y="14954"/>
                    <a:pt x="8275" y="13292"/>
                    <a:pt x="8543" y="11942"/>
                  </a:cubicBezTo>
                  <a:cubicBezTo>
                    <a:pt x="8812" y="10592"/>
                    <a:pt x="8597" y="9554"/>
                    <a:pt x="7952" y="8204"/>
                  </a:cubicBezTo>
                  <a:cubicBezTo>
                    <a:pt x="7307" y="6854"/>
                    <a:pt x="6233" y="5192"/>
                    <a:pt x="5588" y="3842"/>
                  </a:cubicBezTo>
                  <a:cubicBezTo>
                    <a:pt x="4943" y="2492"/>
                    <a:pt x="4728" y="1454"/>
                    <a:pt x="4890" y="831"/>
                  </a:cubicBezTo>
                  <a:cubicBezTo>
                    <a:pt x="5051" y="208"/>
                    <a:pt x="5588" y="0"/>
                    <a:pt x="7039" y="0"/>
                  </a:cubicBezTo>
                  <a:cubicBezTo>
                    <a:pt x="8490" y="0"/>
                    <a:pt x="10854" y="208"/>
                    <a:pt x="12519" y="727"/>
                  </a:cubicBezTo>
                  <a:cubicBezTo>
                    <a:pt x="14185" y="1246"/>
                    <a:pt x="15152" y="2077"/>
                    <a:pt x="15636" y="3012"/>
                  </a:cubicBezTo>
                  <a:cubicBezTo>
                    <a:pt x="16119" y="3946"/>
                    <a:pt x="16119" y="4985"/>
                    <a:pt x="15421" y="7165"/>
                  </a:cubicBezTo>
                  <a:cubicBezTo>
                    <a:pt x="14722" y="9346"/>
                    <a:pt x="13325" y="12669"/>
                    <a:pt x="12412" y="14746"/>
                  </a:cubicBezTo>
                  <a:cubicBezTo>
                    <a:pt x="11499" y="16823"/>
                    <a:pt x="11069" y="17654"/>
                    <a:pt x="10907" y="18588"/>
                  </a:cubicBezTo>
                  <a:cubicBezTo>
                    <a:pt x="10746" y="19523"/>
                    <a:pt x="10854" y="20562"/>
                    <a:pt x="11928" y="21081"/>
                  </a:cubicBezTo>
                  <a:cubicBezTo>
                    <a:pt x="13003" y="21600"/>
                    <a:pt x="15045" y="21600"/>
                    <a:pt x="16818" y="21600"/>
                  </a:cubicBezTo>
                  <a:cubicBezTo>
                    <a:pt x="18591" y="21600"/>
                    <a:pt x="20096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4928716" y="5035921"/>
              <a:ext cx="503389" cy="28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65" fill="norm" stroke="1" extrusionOk="0">
                  <a:moveTo>
                    <a:pt x="2243" y="5145"/>
                  </a:moveTo>
                  <a:cubicBezTo>
                    <a:pt x="2243" y="3875"/>
                    <a:pt x="2243" y="2604"/>
                    <a:pt x="2107" y="2366"/>
                  </a:cubicBezTo>
                  <a:cubicBezTo>
                    <a:pt x="1972" y="2128"/>
                    <a:pt x="1701" y="2922"/>
                    <a:pt x="1249" y="5463"/>
                  </a:cubicBezTo>
                  <a:cubicBezTo>
                    <a:pt x="797" y="8004"/>
                    <a:pt x="164" y="12292"/>
                    <a:pt x="29" y="15151"/>
                  </a:cubicBezTo>
                  <a:cubicBezTo>
                    <a:pt x="-107" y="18010"/>
                    <a:pt x="255" y="19439"/>
                    <a:pt x="661" y="20313"/>
                  </a:cubicBezTo>
                  <a:cubicBezTo>
                    <a:pt x="1068" y="21186"/>
                    <a:pt x="1520" y="21504"/>
                    <a:pt x="2333" y="20710"/>
                  </a:cubicBezTo>
                  <a:cubicBezTo>
                    <a:pt x="3147" y="19916"/>
                    <a:pt x="4321" y="18010"/>
                    <a:pt x="5090" y="16739"/>
                  </a:cubicBezTo>
                  <a:cubicBezTo>
                    <a:pt x="5858" y="15469"/>
                    <a:pt x="6219" y="14833"/>
                    <a:pt x="6400" y="14992"/>
                  </a:cubicBezTo>
                  <a:cubicBezTo>
                    <a:pt x="6581" y="15151"/>
                    <a:pt x="6581" y="16104"/>
                    <a:pt x="6716" y="16898"/>
                  </a:cubicBezTo>
                  <a:cubicBezTo>
                    <a:pt x="6852" y="17692"/>
                    <a:pt x="7123" y="18328"/>
                    <a:pt x="7982" y="18725"/>
                  </a:cubicBezTo>
                  <a:cubicBezTo>
                    <a:pt x="8840" y="19122"/>
                    <a:pt x="10286" y="19280"/>
                    <a:pt x="11461" y="18725"/>
                  </a:cubicBezTo>
                  <a:cubicBezTo>
                    <a:pt x="12636" y="18169"/>
                    <a:pt x="13540" y="16898"/>
                    <a:pt x="14172" y="14913"/>
                  </a:cubicBezTo>
                  <a:cubicBezTo>
                    <a:pt x="14805" y="12928"/>
                    <a:pt x="15167" y="10228"/>
                    <a:pt x="15212" y="7925"/>
                  </a:cubicBezTo>
                  <a:cubicBezTo>
                    <a:pt x="15257" y="5622"/>
                    <a:pt x="14986" y="3716"/>
                    <a:pt x="14579" y="2445"/>
                  </a:cubicBezTo>
                  <a:cubicBezTo>
                    <a:pt x="14172" y="1175"/>
                    <a:pt x="13630" y="539"/>
                    <a:pt x="13088" y="222"/>
                  </a:cubicBezTo>
                  <a:cubicBezTo>
                    <a:pt x="12546" y="-96"/>
                    <a:pt x="12003" y="-96"/>
                    <a:pt x="11506" y="380"/>
                  </a:cubicBezTo>
                  <a:cubicBezTo>
                    <a:pt x="11009" y="857"/>
                    <a:pt x="10557" y="1810"/>
                    <a:pt x="10467" y="3160"/>
                  </a:cubicBezTo>
                  <a:cubicBezTo>
                    <a:pt x="10377" y="4510"/>
                    <a:pt x="10648" y="6257"/>
                    <a:pt x="11642" y="7528"/>
                  </a:cubicBezTo>
                  <a:cubicBezTo>
                    <a:pt x="12636" y="8798"/>
                    <a:pt x="14353" y="9592"/>
                    <a:pt x="16116" y="10069"/>
                  </a:cubicBezTo>
                  <a:cubicBezTo>
                    <a:pt x="17878" y="10545"/>
                    <a:pt x="19685" y="10704"/>
                    <a:pt x="21493" y="108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5476554" y="4856838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5453271" y="4689475"/>
              <a:ext cx="63636" cy="6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493" fill="norm" stroke="1" extrusionOk="0">
                  <a:moveTo>
                    <a:pt x="11845" y="680"/>
                  </a:moveTo>
                  <a:cubicBezTo>
                    <a:pt x="8361" y="44"/>
                    <a:pt x="4877" y="-591"/>
                    <a:pt x="2787" y="997"/>
                  </a:cubicBezTo>
                  <a:cubicBezTo>
                    <a:pt x="697" y="2585"/>
                    <a:pt x="0" y="6397"/>
                    <a:pt x="0" y="9891"/>
                  </a:cubicBezTo>
                  <a:cubicBezTo>
                    <a:pt x="0" y="13385"/>
                    <a:pt x="697" y="16562"/>
                    <a:pt x="2787" y="18468"/>
                  </a:cubicBezTo>
                  <a:cubicBezTo>
                    <a:pt x="4877" y="20374"/>
                    <a:pt x="8361" y="21009"/>
                    <a:pt x="11497" y="20056"/>
                  </a:cubicBezTo>
                  <a:cubicBezTo>
                    <a:pt x="14632" y="19103"/>
                    <a:pt x="17419" y="16562"/>
                    <a:pt x="19161" y="13703"/>
                  </a:cubicBezTo>
                  <a:cubicBezTo>
                    <a:pt x="20903" y="10844"/>
                    <a:pt x="21600" y="7668"/>
                    <a:pt x="20206" y="5444"/>
                  </a:cubicBezTo>
                  <a:cubicBezTo>
                    <a:pt x="18813" y="3221"/>
                    <a:pt x="15329" y="1950"/>
                    <a:pt x="12194" y="3538"/>
                  </a:cubicBezTo>
                  <a:cubicBezTo>
                    <a:pt x="9058" y="5127"/>
                    <a:pt x="6271" y="9574"/>
                    <a:pt x="3484" y="14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5755954" y="5364838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5921054" y="5069444"/>
              <a:ext cx="269473" cy="71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07" fill="norm" stroke="1" extrusionOk="0">
                  <a:moveTo>
                    <a:pt x="8474" y="5054"/>
                  </a:moveTo>
                  <a:cubicBezTo>
                    <a:pt x="7809" y="7023"/>
                    <a:pt x="7145" y="8993"/>
                    <a:pt x="6646" y="11089"/>
                  </a:cubicBezTo>
                  <a:cubicBezTo>
                    <a:pt x="6148" y="13186"/>
                    <a:pt x="5815" y="15409"/>
                    <a:pt x="5566" y="16934"/>
                  </a:cubicBezTo>
                  <a:cubicBezTo>
                    <a:pt x="5317" y="18459"/>
                    <a:pt x="5151" y="19284"/>
                    <a:pt x="4902" y="19983"/>
                  </a:cubicBezTo>
                  <a:cubicBezTo>
                    <a:pt x="4652" y="20682"/>
                    <a:pt x="4320" y="21254"/>
                    <a:pt x="4154" y="21381"/>
                  </a:cubicBezTo>
                  <a:cubicBezTo>
                    <a:pt x="3988" y="21508"/>
                    <a:pt x="3988" y="21190"/>
                    <a:pt x="4320" y="20015"/>
                  </a:cubicBezTo>
                  <a:cubicBezTo>
                    <a:pt x="4652" y="18840"/>
                    <a:pt x="5317" y="16807"/>
                    <a:pt x="5982" y="14679"/>
                  </a:cubicBezTo>
                  <a:cubicBezTo>
                    <a:pt x="6646" y="12550"/>
                    <a:pt x="7311" y="10327"/>
                    <a:pt x="8058" y="8262"/>
                  </a:cubicBezTo>
                  <a:cubicBezTo>
                    <a:pt x="8806" y="6197"/>
                    <a:pt x="9637" y="4292"/>
                    <a:pt x="10135" y="3116"/>
                  </a:cubicBezTo>
                  <a:cubicBezTo>
                    <a:pt x="10634" y="1941"/>
                    <a:pt x="10800" y="1496"/>
                    <a:pt x="11132" y="1052"/>
                  </a:cubicBezTo>
                  <a:cubicBezTo>
                    <a:pt x="11465" y="607"/>
                    <a:pt x="11963" y="162"/>
                    <a:pt x="12711" y="35"/>
                  </a:cubicBezTo>
                  <a:cubicBezTo>
                    <a:pt x="13458" y="-92"/>
                    <a:pt x="14455" y="99"/>
                    <a:pt x="16200" y="1020"/>
                  </a:cubicBezTo>
                  <a:cubicBezTo>
                    <a:pt x="17945" y="1941"/>
                    <a:pt x="20437" y="3593"/>
                    <a:pt x="21018" y="4959"/>
                  </a:cubicBezTo>
                  <a:cubicBezTo>
                    <a:pt x="21600" y="6324"/>
                    <a:pt x="20271" y="7404"/>
                    <a:pt x="17529" y="8199"/>
                  </a:cubicBezTo>
                  <a:cubicBezTo>
                    <a:pt x="14788" y="8993"/>
                    <a:pt x="10634" y="9501"/>
                    <a:pt x="7477" y="9660"/>
                  </a:cubicBezTo>
                  <a:cubicBezTo>
                    <a:pt x="4320" y="9819"/>
                    <a:pt x="2160" y="9628"/>
                    <a:pt x="0" y="9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6280177" y="4994727"/>
              <a:ext cx="167928" cy="39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69" fill="norm" stroke="1" extrusionOk="0">
                  <a:moveTo>
                    <a:pt x="21156" y="1478"/>
                  </a:moveTo>
                  <a:cubicBezTo>
                    <a:pt x="19823" y="903"/>
                    <a:pt x="18489" y="329"/>
                    <a:pt x="17156" y="99"/>
                  </a:cubicBezTo>
                  <a:cubicBezTo>
                    <a:pt x="15823" y="-131"/>
                    <a:pt x="14489" y="-16"/>
                    <a:pt x="12489" y="1075"/>
                  </a:cubicBezTo>
                  <a:cubicBezTo>
                    <a:pt x="10489" y="2167"/>
                    <a:pt x="7823" y="4235"/>
                    <a:pt x="5423" y="6992"/>
                  </a:cubicBezTo>
                  <a:cubicBezTo>
                    <a:pt x="3023" y="9750"/>
                    <a:pt x="889" y="13197"/>
                    <a:pt x="223" y="15495"/>
                  </a:cubicBezTo>
                  <a:cubicBezTo>
                    <a:pt x="-444" y="17792"/>
                    <a:pt x="356" y="18941"/>
                    <a:pt x="3023" y="19746"/>
                  </a:cubicBezTo>
                  <a:cubicBezTo>
                    <a:pt x="5689" y="20550"/>
                    <a:pt x="10223" y="21009"/>
                    <a:pt x="14756" y="214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6500039" y="5159385"/>
              <a:ext cx="411616" cy="18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998" fill="norm" stroke="1" extrusionOk="0">
                  <a:moveTo>
                    <a:pt x="1925" y="3135"/>
                  </a:moveTo>
                  <a:cubicBezTo>
                    <a:pt x="1374" y="3855"/>
                    <a:pt x="823" y="4575"/>
                    <a:pt x="437" y="7215"/>
                  </a:cubicBezTo>
                  <a:cubicBezTo>
                    <a:pt x="51" y="9855"/>
                    <a:pt x="-169" y="14415"/>
                    <a:pt x="162" y="17295"/>
                  </a:cubicBezTo>
                  <a:cubicBezTo>
                    <a:pt x="492" y="20175"/>
                    <a:pt x="1374" y="21375"/>
                    <a:pt x="2531" y="20895"/>
                  </a:cubicBezTo>
                  <a:cubicBezTo>
                    <a:pt x="3688" y="20415"/>
                    <a:pt x="5121" y="18255"/>
                    <a:pt x="6058" y="16455"/>
                  </a:cubicBezTo>
                  <a:cubicBezTo>
                    <a:pt x="6994" y="14655"/>
                    <a:pt x="7435" y="13215"/>
                    <a:pt x="7655" y="13215"/>
                  </a:cubicBezTo>
                  <a:cubicBezTo>
                    <a:pt x="7876" y="13215"/>
                    <a:pt x="7876" y="14655"/>
                    <a:pt x="8041" y="15855"/>
                  </a:cubicBezTo>
                  <a:cubicBezTo>
                    <a:pt x="8207" y="17055"/>
                    <a:pt x="8537" y="18015"/>
                    <a:pt x="9033" y="18615"/>
                  </a:cubicBezTo>
                  <a:cubicBezTo>
                    <a:pt x="9529" y="19215"/>
                    <a:pt x="10190" y="19455"/>
                    <a:pt x="10962" y="18855"/>
                  </a:cubicBezTo>
                  <a:cubicBezTo>
                    <a:pt x="11733" y="18255"/>
                    <a:pt x="12615" y="16815"/>
                    <a:pt x="13166" y="14655"/>
                  </a:cubicBezTo>
                  <a:cubicBezTo>
                    <a:pt x="13717" y="12495"/>
                    <a:pt x="13937" y="9615"/>
                    <a:pt x="14047" y="7575"/>
                  </a:cubicBezTo>
                  <a:cubicBezTo>
                    <a:pt x="14158" y="5535"/>
                    <a:pt x="14158" y="4335"/>
                    <a:pt x="13992" y="3255"/>
                  </a:cubicBezTo>
                  <a:cubicBezTo>
                    <a:pt x="13827" y="2175"/>
                    <a:pt x="13496" y="1215"/>
                    <a:pt x="13055" y="615"/>
                  </a:cubicBezTo>
                  <a:cubicBezTo>
                    <a:pt x="12615" y="15"/>
                    <a:pt x="12064" y="-225"/>
                    <a:pt x="11623" y="255"/>
                  </a:cubicBezTo>
                  <a:cubicBezTo>
                    <a:pt x="11182" y="735"/>
                    <a:pt x="10851" y="1935"/>
                    <a:pt x="10741" y="3135"/>
                  </a:cubicBezTo>
                  <a:cubicBezTo>
                    <a:pt x="10631" y="4335"/>
                    <a:pt x="10741" y="5535"/>
                    <a:pt x="11458" y="6615"/>
                  </a:cubicBezTo>
                  <a:cubicBezTo>
                    <a:pt x="12174" y="7695"/>
                    <a:pt x="13496" y="8655"/>
                    <a:pt x="15260" y="8895"/>
                  </a:cubicBezTo>
                  <a:cubicBezTo>
                    <a:pt x="17023" y="9135"/>
                    <a:pt x="19227" y="8655"/>
                    <a:pt x="21431" y="81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6848154" y="5047338"/>
              <a:ext cx="225153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1600" fill="norm" stroke="1" extrusionOk="0">
                  <a:moveTo>
                    <a:pt x="9924" y="0"/>
                  </a:moveTo>
                  <a:cubicBezTo>
                    <a:pt x="13038" y="2489"/>
                    <a:pt x="16151" y="4978"/>
                    <a:pt x="18292" y="7689"/>
                  </a:cubicBezTo>
                  <a:cubicBezTo>
                    <a:pt x="20432" y="10400"/>
                    <a:pt x="21600" y="13333"/>
                    <a:pt x="19849" y="15511"/>
                  </a:cubicBezTo>
                  <a:cubicBezTo>
                    <a:pt x="18097" y="17689"/>
                    <a:pt x="13427" y="19111"/>
                    <a:pt x="9632" y="20000"/>
                  </a:cubicBezTo>
                  <a:cubicBezTo>
                    <a:pt x="5838" y="20889"/>
                    <a:pt x="2919" y="2124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210201" y="6448781"/>
              <a:ext cx="275254" cy="36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35" fill="norm" stroke="1" extrusionOk="0">
                  <a:moveTo>
                    <a:pt x="13033" y="837"/>
                  </a:moveTo>
                  <a:cubicBezTo>
                    <a:pt x="13198" y="231"/>
                    <a:pt x="13363" y="-376"/>
                    <a:pt x="12786" y="291"/>
                  </a:cubicBezTo>
                  <a:cubicBezTo>
                    <a:pt x="12208" y="959"/>
                    <a:pt x="10889" y="2900"/>
                    <a:pt x="8993" y="5570"/>
                  </a:cubicBezTo>
                  <a:cubicBezTo>
                    <a:pt x="7097" y="8240"/>
                    <a:pt x="4624" y="11637"/>
                    <a:pt x="2975" y="14064"/>
                  </a:cubicBezTo>
                  <a:cubicBezTo>
                    <a:pt x="1326" y="16491"/>
                    <a:pt x="502" y="17948"/>
                    <a:pt x="172" y="18979"/>
                  </a:cubicBezTo>
                  <a:cubicBezTo>
                    <a:pt x="-158" y="20011"/>
                    <a:pt x="7" y="20617"/>
                    <a:pt x="502" y="20921"/>
                  </a:cubicBezTo>
                  <a:cubicBezTo>
                    <a:pt x="996" y="21224"/>
                    <a:pt x="1821" y="21224"/>
                    <a:pt x="4294" y="20799"/>
                  </a:cubicBezTo>
                  <a:cubicBezTo>
                    <a:pt x="6767" y="20375"/>
                    <a:pt x="10889" y="19525"/>
                    <a:pt x="14022" y="18918"/>
                  </a:cubicBezTo>
                  <a:cubicBezTo>
                    <a:pt x="17155" y="18312"/>
                    <a:pt x="19298" y="17948"/>
                    <a:pt x="21442" y="175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421954" y="6685638"/>
              <a:ext cx="317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114"/>
                    <a:pt x="0" y="8229"/>
                    <a:pt x="3600" y="11829"/>
                  </a:cubicBezTo>
                  <a:cubicBezTo>
                    <a:pt x="7200" y="15429"/>
                    <a:pt x="14400" y="1851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618804" y="6793588"/>
              <a:ext cx="62175" cy="5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996" fill="norm" stroke="1" extrusionOk="0">
                  <a:moveTo>
                    <a:pt x="8640" y="2234"/>
                  </a:moveTo>
                  <a:cubicBezTo>
                    <a:pt x="5760" y="4469"/>
                    <a:pt x="2880" y="6703"/>
                    <a:pt x="1440" y="9683"/>
                  </a:cubicBezTo>
                  <a:cubicBezTo>
                    <a:pt x="0" y="12662"/>
                    <a:pt x="0" y="16386"/>
                    <a:pt x="2520" y="18621"/>
                  </a:cubicBezTo>
                  <a:cubicBezTo>
                    <a:pt x="5040" y="20855"/>
                    <a:pt x="10080" y="21600"/>
                    <a:pt x="13680" y="20483"/>
                  </a:cubicBezTo>
                  <a:cubicBezTo>
                    <a:pt x="17280" y="19366"/>
                    <a:pt x="19440" y="16386"/>
                    <a:pt x="20520" y="13034"/>
                  </a:cubicBezTo>
                  <a:cubicBezTo>
                    <a:pt x="21600" y="9683"/>
                    <a:pt x="21600" y="5959"/>
                    <a:pt x="18000" y="3724"/>
                  </a:cubicBezTo>
                  <a:cubicBezTo>
                    <a:pt x="14400" y="1490"/>
                    <a:pt x="7200" y="745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903991" y="6456778"/>
              <a:ext cx="191064" cy="41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71" fill="norm" stroke="1" extrusionOk="0">
                  <a:moveTo>
                    <a:pt x="775" y="3253"/>
                  </a:moveTo>
                  <a:cubicBezTo>
                    <a:pt x="301" y="2497"/>
                    <a:pt x="-174" y="1741"/>
                    <a:pt x="63" y="1525"/>
                  </a:cubicBezTo>
                  <a:cubicBezTo>
                    <a:pt x="301" y="1309"/>
                    <a:pt x="1250" y="1633"/>
                    <a:pt x="2793" y="3685"/>
                  </a:cubicBezTo>
                  <a:cubicBezTo>
                    <a:pt x="4336" y="5737"/>
                    <a:pt x="6472" y="9517"/>
                    <a:pt x="8252" y="12595"/>
                  </a:cubicBezTo>
                  <a:cubicBezTo>
                    <a:pt x="10033" y="15673"/>
                    <a:pt x="11457" y="18049"/>
                    <a:pt x="12644" y="19507"/>
                  </a:cubicBezTo>
                  <a:cubicBezTo>
                    <a:pt x="13830" y="20965"/>
                    <a:pt x="14780" y="21505"/>
                    <a:pt x="15255" y="21343"/>
                  </a:cubicBezTo>
                  <a:cubicBezTo>
                    <a:pt x="15729" y="21181"/>
                    <a:pt x="15729" y="20317"/>
                    <a:pt x="15967" y="18211"/>
                  </a:cubicBezTo>
                  <a:cubicBezTo>
                    <a:pt x="16204" y="16105"/>
                    <a:pt x="16679" y="12757"/>
                    <a:pt x="17272" y="9679"/>
                  </a:cubicBezTo>
                  <a:cubicBezTo>
                    <a:pt x="17866" y="6601"/>
                    <a:pt x="18578" y="3793"/>
                    <a:pt x="18934" y="2119"/>
                  </a:cubicBezTo>
                  <a:cubicBezTo>
                    <a:pt x="19290" y="445"/>
                    <a:pt x="19290" y="-95"/>
                    <a:pt x="19646" y="13"/>
                  </a:cubicBezTo>
                  <a:cubicBezTo>
                    <a:pt x="20002" y="121"/>
                    <a:pt x="20714" y="877"/>
                    <a:pt x="21426" y="16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1162701" y="6653888"/>
              <a:ext cx="18635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11902" y="5400"/>
                  </a:moveTo>
                  <a:cubicBezTo>
                    <a:pt x="11174" y="4200"/>
                    <a:pt x="10446" y="3000"/>
                    <a:pt x="9596" y="1950"/>
                  </a:cubicBezTo>
                  <a:cubicBezTo>
                    <a:pt x="8747" y="900"/>
                    <a:pt x="7776" y="0"/>
                    <a:pt x="6805" y="0"/>
                  </a:cubicBezTo>
                  <a:cubicBezTo>
                    <a:pt x="5834" y="0"/>
                    <a:pt x="4864" y="900"/>
                    <a:pt x="3771" y="3300"/>
                  </a:cubicBezTo>
                  <a:cubicBezTo>
                    <a:pt x="2679" y="5700"/>
                    <a:pt x="1466" y="9600"/>
                    <a:pt x="738" y="12450"/>
                  </a:cubicBezTo>
                  <a:cubicBezTo>
                    <a:pt x="10" y="15300"/>
                    <a:pt x="-233" y="17100"/>
                    <a:pt x="252" y="18000"/>
                  </a:cubicBezTo>
                  <a:cubicBezTo>
                    <a:pt x="738" y="18900"/>
                    <a:pt x="1951" y="18900"/>
                    <a:pt x="3043" y="17250"/>
                  </a:cubicBezTo>
                  <a:cubicBezTo>
                    <a:pt x="4136" y="15600"/>
                    <a:pt x="5106" y="12300"/>
                    <a:pt x="6198" y="9450"/>
                  </a:cubicBezTo>
                  <a:cubicBezTo>
                    <a:pt x="7291" y="6600"/>
                    <a:pt x="8504" y="4200"/>
                    <a:pt x="9475" y="3900"/>
                  </a:cubicBezTo>
                  <a:cubicBezTo>
                    <a:pt x="10446" y="3600"/>
                    <a:pt x="11174" y="5400"/>
                    <a:pt x="13115" y="8700"/>
                  </a:cubicBezTo>
                  <a:cubicBezTo>
                    <a:pt x="15057" y="12000"/>
                    <a:pt x="18212" y="16800"/>
                    <a:pt x="2136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1310954" y="6615788"/>
              <a:ext cx="241301" cy="21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3850"/>
                  </a:moveTo>
                  <a:cubicBezTo>
                    <a:pt x="2084" y="3636"/>
                    <a:pt x="4168" y="3422"/>
                    <a:pt x="6726" y="5240"/>
                  </a:cubicBezTo>
                  <a:cubicBezTo>
                    <a:pt x="9284" y="7057"/>
                    <a:pt x="12316" y="10907"/>
                    <a:pt x="13926" y="13473"/>
                  </a:cubicBezTo>
                  <a:cubicBezTo>
                    <a:pt x="15537" y="16040"/>
                    <a:pt x="15726" y="17323"/>
                    <a:pt x="15537" y="18499"/>
                  </a:cubicBezTo>
                  <a:cubicBezTo>
                    <a:pt x="15347" y="19675"/>
                    <a:pt x="14779" y="20745"/>
                    <a:pt x="14021" y="21172"/>
                  </a:cubicBezTo>
                  <a:cubicBezTo>
                    <a:pt x="13263" y="21600"/>
                    <a:pt x="12316" y="21386"/>
                    <a:pt x="11558" y="19782"/>
                  </a:cubicBezTo>
                  <a:cubicBezTo>
                    <a:pt x="10800" y="18178"/>
                    <a:pt x="10232" y="15184"/>
                    <a:pt x="10232" y="12404"/>
                  </a:cubicBezTo>
                  <a:cubicBezTo>
                    <a:pt x="10232" y="9624"/>
                    <a:pt x="10800" y="7057"/>
                    <a:pt x="12789" y="5026"/>
                  </a:cubicBezTo>
                  <a:cubicBezTo>
                    <a:pt x="14779" y="2994"/>
                    <a:pt x="18189" y="149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1664175" y="6434845"/>
              <a:ext cx="224630" cy="42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37" fill="norm" stroke="1" extrusionOk="0">
                  <a:moveTo>
                    <a:pt x="21225" y="3061"/>
                  </a:moveTo>
                  <a:cubicBezTo>
                    <a:pt x="19825" y="1986"/>
                    <a:pt x="18425" y="912"/>
                    <a:pt x="17125" y="374"/>
                  </a:cubicBezTo>
                  <a:cubicBezTo>
                    <a:pt x="15825" y="-163"/>
                    <a:pt x="14625" y="-163"/>
                    <a:pt x="12725" y="643"/>
                  </a:cubicBezTo>
                  <a:cubicBezTo>
                    <a:pt x="10825" y="1449"/>
                    <a:pt x="8225" y="3061"/>
                    <a:pt x="5925" y="5210"/>
                  </a:cubicBezTo>
                  <a:cubicBezTo>
                    <a:pt x="3625" y="7359"/>
                    <a:pt x="1625" y="10046"/>
                    <a:pt x="625" y="12303"/>
                  </a:cubicBezTo>
                  <a:cubicBezTo>
                    <a:pt x="-375" y="14559"/>
                    <a:pt x="-375" y="16386"/>
                    <a:pt x="2125" y="17837"/>
                  </a:cubicBezTo>
                  <a:cubicBezTo>
                    <a:pt x="4625" y="19288"/>
                    <a:pt x="9625" y="20362"/>
                    <a:pt x="14625" y="21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1907854" y="6539588"/>
              <a:ext cx="2222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91" y="3673"/>
                    <a:pt x="6583" y="7347"/>
                    <a:pt x="10183" y="10947"/>
                  </a:cubicBezTo>
                  <a:cubicBezTo>
                    <a:pt x="13783" y="14547"/>
                    <a:pt x="17691" y="1807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1933254" y="6552288"/>
              <a:ext cx="25400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0"/>
                    <a:pt x="19800" y="0"/>
                    <a:pt x="18090" y="1157"/>
                  </a:cubicBezTo>
                  <a:cubicBezTo>
                    <a:pt x="16380" y="2314"/>
                    <a:pt x="13860" y="4629"/>
                    <a:pt x="10890" y="7521"/>
                  </a:cubicBezTo>
                  <a:cubicBezTo>
                    <a:pt x="7920" y="10414"/>
                    <a:pt x="4500" y="13886"/>
                    <a:pt x="2610" y="16329"/>
                  </a:cubicBezTo>
                  <a:cubicBezTo>
                    <a:pt x="720" y="18771"/>
                    <a:pt x="360" y="2018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2199954" y="6431638"/>
              <a:ext cx="129542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600" fill="norm" stroke="1" extrusionOk="0">
                  <a:moveTo>
                    <a:pt x="7087" y="0"/>
                  </a:moveTo>
                  <a:cubicBezTo>
                    <a:pt x="12150" y="2222"/>
                    <a:pt x="17212" y="4444"/>
                    <a:pt x="19406" y="7067"/>
                  </a:cubicBezTo>
                  <a:cubicBezTo>
                    <a:pt x="21600" y="9689"/>
                    <a:pt x="20925" y="12711"/>
                    <a:pt x="17212" y="15200"/>
                  </a:cubicBezTo>
                  <a:cubicBezTo>
                    <a:pt x="13500" y="17689"/>
                    <a:pt x="6750" y="1964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2644454" y="6685638"/>
              <a:ext cx="247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62" y="16200"/>
                    <a:pt x="8123" y="10800"/>
                    <a:pt x="11723" y="7200"/>
                  </a:cubicBezTo>
                  <a:cubicBezTo>
                    <a:pt x="15323" y="3600"/>
                    <a:pt x="18462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2676204" y="6831688"/>
              <a:ext cx="2286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226283" y="6410280"/>
              <a:ext cx="307172" cy="48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29" fill="norm" stroke="1" extrusionOk="0">
                  <a:moveTo>
                    <a:pt x="21470" y="936"/>
                  </a:moveTo>
                  <a:cubicBezTo>
                    <a:pt x="20878" y="658"/>
                    <a:pt x="20286" y="380"/>
                    <a:pt x="18881" y="194"/>
                  </a:cubicBezTo>
                  <a:cubicBezTo>
                    <a:pt x="17475" y="9"/>
                    <a:pt x="15256" y="-84"/>
                    <a:pt x="12963" y="101"/>
                  </a:cubicBezTo>
                  <a:cubicBezTo>
                    <a:pt x="10670" y="287"/>
                    <a:pt x="8303" y="750"/>
                    <a:pt x="6380" y="2095"/>
                  </a:cubicBezTo>
                  <a:cubicBezTo>
                    <a:pt x="4456" y="3439"/>
                    <a:pt x="2977" y="5664"/>
                    <a:pt x="2163" y="8074"/>
                  </a:cubicBezTo>
                  <a:cubicBezTo>
                    <a:pt x="1349" y="10484"/>
                    <a:pt x="1202" y="13080"/>
                    <a:pt x="980" y="14980"/>
                  </a:cubicBezTo>
                  <a:cubicBezTo>
                    <a:pt x="758" y="16881"/>
                    <a:pt x="462" y="18086"/>
                    <a:pt x="240" y="19059"/>
                  </a:cubicBezTo>
                  <a:cubicBezTo>
                    <a:pt x="18" y="20033"/>
                    <a:pt x="-130" y="20774"/>
                    <a:pt x="166" y="21145"/>
                  </a:cubicBezTo>
                  <a:cubicBezTo>
                    <a:pt x="462" y="21516"/>
                    <a:pt x="1202" y="21516"/>
                    <a:pt x="3495" y="21192"/>
                  </a:cubicBezTo>
                  <a:cubicBezTo>
                    <a:pt x="5788" y="20867"/>
                    <a:pt x="9634" y="20218"/>
                    <a:pt x="12297" y="19801"/>
                  </a:cubicBezTo>
                  <a:cubicBezTo>
                    <a:pt x="14960" y="19384"/>
                    <a:pt x="16440" y="19198"/>
                    <a:pt x="17919" y="190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247704" y="6691988"/>
              <a:ext cx="2413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74" y="15429"/>
                    <a:pt x="4547" y="9257"/>
                    <a:pt x="8147" y="5657"/>
                  </a:cubicBezTo>
                  <a:cubicBezTo>
                    <a:pt x="11747" y="2057"/>
                    <a:pt x="16674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3666808" y="6395421"/>
              <a:ext cx="279397" cy="54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26" fill="norm" stroke="1" extrusionOk="0">
                  <a:moveTo>
                    <a:pt x="20463" y="2178"/>
                  </a:moveTo>
                  <a:cubicBezTo>
                    <a:pt x="20300" y="1761"/>
                    <a:pt x="20138" y="1344"/>
                    <a:pt x="19488" y="885"/>
                  </a:cubicBezTo>
                  <a:cubicBezTo>
                    <a:pt x="18839" y="426"/>
                    <a:pt x="17702" y="-74"/>
                    <a:pt x="15590" y="9"/>
                  </a:cubicBezTo>
                  <a:cubicBezTo>
                    <a:pt x="13479" y="93"/>
                    <a:pt x="10393" y="760"/>
                    <a:pt x="8688" y="1761"/>
                  </a:cubicBezTo>
                  <a:cubicBezTo>
                    <a:pt x="6983" y="2762"/>
                    <a:pt x="6658" y="4096"/>
                    <a:pt x="6739" y="5889"/>
                  </a:cubicBezTo>
                  <a:cubicBezTo>
                    <a:pt x="6820" y="7682"/>
                    <a:pt x="7308" y="9934"/>
                    <a:pt x="6820" y="11977"/>
                  </a:cubicBezTo>
                  <a:cubicBezTo>
                    <a:pt x="6333" y="14020"/>
                    <a:pt x="4872" y="15855"/>
                    <a:pt x="3654" y="17148"/>
                  </a:cubicBezTo>
                  <a:cubicBezTo>
                    <a:pt x="2435" y="18440"/>
                    <a:pt x="1461" y="19191"/>
                    <a:pt x="811" y="19775"/>
                  </a:cubicBezTo>
                  <a:cubicBezTo>
                    <a:pt x="162" y="20358"/>
                    <a:pt x="-163" y="20775"/>
                    <a:pt x="81" y="21067"/>
                  </a:cubicBezTo>
                  <a:cubicBezTo>
                    <a:pt x="324" y="21359"/>
                    <a:pt x="1136" y="21526"/>
                    <a:pt x="3816" y="21526"/>
                  </a:cubicBezTo>
                  <a:cubicBezTo>
                    <a:pt x="6496" y="21526"/>
                    <a:pt x="11043" y="21359"/>
                    <a:pt x="14291" y="21192"/>
                  </a:cubicBezTo>
                  <a:cubicBezTo>
                    <a:pt x="17539" y="21026"/>
                    <a:pt x="19488" y="20859"/>
                    <a:pt x="21437" y="206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4004378" y="6493831"/>
              <a:ext cx="233927" cy="42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453" fill="norm" stroke="1" extrusionOk="0">
                  <a:moveTo>
                    <a:pt x="21125" y="66"/>
                  </a:moveTo>
                  <a:cubicBezTo>
                    <a:pt x="17875" y="-41"/>
                    <a:pt x="14626" y="-147"/>
                    <a:pt x="11281" y="864"/>
                  </a:cubicBezTo>
                  <a:cubicBezTo>
                    <a:pt x="7936" y="1875"/>
                    <a:pt x="4495" y="4003"/>
                    <a:pt x="2392" y="6610"/>
                  </a:cubicBezTo>
                  <a:cubicBezTo>
                    <a:pt x="290" y="9217"/>
                    <a:pt x="-475" y="12302"/>
                    <a:pt x="290" y="14803"/>
                  </a:cubicBezTo>
                  <a:cubicBezTo>
                    <a:pt x="1054" y="17303"/>
                    <a:pt x="3348" y="19219"/>
                    <a:pt x="4973" y="20229"/>
                  </a:cubicBezTo>
                  <a:cubicBezTo>
                    <a:pt x="6598" y="21240"/>
                    <a:pt x="7553" y="21347"/>
                    <a:pt x="8509" y="21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4314504" y="6552288"/>
              <a:ext cx="2667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2853"/>
                    <a:pt x="5143" y="5706"/>
                    <a:pt x="8057" y="9034"/>
                  </a:cubicBezTo>
                  <a:cubicBezTo>
                    <a:pt x="10971" y="12362"/>
                    <a:pt x="14229" y="16166"/>
                    <a:pt x="16543" y="18340"/>
                  </a:cubicBezTo>
                  <a:cubicBezTo>
                    <a:pt x="18857" y="20513"/>
                    <a:pt x="20229" y="2105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4289104" y="6539588"/>
              <a:ext cx="36195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1829"/>
                    <a:pt x="17053" y="3657"/>
                    <a:pt x="14337" y="5886"/>
                  </a:cubicBezTo>
                  <a:cubicBezTo>
                    <a:pt x="11621" y="8114"/>
                    <a:pt x="8463" y="10743"/>
                    <a:pt x="6063" y="13029"/>
                  </a:cubicBezTo>
                  <a:cubicBezTo>
                    <a:pt x="3663" y="15314"/>
                    <a:pt x="2021" y="17257"/>
                    <a:pt x="1137" y="18629"/>
                  </a:cubicBezTo>
                  <a:cubicBezTo>
                    <a:pt x="253" y="20000"/>
                    <a:pt x="126" y="20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4733604" y="6771544"/>
              <a:ext cx="2921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443" y="11918"/>
                    <a:pt x="6887" y="3818"/>
                    <a:pt x="10487" y="1118"/>
                  </a:cubicBezTo>
                  <a:cubicBezTo>
                    <a:pt x="14087" y="-1582"/>
                    <a:pt x="17843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5150260" y="6541034"/>
              <a:ext cx="281845" cy="37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16" fill="norm" stroke="1" extrusionOk="0">
                  <a:moveTo>
                    <a:pt x="21464" y="1757"/>
                  </a:moveTo>
                  <a:cubicBezTo>
                    <a:pt x="21464" y="1143"/>
                    <a:pt x="21464" y="530"/>
                    <a:pt x="20980" y="223"/>
                  </a:cubicBezTo>
                  <a:cubicBezTo>
                    <a:pt x="20497" y="-84"/>
                    <a:pt x="19530" y="-84"/>
                    <a:pt x="16870" y="284"/>
                  </a:cubicBezTo>
                  <a:cubicBezTo>
                    <a:pt x="14210" y="652"/>
                    <a:pt x="9858" y="1389"/>
                    <a:pt x="7037" y="2186"/>
                  </a:cubicBezTo>
                  <a:cubicBezTo>
                    <a:pt x="4216" y="2984"/>
                    <a:pt x="2927" y="3843"/>
                    <a:pt x="2201" y="5500"/>
                  </a:cubicBezTo>
                  <a:cubicBezTo>
                    <a:pt x="1476" y="7157"/>
                    <a:pt x="1315" y="9611"/>
                    <a:pt x="1154" y="11698"/>
                  </a:cubicBezTo>
                  <a:cubicBezTo>
                    <a:pt x="992" y="13784"/>
                    <a:pt x="831" y="15502"/>
                    <a:pt x="670" y="16730"/>
                  </a:cubicBezTo>
                  <a:cubicBezTo>
                    <a:pt x="509" y="17957"/>
                    <a:pt x="348" y="18693"/>
                    <a:pt x="186" y="19368"/>
                  </a:cubicBezTo>
                  <a:cubicBezTo>
                    <a:pt x="25" y="20043"/>
                    <a:pt x="-136" y="20657"/>
                    <a:pt x="186" y="21025"/>
                  </a:cubicBezTo>
                  <a:cubicBezTo>
                    <a:pt x="509" y="21393"/>
                    <a:pt x="1315" y="21516"/>
                    <a:pt x="4136" y="21516"/>
                  </a:cubicBezTo>
                  <a:cubicBezTo>
                    <a:pt x="6957" y="21516"/>
                    <a:pt x="11792" y="21393"/>
                    <a:pt x="16628" y="212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5171754" y="6774538"/>
              <a:ext cx="196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5429074" y="6558638"/>
              <a:ext cx="358631" cy="39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69" fill="norm" stroke="1" extrusionOk="0">
                  <a:moveTo>
                    <a:pt x="21402" y="697"/>
                  </a:moveTo>
                  <a:cubicBezTo>
                    <a:pt x="19760" y="348"/>
                    <a:pt x="18118" y="0"/>
                    <a:pt x="16223" y="0"/>
                  </a:cubicBezTo>
                  <a:cubicBezTo>
                    <a:pt x="14328" y="0"/>
                    <a:pt x="12181" y="348"/>
                    <a:pt x="10539" y="871"/>
                  </a:cubicBezTo>
                  <a:cubicBezTo>
                    <a:pt x="8897" y="1394"/>
                    <a:pt x="7760" y="2090"/>
                    <a:pt x="6939" y="3426"/>
                  </a:cubicBezTo>
                  <a:cubicBezTo>
                    <a:pt x="6118" y="4761"/>
                    <a:pt x="5613" y="6735"/>
                    <a:pt x="4791" y="9116"/>
                  </a:cubicBezTo>
                  <a:cubicBezTo>
                    <a:pt x="3970" y="11497"/>
                    <a:pt x="2834" y="14284"/>
                    <a:pt x="2076" y="16026"/>
                  </a:cubicBezTo>
                  <a:cubicBezTo>
                    <a:pt x="1318" y="17768"/>
                    <a:pt x="939" y="18465"/>
                    <a:pt x="560" y="19219"/>
                  </a:cubicBezTo>
                  <a:cubicBezTo>
                    <a:pt x="181" y="19974"/>
                    <a:pt x="-198" y="20787"/>
                    <a:pt x="118" y="21194"/>
                  </a:cubicBezTo>
                  <a:cubicBezTo>
                    <a:pt x="434" y="21600"/>
                    <a:pt x="1444" y="21600"/>
                    <a:pt x="3402" y="21542"/>
                  </a:cubicBezTo>
                  <a:cubicBezTo>
                    <a:pt x="5360" y="21484"/>
                    <a:pt x="8265" y="21368"/>
                    <a:pt x="11170" y="21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5743254" y="6666588"/>
              <a:ext cx="190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60" y="2974"/>
                    <a:pt x="6720" y="5948"/>
                    <a:pt x="9840" y="9078"/>
                  </a:cubicBezTo>
                  <a:cubicBezTo>
                    <a:pt x="12960" y="12209"/>
                    <a:pt x="15840" y="15496"/>
                    <a:pt x="17760" y="17609"/>
                  </a:cubicBezTo>
                  <a:cubicBezTo>
                    <a:pt x="19680" y="19722"/>
                    <a:pt x="20640" y="2066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5705154" y="6730088"/>
              <a:ext cx="2413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95" y="4526"/>
                    <a:pt x="10989" y="9051"/>
                    <a:pt x="7484" y="12034"/>
                  </a:cubicBezTo>
                  <a:cubicBezTo>
                    <a:pt x="3979" y="15017"/>
                    <a:pt x="2274" y="16457"/>
                    <a:pt x="1326" y="17794"/>
                  </a:cubicBezTo>
                  <a:cubicBezTo>
                    <a:pt x="379" y="19131"/>
                    <a:pt x="189" y="2036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5946454" y="6558638"/>
              <a:ext cx="275485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2968" y="1252"/>
                  </a:moveTo>
                  <a:cubicBezTo>
                    <a:pt x="4617" y="835"/>
                    <a:pt x="6266" y="417"/>
                    <a:pt x="8574" y="209"/>
                  </a:cubicBezTo>
                  <a:cubicBezTo>
                    <a:pt x="10882" y="0"/>
                    <a:pt x="13850" y="0"/>
                    <a:pt x="15829" y="0"/>
                  </a:cubicBezTo>
                  <a:cubicBezTo>
                    <a:pt x="17808" y="0"/>
                    <a:pt x="18797" y="0"/>
                    <a:pt x="19621" y="157"/>
                  </a:cubicBezTo>
                  <a:cubicBezTo>
                    <a:pt x="20446" y="313"/>
                    <a:pt x="21105" y="626"/>
                    <a:pt x="21353" y="1043"/>
                  </a:cubicBezTo>
                  <a:cubicBezTo>
                    <a:pt x="21600" y="1461"/>
                    <a:pt x="21435" y="1983"/>
                    <a:pt x="20693" y="3391"/>
                  </a:cubicBezTo>
                  <a:cubicBezTo>
                    <a:pt x="19951" y="4800"/>
                    <a:pt x="18632" y="7096"/>
                    <a:pt x="17808" y="9757"/>
                  </a:cubicBezTo>
                  <a:cubicBezTo>
                    <a:pt x="16983" y="12417"/>
                    <a:pt x="16653" y="15443"/>
                    <a:pt x="16489" y="17374"/>
                  </a:cubicBezTo>
                  <a:cubicBezTo>
                    <a:pt x="16324" y="19304"/>
                    <a:pt x="16324" y="20139"/>
                    <a:pt x="15829" y="20557"/>
                  </a:cubicBezTo>
                  <a:cubicBezTo>
                    <a:pt x="15334" y="20974"/>
                    <a:pt x="14345" y="20974"/>
                    <a:pt x="12037" y="20974"/>
                  </a:cubicBezTo>
                  <a:cubicBezTo>
                    <a:pt x="9728" y="20974"/>
                    <a:pt x="6101" y="20974"/>
                    <a:pt x="3875" y="21078"/>
                  </a:cubicBezTo>
                  <a:cubicBezTo>
                    <a:pt x="1649" y="21183"/>
                    <a:pt x="824" y="2139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6270254" y="6564988"/>
              <a:ext cx="170311" cy="40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550" fill="norm" stroke="1" extrusionOk="0">
                  <a:moveTo>
                    <a:pt x="8594" y="0"/>
                  </a:moveTo>
                  <a:cubicBezTo>
                    <a:pt x="11977" y="1912"/>
                    <a:pt x="15360" y="3825"/>
                    <a:pt x="17703" y="5850"/>
                  </a:cubicBezTo>
                  <a:cubicBezTo>
                    <a:pt x="20045" y="7875"/>
                    <a:pt x="21346" y="10012"/>
                    <a:pt x="20826" y="12206"/>
                  </a:cubicBezTo>
                  <a:cubicBezTo>
                    <a:pt x="20305" y="14400"/>
                    <a:pt x="17963" y="16650"/>
                    <a:pt x="14710" y="18225"/>
                  </a:cubicBezTo>
                  <a:cubicBezTo>
                    <a:pt x="11457" y="19800"/>
                    <a:pt x="7293" y="20700"/>
                    <a:pt x="4560" y="21150"/>
                  </a:cubicBezTo>
                  <a:cubicBezTo>
                    <a:pt x="1828" y="21600"/>
                    <a:pt x="527" y="21600"/>
                    <a:pt x="136" y="21488"/>
                  </a:cubicBezTo>
                  <a:cubicBezTo>
                    <a:pt x="-254" y="21375"/>
                    <a:pt x="266" y="21150"/>
                    <a:pt x="787" y="209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6441754" y="6355387"/>
              <a:ext cx="152401" cy="16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827"/>
                  </a:moveTo>
                  <a:cubicBezTo>
                    <a:pt x="1500" y="280"/>
                    <a:pt x="3000" y="-267"/>
                    <a:pt x="4650" y="143"/>
                  </a:cubicBezTo>
                  <a:cubicBezTo>
                    <a:pt x="6300" y="553"/>
                    <a:pt x="8100" y="1920"/>
                    <a:pt x="9600" y="3971"/>
                  </a:cubicBezTo>
                  <a:cubicBezTo>
                    <a:pt x="11100" y="6022"/>
                    <a:pt x="12300" y="8756"/>
                    <a:pt x="11400" y="11217"/>
                  </a:cubicBezTo>
                  <a:cubicBezTo>
                    <a:pt x="10500" y="13677"/>
                    <a:pt x="7500" y="15865"/>
                    <a:pt x="5400" y="17505"/>
                  </a:cubicBezTo>
                  <a:cubicBezTo>
                    <a:pt x="3300" y="19146"/>
                    <a:pt x="2100" y="20239"/>
                    <a:pt x="2850" y="20786"/>
                  </a:cubicBezTo>
                  <a:cubicBezTo>
                    <a:pt x="3600" y="21333"/>
                    <a:pt x="6300" y="21333"/>
                    <a:pt x="9750" y="21196"/>
                  </a:cubicBezTo>
                  <a:cubicBezTo>
                    <a:pt x="13200" y="21060"/>
                    <a:pt x="17400" y="20786"/>
                    <a:pt x="21600" y="205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6479854" y="6298845"/>
              <a:ext cx="304006" cy="70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83" fill="norm" stroke="1" extrusionOk="0">
                  <a:moveTo>
                    <a:pt x="7650" y="1151"/>
                  </a:moveTo>
                  <a:cubicBezTo>
                    <a:pt x="10650" y="826"/>
                    <a:pt x="13650" y="502"/>
                    <a:pt x="15600" y="307"/>
                  </a:cubicBezTo>
                  <a:cubicBezTo>
                    <a:pt x="17550" y="113"/>
                    <a:pt x="18450" y="48"/>
                    <a:pt x="19275" y="15"/>
                  </a:cubicBezTo>
                  <a:cubicBezTo>
                    <a:pt x="20100" y="-17"/>
                    <a:pt x="20850" y="-17"/>
                    <a:pt x="21225" y="210"/>
                  </a:cubicBezTo>
                  <a:cubicBezTo>
                    <a:pt x="21600" y="437"/>
                    <a:pt x="21600" y="891"/>
                    <a:pt x="21450" y="2026"/>
                  </a:cubicBezTo>
                  <a:cubicBezTo>
                    <a:pt x="21300" y="3161"/>
                    <a:pt x="21000" y="4978"/>
                    <a:pt x="20625" y="6729"/>
                  </a:cubicBezTo>
                  <a:cubicBezTo>
                    <a:pt x="20250" y="8480"/>
                    <a:pt x="19800" y="10167"/>
                    <a:pt x="19200" y="12113"/>
                  </a:cubicBezTo>
                  <a:cubicBezTo>
                    <a:pt x="18600" y="14059"/>
                    <a:pt x="17850" y="16264"/>
                    <a:pt x="17400" y="17626"/>
                  </a:cubicBezTo>
                  <a:cubicBezTo>
                    <a:pt x="16950" y="18988"/>
                    <a:pt x="16800" y="19507"/>
                    <a:pt x="16650" y="19929"/>
                  </a:cubicBezTo>
                  <a:cubicBezTo>
                    <a:pt x="16500" y="20351"/>
                    <a:pt x="16350" y="20675"/>
                    <a:pt x="15825" y="20837"/>
                  </a:cubicBezTo>
                  <a:cubicBezTo>
                    <a:pt x="15300" y="20999"/>
                    <a:pt x="14400" y="20999"/>
                    <a:pt x="12525" y="20967"/>
                  </a:cubicBezTo>
                  <a:cubicBezTo>
                    <a:pt x="10650" y="20934"/>
                    <a:pt x="7800" y="20869"/>
                    <a:pt x="5550" y="20967"/>
                  </a:cubicBezTo>
                  <a:cubicBezTo>
                    <a:pt x="3300" y="21064"/>
                    <a:pt x="1650" y="21324"/>
                    <a:pt x="0" y="215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6886254" y="6672375"/>
              <a:ext cx="1460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939" y="11375"/>
                    <a:pt x="1878" y="2735"/>
                    <a:pt x="5478" y="575"/>
                  </a:cubicBezTo>
                  <a:cubicBezTo>
                    <a:pt x="9078" y="-1585"/>
                    <a:pt x="15339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6924354" y="6761838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9200"/>
                    <a:pt x="9600" y="16800"/>
                    <a:pt x="13200" y="13200"/>
                  </a:cubicBezTo>
                  <a:cubicBezTo>
                    <a:pt x="16800" y="9600"/>
                    <a:pt x="19200" y="4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7220433" y="6492227"/>
              <a:ext cx="262722" cy="338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0" fill="norm" stroke="1" extrusionOk="0">
                  <a:moveTo>
                    <a:pt x="21448" y="2197"/>
                  </a:moveTo>
                  <a:cubicBezTo>
                    <a:pt x="21102" y="1526"/>
                    <a:pt x="20757" y="855"/>
                    <a:pt x="19288" y="453"/>
                  </a:cubicBezTo>
                  <a:cubicBezTo>
                    <a:pt x="17819" y="50"/>
                    <a:pt x="15227" y="-84"/>
                    <a:pt x="12981" y="50"/>
                  </a:cubicBezTo>
                  <a:cubicBezTo>
                    <a:pt x="10734" y="184"/>
                    <a:pt x="8834" y="587"/>
                    <a:pt x="7451" y="989"/>
                  </a:cubicBezTo>
                  <a:cubicBezTo>
                    <a:pt x="6069" y="1392"/>
                    <a:pt x="5205" y="1794"/>
                    <a:pt x="4600" y="2733"/>
                  </a:cubicBezTo>
                  <a:cubicBezTo>
                    <a:pt x="3995" y="3673"/>
                    <a:pt x="3650" y="5148"/>
                    <a:pt x="3131" y="7429"/>
                  </a:cubicBezTo>
                  <a:cubicBezTo>
                    <a:pt x="2613" y="9710"/>
                    <a:pt x="1922" y="12796"/>
                    <a:pt x="1403" y="14741"/>
                  </a:cubicBezTo>
                  <a:cubicBezTo>
                    <a:pt x="885" y="16686"/>
                    <a:pt x="539" y="17491"/>
                    <a:pt x="280" y="18430"/>
                  </a:cubicBezTo>
                  <a:cubicBezTo>
                    <a:pt x="21" y="19369"/>
                    <a:pt x="-152" y="20443"/>
                    <a:pt x="194" y="20979"/>
                  </a:cubicBezTo>
                  <a:cubicBezTo>
                    <a:pt x="539" y="21516"/>
                    <a:pt x="1403" y="21516"/>
                    <a:pt x="4082" y="21449"/>
                  </a:cubicBezTo>
                  <a:cubicBezTo>
                    <a:pt x="6760" y="21382"/>
                    <a:pt x="11253" y="21248"/>
                    <a:pt x="15746" y="211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7241854" y="6698338"/>
              <a:ext cx="196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4400"/>
                    <a:pt x="5110" y="7200"/>
                    <a:pt x="8710" y="3600"/>
                  </a:cubicBezTo>
                  <a:cubicBezTo>
                    <a:pt x="12310" y="0"/>
                    <a:pt x="16955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7470492" y="6502400"/>
              <a:ext cx="323813" cy="38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18" fill="norm" stroke="1" extrusionOk="0">
                  <a:moveTo>
                    <a:pt x="21457" y="1365"/>
                  </a:moveTo>
                  <a:cubicBezTo>
                    <a:pt x="21036" y="893"/>
                    <a:pt x="20615" y="421"/>
                    <a:pt x="19634" y="185"/>
                  </a:cubicBezTo>
                  <a:cubicBezTo>
                    <a:pt x="18652" y="-51"/>
                    <a:pt x="17109" y="-51"/>
                    <a:pt x="15426" y="126"/>
                  </a:cubicBezTo>
                  <a:cubicBezTo>
                    <a:pt x="13743" y="303"/>
                    <a:pt x="11919" y="657"/>
                    <a:pt x="10657" y="952"/>
                  </a:cubicBezTo>
                  <a:cubicBezTo>
                    <a:pt x="9395" y="1247"/>
                    <a:pt x="8693" y="1483"/>
                    <a:pt x="8062" y="2192"/>
                  </a:cubicBezTo>
                  <a:cubicBezTo>
                    <a:pt x="7431" y="2900"/>
                    <a:pt x="6870" y="4080"/>
                    <a:pt x="6239" y="5969"/>
                  </a:cubicBezTo>
                  <a:cubicBezTo>
                    <a:pt x="5608" y="7857"/>
                    <a:pt x="4906" y="10454"/>
                    <a:pt x="3925" y="12756"/>
                  </a:cubicBezTo>
                  <a:cubicBezTo>
                    <a:pt x="2943" y="15057"/>
                    <a:pt x="1680" y="17064"/>
                    <a:pt x="909" y="18480"/>
                  </a:cubicBezTo>
                  <a:cubicBezTo>
                    <a:pt x="138" y="19897"/>
                    <a:pt x="-143" y="20723"/>
                    <a:pt x="67" y="21136"/>
                  </a:cubicBezTo>
                  <a:cubicBezTo>
                    <a:pt x="278" y="21549"/>
                    <a:pt x="979" y="21549"/>
                    <a:pt x="2943" y="21490"/>
                  </a:cubicBezTo>
                  <a:cubicBezTo>
                    <a:pt x="4906" y="21431"/>
                    <a:pt x="8132" y="21313"/>
                    <a:pt x="11358" y="211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7711754" y="6653888"/>
              <a:ext cx="1587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3508"/>
                    <a:pt x="8064" y="7015"/>
                    <a:pt x="11664" y="10615"/>
                  </a:cubicBezTo>
                  <a:cubicBezTo>
                    <a:pt x="15264" y="14215"/>
                    <a:pt x="18432" y="1790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7725159" y="6698338"/>
              <a:ext cx="158045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21221" y="0"/>
                  </a:moveTo>
                  <a:cubicBezTo>
                    <a:pt x="15821" y="4000"/>
                    <a:pt x="10421" y="8000"/>
                    <a:pt x="6726" y="11067"/>
                  </a:cubicBezTo>
                  <a:cubicBezTo>
                    <a:pt x="3032" y="14133"/>
                    <a:pt x="1042" y="16267"/>
                    <a:pt x="332" y="17867"/>
                  </a:cubicBezTo>
                  <a:cubicBezTo>
                    <a:pt x="-379" y="19467"/>
                    <a:pt x="189" y="20533"/>
                    <a:pt x="7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7883204" y="6530327"/>
              <a:ext cx="88901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3186"/>
                  </a:moveTo>
                  <a:cubicBezTo>
                    <a:pt x="2057" y="1890"/>
                    <a:pt x="4114" y="594"/>
                    <a:pt x="6429" y="162"/>
                  </a:cubicBezTo>
                  <a:cubicBezTo>
                    <a:pt x="8743" y="-270"/>
                    <a:pt x="11314" y="162"/>
                    <a:pt x="13114" y="1458"/>
                  </a:cubicBezTo>
                  <a:cubicBezTo>
                    <a:pt x="14914" y="2754"/>
                    <a:pt x="15943" y="4914"/>
                    <a:pt x="14914" y="7290"/>
                  </a:cubicBezTo>
                  <a:cubicBezTo>
                    <a:pt x="13886" y="9666"/>
                    <a:pt x="10800" y="12258"/>
                    <a:pt x="7714" y="14418"/>
                  </a:cubicBezTo>
                  <a:cubicBezTo>
                    <a:pt x="4629" y="16578"/>
                    <a:pt x="1543" y="18306"/>
                    <a:pt x="1286" y="19386"/>
                  </a:cubicBezTo>
                  <a:cubicBezTo>
                    <a:pt x="1029" y="20466"/>
                    <a:pt x="3600" y="20898"/>
                    <a:pt x="7457" y="21114"/>
                  </a:cubicBezTo>
                  <a:cubicBezTo>
                    <a:pt x="11314" y="21330"/>
                    <a:pt x="16457" y="21330"/>
                    <a:pt x="21600" y="213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972104" y="6496584"/>
              <a:ext cx="204555" cy="43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28" fill="norm" stroke="1" extrusionOk="0">
                  <a:moveTo>
                    <a:pt x="2645" y="1516"/>
                  </a:moveTo>
                  <a:cubicBezTo>
                    <a:pt x="7273" y="987"/>
                    <a:pt x="11902" y="457"/>
                    <a:pt x="15098" y="193"/>
                  </a:cubicBezTo>
                  <a:cubicBezTo>
                    <a:pt x="18294" y="-72"/>
                    <a:pt x="20057" y="-72"/>
                    <a:pt x="20829" y="246"/>
                  </a:cubicBezTo>
                  <a:cubicBezTo>
                    <a:pt x="21600" y="563"/>
                    <a:pt x="21380" y="1199"/>
                    <a:pt x="20498" y="2946"/>
                  </a:cubicBezTo>
                  <a:cubicBezTo>
                    <a:pt x="19616" y="4693"/>
                    <a:pt x="18073" y="7552"/>
                    <a:pt x="17082" y="10304"/>
                  </a:cubicBezTo>
                  <a:cubicBezTo>
                    <a:pt x="16090" y="13057"/>
                    <a:pt x="15649" y="15704"/>
                    <a:pt x="15539" y="17346"/>
                  </a:cubicBezTo>
                  <a:cubicBezTo>
                    <a:pt x="15429" y="18987"/>
                    <a:pt x="15649" y="19622"/>
                    <a:pt x="15098" y="19940"/>
                  </a:cubicBezTo>
                  <a:cubicBezTo>
                    <a:pt x="14547" y="20257"/>
                    <a:pt x="13224" y="20257"/>
                    <a:pt x="10580" y="20469"/>
                  </a:cubicBezTo>
                  <a:cubicBezTo>
                    <a:pt x="7935" y="20681"/>
                    <a:pt x="3967" y="21104"/>
                    <a:pt x="0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222804" y="7207279"/>
              <a:ext cx="2540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1980" y="6132"/>
                    <a:pt x="3960" y="-1068"/>
                    <a:pt x="7560" y="132"/>
                  </a:cubicBezTo>
                  <a:cubicBezTo>
                    <a:pt x="11160" y="1332"/>
                    <a:pt x="16380" y="10932"/>
                    <a:pt x="21600" y="20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7649904" y="7097173"/>
              <a:ext cx="213308" cy="248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22" fill="norm" stroke="1" extrusionOk="0">
                  <a:moveTo>
                    <a:pt x="20164" y="3400"/>
                  </a:moveTo>
                  <a:cubicBezTo>
                    <a:pt x="20800" y="2668"/>
                    <a:pt x="21435" y="1936"/>
                    <a:pt x="21329" y="1295"/>
                  </a:cubicBezTo>
                  <a:cubicBezTo>
                    <a:pt x="21223" y="654"/>
                    <a:pt x="20376" y="105"/>
                    <a:pt x="18470" y="14"/>
                  </a:cubicBezTo>
                  <a:cubicBezTo>
                    <a:pt x="16564" y="-78"/>
                    <a:pt x="13600" y="288"/>
                    <a:pt x="11164" y="1295"/>
                  </a:cubicBezTo>
                  <a:cubicBezTo>
                    <a:pt x="8729" y="2302"/>
                    <a:pt x="6823" y="3949"/>
                    <a:pt x="5023" y="6603"/>
                  </a:cubicBezTo>
                  <a:cubicBezTo>
                    <a:pt x="3223" y="9258"/>
                    <a:pt x="1529" y="12919"/>
                    <a:pt x="682" y="15207"/>
                  </a:cubicBezTo>
                  <a:cubicBezTo>
                    <a:pt x="-165" y="17495"/>
                    <a:pt x="-165" y="18410"/>
                    <a:pt x="364" y="19142"/>
                  </a:cubicBezTo>
                  <a:cubicBezTo>
                    <a:pt x="894" y="19875"/>
                    <a:pt x="1953" y="20424"/>
                    <a:pt x="4811" y="20790"/>
                  </a:cubicBezTo>
                  <a:cubicBezTo>
                    <a:pt x="7670" y="21156"/>
                    <a:pt x="12329" y="21339"/>
                    <a:pt x="16988" y="21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7692704" y="7231738"/>
              <a:ext cx="1841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7896962" y="7105267"/>
              <a:ext cx="236337" cy="29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61" fill="norm" stroke="1" extrusionOk="0">
                  <a:moveTo>
                    <a:pt x="21122" y="3248"/>
                  </a:moveTo>
                  <a:cubicBezTo>
                    <a:pt x="21313" y="2465"/>
                    <a:pt x="21504" y="1683"/>
                    <a:pt x="21122" y="1135"/>
                  </a:cubicBezTo>
                  <a:cubicBezTo>
                    <a:pt x="20739" y="587"/>
                    <a:pt x="19784" y="274"/>
                    <a:pt x="18350" y="118"/>
                  </a:cubicBezTo>
                  <a:cubicBezTo>
                    <a:pt x="16916" y="-39"/>
                    <a:pt x="15005" y="-39"/>
                    <a:pt x="13571" y="118"/>
                  </a:cubicBezTo>
                  <a:cubicBezTo>
                    <a:pt x="12138" y="274"/>
                    <a:pt x="11182" y="587"/>
                    <a:pt x="10226" y="1448"/>
                  </a:cubicBezTo>
                  <a:cubicBezTo>
                    <a:pt x="9270" y="2309"/>
                    <a:pt x="8315" y="3718"/>
                    <a:pt x="6977" y="5831"/>
                  </a:cubicBezTo>
                  <a:cubicBezTo>
                    <a:pt x="5639" y="7944"/>
                    <a:pt x="3918" y="10761"/>
                    <a:pt x="2676" y="12561"/>
                  </a:cubicBezTo>
                  <a:cubicBezTo>
                    <a:pt x="1433" y="14361"/>
                    <a:pt x="669" y="15144"/>
                    <a:pt x="286" y="16083"/>
                  </a:cubicBezTo>
                  <a:cubicBezTo>
                    <a:pt x="-96" y="17022"/>
                    <a:pt x="-96" y="18118"/>
                    <a:pt x="286" y="18900"/>
                  </a:cubicBezTo>
                  <a:cubicBezTo>
                    <a:pt x="669" y="19683"/>
                    <a:pt x="1433" y="20152"/>
                    <a:pt x="3727" y="20544"/>
                  </a:cubicBezTo>
                  <a:cubicBezTo>
                    <a:pt x="6021" y="20935"/>
                    <a:pt x="9844" y="21248"/>
                    <a:pt x="13667" y="21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8111804" y="7206338"/>
              <a:ext cx="1079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3375"/>
                    <a:pt x="10165" y="6750"/>
                    <a:pt x="13765" y="10350"/>
                  </a:cubicBezTo>
                  <a:cubicBezTo>
                    <a:pt x="17365" y="13950"/>
                    <a:pt x="19482" y="1777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8109126" y="7219038"/>
              <a:ext cx="167779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402" y="0"/>
                  </a:moveTo>
                  <a:cubicBezTo>
                    <a:pt x="15192" y="3857"/>
                    <a:pt x="8982" y="7714"/>
                    <a:pt x="5337" y="10157"/>
                  </a:cubicBezTo>
                  <a:cubicBezTo>
                    <a:pt x="1692" y="12600"/>
                    <a:pt x="612" y="13629"/>
                    <a:pt x="207" y="15300"/>
                  </a:cubicBezTo>
                  <a:cubicBezTo>
                    <a:pt x="-198" y="16971"/>
                    <a:pt x="72" y="19286"/>
                    <a:pt x="34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8276904" y="7125904"/>
              <a:ext cx="146046" cy="279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70" fill="norm" stroke="1" extrusionOk="0">
                  <a:moveTo>
                    <a:pt x="0" y="2761"/>
                  </a:moveTo>
                  <a:cubicBezTo>
                    <a:pt x="0" y="1949"/>
                    <a:pt x="0" y="1137"/>
                    <a:pt x="771" y="650"/>
                  </a:cubicBezTo>
                  <a:cubicBezTo>
                    <a:pt x="1543" y="162"/>
                    <a:pt x="3086" y="0"/>
                    <a:pt x="5554" y="0"/>
                  </a:cubicBezTo>
                  <a:cubicBezTo>
                    <a:pt x="8023" y="0"/>
                    <a:pt x="11417" y="162"/>
                    <a:pt x="14040" y="325"/>
                  </a:cubicBezTo>
                  <a:cubicBezTo>
                    <a:pt x="16663" y="487"/>
                    <a:pt x="18514" y="650"/>
                    <a:pt x="19749" y="1137"/>
                  </a:cubicBezTo>
                  <a:cubicBezTo>
                    <a:pt x="20983" y="1624"/>
                    <a:pt x="21600" y="2436"/>
                    <a:pt x="21137" y="4223"/>
                  </a:cubicBezTo>
                  <a:cubicBezTo>
                    <a:pt x="20674" y="6009"/>
                    <a:pt x="19131" y="8770"/>
                    <a:pt x="18051" y="11450"/>
                  </a:cubicBezTo>
                  <a:cubicBezTo>
                    <a:pt x="16971" y="14129"/>
                    <a:pt x="16354" y="16728"/>
                    <a:pt x="16046" y="18433"/>
                  </a:cubicBezTo>
                  <a:cubicBezTo>
                    <a:pt x="15737" y="20138"/>
                    <a:pt x="15737" y="20950"/>
                    <a:pt x="14966" y="21275"/>
                  </a:cubicBezTo>
                  <a:cubicBezTo>
                    <a:pt x="14194" y="21600"/>
                    <a:pt x="12651" y="21438"/>
                    <a:pt x="11109" y="21356"/>
                  </a:cubicBezTo>
                  <a:cubicBezTo>
                    <a:pt x="9566" y="21275"/>
                    <a:pt x="8023" y="21275"/>
                    <a:pt x="6480" y="21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8448354" y="7129575"/>
              <a:ext cx="160433" cy="34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503" fill="norm" stroke="1" extrusionOk="0">
                  <a:moveTo>
                    <a:pt x="11631" y="433"/>
                  </a:moveTo>
                  <a:cubicBezTo>
                    <a:pt x="13569" y="168"/>
                    <a:pt x="15508" y="-97"/>
                    <a:pt x="16892" y="36"/>
                  </a:cubicBezTo>
                  <a:cubicBezTo>
                    <a:pt x="18277" y="168"/>
                    <a:pt x="19108" y="698"/>
                    <a:pt x="19938" y="2553"/>
                  </a:cubicBezTo>
                  <a:cubicBezTo>
                    <a:pt x="20769" y="4409"/>
                    <a:pt x="21600" y="7589"/>
                    <a:pt x="20354" y="10504"/>
                  </a:cubicBezTo>
                  <a:cubicBezTo>
                    <a:pt x="19108" y="13420"/>
                    <a:pt x="15785" y="16070"/>
                    <a:pt x="12046" y="17859"/>
                  </a:cubicBezTo>
                  <a:cubicBezTo>
                    <a:pt x="8308" y="19648"/>
                    <a:pt x="4154" y="20575"/>
                    <a:pt x="0" y="21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7536784" y="7009488"/>
              <a:ext cx="18132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17544" y="0"/>
                  </a:moveTo>
                  <a:cubicBezTo>
                    <a:pt x="13075" y="1486"/>
                    <a:pt x="8606" y="2971"/>
                    <a:pt x="5254" y="4571"/>
                  </a:cubicBezTo>
                  <a:cubicBezTo>
                    <a:pt x="1902" y="6171"/>
                    <a:pt x="-332" y="7886"/>
                    <a:pt x="40" y="9829"/>
                  </a:cubicBezTo>
                  <a:cubicBezTo>
                    <a:pt x="413" y="11771"/>
                    <a:pt x="3392" y="13943"/>
                    <a:pt x="7365" y="15943"/>
                  </a:cubicBezTo>
                  <a:cubicBezTo>
                    <a:pt x="11337" y="17943"/>
                    <a:pt x="16302" y="19771"/>
                    <a:pt x="2126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8561934" y="6920588"/>
              <a:ext cx="12772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600" fill="norm" stroke="1" extrusionOk="0">
                  <a:moveTo>
                    <a:pt x="3254" y="1964"/>
                  </a:moveTo>
                  <a:cubicBezTo>
                    <a:pt x="4648" y="982"/>
                    <a:pt x="6041" y="0"/>
                    <a:pt x="8828" y="0"/>
                  </a:cubicBezTo>
                  <a:cubicBezTo>
                    <a:pt x="11616" y="0"/>
                    <a:pt x="15796" y="982"/>
                    <a:pt x="17887" y="2618"/>
                  </a:cubicBezTo>
                  <a:cubicBezTo>
                    <a:pt x="19977" y="4255"/>
                    <a:pt x="19977" y="6545"/>
                    <a:pt x="18061" y="8836"/>
                  </a:cubicBezTo>
                  <a:cubicBezTo>
                    <a:pt x="16145" y="11127"/>
                    <a:pt x="12312" y="13418"/>
                    <a:pt x="8480" y="15218"/>
                  </a:cubicBezTo>
                  <a:cubicBezTo>
                    <a:pt x="4648" y="17018"/>
                    <a:pt x="816" y="18327"/>
                    <a:pt x="119" y="18982"/>
                  </a:cubicBezTo>
                  <a:cubicBezTo>
                    <a:pt x="-578" y="19636"/>
                    <a:pt x="1861" y="19636"/>
                    <a:pt x="5867" y="19964"/>
                  </a:cubicBezTo>
                  <a:cubicBezTo>
                    <a:pt x="9874" y="20291"/>
                    <a:pt x="15448" y="20945"/>
                    <a:pt x="2102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074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7050140" y="6119404"/>
              <a:ext cx="1327115" cy="902160"/>
            </a:xfrm>
            <a:prstGeom prst="rect">
              <a:avLst/>
            </a:prstGeom>
            <a:effectLst/>
          </p:spPr>
        </p:pic>
        <p:sp>
          <p:nvSpPr>
            <p:cNvPr id="3076" name="Line"/>
            <p:cNvSpPr/>
            <p:nvPr/>
          </p:nvSpPr>
          <p:spPr>
            <a:xfrm>
              <a:off x="3793804" y="7072988"/>
              <a:ext cx="3302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424"/>
                    <a:pt x="7754" y="847"/>
                    <a:pt x="11215" y="1694"/>
                  </a:cubicBezTo>
                  <a:cubicBezTo>
                    <a:pt x="14677" y="2541"/>
                    <a:pt x="17723" y="3812"/>
                    <a:pt x="19454" y="4871"/>
                  </a:cubicBezTo>
                  <a:cubicBezTo>
                    <a:pt x="21185" y="5929"/>
                    <a:pt x="21600" y="6776"/>
                    <a:pt x="21600" y="7624"/>
                  </a:cubicBezTo>
                  <a:cubicBezTo>
                    <a:pt x="21600" y="8471"/>
                    <a:pt x="21185" y="9318"/>
                    <a:pt x="19454" y="10800"/>
                  </a:cubicBezTo>
                  <a:cubicBezTo>
                    <a:pt x="17723" y="12282"/>
                    <a:pt x="14677" y="14400"/>
                    <a:pt x="12392" y="15776"/>
                  </a:cubicBezTo>
                  <a:cubicBezTo>
                    <a:pt x="10108" y="17153"/>
                    <a:pt x="8585" y="17788"/>
                    <a:pt x="7338" y="18424"/>
                  </a:cubicBezTo>
                  <a:cubicBezTo>
                    <a:pt x="6092" y="19059"/>
                    <a:pt x="5123" y="19694"/>
                    <a:pt x="4985" y="20224"/>
                  </a:cubicBezTo>
                  <a:cubicBezTo>
                    <a:pt x="4846" y="20753"/>
                    <a:pt x="5538" y="21176"/>
                    <a:pt x="623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3886937" y="7244438"/>
              <a:ext cx="402168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81" y="533"/>
                    <a:pt x="17962" y="1067"/>
                    <a:pt x="15404" y="3333"/>
                  </a:cubicBezTo>
                  <a:cubicBezTo>
                    <a:pt x="12846" y="5600"/>
                    <a:pt x="9549" y="9600"/>
                    <a:pt x="7048" y="12400"/>
                  </a:cubicBezTo>
                  <a:cubicBezTo>
                    <a:pt x="4547" y="15200"/>
                    <a:pt x="2842" y="16800"/>
                    <a:pt x="1705" y="18000"/>
                  </a:cubicBezTo>
                  <a:cubicBezTo>
                    <a:pt x="568" y="19200"/>
                    <a:pt x="0" y="20000"/>
                    <a:pt x="0" y="20533"/>
                  </a:cubicBezTo>
                  <a:cubicBezTo>
                    <a:pt x="0" y="21067"/>
                    <a:pt x="568" y="21333"/>
                    <a:pt x="113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4366030" y="7153078"/>
              <a:ext cx="248141" cy="27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256" fill="norm" stroke="1" extrusionOk="0">
                  <a:moveTo>
                    <a:pt x="16819" y="3683"/>
                  </a:moveTo>
                  <a:cubicBezTo>
                    <a:pt x="16819" y="2519"/>
                    <a:pt x="16819" y="1356"/>
                    <a:pt x="16365" y="692"/>
                  </a:cubicBezTo>
                  <a:cubicBezTo>
                    <a:pt x="15911" y="27"/>
                    <a:pt x="15004" y="-139"/>
                    <a:pt x="13642" y="110"/>
                  </a:cubicBezTo>
                  <a:cubicBezTo>
                    <a:pt x="12281" y="359"/>
                    <a:pt x="10466" y="1024"/>
                    <a:pt x="8288" y="2686"/>
                  </a:cubicBezTo>
                  <a:cubicBezTo>
                    <a:pt x="6109" y="4347"/>
                    <a:pt x="3568" y="7006"/>
                    <a:pt x="2116" y="9498"/>
                  </a:cubicBezTo>
                  <a:cubicBezTo>
                    <a:pt x="664" y="11990"/>
                    <a:pt x="301" y="14316"/>
                    <a:pt x="120" y="15895"/>
                  </a:cubicBezTo>
                  <a:cubicBezTo>
                    <a:pt x="-62" y="17473"/>
                    <a:pt x="-62" y="18304"/>
                    <a:pt x="301" y="19052"/>
                  </a:cubicBezTo>
                  <a:cubicBezTo>
                    <a:pt x="664" y="19799"/>
                    <a:pt x="1390" y="20464"/>
                    <a:pt x="2661" y="20879"/>
                  </a:cubicBezTo>
                  <a:cubicBezTo>
                    <a:pt x="3931" y="21295"/>
                    <a:pt x="5746" y="21461"/>
                    <a:pt x="8378" y="20879"/>
                  </a:cubicBezTo>
                  <a:cubicBezTo>
                    <a:pt x="11010" y="20298"/>
                    <a:pt x="14459" y="18969"/>
                    <a:pt x="16819" y="17473"/>
                  </a:cubicBezTo>
                  <a:cubicBezTo>
                    <a:pt x="19178" y="15978"/>
                    <a:pt x="20449" y="14316"/>
                    <a:pt x="20993" y="12655"/>
                  </a:cubicBezTo>
                  <a:cubicBezTo>
                    <a:pt x="21538" y="10993"/>
                    <a:pt x="21356" y="9332"/>
                    <a:pt x="19995" y="7421"/>
                  </a:cubicBezTo>
                  <a:cubicBezTo>
                    <a:pt x="18634" y="5510"/>
                    <a:pt x="16093" y="3350"/>
                    <a:pt x="13551" y="11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8" name="Drawing"/>
          <p:cNvGrpSpPr/>
          <p:nvPr/>
        </p:nvGrpSpPr>
        <p:grpSpPr>
          <a:xfrm>
            <a:off x="1075034" y="1322719"/>
            <a:ext cx="11885316" cy="7137287"/>
            <a:chOff x="0" y="0"/>
            <a:chExt cx="11885315" cy="7137285"/>
          </a:xfrm>
        </p:grpSpPr>
        <p:sp>
          <p:nvSpPr>
            <p:cNvPr id="3081" name="Line"/>
            <p:cNvSpPr/>
            <p:nvPr/>
          </p:nvSpPr>
          <p:spPr>
            <a:xfrm>
              <a:off x="1142295" y="123948"/>
              <a:ext cx="297271" cy="60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03" fill="norm" stroke="1" extrusionOk="0">
                  <a:moveTo>
                    <a:pt x="1753" y="7015"/>
                  </a:moveTo>
                  <a:cubicBezTo>
                    <a:pt x="1141" y="5965"/>
                    <a:pt x="528" y="4915"/>
                    <a:pt x="221" y="4203"/>
                  </a:cubicBezTo>
                  <a:cubicBezTo>
                    <a:pt x="-85" y="3490"/>
                    <a:pt x="-85" y="3115"/>
                    <a:pt x="298" y="3228"/>
                  </a:cubicBezTo>
                  <a:cubicBezTo>
                    <a:pt x="681" y="3340"/>
                    <a:pt x="1447" y="3940"/>
                    <a:pt x="2749" y="5478"/>
                  </a:cubicBezTo>
                  <a:cubicBezTo>
                    <a:pt x="4051" y="7015"/>
                    <a:pt x="5889" y="9490"/>
                    <a:pt x="7728" y="12040"/>
                  </a:cubicBezTo>
                  <a:cubicBezTo>
                    <a:pt x="9566" y="14590"/>
                    <a:pt x="11404" y="17215"/>
                    <a:pt x="12477" y="18715"/>
                  </a:cubicBezTo>
                  <a:cubicBezTo>
                    <a:pt x="13549" y="20215"/>
                    <a:pt x="13855" y="20590"/>
                    <a:pt x="14238" y="20928"/>
                  </a:cubicBezTo>
                  <a:cubicBezTo>
                    <a:pt x="14621" y="21265"/>
                    <a:pt x="15081" y="21565"/>
                    <a:pt x="15311" y="21303"/>
                  </a:cubicBezTo>
                  <a:cubicBezTo>
                    <a:pt x="15541" y="21040"/>
                    <a:pt x="15541" y="20215"/>
                    <a:pt x="15464" y="18415"/>
                  </a:cubicBezTo>
                  <a:cubicBezTo>
                    <a:pt x="15387" y="16615"/>
                    <a:pt x="15234" y="13840"/>
                    <a:pt x="15158" y="10953"/>
                  </a:cubicBezTo>
                  <a:cubicBezTo>
                    <a:pt x="15081" y="8065"/>
                    <a:pt x="15081" y="5065"/>
                    <a:pt x="15234" y="3340"/>
                  </a:cubicBezTo>
                  <a:cubicBezTo>
                    <a:pt x="15387" y="1615"/>
                    <a:pt x="15694" y="1165"/>
                    <a:pt x="16077" y="753"/>
                  </a:cubicBezTo>
                  <a:cubicBezTo>
                    <a:pt x="16460" y="340"/>
                    <a:pt x="16919" y="-35"/>
                    <a:pt x="17379" y="3"/>
                  </a:cubicBezTo>
                  <a:cubicBezTo>
                    <a:pt x="17838" y="40"/>
                    <a:pt x="18298" y="490"/>
                    <a:pt x="18987" y="1053"/>
                  </a:cubicBezTo>
                  <a:cubicBezTo>
                    <a:pt x="19677" y="1615"/>
                    <a:pt x="20596" y="2290"/>
                    <a:pt x="21515" y="29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1437766" y="425958"/>
              <a:ext cx="268500" cy="22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764" fill="norm" stroke="1" extrusionOk="0">
                  <a:moveTo>
                    <a:pt x="17356" y="7433"/>
                  </a:moveTo>
                  <a:cubicBezTo>
                    <a:pt x="14150" y="4487"/>
                    <a:pt x="10943" y="1542"/>
                    <a:pt x="8581" y="462"/>
                  </a:cubicBezTo>
                  <a:cubicBezTo>
                    <a:pt x="6219" y="-618"/>
                    <a:pt x="4700" y="167"/>
                    <a:pt x="3350" y="3113"/>
                  </a:cubicBezTo>
                  <a:cubicBezTo>
                    <a:pt x="2000" y="6058"/>
                    <a:pt x="818" y="11164"/>
                    <a:pt x="312" y="14306"/>
                  </a:cubicBezTo>
                  <a:cubicBezTo>
                    <a:pt x="-194" y="17447"/>
                    <a:pt x="-25" y="18626"/>
                    <a:pt x="397" y="19509"/>
                  </a:cubicBezTo>
                  <a:cubicBezTo>
                    <a:pt x="818" y="20393"/>
                    <a:pt x="1493" y="20982"/>
                    <a:pt x="3350" y="20687"/>
                  </a:cubicBezTo>
                  <a:cubicBezTo>
                    <a:pt x="5206" y="20393"/>
                    <a:pt x="8244" y="19215"/>
                    <a:pt x="10184" y="18233"/>
                  </a:cubicBezTo>
                  <a:cubicBezTo>
                    <a:pt x="12125" y="17251"/>
                    <a:pt x="12969" y="16466"/>
                    <a:pt x="14319" y="16073"/>
                  </a:cubicBezTo>
                  <a:cubicBezTo>
                    <a:pt x="15669" y="15680"/>
                    <a:pt x="17525" y="15680"/>
                    <a:pt x="18790" y="15091"/>
                  </a:cubicBezTo>
                  <a:cubicBezTo>
                    <a:pt x="20056" y="14502"/>
                    <a:pt x="20731" y="13324"/>
                    <a:pt x="21406" y="121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1706265" y="366380"/>
              <a:ext cx="2349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50"/>
                  </a:moveTo>
                  <a:cubicBezTo>
                    <a:pt x="584" y="7050"/>
                    <a:pt x="1168" y="6450"/>
                    <a:pt x="2238" y="6525"/>
                  </a:cubicBezTo>
                  <a:cubicBezTo>
                    <a:pt x="3308" y="6600"/>
                    <a:pt x="4865" y="7350"/>
                    <a:pt x="7200" y="9375"/>
                  </a:cubicBezTo>
                  <a:cubicBezTo>
                    <a:pt x="9535" y="11400"/>
                    <a:pt x="12649" y="14700"/>
                    <a:pt x="14205" y="16800"/>
                  </a:cubicBezTo>
                  <a:cubicBezTo>
                    <a:pt x="15762" y="18900"/>
                    <a:pt x="15762" y="19800"/>
                    <a:pt x="15373" y="20475"/>
                  </a:cubicBezTo>
                  <a:cubicBezTo>
                    <a:pt x="14984" y="21150"/>
                    <a:pt x="14205" y="21600"/>
                    <a:pt x="13232" y="21600"/>
                  </a:cubicBezTo>
                  <a:cubicBezTo>
                    <a:pt x="12259" y="21600"/>
                    <a:pt x="11092" y="21150"/>
                    <a:pt x="9924" y="18975"/>
                  </a:cubicBezTo>
                  <a:cubicBezTo>
                    <a:pt x="8757" y="16800"/>
                    <a:pt x="7589" y="12900"/>
                    <a:pt x="9535" y="9450"/>
                  </a:cubicBezTo>
                  <a:cubicBezTo>
                    <a:pt x="11481" y="6000"/>
                    <a:pt x="16541" y="30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1610508" y="493380"/>
              <a:ext cx="8940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fill="norm" stroke="1" extrusionOk="0">
                  <a:moveTo>
                    <a:pt x="4641" y="0"/>
                  </a:moveTo>
                  <a:cubicBezTo>
                    <a:pt x="2632" y="847"/>
                    <a:pt x="623" y="1694"/>
                    <a:pt x="120" y="4447"/>
                  </a:cubicBezTo>
                  <a:cubicBezTo>
                    <a:pt x="-382" y="7200"/>
                    <a:pt x="623" y="11859"/>
                    <a:pt x="4390" y="15035"/>
                  </a:cubicBezTo>
                  <a:cubicBezTo>
                    <a:pt x="8158" y="18212"/>
                    <a:pt x="14688" y="19906"/>
                    <a:pt x="212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2118516" y="201214"/>
              <a:ext cx="197350" cy="514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26" fill="norm" stroke="1" extrusionOk="0">
                  <a:moveTo>
                    <a:pt x="21199" y="2912"/>
                  </a:moveTo>
                  <a:cubicBezTo>
                    <a:pt x="18698" y="1942"/>
                    <a:pt x="16197" y="972"/>
                    <a:pt x="14378" y="443"/>
                  </a:cubicBezTo>
                  <a:cubicBezTo>
                    <a:pt x="12559" y="-86"/>
                    <a:pt x="11422" y="-174"/>
                    <a:pt x="9376" y="355"/>
                  </a:cubicBezTo>
                  <a:cubicBezTo>
                    <a:pt x="7330" y="884"/>
                    <a:pt x="4374" y="2030"/>
                    <a:pt x="2441" y="4102"/>
                  </a:cubicBezTo>
                  <a:cubicBezTo>
                    <a:pt x="508" y="6174"/>
                    <a:pt x="-401" y="9171"/>
                    <a:pt x="167" y="11948"/>
                  </a:cubicBezTo>
                  <a:cubicBezTo>
                    <a:pt x="736" y="14726"/>
                    <a:pt x="2782" y="17282"/>
                    <a:pt x="6420" y="18825"/>
                  </a:cubicBezTo>
                  <a:cubicBezTo>
                    <a:pt x="10058" y="20368"/>
                    <a:pt x="15287" y="20897"/>
                    <a:pt x="20517" y="214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2400532" y="360030"/>
              <a:ext cx="28363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0" y="0"/>
                  </a:moveTo>
                  <a:cubicBezTo>
                    <a:pt x="645" y="450"/>
                    <a:pt x="0" y="900"/>
                    <a:pt x="0" y="1500"/>
                  </a:cubicBezTo>
                  <a:cubicBezTo>
                    <a:pt x="0" y="2100"/>
                    <a:pt x="645" y="2850"/>
                    <a:pt x="3143" y="5400"/>
                  </a:cubicBezTo>
                  <a:cubicBezTo>
                    <a:pt x="5642" y="7950"/>
                    <a:pt x="9994" y="12300"/>
                    <a:pt x="13379" y="15300"/>
                  </a:cubicBezTo>
                  <a:cubicBezTo>
                    <a:pt x="16764" y="18300"/>
                    <a:pt x="19182" y="1995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2489140" y="366380"/>
              <a:ext cx="169626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21110" y="0"/>
                  </a:moveTo>
                  <a:cubicBezTo>
                    <a:pt x="16895" y="2000"/>
                    <a:pt x="12681" y="4000"/>
                    <a:pt x="8993" y="6867"/>
                  </a:cubicBezTo>
                  <a:cubicBezTo>
                    <a:pt x="5305" y="9733"/>
                    <a:pt x="2144" y="13467"/>
                    <a:pt x="827" y="16067"/>
                  </a:cubicBezTo>
                  <a:cubicBezTo>
                    <a:pt x="-490" y="18667"/>
                    <a:pt x="37" y="20133"/>
                    <a:pt x="56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2728615" y="207630"/>
              <a:ext cx="137308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600" fill="norm" stroke="1" extrusionOk="0">
                  <a:moveTo>
                    <a:pt x="0" y="0"/>
                  </a:moveTo>
                  <a:cubicBezTo>
                    <a:pt x="5718" y="1648"/>
                    <a:pt x="11435" y="3296"/>
                    <a:pt x="15406" y="5292"/>
                  </a:cubicBezTo>
                  <a:cubicBezTo>
                    <a:pt x="19376" y="7287"/>
                    <a:pt x="21600" y="9629"/>
                    <a:pt x="20171" y="12405"/>
                  </a:cubicBezTo>
                  <a:cubicBezTo>
                    <a:pt x="18741" y="15181"/>
                    <a:pt x="13659" y="18390"/>
                    <a:pt x="857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3228149" y="467980"/>
              <a:ext cx="198967" cy="1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2298" y="0"/>
                  </a:moveTo>
                  <a:cubicBezTo>
                    <a:pt x="1149" y="7200"/>
                    <a:pt x="0" y="14400"/>
                    <a:pt x="0" y="18000"/>
                  </a:cubicBezTo>
                  <a:cubicBezTo>
                    <a:pt x="0" y="21600"/>
                    <a:pt x="1149" y="21600"/>
                    <a:pt x="4940" y="20400"/>
                  </a:cubicBezTo>
                  <a:cubicBezTo>
                    <a:pt x="8732" y="19200"/>
                    <a:pt x="15166" y="16800"/>
                    <a:pt x="21600" y="14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3287415" y="601330"/>
              <a:ext cx="2159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3954671" y="193076"/>
              <a:ext cx="259845" cy="5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94" fill="norm" stroke="1" extrusionOk="0">
                  <a:moveTo>
                    <a:pt x="21558" y="2761"/>
                  </a:moveTo>
                  <a:cubicBezTo>
                    <a:pt x="21207" y="2190"/>
                    <a:pt x="20856" y="1620"/>
                    <a:pt x="19451" y="1131"/>
                  </a:cubicBezTo>
                  <a:cubicBezTo>
                    <a:pt x="18046" y="642"/>
                    <a:pt x="15587" y="234"/>
                    <a:pt x="13480" y="71"/>
                  </a:cubicBezTo>
                  <a:cubicBezTo>
                    <a:pt x="11373" y="-92"/>
                    <a:pt x="9617" y="-10"/>
                    <a:pt x="7773" y="682"/>
                  </a:cubicBezTo>
                  <a:cubicBezTo>
                    <a:pt x="5929" y="1375"/>
                    <a:pt x="3997" y="2679"/>
                    <a:pt x="2768" y="4676"/>
                  </a:cubicBezTo>
                  <a:cubicBezTo>
                    <a:pt x="1538" y="6673"/>
                    <a:pt x="1012" y="9363"/>
                    <a:pt x="660" y="12012"/>
                  </a:cubicBezTo>
                  <a:cubicBezTo>
                    <a:pt x="309" y="14661"/>
                    <a:pt x="134" y="17270"/>
                    <a:pt x="46" y="18859"/>
                  </a:cubicBezTo>
                  <a:cubicBezTo>
                    <a:pt x="-42" y="20448"/>
                    <a:pt x="-42" y="21019"/>
                    <a:pt x="397" y="21263"/>
                  </a:cubicBezTo>
                  <a:cubicBezTo>
                    <a:pt x="836" y="21508"/>
                    <a:pt x="1714" y="21426"/>
                    <a:pt x="4436" y="20856"/>
                  </a:cubicBezTo>
                  <a:cubicBezTo>
                    <a:pt x="7158" y="20285"/>
                    <a:pt x="11724" y="19226"/>
                    <a:pt x="14358" y="18533"/>
                  </a:cubicBezTo>
                  <a:cubicBezTo>
                    <a:pt x="16992" y="17840"/>
                    <a:pt x="17695" y="17514"/>
                    <a:pt x="18397" y="17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3954651" y="518780"/>
              <a:ext cx="304315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307" y="21600"/>
                  </a:moveTo>
                  <a:cubicBezTo>
                    <a:pt x="562" y="21600"/>
                    <a:pt x="-183" y="21600"/>
                    <a:pt x="40" y="21240"/>
                  </a:cubicBezTo>
                  <a:cubicBezTo>
                    <a:pt x="264" y="20880"/>
                    <a:pt x="1456" y="20160"/>
                    <a:pt x="5180" y="16560"/>
                  </a:cubicBezTo>
                  <a:cubicBezTo>
                    <a:pt x="8904" y="12960"/>
                    <a:pt x="15160" y="6480"/>
                    <a:pt x="214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4366894" y="159152"/>
              <a:ext cx="387372" cy="66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07" fill="norm" stroke="1" extrusionOk="0">
                  <a:moveTo>
                    <a:pt x="19371" y="1957"/>
                  </a:moveTo>
                  <a:cubicBezTo>
                    <a:pt x="18197" y="1212"/>
                    <a:pt x="17023" y="467"/>
                    <a:pt x="15321" y="163"/>
                  </a:cubicBezTo>
                  <a:cubicBezTo>
                    <a:pt x="13619" y="-142"/>
                    <a:pt x="11388" y="-7"/>
                    <a:pt x="9451" y="467"/>
                  </a:cubicBezTo>
                  <a:cubicBezTo>
                    <a:pt x="7514" y="941"/>
                    <a:pt x="5871" y="1754"/>
                    <a:pt x="4991" y="2973"/>
                  </a:cubicBezTo>
                  <a:cubicBezTo>
                    <a:pt x="4110" y="4192"/>
                    <a:pt x="3993" y="5817"/>
                    <a:pt x="3934" y="7780"/>
                  </a:cubicBezTo>
                  <a:cubicBezTo>
                    <a:pt x="3875" y="9744"/>
                    <a:pt x="3875" y="12046"/>
                    <a:pt x="3523" y="13874"/>
                  </a:cubicBezTo>
                  <a:cubicBezTo>
                    <a:pt x="3171" y="15703"/>
                    <a:pt x="2467" y="17057"/>
                    <a:pt x="1880" y="18039"/>
                  </a:cubicBezTo>
                  <a:cubicBezTo>
                    <a:pt x="1293" y="19020"/>
                    <a:pt x="823" y="19630"/>
                    <a:pt x="471" y="20138"/>
                  </a:cubicBezTo>
                  <a:cubicBezTo>
                    <a:pt x="119" y="20645"/>
                    <a:pt x="-116" y="21052"/>
                    <a:pt x="60" y="21255"/>
                  </a:cubicBezTo>
                  <a:cubicBezTo>
                    <a:pt x="236" y="21458"/>
                    <a:pt x="823" y="21458"/>
                    <a:pt x="2877" y="21255"/>
                  </a:cubicBezTo>
                  <a:cubicBezTo>
                    <a:pt x="4932" y="21052"/>
                    <a:pt x="8454" y="20645"/>
                    <a:pt x="11799" y="20408"/>
                  </a:cubicBezTo>
                  <a:cubicBezTo>
                    <a:pt x="15145" y="20171"/>
                    <a:pt x="18314" y="20104"/>
                    <a:pt x="21484" y="200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4862215" y="347330"/>
              <a:ext cx="27305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51" y="2760"/>
                    <a:pt x="7702" y="5520"/>
                    <a:pt x="11219" y="8400"/>
                  </a:cubicBezTo>
                  <a:cubicBezTo>
                    <a:pt x="14735" y="11280"/>
                    <a:pt x="17916" y="14280"/>
                    <a:pt x="19591" y="16500"/>
                  </a:cubicBezTo>
                  <a:cubicBezTo>
                    <a:pt x="21265" y="18720"/>
                    <a:pt x="21433" y="201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4944765" y="364548"/>
              <a:ext cx="184151" cy="40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21600" y="1433"/>
                  </a:moveTo>
                  <a:cubicBezTo>
                    <a:pt x="20607" y="876"/>
                    <a:pt x="19614" y="319"/>
                    <a:pt x="18497" y="97"/>
                  </a:cubicBezTo>
                  <a:cubicBezTo>
                    <a:pt x="17379" y="-126"/>
                    <a:pt x="16138" y="-15"/>
                    <a:pt x="14648" y="987"/>
                  </a:cubicBezTo>
                  <a:cubicBezTo>
                    <a:pt x="13159" y="1989"/>
                    <a:pt x="11421" y="3882"/>
                    <a:pt x="9434" y="6554"/>
                  </a:cubicBezTo>
                  <a:cubicBezTo>
                    <a:pt x="7448" y="9227"/>
                    <a:pt x="5214" y="12678"/>
                    <a:pt x="3600" y="15295"/>
                  </a:cubicBezTo>
                  <a:cubicBezTo>
                    <a:pt x="1986" y="17911"/>
                    <a:pt x="993" y="19693"/>
                    <a:pt x="0" y="214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5162996" y="154280"/>
              <a:ext cx="175470" cy="20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46" fill="norm" stroke="1" extrusionOk="0">
                  <a:moveTo>
                    <a:pt x="1260" y="2911"/>
                  </a:moveTo>
                  <a:cubicBezTo>
                    <a:pt x="488" y="2029"/>
                    <a:pt x="-283" y="1147"/>
                    <a:pt x="103" y="596"/>
                  </a:cubicBezTo>
                  <a:cubicBezTo>
                    <a:pt x="488" y="45"/>
                    <a:pt x="2031" y="-175"/>
                    <a:pt x="4217" y="156"/>
                  </a:cubicBezTo>
                  <a:cubicBezTo>
                    <a:pt x="6403" y="486"/>
                    <a:pt x="9231" y="1368"/>
                    <a:pt x="10774" y="3021"/>
                  </a:cubicBezTo>
                  <a:cubicBezTo>
                    <a:pt x="12317" y="4674"/>
                    <a:pt x="12574" y="7098"/>
                    <a:pt x="11546" y="9523"/>
                  </a:cubicBezTo>
                  <a:cubicBezTo>
                    <a:pt x="10517" y="11947"/>
                    <a:pt x="8203" y="14372"/>
                    <a:pt x="6403" y="16356"/>
                  </a:cubicBezTo>
                  <a:cubicBezTo>
                    <a:pt x="4603" y="18339"/>
                    <a:pt x="3317" y="19882"/>
                    <a:pt x="3317" y="20654"/>
                  </a:cubicBezTo>
                  <a:cubicBezTo>
                    <a:pt x="3317" y="21425"/>
                    <a:pt x="4603" y="21425"/>
                    <a:pt x="7817" y="20764"/>
                  </a:cubicBezTo>
                  <a:cubicBezTo>
                    <a:pt x="11031" y="20103"/>
                    <a:pt x="16174" y="18780"/>
                    <a:pt x="21317" y="174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5274965" y="135391"/>
              <a:ext cx="313668" cy="66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40" fill="norm" stroke="1" extrusionOk="0">
                  <a:moveTo>
                    <a:pt x="9568" y="2348"/>
                  </a:moveTo>
                  <a:cubicBezTo>
                    <a:pt x="9133" y="2004"/>
                    <a:pt x="8698" y="1660"/>
                    <a:pt x="8843" y="1385"/>
                  </a:cubicBezTo>
                  <a:cubicBezTo>
                    <a:pt x="8988" y="1109"/>
                    <a:pt x="9713" y="903"/>
                    <a:pt x="11162" y="662"/>
                  </a:cubicBezTo>
                  <a:cubicBezTo>
                    <a:pt x="12612" y="422"/>
                    <a:pt x="14787" y="146"/>
                    <a:pt x="16236" y="43"/>
                  </a:cubicBezTo>
                  <a:cubicBezTo>
                    <a:pt x="17686" y="-60"/>
                    <a:pt x="18411" y="9"/>
                    <a:pt x="19136" y="387"/>
                  </a:cubicBezTo>
                  <a:cubicBezTo>
                    <a:pt x="19860" y="765"/>
                    <a:pt x="20585" y="1453"/>
                    <a:pt x="21020" y="2795"/>
                  </a:cubicBezTo>
                  <a:cubicBezTo>
                    <a:pt x="21455" y="4136"/>
                    <a:pt x="21600" y="6131"/>
                    <a:pt x="21383" y="8298"/>
                  </a:cubicBezTo>
                  <a:cubicBezTo>
                    <a:pt x="21165" y="10465"/>
                    <a:pt x="20585" y="12804"/>
                    <a:pt x="20585" y="14386"/>
                  </a:cubicBezTo>
                  <a:cubicBezTo>
                    <a:pt x="20585" y="15968"/>
                    <a:pt x="21165" y="16794"/>
                    <a:pt x="21383" y="17378"/>
                  </a:cubicBezTo>
                  <a:cubicBezTo>
                    <a:pt x="21600" y="17963"/>
                    <a:pt x="21455" y="18307"/>
                    <a:pt x="19788" y="18857"/>
                  </a:cubicBezTo>
                  <a:cubicBezTo>
                    <a:pt x="18121" y="19408"/>
                    <a:pt x="14932" y="20164"/>
                    <a:pt x="11380" y="20646"/>
                  </a:cubicBezTo>
                  <a:cubicBezTo>
                    <a:pt x="7828" y="21127"/>
                    <a:pt x="3914" y="21334"/>
                    <a:pt x="0" y="215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5938828" y="480680"/>
              <a:ext cx="38388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640" y="21600"/>
                  </a:moveTo>
                  <a:cubicBezTo>
                    <a:pt x="1459" y="20400"/>
                    <a:pt x="279" y="19200"/>
                    <a:pt x="43" y="18600"/>
                  </a:cubicBezTo>
                  <a:cubicBezTo>
                    <a:pt x="-193" y="18000"/>
                    <a:pt x="515" y="18000"/>
                    <a:pt x="2876" y="15600"/>
                  </a:cubicBezTo>
                  <a:cubicBezTo>
                    <a:pt x="5237" y="13200"/>
                    <a:pt x="9250" y="8400"/>
                    <a:pt x="12614" y="5400"/>
                  </a:cubicBezTo>
                  <a:cubicBezTo>
                    <a:pt x="15977" y="2400"/>
                    <a:pt x="18692" y="1200"/>
                    <a:pt x="2140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6701982" y="126529"/>
              <a:ext cx="217634" cy="567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293" fill="norm" stroke="1" extrusionOk="0">
                  <a:moveTo>
                    <a:pt x="20952" y="3043"/>
                  </a:moveTo>
                  <a:cubicBezTo>
                    <a:pt x="20952" y="2567"/>
                    <a:pt x="20952" y="2090"/>
                    <a:pt x="20646" y="1693"/>
                  </a:cubicBezTo>
                  <a:cubicBezTo>
                    <a:pt x="20341" y="1296"/>
                    <a:pt x="19729" y="978"/>
                    <a:pt x="18914" y="700"/>
                  </a:cubicBezTo>
                  <a:cubicBezTo>
                    <a:pt x="18099" y="422"/>
                    <a:pt x="17080" y="184"/>
                    <a:pt x="16061" y="65"/>
                  </a:cubicBezTo>
                  <a:cubicBezTo>
                    <a:pt x="15043" y="-54"/>
                    <a:pt x="14024" y="-54"/>
                    <a:pt x="12699" y="462"/>
                  </a:cubicBezTo>
                  <a:cubicBezTo>
                    <a:pt x="11375" y="978"/>
                    <a:pt x="9744" y="2011"/>
                    <a:pt x="7809" y="3837"/>
                  </a:cubicBezTo>
                  <a:cubicBezTo>
                    <a:pt x="5873" y="5664"/>
                    <a:pt x="3631" y="8284"/>
                    <a:pt x="2001" y="10706"/>
                  </a:cubicBezTo>
                  <a:cubicBezTo>
                    <a:pt x="371" y="13128"/>
                    <a:pt x="-648" y="15352"/>
                    <a:pt x="473" y="17178"/>
                  </a:cubicBezTo>
                  <a:cubicBezTo>
                    <a:pt x="1594" y="19005"/>
                    <a:pt x="4854" y="20434"/>
                    <a:pt x="8216" y="20990"/>
                  </a:cubicBezTo>
                  <a:cubicBezTo>
                    <a:pt x="11578" y="21546"/>
                    <a:pt x="15043" y="21228"/>
                    <a:pt x="18507" y="209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6993699" y="199663"/>
              <a:ext cx="256117" cy="44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21600" y="4336"/>
                  </a:moveTo>
                  <a:cubicBezTo>
                    <a:pt x="21421" y="3018"/>
                    <a:pt x="21243" y="1700"/>
                    <a:pt x="19904" y="888"/>
                  </a:cubicBezTo>
                  <a:cubicBezTo>
                    <a:pt x="18565" y="77"/>
                    <a:pt x="16066" y="-227"/>
                    <a:pt x="13299" y="179"/>
                  </a:cubicBezTo>
                  <a:cubicBezTo>
                    <a:pt x="10532" y="584"/>
                    <a:pt x="7498" y="1700"/>
                    <a:pt x="5355" y="3272"/>
                  </a:cubicBezTo>
                  <a:cubicBezTo>
                    <a:pt x="3213" y="4843"/>
                    <a:pt x="1964" y="6872"/>
                    <a:pt x="1160" y="9052"/>
                  </a:cubicBezTo>
                  <a:cubicBezTo>
                    <a:pt x="357" y="11232"/>
                    <a:pt x="0" y="13565"/>
                    <a:pt x="0" y="15441"/>
                  </a:cubicBezTo>
                  <a:cubicBezTo>
                    <a:pt x="0" y="17317"/>
                    <a:pt x="357" y="18736"/>
                    <a:pt x="803" y="19649"/>
                  </a:cubicBezTo>
                  <a:cubicBezTo>
                    <a:pt x="1250" y="20562"/>
                    <a:pt x="1785" y="20967"/>
                    <a:pt x="3392" y="21170"/>
                  </a:cubicBezTo>
                  <a:cubicBezTo>
                    <a:pt x="4998" y="21373"/>
                    <a:pt x="7676" y="21373"/>
                    <a:pt x="10711" y="21069"/>
                  </a:cubicBezTo>
                  <a:cubicBezTo>
                    <a:pt x="13745" y="20765"/>
                    <a:pt x="17137" y="20156"/>
                    <a:pt x="20529" y="19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7040265" y="467980"/>
              <a:ext cx="2476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5200"/>
                    <a:pt x="7754" y="8800"/>
                    <a:pt x="11354" y="5200"/>
                  </a:cubicBezTo>
                  <a:cubicBezTo>
                    <a:pt x="14954" y="1600"/>
                    <a:pt x="18277" y="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7377975" y="169530"/>
              <a:ext cx="303641" cy="50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34" fill="norm" stroke="1" extrusionOk="0">
                  <a:moveTo>
                    <a:pt x="21518" y="3780"/>
                  </a:moveTo>
                  <a:cubicBezTo>
                    <a:pt x="20018" y="2700"/>
                    <a:pt x="18518" y="1620"/>
                    <a:pt x="16493" y="945"/>
                  </a:cubicBezTo>
                  <a:cubicBezTo>
                    <a:pt x="14468" y="270"/>
                    <a:pt x="11918" y="0"/>
                    <a:pt x="10268" y="0"/>
                  </a:cubicBezTo>
                  <a:cubicBezTo>
                    <a:pt x="8618" y="0"/>
                    <a:pt x="7868" y="270"/>
                    <a:pt x="7193" y="1530"/>
                  </a:cubicBezTo>
                  <a:cubicBezTo>
                    <a:pt x="6518" y="2790"/>
                    <a:pt x="5918" y="5040"/>
                    <a:pt x="4943" y="7740"/>
                  </a:cubicBezTo>
                  <a:cubicBezTo>
                    <a:pt x="3968" y="10440"/>
                    <a:pt x="2618" y="13590"/>
                    <a:pt x="1718" y="15660"/>
                  </a:cubicBezTo>
                  <a:cubicBezTo>
                    <a:pt x="818" y="17730"/>
                    <a:pt x="368" y="18720"/>
                    <a:pt x="143" y="19530"/>
                  </a:cubicBezTo>
                  <a:cubicBezTo>
                    <a:pt x="-82" y="20340"/>
                    <a:pt x="-82" y="20970"/>
                    <a:pt x="443" y="21285"/>
                  </a:cubicBezTo>
                  <a:cubicBezTo>
                    <a:pt x="968" y="21600"/>
                    <a:pt x="2018" y="21600"/>
                    <a:pt x="4943" y="21375"/>
                  </a:cubicBezTo>
                  <a:cubicBezTo>
                    <a:pt x="7868" y="21150"/>
                    <a:pt x="12668" y="20700"/>
                    <a:pt x="17468" y="202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7675265" y="302880"/>
              <a:ext cx="26035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59" y="2000"/>
                    <a:pt x="4917" y="4000"/>
                    <a:pt x="7990" y="7000"/>
                  </a:cubicBezTo>
                  <a:cubicBezTo>
                    <a:pt x="11063" y="10000"/>
                    <a:pt x="14751" y="14000"/>
                    <a:pt x="17122" y="16600"/>
                  </a:cubicBezTo>
                  <a:cubicBezTo>
                    <a:pt x="19493" y="19200"/>
                    <a:pt x="20546" y="20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7708298" y="334993"/>
              <a:ext cx="233668" cy="35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77" fill="norm" stroke="1" extrusionOk="0">
                  <a:moveTo>
                    <a:pt x="21482" y="361"/>
                  </a:moveTo>
                  <a:cubicBezTo>
                    <a:pt x="20509" y="106"/>
                    <a:pt x="19536" y="-150"/>
                    <a:pt x="18271" y="106"/>
                  </a:cubicBezTo>
                  <a:cubicBezTo>
                    <a:pt x="17006" y="361"/>
                    <a:pt x="15450" y="1128"/>
                    <a:pt x="12920" y="3237"/>
                  </a:cubicBezTo>
                  <a:cubicBezTo>
                    <a:pt x="10390" y="5346"/>
                    <a:pt x="6887" y="8797"/>
                    <a:pt x="4552" y="11672"/>
                  </a:cubicBezTo>
                  <a:cubicBezTo>
                    <a:pt x="2217" y="14548"/>
                    <a:pt x="1050" y="16849"/>
                    <a:pt x="466" y="18446"/>
                  </a:cubicBezTo>
                  <a:cubicBezTo>
                    <a:pt x="-118" y="20044"/>
                    <a:pt x="-118" y="20939"/>
                    <a:pt x="271" y="21194"/>
                  </a:cubicBezTo>
                  <a:cubicBezTo>
                    <a:pt x="660" y="21450"/>
                    <a:pt x="1439" y="21067"/>
                    <a:pt x="2217" y="20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7927372" y="176792"/>
              <a:ext cx="198274" cy="47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518" fill="norm" stroke="1" extrusionOk="0">
                  <a:moveTo>
                    <a:pt x="204" y="4260"/>
                  </a:moveTo>
                  <a:cubicBezTo>
                    <a:pt x="-24" y="3686"/>
                    <a:pt x="-251" y="3113"/>
                    <a:pt x="658" y="2540"/>
                  </a:cubicBezTo>
                  <a:cubicBezTo>
                    <a:pt x="1568" y="1966"/>
                    <a:pt x="3614" y="1393"/>
                    <a:pt x="6343" y="963"/>
                  </a:cubicBezTo>
                  <a:cubicBezTo>
                    <a:pt x="9071" y="532"/>
                    <a:pt x="12482" y="246"/>
                    <a:pt x="14755" y="102"/>
                  </a:cubicBezTo>
                  <a:cubicBezTo>
                    <a:pt x="17029" y="-41"/>
                    <a:pt x="18166" y="-41"/>
                    <a:pt x="19075" y="150"/>
                  </a:cubicBezTo>
                  <a:cubicBezTo>
                    <a:pt x="19985" y="341"/>
                    <a:pt x="20667" y="724"/>
                    <a:pt x="20894" y="2301"/>
                  </a:cubicBezTo>
                  <a:cubicBezTo>
                    <a:pt x="21122" y="3878"/>
                    <a:pt x="20894" y="6649"/>
                    <a:pt x="20894" y="9325"/>
                  </a:cubicBezTo>
                  <a:cubicBezTo>
                    <a:pt x="20894" y="12001"/>
                    <a:pt x="21122" y="14582"/>
                    <a:pt x="21235" y="16398"/>
                  </a:cubicBezTo>
                  <a:cubicBezTo>
                    <a:pt x="21349" y="18214"/>
                    <a:pt x="21349" y="19265"/>
                    <a:pt x="20894" y="19934"/>
                  </a:cubicBezTo>
                  <a:cubicBezTo>
                    <a:pt x="20440" y="20603"/>
                    <a:pt x="19530" y="20890"/>
                    <a:pt x="18507" y="21129"/>
                  </a:cubicBezTo>
                  <a:cubicBezTo>
                    <a:pt x="17484" y="21368"/>
                    <a:pt x="16347" y="21559"/>
                    <a:pt x="15096" y="21511"/>
                  </a:cubicBezTo>
                  <a:cubicBezTo>
                    <a:pt x="13846" y="21463"/>
                    <a:pt x="12482" y="21177"/>
                    <a:pt x="11117" y="208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8240415" y="111157"/>
              <a:ext cx="174738" cy="56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566" fill="norm" stroke="1" extrusionOk="0">
                  <a:moveTo>
                    <a:pt x="3812" y="292"/>
                  </a:moveTo>
                  <a:cubicBezTo>
                    <a:pt x="5336" y="129"/>
                    <a:pt x="6861" y="-34"/>
                    <a:pt x="8132" y="7"/>
                  </a:cubicBezTo>
                  <a:cubicBezTo>
                    <a:pt x="9402" y="48"/>
                    <a:pt x="10419" y="292"/>
                    <a:pt x="12452" y="1718"/>
                  </a:cubicBezTo>
                  <a:cubicBezTo>
                    <a:pt x="14485" y="3145"/>
                    <a:pt x="17534" y="5753"/>
                    <a:pt x="19313" y="8076"/>
                  </a:cubicBezTo>
                  <a:cubicBezTo>
                    <a:pt x="21092" y="10399"/>
                    <a:pt x="21600" y="12437"/>
                    <a:pt x="20075" y="14393"/>
                  </a:cubicBezTo>
                  <a:cubicBezTo>
                    <a:pt x="18551" y="16349"/>
                    <a:pt x="14993" y="18224"/>
                    <a:pt x="11308" y="19406"/>
                  </a:cubicBezTo>
                  <a:cubicBezTo>
                    <a:pt x="7624" y="20588"/>
                    <a:pt x="3812" y="21077"/>
                    <a:pt x="0" y="215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8437265" y="-1"/>
              <a:ext cx="323851" cy="24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5371"/>
                  </a:moveTo>
                  <a:cubicBezTo>
                    <a:pt x="0" y="4264"/>
                    <a:pt x="0" y="3156"/>
                    <a:pt x="706" y="2233"/>
                  </a:cubicBezTo>
                  <a:cubicBezTo>
                    <a:pt x="1412" y="1310"/>
                    <a:pt x="2824" y="571"/>
                    <a:pt x="4235" y="202"/>
                  </a:cubicBezTo>
                  <a:cubicBezTo>
                    <a:pt x="5647" y="-167"/>
                    <a:pt x="7059" y="-167"/>
                    <a:pt x="8047" y="1402"/>
                  </a:cubicBezTo>
                  <a:cubicBezTo>
                    <a:pt x="9035" y="2971"/>
                    <a:pt x="9600" y="6110"/>
                    <a:pt x="9318" y="8879"/>
                  </a:cubicBezTo>
                  <a:cubicBezTo>
                    <a:pt x="9035" y="11648"/>
                    <a:pt x="7906" y="14048"/>
                    <a:pt x="7059" y="15895"/>
                  </a:cubicBezTo>
                  <a:cubicBezTo>
                    <a:pt x="6212" y="17741"/>
                    <a:pt x="5647" y="19033"/>
                    <a:pt x="5718" y="19679"/>
                  </a:cubicBezTo>
                  <a:cubicBezTo>
                    <a:pt x="5788" y="20325"/>
                    <a:pt x="6494" y="20325"/>
                    <a:pt x="9247" y="20510"/>
                  </a:cubicBezTo>
                  <a:cubicBezTo>
                    <a:pt x="12000" y="20695"/>
                    <a:pt x="16800" y="21064"/>
                    <a:pt x="21600" y="21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1528929" y="1824610"/>
              <a:ext cx="195996" cy="34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3" h="21108" fill="norm" stroke="1" extrusionOk="0">
                  <a:moveTo>
                    <a:pt x="16971" y="5639"/>
                  </a:moveTo>
                  <a:cubicBezTo>
                    <a:pt x="17407" y="4199"/>
                    <a:pt x="17843" y="2759"/>
                    <a:pt x="16643" y="1646"/>
                  </a:cubicBezTo>
                  <a:cubicBezTo>
                    <a:pt x="15443" y="533"/>
                    <a:pt x="12607" y="-252"/>
                    <a:pt x="9662" y="75"/>
                  </a:cubicBezTo>
                  <a:cubicBezTo>
                    <a:pt x="6716" y="403"/>
                    <a:pt x="3662" y="1843"/>
                    <a:pt x="1807" y="3413"/>
                  </a:cubicBezTo>
                  <a:cubicBezTo>
                    <a:pt x="-47" y="4984"/>
                    <a:pt x="-702" y="6686"/>
                    <a:pt x="934" y="8126"/>
                  </a:cubicBezTo>
                  <a:cubicBezTo>
                    <a:pt x="2571" y="9566"/>
                    <a:pt x="6498" y="10744"/>
                    <a:pt x="10316" y="12119"/>
                  </a:cubicBezTo>
                  <a:cubicBezTo>
                    <a:pt x="14134" y="13493"/>
                    <a:pt x="17843" y="15064"/>
                    <a:pt x="19371" y="16504"/>
                  </a:cubicBezTo>
                  <a:cubicBezTo>
                    <a:pt x="20898" y="17944"/>
                    <a:pt x="20243" y="19253"/>
                    <a:pt x="18062" y="20104"/>
                  </a:cubicBezTo>
                  <a:cubicBezTo>
                    <a:pt x="15880" y="20955"/>
                    <a:pt x="12171" y="21348"/>
                    <a:pt x="9553" y="20955"/>
                  </a:cubicBezTo>
                  <a:cubicBezTo>
                    <a:pt x="6934" y="20563"/>
                    <a:pt x="5407" y="19384"/>
                    <a:pt x="5407" y="17683"/>
                  </a:cubicBezTo>
                  <a:cubicBezTo>
                    <a:pt x="5407" y="15981"/>
                    <a:pt x="6934" y="13755"/>
                    <a:pt x="8462" y="115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1849881" y="1617330"/>
              <a:ext cx="161185" cy="55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2" fill="norm" stroke="1" extrusionOk="0">
                  <a:moveTo>
                    <a:pt x="7056" y="0"/>
                  </a:moveTo>
                  <a:cubicBezTo>
                    <a:pt x="4811" y="1889"/>
                    <a:pt x="2567" y="3778"/>
                    <a:pt x="1305" y="6037"/>
                  </a:cubicBezTo>
                  <a:cubicBezTo>
                    <a:pt x="43" y="8295"/>
                    <a:pt x="-238" y="10923"/>
                    <a:pt x="183" y="13428"/>
                  </a:cubicBezTo>
                  <a:cubicBezTo>
                    <a:pt x="604" y="15933"/>
                    <a:pt x="1726" y="18315"/>
                    <a:pt x="2567" y="19711"/>
                  </a:cubicBezTo>
                  <a:cubicBezTo>
                    <a:pt x="3409" y="21107"/>
                    <a:pt x="3970" y="21518"/>
                    <a:pt x="6354" y="21559"/>
                  </a:cubicBezTo>
                  <a:cubicBezTo>
                    <a:pt x="8739" y="21600"/>
                    <a:pt x="12946" y="21271"/>
                    <a:pt x="15752" y="20450"/>
                  </a:cubicBezTo>
                  <a:cubicBezTo>
                    <a:pt x="18557" y="19629"/>
                    <a:pt x="19959" y="18315"/>
                    <a:pt x="21362" y="170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786699" y="1934830"/>
              <a:ext cx="249767" cy="3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4576" y="18000"/>
                  </a:moveTo>
                  <a:cubicBezTo>
                    <a:pt x="3661" y="19200"/>
                    <a:pt x="2746" y="20400"/>
                    <a:pt x="1831" y="21000"/>
                  </a:cubicBezTo>
                  <a:cubicBezTo>
                    <a:pt x="915" y="21600"/>
                    <a:pt x="0" y="21600"/>
                    <a:pt x="0" y="20400"/>
                  </a:cubicBezTo>
                  <a:cubicBezTo>
                    <a:pt x="0" y="19200"/>
                    <a:pt x="915" y="16800"/>
                    <a:pt x="4668" y="13200"/>
                  </a:cubicBezTo>
                  <a:cubicBezTo>
                    <a:pt x="8420" y="9600"/>
                    <a:pt x="15010" y="4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2052539" y="1530323"/>
              <a:ext cx="224433" cy="643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54" fill="norm" stroke="1" extrusionOk="0">
                  <a:moveTo>
                    <a:pt x="11681" y="16878"/>
                  </a:moveTo>
                  <a:cubicBezTo>
                    <a:pt x="12881" y="15819"/>
                    <a:pt x="14081" y="14761"/>
                    <a:pt x="14781" y="14019"/>
                  </a:cubicBezTo>
                  <a:cubicBezTo>
                    <a:pt x="15481" y="13278"/>
                    <a:pt x="15681" y="12855"/>
                    <a:pt x="15181" y="12572"/>
                  </a:cubicBezTo>
                  <a:cubicBezTo>
                    <a:pt x="14681" y="12290"/>
                    <a:pt x="13481" y="12149"/>
                    <a:pt x="11481" y="12572"/>
                  </a:cubicBezTo>
                  <a:cubicBezTo>
                    <a:pt x="9481" y="12996"/>
                    <a:pt x="6681" y="13984"/>
                    <a:pt x="4481" y="15396"/>
                  </a:cubicBezTo>
                  <a:cubicBezTo>
                    <a:pt x="2281" y="16808"/>
                    <a:pt x="681" y="18643"/>
                    <a:pt x="181" y="19737"/>
                  </a:cubicBezTo>
                  <a:cubicBezTo>
                    <a:pt x="-319" y="20831"/>
                    <a:pt x="281" y="21184"/>
                    <a:pt x="1181" y="21361"/>
                  </a:cubicBezTo>
                  <a:cubicBezTo>
                    <a:pt x="2081" y="21537"/>
                    <a:pt x="3281" y="21537"/>
                    <a:pt x="5681" y="20690"/>
                  </a:cubicBezTo>
                  <a:cubicBezTo>
                    <a:pt x="8081" y="19843"/>
                    <a:pt x="11681" y="18149"/>
                    <a:pt x="14281" y="15961"/>
                  </a:cubicBezTo>
                  <a:cubicBezTo>
                    <a:pt x="16881" y="13772"/>
                    <a:pt x="18481" y="11090"/>
                    <a:pt x="19481" y="8549"/>
                  </a:cubicBezTo>
                  <a:cubicBezTo>
                    <a:pt x="20481" y="6008"/>
                    <a:pt x="20881" y="3608"/>
                    <a:pt x="21081" y="2125"/>
                  </a:cubicBezTo>
                  <a:cubicBezTo>
                    <a:pt x="21281" y="643"/>
                    <a:pt x="21281" y="78"/>
                    <a:pt x="20781" y="8"/>
                  </a:cubicBezTo>
                  <a:cubicBezTo>
                    <a:pt x="20281" y="-63"/>
                    <a:pt x="19281" y="361"/>
                    <a:pt x="18281" y="1561"/>
                  </a:cubicBezTo>
                  <a:cubicBezTo>
                    <a:pt x="17281" y="2761"/>
                    <a:pt x="16281" y="4737"/>
                    <a:pt x="15781" y="7137"/>
                  </a:cubicBezTo>
                  <a:cubicBezTo>
                    <a:pt x="15281" y="9537"/>
                    <a:pt x="15281" y="12361"/>
                    <a:pt x="15681" y="14655"/>
                  </a:cubicBezTo>
                  <a:cubicBezTo>
                    <a:pt x="16081" y="16949"/>
                    <a:pt x="16881" y="18713"/>
                    <a:pt x="17681" y="20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2404765" y="20237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2914581" y="1531516"/>
              <a:ext cx="271235" cy="6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28" fill="norm" stroke="1" extrusionOk="0">
                  <a:moveTo>
                    <a:pt x="17940" y="14317"/>
                  </a:moveTo>
                  <a:cubicBezTo>
                    <a:pt x="16600" y="13355"/>
                    <a:pt x="15261" y="12393"/>
                    <a:pt x="14172" y="11876"/>
                  </a:cubicBezTo>
                  <a:cubicBezTo>
                    <a:pt x="13084" y="11358"/>
                    <a:pt x="12247" y="11284"/>
                    <a:pt x="10740" y="11728"/>
                  </a:cubicBezTo>
                  <a:cubicBezTo>
                    <a:pt x="9233" y="12171"/>
                    <a:pt x="7056" y="13133"/>
                    <a:pt x="5130" y="14576"/>
                  </a:cubicBezTo>
                  <a:cubicBezTo>
                    <a:pt x="3205" y="16018"/>
                    <a:pt x="1530" y="17941"/>
                    <a:pt x="693" y="19162"/>
                  </a:cubicBezTo>
                  <a:cubicBezTo>
                    <a:pt x="-144" y="20382"/>
                    <a:pt x="-144" y="20900"/>
                    <a:pt x="275" y="21196"/>
                  </a:cubicBezTo>
                  <a:cubicBezTo>
                    <a:pt x="693" y="21492"/>
                    <a:pt x="1530" y="21566"/>
                    <a:pt x="3456" y="21048"/>
                  </a:cubicBezTo>
                  <a:cubicBezTo>
                    <a:pt x="5382" y="20530"/>
                    <a:pt x="8396" y="19421"/>
                    <a:pt x="10907" y="17645"/>
                  </a:cubicBezTo>
                  <a:cubicBezTo>
                    <a:pt x="13419" y="15870"/>
                    <a:pt x="15428" y="13429"/>
                    <a:pt x="16516" y="10729"/>
                  </a:cubicBezTo>
                  <a:cubicBezTo>
                    <a:pt x="17605" y="8029"/>
                    <a:pt x="17772" y="5070"/>
                    <a:pt x="17772" y="3332"/>
                  </a:cubicBezTo>
                  <a:cubicBezTo>
                    <a:pt x="17772" y="1593"/>
                    <a:pt x="17605" y="1076"/>
                    <a:pt x="17270" y="669"/>
                  </a:cubicBezTo>
                  <a:cubicBezTo>
                    <a:pt x="16935" y="262"/>
                    <a:pt x="16433" y="-34"/>
                    <a:pt x="15930" y="3"/>
                  </a:cubicBezTo>
                  <a:cubicBezTo>
                    <a:pt x="15428" y="40"/>
                    <a:pt x="14926" y="410"/>
                    <a:pt x="14256" y="1852"/>
                  </a:cubicBezTo>
                  <a:cubicBezTo>
                    <a:pt x="13586" y="3295"/>
                    <a:pt x="12749" y="5810"/>
                    <a:pt x="12582" y="8325"/>
                  </a:cubicBezTo>
                  <a:cubicBezTo>
                    <a:pt x="12414" y="10840"/>
                    <a:pt x="12916" y="13355"/>
                    <a:pt x="13670" y="15241"/>
                  </a:cubicBezTo>
                  <a:cubicBezTo>
                    <a:pt x="14423" y="17128"/>
                    <a:pt x="15428" y="18385"/>
                    <a:pt x="16768" y="19014"/>
                  </a:cubicBezTo>
                  <a:cubicBezTo>
                    <a:pt x="18107" y="19643"/>
                    <a:pt x="19782" y="19643"/>
                    <a:pt x="21456" y="196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3249443" y="1869791"/>
              <a:ext cx="152273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903" fill="norm" stroke="1" extrusionOk="0">
                  <a:moveTo>
                    <a:pt x="858" y="10578"/>
                  </a:moveTo>
                  <a:cubicBezTo>
                    <a:pt x="2318" y="10578"/>
                    <a:pt x="3777" y="10578"/>
                    <a:pt x="6258" y="9272"/>
                  </a:cubicBezTo>
                  <a:cubicBezTo>
                    <a:pt x="8740" y="7965"/>
                    <a:pt x="12242" y="5352"/>
                    <a:pt x="13994" y="3523"/>
                  </a:cubicBezTo>
                  <a:cubicBezTo>
                    <a:pt x="15745" y="1694"/>
                    <a:pt x="15745" y="649"/>
                    <a:pt x="14869" y="213"/>
                  </a:cubicBezTo>
                  <a:cubicBezTo>
                    <a:pt x="13994" y="-222"/>
                    <a:pt x="12242" y="-48"/>
                    <a:pt x="9469" y="1259"/>
                  </a:cubicBezTo>
                  <a:cubicBezTo>
                    <a:pt x="6696" y="2565"/>
                    <a:pt x="2902" y="5004"/>
                    <a:pt x="1150" y="8488"/>
                  </a:cubicBezTo>
                  <a:cubicBezTo>
                    <a:pt x="-601" y="11972"/>
                    <a:pt x="-309" y="16501"/>
                    <a:pt x="1734" y="18852"/>
                  </a:cubicBezTo>
                  <a:cubicBezTo>
                    <a:pt x="3777" y="21204"/>
                    <a:pt x="7572" y="21378"/>
                    <a:pt x="11075" y="20159"/>
                  </a:cubicBezTo>
                  <a:cubicBezTo>
                    <a:pt x="14577" y="18939"/>
                    <a:pt x="17788" y="16326"/>
                    <a:pt x="20999" y="137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3433465" y="1884030"/>
              <a:ext cx="171451" cy="17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6171"/>
                  </a:moveTo>
                  <a:cubicBezTo>
                    <a:pt x="267" y="3857"/>
                    <a:pt x="533" y="1543"/>
                    <a:pt x="667" y="1157"/>
                  </a:cubicBezTo>
                  <a:cubicBezTo>
                    <a:pt x="800" y="771"/>
                    <a:pt x="800" y="2314"/>
                    <a:pt x="1200" y="5271"/>
                  </a:cubicBezTo>
                  <a:cubicBezTo>
                    <a:pt x="1600" y="8229"/>
                    <a:pt x="2400" y="12600"/>
                    <a:pt x="3200" y="15814"/>
                  </a:cubicBezTo>
                  <a:cubicBezTo>
                    <a:pt x="4000" y="19029"/>
                    <a:pt x="4800" y="21086"/>
                    <a:pt x="6400" y="21343"/>
                  </a:cubicBezTo>
                  <a:cubicBezTo>
                    <a:pt x="8000" y="21600"/>
                    <a:pt x="10400" y="20057"/>
                    <a:pt x="13067" y="16200"/>
                  </a:cubicBezTo>
                  <a:cubicBezTo>
                    <a:pt x="15733" y="12343"/>
                    <a:pt x="18667" y="61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3636665" y="1998330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3890665" y="2106008"/>
              <a:ext cx="75866" cy="17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370" fill="norm" stroke="1" extrusionOk="0">
                  <a:moveTo>
                    <a:pt x="17514" y="2404"/>
                  </a:moveTo>
                  <a:cubicBezTo>
                    <a:pt x="18097" y="1087"/>
                    <a:pt x="18681" y="-230"/>
                    <a:pt x="19557" y="33"/>
                  </a:cubicBezTo>
                  <a:cubicBezTo>
                    <a:pt x="20432" y="297"/>
                    <a:pt x="21600" y="2141"/>
                    <a:pt x="20432" y="5038"/>
                  </a:cubicBezTo>
                  <a:cubicBezTo>
                    <a:pt x="19265" y="7936"/>
                    <a:pt x="15762" y="11887"/>
                    <a:pt x="11968" y="14785"/>
                  </a:cubicBezTo>
                  <a:cubicBezTo>
                    <a:pt x="8173" y="17682"/>
                    <a:pt x="4086" y="19526"/>
                    <a:pt x="0" y="213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4204358" y="1911547"/>
              <a:ext cx="505458" cy="22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05" fill="norm" stroke="1" extrusionOk="0">
                  <a:moveTo>
                    <a:pt x="7658" y="5200"/>
                  </a:moveTo>
                  <a:cubicBezTo>
                    <a:pt x="7658" y="9600"/>
                    <a:pt x="7658" y="14000"/>
                    <a:pt x="6944" y="17000"/>
                  </a:cubicBezTo>
                  <a:cubicBezTo>
                    <a:pt x="6230" y="20000"/>
                    <a:pt x="4802" y="21600"/>
                    <a:pt x="3374" y="20800"/>
                  </a:cubicBezTo>
                  <a:cubicBezTo>
                    <a:pt x="1945" y="20000"/>
                    <a:pt x="517" y="16800"/>
                    <a:pt x="116" y="13900"/>
                  </a:cubicBezTo>
                  <a:cubicBezTo>
                    <a:pt x="-286" y="11000"/>
                    <a:pt x="339" y="8400"/>
                    <a:pt x="2258" y="6200"/>
                  </a:cubicBezTo>
                  <a:cubicBezTo>
                    <a:pt x="4177" y="4000"/>
                    <a:pt x="7390" y="2200"/>
                    <a:pt x="10559" y="1200"/>
                  </a:cubicBezTo>
                  <a:cubicBezTo>
                    <a:pt x="13727" y="200"/>
                    <a:pt x="16851" y="0"/>
                    <a:pt x="18636" y="0"/>
                  </a:cubicBezTo>
                  <a:cubicBezTo>
                    <a:pt x="20421" y="0"/>
                    <a:pt x="20868" y="200"/>
                    <a:pt x="21314" y="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211465" y="1960936"/>
              <a:ext cx="266701" cy="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5657" y="12126"/>
                    <a:pt x="11314" y="4168"/>
                    <a:pt x="14914" y="1326"/>
                  </a:cubicBezTo>
                  <a:cubicBezTo>
                    <a:pt x="18514" y="-1516"/>
                    <a:pt x="20057" y="758"/>
                    <a:pt x="21600" y="30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270500" y="2093580"/>
              <a:ext cx="233066" cy="3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700" fill="norm" stroke="1" extrusionOk="0">
                  <a:moveTo>
                    <a:pt x="2162" y="0"/>
                  </a:moveTo>
                  <a:cubicBezTo>
                    <a:pt x="995" y="7200"/>
                    <a:pt x="-173" y="14400"/>
                    <a:pt x="22" y="18000"/>
                  </a:cubicBezTo>
                  <a:cubicBezTo>
                    <a:pt x="216" y="21600"/>
                    <a:pt x="1773" y="21600"/>
                    <a:pt x="5568" y="18000"/>
                  </a:cubicBezTo>
                  <a:cubicBezTo>
                    <a:pt x="9362" y="14400"/>
                    <a:pt x="15395" y="7200"/>
                    <a:pt x="214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5998865" y="1488213"/>
              <a:ext cx="1464896" cy="8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82" fill="norm" stroke="1" extrusionOk="0">
                  <a:moveTo>
                    <a:pt x="0" y="15905"/>
                  </a:moveTo>
                  <a:cubicBezTo>
                    <a:pt x="0" y="15597"/>
                    <a:pt x="0" y="15290"/>
                    <a:pt x="16" y="15264"/>
                  </a:cubicBezTo>
                  <a:cubicBezTo>
                    <a:pt x="31" y="15238"/>
                    <a:pt x="62" y="15495"/>
                    <a:pt x="234" y="16470"/>
                  </a:cubicBezTo>
                  <a:cubicBezTo>
                    <a:pt x="405" y="17444"/>
                    <a:pt x="717" y="19138"/>
                    <a:pt x="904" y="20164"/>
                  </a:cubicBezTo>
                  <a:cubicBezTo>
                    <a:pt x="1091" y="21190"/>
                    <a:pt x="1153" y="21549"/>
                    <a:pt x="1184" y="21472"/>
                  </a:cubicBezTo>
                  <a:cubicBezTo>
                    <a:pt x="1216" y="21395"/>
                    <a:pt x="1216" y="20882"/>
                    <a:pt x="1216" y="19625"/>
                  </a:cubicBezTo>
                  <a:cubicBezTo>
                    <a:pt x="1216" y="18368"/>
                    <a:pt x="1216" y="16367"/>
                    <a:pt x="1184" y="14469"/>
                  </a:cubicBezTo>
                  <a:cubicBezTo>
                    <a:pt x="1153" y="12570"/>
                    <a:pt x="1091" y="10775"/>
                    <a:pt x="1029" y="9184"/>
                  </a:cubicBezTo>
                  <a:cubicBezTo>
                    <a:pt x="966" y="7594"/>
                    <a:pt x="904" y="6208"/>
                    <a:pt x="842" y="5259"/>
                  </a:cubicBezTo>
                  <a:cubicBezTo>
                    <a:pt x="779" y="4310"/>
                    <a:pt x="717" y="3797"/>
                    <a:pt x="779" y="3592"/>
                  </a:cubicBezTo>
                  <a:cubicBezTo>
                    <a:pt x="842" y="3387"/>
                    <a:pt x="1029" y="3489"/>
                    <a:pt x="1512" y="3412"/>
                  </a:cubicBezTo>
                  <a:cubicBezTo>
                    <a:pt x="1995" y="3335"/>
                    <a:pt x="2774" y="3079"/>
                    <a:pt x="3818" y="2822"/>
                  </a:cubicBezTo>
                  <a:cubicBezTo>
                    <a:pt x="4862" y="2566"/>
                    <a:pt x="6171" y="2309"/>
                    <a:pt x="7371" y="2078"/>
                  </a:cubicBezTo>
                  <a:cubicBezTo>
                    <a:pt x="8571" y="1847"/>
                    <a:pt x="9662" y="1642"/>
                    <a:pt x="10847" y="1411"/>
                  </a:cubicBezTo>
                  <a:cubicBezTo>
                    <a:pt x="12031" y="1180"/>
                    <a:pt x="13309" y="924"/>
                    <a:pt x="14509" y="719"/>
                  </a:cubicBezTo>
                  <a:cubicBezTo>
                    <a:pt x="15709" y="513"/>
                    <a:pt x="16831" y="359"/>
                    <a:pt x="17875" y="257"/>
                  </a:cubicBezTo>
                  <a:cubicBezTo>
                    <a:pt x="18919" y="154"/>
                    <a:pt x="19886" y="103"/>
                    <a:pt x="20540" y="52"/>
                  </a:cubicBezTo>
                  <a:cubicBezTo>
                    <a:pt x="21195" y="0"/>
                    <a:pt x="21538" y="-51"/>
                    <a:pt x="21569" y="103"/>
                  </a:cubicBezTo>
                  <a:cubicBezTo>
                    <a:pt x="21600" y="257"/>
                    <a:pt x="21319" y="616"/>
                    <a:pt x="21039" y="9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176615" y="1840576"/>
              <a:ext cx="266751" cy="41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549" fill="norm" stroke="1" extrusionOk="0">
                  <a:moveTo>
                    <a:pt x="514" y="4858"/>
                  </a:moveTo>
                  <a:cubicBezTo>
                    <a:pt x="174" y="3985"/>
                    <a:pt x="-166" y="3113"/>
                    <a:pt x="89" y="2731"/>
                  </a:cubicBezTo>
                  <a:cubicBezTo>
                    <a:pt x="344" y="2349"/>
                    <a:pt x="1195" y="2458"/>
                    <a:pt x="2640" y="3876"/>
                  </a:cubicBezTo>
                  <a:cubicBezTo>
                    <a:pt x="4086" y="5294"/>
                    <a:pt x="6127" y="8022"/>
                    <a:pt x="7913" y="10967"/>
                  </a:cubicBezTo>
                  <a:cubicBezTo>
                    <a:pt x="9699" y="13913"/>
                    <a:pt x="11229" y="17076"/>
                    <a:pt x="12250" y="18985"/>
                  </a:cubicBezTo>
                  <a:cubicBezTo>
                    <a:pt x="13270" y="20894"/>
                    <a:pt x="13780" y="21549"/>
                    <a:pt x="14206" y="21549"/>
                  </a:cubicBezTo>
                  <a:cubicBezTo>
                    <a:pt x="14631" y="21549"/>
                    <a:pt x="14971" y="20894"/>
                    <a:pt x="15566" y="18604"/>
                  </a:cubicBezTo>
                  <a:cubicBezTo>
                    <a:pt x="16162" y="16313"/>
                    <a:pt x="17012" y="12385"/>
                    <a:pt x="17607" y="9276"/>
                  </a:cubicBezTo>
                  <a:cubicBezTo>
                    <a:pt x="18203" y="6167"/>
                    <a:pt x="18543" y="3876"/>
                    <a:pt x="18883" y="2349"/>
                  </a:cubicBezTo>
                  <a:cubicBezTo>
                    <a:pt x="19223" y="822"/>
                    <a:pt x="19563" y="58"/>
                    <a:pt x="19818" y="4"/>
                  </a:cubicBezTo>
                  <a:cubicBezTo>
                    <a:pt x="20073" y="-51"/>
                    <a:pt x="20243" y="604"/>
                    <a:pt x="20499" y="1204"/>
                  </a:cubicBezTo>
                  <a:cubicBezTo>
                    <a:pt x="20754" y="1804"/>
                    <a:pt x="21094" y="2349"/>
                    <a:pt x="21434" y="2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438462" y="2040827"/>
              <a:ext cx="227154" cy="19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115" fill="norm" stroke="1" extrusionOk="0">
                  <a:moveTo>
                    <a:pt x="11263" y="8484"/>
                  </a:moveTo>
                  <a:cubicBezTo>
                    <a:pt x="10263" y="5726"/>
                    <a:pt x="9263" y="2969"/>
                    <a:pt x="8263" y="1475"/>
                  </a:cubicBezTo>
                  <a:cubicBezTo>
                    <a:pt x="7263" y="-18"/>
                    <a:pt x="6263" y="-248"/>
                    <a:pt x="5463" y="212"/>
                  </a:cubicBezTo>
                  <a:cubicBezTo>
                    <a:pt x="4663" y="671"/>
                    <a:pt x="4063" y="1820"/>
                    <a:pt x="3163" y="4922"/>
                  </a:cubicBezTo>
                  <a:cubicBezTo>
                    <a:pt x="2263" y="8024"/>
                    <a:pt x="1063" y="13080"/>
                    <a:pt x="463" y="16182"/>
                  </a:cubicBezTo>
                  <a:cubicBezTo>
                    <a:pt x="-137" y="19284"/>
                    <a:pt x="-137" y="20433"/>
                    <a:pt x="363" y="20892"/>
                  </a:cubicBezTo>
                  <a:cubicBezTo>
                    <a:pt x="863" y="21352"/>
                    <a:pt x="1863" y="21122"/>
                    <a:pt x="3363" y="19973"/>
                  </a:cubicBezTo>
                  <a:cubicBezTo>
                    <a:pt x="4863" y="18824"/>
                    <a:pt x="6863" y="16756"/>
                    <a:pt x="8363" y="14688"/>
                  </a:cubicBezTo>
                  <a:cubicBezTo>
                    <a:pt x="9863" y="12620"/>
                    <a:pt x="10863" y="10552"/>
                    <a:pt x="12363" y="9978"/>
                  </a:cubicBezTo>
                  <a:cubicBezTo>
                    <a:pt x="13863" y="9403"/>
                    <a:pt x="15863" y="10322"/>
                    <a:pt x="17463" y="10782"/>
                  </a:cubicBezTo>
                  <a:cubicBezTo>
                    <a:pt x="19063" y="11241"/>
                    <a:pt x="20263" y="11241"/>
                    <a:pt x="21463" y="112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635567" y="1966580"/>
              <a:ext cx="214199" cy="27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04" fill="norm" stroke="1" extrusionOk="0">
                  <a:moveTo>
                    <a:pt x="1101" y="6925"/>
                  </a:moveTo>
                  <a:cubicBezTo>
                    <a:pt x="465" y="5771"/>
                    <a:pt x="-170" y="4617"/>
                    <a:pt x="42" y="4287"/>
                  </a:cubicBezTo>
                  <a:cubicBezTo>
                    <a:pt x="254" y="3957"/>
                    <a:pt x="1312" y="4452"/>
                    <a:pt x="3642" y="6431"/>
                  </a:cubicBezTo>
                  <a:cubicBezTo>
                    <a:pt x="5971" y="8409"/>
                    <a:pt x="9571" y="11872"/>
                    <a:pt x="11583" y="14427"/>
                  </a:cubicBezTo>
                  <a:cubicBezTo>
                    <a:pt x="13595" y="16983"/>
                    <a:pt x="14018" y="18632"/>
                    <a:pt x="13912" y="19786"/>
                  </a:cubicBezTo>
                  <a:cubicBezTo>
                    <a:pt x="13806" y="20940"/>
                    <a:pt x="13171" y="21600"/>
                    <a:pt x="12006" y="21353"/>
                  </a:cubicBezTo>
                  <a:cubicBezTo>
                    <a:pt x="10842" y="21105"/>
                    <a:pt x="9148" y="19951"/>
                    <a:pt x="8618" y="16818"/>
                  </a:cubicBezTo>
                  <a:cubicBezTo>
                    <a:pt x="8089" y="13685"/>
                    <a:pt x="8724" y="8574"/>
                    <a:pt x="11054" y="5441"/>
                  </a:cubicBezTo>
                  <a:cubicBezTo>
                    <a:pt x="13383" y="2308"/>
                    <a:pt x="17406" y="1154"/>
                    <a:pt x="2143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6991853" y="1784699"/>
              <a:ext cx="143663" cy="4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481" fill="norm" stroke="1" extrusionOk="0">
                  <a:moveTo>
                    <a:pt x="20943" y="4201"/>
                  </a:moveTo>
                  <a:cubicBezTo>
                    <a:pt x="20943" y="3315"/>
                    <a:pt x="20943" y="2429"/>
                    <a:pt x="20634" y="1709"/>
                  </a:cubicBezTo>
                  <a:cubicBezTo>
                    <a:pt x="20326" y="989"/>
                    <a:pt x="19709" y="435"/>
                    <a:pt x="18629" y="158"/>
                  </a:cubicBezTo>
                  <a:cubicBezTo>
                    <a:pt x="17549" y="-119"/>
                    <a:pt x="16006" y="-119"/>
                    <a:pt x="13229" y="878"/>
                  </a:cubicBezTo>
                  <a:cubicBezTo>
                    <a:pt x="10452" y="1875"/>
                    <a:pt x="6440" y="3869"/>
                    <a:pt x="3663" y="6638"/>
                  </a:cubicBezTo>
                  <a:cubicBezTo>
                    <a:pt x="886" y="9407"/>
                    <a:pt x="-657" y="12952"/>
                    <a:pt x="269" y="15555"/>
                  </a:cubicBezTo>
                  <a:cubicBezTo>
                    <a:pt x="1194" y="18158"/>
                    <a:pt x="4589" y="19819"/>
                    <a:pt x="8137" y="20650"/>
                  </a:cubicBezTo>
                  <a:cubicBezTo>
                    <a:pt x="11686" y="21481"/>
                    <a:pt x="15389" y="21481"/>
                    <a:pt x="19092" y="214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199015" y="1877680"/>
              <a:ext cx="2159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24" y="4050"/>
                    <a:pt x="8047" y="8100"/>
                    <a:pt x="11647" y="11700"/>
                  </a:cubicBezTo>
                  <a:cubicBezTo>
                    <a:pt x="15247" y="15300"/>
                    <a:pt x="18424" y="1845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199015" y="1908207"/>
              <a:ext cx="215901" cy="35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21600" y="465"/>
                  </a:moveTo>
                  <a:cubicBezTo>
                    <a:pt x="20329" y="205"/>
                    <a:pt x="19059" y="-55"/>
                    <a:pt x="18000" y="10"/>
                  </a:cubicBezTo>
                  <a:cubicBezTo>
                    <a:pt x="16941" y="75"/>
                    <a:pt x="16094" y="465"/>
                    <a:pt x="13765" y="2678"/>
                  </a:cubicBezTo>
                  <a:cubicBezTo>
                    <a:pt x="11435" y="4890"/>
                    <a:pt x="7624" y="8923"/>
                    <a:pt x="5082" y="12372"/>
                  </a:cubicBezTo>
                  <a:cubicBezTo>
                    <a:pt x="2541" y="15820"/>
                    <a:pt x="1271" y="18682"/>
                    <a:pt x="0" y="215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7351415" y="1782430"/>
              <a:ext cx="165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4580" y="0"/>
                  </a:moveTo>
                  <a:cubicBezTo>
                    <a:pt x="17010" y="2100"/>
                    <a:pt x="19440" y="4200"/>
                    <a:pt x="20520" y="6375"/>
                  </a:cubicBezTo>
                  <a:cubicBezTo>
                    <a:pt x="21600" y="8550"/>
                    <a:pt x="21330" y="10800"/>
                    <a:pt x="18900" y="13237"/>
                  </a:cubicBezTo>
                  <a:cubicBezTo>
                    <a:pt x="16470" y="15675"/>
                    <a:pt x="11880" y="18300"/>
                    <a:pt x="8370" y="19725"/>
                  </a:cubicBezTo>
                  <a:cubicBezTo>
                    <a:pt x="4860" y="21150"/>
                    <a:pt x="2430" y="213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402237" y="2785730"/>
              <a:ext cx="8930380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21" y="21600"/>
                  </a:moveTo>
                  <a:cubicBezTo>
                    <a:pt x="5" y="20016"/>
                    <a:pt x="-10" y="18432"/>
                    <a:pt x="8" y="17208"/>
                  </a:cubicBezTo>
                  <a:cubicBezTo>
                    <a:pt x="26" y="15984"/>
                    <a:pt x="77" y="15120"/>
                    <a:pt x="195" y="14400"/>
                  </a:cubicBezTo>
                  <a:cubicBezTo>
                    <a:pt x="312" y="13680"/>
                    <a:pt x="497" y="13104"/>
                    <a:pt x="678" y="12744"/>
                  </a:cubicBezTo>
                  <a:cubicBezTo>
                    <a:pt x="860" y="12384"/>
                    <a:pt x="1039" y="12240"/>
                    <a:pt x="1236" y="12096"/>
                  </a:cubicBezTo>
                  <a:cubicBezTo>
                    <a:pt x="1433" y="11952"/>
                    <a:pt x="1648" y="11808"/>
                    <a:pt x="1840" y="11664"/>
                  </a:cubicBezTo>
                  <a:cubicBezTo>
                    <a:pt x="2032" y="11520"/>
                    <a:pt x="2201" y="11376"/>
                    <a:pt x="2390" y="11088"/>
                  </a:cubicBezTo>
                  <a:cubicBezTo>
                    <a:pt x="2579" y="10800"/>
                    <a:pt x="2789" y="10368"/>
                    <a:pt x="3009" y="9864"/>
                  </a:cubicBezTo>
                  <a:cubicBezTo>
                    <a:pt x="3229" y="9360"/>
                    <a:pt x="3460" y="8784"/>
                    <a:pt x="3633" y="8352"/>
                  </a:cubicBezTo>
                  <a:cubicBezTo>
                    <a:pt x="3807" y="7920"/>
                    <a:pt x="3925" y="7632"/>
                    <a:pt x="4045" y="7344"/>
                  </a:cubicBezTo>
                  <a:cubicBezTo>
                    <a:pt x="4166" y="7056"/>
                    <a:pt x="4289" y="6768"/>
                    <a:pt x="4427" y="6480"/>
                  </a:cubicBezTo>
                  <a:cubicBezTo>
                    <a:pt x="4565" y="6192"/>
                    <a:pt x="4718" y="5904"/>
                    <a:pt x="4851" y="5616"/>
                  </a:cubicBezTo>
                  <a:cubicBezTo>
                    <a:pt x="4984" y="5328"/>
                    <a:pt x="5097" y="5040"/>
                    <a:pt x="5235" y="4680"/>
                  </a:cubicBezTo>
                  <a:cubicBezTo>
                    <a:pt x="5373" y="4320"/>
                    <a:pt x="5537" y="3888"/>
                    <a:pt x="5696" y="3528"/>
                  </a:cubicBezTo>
                  <a:cubicBezTo>
                    <a:pt x="5854" y="3168"/>
                    <a:pt x="6008" y="2880"/>
                    <a:pt x="6164" y="2664"/>
                  </a:cubicBezTo>
                  <a:cubicBezTo>
                    <a:pt x="6320" y="2448"/>
                    <a:pt x="6479" y="2304"/>
                    <a:pt x="6632" y="2088"/>
                  </a:cubicBezTo>
                  <a:cubicBezTo>
                    <a:pt x="6786" y="1872"/>
                    <a:pt x="6934" y="1584"/>
                    <a:pt x="7095" y="1368"/>
                  </a:cubicBezTo>
                  <a:cubicBezTo>
                    <a:pt x="7257" y="1152"/>
                    <a:pt x="7431" y="1008"/>
                    <a:pt x="7602" y="864"/>
                  </a:cubicBezTo>
                  <a:cubicBezTo>
                    <a:pt x="7773" y="720"/>
                    <a:pt x="7942" y="576"/>
                    <a:pt x="8116" y="432"/>
                  </a:cubicBezTo>
                  <a:cubicBezTo>
                    <a:pt x="8290" y="288"/>
                    <a:pt x="8469" y="144"/>
                    <a:pt x="8641" y="72"/>
                  </a:cubicBezTo>
                  <a:cubicBezTo>
                    <a:pt x="8812" y="0"/>
                    <a:pt x="8976" y="0"/>
                    <a:pt x="9155" y="0"/>
                  </a:cubicBezTo>
                  <a:cubicBezTo>
                    <a:pt x="9334" y="0"/>
                    <a:pt x="9529" y="0"/>
                    <a:pt x="9715" y="0"/>
                  </a:cubicBezTo>
                  <a:cubicBezTo>
                    <a:pt x="9902" y="0"/>
                    <a:pt x="10081" y="0"/>
                    <a:pt x="10265" y="72"/>
                  </a:cubicBezTo>
                  <a:cubicBezTo>
                    <a:pt x="10450" y="144"/>
                    <a:pt x="10639" y="288"/>
                    <a:pt x="10818" y="432"/>
                  </a:cubicBezTo>
                  <a:cubicBezTo>
                    <a:pt x="10997" y="576"/>
                    <a:pt x="11166" y="720"/>
                    <a:pt x="11348" y="864"/>
                  </a:cubicBezTo>
                  <a:cubicBezTo>
                    <a:pt x="11529" y="1008"/>
                    <a:pt x="11724" y="1152"/>
                    <a:pt x="11913" y="1368"/>
                  </a:cubicBezTo>
                  <a:cubicBezTo>
                    <a:pt x="12103" y="1584"/>
                    <a:pt x="12287" y="1872"/>
                    <a:pt x="12471" y="2160"/>
                  </a:cubicBezTo>
                  <a:cubicBezTo>
                    <a:pt x="12655" y="2448"/>
                    <a:pt x="12839" y="2736"/>
                    <a:pt x="13013" y="3024"/>
                  </a:cubicBezTo>
                  <a:cubicBezTo>
                    <a:pt x="13187" y="3312"/>
                    <a:pt x="13351" y="3600"/>
                    <a:pt x="13523" y="3888"/>
                  </a:cubicBezTo>
                  <a:cubicBezTo>
                    <a:pt x="13694" y="4176"/>
                    <a:pt x="13873" y="4464"/>
                    <a:pt x="14047" y="4752"/>
                  </a:cubicBezTo>
                  <a:cubicBezTo>
                    <a:pt x="14221" y="5040"/>
                    <a:pt x="14390" y="5328"/>
                    <a:pt x="14559" y="5616"/>
                  </a:cubicBezTo>
                  <a:cubicBezTo>
                    <a:pt x="14728" y="5904"/>
                    <a:pt x="14897" y="6192"/>
                    <a:pt x="15058" y="6480"/>
                  </a:cubicBezTo>
                  <a:cubicBezTo>
                    <a:pt x="15219" y="6768"/>
                    <a:pt x="15373" y="7056"/>
                    <a:pt x="15531" y="7344"/>
                  </a:cubicBezTo>
                  <a:cubicBezTo>
                    <a:pt x="15690" y="7632"/>
                    <a:pt x="15854" y="7920"/>
                    <a:pt x="16012" y="8136"/>
                  </a:cubicBezTo>
                  <a:cubicBezTo>
                    <a:pt x="16171" y="8352"/>
                    <a:pt x="16324" y="8496"/>
                    <a:pt x="16480" y="8640"/>
                  </a:cubicBezTo>
                  <a:cubicBezTo>
                    <a:pt x="16636" y="8784"/>
                    <a:pt x="16795" y="8928"/>
                    <a:pt x="16944" y="9072"/>
                  </a:cubicBezTo>
                  <a:cubicBezTo>
                    <a:pt x="17092" y="9216"/>
                    <a:pt x="17230" y="9360"/>
                    <a:pt x="17368" y="9432"/>
                  </a:cubicBezTo>
                  <a:cubicBezTo>
                    <a:pt x="17506" y="9504"/>
                    <a:pt x="17645" y="9504"/>
                    <a:pt x="17790" y="9576"/>
                  </a:cubicBezTo>
                  <a:cubicBezTo>
                    <a:pt x="17936" y="9648"/>
                    <a:pt x="18090" y="9792"/>
                    <a:pt x="18289" y="9864"/>
                  </a:cubicBezTo>
                  <a:cubicBezTo>
                    <a:pt x="18489" y="9936"/>
                    <a:pt x="18735" y="9936"/>
                    <a:pt x="18983" y="10008"/>
                  </a:cubicBezTo>
                  <a:cubicBezTo>
                    <a:pt x="19231" y="10080"/>
                    <a:pt x="19482" y="10224"/>
                    <a:pt x="19715" y="10296"/>
                  </a:cubicBezTo>
                  <a:cubicBezTo>
                    <a:pt x="19947" y="10368"/>
                    <a:pt x="20162" y="10368"/>
                    <a:pt x="20405" y="10368"/>
                  </a:cubicBezTo>
                  <a:cubicBezTo>
                    <a:pt x="20648" y="10368"/>
                    <a:pt x="20920" y="10368"/>
                    <a:pt x="21122" y="10440"/>
                  </a:cubicBezTo>
                  <a:cubicBezTo>
                    <a:pt x="21324" y="10512"/>
                    <a:pt x="21457" y="10656"/>
                    <a:pt x="21590" y="10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-1" y="3382630"/>
              <a:ext cx="334667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1479" y="2224"/>
                  </a:moveTo>
                  <a:cubicBezTo>
                    <a:pt x="21207" y="1694"/>
                    <a:pt x="20936" y="1165"/>
                    <a:pt x="19985" y="741"/>
                  </a:cubicBezTo>
                  <a:cubicBezTo>
                    <a:pt x="19034" y="318"/>
                    <a:pt x="17404" y="0"/>
                    <a:pt x="15434" y="0"/>
                  </a:cubicBezTo>
                  <a:cubicBezTo>
                    <a:pt x="13464" y="0"/>
                    <a:pt x="11154" y="318"/>
                    <a:pt x="8913" y="741"/>
                  </a:cubicBezTo>
                  <a:cubicBezTo>
                    <a:pt x="6671" y="1165"/>
                    <a:pt x="4498" y="1694"/>
                    <a:pt x="3207" y="2171"/>
                  </a:cubicBezTo>
                  <a:cubicBezTo>
                    <a:pt x="1917" y="2647"/>
                    <a:pt x="1509" y="3071"/>
                    <a:pt x="1373" y="4024"/>
                  </a:cubicBezTo>
                  <a:cubicBezTo>
                    <a:pt x="1237" y="4976"/>
                    <a:pt x="1373" y="6459"/>
                    <a:pt x="1645" y="7888"/>
                  </a:cubicBezTo>
                  <a:cubicBezTo>
                    <a:pt x="1917" y="9318"/>
                    <a:pt x="2324" y="10694"/>
                    <a:pt x="2664" y="11647"/>
                  </a:cubicBezTo>
                  <a:cubicBezTo>
                    <a:pt x="3004" y="12600"/>
                    <a:pt x="3275" y="13129"/>
                    <a:pt x="3751" y="13235"/>
                  </a:cubicBezTo>
                  <a:cubicBezTo>
                    <a:pt x="4226" y="13341"/>
                    <a:pt x="4905" y="13024"/>
                    <a:pt x="5517" y="12706"/>
                  </a:cubicBezTo>
                  <a:cubicBezTo>
                    <a:pt x="6128" y="12388"/>
                    <a:pt x="6671" y="12071"/>
                    <a:pt x="7351" y="11859"/>
                  </a:cubicBezTo>
                  <a:cubicBezTo>
                    <a:pt x="8030" y="11647"/>
                    <a:pt x="8845" y="11541"/>
                    <a:pt x="9932" y="12071"/>
                  </a:cubicBezTo>
                  <a:cubicBezTo>
                    <a:pt x="11019" y="12600"/>
                    <a:pt x="12377" y="13765"/>
                    <a:pt x="13260" y="15141"/>
                  </a:cubicBezTo>
                  <a:cubicBezTo>
                    <a:pt x="14143" y="16518"/>
                    <a:pt x="14551" y="18106"/>
                    <a:pt x="13871" y="19218"/>
                  </a:cubicBezTo>
                  <a:cubicBezTo>
                    <a:pt x="13192" y="20329"/>
                    <a:pt x="11426" y="20965"/>
                    <a:pt x="9321" y="21282"/>
                  </a:cubicBezTo>
                  <a:cubicBezTo>
                    <a:pt x="7215" y="21600"/>
                    <a:pt x="4770" y="21600"/>
                    <a:pt x="3004" y="21547"/>
                  </a:cubicBezTo>
                  <a:cubicBezTo>
                    <a:pt x="1237" y="21494"/>
                    <a:pt x="151" y="21388"/>
                    <a:pt x="15" y="21388"/>
                  </a:cubicBezTo>
                  <a:cubicBezTo>
                    <a:pt x="-121" y="21388"/>
                    <a:pt x="694" y="21494"/>
                    <a:pt x="150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379115" y="3740547"/>
              <a:ext cx="40353" cy="45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0142" fill="norm" stroke="1" extrusionOk="0">
                  <a:moveTo>
                    <a:pt x="9720" y="10242"/>
                  </a:moveTo>
                  <a:cubicBezTo>
                    <a:pt x="11880" y="5546"/>
                    <a:pt x="14040" y="850"/>
                    <a:pt x="13500" y="850"/>
                  </a:cubicBezTo>
                  <a:cubicBezTo>
                    <a:pt x="12960" y="850"/>
                    <a:pt x="9720" y="5546"/>
                    <a:pt x="8100" y="10242"/>
                  </a:cubicBezTo>
                  <a:cubicBezTo>
                    <a:pt x="6480" y="14937"/>
                    <a:pt x="6480" y="19633"/>
                    <a:pt x="8640" y="20102"/>
                  </a:cubicBezTo>
                  <a:cubicBezTo>
                    <a:pt x="10800" y="20572"/>
                    <a:pt x="15120" y="16815"/>
                    <a:pt x="17820" y="12120"/>
                  </a:cubicBezTo>
                  <a:cubicBezTo>
                    <a:pt x="20520" y="7424"/>
                    <a:pt x="21600" y="1789"/>
                    <a:pt x="19440" y="381"/>
                  </a:cubicBezTo>
                  <a:cubicBezTo>
                    <a:pt x="17280" y="-1028"/>
                    <a:pt x="11880" y="1789"/>
                    <a:pt x="8100" y="3668"/>
                  </a:cubicBezTo>
                  <a:cubicBezTo>
                    <a:pt x="4320" y="5546"/>
                    <a:pt x="2160" y="6485"/>
                    <a:pt x="0" y="74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040021" y="3350880"/>
              <a:ext cx="374145" cy="55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49" fill="norm" stroke="1" extrusionOk="0">
                  <a:moveTo>
                    <a:pt x="21571" y="0"/>
                  </a:moveTo>
                  <a:cubicBezTo>
                    <a:pt x="17544" y="164"/>
                    <a:pt x="13517" y="327"/>
                    <a:pt x="10344" y="818"/>
                  </a:cubicBezTo>
                  <a:cubicBezTo>
                    <a:pt x="7171" y="1309"/>
                    <a:pt x="4852" y="2127"/>
                    <a:pt x="3449" y="3764"/>
                  </a:cubicBezTo>
                  <a:cubicBezTo>
                    <a:pt x="2046" y="5400"/>
                    <a:pt x="1557" y="7855"/>
                    <a:pt x="1191" y="10227"/>
                  </a:cubicBezTo>
                  <a:cubicBezTo>
                    <a:pt x="825" y="12600"/>
                    <a:pt x="581" y="14891"/>
                    <a:pt x="398" y="16568"/>
                  </a:cubicBezTo>
                  <a:cubicBezTo>
                    <a:pt x="215" y="18245"/>
                    <a:pt x="93" y="19309"/>
                    <a:pt x="32" y="20045"/>
                  </a:cubicBezTo>
                  <a:cubicBezTo>
                    <a:pt x="-29" y="20782"/>
                    <a:pt x="-29" y="21191"/>
                    <a:pt x="276" y="21395"/>
                  </a:cubicBezTo>
                  <a:cubicBezTo>
                    <a:pt x="581" y="21600"/>
                    <a:pt x="1191" y="21600"/>
                    <a:pt x="3449" y="21395"/>
                  </a:cubicBezTo>
                  <a:cubicBezTo>
                    <a:pt x="5707" y="21191"/>
                    <a:pt x="9612" y="20782"/>
                    <a:pt x="12052" y="20495"/>
                  </a:cubicBezTo>
                  <a:cubicBezTo>
                    <a:pt x="14493" y="20209"/>
                    <a:pt x="15469" y="20045"/>
                    <a:pt x="16446" y="198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1052115" y="3687430"/>
              <a:ext cx="3112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877" y="21600"/>
                  </a:moveTo>
                  <a:cubicBezTo>
                    <a:pt x="297" y="20160"/>
                    <a:pt x="-283" y="18720"/>
                    <a:pt x="152" y="16800"/>
                  </a:cubicBezTo>
                  <a:cubicBezTo>
                    <a:pt x="587" y="14880"/>
                    <a:pt x="2036" y="12480"/>
                    <a:pt x="5371" y="9840"/>
                  </a:cubicBezTo>
                  <a:cubicBezTo>
                    <a:pt x="8705" y="7200"/>
                    <a:pt x="13924" y="4320"/>
                    <a:pt x="16896" y="2640"/>
                  </a:cubicBezTo>
                  <a:cubicBezTo>
                    <a:pt x="19867" y="960"/>
                    <a:pt x="20592" y="480"/>
                    <a:pt x="213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566565" y="3331834"/>
              <a:ext cx="381001" cy="68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1400"/>
                  </a:moveTo>
                  <a:cubicBezTo>
                    <a:pt x="20520" y="1000"/>
                    <a:pt x="19440" y="600"/>
                    <a:pt x="17880" y="333"/>
                  </a:cubicBezTo>
                  <a:cubicBezTo>
                    <a:pt x="16320" y="66"/>
                    <a:pt x="14280" y="-67"/>
                    <a:pt x="12180" y="33"/>
                  </a:cubicBezTo>
                  <a:cubicBezTo>
                    <a:pt x="10080" y="133"/>
                    <a:pt x="7920" y="466"/>
                    <a:pt x="6180" y="733"/>
                  </a:cubicBezTo>
                  <a:cubicBezTo>
                    <a:pt x="4440" y="1000"/>
                    <a:pt x="3120" y="1200"/>
                    <a:pt x="2280" y="1433"/>
                  </a:cubicBezTo>
                  <a:cubicBezTo>
                    <a:pt x="1440" y="1666"/>
                    <a:pt x="1080" y="1933"/>
                    <a:pt x="960" y="2700"/>
                  </a:cubicBezTo>
                  <a:cubicBezTo>
                    <a:pt x="840" y="3466"/>
                    <a:pt x="960" y="4733"/>
                    <a:pt x="960" y="6600"/>
                  </a:cubicBezTo>
                  <a:cubicBezTo>
                    <a:pt x="960" y="8466"/>
                    <a:pt x="840" y="10933"/>
                    <a:pt x="660" y="13133"/>
                  </a:cubicBezTo>
                  <a:cubicBezTo>
                    <a:pt x="480" y="15333"/>
                    <a:pt x="240" y="17266"/>
                    <a:pt x="120" y="18433"/>
                  </a:cubicBezTo>
                  <a:cubicBezTo>
                    <a:pt x="0" y="19600"/>
                    <a:pt x="0" y="20000"/>
                    <a:pt x="0" y="20400"/>
                  </a:cubicBezTo>
                  <a:cubicBezTo>
                    <a:pt x="0" y="20800"/>
                    <a:pt x="0" y="21200"/>
                    <a:pt x="420" y="21366"/>
                  </a:cubicBezTo>
                  <a:cubicBezTo>
                    <a:pt x="840" y="21533"/>
                    <a:pt x="1680" y="21466"/>
                    <a:pt x="3780" y="21266"/>
                  </a:cubicBezTo>
                  <a:cubicBezTo>
                    <a:pt x="5880" y="21066"/>
                    <a:pt x="9240" y="20733"/>
                    <a:pt x="12600" y="20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1874203" y="3642980"/>
              <a:ext cx="299008" cy="62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90" fill="norm" stroke="1" extrusionOk="0">
                  <a:moveTo>
                    <a:pt x="18123" y="3901"/>
                  </a:moveTo>
                  <a:cubicBezTo>
                    <a:pt x="18123" y="3106"/>
                    <a:pt x="18123" y="2312"/>
                    <a:pt x="18048" y="1734"/>
                  </a:cubicBezTo>
                  <a:cubicBezTo>
                    <a:pt x="17974" y="1156"/>
                    <a:pt x="17825" y="795"/>
                    <a:pt x="17452" y="506"/>
                  </a:cubicBezTo>
                  <a:cubicBezTo>
                    <a:pt x="17080" y="217"/>
                    <a:pt x="16484" y="0"/>
                    <a:pt x="14473" y="0"/>
                  </a:cubicBezTo>
                  <a:cubicBezTo>
                    <a:pt x="12462" y="0"/>
                    <a:pt x="9036" y="217"/>
                    <a:pt x="6354" y="795"/>
                  </a:cubicBezTo>
                  <a:cubicBezTo>
                    <a:pt x="3673" y="1373"/>
                    <a:pt x="1737" y="2312"/>
                    <a:pt x="768" y="2962"/>
                  </a:cubicBezTo>
                  <a:cubicBezTo>
                    <a:pt x="-200" y="3612"/>
                    <a:pt x="-200" y="3973"/>
                    <a:pt x="470" y="4334"/>
                  </a:cubicBezTo>
                  <a:cubicBezTo>
                    <a:pt x="1141" y="4696"/>
                    <a:pt x="2481" y="5057"/>
                    <a:pt x="4939" y="5021"/>
                  </a:cubicBezTo>
                  <a:cubicBezTo>
                    <a:pt x="7397" y="4985"/>
                    <a:pt x="10972" y="4551"/>
                    <a:pt x="13132" y="4154"/>
                  </a:cubicBezTo>
                  <a:cubicBezTo>
                    <a:pt x="15292" y="3757"/>
                    <a:pt x="16037" y="3395"/>
                    <a:pt x="16559" y="2998"/>
                  </a:cubicBezTo>
                  <a:cubicBezTo>
                    <a:pt x="17080" y="2601"/>
                    <a:pt x="17378" y="2167"/>
                    <a:pt x="17378" y="2131"/>
                  </a:cubicBezTo>
                  <a:cubicBezTo>
                    <a:pt x="17378" y="2095"/>
                    <a:pt x="17080" y="2456"/>
                    <a:pt x="16931" y="3720"/>
                  </a:cubicBezTo>
                  <a:cubicBezTo>
                    <a:pt x="16782" y="4985"/>
                    <a:pt x="16782" y="7152"/>
                    <a:pt x="17676" y="9572"/>
                  </a:cubicBezTo>
                  <a:cubicBezTo>
                    <a:pt x="18570" y="11992"/>
                    <a:pt x="20357" y="14665"/>
                    <a:pt x="20879" y="16688"/>
                  </a:cubicBezTo>
                  <a:cubicBezTo>
                    <a:pt x="21400" y="18710"/>
                    <a:pt x="20655" y="20083"/>
                    <a:pt x="19017" y="20805"/>
                  </a:cubicBezTo>
                  <a:cubicBezTo>
                    <a:pt x="17378" y="21528"/>
                    <a:pt x="14846" y="21600"/>
                    <a:pt x="11941" y="20914"/>
                  </a:cubicBezTo>
                  <a:cubicBezTo>
                    <a:pt x="9036" y="20227"/>
                    <a:pt x="5759" y="18783"/>
                    <a:pt x="2481" y="173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2342502" y="3468114"/>
              <a:ext cx="246414" cy="49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373" fill="norm" stroke="1" extrusionOk="0">
                  <a:moveTo>
                    <a:pt x="21131" y="2335"/>
                  </a:moveTo>
                  <a:cubicBezTo>
                    <a:pt x="19679" y="1515"/>
                    <a:pt x="18227" y="694"/>
                    <a:pt x="17047" y="284"/>
                  </a:cubicBezTo>
                  <a:cubicBezTo>
                    <a:pt x="15867" y="-126"/>
                    <a:pt x="14960" y="-126"/>
                    <a:pt x="13326" y="512"/>
                  </a:cubicBezTo>
                  <a:cubicBezTo>
                    <a:pt x="11692" y="1150"/>
                    <a:pt x="9333" y="2426"/>
                    <a:pt x="6882" y="4887"/>
                  </a:cubicBezTo>
                  <a:cubicBezTo>
                    <a:pt x="4432" y="7347"/>
                    <a:pt x="1891" y="10993"/>
                    <a:pt x="711" y="13727"/>
                  </a:cubicBezTo>
                  <a:cubicBezTo>
                    <a:pt x="-469" y="16461"/>
                    <a:pt x="-287" y="18284"/>
                    <a:pt x="2072" y="19469"/>
                  </a:cubicBezTo>
                  <a:cubicBezTo>
                    <a:pt x="4432" y="20654"/>
                    <a:pt x="8970" y="21201"/>
                    <a:pt x="11602" y="21337"/>
                  </a:cubicBezTo>
                  <a:cubicBezTo>
                    <a:pt x="14234" y="21474"/>
                    <a:pt x="14960" y="21201"/>
                    <a:pt x="15686" y="209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2656487" y="3560430"/>
              <a:ext cx="300729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611" y="0"/>
                  </a:moveTo>
                  <a:cubicBezTo>
                    <a:pt x="161" y="497"/>
                    <a:pt x="-289" y="993"/>
                    <a:pt x="236" y="1986"/>
                  </a:cubicBezTo>
                  <a:cubicBezTo>
                    <a:pt x="761" y="2979"/>
                    <a:pt x="2261" y="4469"/>
                    <a:pt x="4961" y="6766"/>
                  </a:cubicBezTo>
                  <a:cubicBezTo>
                    <a:pt x="7661" y="9062"/>
                    <a:pt x="11561" y="12166"/>
                    <a:pt x="14486" y="14772"/>
                  </a:cubicBezTo>
                  <a:cubicBezTo>
                    <a:pt x="17411" y="17379"/>
                    <a:pt x="19361" y="19490"/>
                    <a:pt x="2131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2663310" y="3580185"/>
              <a:ext cx="287556" cy="39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48" fill="norm" stroke="1" extrusionOk="0">
                  <a:moveTo>
                    <a:pt x="21419" y="303"/>
                  </a:moveTo>
                  <a:cubicBezTo>
                    <a:pt x="20631" y="75"/>
                    <a:pt x="19842" y="-152"/>
                    <a:pt x="18660" y="132"/>
                  </a:cubicBezTo>
                  <a:cubicBezTo>
                    <a:pt x="17477" y="416"/>
                    <a:pt x="15901" y="1212"/>
                    <a:pt x="13457" y="3202"/>
                  </a:cubicBezTo>
                  <a:cubicBezTo>
                    <a:pt x="11013" y="5191"/>
                    <a:pt x="7702" y="8374"/>
                    <a:pt x="5258" y="11330"/>
                  </a:cubicBezTo>
                  <a:cubicBezTo>
                    <a:pt x="2815" y="14286"/>
                    <a:pt x="1238" y="17014"/>
                    <a:pt x="528" y="18663"/>
                  </a:cubicBezTo>
                  <a:cubicBezTo>
                    <a:pt x="-181" y="20311"/>
                    <a:pt x="-23" y="20880"/>
                    <a:pt x="134" y="21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2950865" y="3501783"/>
              <a:ext cx="142930" cy="46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28" fill="norm" stroke="1" extrusionOk="0">
                  <a:moveTo>
                    <a:pt x="3812" y="69"/>
                  </a:moveTo>
                  <a:cubicBezTo>
                    <a:pt x="5400" y="-29"/>
                    <a:pt x="6988" y="-127"/>
                    <a:pt x="9212" y="560"/>
                  </a:cubicBezTo>
                  <a:cubicBezTo>
                    <a:pt x="11435" y="1248"/>
                    <a:pt x="14294" y="2720"/>
                    <a:pt x="16835" y="4978"/>
                  </a:cubicBezTo>
                  <a:cubicBezTo>
                    <a:pt x="19376" y="7237"/>
                    <a:pt x="21600" y="10280"/>
                    <a:pt x="21441" y="13029"/>
                  </a:cubicBezTo>
                  <a:cubicBezTo>
                    <a:pt x="21282" y="15778"/>
                    <a:pt x="18741" y="18233"/>
                    <a:pt x="16041" y="19657"/>
                  </a:cubicBezTo>
                  <a:cubicBezTo>
                    <a:pt x="13341" y="21080"/>
                    <a:pt x="10482" y="21473"/>
                    <a:pt x="7782" y="21424"/>
                  </a:cubicBezTo>
                  <a:cubicBezTo>
                    <a:pt x="5082" y="21375"/>
                    <a:pt x="2541" y="20884"/>
                    <a:pt x="0" y="20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3135015" y="3359638"/>
              <a:ext cx="275602" cy="70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27" fill="norm" stroke="1" extrusionOk="0">
                  <a:moveTo>
                    <a:pt x="3957" y="2434"/>
                  </a:moveTo>
                  <a:cubicBezTo>
                    <a:pt x="3627" y="2113"/>
                    <a:pt x="3298" y="1791"/>
                    <a:pt x="3463" y="1534"/>
                  </a:cubicBezTo>
                  <a:cubicBezTo>
                    <a:pt x="3627" y="1277"/>
                    <a:pt x="4287" y="1084"/>
                    <a:pt x="6101" y="795"/>
                  </a:cubicBezTo>
                  <a:cubicBezTo>
                    <a:pt x="7915" y="506"/>
                    <a:pt x="10882" y="120"/>
                    <a:pt x="13356" y="23"/>
                  </a:cubicBezTo>
                  <a:cubicBezTo>
                    <a:pt x="15829" y="-73"/>
                    <a:pt x="17808" y="120"/>
                    <a:pt x="19127" y="795"/>
                  </a:cubicBezTo>
                  <a:cubicBezTo>
                    <a:pt x="20446" y="1470"/>
                    <a:pt x="21105" y="2627"/>
                    <a:pt x="21353" y="4266"/>
                  </a:cubicBezTo>
                  <a:cubicBezTo>
                    <a:pt x="21600" y="5906"/>
                    <a:pt x="21435" y="8027"/>
                    <a:pt x="21023" y="10277"/>
                  </a:cubicBezTo>
                  <a:cubicBezTo>
                    <a:pt x="20611" y="12527"/>
                    <a:pt x="19951" y="14906"/>
                    <a:pt x="19704" y="16448"/>
                  </a:cubicBezTo>
                  <a:cubicBezTo>
                    <a:pt x="19456" y="17991"/>
                    <a:pt x="19621" y="18698"/>
                    <a:pt x="19786" y="19341"/>
                  </a:cubicBezTo>
                  <a:cubicBezTo>
                    <a:pt x="19951" y="19984"/>
                    <a:pt x="20116" y="20563"/>
                    <a:pt x="19127" y="20916"/>
                  </a:cubicBezTo>
                  <a:cubicBezTo>
                    <a:pt x="18137" y="21270"/>
                    <a:pt x="15994" y="21398"/>
                    <a:pt x="12614" y="21463"/>
                  </a:cubicBezTo>
                  <a:cubicBezTo>
                    <a:pt x="9234" y="21527"/>
                    <a:pt x="4617" y="21527"/>
                    <a:pt x="0" y="21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4002520" y="3723267"/>
              <a:ext cx="332646" cy="2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18923" fill="norm" stroke="1" extrusionOk="0">
                  <a:moveTo>
                    <a:pt x="979" y="1443"/>
                  </a:moveTo>
                  <a:cubicBezTo>
                    <a:pt x="432" y="6843"/>
                    <a:pt x="-115" y="12243"/>
                    <a:pt x="22" y="15618"/>
                  </a:cubicBezTo>
                  <a:cubicBezTo>
                    <a:pt x="158" y="18993"/>
                    <a:pt x="979" y="20343"/>
                    <a:pt x="3508" y="16968"/>
                  </a:cubicBezTo>
                  <a:cubicBezTo>
                    <a:pt x="6037" y="13593"/>
                    <a:pt x="10275" y="5493"/>
                    <a:pt x="13556" y="2118"/>
                  </a:cubicBezTo>
                  <a:cubicBezTo>
                    <a:pt x="16837" y="-1257"/>
                    <a:pt x="19161" y="93"/>
                    <a:pt x="21485" y="1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4062115" y="3884280"/>
              <a:ext cx="292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8" y="15300"/>
                    <a:pt x="10957" y="9000"/>
                    <a:pt x="14557" y="5400"/>
                  </a:cubicBezTo>
                  <a:cubicBezTo>
                    <a:pt x="18157" y="1800"/>
                    <a:pt x="19878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4685365" y="3471597"/>
              <a:ext cx="857430" cy="69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00" fill="norm" stroke="1" extrusionOk="0">
                  <a:moveTo>
                    <a:pt x="17852" y="781"/>
                  </a:moveTo>
                  <a:cubicBezTo>
                    <a:pt x="17958" y="455"/>
                    <a:pt x="18065" y="129"/>
                    <a:pt x="17985" y="31"/>
                  </a:cubicBezTo>
                  <a:cubicBezTo>
                    <a:pt x="17905" y="-67"/>
                    <a:pt x="17639" y="64"/>
                    <a:pt x="16894" y="520"/>
                  </a:cubicBezTo>
                  <a:cubicBezTo>
                    <a:pt x="16149" y="977"/>
                    <a:pt x="14926" y="1760"/>
                    <a:pt x="13356" y="2674"/>
                  </a:cubicBezTo>
                  <a:cubicBezTo>
                    <a:pt x="11787" y="3587"/>
                    <a:pt x="9872" y="4631"/>
                    <a:pt x="8329" y="5512"/>
                  </a:cubicBezTo>
                  <a:cubicBezTo>
                    <a:pt x="6786" y="6393"/>
                    <a:pt x="5615" y="7111"/>
                    <a:pt x="4711" y="7666"/>
                  </a:cubicBezTo>
                  <a:cubicBezTo>
                    <a:pt x="3807" y="8221"/>
                    <a:pt x="3168" y="8612"/>
                    <a:pt x="2716" y="8938"/>
                  </a:cubicBezTo>
                  <a:cubicBezTo>
                    <a:pt x="2264" y="9265"/>
                    <a:pt x="1998" y="9526"/>
                    <a:pt x="2051" y="9656"/>
                  </a:cubicBezTo>
                  <a:cubicBezTo>
                    <a:pt x="2104" y="9787"/>
                    <a:pt x="2476" y="9787"/>
                    <a:pt x="3647" y="9722"/>
                  </a:cubicBezTo>
                  <a:cubicBezTo>
                    <a:pt x="4817" y="9656"/>
                    <a:pt x="6786" y="9526"/>
                    <a:pt x="8435" y="9558"/>
                  </a:cubicBezTo>
                  <a:cubicBezTo>
                    <a:pt x="10084" y="9591"/>
                    <a:pt x="11414" y="9787"/>
                    <a:pt x="12186" y="9983"/>
                  </a:cubicBezTo>
                  <a:cubicBezTo>
                    <a:pt x="12957" y="10178"/>
                    <a:pt x="13170" y="10374"/>
                    <a:pt x="13250" y="10668"/>
                  </a:cubicBezTo>
                  <a:cubicBezTo>
                    <a:pt x="13330" y="10961"/>
                    <a:pt x="13276" y="11353"/>
                    <a:pt x="12558" y="12071"/>
                  </a:cubicBezTo>
                  <a:cubicBezTo>
                    <a:pt x="11840" y="12789"/>
                    <a:pt x="10457" y="13833"/>
                    <a:pt x="8808" y="14877"/>
                  </a:cubicBezTo>
                  <a:cubicBezTo>
                    <a:pt x="7158" y="15921"/>
                    <a:pt x="5243" y="16965"/>
                    <a:pt x="3807" y="17813"/>
                  </a:cubicBezTo>
                  <a:cubicBezTo>
                    <a:pt x="2370" y="18662"/>
                    <a:pt x="1412" y="19314"/>
                    <a:pt x="827" y="19771"/>
                  </a:cubicBezTo>
                  <a:cubicBezTo>
                    <a:pt x="242" y="20228"/>
                    <a:pt x="29" y="20489"/>
                    <a:pt x="3" y="20750"/>
                  </a:cubicBezTo>
                  <a:cubicBezTo>
                    <a:pt x="-24" y="21011"/>
                    <a:pt x="136" y="21272"/>
                    <a:pt x="827" y="21402"/>
                  </a:cubicBezTo>
                  <a:cubicBezTo>
                    <a:pt x="1519" y="21533"/>
                    <a:pt x="2743" y="21533"/>
                    <a:pt x="4365" y="21402"/>
                  </a:cubicBezTo>
                  <a:cubicBezTo>
                    <a:pt x="5988" y="21272"/>
                    <a:pt x="8009" y="21011"/>
                    <a:pt x="9978" y="20783"/>
                  </a:cubicBezTo>
                  <a:cubicBezTo>
                    <a:pt x="11946" y="20554"/>
                    <a:pt x="13862" y="20358"/>
                    <a:pt x="15697" y="20228"/>
                  </a:cubicBezTo>
                  <a:cubicBezTo>
                    <a:pt x="17533" y="20097"/>
                    <a:pt x="19288" y="20032"/>
                    <a:pt x="20299" y="20032"/>
                  </a:cubicBezTo>
                  <a:cubicBezTo>
                    <a:pt x="21310" y="20032"/>
                    <a:pt x="21576" y="20097"/>
                    <a:pt x="21549" y="20326"/>
                  </a:cubicBezTo>
                  <a:cubicBezTo>
                    <a:pt x="21523" y="20554"/>
                    <a:pt x="21204" y="20946"/>
                    <a:pt x="20884" y="213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4767692" y="4443080"/>
              <a:ext cx="564424" cy="23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383" fill="norm" stroke="1" extrusionOk="0">
                  <a:moveTo>
                    <a:pt x="943" y="0"/>
                  </a:moveTo>
                  <a:cubicBezTo>
                    <a:pt x="619" y="3441"/>
                    <a:pt x="296" y="6881"/>
                    <a:pt x="134" y="10035"/>
                  </a:cubicBezTo>
                  <a:cubicBezTo>
                    <a:pt x="-28" y="13189"/>
                    <a:pt x="-28" y="16057"/>
                    <a:pt x="53" y="17968"/>
                  </a:cubicBezTo>
                  <a:cubicBezTo>
                    <a:pt x="134" y="19880"/>
                    <a:pt x="296" y="20835"/>
                    <a:pt x="781" y="21218"/>
                  </a:cubicBezTo>
                  <a:cubicBezTo>
                    <a:pt x="1266" y="21600"/>
                    <a:pt x="2075" y="21409"/>
                    <a:pt x="3046" y="19688"/>
                  </a:cubicBezTo>
                  <a:cubicBezTo>
                    <a:pt x="4017" y="17968"/>
                    <a:pt x="5150" y="14719"/>
                    <a:pt x="5797" y="12616"/>
                  </a:cubicBezTo>
                  <a:cubicBezTo>
                    <a:pt x="6444" y="10513"/>
                    <a:pt x="6606" y="9558"/>
                    <a:pt x="6687" y="9558"/>
                  </a:cubicBezTo>
                  <a:cubicBezTo>
                    <a:pt x="6768" y="9558"/>
                    <a:pt x="6768" y="10513"/>
                    <a:pt x="7010" y="11851"/>
                  </a:cubicBezTo>
                  <a:cubicBezTo>
                    <a:pt x="7253" y="13189"/>
                    <a:pt x="7738" y="14910"/>
                    <a:pt x="8426" y="15961"/>
                  </a:cubicBezTo>
                  <a:cubicBezTo>
                    <a:pt x="9114" y="17012"/>
                    <a:pt x="10003" y="17395"/>
                    <a:pt x="10893" y="16726"/>
                  </a:cubicBezTo>
                  <a:cubicBezTo>
                    <a:pt x="11783" y="16057"/>
                    <a:pt x="12673" y="14336"/>
                    <a:pt x="13280" y="12138"/>
                  </a:cubicBezTo>
                  <a:cubicBezTo>
                    <a:pt x="13887" y="9940"/>
                    <a:pt x="14210" y="7264"/>
                    <a:pt x="13927" y="5065"/>
                  </a:cubicBezTo>
                  <a:cubicBezTo>
                    <a:pt x="13644" y="2867"/>
                    <a:pt x="12754" y="1147"/>
                    <a:pt x="11783" y="573"/>
                  </a:cubicBezTo>
                  <a:cubicBezTo>
                    <a:pt x="10812" y="0"/>
                    <a:pt x="9761" y="573"/>
                    <a:pt x="9114" y="1242"/>
                  </a:cubicBezTo>
                  <a:cubicBezTo>
                    <a:pt x="8466" y="1912"/>
                    <a:pt x="8224" y="2676"/>
                    <a:pt x="8102" y="3727"/>
                  </a:cubicBezTo>
                  <a:cubicBezTo>
                    <a:pt x="7981" y="4779"/>
                    <a:pt x="7981" y="6117"/>
                    <a:pt x="8628" y="7168"/>
                  </a:cubicBezTo>
                  <a:cubicBezTo>
                    <a:pt x="9275" y="8219"/>
                    <a:pt x="10570" y="8984"/>
                    <a:pt x="12835" y="8602"/>
                  </a:cubicBezTo>
                  <a:cubicBezTo>
                    <a:pt x="15100" y="8219"/>
                    <a:pt x="18336" y="6690"/>
                    <a:pt x="21572" y="51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5764744" y="3731365"/>
              <a:ext cx="237930" cy="62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165" fill="norm" stroke="1" extrusionOk="0">
                  <a:moveTo>
                    <a:pt x="16543" y="4094"/>
                  </a:moveTo>
                  <a:cubicBezTo>
                    <a:pt x="15620" y="2950"/>
                    <a:pt x="14697" y="1806"/>
                    <a:pt x="13497" y="1019"/>
                  </a:cubicBezTo>
                  <a:cubicBezTo>
                    <a:pt x="12297" y="232"/>
                    <a:pt x="10820" y="-197"/>
                    <a:pt x="8605" y="89"/>
                  </a:cubicBezTo>
                  <a:cubicBezTo>
                    <a:pt x="6389" y="375"/>
                    <a:pt x="3436" y="1377"/>
                    <a:pt x="1682" y="2628"/>
                  </a:cubicBezTo>
                  <a:cubicBezTo>
                    <a:pt x="-72" y="3880"/>
                    <a:pt x="-626" y="5382"/>
                    <a:pt x="851" y="6312"/>
                  </a:cubicBezTo>
                  <a:cubicBezTo>
                    <a:pt x="2328" y="7241"/>
                    <a:pt x="5836" y="7599"/>
                    <a:pt x="8882" y="7170"/>
                  </a:cubicBezTo>
                  <a:cubicBezTo>
                    <a:pt x="11928" y="6741"/>
                    <a:pt x="14512" y="5525"/>
                    <a:pt x="15805" y="4738"/>
                  </a:cubicBezTo>
                  <a:cubicBezTo>
                    <a:pt x="17097" y="3951"/>
                    <a:pt x="17097" y="3594"/>
                    <a:pt x="17097" y="3594"/>
                  </a:cubicBezTo>
                  <a:cubicBezTo>
                    <a:pt x="17097" y="3594"/>
                    <a:pt x="17097" y="3951"/>
                    <a:pt x="17743" y="5453"/>
                  </a:cubicBezTo>
                  <a:cubicBezTo>
                    <a:pt x="18389" y="6955"/>
                    <a:pt x="19682" y="9602"/>
                    <a:pt x="20328" y="11926"/>
                  </a:cubicBezTo>
                  <a:cubicBezTo>
                    <a:pt x="20974" y="14251"/>
                    <a:pt x="20974" y="16253"/>
                    <a:pt x="19682" y="17827"/>
                  </a:cubicBezTo>
                  <a:cubicBezTo>
                    <a:pt x="18389" y="19400"/>
                    <a:pt x="15805" y="20545"/>
                    <a:pt x="13036" y="20974"/>
                  </a:cubicBezTo>
                  <a:cubicBezTo>
                    <a:pt x="10266" y="21403"/>
                    <a:pt x="7312" y="21117"/>
                    <a:pt x="5282" y="20044"/>
                  </a:cubicBezTo>
                  <a:cubicBezTo>
                    <a:pt x="3251" y="18971"/>
                    <a:pt x="2143" y="17112"/>
                    <a:pt x="3528" y="15467"/>
                  </a:cubicBezTo>
                  <a:cubicBezTo>
                    <a:pt x="4912" y="13822"/>
                    <a:pt x="8789" y="12391"/>
                    <a:pt x="11466" y="11533"/>
                  </a:cubicBezTo>
                  <a:cubicBezTo>
                    <a:pt x="14143" y="10675"/>
                    <a:pt x="15620" y="10388"/>
                    <a:pt x="17097" y="101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6166356" y="3621500"/>
              <a:ext cx="181760" cy="46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517" fill="norm" stroke="1" extrusionOk="0">
                  <a:moveTo>
                    <a:pt x="19086" y="5977"/>
                  </a:moveTo>
                  <a:cubicBezTo>
                    <a:pt x="18589" y="4217"/>
                    <a:pt x="18092" y="2458"/>
                    <a:pt x="17472" y="1383"/>
                  </a:cubicBezTo>
                  <a:cubicBezTo>
                    <a:pt x="16851" y="308"/>
                    <a:pt x="16106" y="-83"/>
                    <a:pt x="15113" y="15"/>
                  </a:cubicBezTo>
                  <a:cubicBezTo>
                    <a:pt x="14120" y="112"/>
                    <a:pt x="12879" y="699"/>
                    <a:pt x="10520" y="2556"/>
                  </a:cubicBezTo>
                  <a:cubicBezTo>
                    <a:pt x="8161" y="4413"/>
                    <a:pt x="4686" y="7541"/>
                    <a:pt x="2575" y="10326"/>
                  </a:cubicBezTo>
                  <a:cubicBezTo>
                    <a:pt x="465" y="13112"/>
                    <a:pt x="-280" y="15555"/>
                    <a:pt x="92" y="17363"/>
                  </a:cubicBezTo>
                  <a:cubicBezTo>
                    <a:pt x="465" y="19171"/>
                    <a:pt x="1954" y="20344"/>
                    <a:pt x="5679" y="20931"/>
                  </a:cubicBezTo>
                  <a:cubicBezTo>
                    <a:pt x="9403" y="21517"/>
                    <a:pt x="15361" y="21517"/>
                    <a:pt x="21320" y="215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6374093" y="3789841"/>
              <a:ext cx="431223" cy="24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257" fill="norm" stroke="1" extrusionOk="0">
                  <a:moveTo>
                    <a:pt x="1877" y="3253"/>
                  </a:moveTo>
                  <a:cubicBezTo>
                    <a:pt x="1347" y="3068"/>
                    <a:pt x="818" y="2883"/>
                    <a:pt x="500" y="3345"/>
                  </a:cubicBezTo>
                  <a:cubicBezTo>
                    <a:pt x="183" y="3807"/>
                    <a:pt x="77" y="4914"/>
                    <a:pt x="24" y="7591"/>
                  </a:cubicBezTo>
                  <a:cubicBezTo>
                    <a:pt x="-29" y="10268"/>
                    <a:pt x="-29" y="14514"/>
                    <a:pt x="395" y="17283"/>
                  </a:cubicBezTo>
                  <a:cubicBezTo>
                    <a:pt x="818" y="20053"/>
                    <a:pt x="1665" y="21345"/>
                    <a:pt x="2512" y="21253"/>
                  </a:cubicBezTo>
                  <a:cubicBezTo>
                    <a:pt x="3359" y="21160"/>
                    <a:pt x="4206" y="19683"/>
                    <a:pt x="4842" y="17837"/>
                  </a:cubicBezTo>
                  <a:cubicBezTo>
                    <a:pt x="5477" y="15991"/>
                    <a:pt x="5900" y="13776"/>
                    <a:pt x="6218" y="13130"/>
                  </a:cubicBezTo>
                  <a:cubicBezTo>
                    <a:pt x="6536" y="12483"/>
                    <a:pt x="6747" y="13407"/>
                    <a:pt x="7012" y="14237"/>
                  </a:cubicBezTo>
                  <a:cubicBezTo>
                    <a:pt x="7277" y="15068"/>
                    <a:pt x="7595" y="15807"/>
                    <a:pt x="8336" y="16268"/>
                  </a:cubicBezTo>
                  <a:cubicBezTo>
                    <a:pt x="9077" y="16730"/>
                    <a:pt x="10242" y="16914"/>
                    <a:pt x="11459" y="15991"/>
                  </a:cubicBezTo>
                  <a:cubicBezTo>
                    <a:pt x="12677" y="15068"/>
                    <a:pt x="13947" y="13037"/>
                    <a:pt x="14742" y="10730"/>
                  </a:cubicBezTo>
                  <a:cubicBezTo>
                    <a:pt x="15536" y="8422"/>
                    <a:pt x="15853" y="5837"/>
                    <a:pt x="15906" y="4083"/>
                  </a:cubicBezTo>
                  <a:cubicBezTo>
                    <a:pt x="15959" y="2330"/>
                    <a:pt x="15747" y="1407"/>
                    <a:pt x="15218" y="760"/>
                  </a:cubicBezTo>
                  <a:cubicBezTo>
                    <a:pt x="14689" y="114"/>
                    <a:pt x="13842" y="-255"/>
                    <a:pt x="13153" y="207"/>
                  </a:cubicBezTo>
                  <a:cubicBezTo>
                    <a:pt x="12465" y="668"/>
                    <a:pt x="11936" y="1960"/>
                    <a:pt x="11671" y="3068"/>
                  </a:cubicBezTo>
                  <a:cubicBezTo>
                    <a:pt x="11406" y="4176"/>
                    <a:pt x="11406" y="5099"/>
                    <a:pt x="11406" y="6114"/>
                  </a:cubicBezTo>
                  <a:cubicBezTo>
                    <a:pt x="11406" y="7130"/>
                    <a:pt x="11406" y="8237"/>
                    <a:pt x="11724" y="9160"/>
                  </a:cubicBezTo>
                  <a:cubicBezTo>
                    <a:pt x="12042" y="10083"/>
                    <a:pt x="12677" y="10822"/>
                    <a:pt x="14371" y="10545"/>
                  </a:cubicBezTo>
                  <a:cubicBezTo>
                    <a:pt x="16065" y="10268"/>
                    <a:pt x="18818" y="8976"/>
                    <a:pt x="21571" y="7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6824365" y="3655680"/>
              <a:ext cx="13581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fill="norm" stroke="1" extrusionOk="0">
                  <a:moveTo>
                    <a:pt x="0" y="0"/>
                  </a:moveTo>
                  <a:cubicBezTo>
                    <a:pt x="6353" y="2800"/>
                    <a:pt x="12706" y="5600"/>
                    <a:pt x="16518" y="8250"/>
                  </a:cubicBezTo>
                  <a:cubicBezTo>
                    <a:pt x="20329" y="10900"/>
                    <a:pt x="21600" y="13400"/>
                    <a:pt x="19059" y="15600"/>
                  </a:cubicBezTo>
                  <a:cubicBezTo>
                    <a:pt x="16518" y="17800"/>
                    <a:pt x="10165" y="19700"/>
                    <a:pt x="381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7091065" y="4023980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7429946" y="3600920"/>
              <a:ext cx="281752" cy="76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437" fill="norm" stroke="1" extrusionOk="0">
                  <a:moveTo>
                    <a:pt x="4993" y="6838"/>
                  </a:moveTo>
                  <a:cubicBezTo>
                    <a:pt x="4524" y="7782"/>
                    <a:pt x="4054" y="8726"/>
                    <a:pt x="3976" y="10202"/>
                  </a:cubicBezTo>
                  <a:cubicBezTo>
                    <a:pt x="3898" y="11677"/>
                    <a:pt x="4211" y="13684"/>
                    <a:pt x="4367" y="15543"/>
                  </a:cubicBezTo>
                  <a:cubicBezTo>
                    <a:pt x="4524" y="17402"/>
                    <a:pt x="4524" y="19113"/>
                    <a:pt x="4445" y="20146"/>
                  </a:cubicBezTo>
                  <a:cubicBezTo>
                    <a:pt x="4367" y="21179"/>
                    <a:pt x="4211" y="21533"/>
                    <a:pt x="4132" y="21415"/>
                  </a:cubicBezTo>
                  <a:cubicBezTo>
                    <a:pt x="4054" y="21297"/>
                    <a:pt x="4054" y="20707"/>
                    <a:pt x="3898" y="19261"/>
                  </a:cubicBezTo>
                  <a:cubicBezTo>
                    <a:pt x="3741" y="17815"/>
                    <a:pt x="3428" y="15513"/>
                    <a:pt x="3271" y="13123"/>
                  </a:cubicBezTo>
                  <a:cubicBezTo>
                    <a:pt x="3115" y="10733"/>
                    <a:pt x="3115" y="8254"/>
                    <a:pt x="3350" y="6189"/>
                  </a:cubicBezTo>
                  <a:cubicBezTo>
                    <a:pt x="3585" y="4123"/>
                    <a:pt x="4054" y="2471"/>
                    <a:pt x="4524" y="1497"/>
                  </a:cubicBezTo>
                  <a:cubicBezTo>
                    <a:pt x="4993" y="523"/>
                    <a:pt x="5463" y="228"/>
                    <a:pt x="6793" y="81"/>
                  </a:cubicBezTo>
                  <a:cubicBezTo>
                    <a:pt x="8124" y="-67"/>
                    <a:pt x="10315" y="-67"/>
                    <a:pt x="12976" y="553"/>
                  </a:cubicBezTo>
                  <a:cubicBezTo>
                    <a:pt x="15637" y="1172"/>
                    <a:pt x="18767" y="2412"/>
                    <a:pt x="20098" y="3828"/>
                  </a:cubicBezTo>
                  <a:cubicBezTo>
                    <a:pt x="21428" y="5244"/>
                    <a:pt x="20958" y="6838"/>
                    <a:pt x="18689" y="8166"/>
                  </a:cubicBezTo>
                  <a:cubicBezTo>
                    <a:pt x="16419" y="9494"/>
                    <a:pt x="12350" y="10556"/>
                    <a:pt x="9298" y="11146"/>
                  </a:cubicBezTo>
                  <a:cubicBezTo>
                    <a:pt x="6245" y="11736"/>
                    <a:pt x="4211" y="11854"/>
                    <a:pt x="2724" y="11913"/>
                  </a:cubicBezTo>
                  <a:cubicBezTo>
                    <a:pt x="1237" y="11972"/>
                    <a:pt x="298" y="11972"/>
                    <a:pt x="63" y="11825"/>
                  </a:cubicBezTo>
                  <a:cubicBezTo>
                    <a:pt x="-172" y="11677"/>
                    <a:pt x="298" y="11382"/>
                    <a:pt x="767" y="11146"/>
                  </a:cubicBezTo>
                  <a:cubicBezTo>
                    <a:pt x="1237" y="10910"/>
                    <a:pt x="1706" y="10733"/>
                    <a:pt x="2176" y="10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7782732" y="3565317"/>
              <a:ext cx="190984" cy="46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19" fill="norm" stroke="1" extrusionOk="0">
                  <a:moveTo>
                    <a:pt x="19775" y="2706"/>
                  </a:moveTo>
                  <a:cubicBezTo>
                    <a:pt x="19541" y="2218"/>
                    <a:pt x="19306" y="1729"/>
                    <a:pt x="18836" y="1289"/>
                  </a:cubicBezTo>
                  <a:cubicBezTo>
                    <a:pt x="18367" y="849"/>
                    <a:pt x="17662" y="458"/>
                    <a:pt x="16488" y="214"/>
                  </a:cubicBezTo>
                  <a:cubicBezTo>
                    <a:pt x="15314" y="-30"/>
                    <a:pt x="13671" y="-128"/>
                    <a:pt x="11675" y="263"/>
                  </a:cubicBezTo>
                  <a:cubicBezTo>
                    <a:pt x="9680" y="654"/>
                    <a:pt x="7332" y="1534"/>
                    <a:pt x="5101" y="3439"/>
                  </a:cubicBezTo>
                  <a:cubicBezTo>
                    <a:pt x="2871" y="5345"/>
                    <a:pt x="758" y="8277"/>
                    <a:pt x="171" y="11112"/>
                  </a:cubicBezTo>
                  <a:cubicBezTo>
                    <a:pt x="-416" y="13946"/>
                    <a:pt x="523" y="16683"/>
                    <a:pt x="2754" y="18442"/>
                  </a:cubicBezTo>
                  <a:cubicBezTo>
                    <a:pt x="4984" y="20201"/>
                    <a:pt x="8506" y="20983"/>
                    <a:pt x="11793" y="21228"/>
                  </a:cubicBezTo>
                  <a:cubicBezTo>
                    <a:pt x="15080" y="21472"/>
                    <a:pt x="18132" y="21179"/>
                    <a:pt x="21184" y="208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8026224" y="3739238"/>
              <a:ext cx="487243" cy="24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079" fill="norm" stroke="1" extrusionOk="0">
                  <a:moveTo>
                    <a:pt x="2169" y="3208"/>
                  </a:moveTo>
                  <a:cubicBezTo>
                    <a:pt x="1608" y="5038"/>
                    <a:pt x="1047" y="6869"/>
                    <a:pt x="626" y="9432"/>
                  </a:cubicBezTo>
                  <a:cubicBezTo>
                    <a:pt x="206" y="11994"/>
                    <a:pt x="-75" y="15289"/>
                    <a:pt x="19" y="17669"/>
                  </a:cubicBezTo>
                  <a:cubicBezTo>
                    <a:pt x="112" y="20049"/>
                    <a:pt x="580" y="21513"/>
                    <a:pt x="1748" y="20964"/>
                  </a:cubicBezTo>
                  <a:cubicBezTo>
                    <a:pt x="2917" y="20415"/>
                    <a:pt x="4787" y="17852"/>
                    <a:pt x="5816" y="16113"/>
                  </a:cubicBezTo>
                  <a:cubicBezTo>
                    <a:pt x="6844" y="14374"/>
                    <a:pt x="7031" y="13459"/>
                    <a:pt x="7265" y="12544"/>
                  </a:cubicBezTo>
                  <a:cubicBezTo>
                    <a:pt x="7499" y="11628"/>
                    <a:pt x="7780" y="10713"/>
                    <a:pt x="7873" y="10805"/>
                  </a:cubicBezTo>
                  <a:cubicBezTo>
                    <a:pt x="7967" y="10896"/>
                    <a:pt x="7873" y="11994"/>
                    <a:pt x="7826" y="13184"/>
                  </a:cubicBezTo>
                  <a:cubicBezTo>
                    <a:pt x="7780" y="14374"/>
                    <a:pt x="7780" y="15655"/>
                    <a:pt x="7967" y="16571"/>
                  </a:cubicBezTo>
                  <a:cubicBezTo>
                    <a:pt x="8154" y="17486"/>
                    <a:pt x="8528" y="18035"/>
                    <a:pt x="9509" y="17669"/>
                  </a:cubicBezTo>
                  <a:cubicBezTo>
                    <a:pt x="10491" y="17303"/>
                    <a:pt x="12081" y="16021"/>
                    <a:pt x="13296" y="14099"/>
                  </a:cubicBezTo>
                  <a:cubicBezTo>
                    <a:pt x="14512" y="12177"/>
                    <a:pt x="15354" y="9615"/>
                    <a:pt x="15774" y="7418"/>
                  </a:cubicBezTo>
                  <a:cubicBezTo>
                    <a:pt x="16195" y="5221"/>
                    <a:pt x="16195" y="3391"/>
                    <a:pt x="15915" y="2201"/>
                  </a:cubicBezTo>
                  <a:cubicBezTo>
                    <a:pt x="15634" y="1011"/>
                    <a:pt x="15073" y="462"/>
                    <a:pt x="14559" y="188"/>
                  </a:cubicBezTo>
                  <a:cubicBezTo>
                    <a:pt x="14044" y="-87"/>
                    <a:pt x="13577" y="-87"/>
                    <a:pt x="13156" y="371"/>
                  </a:cubicBezTo>
                  <a:cubicBezTo>
                    <a:pt x="12735" y="828"/>
                    <a:pt x="12361" y="1744"/>
                    <a:pt x="12174" y="3208"/>
                  </a:cubicBezTo>
                  <a:cubicBezTo>
                    <a:pt x="11987" y="4672"/>
                    <a:pt x="11987" y="6686"/>
                    <a:pt x="12782" y="8333"/>
                  </a:cubicBezTo>
                  <a:cubicBezTo>
                    <a:pt x="13577" y="9981"/>
                    <a:pt x="15167" y="11262"/>
                    <a:pt x="16756" y="11537"/>
                  </a:cubicBezTo>
                  <a:cubicBezTo>
                    <a:pt x="18346" y="11811"/>
                    <a:pt x="19935" y="11079"/>
                    <a:pt x="21525" y="103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8316615" y="3611230"/>
              <a:ext cx="26554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19899" y="0"/>
                  </a:moveTo>
                  <a:cubicBezTo>
                    <a:pt x="20750" y="2864"/>
                    <a:pt x="21600" y="5727"/>
                    <a:pt x="21260" y="8427"/>
                  </a:cubicBezTo>
                  <a:cubicBezTo>
                    <a:pt x="20920" y="11127"/>
                    <a:pt x="19389" y="13664"/>
                    <a:pt x="15647" y="15832"/>
                  </a:cubicBezTo>
                  <a:cubicBezTo>
                    <a:pt x="11906" y="18000"/>
                    <a:pt x="5953" y="19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1676440" y="5106920"/>
              <a:ext cx="423526" cy="58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66" fill="norm" stroke="1" extrusionOk="0">
                  <a:moveTo>
                    <a:pt x="21502" y="2437"/>
                  </a:moveTo>
                  <a:cubicBezTo>
                    <a:pt x="21502" y="2049"/>
                    <a:pt x="21502" y="1660"/>
                    <a:pt x="21448" y="1272"/>
                  </a:cubicBezTo>
                  <a:cubicBezTo>
                    <a:pt x="21395" y="883"/>
                    <a:pt x="21287" y="495"/>
                    <a:pt x="20911" y="262"/>
                  </a:cubicBezTo>
                  <a:cubicBezTo>
                    <a:pt x="20535" y="29"/>
                    <a:pt x="19890" y="-49"/>
                    <a:pt x="18117" y="29"/>
                  </a:cubicBezTo>
                  <a:cubicBezTo>
                    <a:pt x="16344" y="106"/>
                    <a:pt x="13442" y="339"/>
                    <a:pt x="11186" y="845"/>
                  </a:cubicBezTo>
                  <a:cubicBezTo>
                    <a:pt x="8929" y="1350"/>
                    <a:pt x="7317" y="2127"/>
                    <a:pt x="5866" y="3875"/>
                  </a:cubicBezTo>
                  <a:cubicBezTo>
                    <a:pt x="4415" y="5623"/>
                    <a:pt x="3126" y="8342"/>
                    <a:pt x="2159" y="10868"/>
                  </a:cubicBezTo>
                  <a:cubicBezTo>
                    <a:pt x="1192" y="13393"/>
                    <a:pt x="547" y="15724"/>
                    <a:pt x="224" y="17278"/>
                  </a:cubicBezTo>
                  <a:cubicBezTo>
                    <a:pt x="-98" y="18832"/>
                    <a:pt x="-98" y="19609"/>
                    <a:pt x="386" y="20230"/>
                  </a:cubicBezTo>
                  <a:cubicBezTo>
                    <a:pt x="869" y="20852"/>
                    <a:pt x="1836" y="21318"/>
                    <a:pt x="3878" y="21434"/>
                  </a:cubicBezTo>
                  <a:cubicBezTo>
                    <a:pt x="5920" y="21551"/>
                    <a:pt x="9036" y="21318"/>
                    <a:pt x="11239" y="21046"/>
                  </a:cubicBezTo>
                  <a:cubicBezTo>
                    <a:pt x="13442" y="20774"/>
                    <a:pt x="14732" y="20463"/>
                    <a:pt x="16021" y="201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1687215" y="5433680"/>
              <a:ext cx="393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8" y="16971"/>
                    <a:pt x="6735" y="12343"/>
                    <a:pt x="10335" y="8743"/>
                  </a:cubicBezTo>
                  <a:cubicBezTo>
                    <a:pt x="13935" y="5143"/>
                    <a:pt x="17768" y="25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2225809" y="5051622"/>
              <a:ext cx="331357" cy="63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26" fill="norm" stroke="1" extrusionOk="0">
                  <a:moveTo>
                    <a:pt x="21401" y="4113"/>
                  </a:moveTo>
                  <a:cubicBezTo>
                    <a:pt x="21264" y="3112"/>
                    <a:pt x="21128" y="2110"/>
                    <a:pt x="20786" y="1431"/>
                  </a:cubicBezTo>
                  <a:cubicBezTo>
                    <a:pt x="20444" y="751"/>
                    <a:pt x="19897" y="394"/>
                    <a:pt x="18667" y="179"/>
                  </a:cubicBezTo>
                  <a:cubicBezTo>
                    <a:pt x="17436" y="-35"/>
                    <a:pt x="15523" y="-107"/>
                    <a:pt x="13267" y="251"/>
                  </a:cubicBezTo>
                  <a:cubicBezTo>
                    <a:pt x="11011" y="608"/>
                    <a:pt x="8414" y="1395"/>
                    <a:pt x="6910" y="2396"/>
                  </a:cubicBezTo>
                  <a:cubicBezTo>
                    <a:pt x="5406" y="3398"/>
                    <a:pt x="4996" y="4614"/>
                    <a:pt x="4517" y="6616"/>
                  </a:cubicBezTo>
                  <a:cubicBezTo>
                    <a:pt x="4039" y="8619"/>
                    <a:pt x="3492" y="11408"/>
                    <a:pt x="2740" y="13733"/>
                  </a:cubicBezTo>
                  <a:cubicBezTo>
                    <a:pt x="1988" y="16057"/>
                    <a:pt x="1031" y="17917"/>
                    <a:pt x="485" y="19133"/>
                  </a:cubicBezTo>
                  <a:cubicBezTo>
                    <a:pt x="-62" y="20349"/>
                    <a:pt x="-199" y="20921"/>
                    <a:pt x="348" y="21207"/>
                  </a:cubicBezTo>
                  <a:cubicBezTo>
                    <a:pt x="895" y="21493"/>
                    <a:pt x="2125" y="21493"/>
                    <a:pt x="4996" y="21243"/>
                  </a:cubicBezTo>
                  <a:cubicBezTo>
                    <a:pt x="7867" y="20992"/>
                    <a:pt x="12378" y="20492"/>
                    <a:pt x="16890" y="199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2715205" y="5269569"/>
              <a:ext cx="191211" cy="34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75" fill="norm" stroke="1" extrusionOk="0">
                  <a:moveTo>
                    <a:pt x="21209" y="7051"/>
                  </a:moveTo>
                  <a:cubicBezTo>
                    <a:pt x="20035" y="4943"/>
                    <a:pt x="18861" y="2836"/>
                    <a:pt x="16279" y="1519"/>
                  </a:cubicBezTo>
                  <a:cubicBezTo>
                    <a:pt x="13696" y="202"/>
                    <a:pt x="9705" y="-325"/>
                    <a:pt x="6418" y="202"/>
                  </a:cubicBezTo>
                  <a:cubicBezTo>
                    <a:pt x="3131" y="729"/>
                    <a:pt x="548" y="2309"/>
                    <a:pt x="79" y="4153"/>
                  </a:cubicBezTo>
                  <a:cubicBezTo>
                    <a:pt x="-391" y="5997"/>
                    <a:pt x="1252" y="8104"/>
                    <a:pt x="4657" y="10146"/>
                  </a:cubicBezTo>
                  <a:cubicBezTo>
                    <a:pt x="8061" y="12187"/>
                    <a:pt x="13226" y="14163"/>
                    <a:pt x="16044" y="15612"/>
                  </a:cubicBezTo>
                  <a:cubicBezTo>
                    <a:pt x="18861" y="17060"/>
                    <a:pt x="19331" y="17982"/>
                    <a:pt x="19213" y="18707"/>
                  </a:cubicBezTo>
                  <a:cubicBezTo>
                    <a:pt x="19096" y="19431"/>
                    <a:pt x="18392" y="19958"/>
                    <a:pt x="16044" y="20419"/>
                  </a:cubicBezTo>
                  <a:cubicBezTo>
                    <a:pt x="13696" y="20880"/>
                    <a:pt x="9705" y="21275"/>
                    <a:pt x="7122" y="21275"/>
                  </a:cubicBezTo>
                  <a:cubicBezTo>
                    <a:pt x="4539" y="21275"/>
                    <a:pt x="3366" y="20880"/>
                    <a:pt x="3013" y="20090"/>
                  </a:cubicBezTo>
                  <a:cubicBezTo>
                    <a:pt x="2661" y="19299"/>
                    <a:pt x="3131" y="18114"/>
                    <a:pt x="3600" y="169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2963565" y="5465430"/>
              <a:ext cx="12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2963565" y="5293980"/>
              <a:ext cx="31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3052465" y="5370180"/>
              <a:ext cx="141429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600" fill="norm" stroke="1" extrusionOk="0">
                  <a:moveTo>
                    <a:pt x="0" y="0"/>
                  </a:moveTo>
                  <a:cubicBezTo>
                    <a:pt x="953" y="4800"/>
                    <a:pt x="1906" y="9600"/>
                    <a:pt x="1906" y="13200"/>
                  </a:cubicBezTo>
                  <a:cubicBezTo>
                    <a:pt x="1906" y="16800"/>
                    <a:pt x="953" y="19200"/>
                    <a:pt x="476" y="19745"/>
                  </a:cubicBezTo>
                  <a:cubicBezTo>
                    <a:pt x="0" y="20291"/>
                    <a:pt x="0" y="18982"/>
                    <a:pt x="1271" y="16255"/>
                  </a:cubicBezTo>
                  <a:cubicBezTo>
                    <a:pt x="2541" y="13527"/>
                    <a:pt x="5082" y="9382"/>
                    <a:pt x="6988" y="6873"/>
                  </a:cubicBezTo>
                  <a:cubicBezTo>
                    <a:pt x="8894" y="4364"/>
                    <a:pt x="10165" y="3491"/>
                    <a:pt x="12071" y="3600"/>
                  </a:cubicBezTo>
                  <a:cubicBezTo>
                    <a:pt x="13976" y="3709"/>
                    <a:pt x="16518" y="4800"/>
                    <a:pt x="18424" y="6982"/>
                  </a:cubicBezTo>
                  <a:cubicBezTo>
                    <a:pt x="20329" y="9164"/>
                    <a:pt x="21600" y="12436"/>
                    <a:pt x="21124" y="15055"/>
                  </a:cubicBezTo>
                  <a:cubicBezTo>
                    <a:pt x="20647" y="17673"/>
                    <a:pt x="18424" y="19636"/>
                    <a:pt x="162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3268365" y="5100968"/>
              <a:ext cx="158751" cy="19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6547"/>
                  </a:moveTo>
                  <a:cubicBezTo>
                    <a:pt x="288" y="4689"/>
                    <a:pt x="576" y="2831"/>
                    <a:pt x="2448" y="1553"/>
                  </a:cubicBezTo>
                  <a:cubicBezTo>
                    <a:pt x="4320" y="276"/>
                    <a:pt x="7776" y="-421"/>
                    <a:pt x="10080" y="276"/>
                  </a:cubicBezTo>
                  <a:cubicBezTo>
                    <a:pt x="12384" y="973"/>
                    <a:pt x="13536" y="3063"/>
                    <a:pt x="12672" y="5966"/>
                  </a:cubicBezTo>
                  <a:cubicBezTo>
                    <a:pt x="11808" y="8869"/>
                    <a:pt x="8928" y="12585"/>
                    <a:pt x="6768" y="15256"/>
                  </a:cubicBezTo>
                  <a:cubicBezTo>
                    <a:pt x="4608" y="17927"/>
                    <a:pt x="3168" y="19553"/>
                    <a:pt x="3312" y="20366"/>
                  </a:cubicBezTo>
                  <a:cubicBezTo>
                    <a:pt x="3456" y="21179"/>
                    <a:pt x="5184" y="21179"/>
                    <a:pt x="8496" y="21063"/>
                  </a:cubicBezTo>
                  <a:cubicBezTo>
                    <a:pt x="11808" y="20947"/>
                    <a:pt x="16704" y="20714"/>
                    <a:pt x="21600" y="20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3516524" y="5141749"/>
              <a:ext cx="202692" cy="47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97" fill="norm" stroke="1" extrusionOk="0">
                  <a:moveTo>
                    <a:pt x="21324" y="1139"/>
                  </a:moveTo>
                  <a:cubicBezTo>
                    <a:pt x="20211" y="662"/>
                    <a:pt x="19097" y="184"/>
                    <a:pt x="17872" y="40"/>
                  </a:cubicBezTo>
                  <a:cubicBezTo>
                    <a:pt x="16648" y="-103"/>
                    <a:pt x="15312" y="88"/>
                    <a:pt x="12639" y="1426"/>
                  </a:cubicBezTo>
                  <a:cubicBezTo>
                    <a:pt x="9967" y="2764"/>
                    <a:pt x="5959" y="5249"/>
                    <a:pt x="3398" y="7973"/>
                  </a:cubicBezTo>
                  <a:cubicBezTo>
                    <a:pt x="837" y="10697"/>
                    <a:pt x="-276" y="13660"/>
                    <a:pt x="58" y="15906"/>
                  </a:cubicBezTo>
                  <a:cubicBezTo>
                    <a:pt x="392" y="18152"/>
                    <a:pt x="2173" y="19681"/>
                    <a:pt x="5291" y="20493"/>
                  </a:cubicBezTo>
                  <a:cubicBezTo>
                    <a:pt x="8409" y="21306"/>
                    <a:pt x="12862" y="21401"/>
                    <a:pt x="17316" y="214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3928765" y="5217780"/>
              <a:ext cx="24765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62" y="2057"/>
                    <a:pt x="3323" y="4114"/>
                    <a:pt x="5723" y="6686"/>
                  </a:cubicBezTo>
                  <a:cubicBezTo>
                    <a:pt x="8123" y="9257"/>
                    <a:pt x="11262" y="12343"/>
                    <a:pt x="14031" y="14914"/>
                  </a:cubicBezTo>
                  <a:cubicBezTo>
                    <a:pt x="16800" y="17486"/>
                    <a:pt x="19200" y="195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3947815" y="5306680"/>
              <a:ext cx="22860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763"/>
                    <a:pt x="14400" y="3527"/>
                    <a:pt x="11100" y="6171"/>
                  </a:cubicBezTo>
                  <a:cubicBezTo>
                    <a:pt x="7800" y="8816"/>
                    <a:pt x="4800" y="12343"/>
                    <a:pt x="3000" y="15061"/>
                  </a:cubicBezTo>
                  <a:cubicBezTo>
                    <a:pt x="1200" y="17780"/>
                    <a:pt x="600" y="1969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4201815" y="5224130"/>
              <a:ext cx="155923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0" y="675"/>
                  </a:moveTo>
                  <a:cubicBezTo>
                    <a:pt x="1152" y="338"/>
                    <a:pt x="2304" y="0"/>
                    <a:pt x="4608" y="0"/>
                  </a:cubicBezTo>
                  <a:cubicBezTo>
                    <a:pt x="6912" y="0"/>
                    <a:pt x="10368" y="338"/>
                    <a:pt x="13824" y="1631"/>
                  </a:cubicBezTo>
                  <a:cubicBezTo>
                    <a:pt x="17280" y="2925"/>
                    <a:pt x="20736" y="5175"/>
                    <a:pt x="21168" y="7762"/>
                  </a:cubicBezTo>
                  <a:cubicBezTo>
                    <a:pt x="21600" y="10350"/>
                    <a:pt x="19008" y="13275"/>
                    <a:pt x="15840" y="15637"/>
                  </a:cubicBezTo>
                  <a:cubicBezTo>
                    <a:pt x="12672" y="18000"/>
                    <a:pt x="8928" y="19800"/>
                    <a:pt x="51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4278015" y="5130615"/>
              <a:ext cx="298016" cy="60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39" fill="norm" stroke="1" extrusionOk="0">
                  <a:moveTo>
                    <a:pt x="6389" y="2864"/>
                  </a:moveTo>
                  <a:cubicBezTo>
                    <a:pt x="6997" y="2189"/>
                    <a:pt x="7606" y="1514"/>
                    <a:pt x="9659" y="989"/>
                  </a:cubicBezTo>
                  <a:cubicBezTo>
                    <a:pt x="11713" y="464"/>
                    <a:pt x="15211" y="89"/>
                    <a:pt x="17341" y="14"/>
                  </a:cubicBezTo>
                  <a:cubicBezTo>
                    <a:pt x="19470" y="-61"/>
                    <a:pt x="20231" y="164"/>
                    <a:pt x="20763" y="989"/>
                  </a:cubicBezTo>
                  <a:cubicBezTo>
                    <a:pt x="21296" y="1814"/>
                    <a:pt x="21600" y="3239"/>
                    <a:pt x="21296" y="5076"/>
                  </a:cubicBezTo>
                  <a:cubicBezTo>
                    <a:pt x="20992" y="6914"/>
                    <a:pt x="20079" y="9164"/>
                    <a:pt x="19242" y="11414"/>
                  </a:cubicBezTo>
                  <a:cubicBezTo>
                    <a:pt x="18406" y="13664"/>
                    <a:pt x="17645" y="15914"/>
                    <a:pt x="17265" y="17264"/>
                  </a:cubicBezTo>
                  <a:cubicBezTo>
                    <a:pt x="16885" y="18614"/>
                    <a:pt x="16885" y="19064"/>
                    <a:pt x="16656" y="19439"/>
                  </a:cubicBezTo>
                  <a:cubicBezTo>
                    <a:pt x="16428" y="19814"/>
                    <a:pt x="15972" y="20114"/>
                    <a:pt x="13158" y="20451"/>
                  </a:cubicBezTo>
                  <a:cubicBezTo>
                    <a:pt x="10344" y="20789"/>
                    <a:pt x="5172" y="21164"/>
                    <a:pt x="0" y="21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141615" y="5436765"/>
              <a:ext cx="336551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4211" y="6957"/>
                    <a:pt x="8423" y="-898"/>
                    <a:pt x="12023" y="84"/>
                  </a:cubicBezTo>
                  <a:cubicBezTo>
                    <a:pt x="15623" y="1066"/>
                    <a:pt x="18611" y="10884"/>
                    <a:pt x="21600" y="207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5211465" y="5560680"/>
              <a:ext cx="273051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2009" y="13500"/>
                  </a:moveTo>
                  <a:cubicBezTo>
                    <a:pt x="1005" y="16200"/>
                    <a:pt x="0" y="18900"/>
                    <a:pt x="0" y="20250"/>
                  </a:cubicBezTo>
                  <a:cubicBezTo>
                    <a:pt x="0" y="21600"/>
                    <a:pt x="1005" y="21600"/>
                    <a:pt x="4270" y="18900"/>
                  </a:cubicBezTo>
                  <a:cubicBezTo>
                    <a:pt x="7535" y="16200"/>
                    <a:pt x="13060" y="10800"/>
                    <a:pt x="16326" y="7200"/>
                  </a:cubicBezTo>
                  <a:cubicBezTo>
                    <a:pt x="19591" y="3600"/>
                    <a:pt x="20595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6033523" y="5200747"/>
              <a:ext cx="562243" cy="48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40" fill="norm" stroke="1" extrusionOk="0">
                  <a:moveTo>
                    <a:pt x="18334" y="1608"/>
                  </a:moveTo>
                  <a:cubicBezTo>
                    <a:pt x="18496" y="1042"/>
                    <a:pt x="18658" y="476"/>
                    <a:pt x="18455" y="193"/>
                  </a:cubicBezTo>
                  <a:cubicBezTo>
                    <a:pt x="18253" y="-90"/>
                    <a:pt x="17687" y="-90"/>
                    <a:pt x="16352" y="382"/>
                  </a:cubicBezTo>
                  <a:cubicBezTo>
                    <a:pt x="15017" y="853"/>
                    <a:pt x="12914" y="1796"/>
                    <a:pt x="11053" y="2645"/>
                  </a:cubicBezTo>
                  <a:cubicBezTo>
                    <a:pt x="9192" y="3494"/>
                    <a:pt x="7574" y="4249"/>
                    <a:pt x="6644" y="4862"/>
                  </a:cubicBezTo>
                  <a:cubicBezTo>
                    <a:pt x="5714" y="5475"/>
                    <a:pt x="5471" y="5947"/>
                    <a:pt x="5754" y="6277"/>
                  </a:cubicBezTo>
                  <a:cubicBezTo>
                    <a:pt x="6037" y="6607"/>
                    <a:pt x="6846" y="6796"/>
                    <a:pt x="8060" y="6984"/>
                  </a:cubicBezTo>
                  <a:cubicBezTo>
                    <a:pt x="9273" y="7173"/>
                    <a:pt x="10891" y="7362"/>
                    <a:pt x="11902" y="7644"/>
                  </a:cubicBezTo>
                  <a:cubicBezTo>
                    <a:pt x="12914" y="7927"/>
                    <a:pt x="13318" y="8305"/>
                    <a:pt x="13480" y="8729"/>
                  </a:cubicBezTo>
                  <a:cubicBezTo>
                    <a:pt x="13642" y="9154"/>
                    <a:pt x="13561" y="9625"/>
                    <a:pt x="12550" y="10616"/>
                  </a:cubicBezTo>
                  <a:cubicBezTo>
                    <a:pt x="11538" y="11606"/>
                    <a:pt x="9597" y="13115"/>
                    <a:pt x="7696" y="14530"/>
                  </a:cubicBezTo>
                  <a:cubicBezTo>
                    <a:pt x="5795" y="15945"/>
                    <a:pt x="3934" y="17265"/>
                    <a:pt x="2720" y="18114"/>
                  </a:cubicBezTo>
                  <a:cubicBezTo>
                    <a:pt x="1507" y="18963"/>
                    <a:pt x="941" y="19341"/>
                    <a:pt x="536" y="19765"/>
                  </a:cubicBezTo>
                  <a:cubicBezTo>
                    <a:pt x="132" y="20189"/>
                    <a:pt x="-111" y="20661"/>
                    <a:pt x="51" y="20991"/>
                  </a:cubicBezTo>
                  <a:cubicBezTo>
                    <a:pt x="213" y="21321"/>
                    <a:pt x="779" y="21510"/>
                    <a:pt x="2356" y="21416"/>
                  </a:cubicBezTo>
                  <a:cubicBezTo>
                    <a:pt x="3934" y="21321"/>
                    <a:pt x="6523" y="20944"/>
                    <a:pt x="9111" y="20520"/>
                  </a:cubicBezTo>
                  <a:cubicBezTo>
                    <a:pt x="11700" y="20095"/>
                    <a:pt x="14289" y="19624"/>
                    <a:pt x="16352" y="19576"/>
                  </a:cubicBezTo>
                  <a:cubicBezTo>
                    <a:pt x="18415" y="19529"/>
                    <a:pt x="19952" y="19907"/>
                    <a:pt x="21489" y="202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6100465" y="5792200"/>
              <a:ext cx="438151" cy="22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5621"/>
                  </a:moveTo>
                  <a:cubicBezTo>
                    <a:pt x="0" y="4639"/>
                    <a:pt x="0" y="3657"/>
                    <a:pt x="157" y="3559"/>
                  </a:cubicBezTo>
                  <a:cubicBezTo>
                    <a:pt x="313" y="3461"/>
                    <a:pt x="626" y="4246"/>
                    <a:pt x="730" y="6897"/>
                  </a:cubicBezTo>
                  <a:cubicBezTo>
                    <a:pt x="835" y="9548"/>
                    <a:pt x="730" y="14064"/>
                    <a:pt x="730" y="16911"/>
                  </a:cubicBezTo>
                  <a:cubicBezTo>
                    <a:pt x="730" y="19759"/>
                    <a:pt x="835" y="20937"/>
                    <a:pt x="1148" y="21231"/>
                  </a:cubicBezTo>
                  <a:cubicBezTo>
                    <a:pt x="1461" y="21526"/>
                    <a:pt x="1983" y="20937"/>
                    <a:pt x="2400" y="20053"/>
                  </a:cubicBezTo>
                  <a:cubicBezTo>
                    <a:pt x="2817" y="19170"/>
                    <a:pt x="3130" y="17991"/>
                    <a:pt x="3548" y="16519"/>
                  </a:cubicBezTo>
                  <a:cubicBezTo>
                    <a:pt x="3965" y="15046"/>
                    <a:pt x="4487" y="13279"/>
                    <a:pt x="4748" y="12886"/>
                  </a:cubicBezTo>
                  <a:cubicBezTo>
                    <a:pt x="5009" y="12493"/>
                    <a:pt x="5009" y="13475"/>
                    <a:pt x="5217" y="14359"/>
                  </a:cubicBezTo>
                  <a:cubicBezTo>
                    <a:pt x="5426" y="15242"/>
                    <a:pt x="5843" y="16028"/>
                    <a:pt x="6626" y="16519"/>
                  </a:cubicBezTo>
                  <a:cubicBezTo>
                    <a:pt x="7409" y="17010"/>
                    <a:pt x="8557" y="17206"/>
                    <a:pt x="9757" y="16126"/>
                  </a:cubicBezTo>
                  <a:cubicBezTo>
                    <a:pt x="10957" y="15046"/>
                    <a:pt x="12209" y="12690"/>
                    <a:pt x="12939" y="10431"/>
                  </a:cubicBezTo>
                  <a:cubicBezTo>
                    <a:pt x="13670" y="8173"/>
                    <a:pt x="13878" y="6013"/>
                    <a:pt x="13930" y="4442"/>
                  </a:cubicBezTo>
                  <a:cubicBezTo>
                    <a:pt x="13983" y="2871"/>
                    <a:pt x="13878" y="1890"/>
                    <a:pt x="13513" y="1202"/>
                  </a:cubicBezTo>
                  <a:cubicBezTo>
                    <a:pt x="13148" y="515"/>
                    <a:pt x="12522" y="122"/>
                    <a:pt x="11896" y="24"/>
                  </a:cubicBezTo>
                  <a:cubicBezTo>
                    <a:pt x="11270" y="-74"/>
                    <a:pt x="10643" y="122"/>
                    <a:pt x="10226" y="810"/>
                  </a:cubicBezTo>
                  <a:cubicBezTo>
                    <a:pt x="9809" y="1497"/>
                    <a:pt x="9600" y="2675"/>
                    <a:pt x="9704" y="3559"/>
                  </a:cubicBezTo>
                  <a:cubicBezTo>
                    <a:pt x="9809" y="4442"/>
                    <a:pt x="10226" y="5031"/>
                    <a:pt x="12261" y="5326"/>
                  </a:cubicBezTo>
                  <a:cubicBezTo>
                    <a:pt x="14296" y="5621"/>
                    <a:pt x="17948" y="5621"/>
                    <a:pt x="21600" y="56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6838014" y="5354215"/>
              <a:ext cx="175865" cy="28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05" fill="norm" stroke="1" extrusionOk="0">
                  <a:moveTo>
                    <a:pt x="17217" y="7338"/>
                  </a:moveTo>
                  <a:cubicBezTo>
                    <a:pt x="17468" y="5446"/>
                    <a:pt x="17720" y="3554"/>
                    <a:pt x="17594" y="2214"/>
                  </a:cubicBezTo>
                  <a:cubicBezTo>
                    <a:pt x="17468" y="874"/>
                    <a:pt x="16966" y="86"/>
                    <a:pt x="14203" y="7"/>
                  </a:cubicBezTo>
                  <a:cubicBezTo>
                    <a:pt x="11440" y="-72"/>
                    <a:pt x="6417" y="559"/>
                    <a:pt x="3529" y="1189"/>
                  </a:cubicBezTo>
                  <a:cubicBezTo>
                    <a:pt x="640" y="1820"/>
                    <a:pt x="-113" y="2451"/>
                    <a:pt x="13" y="3633"/>
                  </a:cubicBezTo>
                  <a:cubicBezTo>
                    <a:pt x="138" y="4816"/>
                    <a:pt x="1143" y="6550"/>
                    <a:pt x="4785" y="8600"/>
                  </a:cubicBezTo>
                  <a:cubicBezTo>
                    <a:pt x="8427" y="10649"/>
                    <a:pt x="14706" y="13014"/>
                    <a:pt x="17971" y="14591"/>
                  </a:cubicBezTo>
                  <a:cubicBezTo>
                    <a:pt x="21236" y="16167"/>
                    <a:pt x="21487" y="16956"/>
                    <a:pt x="19980" y="17981"/>
                  </a:cubicBezTo>
                  <a:cubicBezTo>
                    <a:pt x="18473" y="19005"/>
                    <a:pt x="15208" y="20267"/>
                    <a:pt x="12696" y="20897"/>
                  </a:cubicBezTo>
                  <a:cubicBezTo>
                    <a:pt x="10185" y="21528"/>
                    <a:pt x="8427" y="21528"/>
                    <a:pt x="7547" y="21134"/>
                  </a:cubicBezTo>
                  <a:cubicBezTo>
                    <a:pt x="6668" y="20740"/>
                    <a:pt x="6668" y="19951"/>
                    <a:pt x="6668" y="191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7072015" y="5490830"/>
              <a:ext cx="444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7097415" y="5343648"/>
              <a:ext cx="12701" cy="2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0" y="7535"/>
                    <a:pt x="0" y="-773"/>
                    <a:pt x="3600" y="58"/>
                  </a:cubicBezTo>
                  <a:cubicBezTo>
                    <a:pt x="7200" y="889"/>
                    <a:pt x="14400" y="10858"/>
                    <a:pt x="21600" y="208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7186315" y="5397697"/>
              <a:ext cx="114301" cy="19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0" y="3991"/>
                  </a:moveTo>
                  <a:cubicBezTo>
                    <a:pt x="800" y="8687"/>
                    <a:pt x="400" y="13383"/>
                    <a:pt x="200" y="16317"/>
                  </a:cubicBezTo>
                  <a:cubicBezTo>
                    <a:pt x="0" y="19252"/>
                    <a:pt x="0" y="20426"/>
                    <a:pt x="0" y="20426"/>
                  </a:cubicBezTo>
                  <a:cubicBezTo>
                    <a:pt x="0" y="20426"/>
                    <a:pt x="0" y="19252"/>
                    <a:pt x="1000" y="15965"/>
                  </a:cubicBezTo>
                  <a:cubicBezTo>
                    <a:pt x="2000" y="12678"/>
                    <a:pt x="4000" y="7278"/>
                    <a:pt x="5600" y="4109"/>
                  </a:cubicBezTo>
                  <a:cubicBezTo>
                    <a:pt x="7200" y="939"/>
                    <a:pt x="8400" y="0"/>
                    <a:pt x="9800" y="0"/>
                  </a:cubicBezTo>
                  <a:cubicBezTo>
                    <a:pt x="11200" y="0"/>
                    <a:pt x="12800" y="939"/>
                    <a:pt x="14800" y="4696"/>
                  </a:cubicBezTo>
                  <a:cubicBezTo>
                    <a:pt x="16800" y="8452"/>
                    <a:pt x="19200" y="1502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7306965" y="5168681"/>
              <a:ext cx="203201" cy="17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1336"/>
                  </a:moveTo>
                  <a:cubicBezTo>
                    <a:pt x="900" y="564"/>
                    <a:pt x="1800" y="-207"/>
                    <a:pt x="3263" y="50"/>
                  </a:cubicBezTo>
                  <a:cubicBezTo>
                    <a:pt x="4725" y="307"/>
                    <a:pt x="6750" y="1593"/>
                    <a:pt x="7987" y="3650"/>
                  </a:cubicBezTo>
                  <a:cubicBezTo>
                    <a:pt x="9225" y="5707"/>
                    <a:pt x="9675" y="8536"/>
                    <a:pt x="8888" y="11107"/>
                  </a:cubicBezTo>
                  <a:cubicBezTo>
                    <a:pt x="8100" y="13679"/>
                    <a:pt x="6075" y="15993"/>
                    <a:pt x="4388" y="17664"/>
                  </a:cubicBezTo>
                  <a:cubicBezTo>
                    <a:pt x="2700" y="19336"/>
                    <a:pt x="1350" y="20364"/>
                    <a:pt x="1350" y="20879"/>
                  </a:cubicBezTo>
                  <a:cubicBezTo>
                    <a:pt x="1350" y="21393"/>
                    <a:pt x="2700" y="21393"/>
                    <a:pt x="6300" y="21136"/>
                  </a:cubicBezTo>
                  <a:cubicBezTo>
                    <a:pt x="9900" y="20879"/>
                    <a:pt x="15750" y="20364"/>
                    <a:pt x="21600" y="198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7535375" y="5239269"/>
              <a:ext cx="177991" cy="34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88" fill="norm" stroke="1" extrusionOk="0">
                  <a:moveTo>
                    <a:pt x="15846" y="1802"/>
                  </a:moveTo>
                  <a:cubicBezTo>
                    <a:pt x="15343" y="1021"/>
                    <a:pt x="14841" y="240"/>
                    <a:pt x="13962" y="45"/>
                  </a:cubicBezTo>
                  <a:cubicBezTo>
                    <a:pt x="13083" y="-150"/>
                    <a:pt x="11827" y="240"/>
                    <a:pt x="9441" y="2127"/>
                  </a:cubicBezTo>
                  <a:cubicBezTo>
                    <a:pt x="7055" y="4014"/>
                    <a:pt x="3539" y="7397"/>
                    <a:pt x="1655" y="10455"/>
                  </a:cubicBezTo>
                  <a:cubicBezTo>
                    <a:pt x="-229" y="13513"/>
                    <a:pt x="-480" y="16245"/>
                    <a:pt x="776" y="18197"/>
                  </a:cubicBezTo>
                  <a:cubicBezTo>
                    <a:pt x="2032" y="20149"/>
                    <a:pt x="4794" y="21320"/>
                    <a:pt x="8436" y="21385"/>
                  </a:cubicBezTo>
                  <a:cubicBezTo>
                    <a:pt x="12078" y="21450"/>
                    <a:pt x="16599" y="20409"/>
                    <a:pt x="21120" y="193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8157865" y="5249530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7764165" y="5420980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7776865" y="5303012"/>
              <a:ext cx="444501" cy="27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1743"/>
                  </a:moveTo>
                  <a:cubicBezTo>
                    <a:pt x="309" y="768"/>
                    <a:pt x="617" y="-206"/>
                    <a:pt x="771" y="38"/>
                  </a:cubicBezTo>
                  <a:cubicBezTo>
                    <a:pt x="926" y="281"/>
                    <a:pt x="926" y="1743"/>
                    <a:pt x="874" y="4423"/>
                  </a:cubicBezTo>
                  <a:cubicBezTo>
                    <a:pt x="823" y="7102"/>
                    <a:pt x="720" y="11000"/>
                    <a:pt x="720" y="13842"/>
                  </a:cubicBezTo>
                  <a:cubicBezTo>
                    <a:pt x="720" y="16684"/>
                    <a:pt x="823" y="18471"/>
                    <a:pt x="1080" y="19608"/>
                  </a:cubicBezTo>
                  <a:cubicBezTo>
                    <a:pt x="1337" y="20744"/>
                    <a:pt x="1749" y="21232"/>
                    <a:pt x="2211" y="21313"/>
                  </a:cubicBezTo>
                  <a:cubicBezTo>
                    <a:pt x="2674" y="21394"/>
                    <a:pt x="3189" y="21069"/>
                    <a:pt x="4114" y="19039"/>
                  </a:cubicBezTo>
                  <a:cubicBezTo>
                    <a:pt x="5040" y="17009"/>
                    <a:pt x="6377" y="13274"/>
                    <a:pt x="7097" y="11000"/>
                  </a:cubicBezTo>
                  <a:cubicBezTo>
                    <a:pt x="7817" y="8726"/>
                    <a:pt x="7920" y="7914"/>
                    <a:pt x="7920" y="7914"/>
                  </a:cubicBezTo>
                  <a:cubicBezTo>
                    <a:pt x="7920" y="7914"/>
                    <a:pt x="7817" y="8726"/>
                    <a:pt x="7766" y="10432"/>
                  </a:cubicBezTo>
                  <a:cubicBezTo>
                    <a:pt x="7714" y="12137"/>
                    <a:pt x="7714" y="14735"/>
                    <a:pt x="7920" y="16441"/>
                  </a:cubicBezTo>
                  <a:cubicBezTo>
                    <a:pt x="8126" y="18146"/>
                    <a:pt x="8537" y="18958"/>
                    <a:pt x="9000" y="19445"/>
                  </a:cubicBezTo>
                  <a:cubicBezTo>
                    <a:pt x="9463" y="19932"/>
                    <a:pt x="9977" y="20095"/>
                    <a:pt x="10800" y="19445"/>
                  </a:cubicBezTo>
                  <a:cubicBezTo>
                    <a:pt x="11623" y="18796"/>
                    <a:pt x="12754" y="17334"/>
                    <a:pt x="13629" y="15223"/>
                  </a:cubicBezTo>
                  <a:cubicBezTo>
                    <a:pt x="14503" y="13111"/>
                    <a:pt x="15120" y="10350"/>
                    <a:pt x="15429" y="8483"/>
                  </a:cubicBezTo>
                  <a:cubicBezTo>
                    <a:pt x="15737" y="6615"/>
                    <a:pt x="15737" y="5641"/>
                    <a:pt x="15686" y="4747"/>
                  </a:cubicBezTo>
                  <a:cubicBezTo>
                    <a:pt x="15634" y="3854"/>
                    <a:pt x="15531" y="3042"/>
                    <a:pt x="15223" y="2474"/>
                  </a:cubicBezTo>
                  <a:cubicBezTo>
                    <a:pt x="14914" y="1905"/>
                    <a:pt x="14400" y="1580"/>
                    <a:pt x="13834" y="1499"/>
                  </a:cubicBezTo>
                  <a:cubicBezTo>
                    <a:pt x="13269" y="1418"/>
                    <a:pt x="12651" y="1580"/>
                    <a:pt x="12189" y="2068"/>
                  </a:cubicBezTo>
                  <a:cubicBezTo>
                    <a:pt x="11726" y="2555"/>
                    <a:pt x="11417" y="3367"/>
                    <a:pt x="11263" y="4179"/>
                  </a:cubicBezTo>
                  <a:cubicBezTo>
                    <a:pt x="11109" y="4991"/>
                    <a:pt x="11109" y="5803"/>
                    <a:pt x="11314" y="6453"/>
                  </a:cubicBezTo>
                  <a:cubicBezTo>
                    <a:pt x="11520" y="7102"/>
                    <a:pt x="11931" y="7589"/>
                    <a:pt x="13320" y="7589"/>
                  </a:cubicBezTo>
                  <a:cubicBezTo>
                    <a:pt x="14709" y="7589"/>
                    <a:pt x="17074" y="7102"/>
                    <a:pt x="18617" y="6777"/>
                  </a:cubicBezTo>
                  <a:cubicBezTo>
                    <a:pt x="20160" y="6453"/>
                    <a:pt x="20880" y="6290"/>
                    <a:pt x="21600" y="61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8195965" y="5217780"/>
              <a:ext cx="106954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0" y="0"/>
                  </a:moveTo>
                  <a:cubicBezTo>
                    <a:pt x="5082" y="1504"/>
                    <a:pt x="10165" y="3009"/>
                    <a:pt x="14188" y="5266"/>
                  </a:cubicBezTo>
                  <a:cubicBezTo>
                    <a:pt x="18212" y="7522"/>
                    <a:pt x="21176" y="10531"/>
                    <a:pt x="21388" y="13164"/>
                  </a:cubicBezTo>
                  <a:cubicBezTo>
                    <a:pt x="21600" y="15797"/>
                    <a:pt x="19059" y="18054"/>
                    <a:pt x="15459" y="19397"/>
                  </a:cubicBezTo>
                  <a:cubicBezTo>
                    <a:pt x="11859" y="20740"/>
                    <a:pt x="7200" y="21170"/>
                    <a:pt x="254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8469015" y="5573380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8616225" y="5276884"/>
              <a:ext cx="238102" cy="68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508" fill="norm" stroke="1" extrusionOk="0">
                  <a:moveTo>
                    <a:pt x="7222" y="7516"/>
                  </a:moveTo>
                  <a:cubicBezTo>
                    <a:pt x="6659" y="8114"/>
                    <a:pt x="6095" y="8712"/>
                    <a:pt x="5532" y="10174"/>
                  </a:cubicBezTo>
                  <a:cubicBezTo>
                    <a:pt x="4968" y="11636"/>
                    <a:pt x="4405" y="13962"/>
                    <a:pt x="3747" y="15890"/>
                  </a:cubicBezTo>
                  <a:cubicBezTo>
                    <a:pt x="3090" y="17817"/>
                    <a:pt x="2339" y="19346"/>
                    <a:pt x="1681" y="20276"/>
                  </a:cubicBezTo>
                  <a:cubicBezTo>
                    <a:pt x="1024" y="21207"/>
                    <a:pt x="460" y="21539"/>
                    <a:pt x="179" y="21506"/>
                  </a:cubicBezTo>
                  <a:cubicBezTo>
                    <a:pt x="-103" y="21473"/>
                    <a:pt x="-103" y="21074"/>
                    <a:pt x="554" y="19645"/>
                  </a:cubicBezTo>
                  <a:cubicBezTo>
                    <a:pt x="1212" y="18216"/>
                    <a:pt x="2527" y="15757"/>
                    <a:pt x="3747" y="13198"/>
                  </a:cubicBezTo>
                  <a:cubicBezTo>
                    <a:pt x="4968" y="10639"/>
                    <a:pt x="6095" y="7981"/>
                    <a:pt x="7410" y="5921"/>
                  </a:cubicBezTo>
                  <a:cubicBezTo>
                    <a:pt x="8725" y="3860"/>
                    <a:pt x="10227" y="2398"/>
                    <a:pt x="11354" y="1501"/>
                  </a:cubicBezTo>
                  <a:cubicBezTo>
                    <a:pt x="12481" y="604"/>
                    <a:pt x="13233" y="271"/>
                    <a:pt x="14078" y="105"/>
                  </a:cubicBezTo>
                  <a:cubicBezTo>
                    <a:pt x="14923" y="-61"/>
                    <a:pt x="15862" y="-61"/>
                    <a:pt x="16989" y="338"/>
                  </a:cubicBezTo>
                  <a:cubicBezTo>
                    <a:pt x="18116" y="737"/>
                    <a:pt x="19431" y="1534"/>
                    <a:pt x="20276" y="2930"/>
                  </a:cubicBezTo>
                  <a:cubicBezTo>
                    <a:pt x="21121" y="4325"/>
                    <a:pt x="21497" y="6319"/>
                    <a:pt x="20652" y="7815"/>
                  </a:cubicBezTo>
                  <a:cubicBezTo>
                    <a:pt x="19807" y="9310"/>
                    <a:pt x="17740" y="10307"/>
                    <a:pt x="15393" y="10938"/>
                  </a:cubicBezTo>
                  <a:cubicBezTo>
                    <a:pt x="13045" y="11570"/>
                    <a:pt x="10415" y="11836"/>
                    <a:pt x="8631" y="11935"/>
                  </a:cubicBezTo>
                  <a:cubicBezTo>
                    <a:pt x="6847" y="12035"/>
                    <a:pt x="5907" y="11969"/>
                    <a:pt x="5438" y="11703"/>
                  </a:cubicBezTo>
                  <a:cubicBezTo>
                    <a:pt x="4968" y="11437"/>
                    <a:pt x="4968" y="10972"/>
                    <a:pt x="4968" y="10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8960568" y="5254108"/>
              <a:ext cx="149798" cy="37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60" fill="norm" stroke="1" extrusionOk="0">
                  <a:moveTo>
                    <a:pt x="21231" y="1549"/>
                  </a:moveTo>
                  <a:cubicBezTo>
                    <a:pt x="21231" y="946"/>
                    <a:pt x="21231" y="343"/>
                    <a:pt x="20331" y="101"/>
                  </a:cubicBezTo>
                  <a:cubicBezTo>
                    <a:pt x="19431" y="-140"/>
                    <a:pt x="17631" y="-19"/>
                    <a:pt x="14931" y="1248"/>
                  </a:cubicBezTo>
                  <a:cubicBezTo>
                    <a:pt x="12231" y="2515"/>
                    <a:pt x="8631" y="4928"/>
                    <a:pt x="5931" y="8066"/>
                  </a:cubicBezTo>
                  <a:cubicBezTo>
                    <a:pt x="3231" y="11203"/>
                    <a:pt x="1431" y="15064"/>
                    <a:pt x="531" y="17297"/>
                  </a:cubicBezTo>
                  <a:cubicBezTo>
                    <a:pt x="-369" y="19529"/>
                    <a:pt x="-369" y="20133"/>
                    <a:pt x="2481" y="20555"/>
                  </a:cubicBezTo>
                  <a:cubicBezTo>
                    <a:pt x="5331" y="20977"/>
                    <a:pt x="11031" y="21219"/>
                    <a:pt x="16731" y="214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9148465" y="5379615"/>
              <a:ext cx="368301" cy="217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2607" y="6551"/>
                  </a:moveTo>
                  <a:cubicBezTo>
                    <a:pt x="1738" y="9667"/>
                    <a:pt x="869" y="12782"/>
                    <a:pt x="434" y="14859"/>
                  </a:cubicBezTo>
                  <a:cubicBezTo>
                    <a:pt x="0" y="16936"/>
                    <a:pt x="0" y="17974"/>
                    <a:pt x="0" y="19013"/>
                  </a:cubicBezTo>
                  <a:cubicBezTo>
                    <a:pt x="0" y="20051"/>
                    <a:pt x="0" y="21090"/>
                    <a:pt x="931" y="21297"/>
                  </a:cubicBezTo>
                  <a:cubicBezTo>
                    <a:pt x="1862" y="21505"/>
                    <a:pt x="3724" y="20882"/>
                    <a:pt x="4966" y="20051"/>
                  </a:cubicBezTo>
                  <a:cubicBezTo>
                    <a:pt x="6207" y="19220"/>
                    <a:pt x="6828" y="18182"/>
                    <a:pt x="7448" y="16936"/>
                  </a:cubicBezTo>
                  <a:cubicBezTo>
                    <a:pt x="8069" y="15690"/>
                    <a:pt x="8690" y="14236"/>
                    <a:pt x="8938" y="14236"/>
                  </a:cubicBezTo>
                  <a:cubicBezTo>
                    <a:pt x="9186" y="14236"/>
                    <a:pt x="9062" y="15690"/>
                    <a:pt x="9062" y="16936"/>
                  </a:cubicBezTo>
                  <a:cubicBezTo>
                    <a:pt x="9062" y="18182"/>
                    <a:pt x="9186" y="19220"/>
                    <a:pt x="9559" y="19740"/>
                  </a:cubicBezTo>
                  <a:cubicBezTo>
                    <a:pt x="9931" y="20259"/>
                    <a:pt x="10552" y="20259"/>
                    <a:pt x="11421" y="19324"/>
                  </a:cubicBezTo>
                  <a:cubicBezTo>
                    <a:pt x="12290" y="18390"/>
                    <a:pt x="13407" y="16520"/>
                    <a:pt x="14276" y="13924"/>
                  </a:cubicBezTo>
                  <a:cubicBezTo>
                    <a:pt x="15145" y="11328"/>
                    <a:pt x="15766" y="8005"/>
                    <a:pt x="16076" y="5824"/>
                  </a:cubicBezTo>
                  <a:cubicBezTo>
                    <a:pt x="16386" y="3643"/>
                    <a:pt x="16386" y="2605"/>
                    <a:pt x="16200" y="1670"/>
                  </a:cubicBezTo>
                  <a:cubicBezTo>
                    <a:pt x="16014" y="736"/>
                    <a:pt x="15641" y="-95"/>
                    <a:pt x="15269" y="9"/>
                  </a:cubicBezTo>
                  <a:cubicBezTo>
                    <a:pt x="14897" y="113"/>
                    <a:pt x="14524" y="1151"/>
                    <a:pt x="14276" y="2190"/>
                  </a:cubicBezTo>
                  <a:cubicBezTo>
                    <a:pt x="14028" y="3228"/>
                    <a:pt x="13903" y="4267"/>
                    <a:pt x="14338" y="5513"/>
                  </a:cubicBezTo>
                  <a:cubicBezTo>
                    <a:pt x="14772" y="6759"/>
                    <a:pt x="15766" y="8213"/>
                    <a:pt x="17069" y="8628"/>
                  </a:cubicBezTo>
                  <a:cubicBezTo>
                    <a:pt x="18372" y="9043"/>
                    <a:pt x="19986" y="8420"/>
                    <a:pt x="21600" y="77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9421515" y="5281280"/>
              <a:ext cx="188055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600" fill="norm" stroke="1" extrusionOk="0">
                  <a:moveTo>
                    <a:pt x="13680" y="0"/>
                  </a:moveTo>
                  <a:cubicBezTo>
                    <a:pt x="15120" y="107"/>
                    <a:pt x="16560" y="215"/>
                    <a:pt x="18000" y="1075"/>
                  </a:cubicBezTo>
                  <a:cubicBezTo>
                    <a:pt x="19440" y="1934"/>
                    <a:pt x="20880" y="3546"/>
                    <a:pt x="21240" y="6018"/>
                  </a:cubicBezTo>
                  <a:cubicBezTo>
                    <a:pt x="21600" y="8490"/>
                    <a:pt x="20880" y="11821"/>
                    <a:pt x="17160" y="14561"/>
                  </a:cubicBezTo>
                  <a:cubicBezTo>
                    <a:pt x="13440" y="17301"/>
                    <a:pt x="6720" y="1945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6106815" y="6703680"/>
              <a:ext cx="241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74" y="0"/>
                    <a:pt x="11747" y="0"/>
                    <a:pt x="15347" y="3600"/>
                  </a:cubicBezTo>
                  <a:cubicBezTo>
                    <a:pt x="18947" y="7200"/>
                    <a:pt x="20274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6144915" y="6811630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4400"/>
                    <a:pt x="8229" y="7200"/>
                    <a:pt x="11829" y="3600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6730309" y="6556520"/>
              <a:ext cx="138507" cy="27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50" fill="norm" stroke="1" extrusionOk="0">
                  <a:moveTo>
                    <a:pt x="21096" y="5404"/>
                  </a:moveTo>
                  <a:cubicBezTo>
                    <a:pt x="19484" y="3308"/>
                    <a:pt x="17872" y="1213"/>
                    <a:pt x="14809" y="407"/>
                  </a:cubicBezTo>
                  <a:cubicBezTo>
                    <a:pt x="11747" y="-399"/>
                    <a:pt x="7233" y="85"/>
                    <a:pt x="4171" y="1052"/>
                  </a:cubicBezTo>
                  <a:cubicBezTo>
                    <a:pt x="1108" y="2019"/>
                    <a:pt x="-504" y="3470"/>
                    <a:pt x="141" y="4840"/>
                  </a:cubicBezTo>
                  <a:cubicBezTo>
                    <a:pt x="786" y="6210"/>
                    <a:pt x="3687" y="7500"/>
                    <a:pt x="7556" y="9353"/>
                  </a:cubicBezTo>
                  <a:cubicBezTo>
                    <a:pt x="11424" y="11207"/>
                    <a:pt x="16260" y="13625"/>
                    <a:pt x="18033" y="15720"/>
                  </a:cubicBezTo>
                  <a:cubicBezTo>
                    <a:pt x="19806" y="17816"/>
                    <a:pt x="18517" y="19589"/>
                    <a:pt x="16260" y="20395"/>
                  </a:cubicBezTo>
                  <a:cubicBezTo>
                    <a:pt x="14003" y="21201"/>
                    <a:pt x="10780" y="21040"/>
                    <a:pt x="8523" y="20476"/>
                  </a:cubicBezTo>
                  <a:cubicBezTo>
                    <a:pt x="6266" y="19911"/>
                    <a:pt x="4977" y="18944"/>
                    <a:pt x="3687" y="179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6951365" y="6659230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6933021" y="6557046"/>
              <a:ext cx="37395" cy="4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19981" fill="norm" stroke="1" extrusionOk="0">
                  <a:moveTo>
                    <a:pt x="3031" y="19981"/>
                  </a:moveTo>
                  <a:cubicBezTo>
                    <a:pt x="758" y="11529"/>
                    <a:pt x="-1516" y="3077"/>
                    <a:pt x="1326" y="729"/>
                  </a:cubicBezTo>
                  <a:cubicBezTo>
                    <a:pt x="4168" y="-1619"/>
                    <a:pt x="12126" y="2138"/>
                    <a:pt x="20084" y="5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7033915" y="6583030"/>
              <a:ext cx="1079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47" y="5760"/>
                    <a:pt x="1694" y="11520"/>
                    <a:pt x="2118" y="14914"/>
                  </a:cubicBezTo>
                  <a:cubicBezTo>
                    <a:pt x="2541" y="18309"/>
                    <a:pt x="2541" y="19337"/>
                    <a:pt x="2329" y="19029"/>
                  </a:cubicBezTo>
                  <a:cubicBezTo>
                    <a:pt x="2118" y="18720"/>
                    <a:pt x="1694" y="17074"/>
                    <a:pt x="1694" y="14606"/>
                  </a:cubicBezTo>
                  <a:cubicBezTo>
                    <a:pt x="1694" y="12137"/>
                    <a:pt x="2118" y="8846"/>
                    <a:pt x="4024" y="6686"/>
                  </a:cubicBezTo>
                  <a:cubicBezTo>
                    <a:pt x="5929" y="4526"/>
                    <a:pt x="9318" y="3497"/>
                    <a:pt x="11859" y="3291"/>
                  </a:cubicBezTo>
                  <a:cubicBezTo>
                    <a:pt x="14400" y="3086"/>
                    <a:pt x="16094" y="3703"/>
                    <a:pt x="17576" y="6891"/>
                  </a:cubicBezTo>
                  <a:cubicBezTo>
                    <a:pt x="19059" y="10080"/>
                    <a:pt x="20329" y="158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7116465" y="6360772"/>
              <a:ext cx="222251" cy="17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4575"/>
                  </a:moveTo>
                  <a:cubicBezTo>
                    <a:pt x="206" y="3305"/>
                    <a:pt x="411" y="2034"/>
                    <a:pt x="1543" y="1145"/>
                  </a:cubicBezTo>
                  <a:cubicBezTo>
                    <a:pt x="2674" y="255"/>
                    <a:pt x="4731" y="-253"/>
                    <a:pt x="6583" y="128"/>
                  </a:cubicBezTo>
                  <a:cubicBezTo>
                    <a:pt x="8434" y="509"/>
                    <a:pt x="10080" y="1780"/>
                    <a:pt x="10697" y="3940"/>
                  </a:cubicBezTo>
                  <a:cubicBezTo>
                    <a:pt x="11314" y="6100"/>
                    <a:pt x="10903" y="9149"/>
                    <a:pt x="10183" y="11182"/>
                  </a:cubicBezTo>
                  <a:cubicBezTo>
                    <a:pt x="9463" y="13215"/>
                    <a:pt x="8434" y="14232"/>
                    <a:pt x="7303" y="15502"/>
                  </a:cubicBezTo>
                  <a:cubicBezTo>
                    <a:pt x="6171" y="16773"/>
                    <a:pt x="4937" y="18298"/>
                    <a:pt x="5040" y="19060"/>
                  </a:cubicBezTo>
                  <a:cubicBezTo>
                    <a:pt x="5143" y="19822"/>
                    <a:pt x="6583" y="19822"/>
                    <a:pt x="9566" y="20076"/>
                  </a:cubicBezTo>
                  <a:cubicBezTo>
                    <a:pt x="12549" y="20331"/>
                    <a:pt x="17074" y="20839"/>
                    <a:pt x="21600" y="213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7384541" y="6448710"/>
              <a:ext cx="163725" cy="38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17" fill="norm" stroke="1" extrusionOk="0">
                  <a:moveTo>
                    <a:pt x="17868" y="2191"/>
                  </a:moveTo>
                  <a:cubicBezTo>
                    <a:pt x="16774" y="1360"/>
                    <a:pt x="15681" y="529"/>
                    <a:pt x="14450" y="173"/>
                  </a:cubicBezTo>
                  <a:cubicBezTo>
                    <a:pt x="13220" y="-183"/>
                    <a:pt x="11853" y="-64"/>
                    <a:pt x="9529" y="1241"/>
                  </a:cubicBezTo>
                  <a:cubicBezTo>
                    <a:pt x="7205" y="2547"/>
                    <a:pt x="3924" y="5039"/>
                    <a:pt x="2010" y="7828"/>
                  </a:cubicBezTo>
                  <a:cubicBezTo>
                    <a:pt x="96" y="10617"/>
                    <a:pt x="-451" y="13703"/>
                    <a:pt x="369" y="15958"/>
                  </a:cubicBezTo>
                  <a:cubicBezTo>
                    <a:pt x="1190" y="18213"/>
                    <a:pt x="3377" y="19637"/>
                    <a:pt x="7068" y="20408"/>
                  </a:cubicBezTo>
                  <a:cubicBezTo>
                    <a:pt x="10759" y="21180"/>
                    <a:pt x="15954" y="21298"/>
                    <a:pt x="21149" y="214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7681615" y="6551280"/>
              <a:ext cx="381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929"/>
                    <a:pt x="7200" y="11859"/>
                    <a:pt x="10800" y="15459"/>
                  </a:cubicBezTo>
                  <a:cubicBezTo>
                    <a:pt x="14400" y="19059"/>
                    <a:pt x="18000" y="203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7738765" y="6416998"/>
              <a:ext cx="171968" cy="38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415" fill="norm" stroke="1" extrusionOk="0">
                  <a:moveTo>
                    <a:pt x="0" y="2189"/>
                  </a:moveTo>
                  <a:cubicBezTo>
                    <a:pt x="260" y="1477"/>
                    <a:pt x="520" y="764"/>
                    <a:pt x="1301" y="349"/>
                  </a:cubicBezTo>
                  <a:cubicBezTo>
                    <a:pt x="2082" y="-66"/>
                    <a:pt x="3383" y="-185"/>
                    <a:pt x="5855" y="408"/>
                  </a:cubicBezTo>
                  <a:cubicBezTo>
                    <a:pt x="8328" y="1002"/>
                    <a:pt x="11971" y="2307"/>
                    <a:pt x="14964" y="4384"/>
                  </a:cubicBezTo>
                  <a:cubicBezTo>
                    <a:pt x="17957" y="6461"/>
                    <a:pt x="20299" y="9310"/>
                    <a:pt x="20949" y="11920"/>
                  </a:cubicBezTo>
                  <a:cubicBezTo>
                    <a:pt x="21600" y="14531"/>
                    <a:pt x="20559" y="16905"/>
                    <a:pt x="18607" y="18448"/>
                  </a:cubicBezTo>
                  <a:cubicBezTo>
                    <a:pt x="16655" y="19991"/>
                    <a:pt x="13793" y="20703"/>
                    <a:pt x="10930" y="21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8056265" y="6703680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8361065" y="6396763"/>
              <a:ext cx="12338" cy="34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1325"/>
                  </a:moveTo>
                  <a:cubicBezTo>
                    <a:pt x="10800" y="663"/>
                    <a:pt x="10800" y="0"/>
                    <a:pt x="12600" y="0"/>
                  </a:cubicBezTo>
                  <a:cubicBezTo>
                    <a:pt x="14400" y="0"/>
                    <a:pt x="18000" y="663"/>
                    <a:pt x="19800" y="3247"/>
                  </a:cubicBezTo>
                  <a:cubicBezTo>
                    <a:pt x="21600" y="5831"/>
                    <a:pt x="21600" y="10336"/>
                    <a:pt x="18000" y="13715"/>
                  </a:cubicBezTo>
                  <a:cubicBezTo>
                    <a:pt x="14400" y="17094"/>
                    <a:pt x="7200" y="1934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8221365" y="6758627"/>
              <a:ext cx="273051" cy="3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1" fill="norm" stroke="1" extrusionOk="0">
                  <a:moveTo>
                    <a:pt x="0" y="20381"/>
                  </a:moveTo>
                  <a:cubicBezTo>
                    <a:pt x="670" y="14028"/>
                    <a:pt x="1340" y="7675"/>
                    <a:pt x="3265" y="3863"/>
                  </a:cubicBezTo>
                  <a:cubicBezTo>
                    <a:pt x="5191" y="52"/>
                    <a:pt x="8372" y="-1219"/>
                    <a:pt x="11637" y="1322"/>
                  </a:cubicBezTo>
                  <a:cubicBezTo>
                    <a:pt x="14902" y="3863"/>
                    <a:pt x="18251" y="10216"/>
                    <a:pt x="21600" y="165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8335665" y="6839147"/>
              <a:ext cx="141818" cy="258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6671" y="1948"/>
                  </a:moveTo>
                  <a:cubicBezTo>
                    <a:pt x="5400" y="1416"/>
                    <a:pt x="4129" y="885"/>
                    <a:pt x="4288" y="531"/>
                  </a:cubicBezTo>
                  <a:cubicBezTo>
                    <a:pt x="4447" y="177"/>
                    <a:pt x="6035" y="0"/>
                    <a:pt x="8576" y="0"/>
                  </a:cubicBezTo>
                  <a:cubicBezTo>
                    <a:pt x="11118" y="0"/>
                    <a:pt x="14612" y="177"/>
                    <a:pt x="17153" y="708"/>
                  </a:cubicBezTo>
                  <a:cubicBezTo>
                    <a:pt x="19694" y="1239"/>
                    <a:pt x="21282" y="2125"/>
                    <a:pt x="21282" y="3452"/>
                  </a:cubicBezTo>
                  <a:cubicBezTo>
                    <a:pt x="21282" y="4780"/>
                    <a:pt x="19694" y="6551"/>
                    <a:pt x="17788" y="7967"/>
                  </a:cubicBezTo>
                  <a:cubicBezTo>
                    <a:pt x="15882" y="9384"/>
                    <a:pt x="13659" y="10446"/>
                    <a:pt x="13500" y="11331"/>
                  </a:cubicBezTo>
                  <a:cubicBezTo>
                    <a:pt x="13341" y="12216"/>
                    <a:pt x="15247" y="12925"/>
                    <a:pt x="16835" y="13633"/>
                  </a:cubicBezTo>
                  <a:cubicBezTo>
                    <a:pt x="18424" y="14341"/>
                    <a:pt x="19694" y="15049"/>
                    <a:pt x="20488" y="15846"/>
                  </a:cubicBezTo>
                  <a:cubicBezTo>
                    <a:pt x="21282" y="16643"/>
                    <a:pt x="21600" y="17528"/>
                    <a:pt x="18106" y="18502"/>
                  </a:cubicBezTo>
                  <a:cubicBezTo>
                    <a:pt x="14612" y="19475"/>
                    <a:pt x="7306" y="2053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8761115" y="6697330"/>
              <a:ext cx="273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19" y="14400"/>
                    <a:pt x="8037" y="7200"/>
                    <a:pt x="11637" y="3600"/>
                  </a:cubicBezTo>
                  <a:cubicBezTo>
                    <a:pt x="15237" y="0"/>
                    <a:pt x="1841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8919865" y="6589380"/>
              <a:ext cx="381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5220"/>
                    <a:pt x="2400" y="10440"/>
                    <a:pt x="6000" y="14040"/>
                  </a:cubicBezTo>
                  <a:cubicBezTo>
                    <a:pt x="9600" y="17640"/>
                    <a:pt x="15600" y="196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9130431" y="6500834"/>
              <a:ext cx="119635" cy="27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58" fill="norm" stroke="1" extrusionOk="0">
                  <a:moveTo>
                    <a:pt x="21418" y="3435"/>
                  </a:moveTo>
                  <a:cubicBezTo>
                    <a:pt x="21039" y="2611"/>
                    <a:pt x="20660" y="1787"/>
                    <a:pt x="18386" y="1045"/>
                  </a:cubicBezTo>
                  <a:cubicBezTo>
                    <a:pt x="16113" y="303"/>
                    <a:pt x="11944" y="-357"/>
                    <a:pt x="7965" y="220"/>
                  </a:cubicBezTo>
                  <a:cubicBezTo>
                    <a:pt x="3986" y="797"/>
                    <a:pt x="197" y="2611"/>
                    <a:pt x="7" y="4590"/>
                  </a:cubicBezTo>
                  <a:cubicBezTo>
                    <a:pt x="-182" y="6568"/>
                    <a:pt x="3229" y="8712"/>
                    <a:pt x="7207" y="10855"/>
                  </a:cubicBezTo>
                  <a:cubicBezTo>
                    <a:pt x="11186" y="12999"/>
                    <a:pt x="15734" y="15142"/>
                    <a:pt x="18197" y="16626"/>
                  </a:cubicBezTo>
                  <a:cubicBezTo>
                    <a:pt x="20660" y="18110"/>
                    <a:pt x="21039" y="18935"/>
                    <a:pt x="20471" y="19594"/>
                  </a:cubicBezTo>
                  <a:cubicBezTo>
                    <a:pt x="19902" y="20254"/>
                    <a:pt x="18386" y="20748"/>
                    <a:pt x="16492" y="20996"/>
                  </a:cubicBezTo>
                  <a:cubicBezTo>
                    <a:pt x="14597" y="21243"/>
                    <a:pt x="12323" y="21243"/>
                    <a:pt x="10618" y="20748"/>
                  </a:cubicBezTo>
                  <a:cubicBezTo>
                    <a:pt x="8913" y="20254"/>
                    <a:pt x="7776" y="19264"/>
                    <a:pt x="6639" y="18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9307215" y="6633830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86"/>
                    <a:pt x="4800" y="10971"/>
                    <a:pt x="8400" y="14571"/>
                  </a:cubicBezTo>
                  <a:cubicBezTo>
                    <a:pt x="12000" y="18171"/>
                    <a:pt x="16800" y="198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9298749" y="6512908"/>
              <a:ext cx="8468" cy="3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21600" y="20424"/>
                  </a:moveTo>
                  <a:cubicBezTo>
                    <a:pt x="10800" y="10974"/>
                    <a:pt x="0" y="1524"/>
                    <a:pt x="0" y="174"/>
                  </a:cubicBezTo>
                  <a:cubicBezTo>
                    <a:pt x="0" y="-1176"/>
                    <a:pt x="10800" y="5574"/>
                    <a:pt x="21600" y="123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9372832" y="6570533"/>
              <a:ext cx="100610" cy="19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108" fill="norm" stroke="1" extrusionOk="0">
                  <a:moveTo>
                    <a:pt x="882" y="2795"/>
                  </a:moveTo>
                  <a:cubicBezTo>
                    <a:pt x="441" y="6551"/>
                    <a:pt x="0" y="10308"/>
                    <a:pt x="0" y="13125"/>
                  </a:cubicBezTo>
                  <a:cubicBezTo>
                    <a:pt x="0" y="15943"/>
                    <a:pt x="441" y="17821"/>
                    <a:pt x="661" y="17586"/>
                  </a:cubicBezTo>
                  <a:cubicBezTo>
                    <a:pt x="882" y="17351"/>
                    <a:pt x="882" y="15004"/>
                    <a:pt x="1322" y="12656"/>
                  </a:cubicBezTo>
                  <a:cubicBezTo>
                    <a:pt x="1763" y="10308"/>
                    <a:pt x="2645" y="7960"/>
                    <a:pt x="3527" y="5847"/>
                  </a:cubicBezTo>
                  <a:cubicBezTo>
                    <a:pt x="4408" y="3734"/>
                    <a:pt x="5290" y="1856"/>
                    <a:pt x="6833" y="799"/>
                  </a:cubicBezTo>
                  <a:cubicBezTo>
                    <a:pt x="8376" y="-257"/>
                    <a:pt x="10580" y="-492"/>
                    <a:pt x="13445" y="1504"/>
                  </a:cubicBezTo>
                  <a:cubicBezTo>
                    <a:pt x="16310" y="3499"/>
                    <a:pt x="19837" y="7725"/>
                    <a:pt x="20718" y="11365"/>
                  </a:cubicBezTo>
                  <a:cubicBezTo>
                    <a:pt x="21600" y="15004"/>
                    <a:pt x="19837" y="18056"/>
                    <a:pt x="18073" y="211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9497715" y="6356141"/>
              <a:ext cx="152401" cy="18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6502"/>
                  </a:moveTo>
                  <a:cubicBezTo>
                    <a:pt x="0" y="4765"/>
                    <a:pt x="0" y="3027"/>
                    <a:pt x="600" y="1785"/>
                  </a:cubicBezTo>
                  <a:cubicBezTo>
                    <a:pt x="1200" y="544"/>
                    <a:pt x="2400" y="-201"/>
                    <a:pt x="4200" y="47"/>
                  </a:cubicBezTo>
                  <a:cubicBezTo>
                    <a:pt x="6000" y="296"/>
                    <a:pt x="8400" y="1537"/>
                    <a:pt x="9600" y="4268"/>
                  </a:cubicBezTo>
                  <a:cubicBezTo>
                    <a:pt x="10800" y="6999"/>
                    <a:pt x="10800" y="11220"/>
                    <a:pt x="10500" y="13951"/>
                  </a:cubicBezTo>
                  <a:cubicBezTo>
                    <a:pt x="10200" y="16682"/>
                    <a:pt x="9600" y="17923"/>
                    <a:pt x="8700" y="18916"/>
                  </a:cubicBezTo>
                  <a:cubicBezTo>
                    <a:pt x="7800" y="19909"/>
                    <a:pt x="6600" y="20654"/>
                    <a:pt x="7050" y="21027"/>
                  </a:cubicBezTo>
                  <a:cubicBezTo>
                    <a:pt x="7500" y="21399"/>
                    <a:pt x="9600" y="21399"/>
                    <a:pt x="12300" y="21399"/>
                  </a:cubicBezTo>
                  <a:cubicBezTo>
                    <a:pt x="15000" y="21399"/>
                    <a:pt x="18300" y="21399"/>
                    <a:pt x="21600" y="213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9684976" y="6417221"/>
              <a:ext cx="155641" cy="38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53" fill="norm" stroke="1" extrusionOk="0">
                  <a:moveTo>
                    <a:pt x="21177" y="1791"/>
                  </a:moveTo>
                  <a:cubicBezTo>
                    <a:pt x="20889" y="1207"/>
                    <a:pt x="20601" y="623"/>
                    <a:pt x="19737" y="273"/>
                  </a:cubicBezTo>
                  <a:cubicBezTo>
                    <a:pt x="18873" y="-77"/>
                    <a:pt x="17433" y="-194"/>
                    <a:pt x="15273" y="565"/>
                  </a:cubicBezTo>
                  <a:cubicBezTo>
                    <a:pt x="13113" y="1324"/>
                    <a:pt x="10233" y="2958"/>
                    <a:pt x="7497" y="5294"/>
                  </a:cubicBezTo>
                  <a:cubicBezTo>
                    <a:pt x="4761" y="7629"/>
                    <a:pt x="2169" y="10664"/>
                    <a:pt x="873" y="13350"/>
                  </a:cubicBezTo>
                  <a:cubicBezTo>
                    <a:pt x="-423" y="16035"/>
                    <a:pt x="-423" y="18370"/>
                    <a:pt x="1881" y="19713"/>
                  </a:cubicBezTo>
                  <a:cubicBezTo>
                    <a:pt x="4185" y="21056"/>
                    <a:pt x="8793" y="21406"/>
                    <a:pt x="11961" y="21348"/>
                  </a:cubicBezTo>
                  <a:cubicBezTo>
                    <a:pt x="15129" y="21289"/>
                    <a:pt x="16857" y="20822"/>
                    <a:pt x="18585" y="20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9850421" y="6540026"/>
              <a:ext cx="193395" cy="21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05" fill="norm" stroke="1" extrusionOk="0">
                  <a:moveTo>
                    <a:pt x="1730" y="9116"/>
                  </a:moveTo>
                  <a:cubicBezTo>
                    <a:pt x="1026" y="7059"/>
                    <a:pt x="322" y="5002"/>
                    <a:pt x="87" y="3459"/>
                  </a:cubicBezTo>
                  <a:cubicBezTo>
                    <a:pt x="-148" y="1916"/>
                    <a:pt x="87" y="888"/>
                    <a:pt x="909" y="373"/>
                  </a:cubicBezTo>
                  <a:cubicBezTo>
                    <a:pt x="1730" y="-141"/>
                    <a:pt x="3139" y="-141"/>
                    <a:pt x="4900" y="476"/>
                  </a:cubicBezTo>
                  <a:cubicBezTo>
                    <a:pt x="6661" y="1093"/>
                    <a:pt x="8774" y="2328"/>
                    <a:pt x="9243" y="5105"/>
                  </a:cubicBezTo>
                  <a:cubicBezTo>
                    <a:pt x="9713" y="7882"/>
                    <a:pt x="8539" y="12202"/>
                    <a:pt x="7482" y="14773"/>
                  </a:cubicBezTo>
                  <a:cubicBezTo>
                    <a:pt x="6426" y="17345"/>
                    <a:pt x="5487" y="18168"/>
                    <a:pt x="4665" y="18990"/>
                  </a:cubicBezTo>
                  <a:cubicBezTo>
                    <a:pt x="3843" y="19813"/>
                    <a:pt x="3139" y="20636"/>
                    <a:pt x="3374" y="21048"/>
                  </a:cubicBezTo>
                  <a:cubicBezTo>
                    <a:pt x="3609" y="21459"/>
                    <a:pt x="4782" y="21459"/>
                    <a:pt x="7952" y="20430"/>
                  </a:cubicBezTo>
                  <a:cubicBezTo>
                    <a:pt x="11122" y="19402"/>
                    <a:pt x="16287" y="17345"/>
                    <a:pt x="21452" y="152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10069215" y="6420395"/>
              <a:ext cx="132851" cy="3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28" fill="norm" stroke="1" extrusionOk="0">
                  <a:moveTo>
                    <a:pt x="0" y="230"/>
                  </a:moveTo>
                  <a:cubicBezTo>
                    <a:pt x="1687" y="-21"/>
                    <a:pt x="3375" y="-272"/>
                    <a:pt x="6412" y="670"/>
                  </a:cubicBezTo>
                  <a:cubicBezTo>
                    <a:pt x="9450" y="1612"/>
                    <a:pt x="13838" y="3747"/>
                    <a:pt x="16875" y="5881"/>
                  </a:cubicBezTo>
                  <a:cubicBezTo>
                    <a:pt x="19912" y="8016"/>
                    <a:pt x="21600" y="10151"/>
                    <a:pt x="21094" y="12349"/>
                  </a:cubicBezTo>
                  <a:cubicBezTo>
                    <a:pt x="20588" y="14547"/>
                    <a:pt x="17887" y="16807"/>
                    <a:pt x="14681" y="18314"/>
                  </a:cubicBezTo>
                  <a:cubicBezTo>
                    <a:pt x="11475" y="19821"/>
                    <a:pt x="7762" y="20575"/>
                    <a:pt x="4050" y="213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10253365" y="6697330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10450215" y="6391398"/>
              <a:ext cx="34698" cy="32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535" fill="norm" stroke="1" extrusionOk="0">
                  <a:moveTo>
                    <a:pt x="7624" y="1338"/>
                  </a:moveTo>
                  <a:cubicBezTo>
                    <a:pt x="11435" y="636"/>
                    <a:pt x="15247" y="-65"/>
                    <a:pt x="17788" y="5"/>
                  </a:cubicBezTo>
                  <a:cubicBezTo>
                    <a:pt x="20329" y="75"/>
                    <a:pt x="21600" y="917"/>
                    <a:pt x="20329" y="3371"/>
                  </a:cubicBezTo>
                  <a:cubicBezTo>
                    <a:pt x="19059" y="5826"/>
                    <a:pt x="15247" y="9893"/>
                    <a:pt x="11435" y="13190"/>
                  </a:cubicBezTo>
                  <a:cubicBezTo>
                    <a:pt x="7624" y="16486"/>
                    <a:pt x="3812" y="19010"/>
                    <a:pt x="0" y="215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10368029" y="6700733"/>
              <a:ext cx="196488" cy="5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95" fill="norm" stroke="1" extrusionOk="0">
                  <a:moveTo>
                    <a:pt x="650" y="21095"/>
                  </a:moveTo>
                  <a:cubicBezTo>
                    <a:pt x="191" y="16941"/>
                    <a:pt x="-269" y="12787"/>
                    <a:pt x="191" y="9464"/>
                  </a:cubicBezTo>
                  <a:cubicBezTo>
                    <a:pt x="650" y="6141"/>
                    <a:pt x="2029" y="3649"/>
                    <a:pt x="5016" y="1987"/>
                  </a:cubicBezTo>
                  <a:cubicBezTo>
                    <a:pt x="8003" y="326"/>
                    <a:pt x="12599" y="-505"/>
                    <a:pt x="15586" y="326"/>
                  </a:cubicBezTo>
                  <a:cubicBezTo>
                    <a:pt x="18574" y="1157"/>
                    <a:pt x="19952" y="3649"/>
                    <a:pt x="21331" y="61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10329565" y="6785706"/>
              <a:ext cx="198573" cy="26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72" fill="norm" stroke="1" extrusionOk="0">
                  <a:moveTo>
                    <a:pt x="6821" y="4124"/>
                  </a:moveTo>
                  <a:cubicBezTo>
                    <a:pt x="6821" y="3274"/>
                    <a:pt x="6821" y="2423"/>
                    <a:pt x="7844" y="1658"/>
                  </a:cubicBezTo>
                  <a:cubicBezTo>
                    <a:pt x="8867" y="892"/>
                    <a:pt x="10914" y="212"/>
                    <a:pt x="13074" y="42"/>
                  </a:cubicBezTo>
                  <a:cubicBezTo>
                    <a:pt x="15234" y="-128"/>
                    <a:pt x="17507" y="212"/>
                    <a:pt x="19099" y="1148"/>
                  </a:cubicBezTo>
                  <a:cubicBezTo>
                    <a:pt x="20691" y="2083"/>
                    <a:pt x="21600" y="3614"/>
                    <a:pt x="21259" y="4974"/>
                  </a:cubicBezTo>
                  <a:cubicBezTo>
                    <a:pt x="20918" y="6335"/>
                    <a:pt x="19326" y="7526"/>
                    <a:pt x="17962" y="8376"/>
                  </a:cubicBezTo>
                  <a:cubicBezTo>
                    <a:pt x="16598" y="9226"/>
                    <a:pt x="15461" y="9737"/>
                    <a:pt x="15461" y="9992"/>
                  </a:cubicBezTo>
                  <a:cubicBezTo>
                    <a:pt x="15461" y="10247"/>
                    <a:pt x="16598" y="10247"/>
                    <a:pt x="17848" y="10587"/>
                  </a:cubicBezTo>
                  <a:cubicBezTo>
                    <a:pt x="19099" y="10927"/>
                    <a:pt x="20463" y="11607"/>
                    <a:pt x="20008" y="13393"/>
                  </a:cubicBezTo>
                  <a:cubicBezTo>
                    <a:pt x="19554" y="15179"/>
                    <a:pt x="17280" y="18070"/>
                    <a:pt x="13642" y="19601"/>
                  </a:cubicBezTo>
                  <a:cubicBezTo>
                    <a:pt x="10004" y="21132"/>
                    <a:pt x="5002" y="21302"/>
                    <a:pt x="0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10666115" y="6667697"/>
              <a:ext cx="21590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6" y="15247"/>
                    <a:pt x="3812" y="8894"/>
                    <a:pt x="7200" y="5082"/>
                  </a:cubicBezTo>
                  <a:cubicBezTo>
                    <a:pt x="10588" y="1271"/>
                    <a:pt x="15459" y="0"/>
                    <a:pt x="18106" y="0"/>
                  </a:cubicBezTo>
                  <a:cubicBezTo>
                    <a:pt x="20753" y="0"/>
                    <a:pt x="21176" y="1271"/>
                    <a:pt x="21600" y="2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0797724" y="6583030"/>
              <a:ext cx="33492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8669" y="0"/>
                  </a:moveTo>
                  <a:cubicBezTo>
                    <a:pt x="3586" y="3150"/>
                    <a:pt x="-1496" y="6300"/>
                    <a:pt x="410" y="9900"/>
                  </a:cubicBezTo>
                  <a:cubicBezTo>
                    <a:pt x="2316" y="13500"/>
                    <a:pt x="11210" y="17550"/>
                    <a:pt x="2010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0877032" y="6543711"/>
              <a:ext cx="83066" cy="2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374" fill="norm" stroke="1" extrusionOk="0">
                  <a:moveTo>
                    <a:pt x="15097" y="3786"/>
                  </a:moveTo>
                  <a:cubicBezTo>
                    <a:pt x="15097" y="2767"/>
                    <a:pt x="15097" y="1748"/>
                    <a:pt x="13811" y="1035"/>
                  </a:cubicBezTo>
                  <a:cubicBezTo>
                    <a:pt x="12525" y="322"/>
                    <a:pt x="9954" y="-86"/>
                    <a:pt x="7640" y="16"/>
                  </a:cubicBezTo>
                  <a:cubicBezTo>
                    <a:pt x="5325" y="118"/>
                    <a:pt x="3268" y="729"/>
                    <a:pt x="1725" y="2054"/>
                  </a:cubicBezTo>
                  <a:cubicBezTo>
                    <a:pt x="183" y="3378"/>
                    <a:pt x="-846" y="5416"/>
                    <a:pt x="954" y="7657"/>
                  </a:cubicBezTo>
                  <a:cubicBezTo>
                    <a:pt x="2754" y="9899"/>
                    <a:pt x="7383" y="12344"/>
                    <a:pt x="11240" y="14178"/>
                  </a:cubicBezTo>
                  <a:cubicBezTo>
                    <a:pt x="15097" y="16012"/>
                    <a:pt x="18183" y="17235"/>
                    <a:pt x="19468" y="18356"/>
                  </a:cubicBezTo>
                  <a:cubicBezTo>
                    <a:pt x="20754" y="19476"/>
                    <a:pt x="20240" y="20495"/>
                    <a:pt x="18440" y="21005"/>
                  </a:cubicBezTo>
                  <a:cubicBezTo>
                    <a:pt x="16640" y="21514"/>
                    <a:pt x="13554" y="21514"/>
                    <a:pt x="11754" y="20903"/>
                  </a:cubicBezTo>
                  <a:cubicBezTo>
                    <a:pt x="9954" y="20291"/>
                    <a:pt x="9440" y="19069"/>
                    <a:pt x="8925" y="178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0989965" y="6621130"/>
              <a:ext cx="254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240"/>
                    <a:pt x="10800" y="6480"/>
                    <a:pt x="14400" y="10080"/>
                  </a:cubicBezTo>
                  <a:cubicBezTo>
                    <a:pt x="18000" y="13680"/>
                    <a:pt x="19800" y="176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10996315" y="6557630"/>
              <a:ext cx="254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11037315" y="6589380"/>
              <a:ext cx="82916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5740" y="0"/>
                  </a:moveTo>
                  <a:cubicBezTo>
                    <a:pt x="5200" y="4800"/>
                    <a:pt x="4660" y="9600"/>
                    <a:pt x="3850" y="12800"/>
                  </a:cubicBezTo>
                  <a:cubicBezTo>
                    <a:pt x="3040" y="16000"/>
                    <a:pt x="1960" y="17600"/>
                    <a:pt x="1150" y="17600"/>
                  </a:cubicBezTo>
                  <a:cubicBezTo>
                    <a:pt x="340" y="17600"/>
                    <a:pt x="-200" y="16000"/>
                    <a:pt x="70" y="13600"/>
                  </a:cubicBezTo>
                  <a:cubicBezTo>
                    <a:pt x="340" y="11200"/>
                    <a:pt x="1420" y="8000"/>
                    <a:pt x="2770" y="5867"/>
                  </a:cubicBezTo>
                  <a:cubicBezTo>
                    <a:pt x="4120" y="3733"/>
                    <a:pt x="5740" y="2667"/>
                    <a:pt x="7900" y="2000"/>
                  </a:cubicBezTo>
                  <a:cubicBezTo>
                    <a:pt x="10060" y="1333"/>
                    <a:pt x="12760" y="1067"/>
                    <a:pt x="15460" y="3333"/>
                  </a:cubicBezTo>
                  <a:cubicBezTo>
                    <a:pt x="18160" y="5600"/>
                    <a:pt x="20860" y="10400"/>
                    <a:pt x="21130" y="13867"/>
                  </a:cubicBezTo>
                  <a:cubicBezTo>
                    <a:pt x="21400" y="17333"/>
                    <a:pt x="19240" y="19467"/>
                    <a:pt x="1708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11123315" y="6423061"/>
              <a:ext cx="127001" cy="15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5573"/>
                  </a:moveTo>
                  <a:cubicBezTo>
                    <a:pt x="0" y="4073"/>
                    <a:pt x="0" y="2573"/>
                    <a:pt x="900" y="1523"/>
                  </a:cubicBezTo>
                  <a:cubicBezTo>
                    <a:pt x="1800" y="473"/>
                    <a:pt x="3600" y="-127"/>
                    <a:pt x="5220" y="23"/>
                  </a:cubicBezTo>
                  <a:cubicBezTo>
                    <a:pt x="6840" y="173"/>
                    <a:pt x="8280" y="1073"/>
                    <a:pt x="9180" y="3023"/>
                  </a:cubicBezTo>
                  <a:cubicBezTo>
                    <a:pt x="10080" y="4973"/>
                    <a:pt x="10440" y="7973"/>
                    <a:pt x="9900" y="10373"/>
                  </a:cubicBezTo>
                  <a:cubicBezTo>
                    <a:pt x="9360" y="12773"/>
                    <a:pt x="7920" y="14573"/>
                    <a:pt x="6480" y="16223"/>
                  </a:cubicBezTo>
                  <a:cubicBezTo>
                    <a:pt x="5040" y="17873"/>
                    <a:pt x="3600" y="19373"/>
                    <a:pt x="3780" y="20273"/>
                  </a:cubicBezTo>
                  <a:cubicBezTo>
                    <a:pt x="3960" y="21173"/>
                    <a:pt x="5760" y="21473"/>
                    <a:pt x="9000" y="21323"/>
                  </a:cubicBezTo>
                  <a:cubicBezTo>
                    <a:pt x="12240" y="21173"/>
                    <a:pt x="16920" y="20573"/>
                    <a:pt x="21600" y="199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11229999" y="6499028"/>
              <a:ext cx="153667" cy="268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378" fill="norm" stroke="1" extrusionOk="0">
                  <a:moveTo>
                    <a:pt x="20908" y="116"/>
                  </a:moveTo>
                  <a:cubicBezTo>
                    <a:pt x="18028" y="-53"/>
                    <a:pt x="15148" y="-222"/>
                    <a:pt x="11836" y="1044"/>
                  </a:cubicBezTo>
                  <a:cubicBezTo>
                    <a:pt x="8524" y="2309"/>
                    <a:pt x="4780" y="5009"/>
                    <a:pt x="2476" y="8047"/>
                  </a:cubicBezTo>
                  <a:cubicBezTo>
                    <a:pt x="172" y="11084"/>
                    <a:pt x="-692" y="14459"/>
                    <a:pt x="604" y="16737"/>
                  </a:cubicBezTo>
                  <a:cubicBezTo>
                    <a:pt x="1900" y="19015"/>
                    <a:pt x="5356" y="20197"/>
                    <a:pt x="8812" y="21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11345515" y="6576718"/>
              <a:ext cx="79262" cy="20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1" h="21160" fill="norm" stroke="1" extrusionOk="0">
                  <a:moveTo>
                    <a:pt x="4873" y="5887"/>
                  </a:moveTo>
                  <a:cubicBezTo>
                    <a:pt x="3793" y="4796"/>
                    <a:pt x="2713" y="3705"/>
                    <a:pt x="1633" y="2614"/>
                  </a:cubicBezTo>
                  <a:cubicBezTo>
                    <a:pt x="553" y="1523"/>
                    <a:pt x="-527" y="433"/>
                    <a:pt x="283" y="105"/>
                  </a:cubicBezTo>
                  <a:cubicBezTo>
                    <a:pt x="1093" y="-222"/>
                    <a:pt x="3793" y="214"/>
                    <a:pt x="6223" y="1414"/>
                  </a:cubicBezTo>
                  <a:cubicBezTo>
                    <a:pt x="8653" y="2614"/>
                    <a:pt x="10813" y="4578"/>
                    <a:pt x="11623" y="6105"/>
                  </a:cubicBezTo>
                  <a:cubicBezTo>
                    <a:pt x="12433" y="7633"/>
                    <a:pt x="11893" y="8723"/>
                    <a:pt x="12703" y="9596"/>
                  </a:cubicBezTo>
                  <a:cubicBezTo>
                    <a:pt x="13513" y="10469"/>
                    <a:pt x="15673" y="11123"/>
                    <a:pt x="17563" y="12214"/>
                  </a:cubicBezTo>
                  <a:cubicBezTo>
                    <a:pt x="19453" y="13305"/>
                    <a:pt x="21073" y="14833"/>
                    <a:pt x="19723" y="16360"/>
                  </a:cubicBezTo>
                  <a:cubicBezTo>
                    <a:pt x="18373" y="17887"/>
                    <a:pt x="14053" y="19414"/>
                    <a:pt x="10543" y="20287"/>
                  </a:cubicBezTo>
                  <a:cubicBezTo>
                    <a:pt x="7033" y="21160"/>
                    <a:pt x="4333" y="21378"/>
                    <a:pt x="2983" y="20942"/>
                  </a:cubicBezTo>
                  <a:cubicBezTo>
                    <a:pt x="1633" y="20505"/>
                    <a:pt x="1633" y="19414"/>
                    <a:pt x="1633" y="183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11421765" y="6508947"/>
              <a:ext cx="132503" cy="28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fill="norm" stroke="1" extrusionOk="0">
                  <a:moveTo>
                    <a:pt x="5982" y="1290"/>
                  </a:moveTo>
                  <a:cubicBezTo>
                    <a:pt x="7311" y="645"/>
                    <a:pt x="8640" y="0"/>
                    <a:pt x="10800" y="0"/>
                  </a:cubicBezTo>
                  <a:cubicBezTo>
                    <a:pt x="12960" y="0"/>
                    <a:pt x="15951" y="645"/>
                    <a:pt x="18111" y="2660"/>
                  </a:cubicBezTo>
                  <a:cubicBezTo>
                    <a:pt x="20271" y="4675"/>
                    <a:pt x="21600" y="8060"/>
                    <a:pt x="20271" y="11203"/>
                  </a:cubicBezTo>
                  <a:cubicBezTo>
                    <a:pt x="18942" y="14346"/>
                    <a:pt x="14954" y="17248"/>
                    <a:pt x="11132" y="18940"/>
                  </a:cubicBezTo>
                  <a:cubicBezTo>
                    <a:pt x="7311" y="20633"/>
                    <a:pt x="3655" y="2111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11580515" y="6703680"/>
              <a:ext cx="44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11745615" y="6479140"/>
              <a:ext cx="18522" cy="30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312" fill="norm" stroke="1" extrusionOk="0">
                  <a:moveTo>
                    <a:pt x="0" y="1512"/>
                  </a:moveTo>
                  <a:cubicBezTo>
                    <a:pt x="2400" y="612"/>
                    <a:pt x="4800" y="-288"/>
                    <a:pt x="8400" y="87"/>
                  </a:cubicBezTo>
                  <a:cubicBezTo>
                    <a:pt x="12000" y="462"/>
                    <a:pt x="16800" y="2112"/>
                    <a:pt x="19200" y="5187"/>
                  </a:cubicBezTo>
                  <a:cubicBezTo>
                    <a:pt x="21600" y="8262"/>
                    <a:pt x="21600" y="12762"/>
                    <a:pt x="19200" y="15687"/>
                  </a:cubicBezTo>
                  <a:cubicBezTo>
                    <a:pt x="16800" y="18612"/>
                    <a:pt x="12000" y="19962"/>
                    <a:pt x="7200" y="213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11663065" y="6755274"/>
              <a:ext cx="222251" cy="5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21262"/>
                  </a:moveTo>
                  <a:cubicBezTo>
                    <a:pt x="206" y="16762"/>
                    <a:pt x="411" y="12262"/>
                    <a:pt x="2469" y="8662"/>
                  </a:cubicBezTo>
                  <a:cubicBezTo>
                    <a:pt x="4526" y="5062"/>
                    <a:pt x="8434" y="2362"/>
                    <a:pt x="11006" y="1012"/>
                  </a:cubicBezTo>
                  <a:cubicBezTo>
                    <a:pt x="13577" y="-338"/>
                    <a:pt x="14811" y="-338"/>
                    <a:pt x="16354" y="1012"/>
                  </a:cubicBezTo>
                  <a:cubicBezTo>
                    <a:pt x="17897" y="2362"/>
                    <a:pt x="19749" y="5062"/>
                    <a:pt x="20674" y="6862"/>
                  </a:cubicBezTo>
                  <a:cubicBezTo>
                    <a:pt x="21600" y="8662"/>
                    <a:pt x="21600" y="9562"/>
                    <a:pt x="21600" y="104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11605915" y="6858995"/>
              <a:ext cx="226850" cy="27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52" fill="norm" stroke="1" extrusionOk="0">
                  <a:moveTo>
                    <a:pt x="9000" y="2700"/>
                  </a:moveTo>
                  <a:cubicBezTo>
                    <a:pt x="8200" y="1888"/>
                    <a:pt x="7400" y="1076"/>
                    <a:pt x="7500" y="589"/>
                  </a:cubicBezTo>
                  <a:cubicBezTo>
                    <a:pt x="7600" y="101"/>
                    <a:pt x="8600" y="-61"/>
                    <a:pt x="10600" y="20"/>
                  </a:cubicBezTo>
                  <a:cubicBezTo>
                    <a:pt x="12600" y="101"/>
                    <a:pt x="15600" y="426"/>
                    <a:pt x="17400" y="995"/>
                  </a:cubicBezTo>
                  <a:cubicBezTo>
                    <a:pt x="19200" y="1563"/>
                    <a:pt x="19800" y="2375"/>
                    <a:pt x="19500" y="3512"/>
                  </a:cubicBezTo>
                  <a:cubicBezTo>
                    <a:pt x="19200" y="4649"/>
                    <a:pt x="18000" y="6110"/>
                    <a:pt x="17300" y="7247"/>
                  </a:cubicBezTo>
                  <a:cubicBezTo>
                    <a:pt x="16600" y="8384"/>
                    <a:pt x="16400" y="9196"/>
                    <a:pt x="16800" y="9846"/>
                  </a:cubicBezTo>
                  <a:cubicBezTo>
                    <a:pt x="17200" y="10495"/>
                    <a:pt x="18200" y="10983"/>
                    <a:pt x="19100" y="11632"/>
                  </a:cubicBezTo>
                  <a:cubicBezTo>
                    <a:pt x="20000" y="12282"/>
                    <a:pt x="20800" y="13094"/>
                    <a:pt x="21200" y="13987"/>
                  </a:cubicBezTo>
                  <a:cubicBezTo>
                    <a:pt x="21600" y="14880"/>
                    <a:pt x="21600" y="15855"/>
                    <a:pt x="20300" y="17154"/>
                  </a:cubicBezTo>
                  <a:cubicBezTo>
                    <a:pt x="19000" y="18453"/>
                    <a:pt x="16400" y="20077"/>
                    <a:pt x="12800" y="20808"/>
                  </a:cubicBezTo>
                  <a:cubicBezTo>
                    <a:pt x="9200" y="21539"/>
                    <a:pt x="4600" y="21377"/>
                    <a:pt x="0" y="212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4" name="Drawing"/>
          <p:cNvGrpSpPr/>
          <p:nvPr/>
        </p:nvGrpSpPr>
        <p:grpSpPr>
          <a:xfrm>
            <a:off x="1244600" y="1482264"/>
            <a:ext cx="10095640" cy="6526302"/>
            <a:chOff x="0" y="0"/>
            <a:chExt cx="10095639" cy="6526301"/>
          </a:xfrm>
        </p:grpSpPr>
        <p:sp>
          <p:nvSpPr>
            <p:cNvPr id="3230" name="Line"/>
            <p:cNvSpPr/>
            <p:nvPr/>
          </p:nvSpPr>
          <p:spPr>
            <a:xfrm>
              <a:off x="0" y="184549"/>
              <a:ext cx="243833" cy="526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31" fill="norm" stroke="1" extrusionOk="0">
                  <a:moveTo>
                    <a:pt x="21228" y="3217"/>
                  </a:moveTo>
                  <a:cubicBezTo>
                    <a:pt x="21228" y="2788"/>
                    <a:pt x="21228" y="2360"/>
                    <a:pt x="21321" y="1803"/>
                  </a:cubicBezTo>
                  <a:cubicBezTo>
                    <a:pt x="21414" y="1245"/>
                    <a:pt x="21600" y="560"/>
                    <a:pt x="21228" y="217"/>
                  </a:cubicBezTo>
                  <a:cubicBezTo>
                    <a:pt x="20855" y="-126"/>
                    <a:pt x="19924" y="-126"/>
                    <a:pt x="17969" y="688"/>
                  </a:cubicBezTo>
                  <a:cubicBezTo>
                    <a:pt x="16014" y="1503"/>
                    <a:pt x="13034" y="3131"/>
                    <a:pt x="10334" y="5317"/>
                  </a:cubicBezTo>
                  <a:cubicBezTo>
                    <a:pt x="7634" y="7503"/>
                    <a:pt x="5214" y="10245"/>
                    <a:pt x="3724" y="12731"/>
                  </a:cubicBezTo>
                  <a:cubicBezTo>
                    <a:pt x="2234" y="15217"/>
                    <a:pt x="1676" y="17445"/>
                    <a:pt x="2048" y="18903"/>
                  </a:cubicBezTo>
                  <a:cubicBezTo>
                    <a:pt x="2421" y="20360"/>
                    <a:pt x="3724" y="21045"/>
                    <a:pt x="5772" y="21260"/>
                  </a:cubicBezTo>
                  <a:cubicBezTo>
                    <a:pt x="7821" y="21474"/>
                    <a:pt x="10614" y="21217"/>
                    <a:pt x="12476" y="20360"/>
                  </a:cubicBezTo>
                  <a:cubicBezTo>
                    <a:pt x="14338" y="19503"/>
                    <a:pt x="15269" y="18045"/>
                    <a:pt x="14617" y="16760"/>
                  </a:cubicBezTo>
                  <a:cubicBezTo>
                    <a:pt x="13966" y="15474"/>
                    <a:pt x="11731" y="14360"/>
                    <a:pt x="9310" y="13931"/>
                  </a:cubicBezTo>
                  <a:cubicBezTo>
                    <a:pt x="6890" y="13503"/>
                    <a:pt x="4283" y="13760"/>
                    <a:pt x="2700" y="14403"/>
                  </a:cubicBezTo>
                  <a:cubicBezTo>
                    <a:pt x="1117" y="15045"/>
                    <a:pt x="559" y="16074"/>
                    <a:pt x="0" y="17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374650" y="581485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675508" y="168027"/>
              <a:ext cx="283343" cy="47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56" fill="norm" stroke="1" extrusionOk="0">
                  <a:moveTo>
                    <a:pt x="21418" y="2326"/>
                  </a:moveTo>
                  <a:cubicBezTo>
                    <a:pt x="21098" y="1561"/>
                    <a:pt x="20778" y="797"/>
                    <a:pt x="20218" y="367"/>
                  </a:cubicBezTo>
                  <a:cubicBezTo>
                    <a:pt x="19658" y="-63"/>
                    <a:pt x="18858" y="-159"/>
                    <a:pt x="17018" y="319"/>
                  </a:cubicBezTo>
                  <a:cubicBezTo>
                    <a:pt x="15178" y="797"/>
                    <a:pt x="12298" y="1848"/>
                    <a:pt x="9418" y="3807"/>
                  </a:cubicBezTo>
                  <a:cubicBezTo>
                    <a:pt x="6538" y="5767"/>
                    <a:pt x="3658" y="8634"/>
                    <a:pt x="1978" y="11119"/>
                  </a:cubicBezTo>
                  <a:cubicBezTo>
                    <a:pt x="298" y="13604"/>
                    <a:pt x="-182" y="15706"/>
                    <a:pt x="58" y="17331"/>
                  </a:cubicBezTo>
                  <a:cubicBezTo>
                    <a:pt x="298" y="18956"/>
                    <a:pt x="1258" y="20103"/>
                    <a:pt x="3818" y="20724"/>
                  </a:cubicBezTo>
                  <a:cubicBezTo>
                    <a:pt x="6378" y="21345"/>
                    <a:pt x="10538" y="21441"/>
                    <a:pt x="13258" y="21298"/>
                  </a:cubicBezTo>
                  <a:cubicBezTo>
                    <a:pt x="15978" y="21154"/>
                    <a:pt x="17258" y="20772"/>
                    <a:pt x="18538" y="203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997591" y="427955"/>
              <a:ext cx="247009" cy="19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90" fill="norm" stroke="1" extrusionOk="0">
                  <a:moveTo>
                    <a:pt x="3267" y="2880"/>
                  </a:moveTo>
                  <a:cubicBezTo>
                    <a:pt x="2529" y="1502"/>
                    <a:pt x="1790" y="123"/>
                    <a:pt x="1236" y="8"/>
                  </a:cubicBezTo>
                  <a:cubicBezTo>
                    <a:pt x="682" y="-107"/>
                    <a:pt x="313" y="1042"/>
                    <a:pt x="129" y="4489"/>
                  </a:cubicBezTo>
                  <a:cubicBezTo>
                    <a:pt x="-56" y="7936"/>
                    <a:pt x="-56" y="13680"/>
                    <a:pt x="221" y="17012"/>
                  </a:cubicBezTo>
                  <a:cubicBezTo>
                    <a:pt x="498" y="20344"/>
                    <a:pt x="1052" y="21263"/>
                    <a:pt x="2252" y="21378"/>
                  </a:cubicBezTo>
                  <a:cubicBezTo>
                    <a:pt x="3452" y="21493"/>
                    <a:pt x="5298" y="20804"/>
                    <a:pt x="6867" y="18276"/>
                  </a:cubicBezTo>
                  <a:cubicBezTo>
                    <a:pt x="8436" y="15748"/>
                    <a:pt x="9729" y="11382"/>
                    <a:pt x="10559" y="8165"/>
                  </a:cubicBezTo>
                  <a:cubicBezTo>
                    <a:pt x="11390" y="4948"/>
                    <a:pt x="11759" y="2880"/>
                    <a:pt x="12036" y="2765"/>
                  </a:cubicBezTo>
                  <a:cubicBezTo>
                    <a:pt x="12313" y="2650"/>
                    <a:pt x="12498" y="4489"/>
                    <a:pt x="13513" y="7246"/>
                  </a:cubicBezTo>
                  <a:cubicBezTo>
                    <a:pt x="14529" y="10004"/>
                    <a:pt x="16375" y="13680"/>
                    <a:pt x="17852" y="15404"/>
                  </a:cubicBezTo>
                  <a:cubicBezTo>
                    <a:pt x="19329" y="17127"/>
                    <a:pt x="20436" y="16897"/>
                    <a:pt x="21544" y="16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1289050" y="379232"/>
              <a:ext cx="196851" cy="21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5568"/>
                  </a:moveTo>
                  <a:cubicBezTo>
                    <a:pt x="465" y="9762"/>
                    <a:pt x="929" y="13956"/>
                    <a:pt x="1277" y="16788"/>
                  </a:cubicBezTo>
                  <a:cubicBezTo>
                    <a:pt x="1626" y="19619"/>
                    <a:pt x="1858" y="21087"/>
                    <a:pt x="1974" y="21296"/>
                  </a:cubicBezTo>
                  <a:cubicBezTo>
                    <a:pt x="2090" y="21506"/>
                    <a:pt x="2090" y="20457"/>
                    <a:pt x="2323" y="17626"/>
                  </a:cubicBezTo>
                  <a:cubicBezTo>
                    <a:pt x="2555" y="14795"/>
                    <a:pt x="3019" y="10182"/>
                    <a:pt x="3600" y="7456"/>
                  </a:cubicBezTo>
                  <a:cubicBezTo>
                    <a:pt x="4181" y="4729"/>
                    <a:pt x="4877" y="3890"/>
                    <a:pt x="5806" y="3576"/>
                  </a:cubicBezTo>
                  <a:cubicBezTo>
                    <a:pt x="6735" y="3261"/>
                    <a:pt x="7897" y="3471"/>
                    <a:pt x="8826" y="4834"/>
                  </a:cubicBezTo>
                  <a:cubicBezTo>
                    <a:pt x="9755" y="6197"/>
                    <a:pt x="10452" y="8714"/>
                    <a:pt x="11381" y="8294"/>
                  </a:cubicBezTo>
                  <a:cubicBezTo>
                    <a:pt x="12310" y="7875"/>
                    <a:pt x="13471" y="4520"/>
                    <a:pt x="14516" y="2527"/>
                  </a:cubicBezTo>
                  <a:cubicBezTo>
                    <a:pt x="15561" y="535"/>
                    <a:pt x="16490" y="-94"/>
                    <a:pt x="17303" y="11"/>
                  </a:cubicBezTo>
                  <a:cubicBezTo>
                    <a:pt x="18116" y="116"/>
                    <a:pt x="18813" y="955"/>
                    <a:pt x="19277" y="3366"/>
                  </a:cubicBezTo>
                  <a:cubicBezTo>
                    <a:pt x="19742" y="5778"/>
                    <a:pt x="19974" y="9762"/>
                    <a:pt x="20323" y="12279"/>
                  </a:cubicBezTo>
                  <a:cubicBezTo>
                    <a:pt x="20671" y="14795"/>
                    <a:pt x="21135" y="15844"/>
                    <a:pt x="21600" y="168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1582061" y="371935"/>
              <a:ext cx="253089" cy="19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89" fill="norm" stroke="1" extrusionOk="0">
                  <a:moveTo>
                    <a:pt x="2082" y="0"/>
                  </a:moveTo>
                  <a:cubicBezTo>
                    <a:pt x="1362" y="682"/>
                    <a:pt x="642" y="1364"/>
                    <a:pt x="282" y="4547"/>
                  </a:cubicBezTo>
                  <a:cubicBezTo>
                    <a:pt x="-78" y="7731"/>
                    <a:pt x="-78" y="13415"/>
                    <a:pt x="192" y="16712"/>
                  </a:cubicBezTo>
                  <a:cubicBezTo>
                    <a:pt x="462" y="20008"/>
                    <a:pt x="1002" y="20918"/>
                    <a:pt x="1722" y="21259"/>
                  </a:cubicBezTo>
                  <a:cubicBezTo>
                    <a:pt x="2442" y="21600"/>
                    <a:pt x="3342" y="21373"/>
                    <a:pt x="4512" y="19326"/>
                  </a:cubicBezTo>
                  <a:cubicBezTo>
                    <a:pt x="5682" y="17280"/>
                    <a:pt x="7122" y="13415"/>
                    <a:pt x="8022" y="10573"/>
                  </a:cubicBezTo>
                  <a:cubicBezTo>
                    <a:pt x="8922" y="7731"/>
                    <a:pt x="9282" y="5912"/>
                    <a:pt x="9462" y="5684"/>
                  </a:cubicBezTo>
                  <a:cubicBezTo>
                    <a:pt x="9642" y="5457"/>
                    <a:pt x="9642" y="6821"/>
                    <a:pt x="9822" y="8640"/>
                  </a:cubicBezTo>
                  <a:cubicBezTo>
                    <a:pt x="10002" y="10459"/>
                    <a:pt x="10362" y="12733"/>
                    <a:pt x="11712" y="14552"/>
                  </a:cubicBezTo>
                  <a:cubicBezTo>
                    <a:pt x="13062" y="16371"/>
                    <a:pt x="15402" y="17735"/>
                    <a:pt x="17202" y="17166"/>
                  </a:cubicBezTo>
                  <a:cubicBezTo>
                    <a:pt x="19002" y="16598"/>
                    <a:pt x="20262" y="14097"/>
                    <a:pt x="21522" y="115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1847850" y="116194"/>
              <a:ext cx="25401" cy="46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667"/>
                  </a:moveTo>
                  <a:cubicBezTo>
                    <a:pt x="14400" y="276"/>
                    <a:pt x="7200" y="-115"/>
                    <a:pt x="3600" y="32"/>
                  </a:cubicBezTo>
                  <a:cubicBezTo>
                    <a:pt x="0" y="178"/>
                    <a:pt x="0" y="862"/>
                    <a:pt x="0" y="3257"/>
                  </a:cubicBezTo>
                  <a:cubicBezTo>
                    <a:pt x="0" y="5652"/>
                    <a:pt x="0" y="9756"/>
                    <a:pt x="0" y="13080"/>
                  </a:cubicBezTo>
                  <a:cubicBezTo>
                    <a:pt x="0" y="16403"/>
                    <a:pt x="0" y="18944"/>
                    <a:pt x="0" y="214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1920615" y="373051"/>
              <a:ext cx="263786" cy="17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224" fill="norm" stroke="1" extrusionOk="0">
                  <a:moveTo>
                    <a:pt x="12204" y="5142"/>
                  </a:moveTo>
                  <a:cubicBezTo>
                    <a:pt x="12204" y="3886"/>
                    <a:pt x="12204" y="2630"/>
                    <a:pt x="11340" y="1500"/>
                  </a:cubicBezTo>
                  <a:cubicBezTo>
                    <a:pt x="10476" y="370"/>
                    <a:pt x="8748" y="-635"/>
                    <a:pt x="6847" y="495"/>
                  </a:cubicBezTo>
                  <a:cubicBezTo>
                    <a:pt x="4946" y="1625"/>
                    <a:pt x="2873" y="4891"/>
                    <a:pt x="1663" y="7779"/>
                  </a:cubicBezTo>
                  <a:cubicBezTo>
                    <a:pt x="453" y="10667"/>
                    <a:pt x="108" y="13179"/>
                    <a:pt x="21" y="15063"/>
                  </a:cubicBezTo>
                  <a:cubicBezTo>
                    <a:pt x="-65" y="16946"/>
                    <a:pt x="108" y="18202"/>
                    <a:pt x="626" y="18830"/>
                  </a:cubicBezTo>
                  <a:cubicBezTo>
                    <a:pt x="1145" y="19458"/>
                    <a:pt x="2009" y="19458"/>
                    <a:pt x="3477" y="17951"/>
                  </a:cubicBezTo>
                  <a:cubicBezTo>
                    <a:pt x="4946" y="16444"/>
                    <a:pt x="7020" y="13430"/>
                    <a:pt x="8402" y="11421"/>
                  </a:cubicBezTo>
                  <a:cubicBezTo>
                    <a:pt x="9785" y="9412"/>
                    <a:pt x="10476" y="8407"/>
                    <a:pt x="11081" y="8532"/>
                  </a:cubicBezTo>
                  <a:cubicBezTo>
                    <a:pt x="11685" y="8658"/>
                    <a:pt x="12204" y="9914"/>
                    <a:pt x="12463" y="11672"/>
                  </a:cubicBezTo>
                  <a:cubicBezTo>
                    <a:pt x="12722" y="13430"/>
                    <a:pt x="12722" y="15691"/>
                    <a:pt x="13068" y="17574"/>
                  </a:cubicBezTo>
                  <a:cubicBezTo>
                    <a:pt x="13413" y="19458"/>
                    <a:pt x="14105" y="20965"/>
                    <a:pt x="15573" y="19835"/>
                  </a:cubicBezTo>
                  <a:cubicBezTo>
                    <a:pt x="17042" y="18705"/>
                    <a:pt x="19289" y="14937"/>
                    <a:pt x="21535" y="11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2216791" y="-1"/>
              <a:ext cx="81909" cy="54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93" fill="norm" stroke="1" extrusionOk="0">
                  <a:moveTo>
                    <a:pt x="13124" y="3396"/>
                  </a:moveTo>
                  <a:cubicBezTo>
                    <a:pt x="14232" y="2812"/>
                    <a:pt x="15340" y="2228"/>
                    <a:pt x="16170" y="1561"/>
                  </a:cubicBezTo>
                  <a:cubicBezTo>
                    <a:pt x="17001" y="894"/>
                    <a:pt x="17555" y="143"/>
                    <a:pt x="17555" y="18"/>
                  </a:cubicBezTo>
                  <a:cubicBezTo>
                    <a:pt x="17555" y="-107"/>
                    <a:pt x="17001" y="393"/>
                    <a:pt x="14786" y="2186"/>
                  </a:cubicBezTo>
                  <a:cubicBezTo>
                    <a:pt x="12570" y="3979"/>
                    <a:pt x="8694" y="7065"/>
                    <a:pt x="5924" y="9942"/>
                  </a:cubicBezTo>
                  <a:cubicBezTo>
                    <a:pt x="3155" y="12820"/>
                    <a:pt x="1494" y="15488"/>
                    <a:pt x="663" y="17240"/>
                  </a:cubicBezTo>
                  <a:cubicBezTo>
                    <a:pt x="-168" y="18991"/>
                    <a:pt x="-168" y="19825"/>
                    <a:pt x="386" y="20451"/>
                  </a:cubicBezTo>
                  <a:cubicBezTo>
                    <a:pt x="940" y="21076"/>
                    <a:pt x="2047" y="21493"/>
                    <a:pt x="5370" y="21493"/>
                  </a:cubicBezTo>
                  <a:cubicBezTo>
                    <a:pt x="8694" y="21493"/>
                    <a:pt x="14232" y="21076"/>
                    <a:pt x="17278" y="20409"/>
                  </a:cubicBezTo>
                  <a:cubicBezTo>
                    <a:pt x="20324" y="19742"/>
                    <a:pt x="20878" y="18824"/>
                    <a:pt x="21432" y="179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2171700" y="314785"/>
              <a:ext cx="146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8000"/>
                    <a:pt x="10643" y="14400"/>
                    <a:pt x="14243" y="10800"/>
                  </a:cubicBezTo>
                  <a:cubicBezTo>
                    <a:pt x="17843" y="7200"/>
                    <a:pt x="19722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2393387" y="327485"/>
              <a:ext cx="1961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60"/>
                    <a:pt x="2735" y="11520"/>
                    <a:pt x="575" y="15120"/>
                  </a:cubicBezTo>
                  <a:cubicBezTo>
                    <a:pt x="-1585" y="18720"/>
                    <a:pt x="2735" y="20160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2414159" y="130550"/>
              <a:ext cx="182992" cy="32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091" fill="norm" stroke="1" extrusionOk="0">
                  <a:moveTo>
                    <a:pt x="2098" y="2932"/>
                  </a:moveTo>
                  <a:cubicBezTo>
                    <a:pt x="2098" y="2235"/>
                    <a:pt x="2098" y="1539"/>
                    <a:pt x="1726" y="912"/>
                  </a:cubicBezTo>
                  <a:cubicBezTo>
                    <a:pt x="1354" y="284"/>
                    <a:pt x="609" y="-273"/>
                    <a:pt x="236" y="145"/>
                  </a:cubicBezTo>
                  <a:cubicBezTo>
                    <a:pt x="-136" y="563"/>
                    <a:pt x="-136" y="1957"/>
                    <a:pt x="733" y="3908"/>
                  </a:cubicBezTo>
                  <a:cubicBezTo>
                    <a:pt x="1602" y="5859"/>
                    <a:pt x="3340" y="8367"/>
                    <a:pt x="4705" y="11224"/>
                  </a:cubicBezTo>
                  <a:cubicBezTo>
                    <a:pt x="6071" y="14081"/>
                    <a:pt x="7064" y="17286"/>
                    <a:pt x="8057" y="19097"/>
                  </a:cubicBezTo>
                  <a:cubicBezTo>
                    <a:pt x="9050" y="20909"/>
                    <a:pt x="10043" y="21327"/>
                    <a:pt x="11036" y="20979"/>
                  </a:cubicBezTo>
                  <a:cubicBezTo>
                    <a:pt x="12030" y="20630"/>
                    <a:pt x="13023" y="19515"/>
                    <a:pt x="14761" y="17355"/>
                  </a:cubicBezTo>
                  <a:cubicBezTo>
                    <a:pt x="16498" y="15195"/>
                    <a:pt x="18981" y="11990"/>
                    <a:pt x="21464" y="87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2593129" y="240904"/>
              <a:ext cx="207222" cy="18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961" fill="norm" stroke="1" extrusionOk="0">
                  <a:moveTo>
                    <a:pt x="3033" y="10537"/>
                  </a:moveTo>
                  <a:cubicBezTo>
                    <a:pt x="3905" y="11257"/>
                    <a:pt x="4778" y="11977"/>
                    <a:pt x="5760" y="11857"/>
                  </a:cubicBezTo>
                  <a:cubicBezTo>
                    <a:pt x="6742" y="11737"/>
                    <a:pt x="7833" y="10777"/>
                    <a:pt x="8924" y="9337"/>
                  </a:cubicBezTo>
                  <a:cubicBezTo>
                    <a:pt x="10015" y="7897"/>
                    <a:pt x="11105" y="5977"/>
                    <a:pt x="11651" y="4297"/>
                  </a:cubicBezTo>
                  <a:cubicBezTo>
                    <a:pt x="12196" y="2617"/>
                    <a:pt x="12196" y="1177"/>
                    <a:pt x="11651" y="457"/>
                  </a:cubicBezTo>
                  <a:cubicBezTo>
                    <a:pt x="11105" y="-263"/>
                    <a:pt x="10015" y="-263"/>
                    <a:pt x="8378" y="1417"/>
                  </a:cubicBezTo>
                  <a:cubicBezTo>
                    <a:pt x="6742" y="3097"/>
                    <a:pt x="4560" y="6457"/>
                    <a:pt x="3033" y="9217"/>
                  </a:cubicBezTo>
                  <a:cubicBezTo>
                    <a:pt x="1505" y="11977"/>
                    <a:pt x="633" y="14137"/>
                    <a:pt x="196" y="16177"/>
                  </a:cubicBezTo>
                  <a:cubicBezTo>
                    <a:pt x="-240" y="18217"/>
                    <a:pt x="-240" y="20137"/>
                    <a:pt x="3360" y="20737"/>
                  </a:cubicBezTo>
                  <a:cubicBezTo>
                    <a:pt x="6960" y="21337"/>
                    <a:pt x="14160" y="20617"/>
                    <a:pt x="21360" y="198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3265311" y="5380"/>
              <a:ext cx="284340" cy="54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93" fill="norm" stroke="1" extrusionOk="0">
                  <a:moveTo>
                    <a:pt x="18133" y="15001"/>
                  </a:moveTo>
                  <a:cubicBezTo>
                    <a:pt x="16213" y="13661"/>
                    <a:pt x="14293" y="12322"/>
                    <a:pt x="12213" y="11736"/>
                  </a:cubicBezTo>
                  <a:cubicBezTo>
                    <a:pt x="10133" y="11150"/>
                    <a:pt x="7893" y="11317"/>
                    <a:pt x="5813" y="12489"/>
                  </a:cubicBezTo>
                  <a:cubicBezTo>
                    <a:pt x="3733" y="13661"/>
                    <a:pt x="1813" y="15838"/>
                    <a:pt x="853" y="17387"/>
                  </a:cubicBezTo>
                  <a:cubicBezTo>
                    <a:pt x="-107" y="18936"/>
                    <a:pt x="-107" y="19857"/>
                    <a:pt x="133" y="20484"/>
                  </a:cubicBezTo>
                  <a:cubicBezTo>
                    <a:pt x="373" y="21112"/>
                    <a:pt x="853" y="21447"/>
                    <a:pt x="2133" y="21489"/>
                  </a:cubicBezTo>
                  <a:cubicBezTo>
                    <a:pt x="3413" y="21531"/>
                    <a:pt x="5493" y="21280"/>
                    <a:pt x="7733" y="20066"/>
                  </a:cubicBezTo>
                  <a:cubicBezTo>
                    <a:pt x="9973" y="18852"/>
                    <a:pt x="12373" y="16675"/>
                    <a:pt x="13893" y="13912"/>
                  </a:cubicBezTo>
                  <a:cubicBezTo>
                    <a:pt x="15413" y="11150"/>
                    <a:pt x="16053" y="7801"/>
                    <a:pt x="16373" y="5540"/>
                  </a:cubicBezTo>
                  <a:cubicBezTo>
                    <a:pt x="16693" y="3280"/>
                    <a:pt x="16693" y="2108"/>
                    <a:pt x="16533" y="1312"/>
                  </a:cubicBezTo>
                  <a:cubicBezTo>
                    <a:pt x="16373" y="517"/>
                    <a:pt x="16053" y="98"/>
                    <a:pt x="15573" y="15"/>
                  </a:cubicBezTo>
                  <a:cubicBezTo>
                    <a:pt x="15093" y="-69"/>
                    <a:pt x="14453" y="182"/>
                    <a:pt x="14053" y="1354"/>
                  </a:cubicBezTo>
                  <a:cubicBezTo>
                    <a:pt x="13653" y="2526"/>
                    <a:pt x="13493" y="4619"/>
                    <a:pt x="13973" y="7005"/>
                  </a:cubicBezTo>
                  <a:cubicBezTo>
                    <a:pt x="14453" y="9391"/>
                    <a:pt x="15573" y="12071"/>
                    <a:pt x="16293" y="13661"/>
                  </a:cubicBezTo>
                  <a:cubicBezTo>
                    <a:pt x="17013" y="15252"/>
                    <a:pt x="17333" y="15754"/>
                    <a:pt x="17813" y="16298"/>
                  </a:cubicBezTo>
                  <a:cubicBezTo>
                    <a:pt x="18293" y="16843"/>
                    <a:pt x="18933" y="17429"/>
                    <a:pt x="19573" y="17596"/>
                  </a:cubicBezTo>
                  <a:cubicBezTo>
                    <a:pt x="20213" y="17764"/>
                    <a:pt x="20853" y="17512"/>
                    <a:pt x="21493" y="172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3600449" y="321135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3583730" y="179471"/>
              <a:ext cx="67520" cy="5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108" fill="norm" stroke="1" extrusionOk="0">
                  <a:moveTo>
                    <a:pt x="3206" y="20108"/>
                  </a:moveTo>
                  <a:cubicBezTo>
                    <a:pt x="1243" y="12188"/>
                    <a:pt x="-721" y="4268"/>
                    <a:pt x="261" y="1388"/>
                  </a:cubicBezTo>
                  <a:cubicBezTo>
                    <a:pt x="1243" y="-1492"/>
                    <a:pt x="5170" y="668"/>
                    <a:pt x="9097" y="2828"/>
                  </a:cubicBezTo>
                  <a:cubicBezTo>
                    <a:pt x="13024" y="4988"/>
                    <a:pt x="16952" y="7148"/>
                    <a:pt x="20879" y="93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3632199" y="196501"/>
              <a:ext cx="165101" cy="27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21600" y="2289"/>
                  </a:moveTo>
                  <a:cubicBezTo>
                    <a:pt x="19385" y="1300"/>
                    <a:pt x="17169" y="311"/>
                    <a:pt x="14400" y="63"/>
                  </a:cubicBezTo>
                  <a:cubicBezTo>
                    <a:pt x="11631" y="-184"/>
                    <a:pt x="8308" y="311"/>
                    <a:pt x="5954" y="1300"/>
                  </a:cubicBezTo>
                  <a:cubicBezTo>
                    <a:pt x="3600" y="2289"/>
                    <a:pt x="2215" y="3773"/>
                    <a:pt x="2077" y="5257"/>
                  </a:cubicBezTo>
                  <a:cubicBezTo>
                    <a:pt x="1938" y="6741"/>
                    <a:pt x="3046" y="8225"/>
                    <a:pt x="5815" y="10204"/>
                  </a:cubicBezTo>
                  <a:cubicBezTo>
                    <a:pt x="8585" y="12182"/>
                    <a:pt x="13015" y="14656"/>
                    <a:pt x="15508" y="16305"/>
                  </a:cubicBezTo>
                  <a:cubicBezTo>
                    <a:pt x="18000" y="17953"/>
                    <a:pt x="18554" y="18778"/>
                    <a:pt x="18415" y="19520"/>
                  </a:cubicBezTo>
                  <a:cubicBezTo>
                    <a:pt x="18277" y="20262"/>
                    <a:pt x="17446" y="20921"/>
                    <a:pt x="15369" y="21169"/>
                  </a:cubicBezTo>
                  <a:cubicBezTo>
                    <a:pt x="13292" y="21416"/>
                    <a:pt x="9969" y="21251"/>
                    <a:pt x="7200" y="19685"/>
                  </a:cubicBezTo>
                  <a:cubicBezTo>
                    <a:pt x="4431" y="18118"/>
                    <a:pt x="2215" y="15150"/>
                    <a:pt x="0" y="121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3861329" y="22685"/>
              <a:ext cx="113772" cy="46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10" fill="norm" stroke="1" extrusionOk="0">
                  <a:moveTo>
                    <a:pt x="9500" y="0"/>
                  </a:moveTo>
                  <a:cubicBezTo>
                    <a:pt x="7100" y="1070"/>
                    <a:pt x="4700" y="2141"/>
                    <a:pt x="3100" y="4524"/>
                  </a:cubicBezTo>
                  <a:cubicBezTo>
                    <a:pt x="1500" y="6908"/>
                    <a:pt x="700" y="10605"/>
                    <a:pt x="300" y="13427"/>
                  </a:cubicBezTo>
                  <a:cubicBezTo>
                    <a:pt x="-100" y="16249"/>
                    <a:pt x="-100" y="18195"/>
                    <a:pt x="300" y="19411"/>
                  </a:cubicBezTo>
                  <a:cubicBezTo>
                    <a:pt x="700" y="20627"/>
                    <a:pt x="1500" y="21114"/>
                    <a:pt x="2900" y="21357"/>
                  </a:cubicBezTo>
                  <a:cubicBezTo>
                    <a:pt x="4300" y="21600"/>
                    <a:pt x="6300" y="21600"/>
                    <a:pt x="9500" y="21016"/>
                  </a:cubicBezTo>
                  <a:cubicBezTo>
                    <a:pt x="12700" y="20432"/>
                    <a:pt x="17100" y="19265"/>
                    <a:pt x="21500" y="180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3811232" y="251285"/>
              <a:ext cx="189268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600" fill="norm" stroke="1" extrusionOk="0">
                  <a:moveTo>
                    <a:pt x="4846" y="21600"/>
                  </a:moveTo>
                  <a:cubicBezTo>
                    <a:pt x="2710" y="20945"/>
                    <a:pt x="573" y="20291"/>
                    <a:pt x="99" y="18982"/>
                  </a:cubicBezTo>
                  <a:cubicBezTo>
                    <a:pt x="-376" y="17673"/>
                    <a:pt x="811" y="15709"/>
                    <a:pt x="4609" y="12436"/>
                  </a:cubicBezTo>
                  <a:cubicBezTo>
                    <a:pt x="8406" y="9164"/>
                    <a:pt x="14815" y="4582"/>
                    <a:pt x="2122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4030254" y="238585"/>
              <a:ext cx="109946" cy="22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44" fill="norm" stroke="1" extrusionOk="0">
                  <a:moveTo>
                    <a:pt x="384" y="0"/>
                  </a:moveTo>
                  <a:cubicBezTo>
                    <a:pt x="-23" y="1200"/>
                    <a:pt x="-431" y="2400"/>
                    <a:pt x="995" y="3800"/>
                  </a:cubicBezTo>
                  <a:cubicBezTo>
                    <a:pt x="2422" y="5200"/>
                    <a:pt x="5682" y="6800"/>
                    <a:pt x="9146" y="8700"/>
                  </a:cubicBezTo>
                  <a:cubicBezTo>
                    <a:pt x="12611" y="10600"/>
                    <a:pt x="16278" y="12800"/>
                    <a:pt x="18316" y="14600"/>
                  </a:cubicBezTo>
                  <a:cubicBezTo>
                    <a:pt x="20354" y="16400"/>
                    <a:pt x="20761" y="17800"/>
                    <a:pt x="20354" y="18900"/>
                  </a:cubicBezTo>
                  <a:cubicBezTo>
                    <a:pt x="19946" y="20000"/>
                    <a:pt x="18724" y="20800"/>
                    <a:pt x="17094" y="21200"/>
                  </a:cubicBezTo>
                  <a:cubicBezTo>
                    <a:pt x="15463" y="21600"/>
                    <a:pt x="13426" y="21600"/>
                    <a:pt x="11388" y="20500"/>
                  </a:cubicBezTo>
                  <a:cubicBezTo>
                    <a:pt x="9350" y="19400"/>
                    <a:pt x="7312" y="17200"/>
                    <a:pt x="6905" y="14400"/>
                  </a:cubicBezTo>
                  <a:cubicBezTo>
                    <a:pt x="6497" y="11600"/>
                    <a:pt x="7720" y="8200"/>
                    <a:pt x="10369" y="6000"/>
                  </a:cubicBezTo>
                  <a:cubicBezTo>
                    <a:pt x="13018" y="3800"/>
                    <a:pt x="17094" y="2800"/>
                    <a:pt x="21169" y="1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4241799" y="283035"/>
              <a:ext cx="190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4248149" y="124285"/>
              <a:ext cx="12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4322087" y="35385"/>
              <a:ext cx="159889" cy="43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509" fill="norm" stroke="1" extrusionOk="0">
                  <a:moveTo>
                    <a:pt x="7773" y="0"/>
                  </a:moveTo>
                  <a:cubicBezTo>
                    <a:pt x="7773" y="3323"/>
                    <a:pt x="7773" y="6646"/>
                    <a:pt x="7634" y="9969"/>
                  </a:cubicBezTo>
                  <a:cubicBezTo>
                    <a:pt x="7496" y="13292"/>
                    <a:pt x="7219" y="16615"/>
                    <a:pt x="6804" y="18640"/>
                  </a:cubicBezTo>
                  <a:cubicBezTo>
                    <a:pt x="6388" y="20665"/>
                    <a:pt x="5834" y="21392"/>
                    <a:pt x="5419" y="21496"/>
                  </a:cubicBezTo>
                  <a:cubicBezTo>
                    <a:pt x="5004" y="21600"/>
                    <a:pt x="4727" y="21081"/>
                    <a:pt x="5280" y="19263"/>
                  </a:cubicBezTo>
                  <a:cubicBezTo>
                    <a:pt x="5834" y="17446"/>
                    <a:pt x="7219" y="14331"/>
                    <a:pt x="8327" y="12565"/>
                  </a:cubicBezTo>
                  <a:cubicBezTo>
                    <a:pt x="9434" y="10800"/>
                    <a:pt x="10265" y="10385"/>
                    <a:pt x="11511" y="10229"/>
                  </a:cubicBezTo>
                  <a:cubicBezTo>
                    <a:pt x="12757" y="10073"/>
                    <a:pt x="14419" y="10177"/>
                    <a:pt x="16219" y="10748"/>
                  </a:cubicBezTo>
                  <a:cubicBezTo>
                    <a:pt x="18019" y="11319"/>
                    <a:pt x="19957" y="12358"/>
                    <a:pt x="20650" y="13708"/>
                  </a:cubicBezTo>
                  <a:cubicBezTo>
                    <a:pt x="21342" y="15058"/>
                    <a:pt x="20788" y="16719"/>
                    <a:pt x="17880" y="17913"/>
                  </a:cubicBezTo>
                  <a:cubicBezTo>
                    <a:pt x="14973" y="19108"/>
                    <a:pt x="9711" y="19835"/>
                    <a:pt x="6250" y="19990"/>
                  </a:cubicBezTo>
                  <a:cubicBezTo>
                    <a:pt x="2788" y="20146"/>
                    <a:pt x="1127" y="19731"/>
                    <a:pt x="434" y="19263"/>
                  </a:cubicBezTo>
                  <a:cubicBezTo>
                    <a:pt x="-258" y="18796"/>
                    <a:pt x="19" y="18277"/>
                    <a:pt x="296" y="177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4527913" y="283035"/>
              <a:ext cx="190137" cy="17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477" fill="norm" stroke="1" extrusionOk="0">
                  <a:moveTo>
                    <a:pt x="679" y="0"/>
                  </a:moveTo>
                  <a:cubicBezTo>
                    <a:pt x="439" y="4741"/>
                    <a:pt x="199" y="9483"/>
                    <a:pt x="79" y="12644"/>
                  </a:cubicBezTo>
                  <a:cubicBezTo>
                    <a:pt x="-41" y="15805"/>
                    <a:pt x="-41" y="17385"/>
                    <a:pt x="199" y="18834"/>
                  </a:cubicBezTo>
                  <a:cubicBezTo>
                    <a:pt x="439" y="20283"/>
                    <a:pt x="919" y="21600"/>
                    <a:pt x="1879" y="21468"/>
                  </a:cubicBezTo>
                  <a:cubicBezTo>
                    <a:pt x="2839" y="21337"/>
                    <a:pt x="4279" y="19756"/>
                    <a:pt x="5599" y="17780"/>
                  </a:cubicBezTo>
                  <a:cubicBezTo>
                    <a:pt x="6919" y="15805"/>
                    <a:pt x="8119" y="13434"/>
                    <a:pt x="9319" y="11459"/>
                  </a:cubicBezTo>
                  <a:cubicBezTo>
                    <a:pt x="10519" y="9483"/>
                    <a:pt x="11719" y="7902"/>
                    <a:pt x="12559" y="7771"/>
                  </a:cubicBezTo>
                  <a:cubicBezTo>
                    <a:pt x="13399" y="7639"/>
                    <a:pt x="13879" y="8956"/>
                    <a:pt x="15319" y="10800"/>
                  </a:cubicBezTo>
                  <a:cubicBezTo>
                    <a:pt x="16759" y="12644"/>
                    <a:pt x="19159" y="15015"/>
                    <a:pt x="21559" y="173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4750711" y="41735"/>
              <a:ext cx="100689" cy="44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56" fill="norm" stroke="1" extrusionOk="0">
                  <a:moveTo>
                    <a:pt x="13306" y="0"/>
                  </a:moveTo>
                  <a:cubicBezTo>
                    <a:pt x="10156" y="1825"/>
                    <a:pt x="7006" y="3651"/>
                    <a:pt x="4756" y="6490"/>
                  </a:cubicBezTo>
                  <a:cubicBezTo>
                    <a:pt x="2506" y="9330"/>
                    <a:pt x="1156" y="13183"/>
                    <a:pt x="481" y="15769"/>
                  </a:cubicBezTo>
                  <a:cubicBezTo>
                    <a:pt x="-194" y="18355"/>
                    <a:pt x="-194" y="19673"/>
                    <a:pt x="706" y="20485"/>
                  </a:cubicBezTo>
                  <a:cubicBezTo>
                    <a:pt x="1606" y="21296"/>
                    <a:pt x="3406" y="21600"/>
                    <a:pt x="6556" y="21144"/>
                  </a:cubicBezTo>
                  <a:cubicBezTo>
                    <a:pt x="9706" y="20687"/>
                    <a:pt x="14206" y="19470"/>
                    <a:pt x="16906" y="18152"/>
                  </a:cubicBezTo>
                  <a:cubicBezTo>
                    <a:pt x="19606" y="16834"/>
                    <a:pt x="20506" y="15414"/>
                    <a:pt x="21406" y="139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4673599" y="238585"/>
              <a:ext cx="247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7100"/>
                    <a:pt x="8862" y="12600"/>
                    <a:pt x="12462" y="9000"/>
                  </a:cubicBezTo>
                  <a:cubicBezTo>
                    <a:pt x="16062" y="5400"/>
                    <a:pt x="18831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4896355" y="172927"/>
              <a:ext cx="126495" cy="17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330" fill="norm" stroke="1" extrusionOk="0">
                  <a:moveTo>
                    <a:pt x="4234" y="10325"/>
                  </a:moveTo>
                  <a:cubicBezTo>
                    <a:pt x="3154" y="15845"/>
                    <a:pt x="2074" y="21365"/>
                    <a:pt x="1354" y="20165"/>
                  </a:cubicBezTo>
                  <a:cubicBezTo>
                    <a:pt x="634" y="18965"/>
                    <a:pt x="274" y="11045"/>
                    <a:pt x="94" y="6485"/>
                  </a:cubicBezTo>
                  <a:cubicBezTo>
                    <a:pt x="-86" y="1925"/>
                    <a:pt x="-86" y="725"/>
                    <a:pt x="814" y="245"/>
                  </a:cubicBezTo>
                  <a:cubicBezTo>
                    <a:pt x="1714" y="-235"/>
                    <a:pt x="3514" y="5"/>
                    <a:pt x="7114" y="845"/>
                  </a:cubicBezTo>
                  <a:cubicBezTo>
                    <a:pt x="10714" y="1685"/>
                    <a:pt x="16114" y="3125"/>
                    <a:pt x="21514" y="45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4950883" y="227863"/>
              <a:ext cx="129117" cy="16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2" fill="norm" stroke="1" extrusionOk="0">
                  <a:moveTo>
                    <a:pt x="21600" y="551"/>
                  </a:moveTo>
                  <a:cubicBezTo>
                    <a:pt x="19830" y="17"/>
                    <a:pt x="18059" y="-516"/>
                    <a:pt x="14695" y="951"/>
                  </a:cubicBezTo>
                  <a:cubicBezTo>
                    <a:pt x="11331" y="2417"/>
                    <a:pt x="6374" y="5884"/>
                    <a:pt x="3541" y="9084"/>
                  </a:cubicBezTo>
                  <a:cubicBezTo>
                    <a:pt x="708" y="12284"/>
                    <a:pt x="0" y="15217"/>
                    <a:pt x="0" y="17351"/>
                  </a:cubicBezTo>
                  <a:cubicBezTo>
                    <a:pt x="0" y="19484"/>
                    <a:pt x="708" y="20817"/>
                    <a:pt x="3187" y="20951"/>
                  </a:cubicBezTo>
                  <a:cubicBezTo>
                    <a:pt x="5666" y="21084"/>
                    <a:pt x="9915" y="20017"/>
                    <a:pt x="12216" y="17617"/>
                  </a:cubicBezTo>
                  <a:cubicBezTo>
                    <a:pt x="14518" y="15217"/>
                    <a:pt x="14872" y="11484"/>
                    <a:pt x="15226" y="77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5092699" y="251285"/>
              <a:ext cx="1397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09" y="745"/>
                    <a:pt x="2618" y="1490"/>
                    <a:pt x="3600" y="4097"/>
                  </a:cubicBezTo>
                  <a:cubicBezTo>
                    <a:pt x="4582" y="6703"/>
                    <a:pt x="5236" y="11172"/>
                    <a:pt x="5400" y="14152"/>
                  </a:cubicBezTo>
                  <a:cubicBezTo>
                    <a:pt x="5564" y="17131"/>
                    <a:pt x="5236" y="18621"/>
                    <a:pt x="4582" y="18869"/>
                  </a:cubicBezTo>
                  <a:cubicBezTo>
                    <a:pt x="3927" y="19117"/>
                    <a:pt x="2945" y="18124"/>
                    <a:pt x="2782" y="15393"/>
                  </a:cubicBezTo>
                  <a:cubicBezTo>
                    <a:pt x="2618" y="12662"/>
                    <a:pt x="3273" y="8193"/>
                    <a:pt x="4255" y="5586"/>
                  </a:cubicBezTo>
                  <a:cubicBezTo>
                    <a:pt x="5236" y="2979"/>
                    <a:pt x="6545" y="2234"/>
                    <a:pt x="8018" y="1862"/>
                  </a:cubicBezTo>
                  <a:cubicBezTo>
                    <a:pt x="9491" y="1490"/>
                    <a:pt x="11127" y="1490"/>
                    <a:pt x="13418" y="4097"/>
                  </a:cubicBezTo>
                  <a:cubicBezTo>
                    <a:pt x="15709" y="6703"/>
                    <a:pt x="18655" y="11917"/>
                    <a:pt x="20127" y="15269"/>
                  </a:cubicBezTo>
                  <a:cubicBezTo>
                    <a:pt x="21600" y="18621"/>
                    <a:pt x="21600" y="2011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5657849" y="1285"/>
              <a:ext cx="133351" cy="51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3272"/>
                  </a:moveTo>
                  <a:cubicBezTo>
                    <a:pt x="18514" y="2214"/>
                    <a:pt x="15429" y="1156"/>
                    <a:pt x="12857" y="583"/>
                  </a:cubicBezTo>
                  <a:cubicBezTo>
                    <a:pt x="10286" y="10"/>
                    <a:pt x="8229" y="-78"/>
                    <a:pt x="6686" y="54"/>
                  </a:cubicBezTo>
                  <a:cubicBezTo>
                    <a:pt x="5143" y="186"/>
                    <a:pt x="4114" y="539"/>
                    <a:pt x="3086" y="2038"/>
                  </a:cubicBezTo>
                  <a:cubicBezTo>
                    <a:pt x="2057" y="3537"/>
                    <a:pt x="1029" y="6182"/>
                    <a:pt x="857" y="9047"/>
                  </a:cubicBezTo>
                  <a:cubicBezTo>
                    <a:pt x="686" y="11912"/>
                    <a:pt x="1371" y="14998"/>
                    <a:pt x="1371" y="17114"/>
                  </a:cubicBezTo>
                  <a:cubicBezTo>
                    <a:pt x="1371" y="19230"/>
                    <a:pt x="686" y="20376"/>
                    <a:pt x="0" y="21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5556249" y="321135"/>
              <a:ext cx="2413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568" y="13569"/>
                  </a:cubicBezTo>
                  <a:cubicBezTo>
                    <a:pt x="1137" y="11077"/>
                    <a:pt x="2274" y="8862"/>
                    <a:pt x="5874" y="6646"/>
                  </a:cubicBezTo>
                  <a:cubicBezTo>
                    <a:pt x="9474" y="4431"/>
                    <a:pt x="15537" y="221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5793316" y="327485"/>
              <a:ext cx="137585" cy="15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1662" y="0"/>
                  </a:moveTo>
                  <a:cubicBezTo>
                    <a:pt x="1662" y="5838"/>
                    <a:pt x="1662" y="11676"/>
                    <a:pt x="1495" y="15470"/>
                  </a:cubicBezTo>
                  <a:cubicBezTo>
                    <a:pt x="1329" y="19265"/>
                    <a:pt x="997" y="21016"/>
                    <a:pt x="665" y="21162"/>
                  </a:cubicBezTo>
                  <a:cubicBezTo>
                    <a:pt x="332" y="21308"/>
                    <a:pt x="0" y="19849"/>
                    <a:pt x="0" y="16784"/>
                  </a:cubicBezTo>
                  <a:cubicBezTo>
                    <a:pt x="0" y="13719"/>
                    <a:pt x="332" y="9049"/>
                    <a:pt x="2492" y="5546"/>
                  </a:cubicBezTo>
                  <a:cubicBezTo>
                    <a:pt x="4652" y="2043"/>
                    <a:pt x="8640" y="-292"/>
                    <a:pt x="12129" y="584"/>
                  </a:cubicBezTo>
                  <a:cubicBezTo>
                    <a:pt x="15618" y="1459"/>
                    <a:pt x="18609" y="5546"/>
                    <a:pt x="20105" y="9340"/>
                  </a:cubicBezTo>
                  <a:cubicBezTo>
                    <a:pt x="21600" y="13135"/>
                    <a:pt x="21600" y="16638"/>
                    <a:pt x="21600" y="201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6268438" y="55378"/>
              <a:ext cx="233963" cy="42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1" fill="norm" stroke="1" extrusionOk="0">
                  <a:moveTo>
                    <a:pt x="21128" y="2198"/>
                  </a:moveTo>
                  <a:cubicBezTo>
                    <a:pt x="20746" y="1663"/>
                    <a:pt x="20363" y="1128"/>
                    <a:pt x="19790" y="701"/>
                  </a:cubicBezTo>
                  <a:cubicBezTo>
                    <a:pt x="19216" y="273"/>
                    <a:pt x="18452" y="-48"/>
                    <a:pt x="16827" y="5"/>
                  </a:cubicBezTo>
                  <a:cubicBezTo>
                    <a:pt x="15202" y="59"/>
                    <a:pt x="12717" y="487"/>
                    <a:pt x="9946" y="2358"/>
                  </a:cubicBezTo>
                  <a:cubicBezTo>
                    <a:pt x="7174" y="4229"/>
                    <a:pt x="4116" y="7544"/>
                    <a:pt x="2204" y="10538"/>
                  </a:cubicBezTo>
                  <a:cubicBezTo>
                    <a:pt x="293" y="13532"/>
                    <a:pt x="-472" y="16205"/>
                    <a:pt x="293" y="18130"/>
                  </a:cubicBezTo>
                  <a:cubicBezTo>
                    <a:pt x="1057" y="20055"/>
                    <a:pt x="3351" y="21231"/>
                    <a:pt x="6314" y="21392"/>
                  </a:cubicBezTo>
                  <a:cubicBezTo>
                    <a:pt x="9277" y="21552"/>
                    <a:pt x="12909" y="20697"/>
                    <a:pt x="16540" y="198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6524657" y="161239"/>
              <a:ext cx="187294" cy="259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208" fill="norm" stroke="1" extrusionOk="0">
                  <a:moveTo>
                    <a:pt x="19796" y="5278"/>
                  </a:moveTo>
                  <a:cubicBezTo>
                    <a:pt x="18596" y="3550"/>
                    <a:pt x="17396" y="1822"/>
                    <a:pt x="16196" y="871"/>
                  </a:cubicBezTo>
                  <a:cubicBezTo>
                    <a:pt x="14996" y="-79"/>
                    <a:pt x="13796" y="-252"/>
                    <a:pt x="12236" y="353"/>
                  </a:cubicBezTo>
                  <a:cubicBezTo>
                    <a:pt x="10676" y="958"/>
                    <a:pt x="8756" y="2340"/>
                    <a:pt x="6596" y="4846"/>
                  </a:cubicBezTo>
                  <a:cubicBezTo>
                    <a:pt x="4436" y="7351"/>
                    <a:pt x="2036" y="10980"/>
                    <a:pt x="836" y="13745"/>
                  </a:cubicBezTo>
                  <a:cubicBezTo>
                    <a:pt x="-364" y="16510"/>
                    <a:pt x="-364" y="18410"/>
                    <a:pt x="1436" y="19620"/>
                  </a:cubicBezTo>
                  <a:cubicBezTo>
                    <a:pt x="3236" y="20830"/>
                    <a:pt x="6836" y="21348"/>
                    <a:pt x="10436" y="21175"/>
                  </a:cubicBezTo>
                  <a:cubicBezTo>
                    <a:pt x="14036" y="21002"/>
                    <a:pt x="17636" y="20138"/>
                    <a:pt x="21236" y="19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6804682" y="134025"/>
              <a:ext cx="142284" cy="33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49" fill="norm" stroke="1" extrusionOk="0">
                  <a:moveTo>
                    <a:pt x="7773" y="5420"/>
                  </a:moveTo>
                  <a:cubicBezTo>
                    <a:pt x="6230" y="5420"/>
                    <a:pt x="4687" y="5420"/>
                    <a:pt x="3761" y="5889"/>
                  </a:cubicBezTo>
                  <a:cubicBezTo>
                    <a:pt x="2836" y="6359"/>
                    <a:pt x="2527" y="7298"/>
                    <a:pt x="2373" y="9109"/>
                  </a:cubicBezTo>
                  <a:cubicBezTo>
                    <a:pt x="2219" y="10920"/>
                    <a:pt x="2219" y="13604"/>
                    <a:pt x="2219" y="15482"/>
                  </a:cubicBezTo>
                  <a:cubicBezTo>
                    <a:pt x="2219" y="17360"/>
                    <a:pt x="2219" y="18433"/>
                    <a:pt x="2219" y="18635"/>
                  </a:cubicBezTo>
                  <a:cubicBezTo>
                    <a:pt x="2219" y="18836"/>
                    <a:pt x="2219" y="18165"/>
                    <a:pt x="2373" y="15549"/>
                  </a:cubicBezTo>
                  <a:cubicBezTo>
                    <a:pt x="2527" y="12933"/>
                    <a:pt x="2836" y="8371"/>
                    <a:pt x="3299" y="5420"/>
                  </a:cubicBezTo>
                  <a:cubicBezTo>
                    <a:pt x="3761" y="2468"/>
                    <a:pt x="4379" y="1127"/>
                    <a:pt x="5459" y="456"/>
                  </a:cubicBezTo>
                  <a:cubicBezTo>
                    <a:pt x="6539" y="-215"/>
                    <a:pt x="8081" y="-215"/>
                    <a:pt x="10859" y="925"/>
                  </a:cubicBezTo>
                  <a:cubicBezTo>
                    <a:pt x="13636" y="2066"/>
                    <a:pt x="17647" y="4346"/>
                    <a:pt x="19499" y="6828"/>
                  </a:cubicBezTo>
                  <a:cubicBezTo>
                    <a:pt x="21350" y="9310"/>
                    <a:pt x="21041" y="11994"/>
                    <a:pt x="19190" y="14207"/>
                  </a:cubicBezTo>
                  <a:cubicBezTo>
                    <a:pt x="17339" y="16421"/>
                    <a:pt x="13944" y="18165"/>
                    <a:pt x="11321" y="19238"/>
                  </a:cubicBezTo>
                  <a:cubicBezTo>
                    <a:pt x="8699" y="20312"/>
                    <a:pt x="6847" y="20714"/>
                    <a:pt x="5150" y="20983"/>
                  </a:cubicBezTo>
                  <a:cubicBezTo>
                    <a:pt x="3453" y="21251"/>
                    <a:pt x="1910" y="21385"/>
                    <a:pt x="984" y="21050"/>
                  </a:cubicBezTo>
                  <a:cubicBezTo>
                    <a:pt x="59" y="20714"/>
                    <a:pt x="-250" y="19909"/>
                    <a:pt x="213" y="19238"/>
                  </a:cubicBezTo>
                  <a:cubicBezTo>
                    <a:pt x="676" y="18568"/>
                    <a:pt x="1910" y="18031"/>
                    <a:pt x="3144" y="17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7061199" y="219535"/>
              <a:ext cx="25401" cy="24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0"/>
                  </a:moveTo>
                  <a:cubicBezTo>
                    <a:pt x="1800" y="5675"/>
                    <a:pt x="3600" y="11349"/>
                    <a:pt x="3600" y="14644"/>
                  </a:cubicBezTo>
                  <a:cubicBezTo>
                    <a:pt x="3600" y="17939"/>
                    <a:pt x="1800" y="18854"/>
                    <a:pt x="900" y="19769"/>
                  </a:cubicBezTo>
                  <a:cubicBezTo>
                    <a:pt x="0" y="20685"/>
                    <a:pt x="0" y="21600"/>
                    <a:pt x="3600" y="20868"/>
                  </a:cubicBezTo>
                  <a:cubicBezTo>
                    <a:pt x="7200" y="20136"/>
                    <a:pt x="14400" y="17756"/>
                    <a:pt x="21600" y="153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7077805" y="138687"/>
              <a:ext cx="237395" cy="93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14" fill="norm" stroke="1" extrusionOk="0">
                  <a:moveTo>
                    <a:pt x="220" y="21214"/>
                  </a:moveTo>
                  <a:cubicBezTo>
                    <a:pt x="29" y="17374"/>
                    <a:pt x="-162" y="13534"/>
                    <a:pt x="220" y="10894"/>
                  </a:cubicBezTo>
                  <a:cubicBezTo>
                    <a:pt x="603" y="8254"/>
                    <a:pt x="1558" y="6814"/>
                    <a:pt x="4330" y="4894"/>
                  </a:cubicBezTo>
                  <a:cubicBezTo>
                    <a:pt x="7102" y="2974"/>
                    <a:pt x="11689" y="574"/>
                    <a:pt x="14843" y="94"/>
                  </a:cubicBezTo>
                  <a:cubicBezTo>
                    <a:pt x="17997" y="-386"/>
                    <a:pt x="19718" y="1054"/>
                    <a:pt x="21438" y="2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7118349" y="251285"/>
              <a:ext cx="2413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20160"/>
                    <a:pt x="6821" y="18720"/>
                    <a:pt x="10421" y="15120"/>
                  </a:cubicBezTo>
                  <a:cubicBezTo>
                    <a:pt x="14021" y="11520"/>
                    <a:pt x="17811" y="57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7334249" y="56766"/>
              <a:ext cx="131845" cy="512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5" h="21502" fill="norm" stroke="1" extrusionOk="0">
                  <a:moveTo>
                    <a:pt x="6873" y="435"/>
                  </a:moveTo>
                  <a:cubicBezTo>
                    <a:pt x="5564" y="169"/>
                    <a:pt x="4255" y="-98"/>
                    <a:pt x="4091" y="35"/>
                  </a:cubicBezTo>
                  <a:cubicBezTo>
                    <a:pt x="3927" y="169"/>
                    <a:pt x="4909" y="702"/>
                    <a:pt x="7691" y="2258"/>
                  </a:cubicBezTo>
                  <a:cubicBezTo>
                    <a:pt x="10473" y="3813"/>
                    <a:pt x="15055" y="6391"/>
                    <a:pt x="17836" y="8613"/>
                  </a:cubicBezTo>
                  <a:cubicBezTo>
                    <a:pt x="20618" y="10835"/>
                    <a:pt x="21600" y="12702"/>
                    <a:pt x="18327" y="14791"/>
                  </a:cubicBezTo>
                  <a:cubicBezTo>
                    <a:pt x="15055" y="16880"/>
                    <a:pt x="7527" y="19191"/>
                    <a:pt x="0" y="2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7562849" y="441785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1117600" y="1267285"/>
              <a:ext cx="65076" cy="66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600" fill="norm" stroke="1" extrusionOk="0">
                  <a:moveTo>
                    <a:pt x="6075" y="0"/>
                  </a:moveTo>
                  <a:cubicBezTo>
                    <a:pt x="10800" y="2415"/>
                    <a:pt x="15525" y="4831"/>
                    <a:pt x="18225" y="7281"/>
                  </a:cubicBezTo>
                  <a:cubicBezTo>
                    <a:pt x="20925" y="9730"/>
                    <a:pt x="21600" y="12215"/>
                    <a:pt x="19575" y="14492"/>
                  </a:cubicBezTo>
                  <a:cubicBezTo>
                    <a:pt x="17550" y="16769"/>
                    <a:pt x="12825" y="18840"/>
                    <a:pt x="9450" y="20047"/>
                  </a:cubicBezTo>
                  <a:cubicBezTo>
                    <a:pt x="6075" y="21255"/>
                    <a:pt x="4050" y="21600"/>
                    <a:pt x="2700" y="21600"/>
                  </a:cubicBezTo>
                  <a:cubicBezTo>
                    <a:pt x="1350" y="21600"/>
                    <a:pt x="675" y="21255"/>
                    <a:pt x="337" y="20772"/>
                  </a:cubicBezTo>
                  <a:cubicBezTo>
                    <a:pt x="0" y="20289"/>
                    <a:pt x="0" y="19668"/>
                    <a:pt x="0" y="190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1175692" y="1222835"/>
              <a:ext cx="335609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755" y="21600"/>
                  </a:moveTo>
                  <a:cubicBezTo>
                    <a:pt x="348" y="19800"/>
                    <a:pt x="-60" y="18000"/>
                    <a:pt x="8" y="16560"/>
                  </a:cubicBezTo>
                  <a:cubicBezTo>
                    <a:pt x="76" y="15120"/>
                    <a:pt x="619" y="14040"/>
                    <a:pt x="2793" y="11700"/>
                  </a:cubicBezTo>
                  <a:cubicBezTo>
                    <a:pt x="4966" y="9360"/>
                    <a:pt x="8770" y="5760"/>
                    <a:pt x="12166" y="3600"/>
                  </a:cubicBezTo>
                  <a:cubicBezTo>
                    <a:pt x="15563" y="1440"/>
                    <a:pt x="18551" y="720"/>
                    <a:pt x="2154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158030" y="1533985"/>
              <a:ext cx="397721" cy="122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10" fill="norm" stroke="1" extrusionOk="0">
                  <a:moveTo>
                    <a:pt x="560" y="16475"/>
                  </a:moveTo>
                  <a:cubicBezTo>
                    <a:pt x="217" y="18305"/>
                    <a:pt x="-126" y="20136"/>
                    <a:pt x="45" y="20868"/>
                  </a:cubicBezTo>
                  <a:cubicBezTo>
                    <a:pt x="217" y="21600"/>
                    <a:pt x="903" y="21234"/>
                    <a:pt x="2845" y="19037"/>
                  </a:cubicBezTo>
                  <a:cubicBezTo>
                    <a:pt x="4788" y="16841"/>
                    <a:pt x="7988" y="12814"/>
                    <a:pt x="11303" y="9336"/>
                  </a:cubicBezTo>
                  <a:cubicBezTo>
                    <a:pt x="14617" y="5858"/>
                    <a:pt x="18045" y="2929"/>
                    <a:pt x="214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1346200" y="1908635"/>
              <a:ext cx="184151" cy="17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0"/>
                  </a:moveTo>
                  <a:cubicBezTo>
                    <a:pt x="4469" y="4164"/>
                    <a:pt x="8938" y="8328"/>
                    <a:pt x="11793" y="11581"/>
                  </a:cubicBezTo>
                  <a:cubicBezTo>
                    <a:pt x="14648" y="14834"/>
                    <a:pt x="15890" y="17176"/>
                    <a:pt x="16883" y="18867"/>
                  </a:cubicBezTo>
                  <a:cubicBezTo>
                    <a:pt x="17876" y="20559"/>
                    <a:pt x="18621" y="21600"/>
                    <a:pt x="19366" y="21210"/>
                  </a:cubicBezTo>
                  <a:cubicBezTo>
                    <a:pt x="20110" y="20819"/>
                    <a:pt x="20855" y="18998"/>
                    <a:pt x="21600" y="171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1409700" y="1907609"/>
              <a:ext cx="132880" cy="20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66" fill="norm" stroke="1" extrusionOk="0">
                  <a:moveTo>
                    <a:pt x="20571" y="7380"/>
                  </a:moveTo>
                  <a:cubicBezTo>
                    <a:pt x="20914" y="6278"/>
                    <a:pt x="21257" y="5176"/>
                    <a:pt x="21429" y="3744"/>
                  </a:cubicBezTo>
                  <a:cubicBezTo>
                    <a:pt x="21600" y="2311"/>
                    <a:pt x="21600" y="548"/>
                    <a:pt x="20914" y="107"/>
                  </a:cubicBezTo>
                  <a:cubicBezTo>
                    <a:pt x="20229" y="-334"/>
                    <a:pt x="18857" y="548"/>
                    <a:pt x="16114" y="3523"/>
                  </a:cubicBezTo>
                  <a:cubicBezTo>
                    <a:pt x="13371" y="6499"/>
                    <a:pt x="9257" y="11568"/>
                    <a:pt x="6343" y="14874"/>
                  </a:cubicBezTo>
                  <a:cubicBezTo>
                    <a:pt x="3429" y="18180"/>
                    <a:pt x="1714" y="19723"/>
                    <a:pt x="0" y="212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1818799" y="1356189"/>
              <a:ext cx="162402" cy="47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10" fill="norm" stroke="1" extrusionOk="0">
                  <a:moveTo>
                    <a:pt x="20978" y="1980"/>
                  </a:moveTo>
                  <a:cubicBezTo>
                    <a:pt x="19611" y="1414"/>
                    <a:pt x="18244" y="848"/>
                    <a:pt x="16877" y="471"/>
                  </a:cubicBezTo>
                  <a:cubicBezTo>
                    <a:pt x="15510" y="94"/>
                    <a:pt x="14143" y="-95"/>
                    <a:pt x="12912" y="46"/>
                  </a:cubicBezTo>
                  <a:cubicBezTo>
                    <a:pt x="11682" y="188"/>
                    <a:pt x="10588" y="660"/>
                    <a:pt x="8264" y="2357"/>
                  </a:cubicBezTo>
                  <a:cubicBezTo>
                    <a:pt x="5940" y="4055"/>
                    <a:pt x="2386" y="6979"/>
                    <a:pt x="882" y="9903"/>
                  </a:cubicBezTo>
                  <a:cubicBezTo>
                    <a:pt x="-622" y="12827"/>
                    <a:pt x="-75" y="15751"/>
                    <a:pt x="1565" y="17732"/>
                  </a:cubicBezTo>
                  <a:cubicBezTo>
                    <a:pt x="3206" y="19713"/>
                    <a:pt x="5940" y="20750"/>
                    <a:pt x="9221" y="21128"/>
                  </a:cubicBezTo>
                  <a:cubicBezTo>
                    <a:pt x="12502" y="21505"/>
                    <a:pt x="16330" y="21222"/>
                    <a:pt x="20158" y="209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1998092" y="1441417"/>
              <a:ext cx="294259" cy="31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25" fill="norm" stroke="1" extrusionOk="0">
                  <a:moveTo>
                    <a:pt x="15432" y="1546"/>
                  </a:moveTo>
                  <a:cubicBezTo>
                    <a:pt x="15586" y="682"/>
                    <a:pt x="15740" y="-182"/>
                    <a:pt x="15818" y="34"/>
                  </a:cubicBezTo>
                  <a:cubicBezTo>
                    <a:pt x="15895" y="250"/>
                    <a:pt x="15895" y="1546"/>
                    <a:pt x="15355" y="4354"/>
                  </a:cubicBezTo>
                  <a:cubicBezTo>
                    <a:pt x="14815" y="7162"/>
                    <a:pt x="13735" y="11482"/>
                    <a:pt x="11960" y="14578"/>
                  </a:cubicBezTo>
                  <a:cubicBezTo>
                    <a:pt x="10186" y="17674"/>
                    <a:pt x="7718" y="19546"/>
                    <a:pt x="6098" y="20482"/>
                  </a:cubicBezTo>
                  <a:cubicBezTo>
                    <a:pt x="4478" y="21418"/>
                    <a:pt x="3706" y="21418"/>
                    <a:pt x="2858" y="20770"/>
                  </a:cubicBezTo>
                  <a:cubicBezTo>
                    <a:pt x="2009" y="20122"/>
                    <a:pt x="1083" y="18826"/>
                    <a:pt x="543" y="17530"/>
                  </a:cubicBezTo>
                  <a:cubicBezTo>
                    <a:pt x="3" y="16234"/>
                    <a:pt x="-151" y="14938"/>
                    <a:pt x="158" y="14146"/>
                  </a:cubicBezTo>
                  <a:cubicBezTo>
                    <a:pt x="466" y="13354"/>
                    <a:pt x="1238" y="13066"/>
                    <a:pt x="3706" y="13210"/>
                  </a:cubicBezTo>
                  <a:cubicBezTo>
                    <a:pt x="6175" y="13354"/>
                    <a:pt x="10340" y="13930"/>
                    <a:pt x="13580" y="15082"/>
                  </a:cubicBezTo>
                  <a:cubicBezTo>
                    <a:pt x="16820" y="16234"/>
                    <a:pt x="19135" y="17962"/>
                    <a:pt x="21449" y="196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2368550" y="1360831"/>
              <a:ext cx="118998" cy="47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86" fill="norm" stroke="1" extrusionOk="0">
                  <a:moveTo>
                    <a:pt x="0" y="1218"/>
                  </a:moveTo>
                  <a:cubicBezTo>
                    <a:pt x="366" y="742"/>
                    <a:pt x="732" y="267"/>
                    <a:pt x="1831" y="76"/>
                  </a:cubicBezTo>
                  <a:cubicBezTo>
                    <a:pt x="2929" y="-114"/>
                    <a:pt x="4759" y="-19"/>
                    <a:pt x="7688" y="1171"/>
                  </a:cubicBezTo>
                  <a:cubicBezTo>
                    <a:pt x="10617" y="2360"/>
                    <a:pt x="14644" y="4644"/>
                    <a:pt x="17390" y="7308"/>
                  </a:cubicBezTo>
                  <a:cubicBezTo>
                    <a:pt x="20136" y="9972"/>
                    <a:pt x="21600" y="13017"/>
                    <a:pt x="19769" y="15444"/>
                  </a:cubicBezTo>
                  <a:cubicBezTo>
                    <a:pt x="17939" y="17870"/>
                    <a:pt x="12814" y="19678"/>
                    <a:pt x="9336" y="20582"/>
                  </a:cubicBezTo>
                  <a:cubicBezTo>
                    <a:pt x="5858" y="21486"/>
                    <a:pt x="4027" y="21486"/>
                    <a:pt x="2197" y="21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2895600" y="1476272"/>
              <a:ext cx="2349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19" y="11375"/>
                    <a:pt x="5838" y="2735"/>
                    <a:pt x="9438" y="575"/>
                  </a:cubicBezTo>
                  <a:cubicBezTo>
                    <a:pt x="13038" y="-1585"/>
                    <a:pt x="17319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2936030" y="1622885"/>
              <a:ext cx="219921" cy="4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589" fill="norm" stroke="1" extrusionOk="0">
                  <a:moveTo>
                    <a:pt x="1008" y="6480"/>
                  </a:moveTo>
                  <a:cubicBezTo>
                    <a:pt x="391" y="10800"/>
                    <a:pt x="-226" y="15120"/>
                    <a:pt x="83" y="17820"/>
                  </a:cubicBezTo>
                  <a:cubicBezTo>
                    <a:pt x="391" y="20520"/>
                    <a:pt x="1625" y="21600"/>
                    <a:pt x="4505" y="19440"/>
                  </a:cubicBezTo>
                  <a:cubicBezTo>
                    <a:pt x="7385" y="17280"/>
                    <a:pt x="11911" y="11880"/>
                    <a:pt x="14997" y="8100"/>
                  </a:cubicBezTo>
                  <a:cubicBezTo>
                    <a:pt x="18083" y="4320"/>
                    <a:pt x="19728" y="2160"/>
                    <a:pt x="213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3468843" y="1264852"/>
              <a:ext cx="665007" cy="54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78" fill="norm" stroke="1" extrusionOk="0">
                  <a:moveTo>
                    <a:pt x="16813" y="1097"/>
                  </a:moveTo>
                  <a:cubicBezTo>
                    <a:pt x="16950" y="596"/>
                    <a:pt x="17087" y="96"/>
                    <a:pt x="17018" y="12"/>
                  </a:cubicBezTo>
                  <a:cubicBezTo>
                    <a:pt x="16950" y="-71"/>
                    <a:pt x="16675" y="263"/>
                    <a:pt x="15578" y="1055"/>
                  </a:cubicBezTo>
                  <a:cubicBezTo>
                    <a:pt x="14481" y="1847"/>
                    <a:pt x="12561" y="3098"/>
                    <a:pt x="10641" y="4391"/>
                  </a:cubicBezTo>
                  <a:cubicBezTo>
                    <a:pt x="8721" y="5683"/>
                    <a:pt x="6801" y="7018"/>
                    <a:pt x="5738" y="7852"/>
                  </a:cubicBezTo>
                  <a:cubicBezTo>
                    <a:pt x="4675" y="8686"/>
                    <a:pt x="4470" y="9019"/>
                    <a:pt x="4573" y="9228"/>
                  </a:cubicBezTo>
                  <a:cubicBezTo>
                    <a:pt x="4675" y="9436"/>
                    <a:pt x="5087" y="9520"/>
                    <a:pt x="6218" y="9603"/>
                  </a:cubicBezTo>
                  <a:cubicBezTo>
                    <a:pt x="7350" y="9687"/>
                    <a:pt x="9201" y="9770"/>
                    <a:pt x="10367" y="9895"/>
                  </a:cubicBezTo>
                  <a:cubicBezTo>
                    <a:pt x="11533" y="10020"/>
                    <a:pt x="12013" y="10187"/>
                    <a:pt x="12321" y="10479"/>
                  </a:cubicBezTo>
                  <a:cubicBezTo>
                    <a:pt x="12630" y="10771"/>
                    <a:pt x="12767" y="11188"/>
                    <a:pt x="12698" y="11521"/>
                  </a:cubicBezTo>
                  <a:cubicBezTo>
                    <a:pt x="12630" y="11855"/>
                    <a:pt x="12355" y="12105"/>
                    <a:pt x="11087" y="12981"/>
                  </a:cubicBezTo>
                  <a:cubicBezTo>
                    <a:pt x="9818" y="13856"/>
                    <a:pt x="7555" y="15358"/>
                    <a:pt x="5601" y="16692"/>
                  </a:cubicBezTo>
                  <a:cubicBezTo>
                    <a:pt x="3647" y="18026"/>
                    <a:pt x="2001" y="19194"/>
                    <a:pt x="1075" y="19944"/>
                  </a:cubicBezTo>
                  <a:cubicBezTo>
                    <a:pt x="150" y="20695"/>
                    <a:pt x="-56" y="21029"/>
                    <a:pt x="13" y="21237"/>
                  </a:cubicBezTo>
                  <a:cubicBezTo>
                    <a:pt x="81" y="21446"/>
                    <a:pt x="424" y="21529"/>
                    <a:pt x="1761" y="21446"/>
                  </a:cubicBezTo>
                  <a:cubicBezTo>
                    <a:pt x="3098" y="21362"/>
                    <a:pt x="5430" y="21112"/>
                    <a:pt x="7898" y="20820"/>
                  </a:cubicBezTo>
                  <a:cubicBezTo>
                    <a:pt x="10367" y="20528"/>
                    <a:pt x="12973" y="20195"/>
                    <a:pt x="15270" y="19903"/>
                  </a:cubicBezTo>
                  <a:cubicBezTo>
                    <a:pt x="17567" y="19611"/>
                    <a:pt x="19555" y="19361"/>
                    <a:pt x="21544" y="191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3442550" y="1966843"/>
              <a:ext cx="291251" cy="22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20" fill="norm" stroke="1" extrusionOk="0">
                  <a:moveTo>
                    <a:pt x="2754" y="3437"/>
                  </a:moveTo>
                  <a:cubicBezTo>
                    <a:pt x="1815" y="5204"/>
                    <a:pt x="876" y="6971"/>
                    <a:pt x="407" y="9426"/>
                  </a:cubicBezTo>
                  <a:cubicBezTo>
                    <a:pt x="-63" y="11880"/>
                    <a:pt x="-63" y="15022"/>
                    <a:pt x="94" y="17084"/>
                  </a:cubicBezTo>
                  <a:cubicBezTo>
                    <a:pt x="250" y="19146"/>
                    <a:pt x="563" y="20127"/>
                    <a:pt x="1111" y="20717"/>
                  </a:cubicBezTo>
                  <a:cubicBezTo>
                    <a:pt x="1659" y="21306"/>
                    <a:pt x="2441" y="21502"/>
                    <a:pt x="3302" y="20618"/>
                  </a:cubicBezTo>
                  <a:cubicBezTo>
                    <a:pt x="4163" y="19735"/>
                    <a:pt x="5102" y="17771"/>
                    <a:pt x="5728" y="16298"/>
                  </a:cubicBezTo>
                  <a:cubicBezTo>
                    <a:pt x="6354" y="14826"/>
                    <a:pt x="6667" y="13844"/>
                    <a:pt x="7137" y="12960"/>
                  </a:cubicBezTo>
                  <a:cubicBezTo>
                    <a:pt x="7607" y="12077"/>
                    <a:pt x="8233" y="11291"/>
                    <a:pt x="8546" y="11684"/>
                  </a:cubicBezTo>
                  <a:cubicBezTo>
                    <a:pt x="8859" y="12077"/>
                    <a:pt x="8859" y="13647"/>
                    <a:pt x="8859" y="14924"/>
                  </a:cubicBezTo>
                  <a:cubicBezTo>
                    <a:pt x="8859" y="16200"/>
                    <a:pt x="8859" y="17182"/>
                    <a:pt x="9094" y="18066"/>
                  </a:cubicBezTo>
                  <a:cubicBezTo>
                    <a:pt x="9328" y="18949"/>
                    <a:pt x="9798" y="19735"/>
                    <a:pt x="10424" y="19735"/>
                  </a:cubicBezTo>
                  <a:cubicBezTo>
                    <a:pt x="11050" y="19735"/>
                    <a:pt x="11833" y="18949"/>
                    <a:pt x="12772" y="16691"/>
                  </a:cubicBezTo>
                  <a:cubicBezTo>
                    <a:pt x="13711" y="14433"/>
                    <a:pt x="14807" y="10702"/>
                    <a:pt x="15354" y="8051"/>
                  </a:cubicBezTo>
                  <a:cubicBezTo>
                    <a:pt x="15902" y="5400"/>
                    <a:pt x="15902" y="3829"/>
                    <a:pt x="15667" y="2651"/>
                  </a:cubicBezTo>
                  <a:cubicBezTo>
                    <a:pt x="15433" y="1473"/>
                    <a:pt x="14963" y="687"/>
                    <a:pt x="14337" y="295"/>
                  </a:cubicBezTo>
                  <a:cubicBezTo>
                    <a:pt x="13711" y="-98"/>
                    <a:pt x="12928" y="-98"/>
                    <a:pt x="12302" y="295"/>
                  </a:cubicBezTo>
                  <a:cubicBezTo>
                    <a:pt x="11676" y="687"/>
                    <a:pt x="11207" y="1473"/>
                    <a:pt x="10972" y="2749"/>
                  </a:cubicBezTo>
                  <a:cubicBezTo>
                    <a:pt x="10737" y="4026"/>
                    <a:pt x="10737" y="5793"/>
                    <a:pt x="11520" y="7069"/>
                  </a:cubicBezTo>
                  <a:cubicBezTo>
                    <a:pt x="12302" y="8346"/>
                    <a:pt x="13867" y="9131"/>
                    <a:pt x="15667" y="9229"/>
                  </a:cubicBezTo>
                  <a:cubicBezTo>
                    <a:pt x="17467" y="9327"/>
                    <a:pt x="19502" y="8738"/>
                    <a:pt x="21537" y="81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3902445" y="1928631"/>
              <a:ext cx="180605" cy="14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60" fill="norm" stroke="1" extrusionOk="0">
                  <a:moveTo>
                    <a:pt x="15970" y="2677"/>
                  </a:moveTo>
                  <a:cubicBezTo>
                    <a:pt x="16715" y="1425"/>
                    <a:pt x="17460" y="173"/>
                    <a:pt x="17336" y="17"/>
                  </a:cubicBezTo>
                  <a:cubicBezTo>
                    <a:pt x="17212" y="-140"/>
                    <a:pt x="16218" y="799"/>
                    <a:pt x="13363" y="3303"/>
                  </a:cubicBezTo>
                  <a:cubicBezTo>
                    <a:pt x="10508" y="5808"/>
                    <a:pt x="5791" y="9877"/>
                    <a:pt x="3060" y="12695"/>
                  </a:cubicBezTo>
                  <a:cubicBezTo>
                    <a:pt x="329" y="15512"/>
                    <a:pt x="-416" y="17077"/>
                    <a:pt x="205" y="18017"/>
                  </a:cubicBezTo>
                  <a:cubicBezTo>
                    <a:pt x="825" y="18956"/>
                    <a:pt x="2812" y="19269"/>
                    <a:pt x="6536" y="19738"/>
                  </a:cubicBezTo>
                  <a:cubicBezTo>
                    <a:pt x="10260" y="20208"/>
                    <a:pt x="15722" y="20834"/>
                    <a:pt x="21184" y="214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3911599" y="2149935"/>
              <a:ext cx="196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4185155" y="1883235"/>
              <a:ext cx="259845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600" fill="norm" stroke="1" extrusionOk="0">
                  <a:moveTo>
                    <a:pt x="19978" y="0"/>
                  </a:moveTo>
                  <a:cubicBezTo>
                    <a:pt x="17343" y="4353"/>
                    <a:pt x="14709" y="8707"/>
                    <a:pt x="12251" y="11805"/>
                  </a:cubicBezTo>
                  <a:cubicBezTo>
                    <a:pt x="9792" y="14902"/>
                    <a:pt x="7509" y="16744"/>
                    <a:pt x="5578" y="17414"/>
                  </a:cubicBezTo>
                  <a:cubicBezTo>
                    <a:pt x="3646" y="18084"/>
                    <a:pt x="2065" y="17581"/>
                    <a:pt x="1187" y="16912"/>
                  </a:cubicBezTo>
                  <a:cubicBezTo>
                    <a:pt x="309" y="16242"/>
                    <a:pt x="134" y="15405"/>
                    <a:pt x="46" y="14400"/>
                  </a:cubicBezTo>
                  <a:cubicBezTo>
                    <a:pt x="-42" y="13395"/>
                    <a:pt x="-42" y="12223"/>
                    <a:pt x="397" y="11470"/>
                  </a:cubicBezTo>
                  <a:cubicBezTo>
                    <a:pt x="836" y="10716"/>
                    <a:pt x="1714" y="10381"/>
                    <a:pt x="3031" y="10465"/>
                  </a:cubicBezTo>
                  <a:cubicBezTo>
                    <a:pt x="4348" y="10549"/>
                    <a:pt x="6104" y="11051"/>
                    <a:pt x="9265" y="12977"/>
                  </a:cubicBezTo>
                  <a:cubicBezTo>
                    <a:pt x="12426" y="14902"/>
                    <a:pt x="16992" y="18251"/>
                    <a:pt x="215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4690533" y="1395991"/>
              <a:ext cx="225420" cy="67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128" fill="norm" stroke="1" extrusionOk="0">
                  <a:moveTo>
                    <a:pt x="7855" y="3712"/>
                  </a:moveTo>
                  <a:cubicBezTo>
                    <a:pt x="7659" y="5694"/>
                    <a:pt x="7462" y="7675"/>
                    <a:pt x="7560" y="9954"/>
                  </a:cubicBezTo>
                  <a:cubicBezTo>
                    <a:pt x="7659" y="12233"/>
                    <a:pt x="8051" y="14809"/>
                    <a:pt x="8346" y="16659"/>
                  </a:cubicBezTo>
                  <a:cubicBezTo>
                    <a:pt x="8640" y="18508"/>
                    <a:pt x="8837" y="19631"/>
                    <a:pt x="8935" y="20391"/>
                  </a:cubicBezTo>
                  <a:cubicBezTo>
                    <a:pt x="9033" y="21151"/>
                    <a:pt x="9033" y="21547"/>
                    <a:pt x="8837" y="20457"/>
                  </a:cubicBezTo>
                  <a:cubicBezTo>
                    <a:pt x="8640" y="19367"/>
                    <a:pt x="8248" y="16791"/>
                    <a:pt x="7757" y="14281"/>
                  </a:cubicBezTo>
                  <a:cubicBezTo>
                    <a:pt x="7266" y="11771"/>
                    <a:pt x="6677" y="9327"/>
                    <a:pt x="6382" y="7180"/>
                  </a:cubicBezTo>
                  <a:cubicBezTo>
                    <a:pt x="6088" y="5033"/>
                    <a:pt x="6088" y="3184"/>
                    <a:pt x="6284" y="2094"/>
                  </a:cubicBezTo>
                  <a:cubicBezTo>
                    <a:pt x="6480" y="1004"/>
                    <a:pt x="6873" y="674"/>
                    <a:pt x="7462" y="409"/>
                  </a:cubicBezTo>
                  <a:cubicBezTo>
                    <a:pt x="8051" y="145"/>
                    <a:pt x="8837" y="-53"/>
                    <a:pt x="10800" y="13"/>
                  </a:cubicBezTo>
                  <a:cubicBezTo>
                    <a:pt x="12764" y="79"/>
                    <a:pt x="15906" y="409"/>
                    <a:pt x="18066" y="1433"/>
                  </a:cubicBezTo>
                  <a:cubicBezTo>
                    <a:pt x="20226" y="2457"/>
                    <a:pt x="21404" y="4175"/>
                    <a:pt x="20717" y="5760"/>
                  </a:cubicBezTo>
                  <a:cubicBezTo>
                    <a:pt x="20029" y="7345"/>
                    <a:pt x="17477" y="8798"/>
                    <a:pt x="14335" y="9855"/>
                  </a:cubicBezTo>
                  <a:cubicBezTo>
                    <a:pt x="11193" y="10912"/>
                    <a:pt x="7462" y="11573"/>
                    <a:pt x="4909" y="11705"/>
                  </a:cubicBezTo>
                  <a:cubicBezTo>
                    <a:pt x="2357" y="11837"/>
                    <a:pt x="982" y="11441"/>
                    <a:pt x="393" y="11044"/>
                  </a:cubicBezTo>
                  <a:cubicBezTo>
                    <a:pt x="-196" y="10648"/>
                    <a:pt x="0" y="10252"/>
                    <a:pt x="197" y="98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5023395" y="1243636"/>
              <a:ext cx="177255" cy="47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07" fill="norm" stroke="1" extrusionOk="0">
                  <a:moveTo>
                    <a:pt x="12132" y="2480"/>
                  </a:moveTo>
                  <a:cubicBezTo>
                    <a:pt x="12132" y="2006"/>
                    <a:pt x="12132" y="1533"/>
                    <a:pt x="12132" y="1059"/>
                  </a:cubicBezTo>
                  <a:cubicBezTo>
                    <a:pt x="12132" y="585"/>
                    <a:pt x="12132" y="111"/>
                    <a:pt x="11624" y="17"/>
                  </a:cubicBezTo>
                  <a:cubicBezTo>
                    <a:pt x="11115" y="-78"/>
                    <a:pt x="10099" y="206"/>
                    <a:pt x="8193" y="1722"/>
                  </a:cubicBezTo>
                  <a:cubicBezTo>
                    <a:pt x="6287" y="3238"/>
                    <a:pt x="3492" y="5985"/>
                    <a:pt x="1840" y="8780"/>
                  </a:cubicBezTo>
                  <a:cubicBezTo>
                    <a:pt x="188" y="11575"/>
                    <a:pt x="-320" y="14417"/>
                    <a:pt x="188" y="16643"/>
                  </a:cubicBezTo>
                  <a:cubicBezTo>
                    <a:pt x="696" y="18869"/>
                    <a:pt x="2221" y="20480"/>
                    <a:pt x="5271" y="21001"/>
                  </a:cubicBezTo>
                  <a:cubicBezTo>
                    <a:pt x="8320" y="21522"/>
                    <a:pt x="12894" y="20954"/>
                    <a:pt x="15816" y="20433"/>
                  </a:cubicBezTo>
                  <a:cubicBezTo>
                    <a:pt x="18739" y="19911"/>
                    <a:pt x="20009" y="19438"/>
                    <a:pt x="21280" y="189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5288327" y="1349290"/>
              <a:ext cx="356823" cy="28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74" fill="norm" stroke="1" extrusionOk="0">
                  <a:moveTo>
                    <a:pt x="457" y="6235"/>
                  </a:moveTo>
                  <a:cubicBezTo>
                    <a:pt x="202" y="9729"/>
                    <a:pt x="-54" y="13223"/>
                    <a:pt x="10" y="15764"/>
                  </a:cubicBezTo>
                  <a:cubicBezTo>
                    <a:pt x="74" y="18306"/>
                    <a:pt x="457" y="19894"/>
                    <a:pt x="968" y="20688"/>
                  </a:cubicBezTo>
                  <a:cubicBezTo>
                    <a:pt x="1480" y="21482"/>
                    <a:pt x="2119" y="21482"/>
                    <a:pt x="2758" y="20608"/>
                  </a:cubicBezTo>
                  <a:cubicBezTo>
                    <a:pt x="3397" y="19735"/>
                    <a:pt x="4036" y="17988"/>
                    <a:pt x="4611" y="16797"/>
                  </a:cubicBezTo>
                  <a:cubicBezTo>
                    <a:pt x="5186" y="15606"/>
                    <a:pt x="5697" y="14970"/>
                    <a:pt x="6145" y="14970"/>
                  </a:cubicBezTo>
                  <a:cubicBezTo>
                    <a:pt x="6592" y="14970"/>
                    <a:pt x="6976" y="15606"/>
                    <a:pt x="7679" y="16400"/>
                  </a:cubicBezTo>
                  <a:cubicBezTo>
                    <a:pt x="8382" y="17194"/>
                    <a:pt x="9404" y="18147"/>
                    <a:pt x="10235" y="18623"/>
                  </a:cubicBezTo>
                  <a:cubicBezTo>
                    <a:pt x="11066" y="19100"/>
                    <a:pt x="11705" y="19100"/>
                    <a:pt x="12471" y="18385"/>
                  </a:cubicBezTo>
                  <a:cubicBezTo>
                    <a:pt x="13238" y="17670"/>
                    <a:pt x="14133" y="16241"/>
                    <a:pt x="14964" y="13938"/>
                  </a:cubicBezTo>
                  <a:cubicBezTo>
                    <a:pt x="15795" y="11635"/>
                    <a:pt x="16561" y="8458"/>
                    <a:pt x="16945" y="6473"/>
                  </a:cubicBezTo>
                  <a:cubicBezTo>
                    <a:pt x="17328" y="4488"/>
                    <a:pt x="17328" y="3694"/>
                    <a:pt x="17264" y="2900"/>
                  </a:cubicBezTo>
                  <a:cubicBezTo>
                    <a:pt x="17200" y="2106"/>
                    <a:pt x="17073" y="1311"/>
                    <a:pt x="16561" y="756"/>
                  </a:cubicBezTo>
                  <a:cubicBezTo>
                    <a:pt x="16050" y="200"/>
                    <a:pt x="15155" y="-118"/>
                    <a:pt x="14453" y="41"/>
                  </a:cubicBezTo>
                  <a:cubicBezTo>
                    <a:pt x="13750" y="200"/>
                    <a:pt x="13238" y="835"/>
                    <a:pt x="12855" y="2264"/>
                  </a:cubicBezTo>
                  <a:cubicBezTo>
                    <a:pt x="12471" y="3694"/>
                    <a:pt x="12216" y="5917"/>
                    <a:pt x="12216" y="7426"/>
                  </a:cubicBezTo>
                  <a:cubicBezTo>
                    <a:pt x="12216" y="8935"/>
                    <a:pt x="12471" y="9729"/>
                    <a:pt x="12919" y="10206"/>
                  </a:cubicBezTo>
                  <a:cubicBezTo>
                    <a:pt x="13366" y="10682"/>
                    <a:pt x="14005" y="10841"/>
                    <a:pt x="15475" y="10126"/>
                  </a:cubicBezTo>
                  <a:cubicBezTo>
                    <a:pt x="16945" y="9411"/>
                    <a:pt x="19245" y="7823"/>
                    <a:pt x="21546" y="62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5645149" y="1210135"/>
              <a:ext cx="152011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600" fill="norm" stroke="1" extrusionOk="0">
                  <a:moveTo>
                    <a:pt x="0" y="0"/>
                  </a:moveTo>
                  <a:cubicBezTo>
                    <a:pt x="6624" y="2031"/>
                    <a:pt x="13248" y="4062"/>
                    <a:pt x="16992" y="6508"/>
                  </a:cubicBezTo>
                  <a:cubicBezTo>
                    <a:pt x="20736" y="8954"/>
                    <a:pt x="21600" y="11815"/>
                    <a:pt x="19728" y="14400"/>
                  </a:cubicBezTo>
                  <a:cubicBezTo>
                    <a:pt x="17856" y="16985"/>
                    <a:pt x="13248" y="19292"/>
                    <a:pt x="86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5886449" y="1591135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7717147" y="2237142"/>
              <a:ext cx="296554" cy="62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69" fill="norm" stroke="1" extrusionOk="0">
                  <a:moveTo>
                    <a:pt x="4884" y="6560"/>
                  </a:moveTo>
                  <a:cubicBezTo>
                    <a:pt x="5492" y="8293"/>
                    <a:pt x="6101" y="10027"/>
                    <a:pt x="6481" y="11942"/>
                  </a:cubicBezTo>
                  <a:cubicBezTo>
                    <a:pt x="6861" y="13856"/>
                    <a:pt x="7013" y="15951"/>
                    <a:pt x="7013" y="17432"/>
                  </a:cubicBezTo>
                  <a:cubicBezTo>
                    <a:pt x="7013" y="18913"/>
                    <a:pt x="6861" y="19780"/>
                    <a:pt x="6557" y="20394"/>
                  </a:cubicBezTo>
                  <a:cubicBezTo>
                    <a:pt x="6253" y="21008"/>
                    <a:pt x="5797" y="21369"/>
                    <a:pt x="5416" y="21369"/>
                  </a:cubicBezTo>
                  <a:cubicBezTo>
                    <a:pt x="5036" y="21369"/>
                    <a:pt x="4732" y="21008"/>
                    <a:pt x="4199" y="19527"/>
                  </a:cubicBezTo>
                  <a:cubicBezTo>
                    <a:pt x="3667" y="18046"/>
                    <a:pt x="2906" y="15445"/>
                    <a:pt x="2526" y="12808"/>
                  </a:cubicBezTo>
                  <a:cubicBezTo>
                    <a:pt x="2146" y="10172"/>
                    <a:pt x="2146" y="7499"/>
                    <a:pt x="2906" y="5368"/>
                  </a:cubicBezTo>
                  <a:cubicBezTo>
                    <a:pt x="3667" y="3237"/>
                    <a:pt x="5188" y="1647"/>
                    <a:pt x="6861" y="780"/>
                  </a:cubicBezTo>
                  <a:cubicBezTo>
                    <a:pt x="8535" y="-87"/>
                    <a:pt x="10360" y="-231"/>
                    <a:pt x="12413" y="347"/>
                  </a:cubicBezTo>
                  <a:cubicBezTo>
                    <a:pt x="14467" y="925"/>
                    <a:pt x="16749" y="2225"/>
                    <a:pt x="17966" y="3851"/>
                  </a:cubicBezTo>
                  <a:cubicBezTo>
                    <a:pt x="19182" y="5476"/>
                    <a:pt x="19335" y="7427"/>
                    <a:pt x="17737" y="9124"/>
                  </a:cubicBezTo>
                  <a:cubicBezTo>
                    <a:pt x="16140" y="10822"/>
                    <a:pt x="12794" y="12267"/>
                    <a:pt x="10132" y="12989"/>
                  </a:cubicBezTo>
                  <a:cubicBezTo>
                    <a:pt x="7470" y="13711"/>
                    <a:pt x="5492" y="13711"/>
                    <a:pt x="3743" y="13531"/>
                  </a:cubicBezTo>
                  <a:cubicBezTo>
                    <a:pt x="1994" y="13350"/>
                    <a:pt x="473" y="12989"/>
                    <a:pt x="92" y="12881"/>
                  </a:cubicBezTo>
                  <a:cubicBezTo>
                    <a:pt x="-288" y="12772"/>
                    <a:pt x="473" y="12917"/>
                    <a:pt x="3135" y="13531"/>
                  </a:cubicBezTo>
                  <a:cubicBezTo>
                    <a:pt x="5797" y="14145"/>
                    <a:pt x="10360" y="15229"/>
                    <a:pt x="13706" y="16168"/>
                  </a:cubicBezTo>
                  <a:cubicBezTo>
                    <a:pt x="17053" y="17107"/>
                    <a:pt x="19182" y="17901"/>
                    <a:pt x="21312" y="186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8089899" y="2353085"/>
              <a:ext cx="241037" cy="39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0716" fill="norm" stroke="1" extrusionOk="0">
                  <a:moveTo>
                    <a:pt x="0" y="5266"/>
                  </a:moveTo>
                  <a:cubicBezTo>
                    <a:pt x="0" y="7130"/>
                    <a:pt x="0" y="8994"/>
                    <a:pt x="95" y="11515"/>
                  </a:cubicBezTo>
                  <a:cubicBezTo>
                    <a:pt x="189" y="14037"/>
                    <a:pt x="379" y="17217"/>
                    <a:pt x="474" y="19081"/>
                  </a:cubicBezTo>
                  <a:cubicBezTo>
                    <a:pt x="568" y="20945"/>
                    <a:pt x="568" y="21493"/>
                    <a:pt x="568" y="19245"/>
                  </a:cubicBezTo>
                  <a:cubicBezTo>
                    <a:pt x="568" y="16998"/>
                    <a:pt x="568" y="11954"/>
                    <a:pt x="568" y="9103"/>
                  </a:cubicBezTo>
                  <a:cubicBezTo>
                    <a:pt x="568" y="6252"/>
                    <a:pt x="568" y="5595"/>
                    <a:pt x="663" y="4498"/>
                  </a:cubicBezTo>
                  <a:cubicBezTo>
                    <a:pt x="758" y="3402"/>
                    <a:pt x="947" y="1867"/>
                    <a:pt x="1042" y="1483"/>
                  </a:cubicBezTo>
                  <a:cubicBezTo>
                    <a:pt x="1137" y="1099"/>
                    <a:pt x="1137" y="1867"/>
                    <a:pt x="2274" y="4059"/>
                  </a:cubicBezTo>
                  <a:cubicBezTo>
                    <a:pt x="3411" y="6252"/>
                    <a:pt x="5684" y="9871"/>
                    <a:pt x="7863" y="12721"/>
                  </a:cubicBezTo>
                  <a:cubicBezTo>
                    <a:pt x="10042" y="15572"/>
                    <a:pt x="12126" y="17655"/>
                    <a:pt x="13642" y="18697"/>
                  </a:cubicBezTo>
                  <a:cubicBezTo>
                    <a:pt x="15158" y="19739"/>
                    <a:pt x="16105" y="19739"/>
                    <a:pt x="17053" y="19136"/>
                  </a:cubicBezTo>
                  <a:cubicBezTo>
                    <a:pt x="18000" y="18533"/>
                    <a:pt x="18947" y="17327"/>
                    <a:pt x="19611" y="14695"/>
                  </a:cubicBezTo>
                  <a:cubicBezTo>
                    <a:pt x="20274" y="12064"/>
                    <a:pt x="20653" y="8007"/>
                    <a:pt x="20937" y="5540"/>
                  </a:cubicBezTo>
                  <a:cubicBezTo>
                    <a:pt x="21221" y="3073"/>
                    <a:pt x="21411" y="2196"/>
                    <a:pt x="21505" y="1483"/>
                  </a:cubicBezTo>
                  <a:cubicBezTo>
                    <a:pt x="21600" y="770"/>
                    <a:pt x="21600" y="222"/>
                    <a:pt x="21505" y="57"/>
                  </a:cubicBezTo>
                  <a:cubicBezTo>
                    <a:pt x="21411" y="-107"/>
                    <a:pt x="21221" y="112"/>
                    <a:pt x="21032" y="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8381999" y="2211218"/>
              <a:ext cx="279531" cy="56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84" fill="norm" stroke="1" extrusionOk="0">
                  <a:moveTo>
                    <a:pt x="3840" y="6395"/>
                  </a:moveTo>
                  <a:cubicBezTo>
                    <a:pt x="3840" y="8094"/>
                    <a:pt x="3840" y="9793"/>
                    <a:pt x="4240" y="12098"/>
                  </a:cubicBezTo>
                  <a:cubicBezTo>
                    <a:pt x="4640" y="14404"/>
                    <a:pt x="5440" y="17316"/>
                    <a:pt x="5840" y="19096"/>
                  </a:cubicBezTo>
                  <a:cubicBezTo>
                    <a:pt x="6240" y="20876"/>
                    <a:pt x="6240" y="21523"/>
                    <a:pt x="6080" y="21483"/>
                  </a:cubicBezTo>
                  <a:cubicBezTo>
                    <a:pt x="5920" y="21442"/>
                    <a:pt x="5600" y="20714"/>
                    <a:pt x="4960" y="18813"/>
                  </a:cubicBezTo>
                  <a:cubicBezTo>
                    <a:pt x="4320" y="16912"/>
                    <a:pt x="3360" y="13838"/>
                    <a:pt x="2800" y="10885"/>
                  </a:cubicBezTo>
                  <a:cubicBezTo>
                    <a:pt x="2240" y="7932"/>
                    <a:pt x="2080" y="5101"/>
                    <a:pt x="2000" y="3442"/>
                  </a:cubicBezTo>
                  <a:cubicBezTo>
                    <a:pt x="1920" y="1784"/>
                    <a:pt x="1920" y="1298"/>
                    <a:pt x="2160" y="894"/>
                  </a:cubicBezTo>
                  <a:cubicBezTo>
                    <a:pt x="2400" y="489"/>
                    <a:pt x="2880" y="166"/>
                    <a:pt x="3520" y="44"/>
                  </a:cubicBezTo>
                  <a:cubicBezTo>
                    <a:pt x="4160" y="-77"/>
                    <a:pt x="4960" y="4"/>
                    <a:pt x="6960" y="894"/>
                  </a:cubicBezTo>
                  <a:cubicBezTo>
                    <a:pt x="8960" y="1784"/>
                    <a:pt x="12160" y="3483"/>
                    <a:pt x="14880" y="5505"/>
                  </a:cubicBezTo>
                  <a:cubicBezTo>
                    <a:pt x="17600" y="7527"/>
                    <a:pt x="19840" y="9874"/>
                    <a:pt x="20720" y="11936"/>
                  </a:cubicBezTo>
                  <a:cubicBezTo>
                    <a:pt x="21600" y="13999"/>
                    <a:pt x="21120" y="15779"/>
                    <a:pt x="18720" y="17114"/>
                  </a:cubicBezTo>
                  <a:cubicBezTo>
                    <a:pt x="16320" y="18449"/>
                    <a:pt x="12000" y="19339"/>
                    <a:pt x="8560" y="19420"/>
                  </a:cubicBezTo>
                  <a:cubicBezTo>
                    <a:pt x="5120" y="19501"/>
                    <a:pt x="2560" y="18772"/>
                    <a:pt x="1280" y="18004"/>
                  </a:cubicBezTo>
                  <a:cubicBezTo>
                    <a:pt x="0" y="17235"/>
                    <a:pt x="0" y="16426"/>
                    <a:pt x="0" y="15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8752416" y="2242686"/>
              <a:ext cx="264585" cy="447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21600" y="3701"/>
                  </a:moveTo>
                  <a:cubicBezTo>
                    <a:pt x="20390" y="2506"/>
                    <a:pt x="19181" y="1312"/>
                    <a:pt x="17366" y="615"/>
                  </a:cubicBezTo>
                  <a:cubicBezTo>
                    <a:pt x="15552" y="-82"/>
                    <a:pt x="13133" y="-281"/>
                    <a:pt x="10541" y="515"/>
                  </a:cubicBezTo>
                  <a:cubicBezTo>
                    <a:pt x="7949" y="1312"/>
                    <a:pt x="5184" y="3103"/>
                    <a:pt x="3197" y="5393"/>
                  </a:cubicBezTo>
                  <a:cubicBezTo>
                    <a:pt x="1210" y="7682"/>
                    <a:pt x="0" y="10469"/>
                    <a:pt x="0" y="13107"/>
                  </a:cubicBezTo>
                  <a:cubicBezTo>
                    <a:pt x="0" y="15745"/>
                    <a:pt x="1210" y="18233"/>
                    <a:pt x="3456" y="19627"/>
                  </a:cubicBezTo>
                  <a:cubicBezTo>
                    <a:pt x="5702" y="21020"/>
                    <a:pt x="8986" y="21319"/>
                    <a:pt x="11923" y="20821"/>
                  </a:cubicBezTo>
                  <a:cubicBezTo>
                    <a:pt x="14861" y="20324"/>
                    <a:pt x="17453" y="19030"/>
                    <a:pt x="20045" y="177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9124949" y="2257885"/>
              <a:ext cx="23700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10800" y="0"/>
                  </a:moveTo>
                  <a:cubicBezTo>
                    <a:pt x="16200" y="3600"/>
                    <a:pt x="21600" y="7200"/>
                    <a:pt x="19800" y="10800"/>
                  </a:cubicBezTo>
                  <a:cubicBezTo>
                    <a:pt x="18000" y="14400"/>
                    <a:pt x="9000" y="18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9194799" y="2575385"/>
              <a:ext cx="1016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50" y="2925"/>
                    <a:pt x="18900" y="5850"/>
                    <a:pt x="15300" y="9450"/>
                  </a:cubicBezTo>
                  <a:cubicBezTo>
                    <a:pt x="11700" y="13050"/>
                    <a:pt x="5850" y="1732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9391649" y="2239902"/>
              <a:ext cx="224111" cy="39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88" fill="norm" stroke="1" extrusionOk="0">
                  <a:moveTo>
                    <a:pt x="5400" y="4423"/>
                  </a:moveTo>
                  <a:cubicBezTo>
                    <a:pt x="6200" y="3159"/>
                    <a:pt x="7000" y="1895"/>
                    <a:pt x="7900" y="1148"/>
                  </a:cubicBezTo>
                  <a:cubicBezTo>
                    <a:pt x="8800" y="402"/>
                    <a:pt x="9800" y="172"/>
                    <a:pt x="10900" y="57"/>
                  </a:cubicBezTo>
                  <a:cubicBezTo>
                    <a:pt x="12000" y="-58"/>
                    <a:pt x="13200" y="-58"/>
                    <a:pt x="13700" y="631"/>
                  </a:cubicBezTo>
                  <a:cubicBezTo>
                    <a:pt x="14200" y="1321"/>
                    <a:pt x="14000" y="2699"/>
                    <a:pt x="13500" y="3963"/>
                  </a:cubicBezTo>
                  <a:cubicBezTo>
                    <a:pt x="13000" y="5227"/>
                    <a:pt x="12200" y="6376"/>
                    <a:pt x="11400" y="7410"/>
                  </a:cubicBezTo>
                  <a:cubicBezTo>
                    <a:pt x="10600" y="8444"/>
                    <a:pt x="9800" y="9363"/>
                    <a:pt x="10100" y="9995"/>
                  </a:cubicBezTo>
                  <a:cubicBezTo>
                    <a:pt x="10400" y="10627"/>
                    <a:pt x="11800" y="10972"/>
                    <a:pt x="13900" y="11833"/>
                  </a:cubicBezTo>
                  <a:cubicBezTo>
                    <a:pt x="16000" y="12695"/>
                    <a:pt x="18800" y="14074"/>
                    <a:pt x="20200" y="15453"/>
                  </a:cubicBezTo>
                  <a:cubicBezTo>
                    <a:pt x="21600" y="16831"/>
                    <a:pt x="21600" y="18210"/>
                    <a:pt x="19500" y="19359"/>
                  </a:cubicBezTo>
                  <a:cubicBezTo>
                    <a:pt x="17400" y="20508"/>
                    <a:pt x="13200" y="21427"/>
                    <a:pt x="9600" y="21485"/>
                  </a:cubicBezTo>
                  <a:cubicBezTo>
                    <a:pt x="6000" y="21542"/>
                    <a:pt x="3000" y="20738"/>
                    <a:pt x="0" y="199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9575799" y="2181685"/>
              <a:ext cx="275169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8770" y="0"/>
                  </a:moveTo>
                  <a:cubicBezTo>
                    <a:pt x="11044" y="1454"/>
                    <a:pt x="13317" y="2908"/>
                    <a:pt x="15591" y="4812"/>
                  </a:cubicBezTo>
                  <a:cubicBezTo>
                    <a:pt x="17865" y="6715"/>
                    <a:pt x="20138" y="9069"/>
                    <a:pt x="20869" y="11285"/>
                  </a:cubicBezTo>
                  <a:cubicBezTo>
                    <a:pt x="21600" y="13500"/>
                    <a:pt x="20788" y="15577"/>
                    <a:pt x="17053" y="17273"/>
                  </a:cubicBezTo>
                  <a:cubicBezTo>
                    <a:pt x="13317" y="18969"/>
                    <a:pt x="6659" y="2028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5645149" y="3445335"/>
              <a:ext cx="7620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049"/>
                    <a:pt x="18000" y="6099"/>
                    <a:pt x="16200" y="9191"/>
                  </a:cubicBezTo>
                  <a:cubicBezTo>
                    <a:pt x="14400" y="12282"/>
                    <a:pt x="12600" y="15416"/>
                    <a:pt x="9900" y="17492"/>
                  </a:cubicBezTo>
                  <a:cubicBezTo>
                    <a:pt x="7200" y="19567"/>
                    <a:pt x="3600" y="205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5645149" y="3386585"/>
              <a:ext cx="419101" cy="1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21288"/>
                  </a:moveTo>
                  <a:cubicBezTo>
                    <a:pt x="1745" y="17269"/>
                    <a:pt x="3491" y="13251"/>
                    <a:pt x="6109" y="9609"/>
                  </a:cubicBezTo>
                  <a:cubicBezTo>
                    <a:pt x="8727" y="5967"/>
                    <a:pt x="12218" y="2702"/>
                    <a:pt x="14945" y="1195"/>
                  </a:cubicBezTo>
                  <a:cubicBezTo>
                    <a:pt x="17673" y="-312"/>
                    <a:pt x="19636" y="-61"/>
                    <a:pt x="21600" y="1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5670549" y="3635835"/>
              <a:ext cx="3429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5750"/>
                    <a:pt x="7467" y="9900"/>
                    <a:pt x="11067" y="6300"/>
                  </a:cubicBezTo>
                  <a:cubicBezTo>
                    <a:pt x="14667" y="2700"/>
                    <a:pt x="18133" y="13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5937249" y="3927935"/>
              <a:ext cx="2540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40" y="3400"/>
                    <a:pt x="8280" y="6800"/>
                    <a:pt x="11880" y="10400"/>
                  </a:cubicBezTo>
                  <a:cubicBezTo>
                    <a:pt x="15480" y="14000"/>
                    <a:pt x="18540" y="17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5968999" y="3946985"/>
              <a:ext cx="2349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81" y="2400"/>
                    <a:pt x="15762" y="4800"/>
                    <a:pt x="12162" y="8400"/>
                  </a:cubicBezTo>
                  <a:cubicBezTo>
                    <a:pt x="8562" y="12000"/>
                    <a:pt x="4281" y="16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6826249" y="2524585"/>
              <a:ext cx="2667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86" y="2160"/>
                    <a:pt x="3771" y="4320"/>
                    <a:pt x="6600" y="7080"/>
                  </a:cubicBezTo>
                  <a:cubicBezTo>
                    <a:pt x="9429" y="9840"/>
                    <a:pt x="13200" y="13200"/>
                    <a:pt x="15857" y="15720"/>
                  </a:cubicBezTo>
                  <a:cubicBezTo>
                    <a:pt x="18514" y="18240"/>
                    <a:pt x="20057" y="199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6857999" y="2547242"/>
              <a:ext cx="266701" cy="38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21600" y="865"/>
                  </a:moveTo>
                  <a:cubicBezTo>
                    <a:pt x="20743" y="509"/>
                    <a:pt x="19886" y="153"/>
                    <a:pt x="19029" y="35"/>
                  </a:cubicBezTo>
                  <a:cubicBezTo>
                    <a:pt x="18171" y="-84"/>
                    <a:pt x="17314" y="35"/>
                    <a:pt x="15857" y="1400"/>
                  </a:cubicBezTo>
                  <a:cubicBezTo>
                    <a:pt x="14400" y="2764"/>
                    <a:pt x="12343" y="5375"/>
                    <a:pt x="9771" y="8342"/>
                  </a:cubicBezTo>
                  <a:cubicBezTo>
                    <a:pt x="7200" y="11309"/>
                    <a:pt x="4114" y="14632"/>
                    <a:pt x="2400" y="16887"/>
                  </a:cubicBezTo>
                  <a:cubicBezTo>
                    <a:pt x="686" y="19142"/>
                    <a:pt x="343" y="20329"/>
                    <a:pt x="0" y="215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7245349" y="2689685"/>
              <a:ext cx="1905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7169149" y="2867485"/>
              <a:ext cx="177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6465310" y="3460260"/>
              <a:ext cx="202190" cy="56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516" fill="norm" stroke="1" extrusionOk="0">
                  <a:moveTo>
                    <a:pt x="21054" y="2796"/>
                  </a:moveTo>
                  <a:cubicBezTo>
                    <a:pt x="21054" y="2236"/>
                    <a:pt x="21054" y="1676"/>
                    <a:pt x="20613" y="1196"/>
                  </a:cubicBezTo>
                  <a:cubicBezTo>
                    <a:pt x="20172" y="716"/>
                    <a:pt x="19291" y="316"/>
                    <a:pt x="18299" y="116"/>
                  </a:cubicBezTo>
                  <a:cubicBezTo>
                    <a:pt x="17307" y="-84"/>
                    <a:pt x="16205" y="-84"/>
                    <a:pt x="14332" y="596"/>
                  </a:cubicBezTo>
                  <a:cubicBezTo>
                    <a:pt x="12458" y="1276"/>
                    <a:pt x="9813" y="2636"/>
                    <a:pt x="7168" y="4796"/>
                  </a:cubicBezTo>
                  <a:cubicBezTo>
                    <a:pt x="4523" y="6956"/>
                    <a:pt x="1878" y="9916"/>
                    <a:pt x="666" y="12476"/>
                  </a:cubicBezTo>
                  <a:cubicBezTo>
                    <a:pt x="-546" y="15036"/>
                    <a:pt x="-326" y="17196"/>
                    <a:pt x="3201" y="18636"/>
                  </a:cubicBezTo>
                  <a:cubicBezTo>
                    <a:pt x="6727" y="20076"/>
                    <a:pt x="13560" y="20796"/>
                    <a:pt x="20393" y="215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6820016" y="3600773"/>
              <a:ext cx="228484" cy="3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224" fill="norm" stroke="1" extrusionOk="0">
                  <a:moveTo>
                    <a:pt x="2367" y="3646"/>
                  </a:moveTo>
                  <a:cubicBezTo>
                    <a:pt x="1376" y="3069"/>
                    <a:pt x="385" y="2491"/>
                    <a:pt x="88" y="1914"/>
                  </a:cubicBezTo>
                  <a:cubicBezTo>
                    <a:pt x="-209" y="1336"/>
                    <a:pt x="187" y="759"/>
                    <a:pt x="2169" y="354"/>
                  </a:cubicBezTo>
                  <a:cubicBezTo>
                    <a:pt x="4151" y="-50"/>
                    <a:pt x="7718" y="-281"/>
                    <a:pt x="10690" y="643"/>
                  </a:cubicBezTo>
                  <a:cubicBezTo>
                    <a:pt x="13663" y="1567"/>
                    <a:pt x="16041" y="3646"/>
                    <a:pt x="16338" y="6130"/>
                  </a:cubicBezTo>
                  <a:cubicBezTo>
                    <a:pt x="16635" y="8613"/>
                    <a:pt x="14852" y="11501"/>
                    <a:pt x="12969" y="13580"/>
                  </a:cubicBezTo>
                  <a:cubicBezTo>
                    <a:pt x="11086" y="15659"/>
                    <a:pt x="9105" y="16930"/>
                    <a:pt x="7222" y="18085"/>
                  </a:cubicBezTo>
                  <a:cubicBezTo>
                    <a:pt x="5340" y="19240"/>
                    <a:pt x="3556" y="20279"/>
                    <a:pt x="3358" y="20799"/>
                  </a:cubicBezTo>
                  <a:cubicBezTo>
                    <a:pt x="3160" y="21319"/>
                    <a:pt x="4547" y="21319"/>
                    <a:pt x="7817" y="21030"/>
                  </a:cubicBezTo>
                  <a:cubicBezTo>
                    <a:pt x="11086" y="20741"/>
                    <a:pt x="16239" y="20164"/>
                    <a:pt x="21391" y="195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7194549" y="3915235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7348928" y="3569425"/>
              <a:ext cx="196092" cy="50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44" fill="norm" stroke="1" extrusionOk="0">
                  <a:moveTo>
                    <a:pt x="469" y="3921"/>
                  </a:moveTo>
                  <a:cubicBezTo>
                    <a:pt x="15" y="3469"/>
                    <a:pt x="-440" y="3017"/>
                    <a:pt x="811" y="2475"/>
                  </a:cubicBezTo>
                  <a:cubicBezTo>
                    <a:pt x="2061" y="1932"/>
                    <a:pt x="5017" y="1300"/>
                    <a:pt x="7973" y="848"/>
                  </a:cubicBezTo>
                  <a:cubicBezTo>
                    <a:pt x="10928" y="396"/>
                    <a:pt x="13884" y="125"/>
                    <a:pt x="15931" y="34"/>
                  </a:cubicBezTo>
                  <a:cubicBezTo>
                    <a:pt x="17977" y="-56"/>
                    <a:pt x="19114" y="34"/>
                    <a:pt x="19909" y="306"/>
                  </a:cubicBezTo>
                  <a:cubicBezTo>
                    <a:pt x="20705" y="577"/>
                    <a:pt x="21160" y="1029"/>
                    <a:pt x="21046" y="2339"/>
                  </a:cubicBezTo>
                  <a:cubicBezTo>
                    <a:pt x="20933" y="3649"/>
                    <a:pt x="20251" y="5818"/>
                    <a:pt x="18886" y="8394"/>
                  </a:cubicBezTo>
                  <a:cubicBezTo>
                    <a:pt x="17522" y="10970"/>
                    <a:pt x="15476" y="13952"/>
                    <a:pt x="13998" y="16212"/>
                  </a:cubicBezTo>
                  <a:cubicBezTo>
                    <a:pt x="12520" y="18471"/>
                    <a:pt x="11611" y="20008"/>
                    <a:pt x="10701" y="215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7327899" y="3864435"/>
              <a:ext cx="2413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2" y="16560"/>
                    <a:pt x="5684" y="11520"/>
                    <a:pt x="9284" y="7920"/>
                  </a:cubicBezTo>
                  <a:cubicBezTo>
                    <a:pt x="12884" y="4320"/>
                    <a:pt x="17242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7707299" y="3528901"/>
              <a:ext cx="357201" cy="46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54" fill="norm" stroke="1" extrusionOk="0">
                  <a:moveTo>
                    <a:pt x="96" y="5524"/>
                  </a:moveTo>
                  <a:cubicBezTo>
                    <a:pt x="-31" y="4253"/>
                    <a:pt x="-158" y="2983"/>
                    <a:pt x="604" y="1908"/>
                  </a:cubicBezTo>
                  <a:cubicBezTo>
                    <a:pt x="1367" y="833"/>
                    <a:pt x="3018" y="-47"/>
                    <a:pt x="4797" y="2"/>
                  </a:cubicBezTo>
                  <a:cubicBezTo>
                    <a:pt x="6576" y="51"/>
                    <a:pt x="8482" y="1028"/>
                    <a:pt x="9562" y="2787"/>
                  </a:cubicBezTo>
                  <a:cubicBezTo>
                    <a:pt x="10642" y="4547"/>
                    <a:pt x="10896" y="7088"/>
                    <a:pt x="10197" y="9776"/>
                  </a:cubicBezTo>
                  <a:cubicBezTo>
                    <a:pt x="9498" y="12463"/>
                    <a:pt x="7847" y="15298"/>
                    <a:pt x="6703" y="17008"/>
                  </a:cubicBezTo>
                  <a:cubicBezTo>
                    <a:pt x="5560" y="18719"/>
                    <a:pt x="4924" y="19305"/>
                    <a:pt x="4226" y="19891"/>
                  </a:cubicBezTo>
                  <a:cubicBezTo>
                    <a:pt x="3527" y="20478"/>
                    <a:pt x="2764" y="21064"/>
                    <a:pt x="2828" y="21309"/>
                  </a:cubicBezTo>
                  <a:cubicBezTo>
                    <a:pt x="2891" y="21553"/>
                    <a:pt x="3781" y="21455"/>
                    <a:pt x="6576" y="21260"/>
                  </a:cubicBezTo>
                  <a:cubicBezTo>
                    <a:pt x="9371" y="21064"/>
                    <a:pt x="14073" y="20771"/>
                    <a:pt x="16868" y="20576"/>
                  </a:cubicBezTo>
                  <a:cubicBezTo>
                    <a:pt x="19663" y="20380"/>
                    <a:pt x="20553" y="20282"/>
                    <a:pt x="21442" y="201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7924799" y="3451685"/>
              <a:ext cx="268893" cy="64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600" fill="norm" stroke="1" extrusionOk="0">
                  <a:moveTo>
                    <a:pt x="4452" y="0"/>
                  </a:moveTo>
                  <a:cubicBezTo>
                    <a:pt x="6101" y="0"/>
                    <a:pt x="7750" y="0"/>
                    <a:pt x="10058" y="776"/>
                  </a:cubicBezTo>
                  <a:cubicBezTo>
                    <a:pt x="12366" y="1553"/>
                    <a:pt x="15334" y="3106"/>
                    <a:pt x="17643" y="5082"/>
                  </a:cubicBezTo>
                  <a:cubicBezTo>
                    <a:pt x="19951" y="7059"/>
                    <a:pt x="21600" y="9459"/>
                    <a:pt x="20693" y="11718"/>
                  </a:cubicBezTo>
                  <a:cubicBezTo>
                    <a:pt x="19786" y="13976"/>
                    <a:pt x="16324" y="16094"/>
                    <a:pt x="12449" y="17718"/>
                  </a:cubicBezTo>
                  <a:cubicBezTo>
                    <a:pt x="8574" y="19341"/>
                    <a:pt x="4287" y="204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8470899" y="3881744"/>
              <a:ext cx="368301" cy="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4" fill="norm" stroke="1" extrusionOk="0">
                  <a:moveTo>
                    <a:pt x="0" y="8669"/>
                  </a:moveTo>
                  <a:cubicBezTo>
                    <a:pt x="4717" y="3586"/>
                    <a:pt x="9434" y="-1496"/>
                    <a:pt x="13034" y="410"/>
                  </a:cubicBezTo>
                  <a:cubicBezTo>
                    <a:pt x="16634" y="2316"/>
                    <a:pt x="19117" y="11210"/>
                    <a:pt x="21600" y="201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8553449" y="4067635"/>
              <a:ext cx="374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5" y="7200"/>
                    <a:pt x="7810" y="14400"/>
                    <a:pt x="11410" y="18000"/>
                  </a:cubicBezTo>
                  <a:cubicBezTo>
                    <a:pt x="15010" y="21600"/>
                    <a:pt x="18305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9311078" y="3513068"/>
              <a:ext cx="321873" cy="25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89" fill="norm" stroke="1" extrusionOk="0">
                  <a:moveTo>
                    <a:pt x="290" y="6498"/>
                  </a:moveTo>
                  <a:cubicBezTo>
                    <a:pt x="10" y="4917"/>
                    <a:pt x="-271" y="3337"/>
                    <a:pt x="500" y="2107"/>
                  </a:cubicBezTo>
                  <a:cubicBezTo>
                    <a:pt x="1272" y="878"/>
                    <a:pt x="3095" y="0"/>
                    <a:pt x="5269" y="0"/>
                  </a:cubicBezTo>
                  <a:cubicBezTo>
                    <a:pt x="7443" y="0"/>
                    <a:pt x="9968" y="878"/>
                    <a:pt x="11020" y="3512"/>
                  </a:cubicBezTo>
                  <a:cubicBezTo>
                    <a:pt x="12072" y="6146"/>
                    <a:pt x="11651" y="10537"/>
                    <a:pt x="10669" y="13610"/>
                  </a:cubicBezTo>
                  <a:cubicBezTo>
                    <a:pt x="9687" y="16683"/>
                    <a:pt x="8145" y="18439"/>
                    <a:pt x="7023" y="19580"/>
                  </a:cubicBezTo>
                  <a:cubicBezTo>
                    <a:pt x="5900" y="20722"/>
                    <a:pt x="5199" y="21249"/>
                    <a:pt x="5339" y="21424"/>
                  </a:cubicBezTo>
                  <a:cubicBezTo>
                    <a:pt x="5480" y="21600"/>
                    <a:pt x="6461" y="21424"/>
                    <a:pt x="9267" y="20810"/>
                  </a:cubicBezTo>
                  <a:cubicBezTo>
                    <a:pt x="12072" y="20195"/>
                    <a:pt x="16700" y="19141"/>
                    <a:pt x="21329" y="180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9690099" y="3460366"/>
              <a:ext cx="234951" cy="60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21600" y="367"/>
                  </a:moveTo>
                  <a:cubicBezTo>
                    <a:pt x="18876" y="142"/>
                    <a:pt x="16151" y="-83"/>
                    <a:pt x="14497" y="29"/>
                  </a:cubicBezTo>
                  <a:cubicBezTo>
                    <a:pt x="12843" y="142"/>
                    <a:pt x="12259" y="592"/>
                    <a:pt x="10995" y="2092"/>
                  </a:cubicBezTo>
                  <a:cubicBezTo>
                    <a:pt x="9730" y="3592"/>
                    <a:pt x="7784" y="6142"/>
                    <a:pt x="5838" y="8879"/>
                  </a:cubicBezTo>
                  <a:cubicBezTo>
                    <a:pt x="3892" y="11617"/>
                    <a:pt x="1946" y="14542"/>
                    <a:pt x="973" y="16680"/>
                  </a:cubicBezTo>
                  <a:cubicBezTo>
                    <a:pt x="0" y="18817"/>
                    <a:pt x="0" y="20167"/>
                    <a:pt x="0" y="215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9886949" y="3742714"/>
              <a:ext cx="208691" cy="41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36" fill="norm" stroke="1" extrusionOk="0">
                  <a:moveTo>
                    <a:pt x="1283" y="2687"/>
                  </a:moveTo>
                  <a:cubicBezTo>
                    <a:pt x="1711" y="1810"/>
                    <a:pt x="2139" y="932"/>
                    <a:pt x="2887" y="439"/>
                  </a:cubicBezTo>
                  <a:cubicBezTo>
                    <a:pt x="3636" y="-54"/>
                    <a:pt x="4705" y="-164"/>
                    <a:pt x="6737" y="275"/>
                  </a:cubicBezTo>
                  <a:cubicBezTo>
                    <a:pt x="8768" y="713"/>
                    <a:pt x="11762" y="1700"/>
                    <a:pt x="13152" y="2742"/>
                  </a:cubicBezTo>
                  <a:cubicBezTo>
                    <a:pt x="14543" y="3783"/>
                    <a:pt x="14329" y="4880"/>
                    <a:pt x="13687" y="5592"/>
                  </a:cubicBezTo>
                  <a:cubicBezTo>
                    <a:pt x="13046" y="6305"/>
                    <a:pt x="11976" y="6634"/>
                    <a:pt x="10800" y="6798"/>
                  </a:cubicBezTo>
                  <a:cubicBezTo>
                    <a:pt x="9624" y="6963"/>
                    <a:pt x="8341" y="6963"/>
                    <a:pt x="8234" y="7018"/>
                  </a:cubicBezTo>
                  <a:cubicBezTo>
                    <a:pt x="8127" y="7073"/>
                    <a:pt x="9196" y="7182"/>
                    <a:pt x="11549" y="8114"/>
                  </a:cubicBezTo>
                  <a:cubicBezTo>
                    <a:pt x="13901" y="9046"/>
                    <a:pt x="17537" y="10800"/>
                    <a:pt x="19461" y="12335"/>
                  </a:cubicBezTo>
                  <a:cubicBezTo>
                    <a:pt x="21386" y="13871"/>
                    <a:pt x="21600" y="15186"/>
                    <a:pt x="20103" y="16392"/>
                  </a:cubicBezTo>
                  <a:cubicBezTo>
                    <a:pt x="18606" y="17598"/>
                    <a:pt x="15398" y="18695"/>
                    <a:pt x="11762" y="19517"/>
                  </a:cubicBezTo>
                  <a:cubicBezTo>
                    <a:pt x="8127" y="20340"/>
                    <a:pt x="4063" y="20888"/>
                    <a:pt x="0" y="2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1371600" y="4575635"/>
              <a:ext cx="44451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3600"/>
                    <a:pt x="19543" y="7200"/>
                    <a:pt x="16457" y="10530"/>
                  </a:cubicBezTo>
                  <a:cubicBezTo>
                    <a:pt x="13371" y="13860"/>
                    <a:pt x="8229" y="16920"/>
                    <a:pt x="5143" y="18720"/>
                  </a:cubicBezTo>
                  <a:cubicBezTo>
                    <a:pt x="2057" y="20520"/>
                    <a:pt x="1029" y="210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1397000" y="4550235"/>
              <a:ext cx="3937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584"/>
                    <a:pt x="0" y="17568"/>
                    <a:pt x="697" y="15552"/>
                  </a:cubicBezTo>
                  <a:cubicBezTo>
                    <a:pt x="1394" y="13536"/>
                    <a:pt x="2787" y="11520"/>
                    <a:pt x="5923" y="8928"/>
                  </a:cubicBezTo>
                  <a:cubicBezTo>
                    <a:pt x="9058" y="6336"/>
                    <a:pt x="13935" y="3168"/>
                    <a:pt x="16839" y="1584"/>
                  </a:cubicBezTo>
                  <a:cubicBezTo>
                    <a:pt x="19742" y="0"/>
                    <a:pt x="2067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1435100" y="4791535"/>
              <a:ext cx="3365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5" y="15300"/>
                    <a:pt x="9509" y="9000"/>
                    <a:pt x="13109" y="5400"/>
                  </a:cubicBezTo>
                  <a:cubicBezTo>
                    <a:pt x="16709" y="1800"/>
                    <a:pt x="19155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1682750" y="5051885"/>
              <a:ext cx="2095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864"/>
                    <a:pt x="4800" y="1728"/>
                    <a:pt x="7527" y="4176"/>
                  </a:cubicBezTo>
                  <a:cubicBezTo>
                    <a:pt x="10255" y="6624"/>
                    <a:pt x="13309" y="10656"/>
                    <a:pt x="15709" y="13824"/>
                  </a:cubicBezTo>
                  <a:cubicBezTo>
                    <a:pt x="18109" y="16992"/>
                    <a:pt x="19855" y="1929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1727200" y="5027427"/>
              <a:ext cx="190501" cy="22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1111"/>
                  </a:moveTo>
                  <a:cubicBezTo>
                    <a:pt x="20400" y="511"/>
                    <a:pt x="19200" y="-89"/>
                    <a:pt x="18000" y="11"/>
                  </a:cubicBezTo>
                  <a:cubicBezTo>
                    <a:pt x="16800" y="111"/>
                    <a:pt x="15600" y="911"/>
                    <a:pt x="13200" y="3711"/>
                  </a:cubicBezTo>
                  <a:cubicBezTo>
                    <a:pt x="10800" y="6511"/>
                    <a:pt x="7200" y="11311"/>
                    <a:pt x="4800" y="14611"/>
                  </a:cubicBezTo>
                  <a:cubicBezTo>
                    <a:pt x="2400" y="17911"/>
                    <a:pt x="1200" y="19711"/>
                    <a:pt x="0" y="21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2080949" y="4651835"/>
              <a:ext cx="19235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600" fill="norm" stroke="1" extrusionOk="0">
                  <a:moveTo>
                    <a:pt x="20882" y="0"/>
                  </a:moveTo>
                  <a:cubicBezTo>
                    <a:pt x="17205" y="457"/>
                    <a:pt x="13529" y="914"/>
                    <a:pt x="9852" y="2686"/>
                  </a:cubicBezTo>
                  <a:cubicBezTo>
                    <a:pt x="6176" y="4457"/>
                    <a:pt x="2499" y="7543"/>
                    <a:pt x="891" y="10286"/>
                  </a:cubicBezTo>
                  <a:cubicBezTo>
                    <a:pt x="-718" y="13029"/>
                    <a:pt x="-258" y="15429"/>
                    <a:pt x="3188" y="17257"/>
                  </a:cubicBezTo>
                  <a:cubicBezTo>
                    <a:pt x="6635" y="19086"/>
                    <a:pt x="13069" y="20343"/>
                    <a:pt x="1950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2292407" y="4785185"/>
              <a:ext cx="323794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8090" y="0"/>
                  </a:moveTo>
                  <a:cubicBezTo>
                    <a:pt x="17809" y="2031"/>
                    <a:pt x="17529" y="4062"/>
                    <a:pt x="15986" y="6923"/>
                  </a:cubicBezTo>
                  <a:cubicBezTo>
                    <a:pt x="14443" y="9785"/>
                    <a:pt x="11638" y="13477"/>
                    <a:pt x="9043" y="15415"/>
                  </a:cubicBezTo>
                  <a:cubicBezTo>
                    <a:pt x="6448" y="17354"/>
                    <a:pt x="4064" y="17538"/>
                    <a:pt x="2521" y="16523"/>
                  </a:cubicBezTo>
                  <a:cubicBezTo>
                    <a:pt x="978" y="15508"/>
                    <a:pt x="277" y="13292"/>
                    <a:pt x="66" y="11723"/>
                  </a:cubicBezTo>
                  <a:cubicBezTo>
                    <a:pt x="-144" y="10154"/>
                    <a:pt x="137" y="9231"/>
                    <a:pt x="1048" y="8492"/>
                  </a:cubicBezTo>
                  <a:cubicBezTo>
                    <a:pt x="1960" y="7754"/>
                    <a:pt x="3503" y="7200"/>
                    <a:pt x="5747" y="7846"/>
                  </a:cubicBezTo>
                  <a:cubicBezTo>
                    <a:pt x="7991" y="8492"/>
                    <a:pt x="10937" y="10338"/>
                    <a:pt x="13672" y="12831"/>
                  </a:cubicBezTo>
                  <a:cubicBezTo>
                    <a:pt x="16407" y="15323"/>
                    <a:pt x="18931" y="18462"/>
                    <a:pt x="2145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2774950" y="4615447"/>
              <a:ext cx="196347" cy="52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58" fill="norm" stroke="1" extrusionOk="0">
                  <a:moveTo>
                    <a:pt x="0" y="446"/>
                  </a:moveTo>
                  <a:cubicBezTo>
                    <a:pt x="2987" y="102"/>
                    <a:pt x="5974" y="-242"/>
                    <a:pt x="9191" y="231"/>
                  </a:cubicBezTo>
                  <a:cubicBezTo>
                    <a:pt x="12409" y="705"/>
                    <a:pt x="15855" y="1995"/>
                    <a:pt x="18153" y="3975"/>
                  </a:cubicBezTo>
                  <a:cubicBezTo>
                    <a:pt x="20451" y="5954"/>
                    <a:pt x="21600" y="8622"/>
                    <a:pt x="21255" y="10988"/>
                  </a:cubicBezTo>
                  <a:cubicBezTo>
                    <a:pt x="20911" y="13355"/>
                    <a:pt x="19072" y="15420"/>
                    <a:pt x="15970" y="17098"/>
                  </a:cubicBezTo>
                  <a:cubicBezTo>
                    <a:pt x="12868" y="18776"/>
                    <a:pt x="8502" y="20067"/>
                    <a:pt x="4136" y="2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3276600" y="4934098"/>
              <a:ext cx="260351" cy="3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5093" y="11577"/>
                    <a:pt x="10185" y="3177"/>
                    <a:pt x="13785" y="777"/>
                  </a:cubicBezTo>
                  <a:cubicBezTo>
                    <a:pt x="17385" y="-1623"/>
                    <a:pt x="19493" y="1977"/>
                    <a:pt x="21600" y="5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3319921" y="5064585"/>
              <a:ext cx="261480" cy="3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914" fill="norm" stroke="1" extrusionOk="0">
                  <a:moveTo>
                    <a:pt x="2184" y="8640"/>
                  </a:moveTo>
                  <a:cubicBezTo>
                    <a:pt x="1138" y="12960"/>
                    <a:pt x="93" y="17280"/>
                    <a:pt x="6" y="19440"/>
                  </a:cubicBezTo>
                  <a:cubicBezTo>
                    <a:pt x="-81" y="21600"/>
                    <a:pt x="790" y="21600"/>
                    <a:pt x="4535" y="18000"/>
                  </a:cubicBezTo>
                  <a:cubicBezTo>
                    <a:pt x="8280" y="14400"/>
                    <a:pt x="14900" y="7200"/>
                    <a:pt x="215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5305213" y="5114302"/>
              <a:ext cx="238337" cy="13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105" fill="norm" stroke="1" extrusionOk="0">
                  <a:moveTo>
                    <a:pt x="21335" y="6151"/>
                  </a:moveTo>
                  <a:cubicBezTo>
                    <a:pt x="19819" y="4157"/>
                    <a:pt x="18303" y="2163"/>
                    <a:pt x="16124" y="1000"/>
                  </a:cubicBezTo>
                  <a:cubicBezTo>
                    <a:pt x="13946" y="-163"/>
                    <a:pt x="11103" y="-495"/>
                    <a:pt x="8451" y="1000"/>
                  </a:cubicBezTo>
                  <a:cubicBezTo>
                    <a:pt x="5798" y="2496"/>
                    <a:pt x="3335" y="5819"/>
                    <a:pt x="1819" y="8810"/>
                  </a:cubicBezTo>
                  <a:cubicBezTo>
                    <a:pt x="303" y="11800"/>
                    <a:pt x="-265" y="14459"/>
                    <a:pt x="114" y="15788"/>
                  </a:cubicBezTo>
                  <a:cubicBezTo>
                    <a:pt x="493" y="17117"/>
                    <a:pt x="1819" y="17117"/>
                    <a:pt x="3335" y="16120"/>
                  </a:cubicBezTo>
                  <a:cubicBezTo>
                    <a:pt x="4851" y="15123"/>
                    <a:pt x="6556" y="13130"/>
                    <a:pt x="7977" y="11302"/>
                  </a:cubicBezTo>
                  <a:cubicBezTo>
                    <a:pt x="9398" y="9474"/>
                    <a:pt x="10535" y="7813"/>
                    <a:pt x="11482" y="7480"/>
                  </a:cubicBezTo>
                  <a:cubicBezTo>
                    <a:pt x="12430" y="7148"/>
                    <a:pt x="13188" y="8145"/>
                    <a:pt x="13567" y="9474"/>
                  </a:cubicBezTo>
                  <a:cubicBezTo>
                    <a:pt x="13946" y="10803"/>
                    <a:pt x="13946" y="12465"/>
                    <a:pt x="14609" y="14459"/>
                  </a:cubicBezTo>
                  <a:cubicBezTo>
                    <a:pt x="15272" y="16453"/>
                    <a:pt x="16598" y="18779"/>
                    <a:pt x="17735" y="19942"/>
                  </a:cubicBezTo>
                  <a:cubicBezTo>
                    <a:pt x="18872" y="21105"/>
                    <a:pt x="19819" y="21105"/>
                    <a:pt x="20767" y="211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5568290" y="5061098"/>
              <a:ext cx="114961" cy="20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305" fill="norm" stroke="1" extrusionOk="0">
                  <a:moveTo>
                    <a:pt x="20949" y="1014"/>
                  </a:moveTo>
                  <a:cubicBezTo>
                    <a:pt x="19406" y="360"/>
                    <a:pt x="17863" y="-295"/>
                    <a:pt x="14392" y="141"/>
                  </a:cubicBezTo>
                  <a:cubicBezTo>
                    <a:pt x="10920" y="578"/>
                    <a:pt x="5520" y="2105"/>
                    <a:pt x="2628" y="3414"/>
                  </a:cubicBezTo>
                  <a:cubicBezTo>
                    <a:pt x="-265" y="4723"/>
                    <a:pt x="-651" y="5814"/>
                    <a:pt x="892" y="7123"/>
                  </a:cubicBezTo>
                  <a:cubicBezTo>
                    <a:pt x="2435" y="8432"/>
                    <a:pt x="5906" y="9960"/>
                    <a:pt x="9185" y="11378"/>
                  </a:cubicBezTo>
                  <a:cubicBezTo>
                    <a:pt x="12463" y="12796"/>
                    <a:pt x="15549" y="14105"/>
                    <a:pt x="17478" y="15305"/>
                  </a:cubicBezTo>
                  <a:cubicBezTo>
                    <a:pt x="19406" y="16505"/>
                    <a:pt x="20178" y="17596"/>
                    <a:pt x="17092" y="18578"/>
                  </a:cubicBezTo>
                  <a:cubicBezTo>
                    <a:pt x="14006" y="19560"/>
                    <a:pt x="7063" y="20432"/>
                    <a:pt x="120" y="213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6282531" y="5051885"/>
              <a:ext cx="296069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17751" y="0"/>
                  </a:moveTo>
                  <a:cubicBezTo>
                    <a:pt x="16985" y="2736"/>
                    <a:pt x="16219" y="5472"/>
                    <a:pt x="14305" y="8352"/>
                  </a:cubicBezTo>
                  <a:cubicBezTo>
                    <a:pt x="12390" y="11232"/>
                    <a:pt x="9326" y="14256"/>
                    <a:pt x="6875" y="15840"/>
                  </a:cubicBezTo>
                  <a:cubicBezTo>
                    <a:pt x="4424" y="17424"/>
                    <a:pt x="2585" y="17568"/>
                    <a:pt x="1437" y="16848"/>
                  </a:cubicBezTo>
                  <a:cubicBezTo>
                    <a:pt x="288" y="16128"/>
                    <a:pt x="-172" y="14544"/>
                    <a:pt x="58" y="13032"/>
                  </a:cubicBezTo>
                  <a:cubicBezTo>
                    <a:pt x="288" y="11520"/>
                    <a:pt x="1207" y="10080"/>
                    <a:pt x="2585" y="9216"/>
                  </a:cubicBezTo>
                  <a:cubicBezTo>
                    <a:pt x="3964" y="8352"/>
                    <a:pt x="5802" y="8064"/>
                    <a:pt x="7947" y="9000"/>
                  </a:cubicBezTo>
                  <a:cubicBezTo>
                    <a:pt x="10092" y="9936"/>
                    <a:pt x="12543" y="12096"/>
                    <a:pt x="14841" y="14400"/>
                  </a:cubicBezTo>
                  <a:cubicBezTo>
                    <a:pt x="17139" y="16704"/>
                    <a:pt x="19283" y="19152"/>
                    <a:pt x="2142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6663831" y="5258758"/>
              <a:ext cx="791069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0157" fill="norm" stroke="1" extrusionOk="0">
                  <a:moveTo>
                    <a:pt x="618" y="20157"/>
                  </a:moveTo>
                  <a:cubicBezTo>
                    <a:pt x="273" y="16230"/>
                    <a:pt x="-73" y="12302"/>
                    <a:pt x="13" y="10339"/>
                  </a:cubicBezTo>
                  <a:cubicBezTo>
                    <a:pt x="100" y="8375"/>
                    <a:pt x="618" y="8375"/>
                    <a:pt x="1828" y="7393"/>
                  </a:cubicBezTo>
                  <a:cubicBezTo>
                    <a:pt x="3037" y="6412"/>
                    <a:pt x="4938" y="4448"/>
                    <a:pt x="7041" y="2484"/>
                  </a:cubicBezTo>
                  <a:cubicBezTo>
                    <a:pt x="9143" y="521"/>
                    <a:pt x="11447" y="-1443"/>
                    <a:pt x="13895" y="1502"/>
                  </a:cubicBezTo>
                  <a:cubicBezTo>
                    <a:pt x="16343" y="4448"/>
                    <a:pt x="18935" y="12302"/>
                    <a:pt x="21527" y="201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7302499" y="5147183"/>
              <a:ext cx="175596" cy="222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92" fill="norm" stroke="1" extrusionOk="0">
                  <a:moveTo>
                    <a:pt x="0" y="2441"/>
                  </a:moveTo>
                  <a:cubicBezTo>
                    <a:pt x="254" y="1422"/>
                    <a:pt x="508" y="403"/>
                    <a:pt x="2795" y="98"/>
                  </a:cubicBezTo>
                  <a:cubicBezTo>
                    <a:pt x="5082" y="-208"/>
                    <a:pt x="9402" y="200"/>
                    <a:pt x="13214" y="1422"/>
                  </a:cubicBezTo>
                  <a:cubicBezTo>
                    <a:pt x="17026" y="2645"/>
                    <a:pt x="20329" y="4683"/>
                    <a:pt x="20965" y="6924"/>
                  </a:cubicBezTo>
                  <a:cubicBezTo>
                    <a:pt x="21600" y="9166"/>
                    <a:pt x="19567" y="11611"/>
                    <a:pt x="16518" y="14056"/>
                  </a:cubicBezTo>
                  <a:cubicBezTo>
                    <a:pt x="13468" y="16501"/>
                    <a:pt x="9402" y="18947"/>
                    <a:pt x="5336" y="213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7636195" y="5160996"/>
              <a:ext cx="283187" cy="1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0937" fill="norm" stroke="1" extrusionOk="0">
                  <a:moveTo>
                    <a:pt x="15938" y="2051"/>
                  </a:moveTo>
                  <a:cubicBezTo>
                    <a:pt x="16097" y="837"/>
                    <a:pt x="16256" y="-376"/>
                    <a:pt x="15938" y="109"/>
                  </a:cubicBezTo>
                  <a:cubicBezTo>
                    <a:pt x="15621" y="595"/>
                    <a:pt x="14826" y="2779"/>
                    <a:pt x="13238" y="6055"/>
                  </a:cubicBezTo>
                  <a:cubicBezTo>
                    <a:pt x="11650" y="9332"/>
                    <a:pt x="9268" y="13700"/>
                    <a:pt x="7679" y="16249"/>
                  </a:cubicBezTo>
                  <a:cubicBezTo>
                    <a:pt x="6091" y="18797"/>
                    <a:pt x="5297" y="19525"/>
                    <a:pt x="4185" y="20132"/>
                  </a:cubicBezTo>
                  <a:cubicBezTo>
                    <a:pt x="3073" y="20739"/>
                    <a:pt x="1644" y="21224"/>
                    <a:pt x="850" y="20739"/>
                  </a:cubicBezTo>
                  <a:cubicBezTo>
                    <a:pt x="56" y="20253"/>
                    <a:pt x="-103" y="18797"/>
                    <a:pt x="56" y="16006"/>
                  </a:cubicBezTo>
                  <a:cubicBezTo>
                    <a:pt x="215" y="13215"/>
                    <a:pt x="691" y="9089"/>
                    <a:pt x="1247" y="6662"/>
                  </a:cubicBezTo>
                  <a:cubicBezTo>
                    <a:pt x="1803" y="4235"/>
                    <a:pt x="2438" y="3507"/>
                    <a:pt x="3153" y="3143"/>
                  </a:cubicBezTo>
                  <a:cubicBezTo>
                    <a:pt x="3868" y="2779"/>
                    <a:pt x="4662" y="2779"/>
                    <a:pt x="6171" y="4599"/>
                  </a:cubicBezTo>
                  <a:cubicBezTo>
                    <a:pt x="7679" y="6420"/>
                    <a:pt x="9903" y="10060"/>
                    <a:pt x="11729" y="12730"/>
                  </a:cubicBezTo>
                  <a:cubicBezTo>
                    <a:pt x="13556" y="15399"/>
                    <a:pt x="14985" y="17098"/>
                    <a:pt x="16097" y="17948"/>
                  </a:cubicBezTo>
                  <a:cubicBezTo>
                    <a:pt x="17209" y="18797"/>
                    <a:pt x="18003" y="18797"/>
                    <a:pt x="18797" y="18190"/>
                  </a:cubicBezTo>
                  <a:cubicBezTo>
                    <a:pt x="19591" y="17584"/>
                    <a:pt x="20385" y="16370"/>
                    <a:pt x="20862" y="14428"/>
                  </a:cubicBezTo>
                  <a:cubicBezTo>
                    <a:pt x="21338" y="12487"/>
                    <a:pt x="21497" y="9817"/>
                    <a:pt x="20623" y="8118"/>
                  </a:cubicBezTo>
                  <a:cubicBezTo>
                    <a:pt x="19750" y="6420"/>
                    <a:pt x="17844" y="5691"/>
                    <a:pt x="15938" y="5813"/>
                  </a:cubicBezTo>
                  <a:cubicBezTo>
                    <a:pt x="14032" y="5934"/>
                    <a:pt x="12126" y="6905"/>
                    <a:pt x="10221" y="78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3987799" y="4721417"/>
              <a:ext cx="79646" cy="41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05" fill="norm" stroke="1" extrusionOk="0">
                  <a:moveTo>
                    <a:pt x="0" y="4572"/>
                  </a:moveTo>
                  <a:cubicBezTo>
                    <a:pt x="2842" y="3378"/>
                    <a:pt x="5684" y="2184"/>
                    <a:pt x="8242" y="1316"/>
                  </a:cubicBezTo>
                  <a:cubicBezTo>
                    <a:pt x="10800" y="448"/>
                    <a:pt x="13074" y="-95"/>
                    <a:pt x="15063" y="14"/>
                  </a:cubicBezTo>
                  <a:cubicBezTo>
                    <a:pt x="17053" y="122"/>
                    <a:pt x="18758" y="882"/>
                    <a:pt x="19895" y="3053"/>
                  </a:cubicBezTo>
                  <a:cubicBezTo>
                    <a:pt x="21032" y="5224"/>
                    <a:pt x="21600" y="8806"/>
                    <a:pt x="21316" y="12116"/>
                  </a:cubicBezTo>
                  <a:cubicBezTo>
                    <a:pt x="21032" y="15427"/>
                    <a:pt x="19895" y="18466"/>
                    <a:pt x="18758" y="215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1371600" y="5908004"/>
              <a:ext cx="38101" cy="453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3369"/>
                  </a:moveTo>
                  <a:cubicBezTo>
                    <a:pt x="1200" y="2565"/>
                    <a:pt x="2400" y="1761"/>
                    <a:pt x="4800" y="1108"/>
                  </a:cubicBezTo>
                  <a:cubicBezTo>
                    <a:pt x="7200" y="455"/>
                    <a:pt x="10800" y="-47"/>
                    <a:pt x="13200" y="3"/>
                  </a:cubicBezTo>
                  <a:cubicBezTo>
                    <a:pt x="15600" y="53"/>
                    <a:pt x="16800" y="656"/>
                    <a:pt x="17400" y="2565"/>
                  </a:cubicBezTo>
                  <a:cubicBezTo>
                    <a:pt x="18000" y="4474"/>
                    <a:pt x="18000" y="7689"/>
                    <a:pt x="15600" y="10853"/>
                  </a:cubicBezTo>
                  <a:cubicBezTo>
                    <a:pt x="13200" y="14018"/>
                    <a:pt x="8400" y="17133"/>
                    <a:pt x="6600" y="18991"/>
                  </a:cubicBezTo>
                  <a:cubicBezTo>
                    <a:pt x="4800" y="20850"/>
                    <a:pt x="6000" y="21453"/>
                    <a:pt x="9000" y="21503"/>
                  </a:cubicBezTo>
                  <a:cubicBezTo>
                    <a:pt x="12000" y="21553"/>
                    <a:pt x="16800" y="21051"/>
                    <a:pt x="21600" y="20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1333500" y="5895212"/>
              <a:ext cx="317501" cy="11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1434"/>
                  </a:moveTo>
                  <a:cubicBezTo>
                    <a:pt x="0" y="18685"/>
                    <a:pt x="0" y="15936"/>
                    <a:pt x="1152" y="12794"/>
                  </a:cubicBezTo>
                  <a:cubicBezTo>
                    <a:pt x="2304" y="9652"/>
                    <a:pt x="4608" y="6118"/>
                    <a:pt x="7776" y="3761"/>
                  </a:cubicBezTo>
                  <a:cubicBezTo>
                    <a:pt x="10944" y="1405"/>
                    <a:pt x="14976" y="227"/>
                    <a:pt x="17424" y="30"/>
                  </a:cubicBezTo>
                  <a:cubicBezTo>
                    <a:pt x="19872" y="-166"/>
                    <a:pt x="20736" y="619"/>
                    <a:pt x="21600" y="1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1371600" y="6105935"/>
              <a:ext cx="23495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6032" y="11670"/>
                    <a:pt x="12065" y="3363"/>
                    <a:pt x="15665" y="870"/>
                  </a:cubicBezTo>
                  <a:cubicBezTo>
                    <a:pt x="19265" y="-1622"/>
                    <a:pt x="20432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1524000" y="6270600"/>
              <a:ext cx="184151" cy="19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2121"/>
                  </a:moveTo>
                  <a:cubicBezTo>
                    <a:pt x="745" y="1202"/>
                    <a:pt x="1490" y="283"/>
                    <a:pt x="2483" y="53"/>
                  </a:cubicBezTo>
                  <a:cubicBezTo>
                    <a:pt x="3476" y="-177"/>
                    <a:pt x="4717" y="283"/>
                    <a:pt x="7076" y="2695"/>
                  </a:cubicBezTo>
                  <a:cubicBezTo>
                    <a:pt x="9434" y="5108"/>
                    <a:pt x="12910" y="9474"/>
                    <a:pt x="15517" y="12921"/>
                  </a:cubicBezTo>
                  <a:cubicBezTo>
                    <a:pt x="18124" y="16368"/>
                    <a:pt x="19862" y="18895"/>
                    <a:pt x="21600" y="214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1574800" y="6288171"/>
              <a:ext cx="171451" cy="20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fill="norm" stroke="1" extrusionOk="0">
                  <a:moveTo>
                    <a:pt x="21600" y="857"/>
                  </a:moveTo>
                  <a:cubicBezTo>
                    <a:pt x="20533" y="203"/>
                    <a:pt x="19467" y="-452"/>
                    <a:pt x="17467" y="421"/>
                  </a:cubicBezTo>
                  <a:cubicBezTo>
                    <a:pt x="15467" y="1293"/>
                    <a:pt x="12533" y="3693"/>
                    <a:pt x="9467" y="7403"/>
                  </a:cubicBezTo>
                  <a:cubicBezTo>
                    <a:pt x="6400" y="11112"/>
                    <a:pt x="3200" y="16130"/>
                    <a:pt x="0" y="211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1940053" y="6017085"/>
              <a:ext cx="21259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fill="norm" stroke="1" extrusionOk="0">
                  <a:moveTo>
                    <a:pt x="21270" y="0"/>
                  </a:moveTo>
                  <a:cubicBezTo>
                    <a:pt x="16611" y="600"/>
                    <a:pt x="11952" y="1200"/>
                    <a:pt x="8352" y="2820"/>
                  </a:cubicBezTo>
                  <a:cubicBezTo>
                    <a:pt x="4752" y="4440"/>
                    <a:pt x="2211" y="7080"/>
                    <a:pt x="941" y="9900"/>
                  </a:cubicBezTo>
                  <a:cubicBezTo>
                    <a:pt x="-330" y="12720"/>
                    <a:pt x="-330" y="15720"/>
                    <a:pt x="1046" y="17700"/>
                  </a:cubicBezTo>
                  <a:cubicBezTo>
                    <a:pt x="2423" y="19680"/>
                    <a:pt x="5176" y="20640"/>
                    <a:pt x="8670" y="21120"/>
                  </a:cubicBezTo>
                  <a:cubicBezTo>
                    <a:pt x="12164" y="21600"/>
                    <a:pt x="16399" y="21600"/>
                    <a:pt x="2063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2204726" y="6101519"/>
              <a:ext cx="322575" cy="28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8" fill="norm" stroke="1" extrusionOk="0">
                  <a:moveTo>
                    <a:pt x="19397" y="1778"/>
                  </a:moveTo>
                  <a:cubicBezTo>
                    <a:pt x="19397" y="818"/>
                    <a:pt x="19397" y="-142"/>
                    <a:pt x="19327" y="18"/>
                  </a:cubicBezTo>
                  <a:cubicBezTo>
                    <a:pt x="19256" y="178"/>
                    <a:pt x="19115" y="1458"/>
                    <a:pt x="18056" y="4018"/>
                  </a:cubicBezTo>
                  <a:cubicBezTo>
                    <a:pt x="16997" y="6578"/>
                    <a:pt x="15021" y="10418"/>
                    <a:pt x="12480" y="13378"/>
                  </a:cubicBezTo>
                  <a:cubicBezTo>
                    <a:pt x="9939" y="16338"/>
                    <a:pt x="6833" y="18418"/>
                    <a:pt x="4856" y="19458"/>
                  </a:cubicBezTo>
                  <a:cubicBezTo>
                    <a:pt x="2880" y="20498"/>
                    <a:pt x="2033" y="20498"/>
                    <a:pt x="1397" y="20178"/>
                  </a:cubicBezTo>
                  <a:cubicBezTo>
                    <a:pt x="762" y="19858"/>
                    <a:pt x="339" y="19218"/>
                    <a:pt x="127" y="17858"/>
                  </a:cubicBezTo>
                  <a:cubicBezTo>
                    <a:pt x="-85" y="16498"/>
                    <a:pt x="-85" y="14418"/>
                    <a:pt x="550" y="12738"/>
                  </a:cubicBezTo>
                  <a:cubicBezTo>
                    <a:pt x="1186" y="11058"/>
                    <a:pt x="2456" y="9778"/>
                    <a:pt x="4221" y="9298"/>
                  </a:cubicBezTo>
                  <a:cubicBezTo>
                    <a:pt x="5986" y="8818"/>
                    <a:pt x="8244" y="9138"/>
                    <a:pt x="11209" y="11298"/>
                  </a:cubicBezTo>
                  <a:cubicBezTo>
                    <a:pt x="14174" y="13458"/>
                    <a:pt x="17844" y="17458"/>
                    <a:pt x="21515" y="214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2660650" y="6004110"/>
              <a:ext cx="154087" cy="47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420" fill="norm" stroke="1" extrusionOk="0">
                  <a:moveTo>
                    <a:pt x="0" y="1459"/>
                  </a:moveTo>
                  <a:cubicBezTo>
                    <a:pt x="568" y="977"/>
                    <a:pt x="1137" y="495"/>
                    <a:pt x="2416" y="206"/>
                  </a:cubicBezTo>
                  <a:cubicBezTo>
                    <a:pt x="3695" y="-84"/>
                    <a:pt x="5684" y="-180"/>
                    <a:pt x="8811" y="688"/>
                  </a:cubicBezTo>
                  <a:cubicBezTo>
                    <a:pt x="11937" y="1556"/>
                    <a:pt x="16200" y="3388"/>
                    <a:pt x="18616" y="5461"/>
                  </a:cubicBezTo>
                  <a:cubicBezTo>
                    <a:pt x="21032" y="7534"/>
                    <a:pt x="21600" y="9849"/>
                    <a:pt x="18900" y="12549"/>
                  </a:cubicBezTo>
                  <a:cubicBezTo>
                    <a:pt x="16200" y="15249"/>
                    <a:pt x="10232" y="18334"/>
                    <a:pt x="4263" y="214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3302000" y="6213935"/>
              <a:ext cx="234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49" y="1440"/>
                    <a:pt x="10897" y="2880"/>
                    <a:pt x="14497" y="6480"/>
                  </a:cubicBezTo>
                  <a:cubicBezTo>
                    <a:pt x="18097" y="10080"/>
                    <a:pt x="19849" y="158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3354063" y="6315535"/>
              <a:ext cx="354337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2608" y="0"/>
                  </a:moveTo>
                  <a:cubicBezTo>
                    <a:pt x="1458" y="4800"/>
                    <a:pt x="307" y="9600"/>
                    <a:pt x="52" y="12000"/>
                  </a:cubicBezTo>
                  <a:cubicBezTo>
                    <a:pt x="-204" y="14400"/>
                    <a:pt x="435" y="14400"/>
                    <a:pt x="3247" y="14400"/>
                  </a:cubicBezTo>
                  <a:cubicBezTo>
                    <a:pt x="6059" y="14400"/>
                    <a:pt x="11043" y="14400"/>
                    <a:pt x="14430" y="15600"/>
                  </a:cubicBezTo>
                  <a:cubicBezTo>
                    <a:pt x="17817" y="16800"/>
                    <a:pt x="19607" y="19200"/>
                    <a:pt x="2139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5371404" y="6257188"/>
              <a:ext cx="286446" cy="14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164" fill="norm" stroke="1" extrusionOk="0">
                  <a:moveTo>
                    <a:pt x="12822" y="12950"/>
                  </a:moveTo>
                  <a:cubicBezTo>
                    <a:pt x="13453" y="10212"/>
                    <a:pt x="14083" y="7474"/>
                    <a:pt x="14320" y="5344"/>
                  </a:cubicBezTo>
                  <a:cubicBezTo>
                    <a:pt x="14556" y="3215"/>
                    <a:pt x="14399" y="1694"/>
                    <a:pt x="13374" y="781"/>
                  </a:cubicBezTo>
                  <a:cubicBezTo>
                    <a:pt x="12349" y="-132"/>
                    <a:pt x="10457" y="-436"/>
                    <a:pt x="8329" y="933"/>
                  </a:cubicBezTo>
                  <a:cubicBezTo>
                    <a:pt x="6200" y="2302"/>
                    <a:pt x="3835" y="5344"/>
                    <a:pt x="2416" y="7626"/>
                  </a:cubicBezTo>
                  <a:cubicBezTo>
                    <a:pt x="997" y="9908"/>
                    <a:pt x="524" y="11429"/>
                    <a:pt x="209" y="12950"/>
                  </a:cubicBezTo>
                  <a:cubicBezTo>
                    <a:pt x="-106" y="14471"/>
                    <a:pt x="-264" y="15992"/>
                    <a:pt x="1234" y="16449"/>
                  </a:cubicBezTo>
                  <a:cubicBezTo>
                    <a:pt x="2732" y="16905"/>
                    <a:pt x="5885" y="16296"/>
                    <a:pt x="8486" y="14927"/>
                  </a:cubicBezTo>
                  <a:cubicBezTo>
                    <a:pt x="11088" y="13558"/>
                    <a:pt x="13137" y="11429"/>
                    <a:pt x="14399" y="11581"/>
                  </a:cubicBezTo>
                  <a:cubicBezTo>
                    <a:pt x="15660" y="11733"/>
                    <a:pt x="16133" y="14167"/>
                    <a:pt x="17158" y="16144"/>
                  </a:cubicBezTo>
                  <a:cubicBezTo>
                    <a:pt x="18183" y="18122"/>
                    <a:pt x="19759" y="19643"/>
                    <a:pt x="21336" y="211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5682696" y="6209702"/>
              <a:ext cx="77025" cy="21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1368" fill="norm" stroke="1" extrusionOk="0">
                  <a:moveTo>
                    <a:pt x="18422" y="4823"/>
                  </a:moveTo>
                  <a:cubicBezTo>
                    <a:pt x="17314" y="3775"/>
                    <a:pt x="16206" y="2726"/>
                    <a:pt x="13714" y="1783"/>
                  </a:cubicBezTo>
                  <a:cubicBezTo>
                    <a:pt x="11222" y="839"/>
                    <a:pt x="7345" y="0"/>
                    <a:pt x="4299" y="0"/>
                  </a:cubicBezTo>
                  <a:cubicBezTo>
                    <a:pt x="1252" y="0"/>
                    <a:pt x="-963" y="839"/>
                    <a:pt x="422" y="2831"/>
                  </a:cubicBezTo>
                  <a:cubicBezTo>
                    <a:pt x="1806" y="4823"/>
                    <a:pt x="6791" y="7969"/>
                    <a:pt x="11222" y="10381"/>
                  </a:cubicBezTo>
                  <a:cubicBezTo>
                    <a:pt x="15652" y="12792"/>
                    <a:pt x="19529" y="14470"/>
                    <a:pt x="20083" y="16252"/>
                  </a:cubicBezTo>
                  <a:cubicBezTo>
                    <a:pt x="20637" y="18035"/>
                    <a:pt x="17868" y="19922"/>
                    <a:pt x="14268" y="20761"/>
                  </a:cubicBezTo>
                  <a:cubicBezTo>
                    <a:pt x="10668" y="21600"/>
                    <a:pt x="6237" y="21390"/>
                    <a:pt x="1806" y="211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6579759" y="6258385"/>
              <a:ext cx="22109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20253" y="3114"/>
                    <a:pt x="19018" y="6227"/>
                    <a:pt x="16447" y="9243"/>
                  </a:cubicBezTo>
                  <a:cubicBezTo>
                    <a:pt x="13876" y="12259"/>
                    <a:pt x="9967" y="15178"/>
                    <a:pt x="7293" y="16735"/>
                  </a:cubicBezTo>
                  <a:cubicBezTo>
                    <a:pt x="4618" y="18292"/>
                    <a:pt x="3178" y="18486"/>
                    <a:pt x="2150" y="18000"/>
                  </a:cubicBezTo>
                  <a:cubicBezTo>
                    <a:pt x="1121" y="17514"/>
                    <a:pt x="504" y="16346"/>
                    <a:pt x="196" y="14497"/>
                  </a:cubicBezTo>
                  <a:cubicBezTo>
                    <a:pt x="-113" y="12649"/>
                    <a:pt x="-113" y="10119"/>
                    <a:pt x="607" y="8076"/>
                  </a:cubicBezTo>
                  <a:cubicBezTo>
                    <a:pt x="1327" y="6032"/>
                    <a:pt x="2767" y="4476"/>
                    <a:pt x="4824" y="4086"/>
                  </a:cubicBezTo>
                  <a:cubicBezTo>
                    <a:pt x="6881" y="3697"/>
                    <a:pt x="9556" y="4476"/>
                    <a:pt x="11716" y="7103"/>
                  </a:cubicBezTo>
                  <a:cubicBezTo>
                    <a:pt x="13876" y="9730"/>
                    <a:pt x="15521" y="14205"/>
                    <a:pt x="16653" y="16930"/>
                  </a:cubicBezTo>
                  <a:cubicBezTo>
                    <a:pt x="17784" y="19654"/>
                    <a:pt x="18401" y="20627"/>
                    <a:pt x="19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6952981" y="6382416"/>
              <a:ext cx="819420" cy="4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0955" fill="norm" stroke="1" extrusionOk="0">
                  <a:moveTo>
                    <a:pt x="2345" y="20955"/>
                  </a:moveTo>
                  <a:cubicBezTo>
                    <a:pt x="1732" y="19875"/>
                    <a:pt x="1120" y="18795"/>
                    <a:pt x="675" y="17175"/>
                  </a:cubicBezTo>
                  <a:cubicBezTo>
                    <a:pt x="229" y="15555"/>
                    <a:pt x="-49" y="13395"/>
                    <a:pt x="7" y="11775"/>
                  </a:cubicBezTo>
                  <a:cubicBezTo>
                    <a:pt x="62" y="10155"/>
                    <a:pt x="452" y="9075"/>
                    <a:pt x="1621" y="6915"/>
                  </a:cubicBezTo>
                  <a:cubicBezTo>
                    <a:pt x="2790" y="4755"/>
                    <a:pt x="4739" y="1515"/>
                    <a:pt x="6826" y="435"/>
                  </a:cubicBezTo>
                  <a:cubicBezTo>
                    <a:pt x="8914" y="-645"/>
                    <a:pt x="11141" y="435"/>
                    <a:pt x="13284" y="2055"/>
                  </a:cubicBezTo>
                  <a:cubicBezTo>
                    <a:pt x="15427" y="3675"/>
                    <a:pt x="17487" y="5835"/>
                    <a:pt x="18851" y="6375"/>
                  </a:cubicBezTo>
                  <a:cubicBezTo>
                    <a:pt x="20215" y="6915"/>
                    <a:pt x="20883" y="5835"/>
                    <a:pt x="21551" y="47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7585345" y="6283785"/>
              <a:ext cx="19182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5087" y="1137"/>
                  </a:moveTo>
                  <a:cubicBezTo>
                    <a:pt x="2813" y="568"/>
                    <a:pt x="539" y="0"/>
                    <a:pt x="85" y="0"/>
                  </a:cubicBezTo>
                  <a:cubicBezTo>
                    <a:pt x="-370" y="0"/>
                    <a:pt x="994" y="568"/>
                    <a:pt x="4518" y="2084"/>
                  </a:cubicBezTo>
                  <a:cubicBezTo>
                    <a:pt x="8043" y="3600"/>
                    <a:pt x="13727" y="6063"/>
                    <a:pt x="17024" y="7674"/>
                  </a:cubicBezTo>
                  <a:cubicBezTo>
                    <a:pt x="20321" y="9284"/>
                    <a:pt x="21230" y="10042"/>
                    <a:pt x="20207" y="11747"/>
                  </a:cubicBezTo>
                  <a:cubicBezTo>
                    <a:pt x="19184" y="13453"/>
                    <a:pt x="16228" y="16105"/>
                    <a:pt x="12817" y="17905"/>
                  </a:cubicBezTo>
                  <a:cubicBezTo>
                    <a:pt x="9407" y="19705"/>
                    <a:pt x="5542" y="20653"/>
                    <a:pt x="167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7956549" y="6440272"/>
              <a:ext cx="3683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483" y="12793"/>
                    <a:pt x="4966" y="5170"/>
                    <a:pt x="8566" y="1993"/>
                  </a:cubicBezTo>
                  <a:cubicBezTo>
                    <a:pt x="12166" y="-1183"/>
                    <a:pt x="16883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8317280" y="6366285"/>
              <a:ext cx="310959" cy="16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07" fill="norm" stroke="1" extrusionOk="0">
                  <a:moveTo>
                    <a:pt x="15408" y="848"/>
                  </a:moveTo>
                  <a:cubicBezTo>
                    <a:pt x="14679" y="287"/>
                    <a:pt x="13949" y="-274"/>
                    <a:pt x="13365" y="147"/>
                  </a:cubicBezTo>
                  <a:cubicBezTo>
                    <a:pt x="12781" y="568"/>
                    <a:pt x="12343" y="1970"/>
                    <a:pt x="11395" y="4916"/>
                  </a:cubicBezTo>
                  <a:cubicBezTo>
                    <a:pt x="10446" y="7861"/>
                    <a:pt x="8987" y="12349"/>
                    <a:pt x="7454" y="15155"/>
                  </a:cubicBezTo>
                  <a:cubicBezTo>
                    <a:pt x="5922" y="17960"/>
                    <a:pt x="4316" y="19082"/>
                    <a:pt x="3149" y="19362"/>
                  </a:cubicBezTo>
                  <a:cubicBezTo>
                    <a:pt x="1981" y="19643"/>
                    <a:pt x="1252" y="19082"/>
                    <a:pt x="741" y="17399"/>
                  </a:cubicBezTo>
                  <a:cubicBezTo>
                    <a:pt x="230" y="15716"/>
                    <a:pt x="-62" y="12910"/>
                    <a:pt x="11" y="10245"/>
                  </a:cubicBezTo>
                  <a:cubicBezTo>
                    <a:pt x="84" y="7581"/>
                    <a:pt x="522" y="5056"/>
                    <a:pt x="1106" y="3513"/>
                  </a:cubicBezTo>
                  <a:cubicBezTo>
                    <a:pt x="1689" y="1970"/>
                    <a:pt x="2419" y="1409"/>
                    <a:pt x="3587" y="2110"/>
                  </a:cubicBezTo>
                  <a:cubicBezTo>
                    <a:pt x="4754" y="2812"/>
                    <a:pt x="6360" y="4775"/>
                    <a:pt x="8476" y="7861"/>
                  </a:cubicBezTo>
                  <a:cubicBezTo>
                    <a:pt x="10592" y="10947"/>
                    <a:pt x="13219" y="15155"/>
                    <a:pt x="14897" y="17679"/>
                  </a:cubicBezTo>
                  <a:cubicBezTo>
                    <a:pt x="16576" y="20204"/>
                    <a:pt x="17306" y="21045"/>
                    <a:pt x="18035" y="21186"/>
                  </a:cubicBezTo>
                  <a:cubicBezTo>
                    <a:pt x="18765" y="21326"/>
                    <a:pt x="19495" y="20765"/>
                    <a:pt x="20079" y="19362"/>
                  </a:cubicBezTo>
                  <a:cubicBezTo>
                    <a:pt x="20662" y="17960"/>
                    <a:pt x="21100" y="15716"/>
                    <a:pt x="21319" y="13752"/>
                  </a:cubicBezTo>
                  <a:cubicBezTo>
                    <a:pt x="21538" y="11788"/>
                    <a:pt x="21538" y="10105"/>
                    <a:pt x="20662" y="8843"/>
                  </a:cubicBezTo>
                  <a:cubicBezTo>
                    <a:pt x="19787" y="7581"/>
                    <a:pt x="18035" y="6739"/>
                    <a:pt x="15189" y="7581"/>
                  </a:cubicBezTo>
                  <a:cubicBezTo>
                    <a:pt x="12343" y="8422"/>
                    <a:pt x="8403" y="10947"/>
                    <a:pt x="4462" y="134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3921157" y="6086935"/>
              <a:ext cx="192175" cy="33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534" fill="norm" stroke="1" extrusionOk="0">
                  <a:moveTo>
                    <a:pt x="17575" y="6604"/>
                  </a:moveTo>
                  <a:cubicBezTo>
                    <a:pt x="18035" y="5090"/>
                    <a:pt x="18495" y="3577"/>
                    <a:pt x="18495" y="2476"/>
                  </a:cubicBezTo>
                  <a:cubicBezTo>
                    <a:pt x="18495" y="1376"/>
                    <a:pt x="18035" y="688"/>
                    <a:pt x="16541" y="550"/>
                  </a:cubicBezTo>
                  <a:cubicBezTo>
                    <a:pt x="15048" y="413"/>
                    <a:pt x="12520" y="825"/>
                    <a:pt x="9533" y="2820"/>
                  </a:cubicBezTo>
                  <a:cubicBezTo>
                    <a:pt x="6546" y="4815"/>
                    <a:pt x="3099" y="8392"/>
                    <a:pt x="1375" y="11419"/>
                  </a:cubicBezTo>
                  <a:cubicBezTo>
                    <a:pt x="-348" y="14446"/>
                    <a:pt x="-348" y="16922"/>
                    <a:pt x="801" y="18711"/>
                  </a:cubicBezTo>
                  <a:cubicBezTo>
                    <a:pt x="1950" y="20499"/>
                    <a:pt x="4248" y="21600"/>
                    <a:pt x="7235" y="21531"/>
                  </a:cubicBezTo>
                  <a:cubicBezTo>
                    <a:pt x="10222" y="21462"/>
                    <a:pt x="13899" y="20224"/>
                    <a:pt x="16656" y="17679"/>
                  </a:cubicBezTo>
                  <a:cubicBezTo>
                    <a:pt x="19414" y="15134"/>
                    <a:pt x="21252" y="11282"/>
                    <a:pt x="20792" y="8461"/>
                  </a:cubicBezTo>
                  <a:cubicBezTo>
                    <a:pt x="20333" y="5641"/>
                    <a:pt x="17575" y="3852"/>
                    <a:pt x="15852" y="2614"/>
                  </a:cubicBezTo>
                  <a:cubicBezTo>
                    <a:pt x="14129" y="1376"/>
                    <a:pt x="13439" y="688"/>
                    <a:pt x="1275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4" name="Drawing"/>
          <p:cNvGrpSpPr/>
          <p:nvPr/>
        </p:nvGrpSpPr>
        <p:grpSpPr>
          <a:xfrm>
            <a:off x="1308099" y="1581150"/>
            <a:ext cx="10718801" cy="6794501"/>
            <a:chOff x="0" y="0"/>
            <a:chExt cx="10718799" cy="6794499"/>
          </a:xfrm>
        </p:grpSpPr>
        <p:sp>
          <p:nvSpPr>
            <p:cNvPr id="3356" name="Line"/>
            <p:cNvSpPr/>
            <p:nvPr/>
          </p:nvSpPr>
          <p:spPr>
            <a:xfrm>
              <a:off x="75596" y="235106"/>
              <a:ext cx="197455" cy="33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03" fill="norm" stroke="1" extrusionOk="0">
                  <a:moveTo>
                    <a:pt x="18482" y="5625"/>
                  </a:moveTo>
                  <a:cubicBezTo>
                    <a:pt x="17345" y="4283"/>
                    <a:pt x="16208" y="2942"/>
                    <a:pt x="15412" y="1936"/>
                  </a:cubicBezTo>
                  <a:cubicBezTo>
                    <a:pt x="14616" y="929"/>
                    <a:pt x="14162" y="258"/>
                    <a:pt x="13366" y="57"/>
                  </a:cubicBezTo>
                  <a:cubicBezTo>
                    <a:pt x="12570" y="-144"/>
                    <a:pt x="11433" y="124"/>
                    <a:pt x="9159" y="1868"/>
                  </a:cubicBezTo>
                  <a:cubicBezTo>
                    <a:pt x="6886" y="3613"/>
                    <a:pt x="3475" y="6832"/>
                    <a:pt x="1656" y="10119"/>
                  </a:cubicBezTo>
                  <a:cubicBezTo>
                    <a:pt x="-163" y="13406"/>
                    <a:pt x="-390" y="16760"/>
                    <a:pt x="519" y="18773"/>
                  </a:cubicBezTo>
                  <a:cubicBezTo>
                    <a:pt x="1429" y="20785"/>
                    <a:pt x="3475" y="21456"/>
                    <a:pt x="7113" y="21121"/>
                  </a:cubicBezTo>
                  <a:cubicBezTo>
                    <a:pt x="10751" y="20785"/>
                    <a:pt x="15981" y="19444"/>
                    <a:pt x="21210" y="181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288686" y="350198"/>
              <a:ext cx="116823" cy="195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984" fill="norm" stroke="1" extrusionOk="0">
                  <a:moveTo>
                    <a:pt x="15967" y="1944"/>
                  </a:moveTo>
                  <a:cubicBezTo>
                    <a:pt x="14868" y="1035"/>
                    <a:pt x="13770" y="125"/>
                    <a:pt x="11390" y="12"/>
                  </a:cubicBezTo>
                  <a:cubicBezTo>
                    <a:pt x="9011" y="-102"/>
                    <a:pt x="5350" y="580"/>
                    <a:pt x="2970" y="3195"/>
                  </a:cubicBezTo>
                  <a:cubicBezTo>
                    <a:pt x="590" y="5810"/>
                    <a:pt x="-508" y="10357"/>
                    <a:pt x="224" y="13881"/>
                  </a:cubicBezTo>
                  <a:cubicBezTo>
                    <a:pt x="956" y="17405"/>
                    <a:pt x="3519" y="19906"/>
                    <a:pt x="6814" y="20702"/>
                  </a:cubicBezTo>
                  <a:cubicBezTo>
                    <a:pt x="10109" y="21498"/>
                    <a:pt x="14136" y="20589"/>
                    <a:pt x="16882" y="18201"/>
                  </a:cubicBezTo>
                  <a:cubicBezTo>
                    <a:pt x="19628" y="15814"/>
                    <a:pt x="21092" y="11949"/>
                    <a:pt x="19628" y="9447"/>
                  </a:cubicBezTo>
                  <a:cubicBezTo>
                    <a:pt x="18163" y="6946"/>
                    <a:pt x="13770" y="5810"/>
                    <a:pt x="9377" y="4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450850" y="361950"/>
              <a:ext cx="24130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37" y="5262"/>
                    <a:pt x="2274" y="10523"/>
                    <a:pt x="2842" y="14262"/>
                  </a:cubicBezTo>
                  <a:cubicBezTo>
                    <a:pt x="3411" y="18000"/>
                    <a:pt x="3411" y="20215"/>
                    <a:pt x="3221" y="20492"/>
                  </a:cubicBezTo>
                  <a:cubicBezTo>
                    <a:pt x="3032" y="20769"/>
                    <a:pt x="2653" y="19108"/>
                    <a:pt x="2463" y="15923"/>
                  </a:cubicBezTo>
                  <a:cubicBezTo>
                    <a:pt x="2274" y="12738"/>
                    <a:pt x="2274" y="8031"/>
                    <a:pt x="2653" y="5262"/>
                  </a:cubicBezTo>
                  <a:cubicBezTo>
                    <a:pt x="3032" y="2492"/>
                    <a:pt x="3789" y="1662"/>
                    <a:pt x="4547" y="1800"/>
                  </a:cubicBezTo>
                  <a:cubicBezTo>
                    <a:pt x="5305" y="1938"/>
                    <a:pt x="6063" y="3046"/>
                    <a:pt x="6726" y="4431"/>
                  </a:cubicBezTo>
                  <a:cubicBezTo>
                    <a:pt x="7389" y="5815"/>
                    <a:pt x="7958" y="7477"/>
                    <a:pt x="8621" y="8862"/>
                  </a:cubicBezTo>
                  <a:cubicBezTo>
                    <a:pt x="9284" y="10246"/>
                    <a:pt x="10042" y="11354"/>
                    <a:pt x="10516" y="11077"/>
                  </a:cubicBezTo>
                  <a:cubicBezTo>
                    <a:pt x="10989" y="10800"/>
                    <a:pt x="11179" y="9138"/>
                    <a:pt x="11368" y="7615"/>
                  </a:cubicBezTo>
                  <a:cubicBezTo>
                    <a:pt x="11558" y="6092"/>
                    <a:pt x="11747" y="4708"/>
                    <a:pt x="12126" y="3323"/>
                  </a:cubicBezTo>
                  <a:cubicBezTo>
                    <a:pt x="12505" y="1938"/>
                    <a:pt x="13074" y="554"/>
                    <a:pt x="13642" y="554"/>
                  </a:cubicBezTo>
                  <a:cubicBezTo>
                    <a:pt x="14211" y="554"/>
                    <a:pt x="14779" y="1938"/>
                    <a:pt x="15537" y="4708"/>
                  </a:cubicBezTo>
                  <a:cubicBezTo>
                    <a:pt x="16295" y="7477"/>
                    <a:pt x="17242" y="11631"/>
                    <a:pt x="18284" y="14677"/>
                  </a:cubicBezTo>
                  <a:cubicBezTo>
                    <a:pt x="19326" y="17723"/>
                    <a:pt x="20463" y="1966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723900" y="283497"/>
              <a:ext cx="110438" cy="46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84" fill="norm" stroke="1" extrusionOk="0">
                  <a:moveTo>
                    <a:pt x="4891" y="4752"/>
                  </a:moveTo>
                  <a:cubicBezTo>
                    <a:pt x="5706" y="8626"/>
                    <a:pt x="6521" y="12501"/>
                    <a:pt x="6928" y="15068"/>
                  </a:cubicBezTo>
                  <a:cubicBezTo>
                    <a:pt x="7336" y="17635"/>
                    <a:pt x="7336" y="18894"/>
                    <a:pt x="7336" y="19862"/>
                  </a:cubicBezTo>
                  <a:cubicBezTo>
                    <a:pt x="7336" y="20831"/>
                    <a:pt x="7336" y="21509"/>
                    <a:pt x="7132" y="21364"/>
                  </a:cubicBezTo>
                  <a:cubicBezTo>
                    <a:pt x="6928" y="21218"/>
                    <a:pt x="6521" y="20250"/>
                    <a:pt x="5909" y="18070"/>
                  </a:cubicBezTo>
                  <a:cubicBezTo>
                    <a:pt x="5298" y="15891"/>
                    <a:pt x="4483" y="12501"/>
                    <a:pt x="4687" y="9498"/>
                  </a:cubicBezTo>
                  <a:cubicBezTo>
                    <a:pt x="4891" y="6496"/>
                    <a:pt x="6113" y="3880"/>
                    <a:pt x="7336" y="2379"/>
                  </a:cubicBezTo>
                  <a:cubicBezTo>
                    <a:pt x="8558" y="878"/>
                    <a:pt x="9781" y="490"/>
                    <a:pt x="11411" y="248"/>
                  </a:cubicBezTo>
                  <a:cubicBezTo>
                    <a:pt x="13042" y="6"/>
                    <a:pt x="15079" y="-91"/>
                    <a:pt x="16913" y="103"/>
                  </a:cubicBezTo>
                  <a:cubicBezTo>
                    <a:pt x="18747" y="296"/>
                    <a:pt x="20377" y="781"/>
                    <a:pt x="20989" y="1992"/>
                  </a:cubicBezTo>
                  <a:cubicBezTo>
                    <a:pt x="21600" y="3202"/>
                    <a:pt x="21192" y="5139"/>
                    <a:pt x="19766" y="6447"/>
                  </a:cubicBezTo>
                  <a:cubicBezTo>
                    <a:pt x="18340" y="7755"/>
                    <a:pt x="15894" y="8433"/>
                    <a:pt x="13449" y="8820"/>
                  </a:cubicBezTo>
                  <a:cubicBezTo>
                    <a:pt x="11004" y="9208"/>
                    <a:pt x="8558" y="9305"/>
                    <a:pt x="6317" y="8917"/>
                  </a:cubicBezTo>
                  <a:cubicBezTo>
                    <a:pt x="4075" y="8530"/>
                    <a:pt x="2038" y="7658"/>
                    <a:pt x="0" y="67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902341" y="69850"/>
              <a:ext cx="18410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20873" y="0"/>
                  </a:moveTo>
                  <a:cubicBezTo>
                    <a:pt x="13673" y="3847"/>
                    <a:pt x="6473" y="7693"/>
                    <a:pt x="2873" y="11047"/>
                  </a:cubicBezTo>
                  <a:cubicBezTo>
                    <a:pt x="-727" y="14400"/>
                    <a:pt x="-727" y="17260"/>
                    <a:pt x="1673" y="18937"/>
                  </a:cubicBezTo>
                  <a:cubicBezTo>
                    <a:pt x="4073" y="20614"/>
                    <a:pt x="8873" y="21107"/>
                    <a:pt x="1367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989077" y="271217"/>
              <a:ext cx="369824" cy="21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79" fill="norm" stroke="1" extrusionOk="0">
                  <a:moveTo>
                    <a:pt x="88" y="7656"/>
                  </a:moveTo>
                  <a:cubicBezTo>
                    <a:pt x="457" y="8487"/>
                    <a:pt x="825" y="9318"/>
                    <a:pt x="1316" y="9422"/>
                  </a:cubicBezTo>
                  <a:cubicBezTo>
                    <a:pt x="1807" y="9526"/>
                    <a:pt x="2420" y="8902"/>
                    <a:pt x="2973" y="7656"/>
                  </a:cubicBezTo>
                  <a:cubicBezTo>
                    <a:pt x="3525" y="6410"/>
                    <a:pt x="4016" y="4541"/>
                    <a:pt x="4261" y="3087"/>
                  </a:cubicBezTo>
                  <a:cubicBezTo>
                    <a:pt x="4507" y="1633"/>
                    <a:pt x="4507" y="595"/>
                    <a:pt x="4200" y="179"/>
                  </a:cubicBezTo>
                  <a:cubicBezTo>
                    <a:pt x="3893" y="-236"/>
                    <a:pt x="3279" y="-28"/>
                    <a:pt x="2482" y="1841"/>
                  </a:cubicBezTo>
                  <a:cubicBezTo>
                    <a:pt x="1684" y="3710"/>
                    <a:pt x="702" y="7241"/>
                    <a:pt x="273" y="10149"/>
                  </a:cubicBezTo>
                  <a:cubicBezTo>
                    <a:pt x="-157" y="13056"/>
                    <a:pt x="-34" y="15341"/>
                    <a:pt x="334" y="16691"/>
                  </a:cubicBezTo>
                  <a:cubicBezTo>
                    <a:pt x="702" y="18041"/>
                    <a:pt x="1316" y="18456"/>
                    <a:pt x="2666" y="17937"/>
                  </a:cubicBezTo>
                  <a:cubicBezTo>
                    <a:pt x="4016" y="17418"/>
                    <a:pt x="6102" y="15964"/>
                    <a:pt x="7452" y="14302"/>
                  </a:cubicBezTo>
                  <a:cubicBezTo>
                    <a:pt x="8802" y="12641"/>
                    <a:pt x="9416" y="10772"/>
                    <a:pt x="9784" y="9318"/>
                  </a:cubicBezTo>
                  <a:cubicBezTo>
                    <a:pt x="10152" y="7864"/>
                    <a:pt x="10275" y="6826"/>
                    <a:pt x="10336" y="6826"/>
                  </a:cubicBezTo>
                  <a:cubicBezTo>
                    <a:pt x="10398" y="6826"/>
                    <a:pt x="10398" y="7864"/>
                    <a:pt x="10459" y="10045"/>
                  </a:cubicBezTo>
                  <a:cubicBezTo>
                    <a:pt x="10520" y="12226"/>
                    <a:pt x="10643" y="15549"/>
                    <a:pt x="10643" y="17833"/>
                  </a:cubicBezTo>
                  <a:cubicBezTo>
                    <a:pt x="10643" y="20118"/>
                    <a:pt x="10520" y="21364"/>
                    <a:pt x="10459" y="21156"/>
                  </a:cubicBezTo>
                  <a:cubicBezTo>
                    <a:pt x="10398" y="20949"/>
                    <a:pt x="10398" y="19287"/>
                    <a:pt x="10582" y="16379"/>
                  </a:cubicBezTo>
                  <a:cubicBezTo>
                    <a:pt x="10766" y="13472"/>
                    <a:pt x="11134" y="9318"/>
                    <a:pt x="11502" y="6826"/>
                  </a:cubicBezTo>
                  <a:cubicBezTo>
                    <a:pt x="11870" y="4333"/>
                    <a:pt x="12238" y="3502"/>
                    <a:pt x="12729" y="3295"/>
                  </a:cubicBezTo>
                  <a:cubicBezTo>
                    <a:pt x="13220" y="3087"/>
                    <a:pt x="13834" y="3502"/>
                    <a:pt x="14263" y="4229"/>
                  </a:cubicBezTo>
                  <a:cubicBezTo>
                    <a:pt x="14693" y="4956"/>
                    <a:pt x="14938" y="5995"/>
                    <a:pt x="15184" y="7345"/>
                  </a:cubicBezTo>
                  <a:cubicBezTo>
                    <a:pt x="15429" y="8695"/>
                    <a:pt x="15675" y="10356"/>
                    <a:pt x="15859" y="10564"/>
                  </a:cubicBezTo>
                  <a:cubicBezTo>
                    <a:pt x="16043" y="10772"/>
                    <a:pt x="16166" y="9526"/>
                    <a:pt x="16411" y="8383"/>
                  </a:cubicBezTo>
                  <a:cubicBezTo>
                    <a:pt x="16657" y="7241"/>
                    <a:pt x="17025" y="6202"/>
                    <a:pt x="17454" y="5372"/>
                  </a:cubicBezTo>
                  <a:cubicBezTo>
                    <a:pt x="17884" y="4541"/>
                    <a:pt x="18375" y="3918"/>
                    <a:pt x="18804" y="4126"/>
                  </a:cubicBezTo>
                  <a:cubicBezTo>
                    <a:pt x="19234" y="4333"/>
                    <a:pt x="19602" y="5372"/>
                    <a:pt x="19848" y="7760"/>
                  </a:cubicBezTo>
                  <a:cubicBezTo>
                    <a:pt x="20093" y="10149"/>
                    <a:pt x="20216" y="13887"/>
                    <a:pt x="20461" y="16276"/>
                  </a:cubicBezTo>
                  <a:cubicBezTo>
                    <a:pt x="20707" y="18664"/>
                    <a:pt x="21075" y="19702"/>
                    <a:pt x="21443" y="20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1416674" y="280064"/>
              <a:ext cx="120027" cy="19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87" fill="norm" stroke="1" extrusionOk="0">
                  <a:moveTo>
                    <a:pt x="4435" y="9787"/>
                  </a:moveTo>
                  <a:cubicBezTo>
                    <a:pt x="8225" y="8848"/>
                    <a:pt x="12014" y="7908"/>
                    <a:pt x="14477" y="6852"/>
                  </a:cubicBezTo>
                  <a:cubicBezTo>
                    <a:pt x="16941" y="5795"/>
                    <a:pt x="18077" y="4621"/>
                    <a:pt x="18646" y="3330"/>
                  </a:cubicBezTo>
                  <a:cubicBezTo>
                    <a:pt x="19214" y="2039"/>
                    <a:pt x="19214" y="630"/>
                    <a:pt x="18077" y="161"/>
                  </a:cubicBezTo>
                  <a:cubicBezTo>
                    <a:pt x="16941" y="-309"/>
                    <a:pt x="14667" y="161"/>
                    <a:pt x="11446" y="2743"/>
                  </a:cubicBezTo>
                  <a:cubicBezTo>
                    <a:pt x="8225" y="5326"/>
                    <a:pt x="4056" y="10021"/>
                    <a:pt x="1972" y="13074"/>
                  </a:cubicBezTo>
                  <a:cubicBezTo>
                    <a:pt x="-112" y="16126"/>
                    <a:pt x="-112" y="17534"/>
                    <a:pt x="77" y="18826"/>
                  </a:cubicBezTo>
                  <a:cubicBezTo>
                    <a:pt x="267" y="20117"/>
                    <a:pt x="646" y="21291"/>
                    <a:pt x="4246" y="21056"/>
                  </a:cubicBezTo>
                  <a:cubicBezTo>
                    <a:pt x="7846" y="20821"/>
                    <a:pt x="14667" y="19178"/>
                    <a:pt x="21488" y="17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1606975" y="312096"/>
              <a:ext cx="124856" cy="17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81" fill="norm" stroke="1" extrusionOk="0">
                  <a:moveTo>
                    <a:pt x="3168" y="681"/>
                  </a:moveTo>
                  <a:cubicBezTo>
                    <a:pt x="2088" y="5214"/>
                    <a:pt x="1008" y="9748"/>
                    <a:pt x="468" y="12948"/>
                  </a:cubicBezTo>
                  <a:cubicBezTo>
                    <a:pt x="-72" y="16148"/>
                    <a:pt x="-72" y="18014"/>
                    <a:pt x="108" y="17881"/>
                  </a:cubicBezTo>
                  <a:cubicBezTo>
                    <a:pt x="288" y="17748"/>
                    <a:pt x="648" y="15614"/>
                    <a:pt x="1908" y="12548"/>
                  </a:cubicBezTo>
                  <a:cubicBezTo>
                    <a:pt x="3168" y="9481"/>
                    <a:pt x="5328" y="5481"/>
                    <a:pt x="8388" y="3081"/>
                  </a:cubicBezTo>
                  <a:cubicBezTo>
                    <a:pt x="11448" y="681"/>
                    <a:pt x="15408" y="-119"/>
                    <a:pt x="17928" y="14"/>
                  </a:cubicBezTo>
                  <a:cubicBezTo>
                    <a:pt x="20448" y="148"/>
                    <a:pt x="21528" y="1214"/>
                    <a:pt x="21168" y="4948"/>
                  </a:cubicBezTo>
                  <a:cubicBezTo>
                    <a:pt x="20808" y="8681"/>
                    <a:pt x="19008" y="15081"/>
                    <a:pt x="17208" y="214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923875" y="0"/>
              <a:ext cx="247826" cy="51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24" fill="norm" stroke="1" extrusionOk="0">
                  <a:moveTo>
                    <a:pt x="8252" y="0"/>
                  </a:moveTo>
                  <a:cubicBezTo>
                    <a:pt x="7520" y="1696"/>
                    <a:pt x="6788" y="3392"/>
                    <a:pt x="6056" y="6025"/>
                  </a:cubicBezTo>
                  <a:cubicBezTo>
                    <a:pt x="5324" y="8658"/>
                    <a:pt x="4591" y="12228"/>
                    <a:pt x="4134" y="14772"/>
                  </a:cubicBezTo>
                  <a:cubicBezTo>
                    <a:pt x="3676" y="17316"/>
                    <a:pt x="3493" y="18833"/>
                    <a:pt x="3493" y="19860"/>
                  </a:cubicBezTo>
                  <a:cubicBezTo>
                    <a:pt x="3493" y="20886"/>
                    <a:pt x="3676" y="21421"/>
                    <a:pt x="4134" y="21511"/>
                  </a:cubicBezTo>
                  <a:cubicBezTo>
                    <a:pt x="4591" y="21600"/>
                    <a:pt x="5324" y="21243"/>
                    <a:pt x="5964" y="20440"/>
                  </a:cubicBezTo>
                  <a:cubicBezTo>
                    <a:pt x="6605" y="19636"/>
                    <a:pt x="7154" y="18387"/>
                    <a:pt x="6788" y="17360"/>
                  </a:cubicBezTo>
                  <a:cubicBezTo>
                    <a:pt x="6422" y="16334"/>
                    <a:pt x="5140" y="15531"/>
                    <a:pt x="3585" y="14995"/>
                  </a:cubicBezTo>
                  <a:cubicBezTo>
                    <a:pt x="2029" y="14460"/>
                    <a:pt x="198" y="14192"/>
                    <a:pt x="15" y="13924"/>
                  </a:cubicBezTo>
                  <a:cubicBezTo>
                    <a:pt x="-168" y="13656"/>
                    <a:pt x="1296" y="13388"/>
                    <a:pt x="5140" y="13076"/>
                  </a:cubicBezTo>
                  <a:cubicBezTo>
                    <a:pt x="8985" y="12764"/>
                    <a:pt x="15208" y="12407"/>
                    <a:pt x="21432" y="120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2041888" y="282720"/>
              <a:ext cx="180613" cy="13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776" fill="norm" stroke="1" extrusionOk="0">
                  <a:moveTo>
                    <a:pt x="19171" y="1496"/>
                  </a:moveTo>
                  <a:cubicBezTo>
                    <a:pt x="16157" y="483"/>
                    <a:pt x="13143" y="-529"/>
                    <a:pt x="10003" y="315"/>
                  </a:cubicBezTo>
                  <a:cubicBezTo>
                    <a:pt x="6864" y="1158"/>
                    <a:pt x="3598" y="3858"/>
                    <a:pt x="1840" y="7065"/>
                  </a:cubicBezTo>
                  <a:cubicBezTo>
                    <a:pt x="82" y="10271"/>
                    <a:pt x="-169" y="13984"/>
                    <a:pt x="82" y="16684"/>
                  </a:cubicBezTo>
                  <a:cubicBezTo>
                    <a:pt x="333" y="19384"/>
                    <a:pt x="1087" y="21071"/>
                    <a:pt x="3096" y="20734"/>
                  </a:cubicBezTo>
                  <a:cubicBezTo>
                    <a:pt x="5105" y="20396"/>
                    <a:pt x="8371" y="18034"/>
                    <a:pt x="10254" y="15840"/>
                  </a:cubicBezTo>
                  <a:cubicBezTo>
                    <a:pt x="12138" y="13646"/>
                    <a:pt x="12640" y="11621"/>
                    <a:pt x="13143" y="11452"/>
                  </a:cubicBezTo>
                  <a:cubicBezTo>
                    <a:pt x="13645" y="11284"/>
                    <a:pt x="14147" y="12971"/>
                    <a:pt x="15529" y="14490"/>
                  </a:cubicBezTo>
                  <a:cubicBezTo>
                    <a:pt x="16910" y="16009"/>
                    <a:pt x="19171" y="17359"/>
                    <a:pt x="21431" y="18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2241550" y="240084"/>
              <a:ext cx="351367" cy="45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2732"/>
                  </a:moveTo>
                  <a:cubicBezTo>
                    <a:pt x="2602" y="4219"/>
                    <a:pt x="5205" y="5705"/>
                    <a:pt x="6506" y="6943"/>
                  </a:cubicBezTo>
                  <a:cubicBezTo>
                    <a:pt x="7807" y="8182"/>
                    <a:pt x="7807" y="9173"/>
                    <a:pt x="7547" y="9817"/>
                  </a:cubicBezTo>
                  <a:cubicBezTo>
                    <a:pt x="7287" y="10461"/>
                    <a:pt x="6766" y="10758"/>
                    <a:pt x="6246" y="10758"/>
                  </a:cubicBezTo>
                  <a:cubicBezTo>
                    <a:pt x="5725" y="10758"/>
                    <a:pt x="5205" y="10461"/>
                    <a:pt x="5010" y="9123"/>
                  </a:cubicBezTo>
                  <a:cubicBezTo>
                    <a:pt x="4814" y="7786"/>
                    <a:pt x="4945" y="5408"/>
                    <a:pt x="5465" y="3773"/>
                  </a:cubicBezTo>
                  <a:cubicBezTo>
                    <a:pt x="5986" y="2138"/>
                    <a:pt x="6896" y="1246"/>
                    <a:pt x="7677" y="701"/>
                  </a:cubicBezTo>
                  <a:cubicBezTo>
                    <a:pt x="8458" y="156"/>
                    <a:pt x="9108" y="-42"/>
                    <a:pt x="9759" y="8"/>
                  </a:cubicBezTo>
                  <a:cubicBezTo>
                    <a:pt x="10410" y="57"/>
                    <a:pt x="11060" y="354"/>
                    <a:pt x="11386" y="1197"/>
                  </a:cubicBezTo>
                  <a:cubicBezTo>
                    <a:pt x="11711" y="2039"/>
                    <a:pt x="11711" y="3426"/>
                    <a:pt x="11776" y="4417"/>
                  </a:cubicBezTo>
                  <a:cubicBezTo>
                    <a:pt x="11841" y="5408"/>
                    <a:pt x="11971" y="6002"/>
                    <a:pt x="12361" y="6200"/>
                  </a:cubicBezTo>
                  <a:cubicBezTo>
                    <a:pt x="12752" y="6398"/>
                    <a:pt x="13402" y="6200"/>
                    <a:pt x="14248" y="5358"/>
                  </a:cubicBezTo>
                  <a:cubicBezTo>
                    <a:pt x="15094" y="4516"/>
                    <a:pt x="16135" y="3030"/>
                    <a:pt x="16916" y="2088"/>
                  </a:cubicBezTo>
                  <a:cubicBezTo>
                    <a:pt x="17696" y="1147"/>
                    <a:pt x="18217" y="751"/>
                    <a:pt x="18477" y="998"/>
                  </a:cubicBezTo>
                  <a:cubicBezTo>
                    <a:pt x="18737" y="1246"/>
                    <a:pt x="18737" y="2138"/>
                    <a:pt x="18998" y="3921"/>
                  </a:cubicBezTo>
                  <a:cubicBezTo>
                    <a:pt x="19258" y="5705"/>
                    <a:pt x="19778" y="8380"/>
                    <a:pt x="20364" y="10956"/>
                  </a:cubicBezTo>
                  <a:cubicBezTo>
                    <a:pt x="20949" y="13532"/>
                    <a:pt x="21600" y="16009"/>
                    <a:pt x="21600" y="17842"/>
                  </a:cubicBezTo>
                  <a:cubicBezTo>
                    <a:pt x="21600" y="19675"/>
                    <a:pt x="20949" y="20864"/>
                    <a:pt x="19323" y="21211"/>
                  </a:cubicBezTo>
                  <a:cubicBezTo>
                    <a:pt x="17696" y="21558"/>
                    <a:pt x="15094" y="21063"/>
                    <a:pt x="13533" y="20518"/>
                  </a:cubicBezTo>
                  <a:cubicBezTo>
                    <a:pt x="11971" y="19973"/>
                    <a:pt x="11451" y="19378"/>
                    <a:pt x="10930" y="187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3440188" y="124787"/>
              <a:ext cx="211063" cy="315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024" fill="norm" stroke="1" extrusionOk="0">
                  <a:moveTo>
                    <a:pt x="21116" y="3112"/>
                  </a:moveTo>
                  <a:cubicBezTo>
                    <a:pt x="18575" y="1842"/>
                    <a:pt x="16034" y="571"/>
                    <a:pt x="13492" y="148"/>
                  </a:cubicBezTo>
                  <a:cubicBezTo>
                    <a:pt x="10951" y="-276"/>
                    <a:pt x="8410" y="148"/>
                    <a:pt x="5975" y="2265"/>
                  </a:cubicBezTo>
                  <a:cubicBezTo>
                    <a:pt x="3540" y="4383"/>
                    <a:pt x="1210" y="8195"/>
                    <a:pt x="363" y="11512"/>
                  </a:cubicBezTo>
                  <a:cubicBezTo>
                    <a:pt x="-484" y="14830"/>
                    <a:pt x="151" y="17653"/>
                    <a:pt x="2269" y="19277"/>
                  </a:cubicBezTo>
                  <a:cubicBezTo>
                    <a:pt x="4387" y="20900"/>
                    <a:pt x="7987" y="21324"/>
                    <a:pt x="11269" y="20830"/>
                  </a:cubicBezTo>
                  <a:cubicBezTo>
                    <a:pt x="14551" y="20336"/>
                    <a:pt x="17516" y="18924"/>
                    <a:pt x="20481" y="17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3698593" y="118843"/>
              <a:ext cx="116136" cy="30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21097" fill="norm" stroke="1" extrusionOk="0">
                  <a:moveTo>
                    <a:pt x="9546" y="6212"/>
                  </a:moveTo>
                  <a:cubicBezTo>
                    <a:pt x="7684" y="6068"/>
                    <a:pt x="5822" y="5923"/>
                    <a:pt x="4704" y="6212"/>
                  </a:cubicBezTo>
                  <a:cubicBezTo>
                    <a:pt x="3587" y="6502"/>
                    <a:pt x="3215" y="7227"/>
                    <a:pt x="2656" y="9257"/>
                  </a:cubicBezTo>
                  <a:cubicBezTo>
                    <a:pt x="2097" y="11286"/>
                    <a:pt x="1353" y="14621"/>
                    <a:pt x="1166" y="16868"/>
                  </a:cubicBezTo>
                  <a:cubicBezTo>
                    <a:pt x="980" y="19115"/>
                    <a:pt x="1353" y="20274"/>
                    <a:pt x="1539" y="20347"/>
                  </a:cubicBezTo>
                  <a:cubicBezTo>
                    <a:pt x="1725" y="20419"/>
                    <a:pt x="1725" y="19404"/>
                    <a:pt x="1725" y="16433"/>
                  </a:cubicBezTo>
                  <a:cubicBezTo>
                    <a:pt x="1725" y="13461"/>
                    <a:pt x="1725" y="8532"/>
                    <a:pt x="1911" y="5560"/>
                  </a:cubicBezTo>
                  <a:cubicBezTo>
                    <a:pt x="2097" y="2588"/>
                    <a:pt x="2470" y="1574"/>
                    <a:pt x="3401" y="849"/>
                  </a:cubicBezTo>
                  <a:cubicBezTo>
                    <a:pt x="4332" y="124"/>
                    <a:pt x="5822" y="-311"/>
                    <a:pt x="8429" y="269"/>
                  </a:cubicBezTo>
                  <a:cubicBezTo>
                    <a:pt x="11035" y="849"/>
                    <a:pt x="14760" y="2443"/>
                    <a:pt x="17366" y="5560"/>
                  </a:cubicBezTo>
                  <a:cubicBezTo>
                    <a:pt x="19973" y="8677"/>
                    <a:pt x="21463" y="13316"/>
                    <a:pt x="19601" y="16215"/>
                  </a:cubicBezTo>
                  <a:cubicBezTo>
                    <a:pt x="17739" y="19115"/>
                    <a:pt x="12525" y="20274"/>
                    <a:pt x="8987" y="20782"/>
                  </a:cubicBezTo>
                  <a:cubicBezTo>
                    <a:pt x="5449" y="21289"/>
                    <a:pt x="3587" y="21144"/>
                    <a:pt x="2284" y="20637"/>
                  </a:cubicBezTo>
                  <a:cubicBezTo>
                    <a:pt x="980" y="20129"/>
                    <a:pt x="235" y="19259"/>
                    <a:pt x="49" y="18680"/>
                  </a:cubicBezTo>
                  <a:cubicBezTo>
                    <a:pt x="-137" y="18100"/>
                    <a:pt x="235" y="17810"/>
                    <a:pt x="608" y="175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3978005" y="203200"/>
              <a:ext cx="47896" cy="25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17" fill="norm" stroke="1" extrusionOk="0">
                  <a:moveTo>
                    <a:pt x="21250" y="0"/>
                  </a:moveTo>
                  <a:cubicBezTo>
                    <a:pt x="15615" y="1452"/>
                    <a:pt x="9980" y="2904"/>
                    <a:pt x="6224" y="6171"/>
                  </a:cubicBezTo>
                  <a:cubicBezTo>
                    <a:pt x="2467" y="9439"/>
                    <a:pt x="589" y="14521"/>
                    <a:pt x="120" y="17516"/>
                  </a:cubicBezTo>
                  <a:cubicBezTo>
                    <a:pt x="-350" y="20511"/>
                    <a:pt x="589" y="21418"/>
                    <a:pt x="2467" y="21509"/>
                  </a:cubicBezTo>
                  <a:cubicBezTo>
                    <a:pt x="4346" y="21600"/>
                    <a:pt x="7163" y="20874"/>
                    <a:pt x="9980" y="201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3974117" y="115392"/>
              <a:ext cx="204184" cy="13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088" fill="norm" stroke="1" extrusionOk="0">
                  <a:moveTo>
                    <a:pt x="756" y="21088"/>
                  </a:moveTo>
                  <a:cubicBezTo>
                    <a:pt x="102" y="16363"/>
                    <a:pt x="-553" y="11638"/>
                    <a:pt x="756" y="7925"/>
                  </a:cubicBezTo>
                  <a:cubicBezTo>
                    <a:pt x="2065" y="4213"/>
                    <a:pt x="5338" y="1513"/>
                    <a:pt x="8720" y="501"/>
                  </a:cubicBezTo>
                  <a:cubicBezTo>
                    <a:pt x="12102" y="-512"/>
                    <a:pt x="15592" y="163"/>
                    <a:pt x="17665" y="1176"/>
                  </a:cubicBezTo>
                  <a:cubicBezTo>
                    <a:pt x="19738" y="2188"/>
                    <a:pt x="20392" y="3538"/>
                    <a:pt x="21047" y="48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3968749" y="279400"/>
              <a:ext cx="2413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9543"/>
                    <a:pt x="7200" y="17486"/>
                    <a:pt x="10800" y="13886"/>
                  </a:cubicBezTo>
                  <a:cubicBezTo>
                    <a:pt x="14400" y="10286"/>
                    <a:pt x="18000" y="51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4273549" y="323850"/>
              <a:ext cx="190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4273549" y="444500"/>
              <a:ext cx="127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1586277" y="1568450"/>
              <a:ext cx="26623" cy="59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20898" y="0"/>
                  </a:moveTo>
                  <a:cubicBezTo>
                    <a:pt x="15913" y="2013"/>
                    <a:pt x="10929" y="4026"/>
                    <a:pt x="9267" y="6426"/>
                  </a:cubicBezTo>
                  <a:cubicBezTo>
                    <a:pt x="7606" y="8826"/>
                    <a:pt x="9267" y="11613"/>
                    <a:pt x="7606" y="13974"/>
                  </a:cubicBezTo>
                  <a:cubicBezTo>
                    <a:pt x="5944" y="16335"/>
                    <a:pt x="960" y="18271"/>
                    <a:pt x="129" y="19471"/>
                  </a:cubicBezTo>
                  <a:cubicBezTo>
                    <a:pt x="-702" y="20671"/>
                    <a:pt x="2621" y="21135"/>
                    <a:pt x="594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592476" y="1490133"/>
              <a:ext cx="356974" cy="15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08" fill="norm" stroke="1" extrusionOk="0">
                  <a:moveTo>
                    <a:pt x="82" y="21308"/>
                  </a:moveTo>
                  <a:cubicBezTo>
                    <a:pt x="-45" y="19557"/>
                    <a:pt x="-172" y="17805"/>
                    <a:pt x="908" y="15178"/>
                  </a:cubicBezTo>
                  <a:cubicBezTo>
                    <a:pt x="1988" y="12551"/>
                    <a:pt x="4275" y="9049"/>
                    <a:pt x="7515" y="6276"/>
                  </a:cubicBezTo>
                  <a:cubicBezTo>
                    <a:pt x="10755" y="3503"/>
                    <a:pt x="14948" y="1459"/>
                    <a:pt x="17426" y="584"/>
                  </a:cubicBezTo>
                  <a:cubicBezTo>
                    <a:pt x="19903" y="-292"/>
                    <a:pt x="20666" y="0"/>
                    <a:pt x="21428" y="2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612900" y="1771650"/>
              <a:ext cx="3365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23" y="18600"/>
                    <a:pt x="2445" y="15600"/>
                    <a:pt x="6045" y="12000"/>
                  </a:cubicBezTo>
                  <a:cubicBezTo>
                    <a:pt x="9645" y="8400"/>
                    <a:pt x="15623" y="4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1593850" y="1270000"/>
              <a:ext cx="3492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16" y="18982"/>
                    <a:pt x="1833" y="16364"/>
                    <a:pt x="5040" y="12927"/>
                  </a:cubicBezTo>
                  <a:cubicBezTo>
                    <a:pt x="8247" y="9491"/>
                    <a:pt x="13745" y="5236"/>
                    <a:pt x="16887" y="2945"/>
                  </a:cubicBezTo>
                  <a:cubicBezTo>
                    <a:pt x="20029" y="655"/>
                    <a:pt x="20815" y="32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1708150" y="2132054"/>
              <a:ext cx="190501" cy="18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177"/>
                  </a:moveTo>
                  <a:cubicBezTo>
                    <a:pt x="1440" y="-65"/>
                    <a:pt x="2880" y="-308"/>
                    <a:pt x="5160" y="1270"/>
                  </a:cubicBezTo>
                  <a:cubicBezTo>
                    <a:pt x="7440" y="2847"/>
                    <a:pt x="10560" y="6245"/>
                    <a:pt x="13440" y="9885"/>
                  </a:cubicBezTo>
                  <a:cubicBezTo>
                    <a:pt x="16320" y="13526"/>
                    <a:pt x="18960" y="17409"/>
                    <a:pt x="21600" y="212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701800" y="2139950"/>
              <a:ext cx="20955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55" y="3429"/>
                    <a:pt x="13309" y="6857"/>
                    <a:pt x="9709" y="10457"/>
                  </a:cubicBezTo>
                  <a:cubicBezTo>
                    <a:pt x="6109" y="14057"/>
                    <a:pt x="3055" y="178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2274984" y="1512666"/>
              <a:ext cx="182467" cy="51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42" fill="norm" stroke="1" extrusionOk="0">
                  <a:moveTo>
                    <a:pt x="21159" y="1270"/>
                  </a:moveTo>
                  <a:cubicBezTo>
                    <a:pt x="20177" y="916"/>
                    <a:pt x="19195" y="562"/>
                    <a:pt x="17845" y="297"/>
                  </a:cubicBezTo>
                  <a:cubicBezTo>
                    <a:pt x="16495" y="31"/>
                    <a:pt x="14777" y="-146"/>
                    <a:pt x="13182" y="164"/>
                  </a:cubicBezTo>
                  <a:cubicBezTo>
                    <a:pt x="11586" y="474"/>
                    <a:pt x="10114" y="1270"/>
                    <a:pt x="8027" y="3085"/>
                  </a:cubicBezTo>
                  <a:cubicBezTo>
                    <a:pt x="5941" y="4900"/>
                    <a:pt x="3241" y="7733"/>
                    <a:pt x="1645" y="10654"/>
                  </a:cubicBezTo>
                  <a:cubicBezTo>
                    <a:pt x="50" y="13575"/>
                    <a:pt x="-441" y="16585"/>
                    <a:pt x="418" y="18488"/>
                  </a:cubicBezTo>
                  <a:cubicBezTo>
                    <a:pt x="1277" y="20392"/>
                    <a:pt x="3486" y="21188"/>
                    <a:pt x="6677" y="21321"/>
                  </a:cubicBezTo>
                  <a:cubicBezTo>
                    <a:pt x="9868" y="21454"/>
                    <a:pt x="14041" y="20923"/>
                    <a:pt x="18214" y="203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2414373" y="1653116"/>
              <a:ext cx="335178" cy="27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63" fill="norm" stroke="1" extrusionOk="0">
                  <a:moveTo>
                    <a:pt x="18659" y="1319"/>
                  </a:moveTo>
                  <a:cubicBezTo>
                    <a:pt x="18252" y="660"/>
                    <a:pt x="17844" y="0"/>
                    <a:pt x="17437" y="0"/>
                  </a:cubicBezTo>
                  <a:cubicBezTo>
                    <a:pt x="17029" y="0"/>
                    <a:pt x="16621" y="660"/>
                    <a:pt x="15535" y="3463"/>
                  </a:cubicBezTo>
                  <a:cubicBezTo>
                    <a:pt x="14448" y="6266"/>
                    <a:pt x="12682" y="11212"/>
                    <a:pt x="11052" y="14592"/>
                  </a:cubicBezTo>
                  <a:cubicBezTo>
                    <a:pt x="9421" y="17973"/>
                    <a:pt x="7927" y="19786"/>
                    <a:pt x="6569" y="20693"/>
                  </a:cubicBezTo>
                  <a:cubicBezTo>
                    <a:pt x="5210" y="21600"/>
                    <a:pt x="3987" y="21600"/>
                    <a:pt x="2901" y="20611"/>
                  </a:cubicBezTo>
                  <a:cubicBezTo>
                    <a:pt x="1814" y="19621"/>
                    <a:pt x="863" y="17643"/>
                    <a:pt x="387" y="16159"/>
                  </a:cubicBezTo>
                  <a:cubicBezTo>
                    <a:pt x="-88" y="14675"/>
                    <a:pt x="-88" y="13685"/>
                    <a:pt x="184" y="12779"/>
                  </a:cubicBezTo>
                  <a:cubicBezTo>
                    <a:pt x="455" y="11872"/>
                    <a:pt x="999" y="11047"/>
                    <a:pt x="2765" y="11047"/>
                  </a:cubicBezTo>
                  <a:cubicBezTo>
                    <a:pt x="4531" y="11047"/>
                    <a:pt x="7520" y="11872"/>
                    <a:pt x="10848" y="13603"/>
                  </a:cubicBezTo>
                  <a:cubicBezTo>
                    <a:pt x="14176" y="15334"/>
                    <a:pt x="17844" y="17973"/>
                    <a:pt x="21512" y="206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2813050" y="1562100"/>
              <a:ext cx="12984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1600" fill="norm" stroke="1" extrusionOk="0">
                  <a:moveTo>
                    <a:pt x="997" y="0"/>
                  </a:moveTo>
                  <a:cubicBezTo>
                    <a:pt x="6978" y="1926"/>
                    <a:pt x="12960" y="3851"/>
                    <a:pt x="16615" y="6070"/>
                  </a:cubicBezTo>
                  <a:cubicBezTo>
                    <a:pt x="20271" y="8288"/>
                    <a:pt x="21600" y="10800"/>
                    <a:pt x="19108" y="13312"/>
                  </a:cubicBezTo>
                  <a:cubicBezTo>
                    <a:pt x="16615" y="15823"/>
                    <a:pt x="10302" y="18335"/>
                    <a:pt x="6480" y="19716"/>
                  </a:cubicBezTo>
                  <a:cubicBezTo>
                    <a:pt x="2658" y="21098"/>
                    <a:pt x="1329" y="213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3426737" y="1851289"/>
              <a:ext cx="249914" cy="3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806" fill="norm" stroke="1" extrusionOk="0">
                  <a:moveTo>
                    <a:pt x="194" y="20806"/>
                  </a:moveTo>
                  <a:cubicBezTo>
                    <a:pt x="13" y="14453"/>
                    <a:pt x="-169" y="8100"/>
                    <a:pt x="285" y="4288"/>
                  </a:cubicBezTo>
                  <a:cubicBezTo>
                    <a:pt x="739" y="477"/>
                    <a:pt x="1828" y="-794"/>
                    <a:pt x="5458" y="477"/>
                  </a:cubicBezTo>
                  <a:cubicBezTo>
                    <a:pt x="9088" y="1747"/>
                    <a:pt x="15260" y="5559"/>
                    <a:pt x="21431" y="93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3454400" y="1949450"/>
              <a:ext cx="3492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65" y="17280"/>
                    <a:pt x="7331" y="12960"/>
                    <a:pt x="10931" y="9360"/>
                  </a:cubicBezTo>
                  <a:cubicBezTo>
                    <a:pt x="14531" y="5760"/>
                    <a:pt x="18065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3949699" y="1682750"/>
              <a:ext cx="27845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3877"/>
                    <a:pt x="15429" y="7754"/>
                    <a:pt x="18514" y="11354"/>
                  </a:cubicBezTo>
                  <a:cubicBezTo>
                    <a:pt x="21600" y="14954"/>
                    <a:pt x="20057" y="18277"/>
                    <a:pt x="1851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4171949" y="1892300"/>
              <a:ext cx="2984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" y="17100"/>
                    <a:pt x="613" y="12600"/>
                    <a:pt x="1685" y="9450"/>
                  </a:cubicBezTo>
                  <a:cubicBezTo>
                    <a:pt x="2757" y="6300"/>
                    <a:pt x="4596" y="4500"/>
                    <a:pt x="8043" y="3150"/>
                  </a:cubicBezTo>
                  <a:cubicBezTo>
                    <a:pt x="11489" y="1800"/>
                    <a:pt x="16545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4946649" y="1657350"/>
              <a:ext cx="32314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16200" y="0"/>
                  </a:moveTo>
                  <a:cubicBezTo>
                    <a:pt x="18900" y="2200"/>
                    <a:pt x="21600" y="4400"/>
                    <a:pt x="20250" y="7200"/>
                  </a:cubicBezTo>
                  <a:cubicBezTo>
                    <a:pt x="18900" y="10000"/>
                    <a:pt x="13500" y="13400"/>
                    <a:pt x="9450" y="15900"/>
                  </a:cubicBezTo>
                  <a:cubicBezTo>
                    <a:pt x="5400" y="18400"/>
                    <a:pt x="2700" y="20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4946649" y="1600200"/>
              <a:ext cx="2921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78" y="15840"/>
                    <a:pt x="3757" y="10080"/>
                    <a:pt x="6574" y="6120"/>
                  </a:cubicBezTo>
                  <a:cubicBezTo>
                    <a:pt x="9391" y="2160"/>
                    <a:pt x="13148" y="0"/>
                    <a:pt x="15809" y="0"/>
                  </a:cubicBezTo>
                  <a:cubicBezTo>
                    <a:pt x="18470" y="0"/>
                    <a:pt x="20035" y="2160"/>
                    <a:pt x="21600" y="4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5003799" y="1807856"/>
              <a:ext cx="234951" cy="5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4086" y="13205"/>
                    <a:pt x="8173" y="5728"/>
                    <a:pt x="11773" y="2405"/>
                  </a:cubicBezTo>
                  <a:cubicBezTo>
                    <a:pt x="15373" y="-918"/>
                    <a:pt x="18486" y="-87"/>
                    <a:pt x="21600" y="7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5092699" y="2082800"/>
              <a:ext cx="1651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6000"/>
                    <a:pt x="11077" y="12000"/>
                    <a:pt x="14677" y="15600"/>
                  </a:cubicBezTo>
                  <a:cubicBezTo>
                    <a:pt x="18277" y="19200"/>
                    <a:pt x="19938" y="20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5130799" y="2093771"/>
              <a:ext cx="158751" cy="23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21600" y="161"/>
                  </a:moveTo>
                  <a:cubicBezTo>
                    <a:pt x="20160" y="-36"/>
                    <a:pt x="18720" y="-232"/>
                    <a:pt x="16848" y="750"/>
                  </a:cubicBezTo>
                  <a:cubicBezTo>
                    <a:pt x="14976" y="1732"/>
                    <a:pt x="12672" y="3892"/>
                    <a:pt x="9792" y="7132"/>
                  </a:cubicBezTo>
                  <a:cubicBezTo>
                    <a:pt x="6912" y="10372"/>
                    <a:pt x="3456" y="14692"/>
                    <a:pt x="1728" y="17244"/>
                  </a:cubicBezTo>
                  <a:cubicBezTo>
                    <a:pt x="0" y="19797"/>
                    <a:pt x="0" y="20583"/>
                    <a:pt x="0" y="213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5493414" y="1701013"/>
              <a:ext cx="183486" cy="41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18" fill="norm" stroke="1" extrusionOk="0">
                  <a:moveTo>
                    <a:pt x="21277" y="363"/>
                  </a:moveTo>
                  <a:cubicBezTo>
                    <a:pt x="18577" y="40"/>
                    <a:pt x="15877" y="-282"/>
                    <a:pt x="12932" y="417"/>
                  </a:cubicBezTo>
                  <a:cubicBezTo>
                    <a:pt x="9986" y="1115"/>
                    <a:pt x="6795" y="2834"/>
                    <a:pt x="4463" y="5467"/>
                  </a:cubicBezTo>
                  <a:cubicBezTo>
                    <a:pt x="2132" y="8100"/>
                    <a:pt x="659" y="11646"/>
                    <a:pt x="168" y="14440"/>
                  </a:cubicBezTo>
                  <a:cubicBezTo>
                    <a:pt x="-323" y="17234"/>
                    <a:pt x="168" y="19276"/>
                    <a:pt x="2868" y="20297"/>
                  </a:cubicBezTo>
                  <a:cubicBezTo>
                    <a:pt x="5568" y="21318"/>
                    <a:pt x="10477" y="21318"/>
                    <a:pt x="15386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5642255" y="1835150"/>
              <a:ext cx="294996" cy="27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63" fill="norm" stroke="1" extrusionOk="0">
                  <a:moveTo>
                    <a:pt x="16411" y="0"/>
                  </a:moveTo>
                  <a:cubicBezTo>
                    <a:pt x="14559" y="5276"/>
                    <a:pt x="12708" y="10553"/>
                    <a:pt x="10548" y="14180"/>
                  </a:cubicBezTo>
                  <a:cubicBezTo>
                    <a:pt x="8388" y="17808"/>
                    <a:pt x="5919" y="19786"/>
                    <a:pt x="4299" y="20693"/>
                  </a:cubicBezTo>
                  <a:cubicBezTo>
                    <a:pt x="2679" y="21600"/>
                    <a:pt x="1908" y="21435"/>
                    <a:pt x="1291" y="20116"/>
                  </a:cubicBezTo>
                  <a:cubicBezTo>
                    <a:pt x="673" y="18797"/>
                    <a:pt x="211" y="16324"/>
                    <a:pt x="56" y="14675"/>
                  </a:cubicBezTo>
                  <a:cubicBezTo>
                    <a:pt x="-98" y="13026"/>
                    <a:pt x="56" y="12202"/>
                    <a:pt x="596" y="11789"/>
                  </a:cubicBezTo>
                  <a:cubicBezTo>
                    <a:pt x="1136" y="11377"/>
                    <a:pt x="2062" y="11377"/>
                    <a:pt x="4222" y="12037"/>
                  </a:cubicBezTo>
                  <a:cubicBezTo>
                    <a:pt x="6382" y="12696"/>
                    <a:pt x="9776" y="14015"/>
                    <a:pt x="12862" y="15005"/>
                  </a:cubicBezTo>
                  <a:cubicBezTo>
                    <a:pt x="15948" y="15994"/>
                    <a:pt x="18725" y="16653"/>
                    <a:pt x="21502" y="173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5968999" y="1746250"/>
              <a:ext cx="152598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600" fill="norm" stroke="1" extrusionOk="0">
                  <a:moveTo>
                    <a:pt x="14011" y="0"/>
                  </a:moveTo>
                  <a:cubicBezTo>
                    <a:pt x="16638" y="2430"/>
                    <a:pt x="19265" y="4860"/>
                    <a:pt x="20432" y="7380"/>
                  </a:cubicBezTo>
                  <a:cubicBezTo>
                    <a:pt x="21600" y="9900"/>
                    <a:pt x="21308" y="12510"/>
                    <a:pt x="17659" y="14895"/>
                  </a:cubicBezTo>
                  <a:cubicBezTo>
                    <a:pt x="14011" y="17280"/>
                    <a:pt x="7005" y="1944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6591299" y="1926166"/>
              <a:ext cx="241301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7" y="10800"/>
                    <a:pt x="9474" y="0"/>
                    <a:pt x="13074" y="0"/>
                  </a:cubicBezTo>
                  <a:cubicBezTo>
                    <a:pt x="16674" y="0"/>
                    <a:pt x="19137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6638871" y="2082800"/>
              <a:ext cx="244529" cy="4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845" fill="norm" stroke="1" extrusionOk="0">
                  <a:moveTo>
                    <a:pt x="2519" y="0"/>
                  </a:moveTo>
                  <a:cubicBezTo>
                    <a:pt x="1215" y="7200"/>
                    <a:pt x="-88" y="14400"/>
                    <a:pt x="5" y="18000"/>
                  </a:cubicBezTo>
                  <a:cubicBezTo>
                    <a:pt x="98" y="21600"/>
                    <a:pt x="1588" y="21600"/>
                    <a:pt x="5405" y="19029"/>
                  </a:cubicBezTo>
                  <a:cubicBezTo>
                    <a:pt x="9222" y="16457"/>
                    <a:pt x="15367" y="11314"/>
                    <a:pt x="21512" y="61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7483389" y="1632080"/>
              <a:ext cx="485862" cy="60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60" fill="norm" stroke="1" extrusionOk="0">
                  <a:moveTo>
                    <a:pt x="21275" y="893"/>
                  </a:moveTo>
                  <a:cubicBezTo>
                    <a:pt x="21369" y="519"/>
                    <a:pt x="21463" y="145"/>
                    <a:pt x="21228" y="33"/>
                  </a:cubicBezTo>
                  <a:cubicBezTo>
                    <a:pt x="20994" y="-79"/>
                    <a:pt x="20430" y="70"/>
                    <a:pt x="18458" y="893"/>
                  </a:cubicBezTo>
                  <a:cubicBezTo>
                    <a:pt x="16486" y="1715"/>
                    <a:pt x="13105" y="3210"/>
                    <a:pt x="10240" y="4518"/>
                  </a:cubicBezTo>
                  <a:cubicBezTo>
                    <a:pt x="7376" y="5825"/>
                    <a:pt x="5028" y="6947"/>
                    <a:pt x="3573" y="7657"/>
                  </a:cubicBezTo>
                  <a:cubicBezTo>
                    <a:pt x="2117" y="8367"/>
                    <a:pt x="1554" y="8666"/>
                    <a:pt x="1084" y="8965"/>
                  </a:cubicBezTo>
                  <a:cubicBezTo>
                    <a:pt x="614" y="9264"/>
                    <a:pt x="239" y="9563"/>
                    <a:pt x="192" y="9861"/>
                  </a:cubicBezTo>
                  <a:cubicBezTo>
                    <a:pt x="145" y="10160"/>
                    <a:pt x="427" y="10459"/>
                    <a:pt x="1507" y="10684"/>
                  </a:cubicBezTo>
                  <a:cubicBezTo>
                    <a:pt x="2587" y="10908"/>
                    <a:pt x="4465" y="11057"/>
                    <a:pt x="6437" y="11319"/>
                  </a:cubicBezTo>
                  <a:cubicBezTo>
                    <a:pt x="8409" y="11581"/>
                    <a:pt x="10475" y="11954"/>
                    <a:pt x="11602" y="12365"/>
                  </a:cubicBezTo>
                  <a:cubicBezTo>
                    <a:pt x="12729" y="12776"/>
                    <a:pt x="12917" y="13225"/>
                    <a:pt x="12260" y="13935"/>
                  </a:cubicBezTo>
                  <a:cubicBezTo>
                    <a:pt x="11602" y="14645"/>
                    <a:pt x="10100" y="15617"/>
                    <a:pt x="8034" y="16625"/>
                  </a:cubicBezTo>
                  <a:cubicBezTo>
                    <a:pt x="5967" y="17634"/>
                    <a:pt x="3338" y="18681"/>
                    <a:pt x="1835" y="19354"/>
                  </a:cubicBezTo>
                  <a:cubicBezTo>
                    <a:pt x="333" y="20026"/>
                    <a:pt x="-43" y="20325"/>
                    <a:pt x="4" y="20661"/>
                  </a:cubicBezTo>
                  <a:cubicBezTo>
                    <a:pt x="51" y="20998"/>
                    <a:pt x="520" y="21372"/>
                    <a:pt x="1929" y="21446"/>
                  </a:cubicBezTo>
                  <a:cubicBezTo>
                    <a:pt x="3338" y="21521"/>
                    <a:pt x="5686" y="21297"/>
                    <a:pt x="8738" y="21035"/>
                  </a:cubicBezTo>
                  <a:cubicBezTo>
                    <a:pt x="11790" y="20774"/>
                    <a:pt x="15547" y="20475"/>
                    <a:pt x="17800" y="20288"/>
                  </a:cubicBezTo>
                  <a:cubicBezTo>
                    <a:pt x="20054" y="20101"/>
                    <a:pt x="20806" y="20026"/>
                    <a:pt x="21557" y="199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8210549" y="1586295"/>
              <a:ext cx="223196" cy="569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528" fill="norm" stroke="1" extrusionOk="0">
                  <a:moveTo>
                    <a:pt x="3600" y="8446"/>
                  </a:moveTo>
                  <a:cubicBezTo>
                    <a:pt x="4000" y="10846"/>
                    <a:pt x="4400" y="13246"/>
                    <a:pt x="4600" y="15246"/>
                  </a:cubicBezTo>
                  <a:cubicBezTo>
                    <a:pt x="4800" y="17246"/>
                    <a:pt x="4800" y="18846"/>
                    <a:pt x="4700" y="19926"/>
                  </a:cubicBezTo>
                  <a:cubicBezTo>
                    <a:pt x="4600" y="21006"/>
                    <a:pt x="4400" y="21566"/>
                    <a:pt x="4100" y="21526"/>
                  </a:cubicBezTo>
                  <a:cubicBezTo>
                    <a:pt x="3800" y="21486"/>
                    <a:pt x="3400" y="20846"/>
                    <a:pt x="3300" y="18926"/>
                  </a:cubicBezTo>
                  <a:cubicBezTo>
                    <a:pt x="3200" y="17006"/>
                    <a:pt x="3400" y="13806"/>
                    <a:pt x="4000" y="10966"/>
                  </a:cubicBezTo>
                  <a:cubicBezTo>
                    <a:pt x="4600" y="8126"/>
                    <a:pt x="5600" y="5646"/>
                    <a:pt x="6600" y="3966"/>
                  </a:cubicBezTo>
                  <a:cubicBezTo>
                    <a:pt x="7600" y="2286"/>
                    <a:pt x="8600" y="1406"/>
                    <a:pt x="9500" y="846"/>
                  </a:cubicBezTo>
                  <a:cubicBezTo>
                    <a:pt x="10400" y="286"/>
                    <a:pt x="11200" y="46"/>
                    <a:pt x="12100" y="6"/>
                  </a:cubicBezTo>
                  <a:cubicBezTo>
                    <a:pt x="13000" y="-34"/>
                    <a:pt x="14000" y="126"/>
                    <a:pt x="15800" y="1046"/>
                  </a:cubicBezTo>
                  <a:cubicBezTo>
                    <a:pt x="17600" y="1966"/>
                    <a:pt x="20200" y="3646"/>
                    <a:pt x="20900" y="5206"/>
                  </a:cubicBezTo>
                  <a:cubicBezTo>
                    <a:pt x="21600" y="6766"/>
                    <a:pt x="20400" y="8206"/>
                    <a:pt x="16600" y="9166"/>
                  </a:cubicBezTo>
                  <a:cubicBezTo>
                    <a:pt x="12800" y="10126"/>
                    <a:pt x="6400" y="10606"/>
                    <a:pt x="0" y="110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8369299" y="1905000"/>
              <a:ext cx="260351" cy="23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3535"/>
                  </a:moveTo>
                  <a:cubicBezTo>
                    <a:pt x="2634" y="7658"/>
                    <a:pt x="5268" y="11782"/>
                    <a:pt x="6585" y="14727"/>
                  </a:cubicBezTo>
                  <a:cubicBezTo>
                    <a:pt x="7902" y="17673"/>
                    <a:pt x="7902" y="19440"/>
                    <a:pt x="7376" y="20422"/>
                  </a:cubicBezTo>
                  <a:cubicBezTo>
                    <a:pt x="6849" y="21404"/>
                    <a:pt x="5795" y="21600"/>
                    <a:pt x="5093" y="21207"/>
                  </a:cubicBezTo>
                  <a:cubicBezTo>
                    <a:pt x="4390" y="20815"/>
                    <a:pt x="4039" y="19833"/>
                    <a:pt x="3776" y="17869"/>
                  </a:cubicBezTo>
                  <a:cubicBezTo>
                    <a:pt x="3512" y="15905"/>
                    <a:pt x="3337" y="12960"/>
                    <a:pt x="4741" y="10113"/>
                  </a:cubicBezTo>
                  <a:cubicBezTo>
                    <a:pt x="6146" y="7265"/>
                    <a:pt x="9132" y="4516"/>
                    <a:pt x="12205" y="2847"/>
                  </a:cubicBezTo>
                  <a:cubicBezTo>
                    <a:pt x="15278" y="1178"/>
                    <a:pt x="18439" y="58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8749861" y="1675769"/>
              <a:ext cx="178240" cy="5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80" fill="norm" stroke="1" extrusionOk="0">
                  <a:moveTo>
                    <a:pt x="21150" y="3315"/>
                  </a:moveTo>
                  <a:cubicBezTo>
                    <a:pt x="21150" y="2809"/>
                    <a:pt x="21150" y="2303"/>
                    <a:pt x="20773" y="1712"/>
                  </a:cubicBezTo>
                  <a:cubicBezTo>
                    <a:pt x="20397" y="1122"/>
                    <a:pt x="19643" y="447"/>
                    <a:pt x="18513" y="151"/>
                  </a:cubicBezTo>
                  <a:cubicBezTo>
                    <a:pt x="17383" y="-144"/>
                    <a:pt x="15876" y="-60"/>
                    <a:pt x="13866" y="868"/>
                  </a:cubicBezTo>
                  <a:cubicBezTo>
                    <a:pt x="11857" y="1797"/>
                    <a:pt x="9345" y="3568"/>
                    <a:pt x="6959" y="5720"/>
                  </a:cubicBezTo>
                  <a:cubicBezTo>
                    <a:pt x="4573" y="7872"/>
                    <a:pt x="2313" y="10403"/>
                    <a:pt x="1057" y="12808"/>
                  </a:cubicBezTo>
                  <a:cubicBezTo>
                    <a:pt x="-199" y="15212"/>
                    <a:pt x="-450" y="17490"/>
                    <a:pt x="931" y="19009"/>
                  </a:cubicBezTo>
                  <a:cubicBezTo>
                    <a:pt x="2313" y="20528"/>
                    <a:pt x="5327" y="21287"/>
                    <a:pt x="8843" y="21372"/>
                  </a:cubicBezTo>
                  <a:cubicBezTo>
                    <a:pt x="12359" y="21456"/>
                    <a:pt x="16378" y="20865"/>
                    <a:pt x="20397" y="20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9045336" y="1854634"/>
              <a:ext cx="390765" cy="23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048" fill="norm" stroke="1" extrusionOk="0">
                  <a:moveTo>
                    <a:pt x="1929" y="2755"/>
                  </a:moveTo>
                  <a:cubicBezTo>
                    <a:pt x="1116" y="4617"/>
                    <a:pt x="304" y="6479"/>
                    <a:pt x="71" y="9459"/>
                  </a:cubicBezTo>
                  <a:cubicBezTo>
                    <a:pt x="-161" y="12438"/>
                    <a:pt x="187" y="16535"/>
                    <a:pt x="942" y="18769"/>
                  </a:cubicBezTo>
                  <a:cubicBezTo>
                    <a:pt x="1697" y="21004"/>
                    <a:pt x="2858" y="21376"/>
                    <a:pt x="3845" y="20817"/>
                  </a:cubicBezTo>
                  <a:cubicBezTo>
                    <a:pt x="4833" y="20259"/>
                    <a:pt x="5645" y="18769"/>
                    <a:pt x="6168" y="17279"/>
                  </a:cubicBezTo>
                  <a:cubicBezTo>
                    <a:pt x="6691" y="15790"/>
                    <a:pt x="6923" y="14300"/>
                    <a:pt x="6981" y="14114"/>
                  </a:cubicBezTo>
                  <a:cubicBezTo>
                    <a:pt x="7039" y="13928"/>
                    <a:pt x="6923" y="15045"/>
                    <a:pt x="7097" y="15883"/>
                  </a:cubicBezTo>
                  <a:cubicBezTo>
                    <a:pt x="7271" y="16721"/>
                    <a:pt x="7736" y="17279"/>
                    <a:pt x="8665" y="17186"/>
                  </a:cubicBezTo>
                  <a:cubicBezTo>
                    <a:pt x="9594" y="17093"/>
                    <a:pt x="10987" y="16348"/>
                    <a:pt x="12265" y="14579"/>
                  </a:cubicBezTo>
                  <a:cubicBezTo>
                    <a:pt x="13542" y="12810"/>
                    <a:pt x="14704" y="10017"/>
                    <a:pt x="15400" y="7969"/>
                  </a:cubicBezTo>
                  <a:cubicBezTo>
                    <a:pt x="16097" y="5921"/>
                    <a:pt x="16329" y="4617"/>
                    <a:pt x="16445" y="3500"/>
                  </a:cubicBezTo>
                  <a:cubicBezTo>
                    <a:pt x="16562" y="2383"/>
                    <a:pt x="16562" y="1452"/>
                    <a:pt x="16155" y="800"/>
                  </a:cubicBezTo>
                  <a:cubicBezTo>
                    <a:pt x="15749" y="148"/>
                    <a:pt x="14936" y="-224"/>
                    <a:pt x="14239" y="148"/>
                  </a:cubicBezTo>
                  <a:cubicBezTo>
                    <a:pt x="13542" y="521"/>
                    <a:pt x="12962" y="1638"/>
                    <a:pt x="12555" y="3221"/>
                  </a:cubicBezTo>
                  <a:cubicBezTo>
                    <a:pt x="12149" y="4804"/>
                    <a:pt x="11916" y="6852"/>
                    <a:pt x="11974" y="8248"/>
                  </a:cubicBezTo>
                  <a:cubicBezTo>
                    <a:pt x="12033" y="9645"/>
                    <a:pt x="12381" y="10390"/>
                    <a:pt x="14007" y="10204"/>
                  </a:cubicBezTo>
                  <a:cubicBezTo>
                    <a:pt x="15633" y="10017"/>
                    <a:pt x="18536" y="8900"/>
                    <a:pt x="21439" y="77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9455149" y="1797050"/>
              <a:ext cx="94309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8720" y="0"/>
                  </a:moveTo>
                  <a:cubicBezTo>
                    <a:pt x="20160" y="1934"/>
                    <a:pt x="21600" y="3869"/>
                    <a:pt x="21360" y="6985"/>
                  </a:cubicBezTo>
                  <a:cubicBezTo>
                    <a:pt x="21120" y="10101"/>
                    <a:pt x="19200" y="14400"/>
                    <a:pt x="15360" y="17033"/>
                  </a:cubicBezTo>
                  <a:cubicBezTo>
                    <a:pt x="11520" y="19666"/>
                    <a:pt x="5760" y="2063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7427055" y="2429169"/>
              <a:ext cx="389795" cy="34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31" fill="norm" stroke="1" extrusionOk="0">
                  <a:moveTo>
                    <a:pt x="135" y="3736"/>
                  </a:moveTo>
                  <a:cubicBezTo>
                    <a:pt x="18" y="7555"/>
                    <a:pt x="-99" y="11375"/>
                    <a:pt x="135" y="14206"/>
                  </a:cubicBezTo>
                  <a:cubicBezTo>
                    <a:pt x="368" y="17038"/>
                    <a:pt x="952" y="18882"/>
                    <a:pt x="1477" y="20001"/>
                  </a:cubicBezTo>
                  <a:cubicBezTo>
                    <a:pt x="2003" y="21121"/>
                    <a:pt x="2470" y="21516"/>
                    <a:pt x="3170" y="21253"/>
                  </a:cubicBezTo>
                  <a:cubicBezTo>
                    <a:pt x="3871" y="20989"/>
                    <a:pt x="4805" y="20067"/>
                    <a:pt x="5447" y="18750"/>
                  </a:cubicBezTo>
                  <a:cubicBezTo>
                    <a:pt x="6089" y="17433"/>
                    <a:pt x="6439" y="15721"/>
                    <a:pt x="6731" y="14536"/>
                  </a:cubicBezTo>
                  <a:cubicBezTo>
                    <a:pt x="7023" y="13350"/>
                    <a:pt x="7257" y="12692"/>
                    <a:pt x="7607" y="12560"/>
                  </a:cubicBezTo>
                  <a:cubicBezTo>
                    <a:pt x="7957" y="12428"/>
                    <a:pt x="8424" y="12823"/>
                    <a:pt x="9417" y="13087"/>
                  </a:cubicBezTo>
                  <a:cubicBezTo>
                    <a:pt x="10409" y="13350"/>
                    <a:pt x="11927" y="13482"/>
                    <a:pt x="13386" y="12955"/>
                  </a:cubicBezTo>
                  <a:cubicBezTo>
                    <a:pt x="14846" y="12428"/>
                    <a:pt x="16247" y="11243"/>
                    <a:pt x="17064" y="9465"/>
                  </a:cubicBezTo>
                  <a:cubicBezTo>
                    <a:pt x="17882" y="7687"/>
                    <a:pt x="18115" y="5316"/>
                    <a:pt x="17940" y="3670"/>
                  </a:cubicBezTo>
                  <a:cubicBezTo>
                    <a:pt x="17765" y="2023"/>
                    <a:pt x="17181" y="1101"/>
                    <a:pt x="16480" y="575"/>
                  </a:cubicBezTo>
                  <a:cubicBezTo>
                    <a:pt x="15780" y="48"/>
                    <a:pt x="14963" y="-84"/>
                    <a:pt x="14320" y="48"/>
                  </a:cubicBezTo>
                  <a:cubicBezTo>
                    <a:pt x="13678" y="179"/>
                    <a:pt x="13211" y="575"/>
                    <a:pt x="12919" y="1562"/>
                  </a:cubicBezTo>
                  <a:cubicBezTo>
                    <a:pt x="12627" y="2550"/>
                    <a:pt x="12511" y="4131"/>
                    <a:pt x="12686" y="5579"/>
                  </a:cubicBezTo>
                  <a:cubicBezTo>
                    <a:pt x="12861" y="7028"/>
                    <a:pt x="13328" y="8345"/>
                    <a:pt x="14846" y="9070"/>
                  </a:cubicBezTo>
                  <a:cubicBezTo>
                    <a:pt x="16364" y="9794"/>
                    <a:pt x="18932" y="9926"/>
                    <a:pt x="21501" y="100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7942422" y="2470876"/>
              <a:ext cx="265126" cy="32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273" fill="norm" stroke="1" extrusionOk="0">
                  <a:moveTo>
                    <a:pt x="616" y="788"/>
                  </a:moveTo>
                  <a:cubicBezTo>
                    <a:pt x="113" y="230"/>
                    <a:pt x="-389" y="-327"/>
                    <a:pt x="448" y="230"/>
                  </a:cubicBezTo>
                  <a:cubicBezTo>
                    <a:pt x="1285" y="788"/>
                    <a:pt x="3462" y="2460"/>
                    <a:pt x="6225" y="3993"/>
                  </a:cubicBezTo>
                  <a:cubicBezTo>
                    <a:pt x="8988" y="5526"/>
                    <a:pt x="12337" y="6919"/>
                    <a:pt x="14430" y="7756"/>
                  </a:cubicBezTo>
                  <a:cubicBezTo>
                    <a:pt x="16523" y="8592"/>
                    <a:pt x="17360" y="8870"/>
                    <a:pt x="18364" y="9149"/>
                  </a:cubicBezTo>
                  <a:cubicBezTo>
                    <a:pt x="19369" y="9428"/>
                    <a:pt x="20541" y="9707"/>
                    <a:pt x="20876" y="10125"/>
                  </a:cubicBezTo>
                  <a:cubicBezTo>
                    <a:pt x="21211" y="10543"/>
                    <a:pt x="20709" y="11100"/>
                    <a:pt x="18951" y="12006"/>
                  </a:cubicBezTo>
                  <a:cubicBezTo>
                    <a:pt x="17192" y="12912"/>
                    <a:pt x="14178" y="14166"/>
                    <a:pt x="11751" y="15420"/>
                  </a:cubicBezTo>
                  <a:cubicBezTo>
                    <a:pt x="9323" y="16674"/>
                    <a:pt x="7481" y="17928"/>
                    <a:pt x="6476" y="18904"/>
                  </a:cubicBezTo>
                  <a:cubicBezTo>
                    <a:pt x="5471" y="19879"/>
                    <a:pt x="5304" y="20576"/>
                    <a:pt x="5137" y="212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8365023" y="2533650"/>
              <a:ext cx="270978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20934" y="0"/>
                  </a:moveTo>
                  <a:cubicBezTo>
                    <a:pt x="17752" y="4917"/>
                    <a:pt x="14571" y="9834"/>
                    <a:pt x="11473" y="13346"/>
                  </a:cubicBezTo>
                  <a:cubicBezTo>
                    <a:pt x="8376" y="16859"/>
                    <a:pt x="5362" y="18966"/>
                    <a:pt x="3436" y="19844"/>
                  </a:cubicBezTo>
                  <a:cubicBezTo>
                    <a:pt x="1510" y="20722"/>
                    <a:pt x="673" y="20371"/>
                    <a:pt x="255" y="19493"/>
                  </a:cubicBezTo>
                  <a:cubicBezTo>
                    <a:pt x="-164" y="18615"/>
                    <a:pt x="-164" y="17210"/>
                    <a:pt x="1008" y="15454"/>
                  </a:cubicBezTo>
                  <a:cubicBezTo>
                    <a:pt x="2180" y="13698"/>
                    <a:pt x="4524" y="11590"/>
                    <a:pt x="6617" y="10624"/>
                  </a:cubicBezTo>
                  <a:cubicBezTo>
                    <a:pt x="8710" y="9659"/>
                    <a:pt x="10552" y="9834"/>
                    <a:pt x="12980" y="11854"/>
                  </a:cubicBezTo>
                  <a:cubicBezTo>
                    <a:pt x="15408" y="13873"/>
                    <a:pt x="18422" y="17737"/>
                    <a:pt x="2143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8743949" y="2794000"/>
              <a:ext cx="254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0" y="3325645"/>
              <a:ext cx="203380" cy="104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11" fill="norm" stroke="1" extrusionOk="0">
                  <a:moveTo>
                    <a:pt x="9353" y="5761"/>
                  </a:moveTo>
                  <a:cubicBezTo>
                    <a:pt x="8462" y="6368"/>
                    <a:pt x="7571" y="6976"/>
                    <a:pt x="7460" y="8168"/>
                  </a:cubicBezTo>
                  <a:cubicBezTo>
                    <a:pt x="7348" y="9361"/>
                    <a:pt x="8016" y="11139"/>
                    <a:pt x="8128" y="12766"/>
                  </a:cubicBezTo>
                  <a:cubicBezTo>
                    <a:pt x="8239" y="14392"/>
                    <a:pt x="7794" y="15867"/>
                    <a:pt x="7237" y="17190"/>
                  </a:cubicBezTo>
                  <a:cubicBezTo>
                    <a:pt x="6680" y="18513"/>
                    <a:pt x="6012" y="19684"/>
                    <a:pt x="5678" y="20421"/>
                  </a:cubicBezTo>
                  <a:cubicBezTo>
                    <a:pt x="5344" y="21159"/>
                    <a:pt x="5344" y="21462"/>
                    <a:pt x="5456" y="21506"/>
                  </a:cubicBezTo>
                  <a:cubicBezTo>
                    <a:pt x="5567" y="21549"/>
                    <a:pt x="5790" y="21332"/>
                    <a:pt x="5678" y="20530"/>
                  </a:cubicBezTo>
                  <a:cubicBezTo>
                    <a:pt x="5567" y="19727"/>
                    <a:pt x="5122" y="18339"/>
                    <a:pt x="4565" y="16778"/>
                  </a:cubicBezTo>
                  <a:cubicBezTo>
                    <a:pt x="4008" y="15216"/>
                    <a:pt x="3340" y="13482"/>
                    <a:pt x="2895" y="11833"/>
                  </a:cubicBezTo>
                  <a:cubicBezTo>
                    <a:pt x="2449" y="10185"/>
                    <a:pt x="2227" y="8624"/>
                    <a:pt x="2449" y="6997"/>
                  </a:cubicBezTo>
                  <a:cubicBezTo>
                    <a:pt x="2672" y="5371"/>
                    <a:pt x="3340" y="3679"/>
                    <a:pt x="4008" y="2595"/>
                  </a:cubicBezTo>
                  <a:cubicBezTo>
                    <a:pt x="4676" y="1510"/>
                    <a:pt x="5344" y="1033"/>
                    <a:pt x="5901" y="686"/>
                  </a:cubicBezTo>
                  <a:cubicBezTo>
                    <a:pt x="6458" y="339"/>
                    <a:pt x="6903" y="122"/>
                    <a:pt x="7682" y="36"/>
                  </a:cubicBezTo>
                  <a:cubicBezTo>
                    <a:pt x="8462" y="-51"/>
                    <a:pt x="9575" y="-8"/>
                    <a:pt x="11357" y="469"/>
                  </a:cubicBezTo>
                  <a:cubicBezTo>
                    <a:pt x="13138" y="947"/>
                    <a:pt x="15588" y="1857"/>
                    <a:pt x="17703" y="2877"/>
                  </a:cubicBezTo>
                  <a:cubicBezTo>
                    <a:pt x="19819" y="3896"/>
                    <a:pt x="21600" y="5024"/>
                    <a:pt x="21377" y="5913"/>
                  </a:cubicBezTo>
                  <a:cubicBezTo>
                    <a:pt x="21155" y="6802"/>
                    <a:pt x="18928" y="7453"/>
                    <a:pt x="15031" y="7908"/>
                  </a:cubicBezTo>
                  <a:cubicBezTo>
                    <a:pt x="11134" y="8363"/>
                    <a:pt x="5567" y="8624"/>
                    <a:pt x="0" y="88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85602" y="3898900"/>
              <a:ext cx="252549" cy="45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47" fill="norm" stroke="1" extrusionOk="0">
                  <a:moveTo>
                    <a:pt x="2036" y="7764"/>
                  </a:moveTo>
                  <a:cubicBezTo>
                    <a:pt x="1316" y="6968"/>
                    <a:pt x="596" y="6171"/>
                    <a:pt x="236" y="5524"/>
                  </a:cubicBezTo>
                  <a:cubicBezTo>
                    <a:pt x="-124" y="4877"/>
                    <a:pt x="-124" y="4380"/>
                    <a:pt x="596" y="3982"/>
                  </a:cubicBezTo>
                  <a:cubicBezTo>
                    <a:pt x="1316" y="3583"/>
                    <a:pt x="2756" y="3285"/>
                    <a:pt x="4826" y="3583"/>
                  </a:cubicBezTo>
                  <a:cubicBezTo>
                    <a:pt x="6896" y="3882"/>
                    <a:pt x="9596" y="4778"/>
                    <a:pt x="11756" y="6818"/>
                  </a:cubicBezTo>
                  <a:cubicBezTo>
                    <a:pt x="13916" y="8859"/>
                    <a:pt x="15536" y="12044"/>
                    <a:pt x="15986" y="14632"/>
                  </a:cubicBezTo>
                  <a:cubicBezTo>
                    <a:pt x="16436" y="17220"/>
                    <a:pt x="15716" y="19211"/>
                    <a:pt x="14906" y="20306"/>
                  </a:cubicBezTo>
                  <a:cubicBezTo>
                    <a:pt x="14096" y="21401"/>
                    <a:pt x="13196" y="21600"/>
                    <a:pt x="12476" y="21351"/>
                  </a:cubicBezTo>
                  <a:cubicBezTo>
                    <a:pt x="11756" y="21102"/>
                    <a:pt x="11216" y="20406"/>
                    <a:pt x="10946" y="18514"/>
                  </a:cubicBezTo>
                  <a:cubicBezTo>
                    <a:pt x="10676" y="16623"/>
                    <a:pt x="10676" y="13537"/>
                    <a:pt x="12116" y="10452"/>
                  </a:cubicBezTo>
                  <a:cubicBezTo>
                    <a:pt x="13556" y="7366"/>
                    <a:pt x="16436" y="4280"/>
                    <a:pt x="18236" y="2538"/>
                  </a:cubicBezTo>
                  <a:cubicBezTo>
                    <a:pt x="20036" y="796"/>
                    <a:pt x="20756" y="398"/>
                    <a:pt x="214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754709" y="3588560"/>
              <a:ext cx="242241" cy="805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22" fill="norm" stroke="1" extrusionOk="0">
                  <a:moveTo>
                    <a:pt x="21310" y="996"/>
                  </a:moveTo>
                  <a:cubicBezTo>
                    <a:pt x="21124" y="714"/>
                    <a:pt x="20938" y="431"/>
                    <a:pt x="20286" y="233"/>
                  </a:cubicBezTo>
                  <a:cubicBezTo>
                    <a:pt x="19634" y="35"/>
                    <a:pt x="18517" y="-78"/>
                    <a:pt x="17213" y="63"/>
                  </a:cubicBezTo>
                  <a:cubicBezTo>
                    <a:pt x="15910" y="205"/>
                    <a:pt x="14420" y="601"/>
                    <a:pt x="12093" y="1760"/>
                  </a:cubicBezTo>
                  <a:cubicBezTo>
                    <a:pt x="9765" y="2919"/>
                    <a:pt x="6600" y="4841"/>
                    <a:pt x="4365" y="6877"/>
                  </a:cubicBezTo>
                  <a:cubicBezTo>
                    <a:pt x="2131" y="8913"/>
                    <a:pt x="827" y="11061"/>
                    <a:pt x="269" y="13125"/>
                  </a:cubicBezTo>
                  <a:cubicBezTo>
                    <a:pt x="-290" y="15189"/>
                    <a:pt x="-104" y="17168"/>
                    <a:pt x="2038" y="18553"/>
                  </a:cubicBezTo>
                  <a:cubicBezTo>
                    <a:pt x="4179" y="19939"/>
                    <a:pt x="8276" y="20730"/>
                    <a:pt x="10882" y="21126"/>
                  </a:cubicBezTo>
                  <a:cubicBezTo>
                    <a:pt x="13489" y="21522"/>
                    <a:pt x="14607" y="21522"/>
                    <a:pt x="15724" y="21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1220515" y="4012994"/>
              <a:ext cx="366985" cy="2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916" fill="norm" stroke="1" extrusionOk="0">
                  <a:moveTo>
                    <a:pt x="11402" y="5907"/>
                  </a:moveTo>
                  <a:cubicBezTo>
                    <a:pt x="10538" y="4107"/>
                    <a:pt x="9674" y="2307"/>
                    <a:pt x="8440" y="1161"/>
                  </a:cubicBezTo>
                  <a:cubicBezTo>
                    <a:pt x="7206" y="16"/>
                    <a:pt x="5601" y="-475"/>
                    <a:pt x="4182" y="589"/>
                  </a:cubicBezTo>
                  <a:cubicBezTo>
                    <a:pt x="2762" y="1652"/>
                    <a:pt x="1528" y="4270"/>
                    <a:pt x="787" y="7380"/>
                  </a:cubicBezTo>
                  <a:cubicBezTo>
                    <a:pt x="47" y="10489"/>
                    <a:pt x="-200" y="14089"/>
                    <a:pt x="170" y="16625"/>
                  </a:cubicBezTo>
                  <a:cubicBezTo>
                    <a:pt x="541" y="19161"/>
                    <a:pt x="1528" y="20634"/>
                    <a:pt x="3071" y="20880"/>
                  </a:cubicBezTo>
                  <a:cubicBezTo>
                    <a:pt x="4614" y="21125"/>
                    <a:pt x="6712" y="20143"/>
                    <a:pt x="8563" y="17934"/>
                  </a:cubicBezTo>
                  <a:cubicBezTo>
                    <a:pt x="10415" y="15725"/>
                    <a:pt x="12019" y="12289"/>
                    <a:pt x="12883" y="10080"/>
                  </a:cubicBezTo>
                  <a:cubicBezTo>
                    <a:pt x="13747" y="7870"/>
                    <a:pt x="13871" y="6889"/>
                    <a:pt x="14056" y="6970"/>
                  </a:cubicBezTo>
                  <a:cubicBezTo>
                    <a:pt x="14241" y="7052"/>
                    <a:pt x="14488" y="8198"/>
                    <a:pt x="15229" y="10243"/>
                  </a:cubicBezTo>
                  <a:cubicBezTo>
                    <a:pt x="15969" y="12289"/>
                    <a:pt x="17203" y="15234"/>
                    <a:pt x="18314" y="16952"/>
                  </a:cubicBezTo>
                  <a:cubicBezTo>
                    <a:pt x="19425" y="18670"/>
                    <a:pt x="20413" y="19161"/>
                    <a:pt x="21400" y="196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2065487" y="3949649"/>
              <a:ext cx="450372" cy="3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77" fill="norm" stroke="1" extrusionOk="0">
                  <a:moveTo>
                    <a:pt x="19509" y="379"/>
                  </a:moveTo>
                  <a:cubicBezTo>
                    <a:pt x="20212" y="128"/>
                    <a:pt x="20915" y="-123"/>
                    <a:pt x="21217" y="65"/>
                  </a:cubicBezTo>
                  <a:cubicBezTo>
                    <a:pt x="21518" y="254"/>
                    <a:pt x="21418" y="882"/>
                    <a:pt x="20714" y="1886"/>
                  </a:cubicBezTo>
                  <a:cubicBezTo>
                    <a:pt x="20011" y="2891"/>
                    <a:pt x="18705" y="4272"/>
                    <a:pt x="16445" y="5842"/>
                  </a:cubicBezTo>
                  <a:cubicBezTo>
                    <a:pt x="14184" y="7412"/>
                    <a:pt x="10969" y="9170"/>
                    <a:pt x="8307" y="10489"/>
                  </a:cubicBezTo>
                  <a:cubicBezTo>
                    <a:pt x="5645" y="11807"/>
                    <a:pt x="3535" y="12686"/>
                    <a:pt x="2229" y="13314"/>
                  </a:cubicBezTo>
                  <a:cubicBezTo>
                    <a:pt x="923" y="13942"/>
                    <a:pt x="420" y="14319"/>
                    <a:pt x="169" y="14821"/>
                  </a:cubicBezTo>
                  <a:cubicBezTo>
                    <a:pt x="-82" y="15324"/>
                    <a:pt x="-82" y="15951"/>
                    <a:pt x="370" y="16642"/>
                  </a:cubicBezTo>
                  <a:cubicBezTo>
                    <a:pt x="822" y="17333"/>
                    <a:pt x="1726" y="18086"/>
                    <a:pt x="3736" y="18714"/>
                  </a:cubicBezTo>
                  <a:cubicBezTo>
                    <a:pt x="5745" y="19342"/>
                    <a:pt x="8859" y="19844"/>
                    <a:pt x="11974" y="20284"/>
                  </a:cubicBezTo>
                  <a:cubicBezTo>
                    <a:pt x="15088" y="20724"/>
                    <a:pt x="18203" y="21100"/>
                    <a:pt x="21317" y="21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2908300" y="3827801"/>
              <a:ext cx="469901" cy="62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42"/>
                  </a:moveTo>
                  <a:cubicBezTo>
                    <a:pt x="486" y="-30"/>
                    <a:pt x="973" y="-102"/>
                    <a:pt x="1995" y="657"/>
                  </a:cubicBezTo>
                  <a:cubicBezTo>
                    <a:pt x="3016" y="1415"/>
                    <a:pt x="4573" y="3004"/>
                    <a:pt x="6227" y="5063"/>
                  </a:cubicBezTo>
                  <a:cubicBezTo>
                    <a:pt x="7881" y="7122"/>
                    <a:pt x="9632" y="9651"/>
                    <a:pt x="11384" y="11926"/>
                  </a:cubicBezTo>
                  <a:cubicBezTo>
                    <a:pt x="13135" y="14202"/>
                    <a:pt x="14886" y="16224"/>
                    <a:pt x="16589" y="17778"/>
                  </a:cubicBezTo>
                  <a:cubicBezTo>
                    <a:pt x="18292" y="19331"/>
                    <a:pt x="19946" y="20414"/>
                    <a:pt x="21600" y="21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2806700" y="3833725"/>
              <a:ext cx="596901" cy="64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1107"/>
                  </a:moveTo>
                  <a:cubicBezTo>
                    <a:pt x="21600" y="616"/>
                    <a:pt x="21600" y="125"/>
                    <a:pt x="21409" y="20"/>
                  </a:cubicBezTo>
                  <a:cubicBezTo>
                    <a:pt x="21217" y="-85"/>
                    <a:pt x="20834" y="196"/>
                    <a:pt x="19800" y="1353"/>
                  </a:cubicBezTo>
                  <a:cubicBezTo>
                    <a:pt x="18766" y="2510"/>
                    <a:pt x="17081" y="4544"/>
                    <a:pt x="15396" y="6437"/>
                  </a:cubicBezTo>
                  <a:cubicBezTo>
                    <a:pt x="13711" y="8331"/>
                    <a:pt x="12026" y="10084"/>
                    <a:pt x="10149" y="11837"/>
                  </a:cubicBezTo>
                  <a:cubicBezTo>
                    <a:pt x="8272" y="13590"/>
                    <a:pt x="6204" y="15344"/>
                    <a:pt x="4481" y="16957"/>
                  </a:cubicBezTo>
                  <a:cubicBezTo>
                    <a:pt x="2757" y="18570"/>
                    <a:pt x="1379" y="20042"/>
                    <a:pt x="0" y="21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3768639" y="3992373"/>
              <a:ext cx="363464" cy="33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44" fill="norm" stroke="1" extrusionOk="0">
                  <a:moveTo>
                    <a:pt x="15925" y="3332"/>
                  </a:moveTo>
                  <a:cubicBezTo>
                    <a:pt x="17298" y="2259"/>
                    <a:pt x="18671" y="1186"/>
                    <a:pt x="19670" y="582"/>
                  </a:cubicBezTo>
                  <a:cubicBezTo>
                    <a:pt x="20669" y="-22"/>
                    <a:pt x="21293" y="-156"/>
                    <a:pt x="21418" y="179"/>
                  </a:cubicBezTo>
                  <a:cubicBezTo>
                    <a:pt x="21543" y="515"/>
                    <a:pt x="21168" y="1320"/>
                    <a:pt x="19296" y="3265"/>
                  </a:cubicBezTo>
                  <a:cubicBezTo>
                    <a:pt x="17423" y="5210"/>
                    <a:pt x="14052" y="8296"/>
                    <a:pt x="10743" y="10979"/>
                  </a:cubicBezTo>
                  <a:cubicBezTo>
                    <a:pt x="7434" y="13663"/>
                    <a:pt x="4188" y="15943"/>
                    <a:pt x="2315" y="17285"/>
                  </a:cubicBezTo>
                  <a:cubicBezTo>
                    <a:pt x="442" y="18627"/>
                    <a:pt x="-57" y="19029"/>
                    <a:pt x="5" y="19230"/>
                  </a:cubicBezTo>
                  <a:cubicBezTo>
                    <a:pt x="68" y="19432"/>
                    <a:pt x="692" y="19432"/>
                    <a:pt x="3127" y="19499"/>
                  </a:cubicBezTo>
                  <a:cubicBezTo>
                    <a:pt x="5561" y="19566"/>
                    <a:pt x="9807" y="19700"/>
                    <a:pt x="12866" y="20035"/>
                  </a:cubicBezTo>
                  <a:cubicBezTo>
                    <a:pt x="15925" y="20371"/>
                    <a:pt x="17797" y="20907"/>
                    <a:pt x="19670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3892549" y="4394200"/>
              <a:ext cx="2921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2" y="15840"/>
                    <a:pt x="9704" y="10080"/>
                    <a:pt x="13304" y="6480"/>
                  </a:cubicBezTo>
                  <a:cubicBezTo>
                    <a:pt x="16904" y="2880"/>
                    <a:pt x="19252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4480983" y="3841750"/>
              <a:ext cx="233628" cy="67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72" fill="norm" stroke="1" extrusionOk="0">
                  <a:moveTo>
                    <a:pt x="3632" y="0"/>
                  </a:moveTo>
                  <a:cubicBezTo>
                    <a:pt x="4396" y="1207"/>
                    <a:pt x="5161" y="2415"/>
                    <a:pt x="5830" y="4293"/>
                  </a:cubicBezTo>
                  <a:cubicBezTo>
                    <a:pt x="6499" y="6171"/>
                    <a:pt x="7073" y="8720"/>
                    <a:pt x="7359" y="11202"/>
                  </a:cubicBezTo>
                  <a:cubicBezTo>
                    <a:pt x="7646" y="13684"/>
                    <a:pt x="7646" y="16099"/>
                    <a:pt x="7550" y="17542"/>
                  </a:cubicBezTo>
                  <a:cubicBezTo>
                    <a:pt x="7455" y="18984"/>
                    <a:pt x="7264" y="19453"/>
                    <a:pt x="6881" y="20024"/>
                  </a:cubicBezTo>
                  <a:cubicBezTo>
                    <a:pt x="6499" y="20594"/>
                    <a:pt x="5926" y="21265"/>
                    <a:pt x="5543" y="21432"/>
                  </a:cubicBezTo>
                  <a:cubicBezTo>
                    <a:pt x="5161" y="21600"/>
                    <a:pt x="4970" y="21265"/>
                    <a:pt x="5161" y="19957"/>
                  </a:cubicBezTo>
                  <a:cubicBezTo>
                    <a:pt x="5352" y="18648"/>
                    <a:pt x="5926" y="16368"/>
                    <a:pt x="7264" y="14657"/>
                  </a:cubicBezTo>
                  <a:cubicBezTo>
                    <a:pt x="8602" y="12947"/>
                    <a:pt x="10704" y="11806"/>
                    <a:pt x="12425" y="11202"/>
                  </a:cubicBezTo>
                  <a:cubicBezTo>
                    <a:pt x="14145" y="10599"/>
                    <a:pt x="15483" y="10532"/>
                    <a:pt x="16821" y="10968"/>
                  </a:cubicBezTo>
                  <a:cubicBezTo>
                    <a:pt x="18159" y="11404"/>
                    <a:pt x="19497" y="12343"/>
                    <a:pt x="20358" y="13651"/>
                  </a:cubicBezTo>
                  <a:cubicBezTo>
                    <a:pt x="21218" y="14959"/>
                    <a:pt x="21600" y="16636"/>
                    <a:pt x="19975" y="17911"/>
                  </a:cubicBezTo>
                  <a:cubicBezTo>
                    <a:pt x="18350" y="19185"/>
                    <a:pt x="14719" y="20057"/>
                    <a:pt x="11373" y="20493"/>
                  </a:cubicBezTo>
                  <a:cubicBezTo>
                    <a:pt x="8028" y="20929"/>
                    <a:pt x="4970" y="20929"/>
                    <a:pt x="2963" y="20594"/>
                  </a:cubicBezTo>
                  <a:cubicBezTo>
                    <a:pt x="956" y="20258"/>
                    <a:pt x="0" y="19588"/>
                    <a:pt x="0" y="19051"/>
                  </a:cubicBezTo>
                  <a:cubicBezTo>
                    <a:pt x="0" y="18514"/>
                    <a:pt x="956" y="18112"/>
                    <a:pt x="1912" y="17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4724399" y="3810950"/>
              <a:ext cx="287148" cy="93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78" fill="norm" stroke="1" extrusionOk="0">
                  <a:moveTo>
                    <a:pt x="4226" y="419"/>
                  </a:moveTo>
                  <a:cubicBezTo>
                    <a:pt x="4696" y="223"/>
                    <a:pt x="5165" y="27"/>
                    <a:pt x="5870" y="2"/>
                  </a:cubicBezTo>
                  <a:cubicBezTo>
                    <a:pt x="6574" y="-22"/>
                    <a:pt x="7513" y="125"/>
                    <a:pt x="9391" y="835"/>
                  </a:cubicBezTo>
                  <a:cubicBezTo>
                    <a:pt x="11270" y="1545"/>
                    <a:pt x="14087" y="2819"/>
                    <a:pt x="16357" y="4337"/>
                  </a:cubicBezTo>
                  <a:cubicBezTo>
                    <a:pt x="18626" y="5856"/>
                    <a:pt x="20348" y="7619"/>
                    <a:pt x="20974" y="9407"/>
                  </a:cubicBezTo>
                  <a:cubicBezTo>
                    <a:pt x="21600" y="11194"/>
                    <a:pt x="21130" y="13007"/>
                    <a:pt x="19174" y="14672"/>
                  </a:cubicBezTo>
                  <a:cubicBezTo>
                    <a:pt x="17217" y="16337"/>
                    <a:pt x="13774" y="17856"/>
                    <a:pt x="10330" y="18982"/>
                  </a:cubicBezTo>
                  <a:cubicBezTo>
                    <a:pt x="6887" y="20109"/>
                    <a:pt x="3443" y="20843"/>
                    <a:pt x="0" y="215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5765799" y="4337050"/>
              <a:ext cx="3492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04" y="5760"/>
                    <a:pt x="6807" y="11520"/>
                    <a:pt x="10407" y="15120"/>
                  </a:cubicBezTo>
                  <a:cubicBezTo>
                    <a:pt x="14007" y="18720"/>
                    <a:pt x="17804" y="201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5841999" y="4546600"/>
              <a:ext cx="279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4400"/>
                    <a:pt x="3600" y="7200"/>
                    <a:pt x="7200" y="36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5232399" y="5924814"/>
              <a:ext cx="5486401" cy="18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20587"/>
                  </a:moveTo>
                  <a:cubicBezTo>
                    <a:pt x="192" y="21078"/>
                    <a:pt x="383" y="21569"/>
                    <a:pt x="646" y="21078"/>
                  </a:cubicBezTo>
                  <a:cubicBezTo>
                    <a:pt x="908" y="20587"/>
                    <a:pt x="1242" y="19114"/>
                    <a:pt x="1562" y="17887"/>
                  </a:cubicBezTo>
                  <a:cubicBezTo>
                    <a:pt x="1883" y="16660"/>
                    <a:pt x="2192" y="15678"/>
                    <a:pt x="2471" y="14942"/>
                  </a:cubicBezTo>
                  <a:cubicBezTo>
                    <a:pt x="2750" y="14205"/>
                    <a:pt x="3000" y="13714"/>
                    <a:pt x="3283" y="13101"/>
                  </a:cubicBezTo>
                  <a:cubicBezTo>
                    <a:pt x="3567" y="12487"/>
                    <a:pt x="3883" y="11751"/>
                    <a:pt x="4212" y="11014"/>
                  </a:cubicBezTo>
                  <a:cubicBezTo>
                    <a:pt x="4542" y="10278"/>
                    <a:pt x="4883" y="9542"/>
                    <a:pt x="5150" y="9051"/>
                  </a:cubicBezTo>
                  <a:cubicBezTo>
                    <a:pt x="5417" y="8560"/>
                    <a:pt x="5608" y="8314"/>
                    <a:pt x="5800" y="8069"/>
                  </a:cubicBezTo>
                  <a:cubicBezTo>
                    <a:pt x="5992" y="7824"/>
                    <a:pt x="6183" y="7578"/>
                    <a:pt x="6383" y="7455"/>
                  </a:cubicBezTo>
                  <a:cubicBezTo>
                    <a:pt x="6583" y="7333"/>
                    <a:pt x="6792" y="7333"/>
                    <a:pt x="7000" y="7210"/>
                  </a:cubicBezTo>
                  <a:cubicBezTo>
                    <a:pt x="7208" y="7087"/>
                    <a:pt x="7417" y="6842"/>
                    <a:pt x="7621" y="6596"/>
                  </a:cubicBezTo>
                  <a:cubicBezTo>
                    <a:pt x="7825" y="6351"/>
                    <a:pt x="8025" y="6105"/>
                    <a:pt x="8229" y="5860"/>
                  </a:cubicBezTo>
                  <a:cubicBezTo>
                    <a:pt x="8433" y="5614"/>
                    <a:pt x="8642" y="5369"/>
                    <a:pt x="8871" y="5246"/>
                  </a:cubicBezTo>
                  <a:cubicBezTo>
                    <a:pt x="9100" y="5124"/>
                    <a:pt x="9350" y="5124"/>
                    <a:pt x="9567" y="5001"/>
                  </a:cubicBezTo>
                  <a:cubicBezTo>
                    <a:pt x="9783" y="4878"/>
                    <a:pt x="9967" y="4633"/>
                    <a:pt x="10179" y="4510"/>
                  </a:cubicBezTo>
                  <a:cubicBezTo>
                    <a:pt x="10392" y="4387"/>
                    <a:pt x="10633" y="4387"/>
                    <a:pt x="10879" y="4264"/>
                  </a:cubicBezTo>
                  <a:cubicBezTo>
                    <a:pt x="11125" y="4142"/>
                    <a:pt x="11375" y="3896"/>
                    <a:pt x="11617" y="3651"/>
                  </a:cubicBezTo>
                  <a:cubicBezTo>
                    <a:pt x="11858" y="3405"/>
                    <a:pt x="12092" y="3160"/>
                    <a:pt x="12304" y="3037"/>
                  </a:cubicBezTo>
                  <a:cubicBezTo>
                    <a:pt x="12517" y="2914"/>
                    <a:pt x="12708" y="2914"/>
                    <a:pt x="12938" y="2792"/>
                  </a:cubicBezTo>
                  <a:cubicBezTo>
                    <a:pt x="13167" y="2669"/>
                    <a:pt x="13433" y="2424"/>
                    <a:pt x="13679" y="2178"/>
                  </a:cubicBezTo>
                  <a:cubicBezTo>
                    <a:pt x="13925" y="1933"/>
                    <a:pt x="14150" y="1687"/>
                    <a:pt x="14367" y="1564"/>
                  </a:cubicBezTo>
                  <a:cubicBezTo>
                    <a:pt x="14583" y="1442"/>
                    <a:pt x="14792" y="1442"/>
                    <a:pt x="15008" y="1319"/>
                  </a:cubicBezTo>
                  <a:cubicBezTo>
                    <a:pt x="15225" y="1196"/>
                    <a:pt x="15450" y="951"/>
                    <a:pt x="15662" y="828"/>
                  </a:cubicBezTo>
                  <a:cubicBezTo>
                    <a:pt x="15875" y="705"/>
                    <a:pt x="16075" y="705"/>
                    <a:pt x="16271" y="705"/>
                  </a:cubicBezTo>
                  <a:cubicBezTo>
                    <a:pt x="16467" y="705"/>
                    <a:pt x="16658" y="705"/>
                    <a:pt x="16938" y="583"/>
                  </a:cubicBezTo>
                  <a:cubicBezTo>
                    <a:pt x="17217" y="460"/>
                    <a:pt x="17583" y="214"/>
                    <a:pt x="17933" y="92"/>
                  </a:cubicBezTo>
                  <a:cubicBezTo>
                    <a:pt x="18283" y="-31"/>
                    <a:pt x="18617" y="-31"/>
                    <a:pt x="18979" y="92"/>
                  </a:cubicBezTo>
                  <a:cubicBezTo>
                    <a:pt x="19342" y="214"/>
                    <a:pt x="19733" y="460"/>
                    <a:pt x="20112" y="828"/>
                  </a:cubicBezTo>
                  <a:cubicBezTo>
                    <a:pt x="20492" y="1196"/>
                    <a:pt x="20858" y="1687"/>
                    <a:pt x="21104" y="2055"/>
                  </a:cubicBezTo>
                  <a:cubicBezTo>
                    <a:pt x="21350" y="2424"/>
                    <a:pt x="21475" y="2669"/>
                    <a:pt x="21600" y="29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6877049" y="5800258"/>
              <a:ext cx="31751" cy="467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918"/>
                  </a:moveTo>
                  <a:cubicBezTo>
                    <a:pt x="0" y="1043"/>
                    <a:pt x="0" y="167"/>
                    <a:pt x="1440" y="21"/>
                  </a:cubicBezTo>
                  <a:cubicBezTo>
                    <a:pt x="2880" y="-125"/>
                    <a:pt x="5760" y="459"/>
                    <a:pt x="7920" y="2259"/>
                  </a:cubicBezTo>
                  <a:cubicBezTo>
                    <a:pt x="10080" y="4059"/>
                    <a:pt x="11520" y="7075"/>
                    <a:pt x="13680" y="10480"/>
                  </a:cubicBezTo>
                  <a:cubicBezTo>
                    <a:pt x="15840" y="13886"/>
                    <a:pt x="18720" y="17680"/>
                    <a:pt x="21600" y="214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6682843" y="6449336"/>
              <a:ext cx="435508" cy="23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610" fill="norm" stroke="1" extrusionOk="0">
                  <a:moveTo>
                    <a:pt x="11397" y="9780"/>
                  </a:moveTo>
                  <a:cubicBezTo>
                    <a:pt x="11189" y="7901"/>
                    <a:pt x="10981" y="6023"/>
                    <a:pt x="10254" y="4239"/>
                  </a:cubicBezTo>
                  <a:cubicBezTo>
                    <a:pt x="9528" y="2454"/>
                    <a:pt x="8281" y="764"/>
                    <a:pt x="7191" y="200"/>
                  </a:cubicBezTo>
                  <a:cubicBezTo>
                    <a:pt x="6101" y="-363"/>
                    <a:pt x="5166" y="200"/>
                    <a:pt x="4024" y="2642"/>
                  </a:cubicBezTo>
                  <a:cubicBezTo>
                    <a:pt x="2881" y="5084"/>
                    <a:pt x="1531" y="9404"/>
                    <a:pt x="753" y="12503"/>
                  </a:cubicBezTo>
                  <a:cubicBezTo>
                    <a:pt x="-26" y="15602"/>
                    <a:pt x="-234" y="17480"/>
                    <a:pt x="285" y="18889"/>
                  </a:cubicBezTo>
                  <a:cubicBezTo>
                    <a:pt x="804" y="20298"/>
                    <a:pt x="2051" y="21237"/>
                    <a:pt x="4024" y="20110"/>
                  </a:cubicBezTo>
                  <a:cubicBezTo>
                    <a:pt x="5997" y="18983"/>
                    <a:pt x="8697" y="15790"/>
                    <a:pt x="10306" y="13348"/>
                  </a:cubicBezTo>
                  <a:cubicBezTo>
                    <a:pt x="11916" y="10907"/>
                    <a:pt x="12435" y="9216"/>
                    <a:pt x="12695" y="7901"/>
                  </a:cubicBezTo>
                  <a:cubicBezTo>
                    <a:pt x="12954" y="6587"/>
                    <a:pt x="12954" y="5647"/>
                    <a:pt x="13162" y="5647"/>
                  </a:cubicBezTo>
                  <a:cubicBezTo>
                    <a:pt x="13370" y="5647"/>
                    <a:pt x="13785" y="6587"/>
                    <a:pt x="15187" y="9028"/>
                  </a:cubicBezTo>
                  <a:cubicBezTo>
                    <a:pt x="16589" y="11470"/>
                    <a:pt x="18978" y="15414"/>
                    <a:pt x="21366" y="193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9511737" y="5765800"/>
              <a:ext cx="19614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284"/>
                    <a:pt x="-1585" y="6568"/>
                    <a:pt x="575" y="10168"/>
                  </a:cubicBezTo>
                  <a:cubicBezTo>
                    <a:pt x="2735" y="13768"/>
                    <a:pt x="11375" y="17684"/>
                    <a:pt x="200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9290049" y="6394450"/>
              <a:ext cx="23989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fill="norm" stroke="1" extrusionOk="0">
                  <a:moveTo>
                    <a:pt x="11172" y="0"/>
                  </a:moveTo>
                  <a:cubicBezTo>
                    <a:pt x="10614" y="2057"/>
                    <a:pt x="10055" y="4114"/>
                    <a:pt x="9962" y="6971"/>
                  </a:cubicBezTo>
                  <a:cubicBezTo>
                    <a:pt x="9869" y="9829"/>
                    <a:pt x="10241" y="13486"/>
                    <a:pt x="10148" y="15771"/>
                  </a:cubicBezTo>
                  <a:cubicBezTo>
                    <a:pt x="10055" y="18057"/>
                    <a:pt x="9497" y="18971"/>
                    <a:pt x="9124" y="19143"/>
                  </a:cubicBezTo>
                  <a:cubicBezTo>
                    <a:pt x="8752" y="19314"/>
                    <a:pt x="8566" y="18743"/>
                    <a:pt x="9031" y="17771"/>
                  </a:cubicBezTo>
                  <a:cubicBezTo>
                    <a:pt x="9497" y="16800"/>
                    <a:pt x="10614" y="15429"/>
                    <a:pt x="11545" y="14457"/>
                  </a:cubicBezTo>
                  <a:cubicBezTo>
                    <a:pt x="12476" y="13486"/>
                    <a:pt x="13221" y="12914"/>
                    <a:pt x="14245" y="12457"/>
                  </a:cubicBezTo>
                  <a:cubicBezTo>
                    <a:pt x="15269" y="12000"/>
                    <a:pt x="16572" y="11657"/>
                    <a:pt x="17597" y="11657"/>
                  </a:cubicBezTo>
                  <a:cubicBezTo>
                    <a:pt x="18621" y="11657"/>
                    <a:pt x="19366" y="12000"/>
                    <a:pt x="20110" y="12971"/>
                  </a:cubicBezTo>
                  <a:cubicBezTo>
                    <a:pt x="20855" y="13943"/>
                    <a:pt x="21600" y="15543"/>
                    <a:pt x="20669" y="16971"/>
                  </a:cubicBezTo>
                  <a:cubicBezTo>
                    <a:pt x="19738" y="18400"/>
                    <a:pt x="17131" y="19657"/>
                    <a:pt x="13407" y="20400"/>
                  </a:cubicBezTo>
                  <a:cubicBezTo>
                    <a:pt x="9683" y="21143"/>
                    <a:pt x="4841" y="213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6900333" y="5867400"/>
              <a:ext cx="2613099" cy="13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44" fill="norm" stroke="1" extrusionOk="0">
                  <a:moveTo>
                    <a:pt x="595" y="14727"/>
                  </a:moveTo>
                  <a:cubicBezTo>
                    <a:pt x="1277" y="15055"/>
                    <a:pt x="1959" y="15382"/>
                    <a:pt x="2623" y="15218"/>
                  </a:cubicBezTo>
                  <a:cubicBezTo>
                    <a:pt x="3288" y="15055"/>
                    <a:pt x="3935" y="14400"/>
                    <a:pt x="4591" y="13745"/>
                  </a:cubicBezTo>
                  <a:cubicBezTo>
                    <a:pt x="5247" y="13091"/>
                    <a:pt x="5912" y="12436"/>
                    <a:pt x="6524" y="11945"/>
                  </a:cubicBezTo>
                  <a:cubicBezTo>
                    <a:pt x="7136" y="11455"/>
                    <a:pt x="7696" y="11127"/>
                    <a:pt x="8334" y="10964"/>
                  </a:cubicBezTo>
                  <a:cubicBezTo>
                    <a:pt x="8972" y="10800"/>
                    <a:pt x="9689" y="10800"/>
                    <a:pt x="10380" y="10964"/>
                  </a:cubicBezTo>
                  <a:cubicBezTo>
                    <a:pt x="11071" y="11127"/>
                    <a:pt x="11736" y="11455"/>
                    <a:pt x="12383" y="12109"/>
                  </a:cubicBezTo>
                  <a:cubicBezTo>
                    <a:pt x="13030" y="12764"/>
                    <a:pt x="13660" y="13745"/>
                    <a:pt x="14289" y="14727"/>
                  </a:cubicBezTo>
                  <a:cubicBezTo>
                    <a:pt x="14919" y="15709"/>
                    <a:pt x="15549" y="16691"/>
                    <a:pt x="16161" y="17182"/>
                  </a:cubicBezTo>
                  <a:cubicBezTo>
                    <a:pt x="16773" y="17673"/>
                    <a:pt x="17367" y="17673"/>
                    <a:pt x="17726" y="17182"/>
                  </a:cubicBezTo>
                  <a:cubicBezTo>
                    <a:pt x="18085" y="16691"/>
                    <a:pt x="18207" y="15709"/>
                    <a:pt x="18233" y="14727"/>
                  </a:cubicBezTo>
                  <a:cubicBezTo>
                    <a:pt x="18259" y="13745"/>
                    <a:pt x="18189" y="12764"/>
                    <a:pt x="17875" y="11782"/>
                  </a:cubicBezTo>
                  <a:cubicBezTo>
                    <a:pt x="17560" y="10800"/>
                    <a:pt x="17000" y="9818"/>
                    <a:pt x="16406" y="9327"/>
                  </a:cubicBezTo>
                  <a:cubicBezTo>
                    <a:pt x="15811" y="8836"/>
                    <a:pt x="15181" y="8836"/>
                    <a:pt x="14569" y="8673"/>
                  </a:cubicBezTo>
                  <a:cubicBezTo>
                    <a:pt x="13957" y="8509"/>
                    <a:pt x="13362" y="8182"/>
                    <a:pt x="12715" y="7855"/>
                  </a:cubicBezTo>
                  <a:cubicBezTo>
                    <a:pt x="12068" y="7527"/>
                    <a:pt x="11368" y="7200"/>
                    <a:pt x="10721" y="6873"/>
                  </a:cubicBezTo>
                  <a:cubicBezTo>
                    <a:pt x="10074" y="6545"/>
                    <a:pt x="9480" y="6218"/>
                    <a:pt x="8885" y="6055"/>
                  </a:cubicBezTo>
                  <a:cubicBezTo>
                    <a:pt x="8290" y="5891"/>
                    <a:pt x="7696" y="5891"/>
                    <a:pt x="7040" y="5891"/>
                  </a:cubicBezTo>
                  <a:cubicBezTo>
                    <a:pt x="6384" y="5891"/>
                    <a:pt x="5667" y="5891"/>
                    <a:pt x="4976" y="6218"/>
                  </a:cubicBezTo>
                  <a:cubicBezTo>
                    <a:pt x="4285" y="6545"/>
                    <a:pt x="3620" y="7200"/>
                    <a:pt x="2956" y="7855"/>
                  </a:cubicBezTo>
                  <a:cubicBezTo>
                    <a:pt x="2291" y="8509"/>
                    <a:pt x="1627" y="9164"/>
                    <a:pt x="1233" y="9491"/>
                  </a:cubicBezTo>
                  <a:cubicBezTo>
                    <a:pt x="840" y="9818"/>
                    <a:pt x="717" y="9818"/>
                    <a:pt x="612" y="9982"/>
                  </a:cubicBezTo>
                  <a:cubicBezTo>
                    <a:pt x="507" y="10145"/>
                    <a:pt x="420" y="10473"/>
                    <a:pt x="682" y="10145"/>
                  </a:cubicBezTo>
                  <a:cubicBezTo>
                    <a:pt x="944" y="9818"/>
                    <a:pt x="1557" y="8836"/>
                    <a:pt x="2230" y="8182"/>
                  </a:cubicBezTo>
                  <a:cubicBezTo>
                    <a:pt x="2903" y="7527"/>
                    <a:pt x="3638" y="7200"/>
                    <a:pt x="4372" y="7036"/>
                  </a:cubicBezTo>
                  <a:cubicBezTo>
                    <a:pt x="5107" y="6873"/>
                    <a:pt x="5842" y="6873"/>
                    <a:pt x="6471" y="6873"/>
                  </a:cubicBezTo>
                  <a:cubicBezTo>
                    <a:pt x="7101" y="6873"/>
                    <a:pt x="7626" y="6873"/>
                    <a:pt x="8168" y="7036"/>
                  </a:cubicBezTo>
                  <a:cubicBezTo>
                    <a:pt x="8710" y="7200"/>
                    <a:pt x="9270" y="7527"/>
                    <a:pt x="9812" y="8018"/>
                  </a:cubicBezTo>
                  <a:cubicBezTo>
                    <a:pt x="10354" y="8509"/>
                    <a:pt x="10879" y="9164"/>
                    <a:pt x="11412" y="9982"/>
                  </a:cubicBezTo>
                  <a:cubicBezTo>
                    <a:pt x="11946" y="10800"/>
                    <a:pt x="12488" y="11782"/>
                    <a:pt x="13030" y="12600"/>
                  </a:cubicBezTo>
                  <a:cubicBezTo>
                    <a:pt x="13572" y="13418"/>
                    <a:pt x="14114" y="14073"/>
                    <a:pt x="14744" y="14727"/>
                  </a:cubicBezTo>
                  <a:cubicBezTo>
                    <a:pt x="15374" y="15382"/>
                    <a:pt x="16091" y="16036"/>
                    <a:pt x="16790" y="16855"/>
                  </a:cubicBezTo>
                  <a:cubicBezTo>
                    <a:pt x="17490" y="17673"/>
                    <a:pt x="18172" y="18655"/>
                    <a:pt x="18845" y="19473"/>
                  </a:cubicBezTo>
                  <a:cubicBezTo>
                    <a:pt x="19519" y="20291"/>
                    <a:pt x="20183" y="20945"/>
                    <a:pt x="20577" y="21273"/>
                  </a:cubicBezTo>
                  <a:cubicBezTo>
                    <a:pt x="20970" y="21600"/>
                    <a:pt x="21093" y="21600"/>
                    <a:pt x="21084" y="21436"/>
                  </a:cubicBezTo>
                  <a:cubicBezTo>
                    <a:pt x="21075" y="21273"/>
                    <a:pt x="20935" y="20945"/>
                    <a:pt x="20542" y="19964"/>
                  </a:cubicBezTo>
                  <a:cubicBezTo>
                    <a:pt x="20148" y="18982"/>
                    <a:pt x="19501" y="17345"/>
                    <a:pt x="18802" y="15873"/>
                  </a:cubicBezTo>
                  <a:cubicBezTo>
                    <a:pt x="18102" y="14400"/>
                    <a:pt x="17350" y="13091"/>
                    <a:pt x="16650" y="11945"/>
                  </a:cubicBezTo>
                  <a:cubicBezTo>
                    <a:pt x="15951" y="10800"/>
                    <a:pt x="15304" y="9818"/>
                    <a:pt x="14674" y="9000"/>
                  </a:cubicBezTo>
                  <a:cubicBezTo>
                    <a:pt x="14044" y="8182"/>
                    <a:pt x="13432" y="7527"/>
                    <a:pt x="12803" y="7036"/>
                  </a:cubicBezTo>
                  <a:cubicBezTo>
                    <a:pt x="12173" y="6545"/>
                    <a:pt x="11526" y="6218"/>
                    <a:pt x="10852" y="6055"/>
                  </a:cubicBezTo>
                  <a:cubicBezTo>
                    <a:pt x="10179" y="5891"/>
                    <a:pt x="9480" y="5891"/>
                    <a:pt x="8762" y="5891"/>
                  </a:cubicBezTo>
                  <a:cubicBezTo>
                    <a:pt x="8045" y="5891"/>
                    <a:pt x="7311" y="5891"/>
                    <a:pt x="6611" y="5891"/>
                  </a:cubicBezTo>
                  <a:cubicBezTo>
                    <a:pt x="5912" y="5891"/>
                    <a:pt x="5247" y="5891"/>
                    <a:pt x="4600" y="5891"/>
                  </a:cubicBezTo>
                  <a:cubicBezTo>
                    <a:pt x="3953" y="5891"/>
                    <a:pt x="3323" y="5891"/>
                    <a:pt x="2632" y="6218"/>
                  </a:cubicBezTo>
                  <a:cubicBezTo>
                    <a:pt x="1941" y="6545"/>
                    <a:pt x="1189" y="7200"/>
                    <a:pt x="770" y="7527"/>
                  </a:cubicBezTo>
                  <a:cubicBezTo>
                    <a:pt x="350" y="7855"/>
                    <a:pt x="262" y="7855"/>
                    <a:pt x="175" y="7855"/>
                  </a:cubicBezTo>
                  <a:cubicBezTo>
                    <a:pt x="87" y="7855"/>
                    <a:pt x="0" y="7855"/>
                    <a:pt x="0" y="8018"/>
                  </a:cubicBezTo>
                  <a:cubicBezTo>
                    <a:pt x="0" y="8182"/>
                    <a:pt x="87" y="8509"/>
                    <a:pt x="455" y="8836"/>
                  </a:cubicBezTo>
                  <a:cubicBezTo>
                    <a:pt x="822" y="9164"/>
                    <a:pt x="1469" y="9491"/>
                    <a:pt x="2151" y="9655"/>
                  </a:cubicBezTo>
                  <a:cubicBezTo>
                    <a:pt x="2833" y="9818"/>
                    <a:pt x="3550" y="9818"/>
                    <a:pt x="4268" y="9818"/>
                  </a:cubicBezTo>
                  <a:cubicBezTo>
                    <a:pt x="4985" y="9818"/>
                    <a:pt x="5702" y="9818"/>
                    <a:pt x="6358" y="9655"/>
                  </a:cubicBezTo>
                  <a:cubicBezTo>
                    <a:pt x="7013" y="9491"/>
                    <a:pt x="7608" y="9164"/>
                    <a:pt x="8194" y="9000"/>
                  </a:cubicBezTo>
                  <a:cubicBezTo>
                    <a:pt x="8780" y="8836"/>
                    <a:pt x="9357" y="8836"/>
                    <a:pt x="9952" y="8836"/>
                  </a:cubicBezTo>
                  <a:cubicBezTo>
                    <a:pt x="10546" y="8836"/>
                    <a:pt x="11159" y="8836"/>
                    <a:pt x="11788" y="9000"/>
                  </a:cubicBezTo>
                  <a:cubicBezTo>
                    <a:pt x="12418" y="9164"/>
                    <a:pt x="13065" y="9491"/>
                    <a:pt x="13677" y="9818"/>
                  </a:cubicBezTo>
                  <a:cubicBezTo>
                    <a:pt x="14289" y="10145"/>
                    <a:pt x="14866" y="10473"/>
                    <a:pt x="15444" y="10964"/>
                  </a:cubicBezTo>
                  <a:cubicBezTo>
                    <a:pt x="16021" y="11455"/>
                    <a:pt x="16598" y="12109"/>
                    <a:pt x="17219" y="12927"/>
                  </a:cubicBezTo>
                  <a:cubicBezTo>
                    <a:pt x="17840" y="13745"/>
                    <a:pt x="18504" y="14727"/>
                    <a:pt x="19151" y="15545"/>
                  </a:cubicBezTo>
                  <a:cubicBezTo>
                    <a:pt x="19799" y="16364"/>
                    <a:pt x="20428" y="17018"/>
                    <a:pt x="20804" y="17345"/>
                  </a:cubicBezTo>
                  <a:cubicBezTo>
                    <a:pt x="21180" y="17673"/>
                    <a:pt x="21303" y="17673"/>
                    <a:pt x="21408" y="17673"/>
                  </a:cubicBezTo>
                  <a:cubicBezTo>
                    <a:pt x="21513" y="17673"/>
                    <a:pt x="21600" y="17673"/>
                    <a:pt x="21591" y="17018"/>
                  </a:cubicBezTo>
                  <a:cubicBezTo>
                    <a:pt x="21583" y="16364"/>
                    <a:pt x="21478" y="15055"/>
                    <a:pt x="21128" y="13745"/>
                  </a:cubicBezTo>
                  <a:cubicBezTo>
                    <a:pt x="20778" y="12436"/>
                    <a:pt x="20183" y="11127"/>
                    <a:pt x="19519" y="9818"/>
                  </a:cubicBezTo>
                  <a:cubicBezTo>
                    <a:pt x="18854" y="8509"/>
                    <a:pt x="18120" y="7200"/>
                    <a:pt x="17437" y="6218"/>
                  </a:cubicBezTo>
                  <a:cubicBezTo>
                    <a:pt x="16755" y="5236"/>
                    <a:pt x="16126" y="4582"/>
                    <a:pt x="15487" y="3764"/>
                  </a:cubicBezTo>
                  <a:cubicBezTo>
                    <a:pt x="14849" y="2945"/>
                    <a:pt x="14202" y="1964"/>
                    <a:pt x="13528" y="1309"/>
                  </a:cubicBezTo>
                  <a:cubicBezTo>
                    <a:pt x="12855" y="655"/>
                    <a:pt x="12155" y="327"/>
                    <a:pt x="11438" y="164"/>
                  </a:cubicBezTo>
                  <a:cubicBezTo>
                    <a:pt x="10721" y="0"/>
                    <a:pt x="9987" y="0"/>
                    <a:pt x="9261" y="0"/>
                  </a:cubicBezTo>
                  <a:cubicBezTo>
                    <a:pt x="8535" y="0"/>
                    <a:pt x="7818" y="0"/>
                    <a:pt x="7136" y="164"/>
                  </a:cubicBezTo>
                  <a:cubicBezTo>
                    <a:pt x="6454" y="327"/>
                    <a:pt x="5807" y="655"/>
                    <a:pt x="5177" y="1145"/>
                  </a:cubicBezTo>
                  <a:cubicBezTo>
                    <a:pt x="4547" y="1636"/>
                    <a:pt x="3935" y="2291"/>
                    <a:pt x="3262" y="3273"/>
                  </a:cubicBezTo>
                  <a:cubicBezTo>
                    <a:pt x="2589" y="4255"/>
                    <a:pt x="1854" y="5564"/>
                    <a:pt x="1609" y="6382"/>
                  </a:cubicBezTo>
                  <a:cubicBezTo>
                    <a:pt x="1364" y="7200"/>
                    <a:pt x="1609" y="7527"/>
                    <a:pt x="2081" y="7691"/>
                  </a:cubicBezTo>
                  <a:cubicBezTo>
                    <a:pt x="2554" y="7855"/>
                    <a:pt x="3253" y="7855"/>
                    <a:pt x="3944" y="7691"/>
                  </a:cubicBezTo>
                  <a:cubicBezTo>
                    <a:pt x="4635" y="7527"/>
                    <a:pt x="5317" y="7200"/>
                    <a:pt x="5912" y="6873"/>
                  </a:cubicBezTo>
                  <a:cubicBezTo>
                    <a:pt x="6506" y="6545"/>
                    <a:pt x="7013" y="6218"/>
                    <a:pt x="7556" y="6055"/>
                  </a:cubicBezTo>
                  <a:cubicBezTo>
                    <a:pt x="8098" y="5891"/>
                    <a:pt x="8675" y="5891"/>
                    <a:pt x="9287" y="5891"/>
                  </a:cubicBezTo>
                  <a:cubicBezTo>
                    <a:pt x="9899" y="5891"/>
                    <a:pt x="10546" y="5891"/>
                    <a:pt x="11167" y="6055"/>
                  </a:cubicBezTo>
                  <a:cubicBezTo>
                    <a:pt x="11788" y="6218"/>
                    <a:pt x="12383" y="6545"/>
                    <a:pt x="12977" y="7200"/>
                  </a:cubicBezTo>
                  <a:cubicBezTo>
                    <a:pt x="13572" y="7855"/>
                    <a:pt x="14167" y="8836"/>
                    <a:pt x="14823" y="9982"/>
                  </a:cubicBezTo>
                  <a:cubicBezTo>
                    <a:pt x="15479" y="11127"/>
                    <a:pt x="16196" y="12436"/>
                    <a:pt x="16904" y="13745"/>
                  </a:cubicBezTo>
                  <a:cubicBezTo>
                    <a:pt x="17612" y="15055"/>
                    <a:pt x="18312" y="16364"/>
                    <a:pt x="18705" y="17182"/>
                  </a:cubicBezTo>
                  <a:cubicBezTo>
                    <a:pt x="19099" y="18000"/>
                    <a:pt x="19186" y="18327"/>
                    <a:pt x="19283" y="18491"/>
                  </a:cubicBezTo>
                  <a:cubicBezTo>
                    <a:pt x="19379" y="18655"/>
                    <a:pt x="19484" y="18655"/>
                    <a:pt x="19457" y="18327"/>
                  </a:cubicBezTo>
                  <a:cubicBezTo>
                    <a:pt x="19431" y="18000"/>
                    <a:pt x="19274" y="17345"/>
                    <a:pt x="18845" y="16364"/>
                  </a:cubicBezTo>
                  <a:cubicBezTo>
                    <a:pt x="18417" y="15382"/>
                    <a:pt x="17717" y="14073"/>
                    <a:pt x="17061" y="13091"/>
                  </a:cubicBezTo>
                  <a:cubicBezTo>
                    <a:pt x="16406" y="12109"/>
                    <a:pt x="15793" y="11455"/>
                    <a:pt x="15155" y="10636"/>
                  </a:cubicBezTo>
                  <a:cubicBezTo>
                    <a:pt x="14517" y="9818"/>
                    <a:pt x="13852" y="8836"/>
                    <a:pt x="13187" y="8018"/>
                  </a:cubicBezTo>
                  <a:cubicBezTo>
                    <a:pt x="12523" y="7200"/>
                    <a:pt x="11858" y="6545"/>
                    <a:pt x="11185" y="6055"/>
                  </a:cubicBezTo>
                  <a:cubicBezTo>
                    <a:pt x="10511" y="5564"/>
                    <a:pt x="9829" y="5236"/>
                    <a:pt x="9165" y="5073"/>
                  </a:cubicBezTo>
                  <a:cubicBezTo>
                    <a:pt x="8500" y="4909"/>
                    <a:pt x="7853" y="4909"/>
                    <a:pt x="7162" y="4909"/>
                  </a:cubicBezTo>
                  <a:cubicBezTo>
                    <a:pt x="6471" y="4909"/>
                    <a:pt x="5737" y="4909"/>
                    <a:pt x="5081" y="5073"/>
                  </a:cubicBezTo>
                  <a:cubicBezTo>
                    <a:pt x="4425" y="5236"/>
                    <a:pt x="3848" y="5564"/>
                    <a:pt x="3489" y="5727"/>
                  </a:cubicBezTo>
                  <a:cubicBezTo>
                    <a:pt x="3131" y="5891"/>
                    <a:pt x="2991" y="5891"/>
                    <a:pt x="2868" y="6055"/>
                  </a:cubicBezTo>
                  <a:cubicBezTo>
                    <a:pt x="2746" y="6218"/>
                    <a:pt x="2641" y="6545"/>
                    <a:pt x="2650" y="7036"/>
                  </a:cubicBezTo>
                  <a:cubicBezTo>
                    <a:pt x="2658" y="7527"/>
                    <a:pt x="2781" y="8182"/>
                    <a:pt x="3113" y="8509"/>
                  </a:cubicBezTo>
                  <a:cubicBezTo>
                    <a:pt x="3446" y="8836"/>
                    <a:pt x="3988" y="8836"/>
                    <a:pt x="4600" y="8836"/>
                  </a:cubicBezTo>
                  <a:cubicBezTo>
                    <a:pt x="5212" y="8836"/>
                    <a:pt x="5894" y="8836"/>
                    <a:pt x="6524" y="8673"/>
                  </a:cubicBezTo>
                  <a:cubicBezTo>
                    <a:pt x="7153" y="8509"/>
                    <a:pt x="7731" y="8182"/>
                    <a:pt x="8325" y="8018"/>
                  </a:cubicBezTo>
                  <a:cubicBezTo>
                    <a:pt x="8920" y="7855"/>
                    <a:pt x="9532" y="7855"/>
                    <a:pt x="10135" y="7691"/>
                  </a:cubicBezTo>
                  <a:cubicBezTo>
                    <a:pt x="10739" y="7527"/>
                    <a:pt x="11333" y="7200"/>
                    <a:pt x="11937" y="7200"/>
                  </a:cubicBezTo>
                  <a:cubicBezTo>
                    <a:pt x="12540" y="7200"/>
                    <a:pt x="13152" y="7527"/>
                    <a:pt x="13843" y="8018"/>
                  </a:cubicBezTo>
                  <a:cubicBezTo>
                    <a:pt x="14534" y="8509"/>
                    <a:pt x="15304" y="9164"/>
                    <a:pt x="16029" y="9655"/>
                  </a:cubicBezTo>
                  <a:cubicBezTo>
                    <a:pt x="16755" y="10145"/>
                    <a:pt x="17437" y="10473"/>
                    <a:pt x="17980" y="10800"/>
                  </a:cubicBezTo>
                  <a:cubicBezTo>
                    <a:pt x="18522" y="11127"/>
                    <a:pt x="18924" y="11455"/>
                    <a:pt x="19326" y="1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6607381" y="4146550"/>
              <a:ext cx="104570" cy="45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53" fill="norm" stroke="1" extrusionOk="0">
                  <a:moveTo>
                    <a:pt x="21342" y="0"/>
                  </a:moveTo>
                  <a:cubicBezTo>
                    <a:pt x="19182" y="2826"/>
                    <a:pt x="17022" y="5652"/>
                    <a:pt x="13998" y="8781"/>
                  </a:cubicBezTo>
                  <a:cubicBezTo>
                    <a:pt x="10974" y="11910"/>
                    <a:pt x="7086" y="15342"/>
                    <a:pt x="4710" y="17310"/>
                  </a:cubicBezTo>
                  <a:cubicBezTo>
                    <a:pt x="2334" y="19279"/>
                    <a:pt x="1470" y="19783"/>
                    <a:pt x="822" y="20338"/>
                  </a:cubicBezTo>
                  <a:cubicBezTo>
                    <a:pt x="174" y="20893"/>
                    <a:pt x="-258" y="21499"/>
                    <a:pt x="174" y="21550"/>
                  </a:cubicBezTo>
                  <a:cubicBezTo>
                    <a:pt x="606" y="21600"/>
                    <a:pt x="1902" y="21095"/>
                    <a:pt x="3198" y="205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6667499" y="4083050"/>
              <a:ext cx="3746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97" y="15771"/>
                    <a:pt x="4393" y="9943"/>
                    <a:pt x="7993" y="6343"/>
                  </a:cubicBezTo>
                  <a:cubicBezTo>
                    <a:pt x="11593" y="2743"/>
                    <a:pt x="16597" y="13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6673849" y="4375150"/>
              <a:ext cx="152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6819899" y="4559300"/>
              <a:ext cx="2095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5486"/>
                    <a:pt x="9164" y="10971"/>
                    <a:pt x="12764" y="14571"/>
                  </a:cubicBezTo>
                  <a:cubicBezTo>
                    <a:pt x="16364" y="18171"/>
                    <a:pt x="18982" y="198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6819899" y="4572000"/>
              <a:ext cx="26035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41" y="697"/>
                    <a:pt x="16683" y="1394"/>
                    <a:pt x="13434" y="4065"/>
                  </a:cubicBezTo>
                  <a:cubicBezTo>
                    <a:pt x="10185" y="6735"/>
                    <a:pt x="6146" y="11381"/>
                    <a:pt x="3776" y="14632"/>
                  </a:cubicBezTo>
                  <a:cubicBezTo>
                    <a:pt x="1405" y="17884"/>
                    <a:pt x="702" y="1974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7211337" y="4221767"/>
              <a:ext cx="180063" cy="36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91" fill="norm" stroke="1" extrusionOk="0">
                  <a:moveTo>
                    <a:pt x="21120" y="423"/>
                  </a:moveTo>
                  <a:cubicBezTo>
                    <a:pt x="18141" y="57"/>
                    <a:pt x="15161" y="-309"/>
                    <a:pt x="12058" y="423"/>
                  </a:cubicBezTo>
                  <a:cubicBezTo>
                    <a:pt x="8954" y="1155"/>
                    <a:pt x="5727" y="2986"/>
                    <a:pt x="3368" y="5732"/>
                  </a:cubicBezTo>
                  <a:cubicBezTo>
                    <a:pt x="1010" y="8477"/>
                    <a:pt x="-480" y="12138"/>
                    <a:pt x="141" y="14823"/>
                  </a:cubicBezTo>
                  <a:cubicBezTo>
                    <a:pt x="761" y="17508"/>
                    <a:pt x="3492" y="19216"/>
                    <a:pt x="6099" y="20132"/>
                  </a:cubicBezTo>
                  <a:cubicBezTo>
                    <a:pt x="8706" y="21047"/>
                    <a:pt x="11189" y="21169"/>
                    <a:pt x="13672" y="212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7435849" y="4241800"/>
              <a:ext cx="182564" cy="33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13" fill="norm" stroke="1" extrusionOk="0">
                  <a:moveTo>
                    <a:pt x="17876" y="0"/>
                  </a:moveTo>
                  <a:cubicBezTo>
                    <a:pt x="16634" y="0"/>
                    <a:pt x="15393" y="0"/>
                    <a:pt x="14152" y="1006"/>
                  </a:cubicBezTo>
                  <a:cubicBezTo>
                    <a:pt x="12910" y="2012"/>
                    <a:pt x="11669" y="4025"/>
                    <a:pt x="10428" y="6775"/>
                  </a:cubicBezTo>
                  <a:cubicBezTo>
                    <a:pt x="9186" y="9525"/>
                    <a:pt x="7945" y="13014"/>
                    <a:pt x="7324" y="15093"/>
                  </a:cubicBezTo>
                  <a:cubicBezTo>
                    <a:pt x="6703" y="17173"/>
                    <a:pt x="6703" y="17843"/>
                    <a:pt x="6703" y="18581"/>
                  </a:cubicBezTo>
                  <a:cubicBezTo>
                    <a:pt x="6703" y="19319"/>
                    <a:pt x="6703" y="20124"/>
                    <a:pt x="7076" y="20191"/>
                  </a:cubicBezTo>
                  <a:cubicBezTo>
                    <a:pt x="7448" y="20258"/>
                    <a:pt x="8193" y="19588"/>
                    <a:pt x="9186" y="17978"/>
                  </a:cubicBezTo>
                  <a:cubicBezTo>
                    <a:pt x="10179" y="16368"/>
                    <a:pt x="11421" y="13819"/>
                    <a:pt x="12538" y="12276"/>
                  </a:cubicBezTo>
                  <a:cubicBezTo>
                    <a:pt x="13655" y="10733"/>
                    <a:pt x="14648" y="10196"/>
                    <a:pt x="15393" y="10263"/>
                  </a:cubicBezTo>
                  <a:cubicBezTo>
                    <a:pt x="16138" y="10330"/>
                    <a:pt x="16634" y="11001"/>
                    <a:pt x="17628" y="12477"/>
                  </a:cubicBezTo>
                  <a:cubicBezTo>
                    <a:pt x="18621" y="13953"/>
                    <a:pt x="20110" y="16234"/>
                    <a:pt x="20855" y="17709"/>
                  </a:cubicBezTo>
                  <a:cubicBezTo>
                    <a:pt x="21600" y="19185"/>
                    <a:pt x="21600" y="19856"/>
                    <a:pt x="20855" y="20393"/>
                  </a:cubicBezTo>
                  <a:cubicBezTo>
                    <a:pt x="20110" y="20929"/>
                    <a:pt x="18621" y="21332"/>
                    <a:pt x="15766" y="21466"/>
                  </a:cubicBezTo>
                  <a:cubicBezTo>
                    <a:pt x="12910" y="21600"/>
                    <a:pt x="8690" y="21466"/>
                    <a:pt x="5834" y="20862"/>
                  </a:cubicBezTo>
                  <a:cubicBezTo>
                    <a:pt x="2979" y="20258"/>
                    <a:pt x="1490" y="19185"/>
                    <a:pt x="0" y="181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7702549" y="4210998"/>
              <a:ext cx="146797" cy="39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549" fill="norm" stroke="1" extrusionOk="0">
                  <a:moveTo>
                    <a:pt x="6389" y="978"/>
                  </a:moveTo>
                  <a:cubicBezTo>
                    <a:pt x="7910" y="520"/>
                    <a:pt x="9431" y="63"/>
                    <a:pt x="10800" y="6"/>
                  </a:cubicBezTo>
                  <a:cubicBezTo>
                    <a:pt x="12169" y="-51"/>
                    <a:pt x="13386" y="292"/>
                    <a:pt x="15211" y="1492"/>
                  </a:cubicBezTo>
                  <a:cubicBezTo>
                    <a:pt x="17037" y="2692"/>
                    <a:pt x="19470" y="4749"/>
                    <a:pt x="20535" y="7378"/>
                  </a:cubicBezTo>
                  <a:cubicBezTo>
                    <a:pt x="21600" y="10006"/>
                    <a:pt x="21296" y="13206"/>
                    <a:pt x="18406" y="15606"/>
                  </a:cubicBezTo>
                  <a:cubicBezTo>
                    <a:pt x="15515" y="18006"/>
                    <a:pt x="10039" y="19606"/>
                    <a:pt x="6541" y="20463"/>
                  </a:cubicBezTo>
                  <a:cubicBezTo>
                    <a:pt x="3042" y="21320"/>
                    <a:pt x="1521" y="21435"/>
                    <a:pt x="0" y="2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8051799" y="4489450"/>
              <a:ext cx="1968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6457"/>
                    <a:pt x="465" y="11314"/>
                    <a:pt x="4065" y="7714"/>
                  </a:cubicBezTo>
                  <a:cubicBezTo>
                    <a:pt x="7665" y="4114"/>
                    <a:pt x="14632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8555566" y="4292600"/>
              <a:ext cx="86785" cy="38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21600" y="0"/>
                  </a:moveTo>
                  <a:cubicBezTo>
                    <a:pt x="17912" y="3720"/>
                    <a:pt x="14224" y="7440"/>
                    <a:pt x="10800" y="10800"/>
                  </a:cubicBezTo>
                  <a:cubicBezTo>
                    <a:pt x="7376" y="14160"/>
                    <a:pt x="4215" y="17160"/>
                    <a:pt x="2371" y="19020"/>
                  </a:cubicBezTo>
                  <a:cubicBezTo>
                    <a:pt x="527" y="20880"/>
                    <a:pt x="0" y="21600"/>
                    <a:pt x="0" y="21540"/>
                  </a:cubicBezTo>
                  <a:cubicBezTo>
                    <a:pt x="0" y="21480"/>
                    <a:pt x="527" y="20640"/>
                    <a:pt x="1054" y="19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8559799" y="4281361"/>
              <a:ext cx="285751" cy="13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21055"/>
                  </a:moveTo>
                  <a:cubicBezTo>
                    <a:pt x="480" y="16864"/>
                    <a:pt x="960" y="12673"/>
                    <a:pt x="2960" y="8965"/>
                  </a:cubicBezTo>
                  <a:cubicBezTo>
                    <a:pt x="4960" y="5258"/>
                    <a:pt x="8480" y="2034"/>
                    <a:pt x="11840" y="745"/>
                  </a:cubicBezTo>
                  <a:cubicBezTo>
                    <a:pt x="15200" y="-545"/>
                    <a:pt x="18400" y="100"/>
                    <a:pt x="21600" y="7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8547099" y="4530443"/>
              <a:ext cx="2794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8712199" y="4622800"/>
              <a:ext cx="1270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4877"/>
                    <a:pt x="10080" y="9755"/>
                    <a:pt x="13680" y="13355"/>
                  </a:cubicBezTo>
                  <a:cubicBezTo>
                    <a:pt x="17280" y="16955"/>
                    <a:pt x="19440" y="1927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8699499" y="4690372"/>
              <a:ext cx="171451" cy="14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21600" y="1276"/>
                  </a:moveTo>
                  <a:cubicBezTo>
                    <a:pt x="20000" y="337"/>
                    <a:pt x="18400" y="-602"/>
                    <a:pt x="16000" y="494"/>
                  </a:cubicBezTo>
                  <a:cubicBezTo>
                    <a:pt x="13600" y="1589"/>
                    <a:pt x="10400" y="4720"/>
                    <a:pt x="7600" y="8476"/>
                  </a:cubicBezTo>
                  <a:cubicBezTo>
                    <a:pt x="4800" y="12233"/>
                    <a:pt x="2400" y="16615"/>
                    <a:pt x="0" y="209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9048042" y="4351211"/>
              <a:ext cx="216609" cy="34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80" fill="norm" stroke="1" extrusionOk="0">
                  <a:moveTo>
                    <a:pt x="21254" y="300"/>
                  </a:moveTo>
                  <a:cubicBezTo>
                    <a:pt x="19177" y="40"/>
                    <a:pt x="17100" y="-220"/>
                    <a:pt x="14608" y="300"/>
                  </a:cubicBezTo>
                  <a:cubicBezTo>
                    <a:pt x="12116" y="821"/>
                    <a:pt x="9208" y="2122"/>
                    <a:pt x="6612" y="4074"/>
                  </a:cubicBezTo>
                  <a:cubicBezTo>
                    <a:pt x="4016" y="6026"/>
                    <a:pt x="1731" y="8628"/>
                    <a:pt x="692" y="11296"/>
                  </a:cubicBezTo>
                  <a:cubicBezTo>
                    <a:pt x="-346" y="13963"/>
                    <a:pt x="-138" y="16696"/>
                    <a:pt x="796" y="18387"/>
                  </a:cubicBezTo>
                  <a:cubicBezTo>
                    <a:pt x="1731" y="20079"/>
                    <a:pt x="3392" y="20729"/>
                    <a:pt x="5054" y="213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9334499" y="4533900"/>
              <a:ext cx="6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9173973" y="4521200"/>
              <a:ext cx="211327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16219" y="0"/>
                  </a:moveTo>
                  <a:cubicBezTo>
                    <a:pt x="12584" y="0"/>
                    <a:pt x="8948" y="0"/>
                    <a:pt x="6275" y="1409"/>
                  </a:cubicBezTo>
                  <a:cubicBezTo>
                    <a:pt x="3602" y="2817"/>
                    <a:pt x="1891" y="5635"/>
                    <a:pt x="928" y="7983"/>
                  </a:cubicBezTo>
                  <a:cubicBezTo>
                    <a:pt x="-34" y="10330"/>
                    <a:pt x="-248" y="12209"/>
                    <a:pt x="287" y="13461"/>
                  </a:cubicBezTo>
                  <a:cubicBezTo>
                    <a:pt x="821" y="14713"/>
                    <a:pt x="2104" y="15339"/>
                    <a:pt x="4457" y="14713"/>
                  </a:cubicBezTo>
                  <a:cubicBezTo>
                    <a:pt x="6809" y="14087"/>
                    <a:pt x="10231" y="12209"/>
                    <a:pt x="12477" y="12052"/>
                  </a:cubicBezTo>
                  <a:cubicBezTo>
                    <a:pt x="14722" y="11896"/>
                    <a:pt x="15792" y="13461"/>
                    <a:pt x="17075" y="15339"/>
                  </a:cubicBezTo>
                  <a:cubicBezTo>
                    <a:pt x="18358" y="17217"/>
                    <a:pt x="19855" y="19409"/>
                    <a:pt x="2135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9480549" y="4438650"/>
              <a:ext cx="12636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8" h="21600" fill="norm" stroke="1" extrusionOk="0">
                  <a:moveTo>
                    <a:pt x="3037" y="0"/>
                  </a:moveTo>
                  <a:cubicBezTo>
                    <a:pt x="8100" y="1486"/>
                    <a:pt x="13162" y="2971"/>
                    <a:pt x="16538" y="5200"/>
                  </a:cubicBezTo>
                  <a:cubicBezTo>
                    <a:pt x="19912" y="7429"/>
                    <a:pt x="21600" y="10400"/>
                    <a:pt x="18563" y="13257"/>
                  </a:cubicBezTo>
                  <a:cubicBezTo>
                    <a:pt x="15525" y="16114"/>
                    <a:pt x="7762" y="1885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Drawing"/>
          <p:cNvGrpSpPr/>
          <p:nvPr/>
        </p:nvGrpSpPr>
        <p:grpSpPr>
          <a:xfrm>
            <a:off x="1301620" y="1371462"/>
            <a:ext cx="9813157" cy="6558896"/>
            <a:chOff x="0" y="0"/>
            <a:chExt cx="9813156" cy="6558894"/>
          </a:xfrm>
        </p:grpSpPr>
        <p:sp>
          <p:nvSpPr>
            <p:cNvPr id="261" name="Line"/>
            <p:cNvSpPr/>
            <p:nvPr/>
          </p:nvSpPr>
          <p:spPr>
            <a:xfrm>
              <a:off x="914308" y="97509"/>
              <a:ext cx="140888" cy="64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255" fill="norm" stroke="1" extrusionOk="0">
                  <a:moveTo>
                    <a:pt x="0" y="7659"/>
                  </a:moveTo>
                  <a:cubicBezTo>
                    <a:pt x="1878" y="10098"/>
                    <a:pt x="3757" y="12537"/>
                    <a:pt x="5009" y="14279"/>
                  </a:cubicBezTo>
                  <a:cubicBezTo>
                    <a:pt x="6261" y="16020"/>
                    <a:pt x="6887" y="17066"/>
                    <a:pt x="7200" y="18215"/>
                  </a:cubicBezTo>
                  <a:cubicBezTo>
                    <a:pt x="7513" y="19365"/>
                    <a:pt x="7513" y="20619"/>
                    <a:pt x="7357" y="21072"/>
                  </a:cubicBezTo>
                  <a:cubicBezTo>
                    <a:pt x="7200" y="21525"/>
                    <a:pt x="6887" y="21177"/>
                    <a:pt x="5948" y="19574"/>
                  </a:cubicBezTo>
                  <a:cubicBezTo>
                    <a:pt x="5009" y="17971"/>
                    <a:pt x="3443" y="15115"/>
                    <a:pt x="2348" y="12432"/>
                  </a:cubicBezTo>
                  <a:cubicBezTo>
                    <a:pt x="1252" y="9750"/>
                    <a:pt x="626" y="7241"/>
                    <a:pt x="313" y="5360"/>
                  </a:cubicBezTo>
                  <a:cubicBezTo>
                    <a:pt x="0" y="3479"/>
                    <a:pt x="0" y="2224"/>
                    <a:pt x="157" y="1423"/>
                  </a:cubicBezTo>
                  <a:cubicBezTo>
                    <a:pt x="313" y="622"/>
                    <a:pt x="626" y="273"/>
                    <a:pt x="1565" y="99"/>
                  </a:cubicBezTo>
                  <a:cubicBezTo>
                    <a:pt x="2504" y="-75"/>
                    <a:pt x="4070" y="-75"/>
                    <a:pt x="7200" y="552"/>
                  </a:cubicBezTo>
                  <a:cubicBezTo>
                    <a:pt x="10330" y="1179"/>
                    <a:pt x="15026" y="2433"/>
                    <a:pt x="17843" y="3792"/>
                  </a:cubicBezTo>
                  <a:cubicBezTo>
                    <a:pt x="20661" y="5151"/>
                    <a:pt x="21600" y="6614"/>
                    <a:pt x="20191" y="7868"/>
                  </a:cubicBezTo>
                  <a:cubicBezTo>
                    <a:pt x="18783" y="9122"/>
                    <a:pt x="15026" y="10168"/>
                    <a:pt x="12365" y="10725"/>
                  </a:cubicBezTo>
                  <a:cubicBezTo>
                    <a:pt x="9704" y="11282"/>
                    <a:pt x="8139" y="11352"/>
                    <a:pt x="6574" y="11387"/>
                  </a:cubicBezTo>
                  <a:cubicBezTo>
                    <a:pt x="5009" y="11422"/>
                    <a:pt x="3443" y="11422"/>
                    <a:pt x="3443" y="11457"/>
                  </a:cubicBezTo>
                  <a:cubicBezTo>
                    <a:pt x="3443" y="11491"/>
                    <a:pt x="5009" y="11561"/>
                    <a:pt x="6574" y="116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078169" y="425407"/>
              <a:ext cx="217102" cy="27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65" fill="norm" stroke="1" extrusionOk="0">
                  <a:moveTo>
                    <a:pt x="750" y="8540"/>
                  </a:moveTo>
                  <a:cubicBezTo>
                    <a:pt x="330" y="7702"/>
                    <a:pt x="-89" y="6865"/>
                    <a:pt x="16" y="5944"/>
                  </a:cubicBezTo>
                  <a:cubicBezTo>
                    <a:pt x="121" y="5023"/>
                    <a:pt x="750" y="4019"/>
                    <a:pt x="2742" y="4521"/>
                  </a:cubicBezTo>
                  <a:cubicBezTo>
                    <a:pt x="4734" y="5023"/>
                    <a:pt x="8090" y="7033"/>
                    <a:pt x="9767" y="9460"/>
                  </a:cubicBezTo>
                  <a:cubicBezTo>
                    <a:pt x="11445" y="11888"/>
                    <a:pt x="11445" y="14735"/>
                    <a:pt x="11235" y="16660"/>
                  </a:cubicBezTo>
                  <a:cubicBezTo>
                    <a:pt x="11026" y="18586"/>
                    <a:pt x="10606" y="19591"/>
                    <a:pt x="9977" y="20344"/>
                  </a:cubicBezTo>
                  <a:cubicBezTo>
                    <a:pt x="9348" y="21098"/>
                    <a:pt x="8509" y="21600"/>
                    <a:pt x="7985" y="21433"/>
                  </a:cubicBezTo>
                  <a:cubicBezTo>
                    <a:pt x="7461" y="21265"/>
                    <a:pt x="7251" y="20428"/>
                    <a:pt x="7775" y="17833"/>
                  </a:cubicBezTo>
                  <a:cubicBezTo>
                    <a:pt x="8299" y="15237"/>
                    <a:pt x="9558" y="10884"/>
                    <a:pt x="11969" y="7619"/>
                  </a:cubicBezTo>
                  <a:cubicBezTo>
                    <a:pt x="14381" y="4353"/>
                    <a:pt x="17946" y="2177"/>
                    <a:pt x="2151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541195" y="256898"/>
              <a:ext cx="185833" cy="43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219" fill="norm" stroke="1" extrusionOk="0">
                  <a:moveTo>
                    <a:pt x="21310" y="2018"/>
                  </a:moveTo>
                  <a:cubicBezTo>
                    <a:pt x="20582" y="1298"/>
                    <a:pt x="19854" y="578"/>
                    <a:pt x="18640" y="218"/>
                  </a:cubicBezTo>
                  <a:cubicBezTo>
                    <a:pt x="17427" y="-142"/>
                    <a:pt x="15728" y="-142"/>
                    <a:pt x="13180" y="887"/>
                  </a:cubicBezTo>
                  <a:cubicBezTo>
                    <a:pt x="10631" y="1915"/>
                    <a:pt x="7234" y="3972"/>
                    <a:pt x="4685" y="6955"/>
                  </a:cubicBezTo>
                  <a:cubicBezTo>
                    <a:pt x="2137" y="9938"/>
                    <a:pt x="438" y="13847"/>
                    <a:pt x="74" y="16469"/>
                  </a:cubicBezTo>
                  <a:cubicBezTo>
                    <a:pt x="-290" y="19092"/>
                    <a:pt x="681" y="20429"/>
                    <a:pt x="3350" y="20944"/>
                  </a:cubicBezTo>
                  <a:cubicBezTo>
                    <a:pt x="6020" y="21458"/>
                    <a:pt x="10389" y="21149"/>
                    <a:pt x="12937" y="20841"/>
                  </a:cubicBezTo>
                  <a:cubicBezTo>
                    <a:pt x="15485" y="20532"/>
                    <a:pt x="16213" y="20224"/>
                    <a:pt x="16941" y="199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1811685" y="236637"/>
              <a:ext cx="194715" cy="42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8922" y="5605"/>
                  </a:moveTo>
                  <a:cubicBezTo>
                    <a:pt x="7513" y="6764"/>
                    <a:pt x="6104" y="7923"/>
                    <a:pt x="4813" y="10030"/>
                  </a:cubicBezTo>
                  <a:cubicBezTo>
                    <a:pt x="3522" y="12137"/>
                    <a:pt x="2348" y="15193"/>
                    <a:pt x="1643" y="17090"/>
                  </a:cubicBezTo>
                  <a:cubicBezTo>
                    <a:pt x="939" y="18986"/>
                    <a:pt x="704" y="19724"/>
                    <a:pt x="470" y="20356"/>
                  </a:cubicBezTo>
                  <a:cubicBezTo>
                    <a:pt x="235" y="20988"/>
                    <a:pt x="0" y="21515"/>
                    <a:pt x="0" y="21357"/>
                  </a:cubicBezTo>
                  <a:cubicBezTo>
                    <a:pt x="0" y="21199"/>
                    <a:pt x="235" y="20356"/>
                    <a:pt x="1057" y="18143"/>
                  </a:cubicBezTo>
                  <a:cubicBezTo>
                    <a:pt x="1878" y="15931"/>
                    <a:pt x="3287" y="12348"/>
                    <a:pt x="4461" y="9556"/>
                  </a:cubicBezTo>
                  <a:cubicBezTo>
                    <a:pt x="5635" y="6764"/>
                    <a:pt x="6574" y="4762"/>
                    <a:pt x="7513" y="3392"/>
                  </a:cubicBezTo>
                  <a:cubicBezTo>
                    <a:pt x="8452" y="2022"/>
                    <a:pt x="9391" y="1285"/>
                    <a:pt x="10330" y="758"/>
                  </a:cubicBezTo>
                  <a:cubicBezTo>
                    <a:pt x="11270" y="231"/>
                    <a:pt x="12209" y="-85"/>
                    <a:pt x="13148" y="20"/>
                  </a:cubicBezTo>
                  <a:cubicBezTo>
                    <a:pt x="14087" y="126"/>
                    <a:pt x="15026" y="653"/>
                    <a:pt x="16083" y="2444"/>
                  </a:cubicBezTo>
                  <a:cubicBezTo>
                    <a:pt x="17139" y="4235"/>
                    <a:pt x="18313" y="7291"/>
                    <a:pt x="19252" y="10610"/>
                  </a:cubicBezTo>
                  <a:cubicBezTo>
                    <a:pt x="20191" y="13929"/>
                    <a:pt x="20896" y="17511"/>
                    <a:pt x="21600" y="210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1847665" y="507949"/>
              <a:ext cx="165084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8327"/>
                    <a:pt x="1108" y="15055"/>
                    <a:pt x="4708" y="11455"/>
                  </a:cubicBezTo>
                  <a:cubicBezTo>
                    <a:pt x="8308" y="7855"/>
                    <a:pt x="14954" y="392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2281123" y="232497"/>
              <a:ext cx="214617" cy="42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460" fill="norm" stroke="1" extrusionOk="0">
                  <a:moveTo>
                    <a:pt x="1702" y="3010"/>
                  </a:moveTo>
                  <a:cubicBezTo>
                    <a:pt x="1702" y="2475"/>
                    <a:pt x="1702" y="1941"/>
                    <a:pt x="1806" y="2048"/>
                  </a:cubicBezTo>
                  <a:cubicBezTo>
                    <a:pt x="1910" y="2155"/>
                    <a:pt x="2118" y="2903"/>
                    <a:pt x="2533" y="5469"/>
                  </a:cubicBezTo>
                  <a:cubicBezTo>
                    <a:pt x="2948" y="8036"/>
                    <a:pt x="3571" y="12420"/>
                    <a:pt x="3883" y="15200"/>
                  </a:cubicBezTo>
                  <a:cubicBezTo>
                    <a:pt x="4195" y="17980"/>
                    <a:pt x="4195" y="19157"/>
                    <a:pt x="3987" y="20012"/>
                  </a:cubicBezTo>
                  <a:cubicBezTo>
                    <a:pt x="3779" y="20867"/>
                    <a:pt x="3364" y="21402"/>
                    <a:pt x="2845" y="21456"/>
                  </a:cubicBezTo>
                  <a:cubicBezTo>
                    <a:pt x="2325" y="21509"/>
                    <a:pt x="1702" y="21081"/>
                    <a:pt x="1079" y="19210"/>
                  </a:cubicBezTo>
                  <a:cubicBezTo>
                    <a:pt x="456" y="17339"/>
                    <a:pt x="-167" y="14024"/>
                    <a:pt x="41" y="10816"/>
                  </a:cubicBezTo>
                  <a:cubicBezTo>
                    <a:pt x="248" y="7608"/>
                    <a:pt x="1287" y="4507"/>
                    <a:pt x="2741" y="2636"/>
                  </a:cubicBezTo>
                  <a:cubicBezTo>
                    <a:pt x="4195" y="764"/>
                    <a:pt x="6064" y="123"/>
                    <a:pt x="8660" y="16"/>
                  </a:cubicBezTo>
                  <a:cubicBezTo>
                    <a:pt x="11256" y="-91"/>
                    <a:pt x="14579" y="337"/>
                    <a:pt x="16552" y="1566"/>
                  </a:cubicBezTo>
                  <a:cubicBezTo>
                    <a:pt x="18525" y="2796"/>
                    <a:pt x="19148" y="4828"/>
                    <a:pt x="18733" y="6378"/>
                  </a:cubicBezTo>
                  <a:cubicBezTo>
                    <a:pt x="18318" y="7929"/>
                    <a:pt x="16864" y="8998"/>
                    <a:pt x="15410" y="9747"/>
                  </a:cubicBezTo>
                  <a:cubicBezTo>
                    <a:pt x="13956" y="10495"/>
                    <a:pt x="12502" y="10923"/>
                    <a:pt x="12710" y="11351"/>
                  </a:cubicBezTo>
                  <a:cubicBezTo>
                    <a:pt x="12918" y="11778"/>
                    <a:pt x="14787" y="12206"/>
                    <a:pt x="16656" y="13168"/>
                  </a:cubicBezTo>
                  <a:cubicBezTo>
                    <a:pt x="18525" y="14131"/>
                    <a:pt x="20395" y="15628"/>
                    <a:pt x="20914" y="16911"/>
                  </a:cubicBezTo>
                  <a:cubicBezTo>
                    <a:pt x="21433" y="18194"/>
                    <a:pt x="20602" y="19263"/>
                    <a:pt x="18006" y="19852"/>
                  </a:cubicBezTo>
                  <a:cubicBezTo>
                    <a:pt x="15410" y="20440"/>
                    <a:pt x="11048" y="20547"/>
                    <a:pt x="8141" y="19370"/>
                  </a:cubicBezTo>
                  <a:cubicBezTo>
                    <a:pt x="5233" y="18194"/>
                    <a:pt x="3779" y="15735"/>
                    <a:pt x="3364" y="14291"/>
                  </a:cubicBezTo>
                  <a:cubicBezTo>
                    <a:pt x="2948" y="12848"/>
                    <a:pt x="3571" y="12420"/>
                    <a:pt x="4195" y="119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2495300" y="122478"/>
              <a:ext cx="255346" cy="62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36" fill="norm" stroke="1" extrusionOk="0">
                  <a:moveTo>
                    <a:pt x="4780" y="818"/>
                  </a:moveTo>
                  <a:cubicBezTo>
                    <a:pt x="5311" y="524"/>
                    <a:pt x="5843" y="230"/>
                    <a:pt x="6639" y="83"/>
                  </a:cubicBezTo>
                  <a:cubicBezTo>
                    <a:pt x="7436" y="-64"/>
                    <a:pt x="8498" y="-64"/>
                    <a:pt x="10180" y="487"/>
                  </a:cubicBezTo>
                  <a:cubicBezTo>
                    <a:pt x="11862" y="1038"/>
                    <a:pt x="14164" y="2140"/>
                    <a:pt x="16466" y="3830"/>
                  </a:cubicBezTo>
                  <a:cubicBezTo>
                    <a:pt x="18767" y="5520"/>
                    <a:pt x="21069" y="7797"/>
                    <a:pt x="21334" y="10185"/>
                  </a:cubicBezTo>
                  <a:cubicBezTo>
                    <a:pt x="21600" y="12573"/>
                    <a:pt x="19830" y="15071"/>
                    <a:pt x="16554" y="16981"/>
                  </a:cubicBezTo>
                  <a:cubicBezTo>
                    <a:pt x="13279" y="18891"/>
                    <a:pt x="8498" y="20214"/>
                    <a:pt x="5489" y="20875"/>
                  </a:cubicBezTo>
                  <a:cubicBezTo>
                    <a:pt x="2479" y="21536"/>
                    <a:pt x="1239" y="21536"/>
                    <a:pt x="0" y="21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484309" y="457154"/>
              <a:ext cx="496743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1162" y="0"/>
                  </a:moveTo>
                  <a:cubicBezTo>
                    <a:pt x="522" y="2400"/>
                    <a:pt x="-119" y="4800"/>
                    <a:pt x="18" y="6000"/>
                  </a:cubicBezTo>
                  <a:cubicBezTo>
                    <a:pt x="156" y="7200"/>
                    <a:pt x="1071" y="7200"/>
                    <a:pt x="3359" y="7200"/>
                  </a:cubicBezTo>
                  <a:cubicBezTo>
                    <a:pt x="5647" y="7200"/>
                    <a:pt x="9308" y="7200"/>
                    <a:pt x="12557" y="9600"/>
                  </a:cubicBezTo>
                  <a:cubicBezTo>
                    <a:pt x="15806" y="12000"/>
                    <a:pt x="18644" y="16800"/>
                    <a:pt x="2148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3511198" y="653984"/>
              <a:ext cx="368264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3" y="16800"/>
                    <a:pt x="6207" y="12000"/>
                    <a:pt x="9807" y="8400"/>
                  </a:cubicBezTo>
                  <a:cubicBezTo>
                    <a:pt x="13407" y="4800"/>
                    <a:pt x="17503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727077" y="0"/>
              <a:ext cx="25398" cy="29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443"/>
                    <a:pt x="10800" y="6887"/>
                    <a:pt x="14400" y="10487"/>
                  </a:cubicBezTo>
                  <a:cubicBezTo>
                    <a:pt x="18000" y="14087"/>
                    <a:pt x="19800" y="178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3625487" y="285721"/>
              <a:ext cx="355565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57" y="2400"/>
                    <a:pt x="7714" y="4800"/>
                    <a:pt x="11314" y="8400"/>
                  </a:cubicBezTo>
                  <a:cubicBezTo>
                    <a:pt x="14914" y="12000"/>
                    <a:pt x="18257" y="16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464637" y="100223"/>
              <a:ext cx="234668" cy="60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429" fill="norm" stroke="1" extrusionOk="0">
                  <a:moveTo>
                    <a:pt x="4937" y="10209"/>
                  </a:moveTo>
                  <a:cubicBezTo>
                    <a:pt x="5309" y="12617"/>
                    <a:pt x="5682" y="15026"/>
                    <a:pt x="5868" y="16681"/>
                  </a:cubicBezTo>
                  <a:cubicBezTo>
                    <a:pt x="6054" y="18337"/>
                    <a:pt x="6054" y="19240"/>
                    <a:pt x="5961" y="20030"/>
                  </a:cubicBezTo>
                  <a:cubicBezTo>
                    <a:pt x="5868" y="20821"/>
                    <a:pt x="5682" y="21498"/>
                    <a:pt x="5309" y="21423"/>
                  </a:cubicBezTo>
                  <a:cubicBezTo>
                    <a:pt x="4937" y="21347"/>
                    <a:pt x="4378" y="20520"/>
                    <a:pt x="4006" y="18939"/>
                  </a:cubicBezTo>
                  <a:cubicBezTo>
                    <a:pt x="3633" y="17359"/>
                    <a:pt x="3447" y="15026"/>
                    <a:pt x="3447" y="12391"/>
                  </a:cubicBezTo>
                  <a:cubicBezTo>
                    <a:pt x="3447" y="9757"/>
                    <a:pt x="3633" y="6822"/>
                    <a:pt x="4006" y="4903"/>
                  </a:cubicBezTo>
                  <a:cubicBezTo>
                    <a:pt x="4378" y="2984"/>
                    <a:pt x="4937" y="2081"/>
                    <a:pt x="5495" y="1403"/>
                  </a:cubicBezTo>
                  <a:cubicBezTo>
                    <a:pt x="6054" y="726"/>
                    <a:pt x="6613" y="274"/>
                    <a:pt x="7357" y="86"/>
                  </a:cubicBezTo>
                  <a:cubicBezTo>
                    <a:pt x="8102" y="-102"/>
                    <a:pt x="9033" y="-27"/>
                    <a:pt x="11268" y="764"/>
                  </a:cubicBezTo>
                  <a:cubicBezTo>
                    <a:pt x="13502" y="1554"/>
                    <a:pt x="17040" y="3059"/>
                    <a:pt x="18995" y="4602"/>
                  </a:cubicBezTo>
                  <a:cubicBezTo>
                    <a:pt x="20951" y="6145"/>
                    <a:pt x="21323" y="7725"/>
                    <a:pt x="19275" y="9155"/>
                  </a:cubicBezTo>
                  <a:cubicBezTo>
                    <a:pt x="17226" y="10585"/>
                    <a:pt x="12757" y="11865"/>
                    <a:pt x="9220" y="12542"/>
                  </a:cubicBezTo>
                  <a:cubicBezTo>
                    <a:pt x="5682" y="13219"/>
                    <a:pt x="3075" y="13295"/>
                    <a:pt x="1585" y="13144"/>
                  </a:cubicBezTo>
                  <a:cubicBezTo>
                    <a:pt x="95" y="12993"/>
                    <a:pt x="-277" y="12617"/>
                    <a:pt x="189" y="12316"/>
                  </a:cubicBezTo>
                  <a:cubicBezTo>
                    <a:pt x="654" y="12015"/>
                    <a:pt x="1957" y="11789"/>
                    <a:pt x="3261" y="11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4742975" y="368263"/>
              <a:ext cx="247626" cy="31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7393"/>
                  </a:moveTo>
                  <a:cubicBezTo>
                    <a:pt x="923" y="7393"/>
                    <a:pt x="1846" y="7393"/>
                    <a:pt x="3138" y="8988"/>
                  </a:cubicBezTo>
                  <a:cubicBezTo>
                    <a:pt x="4431" y="10583"/>
                    <a:pt x="6092" y="13772"/>
                    <a:pt x="6369" y="16091"/>
                  </a:cubicBezTo>
                  <a:cubicBezTo>
                    <a:pt x="6646" y="18411"/>
                    <a:pt x="5538" y="19860"/>
                    <a:pt x="4431" y="20658"/>
                  </a:cubicBezTo>
                  <a:cubicBezTo>
                    <a:pt x="3323" y="21455"/>
                    <a:pt x="2215" y="21600"/>
                    <a:pt x="1385" y="21310"/>
                  </a:cubicBezTo>
                  <a:cubicBezTo>
                    <a:pt x="554" y="21020"/>
                    <a:pt x="0" y="20295"/>
                    <a:pt x="0" y="18411"/>
                  </a:cubicBezTo>
                  <a:cubicBezTo>
                    <a:pt x="0" y="16526"/>
                    <a:pt x="554" y="13482"/>
                    <a:pt x="2954" y="10583"/>
                  </a:cubicBezTo>
                  <a:cubicBezTo>
                    <a:pt x="5354" y="7683"/>
                    <a:pt x="9600" y="4929"/>
                    <a:pt x="13015" y="3189"/>
                  </a:cubicBezTo>
                  <a:cubicBezTo>
                    <a:pt x="16431" y="1450"/>
                    <a:pt x="19015" y="72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105554" y="245370"/>
              <a:ext cx="148365" cy="465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09" fill="norm" stroke="1" extrusionOk="0">
                  <a:moveTo>
                    <a:pt x="20606" y="2450"/>
                  </a:moveTo>
                  <a:cubicBezTo>
                    <a:pt x="20906" y="1961"/>
                    <a:pt x="21206" y="1473"/>
                    <a:pt x="20906" y="1033"/>
                  </a:cubicBezTo>
                  <a:cubicBezTo>
                    <a:pt x="20606" y="593"/>
                    <a:pt x="19706" y="202"/>
                    <a:pt x="18356" y="56"/>
                  </a:cubicBezTo>
                  <a:cubicBezTo>
                    <a:pt x="17006" y="-91"/>
                    <a:pt x="15206" y="7"/>
                    <a:pt x="12806" y="935"/>
                  </a:cubicBezTo>
                  <a:cubicBezTo>
                    <a:pt x="10406" y="1864"/>
                    <a:pt x="7406" y="3623"/>
                    <a:pt x="5006" y="6409"/>
                  </a:cubicBezTo>
                  <a:cubicBezTo>
                    <a:pt x="2606" y="9194"/>
                    <a:pt x="806" y="13006"/>
                    <a:pt x="206" y="15694"/>
                  </a:cubicBezTo>
                  <a:cubicBezTo>
                    <a:pt x="-394" y="18381"/>
                    <a:pt x="206" y="19945"/>
                    <a:pt x="3506" y="20727"/>
                  </a:cubicBezTo>
                  <a:cubicBezTo>
                    <a:pt x="6806" y="21509"/>
                    <a:pt x="12806" y="21509"/>
                    <a:pt x="18806" y="21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314951" y="209714"/>
              <a:ext cx="161658" cy="4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13" fill="norm" stroke="1" extrusionOk="0">
                  <a:moveTo>
                    <a:pt x="9186" y="9454"/>
                  </a:moveTo>
                  <a:cubicBezTo>
                    <a:pt x="8625" y="8976"/>
                    <a:pt x="8064" y="8498"/>
                    <a:pt x="7363" y="8593"/>
                  </a:cubicBezTo>
                  <a:cubicBezTo>
                    <a:pt x="6662" y="8689"/>
                    <a:pt x="5820" y="9358"/>
                    <a:pt x="4838" y="11174"/>
                  </a:cubicBezTo>
                  <a:cubicBezTo>
                    <a:pt x="3856" y="12990"/>
                    <a:pt x="2734" y="15953"/>
                    <a:pt x="2033" y="17673"/>
                  </a:cubicBezTo>
                  <a:cubicBezTo>
                    <a:pt x="1332" y="19393"/>
                    <a:pt x="1051" y="19871"/>
                    <a:pt x="771" y="20397"/>
                  </a:cubicBezTo>
                  <a:cubicBezTo>
                    <a:pt x="490" y="20923"/>
                    <a:pt x="210" y="21496"/>
                    <a:pt x="69" y="21257"/>
                  </a:cubicBezTo>
                  <a:cubicBezTo>
                    <a:pt x="-71" y="21018"/>
                    <a:pt x="-71" y="19967"/>
                    <a:pt x="771" y="17721"/>
                  </a:cubicBezTo>
                  <a:cubicBezTo>
                    <a:pt x="1612" y="15475"/>
                    <a:pt x="3295" y="12034"/>
                    <a:pt x="5539" y="8928"/>
                  </a:cubicBezTo>
                  <a:cubicBezTo>
                    <a:pt x="7784" y="5822"/>
                    <a:pt x="10589" y="3050"/>
                    <a:pt x="12833" y="1569"/>
                  </a:cubicBezTo>
                  <a:cubicBezTo>
                    <a:pt x="15077" y="87"/>
                    <a:pt x="16760" y="-104"/>
                    <a:pt x="17882" y="39"/>
                  </a:cubicBezTo>
                  <a:cubicBezTo>
                    <a:pt x="19004" y="183"/>
                    <a:pt x="19565" y="661"/>
                    <a:pt x="20126" y="2620"/>
                  </a:cubicBezTo>
                  <a:cubicBezTo>
                    <a:pt x="20687" y="4579"/>
                    <a:pt x="21248" y="8020"/>
                    <a:pt x="21389" y="11317"/>
                  </a:cubicBezTo>
                  <a:cubicBezTo>
                    <a:pt x="21529" y="14615"/>
                    <a:pt x="21248" y="17769"/>
                    <a:pt x="20968" y="209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5339815" y="482551"/>
              <a:ext cx="190483" cy="8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169"/>
                    <a:pt x="8640" y="12738"/>
                    <a:pt x="12240" y="9138"/>
                  </a:cubicBezTo>
                  <a:cubicBezTo>
                    <a:pt x="15840" y="5538"/>
                    <a:pt x="18720" y="276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5606489" y="209528"/>
              <a:ext cx="139273" cy="53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fill="norm" stroke="1" extrusionOk="0">
                  <a:moveTo>
                    <a:pt x="5635" y="0"/>
                  </a:moveTo>
                  <a:cubicBezTo>
                    <a:pt x="9704" y="1714"/>
                    <a:pt x="13774" y="3429"/>
                    <a:pt x="16748" y="5614"/>
                  </a:cubicBezTo>
                  <a:cubicBezTo>
                    <a:pt x="19722" y="7800"/>
                    <a:pt x="21600" y="10457"/>
                    <a:pt x="20035" y="12986"/>
                  </a:cubicBezTo>
                  <a:cubicBezTo>
                    <a:pt x="18470" y="15514"/>
                    <a:pt x="13461" y="17914"/>
                    <a:pt x="9548" y="19329"/>
                  </a:cubicBezTo>
                  <a:cubicBezTo>
                    <a:pt x="5635" y="20743"/>
                    <a:pt x="2817" y="211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5835066" y="539696"/>
              <a:ext cx="25398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5981101" y="146985"/>
              <a:ext cx="111801" cy="58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565" fill="norm" stroke="1" extrusionOk="0">
                  <a:moveTo>
                    <a:pt x="9257" y="10454"/>
                  </a:moveTo>
                  <a:cubicBezTo>
                    <a:pt x="8871" y="9988"/>
                    <a:pt x="8486" y="9522"/>
                    <a:pt x="8293" y="9483"/>
                  </a:cubicBezTo>
                  <a:cubicBezTo>
                    <a:pt x="8100" y="9444"/>
                    <a:pt x="8100" y="9833"/>
                    <a:pt x="8293" y="11387"/>
                  </a:cubicBezTo>
                  <a:cubicBezTo>
                    <a:pt x="8486" y="12941"/>
                    <a:pt x="8871" y="15660"/>
                    <a:pt x="8871" y="17369"/>
                  </a:cubicBezTo>
                  <a:cubicBezTo>
                    <a:pt x="8871" y="19079"/>
                    <a:pt x="8486" y="19778"/>
                    <a:pt x="7907" y="20400"/>
                  </a:cubicBezTo>
                  <a:cubicBezTo>
                    <a:pt x="7329" y="21021"/>
                    <a:pt x="6557" y="21565"/>
                    <a:pt x="5979" y="21565"/>
                  </a:cubicBezTo>
                  <a:cubicBezTo>
                    <a:pt x="5400" y="21565"/>
                    <a:pt x="5014" y="21021"/>
                    <a:pt x="4821" y="19118"/>
                  </a:cubicBezTo>
                  <a:cubicBezTo>
                    <a:pt x="4629" y="17214"/>
                    <a:pt x="4629" y="13951"/>
                    <a:pt x="5014" y="10843"/>
                  </a:cubicBezTo>
                  <a:cubicBezTo>
                    <a:pt x="5400" y="7735"/>
                    <a:pt x="6172" y="4782"/>
                    <a:pt x="6943" y="3112"/>
                  </a:cubicBezTo>
                  <a:cubicBezTo>
                    <a:pt x="7714" y="1441"/>
                    <a:pt x="8486" y="1053"/>
                    <a:pt x="9643" y="703"/>
                  </a:cubicBezTo>
                  <a:cubicBezTo>
                    <a:pt x="10800" y="353"/>
                    <a:pt x="12343" y="43"/>
                    <a:pt x="13886" y="4"/>
                  </a:cubicBezTo>
                  <a:cubicBezTo>
                    <a:pt x="15429" y="-35"/>
                    <a:pt x="16971" y="198"/>
                    <a:pt x="18514" y="1247"/>
                  </a:cubicBezTo>
                  <a:cubicBezTo>
                    <a:pt x="20057" y="2296"/>
                    <a:pt x="21600" y="4161"/>
                    <a:pt x="18900" y="5909"/>
                  </a:cubicBezTo>
                  <a:cubicBezTo>
                    <a:pt x="16200" y="7657"/>
                    <a:pt x="9257" y="9289"/>
                    <a:pt x="5400" y="10299"/>
                  </a:cubicBezTo>
                  <a:cubicBezTo>
                    <a:pt x="1543" y="11309"/>
                    <a:pt x="771" y="11697"/>
                    <a:pt x="0" y="120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6108088" y="406359"/>
              <a:ext cx="260326" cy="33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6972"/>
                  </a:moveTo>
                  <a:cubicBezTo>
                    <a:pt x="2985" y="9296"/>
                    <a:pt x="5971" y="11620"/>
                    <a:pt x="7639" y="13671"/>
                  </a:cubicBezTo>
                  <a:cubicBezTo>
                    <a:pt x="9307" y="15722"/>
                    <a:pt x="9659" y="17499"/>
                    <a:pt x="9659" y="18729"/>
                  </a:cubicBezTo>
                  <a:cubicBezTo>
                    <a:pt x="9659" y="19959"/>
                    <a:pt x="9307" y="20643"/>
                    <a:pt x="8693" y="21053"/>
                  </a:cubicBezTo>
                  <a:cubicBezTo>
                    <a:pt x="8078" y="21463"/>
                    <a:pt x="7200" y="21600"/>
                    <a:pt x="6498" y="21258"/>
                  </a:cubicBezTo>
                  <a:cubicBezTo>
                    <a:pt x="5795" y="20916"/>
                    <a:pt x="5268" y="20096"/>
                    <a:pt x="5444" y="17567"/>
                  </a:cubicBezTo>
                  <a:cubicBezTo>
                    <a:pt x="5620" y="15038"/>
                    <a:pt x="6498" y="10800"/>
                    <a:pt x="9307" y="7587"/>
                  </a:cubicBezTo>
                  <a:cubicBezTo>
                    <a:pt x="12117" y="4375"/>
                    <a:pt x="16859" y="218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6368324" y="269055"/>
              <a:ext cx="203269" cy="425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07" fill="norm" stroke="1" extrusionOk="0">
                  <a:moveTo>
                    <a:pt x="21168" y="1795"/>
                  </a:moveTo>
                  <a:cubicBezTo>
                    <a:pt x="20507" y="1157"/>
                    <a:pt x="19846" y="518"/>
                    <a:pt x="18633" y="199"/>
                  </a:cubicBezTo>
                  <a:cubicBezTo>
                    <a:pt x="17421" y="-120"/>
                    <a:pt x="15658" y="-120"/>
                    <a:pt x="13344" y="678"/>
                  </a:cubicBezTo>
                  <a:cubicBezTo>
                    <a:pt x="11029" y="1476"/>
                    <a:pt x="8164" y="3072"/>
                    <a:pt x="5739" y="5732"/>
                  </a:cubicBezTo>
                  <a:cubicBezTo>
                    <a:pt x="3315" y="8392"/>
                    <a:pt x="1331" y="12116"/>
                    <a:pt x="450" y="14883"/>
                  </a:cubicBezTo>
                  <a:cubicBezTo>
                    <a:pt x="-432" y="17649"/>
                    <a:pt x="-212" y="19458"/>
                    <a:pt x="2874" y="20416"/>
                  </a:cubicBezTo>
                  <a:cubicBezTo>
                    <a:pt x="5960" y="21374"/>
                    <a:pt x="11911" y="21480"/>
                    <a:pt x="15327" y="21374"/>
                  </a:cubicBezTo>
                  <a:cubicBezTo>
                    <a:pt x="18744" y="21267"/>
                    <a:pt x="19625" y="20948"/>
                    <a:pt x="20507" y="20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6677224" y="431756"/>
              <a:ext cx="72151" cy="31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6719" y="0"/>
                    <a:pt x="12399" y="0"/>
                    <a:pt x="8696" y="1249"/>
                  </a:cubicBezTo>
                  <a:cubicBezTo>
                    <a:pt x="4993" y="2498"/>
                    <a:pt x="1908" y="4996"/>
                    <a:pt x="673" y="8302"/>
                  </a:cubicBezTo>
                  <a:cubicBezTo>
                    <a:pt x="-561" y="11608"/>
                    <a:pt x="56" y="15722"/>
                    <a:pt x="1290" y="18073"/>
                  </a:cubicBezTo>
                  <a:cubicBezTo>
                    <a:pt x="2525" y="20424"/>
                    <a:pt x="4376" y="21012"/>
                    <a:pt x="622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6622387" y="276822"/>
              <a:ext cx="249333" cy="47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24" fill="norm" stroke="1" extrusionOk="0">
                  <a:moveTo>
                    <a:pt x="6480" y="13355"/>
                  </a:moveTo>
                  <a:cubicBezTo>
                    <a:pt x="6120" y="10819"/>
                    <a:pt x="5760" y="8283"/>
                    <a:pt x="6120" y="6264"/>
                  </a:cubicBezTo>
                  <a:cubicBezTo>
                    <a:pt x="6480" y="4245"/>
                    <a:pt x="7560" y="2742"/>
                    <a:pt x="8460" y="1803"/>
                  </a:cubicBezTo>
                  <a:cubicBezTo>
                    <a:pt x="9360" y="864"/>
                    <a:pt x="10080" y="488"/>
                    <a:pt x="11070" y="254"/>
                  </a:cubicBezTo>
                  <a:cubicBezTo>
                    <a:pt x="12060" y="19"/>
                    <a:pt x="13320" y="-75"/>
                    <a:pt x="14400" y="66"/>
                  </a:cubicBezTo>
                  <a:cubicBezTo>
                    <a:pt x="15480" y="207"/>
                    <a:pt x="16380" y="582"/>
                    <a:pt x="16920" y="1287"/>
                  </a:cubicBezTo>
                  <a:cubicBezTo>
                    <a:pt x="17460" y="1991"/>
                    <a:pt x="17640" y="3024"/>
                    <a:pt x="17010" y="4292"/>
                  </a:cubicBezTo>
                  <a:cubicBezTo>
                    <a:pt x="16380" y="5560"/>
                    <a:pt x="14940" y="7062"/>
                    <a:pt x="13950" y="8048"/>
                  </a:cubicBezTo>
                  <a:cubicBezTo>
                    <a:pt x="12960" y="9035"/>
                    <a:pt x="12420" y="9504"/>
                    <a:pt x="12060" y="9974"/>
                  </a:cubicBezTo>
                  <a:cubicBezTo>
                    <a:pt x="11700" y="10443"/>
                    <a:pt x="11520" y="10913"/>
                    <a:pt x="12060" y="11242"/>
                  </a:cubicBezTo>
                  <a:cubicBezTo>
                    <a:pt x="12600" y="11570"/>
                    <a:pt x="13860" y="11758"/>
                    <a:pt x="15390" y="12134"/>
                  </a:cubicBezTo>
                  <a:cubicBezTo>
                    <a:pt x="16920" y="12509"/>
                    <a:pt x="18720" y="13073"/>
                    <a:pt x="19890" y="13965"/>
                  </a:cubicBezTo>
                  <a:cubicBezTo>
                    <a:pt x="21060" y="14857"/>
                    <a:pt x="21600" y="16078"/>
                    <a:pt x="20880" y="17440"/>
                  </a:cubicBezTo>
                  <a:cubicBezTo>
                    <a:pt x="20160" y="18802"/>
                    <a:pt x="18180" y="20304"/>
                    <a:pt x="14760" y="20915"/>
                  </a:cubicBezTo>
                  <a:cubicBezTo>
                    <a:pt x="11340" y="21525"/>
                    <a:pt x="6480" y="21243"/>
                    <a:pt x="3780" y="19975"/>
                  </a:cubicBezTo>
                  <a:cubicBezTo>
                    <a:pt x="1080" y="18708"/>
                    <a:pt x="540" y="16454"/>
                    <a:pt x="0" y="14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6800170" y="234926"/>
              <a:ext cx="305900" cy="58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14301" y="0"/>
                  </a:moveTo>
                  <a:cubicBezTo>
                    <a:pt x="16088" y="391"/>
                    <a:pt x="17876" y="783"/>
                    <a:pt x="19217" y="2152"/>
                  </a:cubicBezTo>
                  <a:cubicBezTo>
                    <a:pt x="20557" y="3522"/>
                    <a:pt x="21451" y="5870"/>
                    <a:pt x="21526" y="8335"/>
                  </a:cubicBezTo>
                  <a:cubicBezTo>
                    <a:pt x="21600" y="10800"/>
                    <a:pt x="20855" y="13383"/>
                    <a:pt x="18621" y="15496"/>
                  </a:cubicBezTo>
                  <a:cubicBezTo>
                    <a:pt x="16386" y="17609"/>
                    <a:pt x="12662" y="19252"/>
                    <a:pt x="9310" y="20191"/>
                  </a:cubicBezTo>
                  <a:cubicBezTo>
                    <a:pt x="5959" y="21130"/>
                    <a:pt x="2979" y="213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3218857" y="1307969"/>
              <a:ext cx="755846" cy="2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817" y="0"/>
                  </a:moveTo>
                  <a:cubicBezTo>
                    <a:pt x="1395" y="0"/>
                    <a:pt x="973" y="0"/>
                    <a:pt x="611" y="900"/>
                  </a:cubicBezTo>
                  <a:cubicBezTo>
                    <a:pt x="249" y="1800"/>
                    <a:pt x="-53" y="3600"/>
                    <a:pt x="7" y="4500"/>
                  </a:cubicBezTo>
                  <a:cubicBezTo>
                    <a:pt x="68" y="5400"/>
                    <a:pt x="490" y="5400"/>
                    <a:pt x="2029" y="5400"/>
                  </a:cubicBezTo>
                  <a:cubicBezTo>
                    <a:pt x="3567" y="5400"/>
                    <a:pt x="6222" y="5400"/>
                    <a:pt x="8816" y="6300"/>
                  </a:cubicBezTo>
                  <a:cubicBezTo>
                    <a:pt x="11411" y="7200"/>
                    <a:pt x="13945" y="9000"/>
                    <a:pt x="16056" y="11700"/>
                  </a:cubicBezTo>
                  <a:cubicBezTo>
                    <a:pt x="18168" y="14400"/>
                    <a:pt x="19858" y="18000"/>
                    <a:pt x="2154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3185264" y="1473052"/>
              <a:ext cx="713246" cy="7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1026" y="20366"/>
                  </a:moveTo>
                  <a:cubicBezTo>
                    <a:pt x="513" y="20983"/>
                    <a:pt x="0" y="21600"/>
                    <a:pt x="0" y="21291"/>
                  </a:cubicBezTo>
                  <a:cubicBezTo>
                    <a:pt x="0" y="20983"/>
                    <a:pt x="513" y="19749"/>
                    <a:pt x="1923" y="17897"/>
                  </a:cubicBezTo>
                  <a:cubicBezTo>
                    <a:pt x="3333" y="16046"/>
                    <a:pt x="5640" y="13577"/>
                    <a:pt x="7948" y="11726"/>
                  </a:cubicBezTo>
                  <a:cubicBezTo>
                    <a:pt x="10255" y="9874"/>
                    <a:pt x="12563" y="8640"/>
                    <a:pt x="14838" y="6789"/>
                  </a:cubicBezTo>
                  <a:cubicBezTo>
                    <a:pt x="17113" y="4937"/>
                    <a:pt x="19357" y="246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3842316" y="1176748"/>
              <a:ext cx="234423" cy="49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7369" y="3753"/>
                  </a:moveTo>
                  <a:cubicBezTo>
                    <a:pt x="5457" y="2746"/>
                    <a:pt x="3546" y="1739"/>
                    <a:pt x="2208" y="1053"/>
                  </a:cubicBezTo>
                  <a:cubicBezTo>
                    <a:pt x="870" y="366"/>
                    <a:pt x="105" y="0"/>
                    <a:pt x="10" y="0"/>
                  </a:cubicBezTo>
                  <a:cubicBezTo>
                    <a:pt x="-86" y="0"/>
                    <a:pt x="487" y="366"/>
                    <a:pt x="3450" y="1419"/>
                  </a:cubicBezTo>
                  <a:cubicBezTo>
                    <a:pt x="6413" y="2471"/>
                    <a:pt x="11765" y="4210"/>
                    <a:pt x="15302" y="5492"/>
                  </a:cubicBezTo>
                  <a:cubicBezTo>
                    <a:pt x="18838" y="6773"/>
                    <a:pt x="20558" y="7597"/>
                    <a:pt x="21036" y="8466"/>
                  </a:cubicBezTo>
                  <a:cubicBezTo>
                    <a:pt x="21514" y="9336"/>
                    <a:pt x="20749" y="10251"/>
                    <a:pt x="18456" y="11669"/>
                  </a:cubicBezTo>
                  <a:cubicBezTo>
                    <a:pt x="16162" y="13088"/>
                    <a:pt x="12339" y="15010"/>
                    <a:pt x="9280" y="16658"/>
                  </a:cubicBezTo>
                  <a:cubicBezTo>
                    <a:pt x="6222" y="18305"/>
                    <a:pt x="3928" y="19678"/>
                    <a:pt x="2781" y="20456"/>
                  </a:cubicBezTo>
                  <a:cubicBezTo>
                    <a:pt x="1634" y="21234"/>
                    <a:pt x="1634" y="21417"/>
                    <a:pt x="163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2996900" y="1234865"/>
              <a:ext cx="457155" cy="42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9300" y="5998"/>
                  </a:moveTo>
                  <a:cubicBezTo>
                    <a:pt x="10400" y="4378"/>
                    <a:pt x="11500" y="2758"/>
                    <a:pt x="12200" y="1678"/>
                  </a:cubicBezTo>
                  <a:cubicBezTo>
                    <a:pt x="12900" y="598"/>
                    <a:pt x="13200" y="58"/>
                    <a:pt x="13200" y="4"/>
                  </a:cubicBezTo>
                  <a:cubicBezTo>
                    <a:pt x="13200" y="-50"/>
                    <a:pt x="12900" y="382"/>
                    <a:pt x="11550" y="1948"/>
                  </a:cubicBezTo>
                  <a:cubicBezTo>
                    <a:pt x="10200" y="3514"/>
                    <a:pt x="7800" y="6214"/>
                    <a:pt x="5800" y="8644"/>
                  </a:cubicBezTo>
                  <a:cubicBezTo>
                    <a:pt x="3800" y="11074"/>
                    <a:pt x="2200" y="13234"/>
                    <a:pt x="1250" y="14584"/>
                  </a:cubicBezTo>
                  <a:cubicBezTo>
                    <a:pt x="300" y="15934"/>
                    <a:pt x="0" y="16474"/>
                    <a:pt x="0" y="17014"/>
                  </a:cubicBezTo>
                  <a:cubicBezTo>
                    <a:pt x="0" y="17554"/>
                    <a:pt x="300" y="18094"/>
                    <a:pt x="1800" y="18580"/>
                  </a:cubicBezTo>
                  <a:cubicBezTo>
                    <a:pt x="3300" y="19066"/>
                    <a:pt x="6000" y="19498"/>
                    <a:pt x="9500" y="19984"/>
                  </a:cubicBezTo>
                  <a:cubicBezTo>
                    <a:pt x="13000" y="20470"/>
                    <a:pt x="17300" y="21010"/>
                    <a:pt x="21600" y="215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400009" y="2152434"/>
              <a:ext cx="8387513" cy="13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" y="19543"/>
                    <a:pt x="273" y="17486"/>
                    <a:pt x="436" y="16114"/>
                  </a:cubicBezTo>
                  <a:cubicBezTo>
                    <a:pt x="600" y="14743"/>
                    <a:pt x="790" y="14057"/>
                    <a:pt x="987" y="13200"/>
                  </a:cubicBezTo>
                  <a:cubicBezTo>
                    <a:pt x="1183" y="12343"/>
                    <a:pt x="1384" y="11314"/>
                    <a:pt x="1564" y="10457"/>
                  </a:cubicBezTo>
                  <a:cubicBezTo>
                    <a:pt x="1744" y="9600"/>
                    <a:pt x="1902" y="8914"/>
                    <a:pt x="2071" y="8229"/>
                  </a:cubicBezTo>
                  <a:cubicBezTo>
                    <a:pt x="2240" y="7543"/>
                    <a:pt x="2420" y="6857"/>
                    <a:pt x="2622" y="6343"/>
                  </a:cubicBezTo>
                  <a:cubicBezTo>
                    <a:pt x="2823" y="5829"/>
                    <a:pt x="3047" y="5486"/>
                    <a:pt x="3273" y="5143"/>
                  </a:cubicBezTo>
                  <a:cubicBezTo>
                    <a:pt x="3499" y="4800"/>
                    <a:pt x="3728" y="4457"/>
                    <a:pt x="3905" y="4286"/>
                  </a:cubicBezTo>
                  <a:cubicBezTo>
                    <a:pt x="4082" y="4114"/>
                    <a:pt x="4208" y="4114"/>
                    <a:pt x="4344" y="4114"/>
                  </a:cubicBezTo>
                  <a:cubicBezTo>
                    <a:pt x="4480" y="4114"/>
                    <a:pt x="4627" y="4114"/>
                    <a:pt x="4761" y="4114"/>
                  </a:cubicBezTo>
                  <a:cubicBezTo>
                    <a:pt x="4894" y="4114"/>
                    <a:pt x="5014" y="4114"/>
                    <a:pt x="5159" y="4114"/>
                  </a:cubicBezTo>
                  <a:cubicBezTo>
                    <a:pt x="5303" y="4114"/>
                    <a:pt x="5472" y="4114"/>
                    <a:pt x="5636" y="4114"/>
                  </a:cubicBezTo>
                  <a:cubicBezTo>
                    <a:pt x="5799" y="4114"/>
                    <a:pt x="5957" y="4114"/>
                    <a:pt x="6121" y="4114"/>
                  </a:cubicBezTo>
                  <a:cubicBezTo>
                    <a:pt x="6284" y="4114"/>
                    <a:pt x="6453" y="4114"/>
                    <a:pt x="6617" y="4114"/>
                  </a:cubicBezTo>
                  <a:cubicBezTo>
                    <a:pt x="6780" y="4114"/>
                    <a:pt x="6938" y="4114"/>
                    <a:pt x="7110" y="4114"/>
                  </a:cubicBezTo>
                  <a:cubicBezTo>
                    <a:pt x="7282" y="4114"/>
                    <a:pt x="7467" y="4114"/>
                    <a:pt x="7652" y="4114"/>
                  </a:cubicBezTo>
                  <a:cubicBezTo>
                    <a:pt x="7838" y="4114"/>
                    <a:pt x="8023" y="4114"/>
                    <a:pt x="8214" y="3943"/>
                  </a:cubicBezTo>
                  <a:cubicBezTo>
                    <a:pt x="8405" y="3771"/>
                    <a:pt x="8601" y="3429"/>
                    <a:pt x="8794" y="3257"/>
                  </a:cubicBezTo>
                  <a:cubicBezTo>
                    <a:pt x="8988" y="3086"/>
                    <a:pt x="9179" y="3086"/>
                    <a:pt x="9383" y="2914"/>
                  </a:cubicBezTo>
                  <a:cubicBezTo>
                    <a:pt x="9587" y="2743"/>
                    <a:pt x="9805" y="2400"/>
                    <a:pt x="10023" y="2057"/>
                  </a:cubicBezTo>
                  <a:cubicBezTo>
                    <a:pt x="10241" y="1714"/>
                    <a:pt x="10459" y="1371"/>
                    <a:pt x="10680" y="1200"/>
                  </a:cubicBezTo>
                  <a:cubicBezTo>
                    <a:pt x="10901" y="1029"/>
                    <a:pt x="11124" y="1029"/>
                    <a:pt x="11340" y="857"/>
                  </a:cubicBezTo>
                  <a:cubicBezTo>
                    <a:pt x="11555" y="686"/>
                    <a:pt x="11762" y="343"/>
                    <a:pt x="11985" y="171"/>
                  </a:cubicBezTo>
                  <a:cubicBezTo>
                    <a:pt x="12209" y="0"/>
                    <a:pt x="12449" y="0"/>
                    <a:pt x="12680" y="0"/>
                  </a:cubicBezTo>
                  <a:cubicBezTo>
                    <a:pt x="12912" y="0"/>
                    <a:pt x="13136" y="0"/>
                    <a:pt x="13359" y="0"/>
                  </a:cubicBezTo>
                  <a:cubicBezTo>
                    <a:pt x="13582" y="0"/>
                    <a:pt x="13806" y="0"/>
                    <a:pt x="14021" y="0"/>
                  </a:cubicBezTo>
                  <a:cubicBezTo>
                    <a:pt x="14236" y="0"/>
                    <a:pt x="14444" y="0"/>
                    <a:pt x="14659" y="0"/>
                  </a:cubicBezTo>
                  <a:cubicBezTo>
                    <a:pt x="14874" y="0"/>
                    <a:pt x="15098" y="0"/>
                    <a:pt x="15316" y="171"/>
                  </a:cubicBezTo>
                  <a:cubicBezTo>
                    <a:pt x="15534" y="343"/>
                    <a:pt x="15746" y="686"/>
                    <a:pt x="15956" y="857"/>
                  </a:cubicBezTo>
                  <a:cubicBezTo>
                    <a:pt x="16166" y="1029"/>
                    <a:pt x="16373" y="1029"/>
                    <a:pt x="16572" y="1200"/>
                  </a:cubicBezTo>
                  <a:cubicBezTo>
                    <a:pt x="16771" y="1371"/>
                    <a:pt x="16962" y="1714"/>
                    <a:pt x="17256" y="1886"/>
                  </a:cubicBezTo>
                  <a:cubicBezTo>
                    <a:pt x="17550" y="2057"/>
                    <a:pt x="17948" y="2057"/>
                    <a:pt x="18240" y="2057"/>
                  </a:cubicBezTo>
                  <a:cubicBezTo>
                    <a:pt x="18531" y="2057"/>
                    <a:pt x="18717" y="2057"/>
                    <a:pt x="18976" y="2057"/>
                  </a:cubicBezTo>
                  <a:cubicBezTo>
                    <a:pt x="19235" y="2057"/>
                    <a:pt x="19567" y="2057"/>
                    <a:pt x="19812" y="2057"/>
                  </a:cubicBezTo>
                  <a:cubicBezTo>
                    <a:pt x="20058" y="2057"/>
                    <a:pt x="20216" y="2057"/>
                    <a:pt x="20434" y="2057"/>
                  </a:cubicBezTo>
                  <a:cubicBezTo>
                    <a:pt x="20652" y="2057"/>
                    <a:pt x="20930" y="2057"/>
                    <a:pt x="21134" y="2057"/>
                  </a:cubicBezTo>
                  <a:cubicBezTo>
                    <a:pt x="21338" y="2057"/>
                    <a:pt x="21469" y="2057"/>
                    <a:pt x="21600" y="20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17697" y="2697017"/>
              <a:ext cx="345894" cy="353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56" fill="norm" stroke="1" extrusionOk="0">
                  <a:moveTo>
                    <a:pt x="3987" y="3156"/>
                  </a:moveTo>
                  <a:cubicBezTo>
                    <a:pt x="5809" y="3540"/>
                    <a:pt x="7630" y="3923"/>
                    <a:pt x="10363" y="3603"/>
                  </a:cubicBezTo>
                  <a:cubicBezTo>
                    <a:pt x="13095" y="3284"/>
                    <a:pt x="16739" y="2261"/>
                    <a:pt x="18821" y="1558"/>
                  </a:cubicBezTo>
                  <a:cubicBezTo>
                    <a:pt x="20903" y="855"/>
                    <a:pt x="21423" y="472"/>
                    <a:pt x="21228" y="216"/>
                  </a:cubicBezTo>
                  <a:cubicBezTo>
                    <a:pt x="21033" y="-39"/>
                    <a:pt x="20122" y="-167"/>
                    <a:pt x="17715" y="408"/>
                  </a:cubicBezTo>
                  <a:cubicBezTo>
                    <a:pt x="15307" y="983"/>
                    <a:pt x="11404" y="2261"/>
                    <a:pt x="9127" y="3156"/>
                  </a:cubicBezTo>
                  <a:cubicBezTo>
                    <a:pt x="6850" y="4051"/>
                    <a:pt x="6199" y="4562"/>
                    <a:pt x="5809" y="5137"/>
                  </a:cubicBezTo>
                  <a:cubicBezTo>
                    <a:pt x="5418" y="5712"/>
                    <a:pt x="5288" y="6351"/>
                    <a:pt x="5678" y="6799"/>
                  </a:cubicBezTo>
                  <a:cubicBezTo>
                    <a:pt x="6069" y="7246"/>
                    <a:pt x="6980" y="7502"/>
                    <a:pt x="8086" y="7693"/>
                  </a:cubicBezTo>
                  <a:cubicBezTo>
                    <a:pt x="9192" y="7885"/>
                    <a:pt x="10493" y="8013"/>
                    <a:pt x="11534" y="8268"/>
                  </a:cubicBezTo>
                  <a:cubicBezTo>
                    <a:pt x="12575" y="8524"/>
                    <a:pt x="13356" y="8908"/>
                    <a:pt x="13486" y="9419"/>
                  </a:cubicBezTo>
                  <a:cubicBezTo>
                    <a:pt x="13616" y="9930"/>
                    <a:pt x="13095" y="10569"/>
                    <a:pt x="11078" y="11783"/>
                  </a:cubicBezTo>
                  <a:cubicBezTo>
                    <a:pt x="9062" y="12997"/>
                    <a:pt x="5548" y="14787"/>
                    <a:pt x="3466" y="15937"/>
                  </a:cubicBezTo>
                  <a:cubicBezTo>
                    <a:pt x="1384" y="17087"/>
                    <a:pt x="734" y="17599"/>
                    <a:pt x="343" y="18238"/>
                  </a:cubicBezTo>
                  <a:cubicBezTo>
                    <a:pt x="-47" y="18877"/>
                    <a:pt x="-177" y="19644"/>
                    <a:pt x="343" y="20219"/>
                  </a:cubicBezTo>
                  <a:cubicBezTo>
                    <a:pt x="864" y="20794"/>
                    <a:pt x="2035" y="21177"/>
                    <a:pt x="5093" y="21305"/>
                  </a:cubicBezTo>
                  <a:cubicBezTo>
                    <a:pt x="8151" y="21433"/>
                    <a:pt x="13095" y="21305"/>
                    <a:pt x="16088" y="21113"/>
                  </a:cubicBezTo>
                  <a:cubicBezTo>
                    <a:pt x="19081" y="20922"/>
                    <a:pt x="20122" y="20666"/>
                    <a:pt x="21163" y="204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431620" y="2877376"/>
              <a:ext cx="355702" cy="15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29" fill="norm" stroke="1" extrusionOk="0">
                  <a:moveTo>
                    <a:pt x="1533" y="5242"/>
                  </a:moveTo>
                  <a:cubicBezTo>
                    <a:pt x="898" y="4042"/>
                    <a:pt x="262" y="2842"/>
                    <a:pt x="262" y="1942"/>
                  </a:cubicBezTo>
                  <a:cubicBezTo>
                    <a:pt x="262" y="1042"/>
                    <a:pt x="898" y="442"/>
                    <a:pt x="1596" y="142"/>
                  </a:cubicBezTo>
                  <a:cubicBezTo>
                    <a:pt x="2295" y="-158"/>
                    <a:pt x="3058" y="-158"/>
                    <a:pt x="3947" y="1942"/>
                  </a:cubicBezTo>
                  <a:cubicBezTo>
                    <a:pt x="4836" y="4042"/>
                    <a:pt x="5853" y="8242"/>
                    <a:pt x="5853" y="11542"/>
                  </a:cubicBezTo>
                  <a:cubicBezTo>
                    <a:pt x="5853" y="14842"/>
                    <a:pt x="4836" y="17242"/>
                    <a:pt x="4010" y="18742"/>
                  </a:cubicBezTo>
                  <a:cubicBezTo>
                    <a:pt x="3185" y="20242"/>
                    <a:pt x="2549" y="20842"/>
                    <a:pt x="1914" y="21142"/>
                  </a:cubicBezTo>
                  <a:cubicBezTo>
                    <a:pt x="1279" y="21442"/>
                    <a:pt x="643" y="21442"/>
                    <a:pt x="262" y="20692"/>
                  </a:cubicBezTo>
                  <a:cubicBezTo>
                    <a:pt x="-119" y="19942"/>
                    <a:pt x="-246" y="18442"/>
                    <a:pt x="1025" y="15742"/>
                  </a:cubicBezTo>
                  <a:cubicBezTo>
                    <a:pt x="2295" y="13042"/>
                    <a:pt x="4963" y="9142"/>
                    <a:pt x="6679" y="6742"/>
                  </a:cubicBezTo>
                  <a:cubicBezTo>
                    <a:pt x="8394" y="4342"/>
                    <a:pt x="9156" y="3442"/>
                    <a:pt x="10046" y="2542"/>
                  </a:cubicBezTo>
                  <a:cubicBezTo>
                    <a:pt x="10935" y="1642"/>
                    <a:pt x="11952" y="742"/>
                    <a:pt x="12396" y="1342"/>
                  </a:cubicBezTo>
                  <a:cubicBezTo>
                    <a:pt x="12841" y="1942"/>
                    <a:pt x="12714" y="4042"/>
                    <a:pt x="12523" y="5842"/>
                  </a:cubicBezTo>
                  <a:cubicBezTo>
                    <a:pt x="12333" y="7642"/>
                    <a:pt x="12079" y="9142"/>
                    <a:pt x="12079" y="10792"/>
                  </a:cubicBezTo>
                  <a:cubicBezTo>
                    <a:pt x="12079" y="12442"/>
                    <a:pt x="12333" y="14242"/>
                    <a:pt x="13921" y="15892"/>
                  </a:cubicBezTo>
                  <a:cubicBezTo>
                    <a:pt x="15509" y="17542"/>
                    <a:pt x="18432" y="19042"/>
                    <a:pt x="21354" y="205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0" y="3168333"/>
              <a:ext cx="628588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2" y="19200"/>
                    <a:pt x="4364" y="16800"/>
                    <a:pt x="6800" y="13800"/>
                  </a:cubicBezTo>
                  <a:cubicBezTo>
                    <a:pt x="9236" y="10800"/>
                    <a:pt x="11927" y="7200"/>
                    <a:pt x="14436" y="4800"/>
                  </a:cubicBezTo>
                  <a:cubicBezTo>
                    <a:pt x="16945" y="2400"/>
                    <a:pt x="19273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246520" y="3187381"/>
              <a:ext cx="515404" cy="8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017" fill="norm" stroke="1" extrusionOk="0">
                  <a:moveTo>
                    <a:pt x="1640" y="15805"/>
                  </a:moveTo>
                  <a:cubicBezTo>
                    <a:pt x="843" y="17385"/>
                    <a:pt x="47" y="18966"/>
                    <a:pt x="2" y="20019"/>
                  </a:cubicBezTo>
                  <a:cubicBezTo>
                    <a:pt x="-42" y="21073"/>
                    <a:pt x="666" y="21600"/>
                    <a:pt x="2525" y="20020"/>
                  </a:cubicBezTo>
                  <a:cubicBezTo>
                    <a:pt x="4384" y="18439"/>
                    <a:pt x="7394" y="14751"/>
                    <a:pt x="10758" y="11063"/>
                  </a:cubicBezTo>
                  <a:cubicBezTo>
                    <a:pt x="14122" y="7376"/>
                    <a:pt x="17840" y="3688"/>
                    <a:pt x="215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927007" y="2939756"/>
              <a:ext cx="6350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933356" y="3136586"/>
              <a:ext cx="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593690" y="2492040"/>
              <a:ext cx="417412" cy="67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69" fill="norm" stroke="1" extrusionOk="0">
                  <a:moveTo>
                    <a:pt x="0" y="21569"/>
                  </a:moveTo>
                  <a:cubicBezTo>
                    <a:pt x="1091" y="19139"/>
                    <a:pt x="2182" y="16709"/>
                    <a:pt x="3109" y="14178"/>
                  </a:cubicBezTo>
                  <a:cubicBezTo>
                    <a:pt x="4036" y="11647"/>
                    <a:pt x="4800" y="9014"/>
                    <a:pt x="5836" y="6719"/>
                  </a:cubicBezTo>
                  <a:cubicBezTo>
                    <a:pt x="6873" y="4424"/>
                    <a:pt x="8182" y="2466"/>
                    <a:pt x="9055" y="1353"/>
                  </a:cubicBezTo>
                  <a:cubicBezTo>
                    <a:pt x="9927" y="239"/>
                    <a:pt x="10364" y="-31"/>
                    <a:pt x="10691" y="3"/>
                  </a:cubicBezTo>
                  <a:cubicBezTo>
                    <a:pt x="11018" y="36"/>
                    <a:pt x="11236" y="374"/>
                    <a:pt x="11782" y="1555"/>
                  </a:cubicBezTo>
                  <a:cubicBezTo>
                    <a:pt x="12327" y="2736"/>
                    <a:pt x="13200" y="4761"/>
                    <a:pt x="14291" y="7056"/>
                  </a:cubicBezTo>
                  <a:cubicBezTo>
                    <a:pt x="15382" y="9351"/>
                    <a:pt x="16691" y="11916"/>
                    <a:pt x="17945" y="14211"/>
                  </a:cubicBezTo>
                  <a:cubicBezTo>
                    <a:pt x="19200" y="16506"/>
                    <a:pt x="20400" y="18531"/>
                    <a:pt x="21000" y="19713"/>
                  </a:cubicBezTo>
                  <a:cubicBezTo>
                    <a:pt x="21600" y="20894"/>
                    <a:pt x="21600" y="21231"/>
                    <a:pt x="21382" y="21164"/>
                  </a:cubicBezTo>
                  <a:cubicBezTo>
                    <a:pt x="21164" y="21096"/>
                    <a:pt x="20727" y="20624"/>
                    <a:pt x="20291" y="20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655443" y="2876262"/>
              <a:ext cx="319210" cy="12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970" y="21600"/>
                  </a:moveTo>
                  <a:cubicBezTo>
                    <a:pt x="401" y="20084"/>
                    <a:pt x="-167" y="18568"/>
                    <a:pt x="46" y="17242"/>
                  </a:cubicBezTo>
                  <a:cubicBezTo>
                    <a:pt x="259" y="15916"/>
                    <a:pt x="1254" y="14779"/>
                    <a:pt x="4238" y="12316"/>
                  </a:cubicBezTo>
                  <a:cubicBezTo>
                    <a:pt x="7222" y="9853"/>
                    <a:pt x="12196" y="6063"/>
                    <a:pt x="15394" y="3789"/>
                  </a:cubicBezTo>
                  <a:cubicBezTo>
                    <a:pt x="18591" y="1516"/>
                    <a:pt x="20012" y="758"/>
                    <a:pt x="2143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3117538" y="2543775"/>
              <a:ext cx="25398" cy="56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2525"/>
                  </a:moveTo>
                  <a:cubicBezTo>
                    <a:pt x="0" y="2038"/>
                    <a:pt x="0" y="1551"/>
                    <a:pt x="0" y="1023"/>
                  </a:cubicBezTo>
                  <a:cubicBezTo>
                    <a:pt x="0" y="495"/>
                    <a:pt x="0" y="-73"/>
                    <a:pt x="900" y="8"/>
                  </a:cubicBezTo>
                  <a:cubicBezTo>
                    <a:pt x="1800" y="89"/>
                    <a:pt x="3600" y="820"/>
                    <a:pt x="7200" y="2485"/>
                  </a:cubicBezTo>
                  <a:cubicBezTo>
                    <a:pt x="10800" y="4150"/>
                    <a:pt x="16200" y="6748"/>
                    <a:pt x="18000" y="9550"/>
                  </a:cubicBezTo>
                  <a:cubicBezTo>
                    <a:pt x="19800" y="12351"/>
                    <a:pt x="18000" y="15356"/>
                    <a:pt x="18000" y="17386"/>
                  </a:cubicBezTo>
                  <a:cubicBezTo>
                    <a:pt x="18000" y="19416"/>
                    <a:pt x="19800" y="20471"/>
                    <a:pt x="21600" y="21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2835287" y="3104294"/>
              <a:ext cx="631467" cy="3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19745" fill="norm" stroke="1" extrusionOk="0">
                  <a:moveTo>
                    <a:pt x="1610" y="18309"/>
                  </a:moveTo>
                  <a:cubicBezTo>
                    <a:pt x="890" y="18309"/>
                    <a:pt x="170" y="18309"/>
                    <a:pt x="26" y="18909"/>
                  </a:cubicBezTo>
                  <a:cubicBezTo>
                    <a:pt x="-118" y="19509"/>
                    <a:pt x="314" y="20709"/>
                    <a:pt x="1934" y="18309"/>
                  </a:cubicBezTo>
                  <a:cubicBezTo>
                    <a:pt x="3554" y="15909"/>
                    <a:pt x="6362" y="9909"/>
                    <a:pt x="8846" y="5709"/>
                  </a:cubicBezTo>
                  <a:cubicBezTo>
                    <a:pt x="11330" y="1509"/>
                    <a:pt x="13490" y="-891"/>
                    <a:pt x="15542" y="309"/>
                  </a:cubicBezTo>
                  <a:cubicBezTo>
                    <a:pt x="17594" y="1509"/>
                    <a:pt x="19538" y="6309"/>
                    <a:pt x="21482" y="111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4094621" y="2693074"/>
              <a:ext cx="260710" cy="36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431" fill="norm" stroke="1" extrusionOk="0">
                  <a:moveTo>
                    <a:pt x="18427" y="3259"/>
                  </a:moveTo>
                  <a:cubicBezTo>
                    <a:pt x="18427" y="2400"/>
                    <a:pt x="18427" y="1540"/>
                    <a:pt x="18087" y="927"/>
                  </a:cubicBezTo>
                  <a:cubicBezTo>
                    <a:pt x="17746" y="313"/>
                    <a:pt x="17066" y="-55"/>
                    <a:pt x="15705" y="6"/>
                  </a:cubicBezTo>
                  <a:cubicBezTo>
                    <a:pt x="14345" y="68"/>
                    <a:pt x="12304" y="559"/>
                    <a:pt x="9923" y="2154"/>
                  </a:cubicBezTo>
                  <a:cubicBezTo>
                    <a:pt x="7542" y="3750"/>
                    <a:pt x="4820" y="6450"/>
                    <a:pt x="2864" y="9456"/>
                  </a:cubicBezTo>
                  <a:cubicBezTo>
                    <a:pt x="909" y="12463"/>
                    <a:pt x="-282" y="15777"/>
                    <a:pt x="58" y="18047"/>
                  </a:cubicBezTo>
                  <a:cubicBezTo>
                    <a:pt x="398" y="20318"/>
                    <a:pt x="2269" y="21545"/>
                    <a:pt x="5246" y="21422"/>
                  </a:cubicBezTo>
                  <a:cubicBezTo>
                    <a:pt x="8222" y="21300"/>
                    <a:pt x="12304" y="19827"/>
                    <a:pt x="15280" y="18047"/>
                  </a:cubicBezTo>
                  <a:cubicBezTo>
                    <a:pt x="18257" y="16268"/>
                    <a:pt x="20127" y="14181"/>
                    <a:pt x="20723" y="12034"/>
                  </a:cubicBezTo>
                  <a:cubicBezTo>
                    <a:pt x="21318" y="9886"/>
                    <a:pt x="20638" y="7677"/>
                    <a:pt x="19957" y="6327"/>
                  </a:cubicBezTo>
                  <a:cubicBezTo>
                    <a:pt x="19277" y="4977"/>
                    <a:pt x="18597" y="4486"/>
                    <a:pt x="18001" y="3995"/>
                  </a:cubicBezTo>
                  <a:cubicBezTo>
                    <a:pt x="17406" y="3504"/>
                    <a:pt x="16896" y="3013"/>
                    <a:pt x="17236" y="2706"/>
                  </a:cubicBezTo>
                  <a:cubicBezTo>
                    <a:pt x="17576" y="2400"/>
                    <a:pt x="18767" y="2277"/>
                    <a:pt x="19957" y="21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4063593" y="2520228"/>
              <a:ext cx="390305" cy="73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52" fill="norm" stroke="1" extrusionOk="0">
                  <a:moveTo>
                    <a:pt x="21366" y="1685"/>
                  </a:moveTo>
                  <a:cubicBezTo>
                    <a:pt x="21483" y="1314"/>
                    <a:pt x="21600" y="942"/>
                    <a:pt x="21483" y="633"/>
                  </a:cubicBezTo>
                  <a:cubicBezTo>
                    <a:pt x="21366" y="323"/>
                    <a:pt x="21016" y="76"/>
                    <a:pt x="20549" y="14"/>
                  </a:cubicBezTo>
                  <a:cubicBezTo>
                    <a:pt x="20082" y="-48"/>
                    <a:pt x="19498" y="76"/>
                    <a:pt x="18331" y="880"/>
                  </a:cubicBezTo>
                  <a:cubicBezTo>
                    <a:pt x="17163" y="1685"/>
                    <a:pt x="15412" y="3170"/>
                    <a:pt x="13719" y="4996"/>
                  </a:cubicBezTo>
                  <a:cubicBezTo>
                    <a:pt x="12026" y="6822"/>
                    <a:pt x="10391" y="8988"/>
                    <a:pt x="8698" y="11092"/>
                  </a:cubicBezTo>
                  <a:cubicBezTo>
                    <a:pt x="7005" y="13197"/>
                    <a:pt x="5254" y="15239"/>
                    <a:pt x="3795" y="16972"/>
                  </a:cubicBezTo>
                  <a:cubicBezTo>
                    <a:pt x="2335" y="18705"/>
                    <a:pt x="1168" y="20129"/>
                    <a:pt x="0" y="215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5149335" y="2484718"/>
              <a:ext cx="150858" cy="48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0" y="4472"/>
                  </a:moveTo>
                  <a:cubicBezTo>
                    <a:pt x="592" y="3426"/>
                    <a:pt x="1184" y="2379"/>
                    <a:pt x="3699" y="1522"/>
                  </a:cubicBezTo>
                  <a:cubicBezTo>
                    <a:pt x="6214" y="666"/>
                    <a:pt x="10652" y="0"/>
                    <a:pt x="14055" y="0"/>
                  </a:cubicBezTo>
                  <a:cubicBezTo>
                    <a:pt x="17458" y="0"/>
                    <a:pt x="19825" y="666"/>
                    <a:pt x="20712" y="1903"/>
                  </a:cubicBezTo>
                  <a:cubicBezTo>
                    <a:pt x="21600" y="3140"/>
                    <a:pt x="21008" y="4948"/>
                    <a:pt x="18049" y="7374"/>
                  </a:cubicBezTo>
                  <a:cubicBezTo>
                    <a:pt x="15090" y="9801"/>
                    <a:pt x="9764" y="12846"/>
                    <a:pt x="6510" y="14749"/>
                  </a:cubicBezTo>
                  <a:cubicBezTo>
                    <a:pt x="3255" y="16652"/>
                    <a:pt x="2071" y="17413"/>
                    <a:pt x="1331" y="18032"/>
                  </a:cubicBezTo>
                  <a:cubicBezTo>
                    <a:pt x="592" y="18650"/>
                    <a:pt x="296" y="19126"/>
                    <a:pt x="2071" y="19697"/>
                  </a:cubicBezTo>
                  <a:cubicBezTo>
                    <a:pt x="3847" y="20268"/>
                    <a:pt x="7693" y="20934"/>
                    <a:pt x="115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5193780" y="3184937"/>
              <a:ext cx="79187" cy="4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0402" fill="norm" stroke="1" extrusionOk="0">
                  <a:moveTo>
                    <a:pt x="14954" y="1084"/>
                  </a:moveTo>
                  <a:cubicBezTo>
                    <a:pt x="12185" y="145"/>
                    <a:pt x="9415" y="-794"/>
                    <a:pt x="7477" y="1084"/>
                  </a:cubicBezTo>
                  <a:cubicBezTo>
                    <a:pt x="5538" y="2962"/>
                    <a:pt x="4431" y="7658"/>
                    <a:pt x="4985" y="11415"/>
                  </a:cubicBezTo>
                  <a:cubicBezTo>
                    <a:pt x="5538" y="15171"/>
                    <a:pt x="7754" y="17989"/>
                    <a:pt x="10246" y="19397"/>
                  </a:cubicBezTo>
                  <a:cubicBezTo>
                    <a:pt x="12738" y="20806"/>
                    <a:pt x="15508" y="20806"/>
                    <a:pt x="17723" y="18928"/>
                  </a:cubicBezTo>
                  <a:cubicBezTo>
                    <a:pt x="19938" y="17050"/>
                    <a:pt x="21600" y="13293"/>
                    <a:pt x="20215" y="11415"/>
                  </a:cubicBezTo>
                  <a:cubicBezTo>
                    <a:pt x="18831" y="9537"/>
                    <a:pt x="14400" y="9537"/>
                    <a:pt x="10523" y="10476"/>
                  </a:cubicBezTo>
                  <a:cubicBezTo>
                    <a:pt x="6646" y="11415"/>
                    <a:pt x="3323" y="13293"/>
                    <a:pt x="0" y="151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763190" y="765009"/>
              <a:ext cx="757508" cy="180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717" fill="norm" stroke="1" extrusionOk="0">
                  <a:moveTo>
                    <a:pt x="2215" y="12024"/>
                  </a:moveTo>
                  <a:cubicBezTo>
                    <a:pt x="1975" y="11296"/>
                    <a:pt x="1735" y="10568"/>
                    <a:pt x="1315" y="9718"/>
                  </a:cubicBezTo>
                  <a:cubicBezTo>
                    <a:pt x="895" y="8869"/>
                    <a:pt x="295" y="7898"/>
                    <a:pt x="85" y="8141"/>
                  </a:cubicBezTo>
                  <a:cubicBezTo>
                    <a:pt x="-125" y="8383"/>
                    <a:pt x="55" y="9840"/>
                    <a:pt x="625" y="12509"/>
                  </a:cubicBezTo>
                  <a:cubicBezTo>
                    <a:pt x="1195" y="15179"/>
                    <a:pt x="2155" y="19062"/>
                    <a:pt x="3055" y="20276"/>
                  </a:cubicBezTo>
                  <a:cubicBezTo>
                    <a:pt x="3955" y="21489"/>
                    <a:pt x="4795" y="20033"/>
                    <a:pt x="5605" y="17970"/>
                  </a:cubicBezTo>
                  <a:cubicBezTo>
                    <a:pt x="6415" y="15907"/>
                    <a:pt x="7195" y="13237"/>
                    <a:pt x="8215" y="11781"/>
                  </a:cubicBezTo>
                  <a:cubicBezTo>
                    <a:pt x="9235" y="10325"/>
                    <a:pt x="10495" y="10082"/>
                    <a:pt x="11965" y="8626"/>
                  </a:cubicBezTo>
                  <a:cubicBezTo>
                    <a:pt x="13435" y="7170"/>
                    <a:pt x="15115" y="4500"/>
                    <a:pt x="16435" y="2680"/>
                  </a:cubicBezTo>
                  <a:cubicBezTo>
                    <a:pt x="17755" y="860"/>
                    <a:pt x="18715" y="-111"/>
                    <a:pt x="19495" y="10"/>
                  </a:cubicBezTo>
                  <a:cubicBezTo>
                    <a:pt x="20275" y="132"/>
                    <a:pt x="20875" y="1345"/>
                    <a:pt x="21475" y="2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624892" y="1181651"/>
              <a:ext cx="197376" cy="37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21" fill="norm" stroke="1" extrusionOk="0">
                  <a:moveTo>
                    <a:pt x="4195" y="21321"/>
                  </a:moveTo>
                  <a:cubicBezTo>
                    <a:pt x="3046" y="20959"/>
                    <a:pt x="1897" y="20597"/>
                    <a:pt x="1093" y="19390"/>
                  </a:cubicBezTo>
                  <a:cubicBezTo>
                    <a:pt x="289" y="18184"/>
                    <a:pt x="-171" y="16132"/>
                    <a:pt x="59" y="13296"/>
                  </a:cubicBezTo>
                  <a:cubicBezTo>
                    <a:pt x="289" y="10461"/>
                    <a:pt x="1208" y="6841"/>
                    <a:pt x="2012" y="4367"/>
                  </a:cubicBezTo>
                  <a:cubicBezTo>
                    <a:pt x="2816" y="1893"/>
                    <a:pt x="3506" y="566"/>
                    <a:pt x="4195" y="143"/>
                  </a:cubicBezTo>
                  <a:cubicBezTo>
                    <a:pt x="4884" y="-279"/>
                    <a:pt x="5574" y="204"/>
                    <a:pt x="7182" y="2014"/>
                  </a:cubicBezTo>
                  <a:cubicBezTo>
                    <a:pt x="8791" y="3824"/>
                    <a:pt x="11318" y="6961"/>
                    <a:pt x="13846" y="9857"/>
                  </a:cubicBezTo>
                  <a:cubicBezTo>
                    <a:pt x="16374" y="12753"/>
                    <a:pt x="18901" y="15408"/>
                    <a:pt x="21429" y="180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650834" y="1333366"/>
              <a:ext cx="209530" cy="9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6800"/>
                    <a:pt x="7855" y="12000"/>
                    <a:pt x="11455" y="8400"/>
                  </a:cubicBezTo>
                  <a:cubicBezTo>
                    <a:pt x="15055" y="4800"/>
                    <a:pt x="18327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968303" y="1142167"/>
              <a:ext cx="253975" cy="26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9099"/>
                  </a:moveTo>
                  <a:cubicBezTo>
                    <a:pt x="1080" y="12615"/>
                    <a:pt x="2160" y="16131"/>
                    <a:pt x="2790" y="18308"/>
                  </a:cubicBezTo>
                  <a:cubicBezTo>
                    <a:pt x="3420" y="20485"/>
                    <a:pt x="3600" y="21322"/>
                    <a:pt x="3420" y="20736"/>
                  </a:cubicBezTo>
                  <a:cubicBezTo>
                    <a:pt x="3240" y="20150"/>
                    <a:pt x="2700" y="18141"/>
                    <a:pt x="2250" y="15127"/>
                  </a:cubicBezTo>
                  <a:cubicBezTo>
                    <a:pt x="1800" y="12113"/>
                    <a:pt x="1440" y="8094"/>
                    <a:pt x="1710" y="5331"/>
                  </a:cubicBezTo>
                  <a:cubicBezTo>
                    <a:pt x="1980" y="2569"/>
                    <a:pt x="2880" y="1062"/>
                    <a:pt x="4320" y="392"/>
                  </a:cubicBezTo>
                  <a:cubicBezTo>
                    <a:pt x="5760" y="-278"/>
                    <a:pt x="7740" y="-111"/>
                    <a:pt x="9720" y="1062"/>
                  </a:cubicBezTo>
                  <a:cubicBezTo>
                    <a:pt x="11700" y="2234"/>
                    <a:pt x="13680" y="4410"/>
                    <a:pt x="14940" y="6922"/>
                  </a:cubicBezTo>
                  <a:cubicBezTo>
                    <a:pt x="16200" y="9434"/>
                    <a:pt x="16740" y="12280"/>
                    <a:pt x="17280" y="14457"/>
                  </a:cubicBezTo>
                  <a:cubicBezTo>
                    <a:pt x="17820" y="16634"/>
                    <a:pt x="18360" y="18141"/>
                    <a:pt x="19080" y="18894"/>
                  </a:cubicBezTo>
                  <a:cubicBezTo>
                    <a:pt x="19800" y="19648"/>
                    <a:pt x="20700" y="19648"/>
                    <a:pt x="21600" y="196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2381011" y="1123837"/>
              <a:ext cx="82543" cy="2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4320"/>
                    <a:pt x="6646" y="8640"/>
                    <a:pt x="10246" y="12240"/>
                  </a:cubicBezTo>
                  <a:cubicBezTo>
                    <a:pt x="13846" y="15840"/>
                    <a:pt x="17723" y="1872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2377021" y="1060889"/>
              <a:ext cx="254388" cy="38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450" fill="norm" stroke="1" extrusionOk="0">
                  <a:moveTo>
                    <a:pt x="3987" y="6056"/>
                  </a:moveTo>
                  <a:cubicBezTo>
                    <a:pt x="2593" y="5220"/>
                    <a:pt x="1200" y="4385"/>
                    <a:pt x="503" y="3669"/>
                  </a:cubicBezTo>
                  <a:cubicBezTo>
                    <a:pt x="-194" y="2953"/>
                    <a:pt x="-194" y="2356"/>
                    <a:pt x="677" y="1700"/>
                  </a:cubicBezTo>
                  <a:cubicBezTo>
                    <a:pt x="1548" y="1043"/>
                    <a:pt x="3290" y="327"/>
                    <a:pt x="5032" y="89"/>
                  </a:cubicBezTo>
                  <a:cubicBezTo>
                    <a:pt x="6774" y="-150"/>
                    <a:pt x="8516" y="89"/>
                    <a:pt x="9561" y="864"/>
                  </a:cubicBezTo>
                  <a:cubicBezTo>
                    <a:pt x="10606" y="1640"/>
                    <a:pt x="10954" y="2953"/>
                    <a:pt x="11129" y="4086"/>
                  </a:cubicBezTo>
                  <a:cubicBezTo>
                    <a:pt x="11303" y="5220"/>
                    <a:pt x="11303" y="6175"/>
                    <a:pt x="11912" y="6712"/>
                  </a:cubicBezTo>
                  <a:cubicBezTo>
                    <a:pt x="12522" y="7249"/>
                    <a:pt x="13741" y="7368"/>
                    <a:pt x="15309" y="7846"/>
                  </a:cubicBezTo>
                  <a:cubicBezTo>
                    <a:pt x="16877" y="8323"/>
                    <a:pt x="18793" y="9158"/>
                    <a:pt x="19925" y="10232"/>
                  </a:cubicBezTo>
                  <a:cubicBezTo>
                    <a:pt x="21058" y="11306"/>
                    <a:pt x="21406" y="12619"/>
                    <a:pt x="20100" y="14349"/>
                  </a:cubicBezTo>
                  <a:cubicBezTo>
                    <a:pt x="18793" y="16080"/>
                    <a:pt x="15832" y="18228"/>
                    <a:pt x="12783" y="19481"/>
                  </a:cubicBezTo>
                  <a:cubicBezTo>
                    <a:pt x="9735" y="20734"/>
                    <a:pt x="6600" y="21092"/>
                    <a:pt x="3464" y="214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2178195" y="3733527"/>
              <a:ext cx="162686" cy="52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372" fill="norm" stroke="1" extrusionOk="0">
                  <a:moveTo>
                    <a:pt x="1594" y="8449"/>
                  </a:moveTo>
                  <a:cubicBezTo>
                    <a:pt x="1047" y="11181"/>
                    <a:pt x="500" y="13913"/>
                    <a:pt x="226" y="15919"/>
                  </a:cubicBezTo>
                  <a:cubicBezTo>
                    <a:pt x="-47" y="17925"/>
                    <a:pt x="-47" y="19206"/>
                    <a:pt x="90" y="20102"/>
                  </a:cubicBezTo>
                  <a:cubicBezTo>
                    <a:pt x="226" y="20999"/>
                    <a:pt x="500" y="21511"/>
                    <a:pt x="637" y="21340"/>
                  </a:cubicBezTo>
                  <a:cubicBezTo>
                    <a:pt x="773" y="21169"/>
                    <a:pt x="773" y="20316"/>
                    <a:pt x="910" y="18181"/>
                  </a:cubicBezTo>
                  <a:cubicBezTo>
                    <a:pt x="1047" y="16047"/>
                    <a:pt x="1320" y="12632"/>
                    <a:pt x="2414" y="9558"/>
                  </a:cubicBezTo>
                  <a:cubicBezTo>
                    <a:pt x="3507" y="6485"/>
                    <a:pt x="5421" y="3753"/>
                    <a:pt x="6652" y="2173"/>
                  </a:cubicBezTo>
                  <a:cubicBezTo>
                    <a:pt x="7882" y="594"/>
                    <a:pt x="8429" y="167"/>
                    <a:pt x="9523" y="39"/>
                  </a:cubicBezTo>
                  <a:cubicBezTo>
                    <a:pt x="10616" y="-89"/>
                    <a:pt x="12257" y="82"/>
                    <a:pt x="14444" y="850"/>
                  </a:cubicBezTo>
                  <a:cubicBezTo>
                    <a:pt x="16631" y="1619"/>
                    <a:pt x="19366" y="2985"/>
                    <a:pt x="20459" y="4094"/>
                  </a:cubicBezTo>
                  <a:cubicBezTo>
                    <a:pt x="21553" y="5204"/>
                    <a:pt x="21006" y="6058"/>
                    <a:pt x="19092" y="6741"/>
                  </a:cubicBezTo>
                  <a:cubicBezTo>
                    <a:pt x="17178" y="7424"/>
                    <a:pt x="13897" y="7936"/>
                    <a:pt x="11573" y="8192"/>
                  </a:cubicBezTo>
                  <a:cubicBezTo>
                    <a:pt x="9249" y="8449"/>
                    <a:pt x="7882" y="8449"/>
                    <a:pt x="6515" y="8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2369018" y="3981051"/>
              <a:ext cx="208825" cy="20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73" fill="norm" stroke="1" extrusionOk="0">
                  <a:moveTo>
                    <a:pt x="576" y="6680"/>
                  </a:moveTo>
                  <a:cubicBezTo>
                    <a:pt x="144" y="5567"/>
                    <a:pt x="-288" y="4454"/>
                    <a:pt x="252" y="3897"/>
                  </a:cubicBezTo>
                  <a:cubicBezTo>
                    <a:pt x="792" y="3340"/>
                    <a:pt x="2304" y="3340"/>
                    <a:pt x="4572" y="4788"/>
                  </a:cubicBezTo>
                  <a:cubicBezTo>
                    <a:pt x="6840" y="6235"/>
                    <a:pt x="9864" y="9130"/>
                    <a:pt x="11592" y="11134"/>
                  </a:cubicBezTo>
                  <a:cubicBezTo>
                    <a:pt x="13320" y="13138"/>
                    <a:pt x="13752" y="14252"/>
                    <a:pt x="13968" y="15922"/>
                  </a:cubicBezTo>
                  <a:cubicBezTo>
                    <a:pt x="14184" y="17592"/>
                    <a:pt x="14184" y="19819"/>
                    <a:pt x="13536" y="20709"/>
                  </a:cubicBezTo>
                  <a:cubicBezTo>
                    <a:pt x="12888" y="21600"/>
                    <a:pt x="11592" y="21155"/>
                    <a:pt x="10512" y="19819"/>
                  </a:cubicBezTo>
                  <a:cubicBezTo>
                    <a:pt x="9432" y="18482"/>
                    <a:pt x="8568" y="16256"/>
                    <a:pt x="8892" y="13249"/>
                  </a:cubicBezTo>
                  <a:cubicBezTo>
                    <a:pt x="9216" y="10243"/>
                    <a:pt x="10728" y="6458"/>
                    <a:pt x="12996" y="4120"/>
                  </a:cubicBezTo>
                  <a:cubicBezTo>
                    <a:pt x="15264" y="1781"/>
                    <a:pt x="18288" y="891"/>
                    <a:pt x="213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2658267" y="3805872"/>
              <a:ext cx="198948" cy="357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19532" y="2106"/>
                  </a:moveTo>
                  <a:cubicBezTo>
                    <a:pt x="19532" y="1353"/>
                    <a:pt x="19532" y="599"/>
                    <a:pt x="18957" y="223"/>
                  </a:cubicBezTo>
                  <a:cubicBezTo>
                    <a:pt x="18383" y="-154"/>
                    <a:pt x="17234" y="-154"/>
                    <a:pt x="14591" y="1039"/>
                  </a:cubicBezTo>
                  <a:cubicBezTo>
                    <a:pt x="11949" y="2232"/>
                    <a:pt x="7813" y="4618"/>
                    <a:pt x="4826" y="7381"/>
                  </a:cubicBezTo>
                  <a:cubicBezTo>
                    <a:pt x="1838" y="10144"/>
                    <a:pt x="0" y="13283"/>
                    <a:pt x="0" y="15732"/>
                  </a:cubicBezTo>
                  <a:cubicBezTo>
                    <a:pt x="0" y="18181"/>
                    <a:pt x="1838" y="19939"/>
                    <a:pt x="5745" y="20693"/>
                  </a:cubicBezTo>
                  <a:cubicBezTo>
                    <a:pt x="9651" y="21446"/>
                    <a:pt x="15626" y="21195"/>
                    <a:pt x="21600" y="209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2968534" y="3842614"/>
              <a:ext cx="199800" cy="322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77" fill="norm" stroke="1" extrusionOk="0">
                  <a:moveTo>
                    <a:pt x="8504" y="7491"/>
                  </a:moveTo>
                  <a:cubicBezTo>
                    <a:pt x="7367" y="7211"/>
                    <a:pt x="6230" y="6930"/>
                    <a:pt x="5093" y="7982"/>
                  </a:cubicBezTo>
                  <a:cubicBezTo>
                    <a:pt x="3957" y="9034"/>
                    <a:pt x="2820" y="11419"/>
                    <a:pt x="2024" y="13452"/>
                  </a:cubicBezTo>
                  <a:cubicBezTo>
                    <a:pt x="1228" y="15486"/>
                    <a:pt x="773" y="17169"/>
                    <a:pt x="432" y="18361"/>
                  </a:cubicBezTo>
                  <a:cubicBezTo>
                    <a:pt x="91" y="19554"/>
                    <a:pt x="-136" y="20255"/>
                    <a:pt x="91" y="20115"/>
                  </a:cubicBezTo>
                  <a:cubicBezTo>
                    <a:pt x="319" y="19974"/>
                    <a:pt x="1001" y="18993"/>
                    <a:pt x="3161" y="15977"/>
                  </a:cubicBezTo>
                  <a:cubicBezTo>
                    <a:pt x="5321" y="12961"/>
                    <a:pt x="8959" y="7912"/>
                    <a:pt x="11232" y="4756"/>
                  </a:cubicBezTo>
                  <a:cubicBezTo>
                    <a:pt x="13506" y="1600"/>
                    <a:pt x="14416" y="338"/>
                    <a:pt x="15098" y="58"/>
                  </a:cubicBezTo>
                  <a:cubicBezTo>
                    <a:pt x="15780" y="-223"/>
                    <a:pt x="16235" y="478"/>
                    <a:pt x="17144" y="3143"/>
                  </a:cubicBezTo>
                  <a:cubicBezTo>
                    <a:pt x="18053" y="5808"/>
                    <a:pt x="19418" y="10437"/>
                    <a:pt x="20213" y="13803"/>
                  </a:cubicBezTo>
                  <a:cubicBezTo>
                    <a:pt x="21009" y="17169"/>
                    <a:pt x="21237" y="19273"/>
                    <a:pt x="21464" y="213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3009599" y="4063593"/>
              <a:ext cx="215879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4400"/>
                    <a:pt x="11435" y="7200"/>
                    <a:pt x="15035" y="3600"/>
                  </a:cubicBezTo>
                  <a:cubicBezTo>
                    <a:pt x="18635" y="0"/>
                    <a:pt x="20118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349787" y="3820719"/>
              <a:ext cx="224213" cy="33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009" fill="norm" stroke="1" extrusionOk="0">
                  <a:moveTo>
                    <a:pt x="2073" y="8793"/>
                  </a:moveTo>
                  <a:cubicBezTo>
                    <a:pt x="1265" y="9188"/>
                    <a:pt x="458" y="9583"/>
                    <a:pt x="155" y="11427"/>
                  </a:cubicBezTo>
                  <a:cubicBezTo>
                    <a:pt x="-148" y="13271"/>
                    <a:pt x="54" y="16563"/>
                    <a:pt x="256" y="18539"/>
                  </a:cubicBezTo>
                  <a:cubicBezTo>
                    <a:pt x="458" y="20514"/>
                    <a:pt x="659" y="21173"/>
                    <a:pt x="861" y="20975"/>
                  </a:cubicBezTo>
                  <a:cubicBezTo>
                    <a:pt x="1063" y="20778"/>
                    <a:pt x="1265" y="19724"/>
                    <a:pt x="1770" y="16827"/>
                  </a:cubicBezTo>
                  <a:cubicBezTo>
                    <a:pt x="2274" y="13929"/>
                    <a:pt x="3082" y="9188"/>
                    <a:pt x="4091" y="6093"/>
                  </a:cubicBezTo>
                  <a:cubicBezTo>
                    <a:pt x="5101" y="2997"/>
                    <a:pt x="6312" y="1549"/>
                    <a:pt x="7422" y="693"/>
                  </a:cubicBezTo>
                  <a:cubicBezTo>
                    <a:pt x="8532" y="-164"/>
                    <a:pt x="9542" y="-427"/>
                    <a:pt x="11863" y="1088"/>
                  </a:cubicBezTo>
                  <a:cubicBezTo>
                    <a:pt x="14185" y="2602"/>
                    <a:pt x="17818" y="5895"/>
                    <a:pt x="19635" y="8595"/>
                  </a:cubicBezTo>
                  <a:cubicBezTo>
                    <a:pt x="21452" y="11295"/>
                    <a:pt x="21452" y="13402"/>
                    <a:pt x="21351" y="15114"/>
                  </a:cubicBezTo>
                  <a:cubicBezTo>
                    <a:pt x="21250" y="16827"/>
                    <a:pt x="21048" y="18144"/>
                    <a:pt x="20846" y="194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3848692" y="3758568"/>
              <a:ext cx="322825" cy="49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29" fill="norm" stroke="1" extrusionOk="0">
                  <a:moveTo>
                    <a:pt x="16766" y="8487"/>
                  </a:moveTo>
                  <a:cubicBezTo>
                    <a:pt x="15223" y="7667"/>
                    <a:pt x="13680" y="6847"/>
                    <a:pt x="11436" y="6755"/>
                  </a:cubicBezTo>
                  <a:cubicBezTo>
                    <a:pt x="9192" y="6664"/>
                    <a:pt x="6247" y="7302"/>
                    <a:pt x="4143" y="8214"/>
                  </a:cubicBezTo>
                  <a:cubicBezTo>
                    <a:pt x="2039" y="9125"/>
                    <a:pt x="777" y="10310"/>
                    <a:pt x="356" y="11495"/>
                  </a:cubicBezTo>
                  <a:cubicBezTo>
                    <a:pt x="-65" y="12679"/>
                    <a:pt x="356" y="13864"/>
                    <a:pt x="2179" y="14548"/>
                  </a:cubicBezTo>
                  <a:cubicBezTo>
                    <a:pt x="4003" y="15231"/>
                    <a:pt x="7229" y="15414"/>
                    <a:pt x="10314" y="14730"/>
                  </a:cubicBezTo>
                  <a:cubicBezTo>
                    <a:pt x="13400" y="14047"/>
                    <a:pt x="16345" y="12497"/>
                    <a:pt x="17888" y="11267"/>
                  </a:cubicBezTo>
                  <a:cubicBezTo>
                    <a:pt x="19431" y="10036"/>
                    <a:pt x="19571" y="9125"/>
                    <a:pt x="19361" y="8077"/>
                  </a:cubicBezTo>
                  <a:cubicBezTo>
                    <a:pt x="19151" y="7029"/>
                    <a:pt x="18590" y="5844"/>
                    <a:pt x="18800" y="4705"/>
                  </a:cubicBezTo>
                  <a:cubicBezTo>
                    <a:pt x="19010" y="3566"/>
                    <a:pt x="19992" y="2472"/>
                    <a:pt x="20623" y="1606"/>
                  </a:cubicBezTo>
                  <a:cubicBezTo>
                    <a:pt x="21254" y="740"/>
                    <a:pt x="21535" y="102"/>
                    <a:pt x="21325" y="11"/>
                  </a:cubicBezTo>
                  <a:cubicBezTo>
                    <a:pt x="21114" y="-80"/>
                    <a:pt x="20413" y="376"/>
                    <a:pt x="18379" y="2107"/>
                  </a:cubicBezTo>
                  <a:cubicBezTo>
                    <a:pt x="16345" y="3839"/>
                    <a:pt x="12979" y="6847"/>
                    <a:pt x="9823" y="9763"/>
                  </a:cubicBezTo>
                  <a:cubicBezTo>
                    <a:pt x="6667" y="12679"/>
                    <a:pt x="3722" y="15505"/>
                    <a:pt x="2109" y="17145"/>
                  </a:cubicBezTo>
                  <a:cubicBezTo>
                    <a:pt x="496" y="18786"/>
                    <a:pt x="216" y="19242"/>
                    <a:pt x="75" y="19788"/>
                  </a:cubicBezTo>
                  <a:cubicBezTo>
                    <a:pt x="-65" y="20335"/>
                    <a:pt x="-65" y="20973"/>
                    <a:pt x="566" y="21247"/>
                  </a:cubicBezTo>
                  <a:cubicBezTo>
                    <a:pt x="1197" y="21520"/>
                    <a:pt x="2460" y="21429"/>
                    <a:pt x="3722" y="213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4171532" y="3746125"/>
              <a:ext cx="267733" cy="55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19238" y="993"/>
                  </a:moveTo>
                  <a:cubicBezTo>
                    <a:pt x="19069" y="497"/>
                    <a:pt x="18900" y="0"/>
                    <a:pt x="19238" y="0"/>
                  </a:cubicBezTo>
                  <a:cubicBezTo>
                    <a:pt x="19575" y="0"/>
                    <a:pt x="20419" y="497"/>
                    <a:pt x="20925" y="1986"/>
                  </a:cubicBezTo>
                  <a:cubicBezTo>
                    <a:pt x="21431" y="3476"/>
                    <a:pt x="21600" y="5959"/>
                    <a:pt x="20756" y="8483"/>
                  </a:cubicBezTo>
                  <a:cubicBezTo>
                    <a:pt x="19912" y="11007"/>
                    <a:pt x="18056" y="13572"/>
                    <a:pt x="14428" y="15766"/>
                  </a:cubicBezTo>
                  <a:cubicBezTo>
                    <a:pt x="10800" y="17959"/>
                    <a:pt x="5400" y="1977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5015998" y="4072836"/>
              <a:ext cx="552396" cy="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2234" y="15368"/>
                    <a:pt x="4469" y="9410"/>
                    <a:pt x="7241" y="5686"/>
                  </a:cubicBezTo>
                  <a:cubicBezTo>
                    <a:pt x="10014" y="1962"/>
                    <a:pt x="13324" y="472"/>
                    <a:pt x="15807" y="99"/>
                  </a:cubicBezTo>
                  <a:cubicBezTo>
                    <a:pt x="18290" y="-273"/>
                    <a:pt x="19945" y="472"/>
                    <a:pt x="21600" y="12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5155684" y="4184231"/>
              <a:ext cx="495251" cy="8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9" y="18831"/>
                    <a:pt x="3138" y="16062"/>
                    <a:pt x="6000" y="13015"/>
                  </a:cubicBezTo>
                  <a:cubicBezTo>
                    <a:pt x="8862" y="9969"/>
                    <a:pt x="13015" y="6646"/>
                    <a:pt x="15831" y="4431"/>
                  </a:cubicBezTo>
                  <a:cubicBezTo>
                    <a:pt x="18646" y="2215"/>
                    <a:pt x="20123" y="110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5181081" y="3542463"/>
              <a:ext cx="245670" cy="31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48" fill="norm" stroke="1" extrusionOk="0">
                  <a:moveTo>
                    <a:pt x="0" y="3869"/>
                  </a:moveTo>
                  <a:cubicBezTo>
                    <a:pt x="2585" y="2448"/>
                    <a:pt x="5169" y="1027"/>
                    <a:pt x="8031" y="387"/>
                  </a:cubicBezTo>
                  <a:cubicBezTo>
                    <a:pt x="10892" y="-252"/>
                    <a:pt x="14031" y="-110"/>
                    <a:pt x="16615" y="885"/>
                  </a:cubicBezTo>
                  <a:cubicBezTo>
                    <a:pt x="19200" y="1880"/>
                    <a:pt x="21231" y="3727"/>
                    <a:pt x="21415" y="5859"/>
                  </a:cubicBezTo>
                  <a:cubicBezTo>
                    <a:pt x="21600" y="7990"/>
                    <a:pt x="19938" y="10406"/>
                    <a:pt x="17077" y="12324"/>
                  </a:cubicBezTo>
                  <a:cubicBezTo>
                    <a:pt x="14215" y="14243"/>
                    <a:pt x="10154" y="15664"/>
                    <a:pt x="7846" y="17085"/>
                  </a:cubicBezTo>
                  <a:cubicBezTo>
                    <a:pt x="5538" y="18506"/>
                    <a:pt x="4985" y="19927"/>
                    <a:pt x="4431" y="213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314418" y="3949304"/>
              <a:ext cx="31747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5854114" y="3775448"/>
              <a:ext cx="191088" cy="631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538" fill="norm" stroke="1" extrusionOk="0">
                  <a:moveTo>
                    <a:pt x="6271" y="10268"/>
                  </a:moveTo>
                  <a:cubicBezTo>
                    <a:pt x="5342" y="12291"/>
                    <a:pt x="4413" y="14314"/>
                    <a:pt x="3948" y="16048"/>
                  </a:cubicBezTo>
                  <a:cubicBezTo>
                    <a:pt x="3484" y="17781"/>
                    <a:pt x="3484" y="19226"/>
                    <a:pt x="3600" y="20165"/>
                  </a:cubicBezTo>
                  <a:cubicBezTo>
                    <a:pt x="3716" y="21105"/>
                    <a:pt x="3948" y="21538"/>
                    <a:pt x="4065" y="21538"/>
                  </a:cubicBezTo>
                  <a:cubicBezTo>
                    <a:pt x="4181" y="21538"/>
                    <a:pt x="4181" y="21105"/>
                    <a:pt x="4761" y="19479"/>
                  </a:cubicBezTo>
                  <a:cubicBezTo>
                    <a:pt x="5342" y="17854"/>
                    <a:pt x="6503" y="15036"/>
                    <a:pt x="8361" y="12327"/>
                  </a:cubicBezTo>
                  <a:cubicBezTo>
                    <a:pt x="10219" y="9618"/>
                    <a:pt x="12774" y="7018"/>
                    <a:pt x="14516" y="5139"/>
                  </a:cubicBezTo>
                  <a:cubicBezTo>
                    <a:pt x="16258" y="3261"/>
                    <a:pt x="17187" y="2105"/>
                    <a:pt x="17652" y="1311"/>
                  </a:cubicBezTo>
                  <a:cubicBezTo>
                    <a:pt x="18116" y="516"/>
                    <a:pt x="18116" y="82"/>
                    <a:pt x="18465" y="10"/>
                  </a:cubicBezTo>
                  <a:cubicBezTo>
                    <a:pt x="18813" y="-62"/>
                    <a:pt x="19510" y="227"/>
                    <a:pt x="20206" y="1238"/>
                  </a:cubicBezTo>
                  <a:cubicBezTo>
                    <a:pt x="20903" y="2250"/>
                    <a:pt x="21600" y="3983"/>
                    <a:pt x="19974" y="5464"/>
                  </a:cubicBezTo>
                  <a:cubicBezTo>
                    <a:pt x="18348" y="6945"/>
                    <a:pt x="14400" y="8173"/>
                    <a:pt x="10684" y="9040"/>
                  </a:cubicBezTo>
                  <a:cubicBezTo>
                    <a:pt x="6968" y="9907"/>
                    <a:pt x="3484" y="10413"/>
                    <a:pt x="0" y="109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6127137" y="4120737"/>
              <a:ext cx="177783" cy="21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4985"/>
                  </a:moveTo>
                  <a:cubicBezTo>
                    <a:pt x="0" y="3738"/>
                    <a:pt x="0" y="2492"/>
                    <a:pt x="643" y="2492"/>
                  </a:cubicBezTo>
                  <a:cubicBezTo>
                    <a:pt x="1286" y="2492"/>
                    <a:pt x="2571" y="3738"/>
                    <a:pt x="4500" y="5919"/>
                  </a:cubicBezTo>
                  <a:cubicBezTo>
                    <a:pt x="6429" y="8100"/>
                    <a:pt x="9000" y="11215"/>
                    <a:pt x="10029" y="13915"/>
                  </a:cubicBezTo>
                  <a:cubicBezTo>
                    <a:pt x="11057" y="16615"/>
                    <a:pt x="10543" y="18900"/>
                    <a:pt x="9000" y="20146"/>
                  </a:cubicBezTo>
                  <a:cubicBezTo>
                    <a:pt x="7457" y="21392"/>
                    <a:pt x="4886" y="21600"/>
                    <a:pt x="3214" y="20042"/>
                  </a:cubicBezTo>
                  <a:cubicBezTo>
                    <a:pt x="1543" y="18485"/>
                    <a:pt x="771" y="15162"/>
                    <a:pt x="3086" y="11838"/>
                  </a:cubicBezTo>
                  <a:cubicBezTo>
                    <a:pt x="5400" y="8515"/>
                    <a:pt x="10800" y="5192"/>
                    <a:pt x="14400" y="3219"/>
                  </a:cubicBezTo>
                  <a:cubicBezTo>
                    <a:pt x="18000" y="1246"/>
                    <a:pt x="19800" y="62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6348419" y="3922689"/>
              <a:ext cx="254921" cy="39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15" fill="norm" stroke="1" extrusionOk="0">
                  <a:moveTo>
                    <a:pt x="21152" y="2479"/>
                  </a:moveTo>
                  <a:cubicBezTo>
                    <a:pt x="21152" y="1789"/>
                    <a:pt x="21152" y="1100"/>
                    <a:pt x="20713" y="640"/>
                  </a:cubicBezTo>
                  <a:cubicBezTo>
                    <a:pt x="20274" y="181"/>
                    <a:pt x="19396" y="-49"/>
                    <a:pt x="17289" y="8"/>
                  </a:cubicBezTo>
                  <a:cubicBezTo>
                    <a:pt x="15181" y="66"/>
                    <a:pt x="11845" y="411"/>
                    <a:pt x="8684" y="1674"/>
                  </a:cubicBezTo>
                  <a:cubicBezTo>
                    <a:pt x="5523" y="2938"/>
                    <a:pt x="2537" y="5121"/>
                    <a:pt x="1045" y="7764"/>
                  </a:cubicBezTo>
                  <a:cubicBezTo>
                    <a:pt x="-448" y="10406"/>
                    <a:pt x="-448" y="13508"/>
                    <a:pt x="1747" y="15921"/>
                  </a:cubicBezTo>
                  <a:cubicBezTo>
                    <a:pt x="3942" y="18334"/>
                    <a:pt x="8332" y="20057"/>
                    <a:pt x="11230" y="20804"/>
                  </a:cubicBezTo>
                  <a:cubicBezTo>
                    <a:pt x="14128" y="21551"/>
                    <a:pt x="15532" y="21321"/>
                    <a:pt x="16937" y="21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6587761" y="3895249"/>
              <a:ext cx="250506" cy="40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4950" y="9334"/>
                  </a:moveTo>
                  <a:cubicBezTo>
                    <a:pt x="13316" y="9221"/>
                    <a:pt x="11682" y="9108"/>
                    <a:pt x="9867" y="9956"/>
                  </a:cubicBezTo>
                  <a:cubicBezTo>
                    <a:pt x="8052" y="10805"/>
                    <a:pt x="6055" y="12614"/>
                    <a:pt x="4422" y="14480"/>
                  </a:cubicBezTo>
                  <a:cubicBezTo>
                    <a:pt x="2788" y="16346"/>
                    <a:pt x="1518" y="18268"/>
                    <a:pt x="792" y="19569"/>
                  </a:cubicBezTo>
                  <a:cubicBezTo>
                    <a:pt x="66" y="20869"/>
                    <a:pt x="-116" y="21548"/>
                    <a:pt x="66" y="21548"/>
                  </a:cubicBezTo>
                  <a:cubicBezTo>
                    <a:pt x="247" y="21548"/>
                    <a:pt x="792" y="20869"/>
                    <a:pt x="2516" y="18721"/>
                  </a:cubicBezTo>
                  <a:cubicBezTo>
                    <a:pt x="4240" y="16572"/>
                    <a:pt x="7144" y="12953"/>
                    <a:pt x="10049" y="9730"/>
                  </a:cubicBezTo>
                  <a:cubicBezTo>
                    <a:pt x="12953" y="6507"/>
                    <a:pt x="15857" y="3680"/>
                    <a:pt x="17581" y="2040"/>
                  </a:cubicBezTo>
                  <a:cubicBezTo>
                    <a:pt x="19306" y="400"/>
                    <a:pt x="19850" y="-52"/>
                    <a:pt x="20213" y="5"/>
                  </a:cubicBezTo>
                  <a:cubicBezTo>
                    <a:pt x="20576" y="61"/>
                    <a:pt x="20758" y="627"/>
                    <a:pt x="20849" y="2945"/>
                  </a:cubicBezTo>
                  <a:cubicBezTo>
                    <a:pt x="20939" y="5263"/>
                    <a:pt x="20939" y="9334"/>
                    <a:pt x="21030" y="12501"/>
                  </a:cubicBezTo>
                  <a:cubicBezTo>
                    <a:pt x="21121" y="15667"/>
                    <a:pt x="21302" y="17929"/>
                    <a:pt x="21484" y="201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6617294" y="4120737"/>
              <a:ext cx="392406" cy="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2357" y="21600"/>
                  </a:moveTo>
                  <a:cubicBezTo>
                    <a:pt x="1318" y="19200"/>
                    <a:pt x="278" y="16800"/>
                    <a:pt x="47" y="15600"/>
                  </a:cubicBezTo>
                  <a:cubicBezTo>
                    <a:pt x="-184" y="14400"/>
                    <a:pt x="394" y="14400"/>
                    <a:pt x="2761" y="13200"/>
                  </a:cubicBezTo>
                  <a:cubicBezTo>
                    <a:pt x="5129" y="12000"/>
                    <a:pt x="9288" y="9600"/>
                    <a:pt x="12695" y="7200"/>
                  </a:cubicBezTo>
                  <a:cubicBezTo>
                    <a:pt x="16103" y="4800"/>
                    <a:pt x="18759" y="2400"/>
                    <a:pt x="2141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6952554" y="3885811"/>
              <a:ext cx="184584" cy="45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600" fill="norm" stroke="1" extrusionOk="0">
                  <a:moveTo>
                    <a:pt x="10565" y="0"/>
                  </a:moveTo>
                  <a:cubicBezTo>
                    <a:pt x="13617" y="1700"/>
                    <a:pt x="16670" y="3400"/>
                    <a:pt x="18665" y="5700"/>
                  </a:cubicBezTo>
                  <a:cubicBezTo>
                    <a:pt x="20661" y="8000"/>
                    <a:pt x="21600" y="10900"/>
                    <a:pt x="18313" y="13650"/>
                  </a:cubicBezTo>
                  <a:cubicBezTo>
                    <a:pt x="15026" y="16400"/>
                    <a:pt x="7513" y="19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7117638" y="4222327"/>
              <a:ext cx="76193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7428757" y="3815706"/>
              <a:ext cx="190250" cy="55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391" fill="norm" stroke="1" extrusionOk="0">
                  <a:moveTo>
                    <a:pt x="11845" y="10319"/>
                  </a:moveTo>
                  <a:cubicBezTo>
                    <a:pt x="10219" y="12364"/>
                    <a:pt x="8594" y="14410"/>
                    <a:pt x="7781" y="15923"/>
                  </a:cubicBezTo>
                  <a:cubicBezTo>
                    <a:pt x="6968" y="17437"/>
                    <a:pt x="6968" y="18419"/>
                    <a:pt x="6968" y="19360"/>
                  </a:cubicBezTo>
                  <a:cubicBezTo>
                    <a:pt x="6968" y="20301"/>
                    <a:pt x="6968" y="21201"/>
                    <a:pt x="6852" y="21364"/>
                  </a:cubicBezTo>
                  <a:cubicBezTo>
                    <a:pt x="6735" y="21528"/>
                    <a:pt x="6503" y="20955"/>
                    <a:pt x="6852" y="19114"/>
                  </a:cubicBezTo>
                  <a:cubicBezTo>
                    <a:pt x="7200" y="17273"/>
                    <a:pt x="8129" y="14164"/>
                    <a:pt x="9523" y="11260"/>
                  </a:cubicBezTo>
                  <a:cubicBezTo>
                    <a:pt x="10916" y="8355"/>
                    <a:pt x="12774" y="5655"/>
                    <a:pt x="13935" y="4019"/>
                  </a:cubicBezTo>
                  <a:cubicBezTo>
                    <a:pt x="15097" y="2383"/>
                    <a:pt x="15561" y="1810"/>
                    <a:pt x="15910" y="1237"/>
                  </a:cubicBezTo>
                  <a:cubicBezTo>
                    <a:pt x="16258" y="664"/>
                    <a:pt x="16490" y="92"/>
                    <a:pt x="16955" y="10"/>
                  </a:cubicBezTo>
                  <a:cubicBezTo>
                    <a:pt x="17419" y="-72"/>
                    <a:pt x="18116" y="337"/>
                    <a:pt x="19161" y="1442"/>
                  </a:cubicBezTo>
                  <a:cubicBezTo>
                    <a:pt x="20206" y="2546"/>
                    <a:pt x="21600" y="4346"/>
                    <a:pt x="20439" y="5983"/>
                  </a:cubicBezTo>
                  <a:cubicBezTo>
                    <a:pt x="19277" y="7619"/>
                    <a:pt x="15561" y="9092"/>
                    <a:pt x="11729" y="9992"/>
                  </a:cubicBezTo>
                  <a:cubicBezTo>
                    <a:pt x="7897" y="10892"/>
                    <a:pt x="3948" y="11219"/>
                    <a:pt x="0" y="11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7650984" y="4108039"/>
              <a:ext cx="241277" cy="23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947" y="193"/>
                    <a:pt x="1895" y="386"/>
                    <a:pt x="2842" y="1543"/>
                  </a:cubicBezTo>
                  <a:cubicBezTo>
                    <a:pt x="3789" y="2700"/>
                    <a:pt x="4737" y="4821"/>
                    <a:pt x="5495" y="7618"/>
                  </a:cubicBezTo>
                  <a:cubicBezTo>
                    <a:pt x="6253" y="10414"/>
                    <a:pt x="6821" y="13886"/>
                    <a:pt x="7011" y="16200"/>
                  </a:cubicBezTo>
                  <a:cubicBezTo>
                    <a:pt x="7200" y="18514"/>
                    <a:pt x="7011" y="19671"/>
                    <a:pt x="6442" y="20443"/>
                  </a:cubicBezTo>
                  <a:cubicBezTo>
                    <a:pt x="5874" y="21214"/>
                    <a:pt x="4926" y="21600"/>
                    <a:pt x="4168" y="21311"/>
                  </a:cubicBezTo>
                  <a:cubicBezTo>
                    <a:pt x="3411" y="21021"/>
                    <a:pt x="2842" y="20057"/>
                    <a:pt x="3126" y="17454"/>
                  </a:cubicBezTo>
                  <a:cubicBezTo>
                    <a:pt x="3411" y="14850"/>
                    <a:pt x="4547" y="10607"/>
                    <a:pt x="7768" y="7714"/>
                  </a:cubicBezTo>
                  <a:cubicBezTo>
                    <a:pt x="10989" y="4821"/>
                    <a:pt x="16295" y="3279"/>
                    <a:pt x="21600" y="17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7900726" y="3938502"/>
              <a:ext cx="270908" cy="391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21600" y="3362"/>
                  </a:moveTo>
                  <a:cubicBezTo>
                    <a:pt x="21094" y="2322"/>
                    <a:pt x="20587" y="1283"/>
                    <a:pt x="19322" y="647"/>
                  </a:cubicBezTo>
                  <a:cubicBezTo>
                    <a:pt x="18056" y="12"/>
                    <a:pt x="16031" y="-219"/>
                    <a:pt x="13247" y="243"/>
                  </a:cubicBezTo>
                  <a:cubicBezTo>
                    <a:pt x="10462" y="705"/>
                    <a:pt x="6919" y="1860"/>
                    <a:pt x="4303" y="3939"/>
                  </a:cubicBezTo>
                  <a:cubicBezTo>
                    <a:pt x="1687" y="6018"/>
                    <a:pt x="0" y="9022"/>
                    <a:pt x="0" y="11852"/>
                  </a:cubicBezTo>
                  <a:cubicBezTo>
                    <a:pt x="0" y="14682"/>
                    <a:pt x="1687" y="17338"/>
                    <a:pt x="5147" y="18898"/>
                  </a:cubicBezTo>
                  <a:cubicBezTo>
                    <a:pt x="8606" y="20457"/>
                    <a:pt x="13837" y="20919"/>
                    <a:pt x="19069" y="21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8213650" y="4088990"/>
              <a:ext cx="244491" cy="2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112" fill="norm" stroke="1" extrusionOk="0">
                  <a:moveTo>
                    <a:pt x="20356" y="3927"/>
                  </a:moveTo>
                  <a:cubicBezTo>
                    <a:pt x="17633" y="2182"/>
                    <a:pt x="14911" y="436"/>
                    <a:pt x="11734" y="436"/>
                  </a:cubicBezTo>
                  <a:cubicBezTo>
                    <a:pt x="8558" y="436"/>
                    <a:pt x="4927" y="2182"/>
                    <a:pt x="2749" y="4364"/>
                  </a:cubicBezTo>
                  <a:cubicBezTo>
                    <a:pt x="571" y="6545"/>
                    <a:pt x="-155" y="9164"/>
                    <a:pt x="27" y="11891"/>
                  </a:cubicBezTo>
                  <a:cubicBezTo>
                    <a:pt x="208" y="14618"/>
                    <a:pt x="1297" y="17455"/>
                    <a:pt x="3657" y="19200"/>
                  </a:cubicBezTo>
                  <a:cubicBezTo>
                    <a:pt x="6016" y="20945"/>
                    <a:pt x="9647" y="21600"/>
                    <a:pt x="12914" y="20727"/>
                  </a:cubicBezTo>
                  <a:cubicBezTo>
                    <a:pt x="16181" y="19855"/>
                    <a:pt x="19085" y="17455"/>
                    <a:pt x="20265" y="14945"/>
                  </a:cubicBezTo>
                  <a:cubicBezTo>
                    <a:pt x="21445" y="12436"/>
                    <a:pt x="20900" y="9818"/>
                    <a:pt x="20356" y="7309"/>
                  </a:cubicBezTo>
                  <a:cubicBezTo>
                    <a:pt x="19811" y="4800"/>
                    <a:pt x="19267" y="2400"/>
                    <a:pt x="1872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8182336" y="3976293"/>
              <a:ext cx="332163" cy="487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37" fill="norm" stroke="1" extrusionOk="0">
                  <a:moveTo>
                    <a:pt x="21455" y="1885"/>
                  </a:moveTo>
                  <a:cubicBezTo>
                    <a:pt x="21455" y="1140"/>
                    <a:pt x="21455" y="396"/>
                    <a:pt x="21045" y="116"/>
                  </a:cubicBezTo>
                  <a:cubicBezTo>
                    <a:pt x="20635" y="-163"/>
                    <a:pt x="19814" y="23"/>
                    <a:pt x="18106" y="1094"/>
                  </a:cubicBezTo>
                  <a:cubicBezTo>
                    <a:pt x="16397" y="2165"/>
                    <a:pt x="13799" y="4120"/>
                    <a:pt x="11065" y="6494"/>
                  </a:cubicBezTo>
                  <a:cubicBezTo>
                    <a:pt x="8331" y="8868"/>
                    <a:pt x="5460" y="11661"/>
                    <a:pt x="3546" y="13942"/>
                  </a:cubicBezTo>
                  <a:cubicBezTo>
                    <a:pt x="1632" y="16223"/>
                    <a:pt x="675" y="17992"/>
                    <a:pt x="265" y="19156"/>
                  </a:cubicBezTo>
                  <a:cubicBezTo>
                    <a:pt x="-145" y="20320"/>
                    <a:pt x="-8" y="20878"/>
                    <a:pt x="197" y="21158"/>
                  </a:cubicBezTo>
                  <a:cubicBezTo>
                    <a:pt x="402" y="21437"/>
                    <a:pt x="675" y="21437"/>
                    <a:pt x="949" y="21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8247825" y="3892832"/>
              <a:ext cx="449260" cy="583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97" fill="norm" stroke="1" extrusionOk="0">
                  <a:moveTo>
                    <a:pt x="20992" y="1145"/>
                  </a:moveTo>
                  <a:cubicBezTo>
                    <a:pt x="20890" y="521"/>
                    <a:pt x="20789" y="-103"/>
                    <a:pt x="20890" y="14"/>
                  </a:cubicBezTo>
                  <a:cubicBezTo>
                    <a:pt x="20992" y="131"/>
                    <a:pt x="21296" y="989"/>
                    <a:pt x="21448" y="2821"/>
                  </a:cubicBezTo>
                  <a:cubicBezTo>
                    <a:pt x="21600" y="4654"/>
                    <a:pt x="21600" y="7461"/>
                    <a:pt x="20789" y="9917"/>
                  </a:cubicBezTo>
                  <a:cubicBezTo>
                    <a:pt x="19977" y="12374"/>
                    <a:pt x="18355" y="14479"/>
                    <a:pt x="15566" y="16194"/>
                  </a:cubicBezTo>
                  <a:cubicBezTo>
                    <a:pt x="12777" y="17910"/>
                    <a:pt x="8823" y="19236"/>
                    <a:pt x="6034" y="20054"/>
                  </a:cubicBezTo>
                  <a:cubicBezTo>
                    <a:pt x="3245" y="20873"/>
                    <a:pt x="1623" y="21185"/>
                    <a:pt x="0" y="214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373279" y="3441354"/>
              <a:ext cx="1820603" cy="1352419"/>
            </a:xfrm>
            <a:prstGeom prst="rect">
              <a:avLst/>
            </a:prstGeom>
            <a:effectLst/>
          </p:spPr>
        </p:pic>
        <p:pic>
          <p:nvPicPr>
            <p:cNvPr id="33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25979" y="3366102"/>
              <a:ext cx="380380" cy="411772"/>
            </a:xfrm>
            <a:prstGeom prst="rect">
              <a:avLst/>
            </a:prstGeom>
            <a:effectLst/>
          </p:spPr>
        </p:pic>
        <p:pic>
          <p:nvPicPr>
            <p:cNvPr id="33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371120" y="3359826"/>
              <a:ext cx="442037" cy="358213"/>
            </a:xfrm>
            <a:prstGeom prst="rect">
              <a:avLst/>
            </a:prstGeom>
            <a:effectLst/>
          </p:spPr>
        </p:pic>
        <p:pic>
          <p:nvPicPr>
            <p:cNvPr id="34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919575" y="4445498"/>
              <a:ext cx="1150370" cy="95579"/>
            </a:xfrm>
            <a:prstGeom prst="rect">
              <a:avLst/>
            </a:prstGeom>
            <a:effectLst/>
          </p:spPr>
        </p:pic>
        <p:pic>
          <p:nvPicPr>
            <p:cNvPr id="34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409484" y="4736625"/>
              <a:ext cx="301457" cy="256094"/>
            </a:xfrm>
            <a:prstGeom prst="rect">
              <a:avLst/>
            </a:prstGeom>
            <a:effectLst/>
          </p:spPr>
        </p:pic>
        <p:pic>
          <p:nvPicPr>
            <p:cNvPr id="34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01668" y="4628403"/>
              <a:ext cx="501603" cy="559029"/>
            </a:xfrm>
            <a:prstGeom prst="rect">
              <a:avLst/>
            </a:prstGeom>
            <a:effectLst/>
          </p:spPr>
        </p:pic>
        <p:sp>
          <p:nvSpPr>
            <p:cNvPr id="347" name="Line"/>
            <p:cNvSpPr/>
            <p:nvPr/>
          </p:nvSpPr>
          <p:spPr>
            <a:xfrm>
              <a:off x="6565243" y="2573669"/>
              <a:ext cx="285722" cy="15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4191"/>
                  </a:moveTo>
                  <a:cubicBezTo>
                    <a:pt x="0" y="2691"/>
                    <a:pt x="0" y="1191"/>
                    <a:pt x="560" y="441"/>
                  </a:cubicBezTo>
                  <a:cubicBezTo>
                    <a:pt x="1120" y="-309"/>
                    <a:pt x="2240" y="-309"/>
                    <a:pt x="4720" y="2091"/>
                  </a:cubicBezTo>
                  <a:cubicBezTo>
                    <a:pt x="7200" y="4491"/>
                    <a:pt x="11040" y="9291"/>
                    <a:pt x="14080" y="12891"/>
                  </a:cubicBezTo>
                  <a:cubicBezTo>
                    <a:pt x="17120" y="16491"/>
                    <a:pt x="19360" y="18891"/>
                    <a:pt x="21600" y="212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6814846" y="2522348"/>
              <a:ext cx="255454" cy="48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80" fill="norm" stroke="1" extrusionOk="0">
                  <a:moveTo>
                    <a:pt x="21081" y="2732"/>
                  </a:moveTo>
                  <a:cubicBezTo>
                    <a:pt x="21258" y="2265"/>
                    <a:pt x="21435" y="1797"/>
                    <a:pt x="21346" y="1330"/>
                  </a:cubicBezTo>
                  <a:cubicBezTo>
                    <a:pt x="21258" y="862"/>
                    <a:pt x="20904" y="395"/>
                    <a:pt x="19842" y="161"/>
                  </a:cubicBezTo>
                  <a:cubicBezTo>
                    <a:pt x="18779" y="-73"/>
                    <a:pt x="17009" y="-73"/>
                    <a:pt x="15504" y="301"/>
                  </a:cubicBezTo>
                  <a:cubicBezTo>
                    <a:pt x="13999" y="675"/>
                    <a:pt x="12760" y="1423"/>
                    <a:pt x="10812" y="3246"/>
                  </a:cubicBezTo>
                  <a:cubicBezTo>
                    <a:pt x="8864" y="5070"/>
                    <a:pt x="6209" y="7969"/>
                    <a:pt x="4261" y="10867"/>
                  </a:cubicBezTo>
                  <a:cubicBezTo>
                    <a:pt x="2314" y="13766"/>
                    <a:pt x="1074" y="16665"/>
                    <a:pt x="455" y="18488"/>
                  </a:cubicBezTo>
                  <a:cubicBezTo>
                    <a:pt x="-165" y="20311"/>
                    <a:pt x="-165" y="21059"/>
                    <a:pt x="543" y="21293"/>
                  </a:cubicBezTo>
                  <a:cubicBezTo>
                    <a:pt x="1251" y="21527"/>
                    <a:pt x="2668" y="21246"/>
                    <a:pt x="4084" y="209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6991591" y="2783421"/>
              <a:ext cx="227638" cy="202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091" fill="norm" stroke="1" extrusionOk="0">
                  <a:moveTo>
                    <a:pt x="6982" y="10991"/>
                  </a:moveTo>
                  <a:cubicBezTo>
                    <a:pt x="6000" y="10770"/>
                    <a:pt x="5018" y="10550"/>
                    <a:pt x="5018" y="10330"/>
                  </a:cubicBezTo>
                  <a:cubicBezTo>
                    <a:pt x="5018" y="10109"/>
                    <a:pt x="6000" y="9889"/>
                    <a:pt x="7669" y="8677"/>
                  </a:cubicBezTo>
                  <a:cubicBezTo>
                    <a:pt x="9338" y="7464"/>
                    <a:pt x="11695" y="5260"/>
                    <a:pt x="13167" y="3497"/>
                  </a:cubicBezTo>
                  <a:cubicBezTo>
                    <a:pt x="14640" y="1734"/>
                    <a:pt x="15229" y="411"/>
                    <a:pt x="14935" y="81"/>
                  </a:cubicBezTo>
                  <a:cubicBezTo>
                    <a:pt x="14640" y="-250"/>
                    <a:pt x="13462" y="411"/>
                    <a:pt x="11400" y="2505"/>
                  </a:cubicBezTo>
                  <a:cubicBezTo>
                    <a:pt x="9338" y="4599"/>
                    <a:pt x="6393" y="8126"/>
                    <a:pt x="4331" y="10881"/>
                  </a:cubicBezTo>
                  <a:cubicBezTo>
                    <a:pt x="2269" y="13636"/>
                    <a:pt x="1091" y="15619"/>
                    <a:pt x="404" y="17383"/>
                  </a:cubicBezTo>
                  <a:cubicBezTo>
                    <a:pt x="-284" y="19146"/>
                    <a:pt x="-480" y="20689"/>
                    <a:pt x="3055" y="21019"/>
                  </a:cubicBezTo>
                  <a:cubicBezTo>
                    <a:pt x="6589" y="21350"/>
                    <a:pt x="13855" y="20468"/>
                    <a:pt x="21120" y="195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7341225" y="2723698"/>
              <a:ext cx="176424" cy="27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74" fill="norm" stroke="1" extrusionOk="0">
                  <a:moveTo>
                    <a:pt x="20936" y="3503"/>
                  </a:moveTo>
                  <a:cubicBezTo>
                    <a:pt x="17922" y="1842"/>
                    <a:pt x="14908" y="180"/>
                    <a:pt x="11643" y="14"/>
                  </a:cubicBezTo>
                  <a:cubicBezTo>
                    <a:pt x="8378" y="-152"/>
                    <a:pt x="4862" y="1177"/>
                    <a:pt x="2601" y="2922"/>
                  </a:cubicBezTo>
                  <a:cubicBezTo>
                    <a:pt x="341" y="4666"/>
                    <a:pt x="-664" y="6826"/>
                    <a:pt x="466" y="8571"/>
                  </a:cubicBezTo>
                  <a:cubicBezTo>
                    <a:pt x="1596" y="10316"/>
                    <a:pt x="4862" y="11645"/>
                    <a:pt x="7624" y="12974"/>
                  </a:cubicBezTo>
                  <a:cubicBezTo>
                    <a:pt x="10387" y="14303"/>
                    <a:pt x="12648" y="15633"/>
                    <a:pt x="13652" y="16796"/>
                  </a:cubicBezTo>
                  <a:cubicBezTo>
                    <a:pt x="14657" y="17959"/>
                    <a:pt x="14406" y="18956"/>
                    <a:pt x="12522" y="19786"/>
                  </a:cubicBezTo>
                  <a:cubicBezTo>
                    <a:pt x="10638" y="20617"/>
                    <a:pt x="7122" y="21282"/>
                    <a:pt x="4736" y="21365"/>
                  </a:cubicBezTo>
                  <a:cubicBezTo>
                    <a:pt x="2350" y="21448"/>
                    <a:pt x="1094" y="20950"/>
                    <a:pt x="1094" y="19786"/>
                  </a:cubicBezTo>
                  <a:cubicBezTo>
                    <a:pt x="1094" y="18623"/>
                    <a:pt x="2350" y="16796"/>
                    <a:pt x="3606" y="149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7684202" y="2488900"/>
              <a:ext cx="100120" cy="482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508" fill="norm" stroke="1" extrusionOk="0">
                  <a:moveTo>
                    <a:pt x="20853" y="285"/>
                  </a:moveTo>
                  <a:cubicBezTo>
                    <a:pt x="18649" y="97"/>
                    <a:pt x="16445" y="-92"/>
                    <a:pt x="14682" y="49"/>
                  </a:cubicBezTo>
                  <a:cubicBezTo>
                    <a:pt x="12918" y="191"/>
                    <a:pt x="11596" y="663"/>
                    <a:pt x="8951" y="2549"/>
                  </a:cubicBezTo>
                  <a:cubicBezTo>
                    <a:pt x="6306" y="4436"/>
                    <a:pt x="2339" y="7737"/>
                    <a:pt x="796" y="10755"/>
                  </a:cubicBezTo>
                  <a:cubicBezTo>
                    <a:pt x="-747" y="13774"/>
                    <a:pt x="135" y="16509"/>
                    <a:pt x="1898" y="18254"/>
                  </a:cubicBezTo>
                  <a:cubicBezTo>
                    <a:pt x="3661" y="19999"/>
                    <a:pt x="6306" y="20753"/>
                    <a:pt x="8951" y="21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7699839" y="3034996"/>
              <a:ext cx="122580" cy="6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21203" y="0"/>
                  </a:moveTo>
                  <a:cubicBezTo>
                    <a:pt x="16078" y="0"/>
                    <a:pt x="10952" y="0"/>
                    <a:pt x="7474" y="1490"/>
                  </a:cubicBezTo>
                  <a:cubicBezTo>
                    <a:pt x="3996" y="2979"/>
                    <a:pt x="2166" y="5959"/>
                    <a:pt x="1067" y="9310"/>
                  </a:cubicBezTo>
                  <a:cubicBezTo>
                    <a:pt x="-31" y="12662"/>
                    <a:pt x="-397" y="16386"/>
                    <a:pt x="518" y="18621"/>
                  </a:cubicBezTo>
                  <a:cubicBezTo>
                    <a:pt x="1434" y="20855"/>
                    <a:pt x="3630" y="21600"/>
                    <a:pt x="5827" y="21600"/>
                  </a:cubicBezTo>
                  <a:cubicBezTo>
                    <a:pt x="8023" y="21600"/>
                    <a:pt x="10220" y="20855"/>
                    <a:pt x="12417" y="18993"/>
                  </a:cubicBezTo>
                  <a:cubicBezTo>
                    <a:pt x="14613" y="17131"/>
                    <a:pt x="16810" y="14152"/>
                    <a:pt x="16627" y="12662"/>
                  </a:cubicBezTo>
                  <a:cubicBezTo>
                    <a:pt x="16444" y="11172"/>
                    <a:pt x="13881" y="11172"/>
                    <a:pt x="11318" y="111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1730112" y="5447754"/>
              <a:ext cx="7101856" cy="26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45" y="21600"/>
                  </a:moveTo>
                  <a:cubicBezTo>
                    <a:pt x="113" y="20546"/>
                    <a:pt x="81" y="19493"/>
                    <a:pt x="52" y="18351"/>
                  </a:cubicBezTo>
                  <a:cubicBezTo>
                    <a:pt x="23" y="17210"/>
                    <a:pt x="-3" y="15980"/>
                    <a:pt x="0" y="15366"/>
                  </a:cubicBezTo>
                  <a:cubicBezTo>
                    <a:pt x="3" y="14751"/>
                    <a:pt x="36" y="14751"/>
                    <a:pt x="126" y="15190"/>
                  </a:cubicBezTo>
                  <a:cubicBezTo>
                    <a:pt x="216" y="15629"/>
                    <a:pt x="364" y="16507"/>
                    <a:pt x="567" y="16859"/>
                  </a:cubicBezTo>
                  <a:cubicBezTo>
                    <a:pt x="769" y="17210"/>
                    <a:pt x="1027" y="17034"/>
                    <a:pt x="1242" y="16771"/>
                  </a:cubicBezTo>
                  <a:cubicBezTo>
                    <a:pt x="1458" y="16507"/>
                    <a:pt x="1632" y="16156"/>
                    <a:pt x="1841" y="15629"/>
                  </a:cubicBezTo>
                  <a:cubicBezTo>
                    <a:pt x="2050" y="15102"/>
                    <a:pt x="2295" y="14400"/>
                    <a:pt x="2552" y="13698"/>
                  </a:cubicBezTo>
                  <a:cubicBezTo>
                    <a:pt x="2810" y="12995"/>
                    <a:pt x="3080" y="12293"/>
                    <a:pt x="3305" y="11766"/>
                  </a:cubicBezTo>
                  <a:cubicBezTo>
                    <a:pt x="3530" y="11239"/>
                    <a:pt x="3711" y="10888"/>
                    <a:pt x="3875" y="10537"/>
                  </a:cubicBezTo>
                  <a:cubicBezTo>
                    <a:pt x="4039" y="10185"/>
                    <a:pt x="4187" y="9834"/>
                    <a:pt x="4354" y="9395"/>
                  </a:cubicBezTo>
                  <a:cubicBezTo>
                    <a:pt x="4522" y="8956"/>
                    <a:pt x="4708" y="8429"/>
                    <a:pt x="4895" y="7990"/>
                  </a:cubicBezTo>
                  <a:cubicBezTo>
                    <a:pt x="5082" y="7551"/>
                    <a:pt x="5268" y="7200"/>
                    <a:pt x="5465" y="6849"/>
                  </a:cubicBezTo>
                  <a:cubicBezTo>
                    <a:pt x="5661" y="6498"/>
                    <a:pt x="5867" y="6146"/>
                    <a:pt x="6070" y="5795"/>
                  </a:cubicBezTo>
                  <a:cubicBezTo>
                    <a:pt x="6272" y="5444"/>
                    <a:pt x="6472" y="5093"/>
                    <a:pt x="6678" y="4741"/>
                  </a:cubicBezTo>
                  <a:cubicBezTo>
                    <a:pt x="6884" y="4390"/>
                    <a:pt x="7096" y="4039"/>
                    <a:pt x="7302" y="3776"/>
                  </a:cubicBezTo>
                  <a:cubicBezTo>
                    <a:pt x="7508" y="3512"/>
                    <a:pt x="7708" y="3337"/>
                    <a:pt x="7923" y="3161"/>
                  </a:cubicBezTo>
                  <a:cubicBezTo>
                    <a:pt x="8139" y="2985"/>
                    <a:pt x="8371" y="2810"/>
                    <a:pt x="8596" y="2634"/>
                  </a:cubicBezTo>
                  <a:cubicBezTo>
                    <a:pt x="8821" y="2459"/>
                    <a:pt x="9040" y="2283"/>
                    <a:pt x="9262" y="2107"/>
                  </a:cubicBezTo>
                  <a:cubicBezTo>
                    <a:pt x="9484" y="1932"/>
                    <a:pt x="9709" y="1756"/>
                    <a:pt x="9922" y="1668"/>
                  </a:cubicBezTo>
                  <a:cubicBezTo>
                    <a:pt x="10134" y="1581"/>
                    <a:pt x="10334" y="1581"/>
                    <a:pt x="10549" y="1493"/>
                  </a:cubicBezTo>
                  <a:cubicBezTo>
                    <a:pt x="10765" y="1405"/>
                    <a:pt x="10997" y="1229"/>
                    <a:pt x="11219" y="1142"/>
                  </a:cubicBezTo>
                  <a:cubicBezTo>
                    <a:pt x="11441" y="1054"/>
                    <a:pt x="11653" y="1054"/>
                    <a:pt x="11869" y="966"/>
                  </a:cubicBezTo>
                  <a:cubicBezTo>
                    <a:pt x="12084" y="878"/>
                    <a:pt x="12303" y="702"/>
                    <a:pt x="12512" y="527"/>
                  </a:cubicBezTo>
                  <a:cubicBezTo>
                    <a:pt x="12721" y="351"/>
                    <a:pt x="12921" y="176"/>
                    <a:pt x="13133" y="88"/>
                  </a:cubicBezTo>
                  <a:cubicBezTo>
                    <a:pt x="13346" y="0"/>
                    <a:pt x="13571" y="0"/>
                    <a:pt x="13790" y="0"/>
                  </a:cubicBezTo>
                  <a:cubicBezTo>
                    <a:pt x="14009" y="0"/>
                    <a:pt x="14221" y="0"/>
                    <a:pt x="14433" y="0"/>
                  </a:cubicBezTo>
                  <a:cubicBezTo>
                    <a:pt x="14646" y="0"/>
                    <a:pt x="14858" y="0"/>
                    <a:pt x="15064" y="0"/>
                  </a:cubicBezTo>
                  <a:cubicBezTo>
                    <a:pt x="15270" y="0"/>
                    <a:pt x="15470" y="0"/>
                    <a:pt x="15676" y="0"/>
                  </a:cubicBezTo>
                  <a:cubicBezTo>
                    <a:pt x="15882" y="0"/>
                    <a:pt x="16094" y="0"/>
                    <a:pt x="16300" y="0"/>
                  </a:cubicBezTo>
                  <a:cubicBezTo>
                    <a:pt x="16506" y="0"/>
                    <a:pt x="16705" y="0"/>
                    <a:pt x="16992" y="263"/>
                  </a:cubicBezTo>
                  <a:cubicBezTo>
                    <a:pt x="17278" y="527"/>
                    <a:pt x="17652" y="1054"/>
                    <a:pt x="17932" y="1405"/>
                  </a:cubicBezTo>
                  <a:cubicBezTo>
                    <a:pt x="18212" y="1756"/>
                    <a:pt x="18398" y="1932"/>
                    <a:pt x="18649" y="2283"/>
                  </a:cubicBezTo>
                  <a:cubicBezTo>
                    <a:pt x="18900" y="2634"/>
                    <a:pt x="19216" y="3161"/>
                    <a:pt x="19579" y="3776"/>
                  </a:cubicBezTo>
                  <a:cubicBezTo>
                    <a:pt x="19943" y="4390"/>
                    <a:pt x="20355" y="5093"/>
                    <a:pt x="20699" y="5795"/>
                  </a:cubicBezTo>
                  <a:cubicBezTo>
                    <a:pt x="21043" y="6498"/>
                    <a:pt x="21320" y="7200"/>
                    <a:pt x="21597" y="79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298398" y="6014802"/>
              <a:ext cx="290641" cy="39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53" fill="norm" stroke="1" extrusionOk="0">
                  <a:moveTo>
                    <a:pt x="3731" y="6477"/>
                  </a:moveTo>
                  <a:cubicBezTo>
                    <a:pt x="2643" y="6015"/>
                    <a:pt x="1555" y="5553"/>
                    <a:pt x="1633" y="5322"/>
                  </a:cubicBezTo>
                  <a:cubicBezTo>
                    <a:pt x="1711" y="5091"/>
                    <a:pt x="2954" y="5091"/>
                    <a:pt x="5673" y="4802"/>
                  </a:cubicBezTo>
                  <a:cubicBezTo>
                    <a:pt x="8393" y="4513"/>
                    <a:pt x="12588" y="3936"/>
                    <a:pt x="15152" y="3532"/>
                  </a:cubicBezTo>
                  <a:cubicBezTo>
                    <a:pt x="17716" y="3127"/>
                    <a:pt x="18649" y="2896"/>
                    <a:pt x="19426" y="2607"/>
                  </a:cubicBezTo>
                  <a:cubicBezTo>
                    <a:pt x="20203" y="2319"/>
                    <a:pt x="20824" y="1972"/>
                    <a:pt x="21135" y="1510"/>
                  </a:cubicBezTo>
                  <a:cubicBezTo>
                    <a:pt x="21446" y="1048"/>
                    <a:pt x="21446" y="471"/>
                    <a:pt x="20824" y="182"/>
                  </a:cubicBezTo>
                  <a:cubicBezTo>
                    <a:pt x="20203" y="-107"/>
                    <a:pt x="18960" y="-107"/>
                    <a:pt x="16784" y="586"/>
                  </a:cubicBezTo>
                  <a:cubicBezTo>
                    <a:pt x="14609" y="1279"/>
                    <a:pt x="11501" y="2665"/>
                    <a:pt x="9636" y="3532"/>
                  </a:cubicBezTo>
                  <a:cubicBezTo>
                    <a:pt x="7771" y="4398"/>
                    <a:pt x="7150" y="4744"/>
                    <a:pt x="6606" y="5264"/>
                  </a:cubicBezTo>
                  <a:cubicBezTo>
                    <a:pt x="6062" y="5784"/>
                    <a:pt x="5596" y="6477"/>
                    <a:pt x="5596" y="7055"/>
                  </a:cubicBezTo>
                  <a:cubicBezTo>
                    <a:pt x="5596" y="7632"/>
                    <a:pt x="6062" y="8094"/>
                    <a:pt x="6683" y="8498"/>
                  </a:cubicBezTo>
                  <a:cubicBezTo>
                    <a:pt x="7305" y="8903"/>
                    <a:pt x="8082" y="9249"/>
                    <a:pt x="8781" y="9596"/>
                  </a:cubicBezTo>
                  <a:cubicBezTo>
                    <a:pt x="9481" y="9942"/>
                    <a:pt x="10102" y="10289"/>
                    <a:pt x="10258" y="10751"/>
                  </a:cubicBezTo>
                  <a:cubicBezTo>
                    <a:pt x="10413" y="11213"/>
                    <a:pt x="10102" y="11790"/>
                    <a:pt x="8704" y="12888"/>
                  </a:cubicBezTo>
                  <a:cubicBezTo>
                    <a:pt x="7305" y="13985"/>
                    <a:pt x="4819" y="15602"/>
                    <a:pt x="3265" y="16699"/>
                  </a:cubicBezTo>
                  <a:cubicBezTo>
                    <a:pt x="1711" y="17797"/>
                    <a:pt x="1089" y="18374"/>
                    <a:pt x="623" y="19010"/>
                  </a:cubicBezTo>
                  <a:cubicBezTo>
                    <a:pt x="157" y="19645"/>
                    <a:pt x="-154" y="20338"/>
                    <a:pt x="79" y="20800"/>
                  </a:cubicBezTo>
                  <a:cubicBezTo>
                    <a:pt x="312" y="21262"/>
                    <a:pt x="1089" y="21493"/>
                    <a:pt x="3809" y="21262"/>
                  </a:cubicBezTo>
                  <a:cubicBezTo>
                    <a:pt x="6528" y="21031"/>
                    <a:pt x="11190" y="20338"/>
                    <a:pt x="14298" y="19760"/>
                  </a:cubicBezTo>
                  <a:cubicBezTo>
                    <a:pt x="17406" y="19183"/>
                    <a:pt x="18960" y="18721"/>
                    <a:pt x="20514" y="18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657069" y="6134428"/>
              <a:ext cx="295336" cy="18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66" fill="norm" stroke="1" extrusionOk="0">
                  <a:moveTo>
                    <a:pt x="1163" y="9253"/>
                  </a:moveTo>
                  <a:cubicBezTo>
                    <a:pt x="546" y="7333"/>
                    <a:pt x="-71" y="5413"/>
                    <a:pt x="6" y="4453"/>
                  </a:cubicBezTo>
                  <a:cubicBezTo>
                    <a:pt x="83" y="3493"/>
                    <a:pt x="855" y="3493"/>
                    <a:pt x="1935" y="4333"/>
                  </a:cubicBezTo>
                  <a:cubicBezTo>
                    <a:pt x="3015" y="5173"/>
                    <a:pt x="4403" y="6853"/>
                    <a:pt x="5252" y="9013"/>
                  </a:cubicBezTo>
                  <a:cubicBezTo>
                    <a:pt x="6100" y="11173"/>
                    <a:pt x="6409" y="13813"/>
                    <a:pt x="6255" y="15733"/>
                  </a:cubicBezTo>
                  <a:cubicBezTo>
                    <a:pt x="6100" y="17653"/>
                    <a:pt x="5483" y="18853"/>
                    <a:pt x="4635" y="19813"/>
                  </a:cubicBezTo>
                  <a:cubicBezTo>
                    <a:pt x="3786" y="20773"/>
                    <a:pt x="2706" y="21493"/>
                    <a:pt x="2166" y="21013"/>
                  </a:cubicBezTo>
                  <a:cubicBezTo>
                    <a:pt x="1626" y="20533"/>
                    <a:pt x="1626" y="18853"/>
                    <a:pt x="3092" y="15733"/>
                  </a:cubicBezTo>
                  <a:cubicBezTo>
                    <a:pt x="4558" y="12613"/>
                    <a:pt x="7489" y="8053"/>
                    <a:pt x="9418" y="5413"/>
                  </a:cubicBezTo>
                  <a:cubicBezTo>
                    <a:pt x="11346" y="2773"/>
                    <a:pt x="12272" y="2053"/>
                    <a:pt x="13120" y="1333"/>
                  </a:cubicBezTo>
                  <a:cubicBezTo>
                    <a:pt x="13969" y="613"/>
                    <a:pt x="14740" y="-107"/>
                    <a:pt x="14740" y="13"/>
                  </a:cubicBezTo>
                  <a:cubicBezTo>
                    <a:pt x="14740" y="133"/>
                    <a:pt x="13969" y="1093"/>
                    <a:pt x="12812" y="3733"/>
                  </a:cubicBezTo>
                  <a:cubicBezTo>
                    <a:pt x="11655" y="6373"/>
                    <a:pt x="10112" y="10693"/>
                    <a:pt x="9418" y="13453"/>
                  </a:cubicBezTo>
                  <a:cubicBezTo>
                    <a:pt x="8723" y="16213"/>
                    <a:pt x="8878" y="17413"/>
                    <a:pt x="11038" y="18253"/>
                  </a:cubicBezTo>
                  <a:cubicBezTo>
                    <a:pt x="13198" y="19093"/>
                    <a:pt x="17363" y="19573"/>
                    <a:pt x="21529" y="200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273022" y="6457304"/>
              <a:ext cx="501601" cy="1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58" y="18000"/>
                    <a:pt x="2916" y="14400"/>
                    <a:pt x="5377" y="11250"/>
                  </a:cubicBezTo>
                  <a:cubicBezTo>
                    <a:pt x="7838" y="8100"/>
                    <a:pt x="11301" y="5400"/>
                    <a:pt x="14172" y="3600"/>
                  </a:cubicBezTo>
                  <a:cubicBezTo>
                    <a:pt x="17043" y="1800"/>
                    <a:pt x="19322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533880" y="6438255"/>
              <a:ext cx="405826" cy="107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1986" y="21600"/>
                  </a:moveTo>
                  <a:cubicBezTo>
                    <a:pt x="1091" y="21600"/>
                    <a:pt x="196" y="21600"/>
                    <a:pt x="28" y="21388"/>
                  </a:cubicBezTo>
                  <a:cubicBezTo>
                    <a:pt x="-140" y="21176"/>
                    <a:pt x="420" y="20753"/>
                    <a:pt x="2658" y="18212"/>
                  </a:cubicBezTo>
                  <a:cubicBezTo>
                    <a:pt x="4896" y="15670"/>
                    <a:pt x="8813" y="11012"/>
                    <a:pt x="12227" y="7623"/>
                  </a:cubicBezTo>
                  <a:cubicBezTo>
                    <a:pt x="15640" y="4235"/>
                    <a:pt x="18550" y="2118"/>
                    <a:pt x="214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066643" y="6188353"/>
              <a:ext cx="25448" cy="5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061" fill="norm" stroke="1" extrusionOk="0">
                  <a:moveTo>
                    <a:pt x="19978" y="3261"/>
                  </a:moveTo>
                  <a:cubicBezTo>
                    <a:pt x="11670" y="861"/>
                    <a:pt x="3363" y="-1539"/>
                    <a:pt x="870" y="1261"/>
                  </a:cubicBezTo>
                  <a:cubicBezTo>
                    <a:pt x="-1622" y="4061"/>
                    <a:pt x="1701" y="12061"/>
                    <a:pt x="5024" y="200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079391" y="6387461"/>
              <a:ext cx="25399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1938144" y="5932687"/>
              <a:ext cx="271992" cy="51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21" fill="norm" stroke="1" extrusionOk="0">
                  <a:moveTo>
                    <a:pt x="7352" y="9687"/>
                  </a:moveTo>
                  <a:cubicBezTo>
                    <a:pt x="6853" y="9334"/>
                    <a:pt x="6355" y="8982"/>
                    <a:pt x="6023" y="9070"/>
                  </a:cubicBezTo>
                  <a:cubicBezTo>
                    <a:pt x="5690" y="9158"/>
                    <a:pt x="5524" y="9687"/>
                    <a:pt x="4943" y="11318"/>
                  </a:cubicBezTo>
                  <a:cubicBezTo>
                    <a:pt x="4361" y="12949"/>
                    <a:pt x="3364" y="15682"/>
                    <a:pt x="2783" y="17269"/>
                  </a:cubicBezTo>
                  <a:cubicBezTo>
                    <a:pt x="2201" y="18856"/>
                    <a:pt x="2035" y="19297"/>
                    <a:pt x="1620" y="19914"/>
                  </a:cubicBezTo>
                  <a:cubicBezTo>
                    <a:pt x="1204" y="20531"/>
                    <a:pt x="540" y="21325"/>
                    <a:pt x="207" y="21413"/>
                  </a:cubicBezTo>
                  <a:cubicBezTo>
                    <a:pt x="-125" y="21501"/>
                    <a:pt x="-125" y="20884"/>
                    <a:pt x="706" y="19077"/>
                  </a:cubicBezTo>
                  <a:cubicBezTo>
                    <a:pt x="1537" y="17269"/>
                    <a:pt x="3198" y="14272"/>
                    <a:pt x="5275" y="11494"/>
                  </a:cubicBezTo>
                  <a:cubicBezTo>
                    <a:pt x="7352" y="8717"/>
                    <a:pt x="9844" y="6161"/>
                    <a:pt x="11921" y="4353"/>
                  </a:cubicBezTo>
                  <a:cubicBezTo>
                    <a:pt x="13998" y="2546"/>
                    <a:pt x="15660" y="1488"/>
                    <a:pt x="16823" y="827"/>
                  </a:cubicBezTo>
                  <a:cubicBezTo>
                    <a:pt x="17986" y="165"/>
                    <a:pt x="18650" y="-99"/>
                    <a:pt x="19232" y="33"/>
                  </a:cubicBezTo>
                  <a:cubicBezTo>
                    <a:pt x="19813" y="165"/>
                    <a:pt x="20312" y="694"/>
                    <a:pt x="20727" y="2370"/>
                  </a:cubicBezTo>
                  <a:cubicBezTo>
                    <a:pt x="21143" y="4045"/>
                    <a:pt x="21475" y="6866"/>
                    <a:pt x="21309" y="9643"/>
                  </a:cubicBezTo>
                  <a:cubicBezTo>
                    <a:pt x="21143" y="12420"/>
                    <a:pt x="20478" y="15153"/>
                    <a:pt x="20229" y="16784"/>
                  </a:cubicBezTo>
                  <a:cubicBezTo>
                    <a:pt x="19980" y="18415"/>
                    <a:pt x="20146" y="18944"/>
                    <a:pt x="20312" y="19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2012748" y="6216028"/>
              <a:ext cx="368264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6800"/>
                    <a:pt x="4469" y="12000"/>
                    <a:pt x="8069" y="8400"/>
                  </a:cubicBezTo>
                  <a:cubicBezTo>
                    <a:pt x="11669" y="4800"/>
                    <a:pt x="16634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3085791" y="5943005"/>
              <a:ext cx="15693" cy="45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3245"/>
                    <a:pt x="16200" y="6490"/>
                    <a:pt x="18900" y="10090"/>
                  </a:cubicBezTo>
                  <a:cubicBezTo>
                    <a:pt x="21600" y="13690"/>
                    <a:pt x="18900" y="17645"/>
                    <a:pt x="162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2838166" y="6381905"/>
              <a:ext cx="615889" cy="5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1300"/>
                  </a:moveTo>
                  <a:cubicBezTo>
                    <a:pt x="0" y="16500"/>
                    <a:pt x="0" y="11700"/>
                    <a:pt x="260" y="8100"/>
                  </a:cubicBezTo>
                  <a:cubicBezTo>
                    <a:pt x="520" y="4500"/>
                    <a:pt x="1039" y="2100"/>
                    <a:pt x="2524" y="900"/>
                  </a:cubicBezTo>
                  <a:cubicBezTo>
                    <a:pt x="4008" y="-300"/>
                    <a:pt x="6458" y="-300"/>
                    <a:pt x="9056" y="900"/>
                  </a:cubicBezTo>
                  <a:cubicBezTo>
                    <a:pt x="11654" y="2100"/>
                    <a:pt x="14400" y="4500"/>
                    <a:pt x="16515" y="6100"/>
                  </a:cubicBezTo>
                  <a:cubicBezTo>
                    <a:pt x="18631" y="7700"/>
                    <a:pt x="20115" y="8500"/>
                    <a:pt x="21600" y="93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3815968" y="5887707"/>
              <a:ext cx="1009550" cy="51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21436"/>
                  </a:moveTo>
                  <a:cubicBezTo>
                    <a:pt x="1449" y="21174"/>
                    <a:pt x="2898" y="20911"/>
                    <a:pt x="4008" y="20649"/>
                  </a:cubicBezTo>
                  <a:cubicBezTo>
                    <a:pt x="5117" y="20387"/>
                    <a:pt x="5887" y="20124"/>
                    <a:pt x="6385" y="19949"/>
                  </a:cubicBezTo>
                  <a:cubicBezTo>
                    <a:pt x="6883" y="19774"/>
                    <a:pt x="7109" y="19687"/>
                    <a:pt x="7223" y="19425"/>
                  </a:cubicBezTo>
                  <a:cubicBezTo>
                    <a:pt x="7336" y="19162"/>
                    <a:pt x="7336" y="18725"/>
                    <a:pt x="7019" y="17676"/>
                  </a:cubicBezTo>
                  <a:cubicBezTo>
                    <a:pt x="6702" y="16626"/>
                    <a:pt x="6068" y="14965"/>
                    <a:pt x="5615" y="13085"/>
                  </a:cubicBezTo>
                  <a:cubicBezTo>
                    <a:pt x="5162" y="11204"/>
                    <a:pt x="4891" y="9106"/>
                    <a:pt x="4936" y="7269"/>
                  </a:cubicBezTo>
                  <a:cubicBezTo>
                    <a:pt x="4981" y="5433"/>
                    <a:pt x="5343" y="3859"/>
                    <a:pt x="6045" y="2634"/>
                  </a:cubicBezTo>
                  <a:cubicBezTo>
                    <a:pt x="6747" y="1410"/>
                    <a:pt x="7789" y="536"/>
                    <a:pt x="8785" y="186"/>
                  </a:cubicBezTo>
                  <a:cubicBezTo>
                    <a:pt x="9781" y="-164"/>
                    <a:pt x="10732" y="11"/>
                    <a:pt x="11411" y="448"/>
                  </a:cubicBezTo>
                  <a:cubicBezTo>
                    <a:pt x="12091" y="885"/>
                    <a:pt x="12498" y="1585"/>
                    <a:pt x="12679" y="2897"/>
                  </a:cubicBezTo>
                  <a:cubicBezTo>
                    <a:pt x="12860" y="4208"/>
                    <a:pt x="12815" y="6132"/>
                    <a:pt x="12543" y="8012"/>
                  </a:cubicBezTo>
                  <a:cubicBezTo>
                    <a:pt x="12272" y="9893"/>
                    <a:pt x="11774" y="11729"/>
                    <a:pt x="11479" y="12910"/>
                  </a:cubicBezTo>
                  <a:cubicBezTo>
                    <a:pt x="11185" y="14090"/>
                    <a:pt x="11094" y="14615"/>
                    <a:pt x="11117" y="15052"/>
                  </a:cubicBezTo>
                  <a:cubicBezTo>
                    <a:pt x="11140" y="15489"/>
                    <a:pt x="11275" y="15839"/>
                    <a:pt x="11819" y="16102"/>
                  </a:cubicBezTo>
                  <a:cubicBezTo>
                    <a:pt x="12362" y="16364"/>
                    <a:pt x="13313" y="16539"/>
                    <a:pt x="14649" y="16626"/>
                  </a:cubicBezTo>
                  <a:cubicBezTo>
                    <a:pt x="15985" y="16714"/>
                    <a:pt x="17706" y="16714"/>
                    <a:pt x="18928" y="16714"/>
                  </a:cubicBezTo>
                  <a:cubicBezTo>
                    <a:pt x="20151" y="16714"/>
                    <a:pt x="20875" y="16714"/>
                    <a:pt x="21600" y="16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5085791" y="5773815"/>
              <a:ext cx="319576" cy="44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fill="norm" stroke="1" extrusionOk="0">
                  <a:moveTo>
                    <a:pt x="421" y="3884"/>
                  </a:moveTo>
                  <a:cubicBezTo>
                    <a:pt x="143" y="2962"/>
                    <a:pt x="-136" y="2041"/>
                    <a:pt x="73" y="1427"/>
                  </a:cubicBezTo>
                  <a:cubicBezTo>
                    <a:pt x="282" y="813"/>
                    <a:pt x="979" y="506"/>
                    <a:pt x="3139" y="250"/>
                  </a:cubicBezTo>
                  <a:cubicBezTo>
                    <a:pt x="5299" y="-6"/>
                    <a:pt x="8922" y="-211"/>
                    <a:pt x="12127" y="403"/>
                  </a:cubicBezTo>
                  <a:cubicBezTo>
                    <a:pt x="15332" y="1017"/>
                    <a:pt x="18119" y="2451"/>
                    <a:pt x="19652" y="3986"/>
                  </a:cubicBezTo>
                  <a:cubicBezTo>
                    <a:pt x="21185" y="5522"/>
                    <a:pt x="21464" y="7160"/>
                    <a:pt x="20419" y="9053"/>
                  </a:cubicBezTo>
                  <a:cubicBezTo>
                    <a:pt x="19374" y="10947"/>
                    <a:pt x="17005" y="13097"/>
                    <a:pt x="15402" y="14940"/>
                  </a:cubicBezTo>
                  <a:cubicBezTo>
                    <a:pt x="13799" y="16782"/>
                    <a:pt x="12963" y="18318"/>
                    <a:pt x="12824" y="19342"/>
                  </a:cubicBezTo>
                  <a:cubicBezTo>
                    <a:pt x="12685" y="20365"/>
                    <a:pt x="13242" y="20877"/>
                    <a:pt x="13799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5242124" y="6400159"/>
              <a:ext cx="142138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21023" y="21600"/>
                  </a:moveTo>
                  <a:cubicBezTo>
                    <a:pt x="16327" y="17100"/>
                    <a:pt x="11632" y="12600"/>
                    <a:pt x="7875" y="10350"/>
                  </a:cubicBezTo>
                  <a:cubicBezTo>
                    <a:pt x="4119" y="8100"/>
                    <a:pt x="1301" y="8100"/>
                    <a:pt x="362" y="9900"/>
                  </a:cubicBezTo>
                  <a:cubicBezTo>
                    <a:pt x="-577" y="11700"/>
                    <a:pt x="362" y="15300"/>
                    <a:pt x="2553" y="17100"/>
                  </a:cubicBezTo>
                  <a:cubicBezTo>
                    <a:pt x="4745" y="18900"/>
                    <a:pt x="8188" y="18900"/>
                    <a:pt x="10693" y="18450"/>
                  </a:cubicBezTo>
                  <a:cubicBezTo>
                    <a:pt x="13197" y="18000"/>
                    <a:pt x="14762" y="17100"/>
                    <a:pt x="16014" y="14850"/>
                  </a:cubicBezTo>
                  <a:cubicBezTo>
                    <a:pt x="17267" y="12600"/>
                    <a:pt x="18206" y="9000"/>
                    <a:pt x="17736" y="6300"/>
                  </a:cubicBezTo>
                  <a:cubicBezTo>
                    <a:pt x="17267" y="3600"/>
                    <a:pt x="15388" y="1800"/>
                    <a:pt x="13510" y="900"/>
                  </a:cubicBezTo>
                  <a:cubicBezTo>
                    <a:pt x="11632" y="0"/>
                    <a:pt x="9753" y="0"/>
                    <a:pt x="787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6623395" y="5942460"/>
              <a:ext cx="316462" cy="20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35" fill="norm" stroke="1" extrusionOk="0">
                  <a:moveTo>
                    <a:pt x="1227" y="6738"/>
                  </a:moveTo>
                  <a:cubicBezTo>
                    <a:pt x="795" y="5847"/>
                    <a:pt x="363" y="4957"/>
                    <a:pt x="147" y="3955"/>
                  </a:cubicBezTo>
                  <a:cubicBezTo>
                    <a:pt x="-69" y="2953"/>
                    <a:pt x="-69" y="1839"/>
                    <a:pt x="291" y="1060"/>
                  </a:cubicBezTo>
                  <a:cubicBezTo>
                    <a:pt x="651" y="280"/>
                    <a:pt x="1371" y="-165"/>
                    <a:pt x="2451" y="58"/>
                  </a:cubicBezTo>
                  <a:cubicBezTo>
                    <a:pt x="3531" y="280"/>
                    <a:pt x="4971" y="1171"/>
                    <a:pt x="7419" y="3955"/>
                  </a:cubicBezTo>
                  <a:cubicBezTo>
                    <a:pt x="9867" y="6738"/>
                    <a:pt x="13323" y="11414"/>
                    <a:pt x="15843" y="14643"/>
                  </a:cubicBezTo>
                  <a:cubicBezTo>
                    <a:pt x="18363" y="17872"/>
                    <a:pt x="19947" y="19654"/>
                    <a:pt x="21531" y="214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6857313" y="5877066"/>
              <a:ext cx="215880" cy="4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21600" y="655"/>
                  </a:moveTo>
                  <a:cubicBezTo>
                    <a:pt x="20753" y="289"/>
                    <a:pt x="19906" y="-77"/>
                    <a:pt x="18847" y="15"/>
                  </a:cubicBezTo>
                  <a:cubicBezTo>
                    <a:pt x="17788" y="106"/>
                    <a:pt x="16518" y="655"/>
                    <a:pt x="14612" y="2303"/>
                  </a:cubicBezTo>
                  <a:cubicBezTo>
                    <a:pt x="12706" y="3950"/>
                    <a:pt x="10165" y="6696"/>
                    <a:pt x="7835" y="9625"/>
                  </a:cubicBezTo>
                  <a:cubicBezTo>
                    <a:pt x="5506" y="12554"/>
                    <a:pt x="3388" y="15665"/>
                    <a:pt x="2118" y="17679"/>
                  </a:cubicBezTo>
                  <a:cubicBezTo>
                    <a:pt x="847" y="19692"/>
                    <a:pt x="424" y="20608"/>
                    <a:pt x="0" y="215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7044335" y="6149719"/>
              <a:ext cx="270134" cy="21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837" fill="norm" stroke="1" extrusionOk="0">
                  <a:moveTo>
                    <a:pt x="5256" y="7753"/>
                  </a:moveTo>
                  <a:cubicBezTo>
                    <a:pt x="7250" y="6507"/>
                    <a:pt x="9244" y="5261"/>
                    <a:pt x="10656" y="3807"/>
                  </a:cubicBezTo>
                  <a:cubicBezTo>
                    <a:pt x="12069" y="2353"/>
                    <a:pt x="12899" y="691"/>
                    <a:pt x="12567" y="172"/>
                  </a:cubicBezTo>
                  <a:cubicBezTo>
                    <a:pt x="12235" y="-347"/>
                    <a:pt x="10739" y="276"/>
                    <a:pt x="8496" y="2457"/>
                  </a:cubicBezTo>
                  <a:cubicBezTo>
                    <a:pt x="6253" y="4638"/>
                    <a:pt x="3262" y="8376"/>
                    <a:pt x="1601" y="11491"/>
                  </a:cubicBezTo>
                  <a:cubicBezTo>
                    <a:pt x="-61" y="14607"/>
                    <a:pt x="-393" y="17099"/>
                    <a:pt x="438" y="18761"/>
                  </a:cubicBezTo>
                  <a:cubicBezTo>
                    <a:pt x="1269" y="20422"/>
                    <a:pt x="3262" y="21253"/>
                    <a:pt x="6918" y="20630"/>
                  </a:cubicBezTo>
                  <a:cubicBezTo>
                    <a:pt x="10573" y="20007"/>
                    <a:pt x="15890" y="17930"/>
                    <a:pt x="21207" y="158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7333516" y="6145053"/>
              <a:ext cx="152386" cy="23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21600" y="2417"/>
                  </a:moveTo>
                  <a:cubicBezTo>
                    <a:pt x="18600" y="1260"/>
                    <a:pt x="15600" y="103"/>
                    <a:pt x="12750" y="6"/>
                  </a:cubicBezTo>
                  <a:cubicBezTo>
                    <a:pt x="9900" y="-90"/>
                    <a:pt x="7200" y="874"/>
                    <a:pt x="5550" y="1839"/>
                  </a:cubicBezTo>
                  <a:cubicBezTo>
                    <a:pt x="3900" y="2803"/>
                    <a:pt x="3300" y="3767"/>
                    <a:pt x="3450" y="4635"/>
                  </a:cubicBezTo>
                  <a:cubicBezTo>
                    <a:pt x="3600" y="5503"/>
                    <a:pt x="4500" y="6274"/>
                    <a:pt x="6600" y="7528"/>
                  </a:cubicBezTo>
                  <a:cubicBezTo>
                    <a:pt x="8700" y="8781"/>
                    <a:pt x="12000" y="10517"/>
                    <a:pt x="14100" y="11867"/>
                  </a:cubicBezTo>
                  <a:cubicBezTo>
                    <a:pt x="16200" y="13217"/>
                    <a:pt x="17100" y="14181"/>
                    <a:pt x="17550" y="15146"/>
                  </a:cubicBezTo>
                  <a:cubicBezTo>
                    <a:pt x="18000" y="16110"/>
                    <a:pt x="18000" y="17074"/>
                    <a:pt x="17250" y="17846"/>
                  </a:cubicBezTo>
                  <a:cubicBezTo>
                    <a:pt x="16500" y="18617"/>
                    <a:pt x="15000" y="19196"/>
                    <a:pt x="13200" y="19774"/>
                  </a:cubicBezTo>
                  <a:cubicBezTo>
                    <a:pt x="11400" y="20353"/>
                    <a:pt x="9300" y="20931"/>
                    <a:pt x="7050" y="21221"/>
                  </a:cubicBezTo>
                  <a:cubicBezTo>
                    <a:pt x="4800" y="21510"/>
                    <a:pt x="2400" y="21510"/>
                    <a:pt x="1200" y="21124"/>
                  </a:cubicBezTo>
                  <a:cubicBezTo>
                    <a:pt x="0" y="20739"/>
                    <a:pt x="0" y="19967"/>
                    <a:pt x="0" y="191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7694304" y="5929744"/>
              <a:ext cx="77319" cy="4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423" fill="norm" stroke="1" extrusionOk="0">
                  <a:moveTo>
                    <a:pt x="20766" y="2472"/>
                  </a:moveTo>
                  <a:cubicBezTo>
                    <a:pt x="19629" y="1861"/>
                    <a:pt x="18492" y="1249"/>
                    <a:pt x="17071" y="740"/>
                  </a:cubicBezTo>
                  <a:cubicBezTo>
                    <a:pt x="15650" y="231"/>
                    <a:pt x="13945" y="-177"/>
                    <a:pt x="12808" y="78"/>
                  </a:cubicBezTo>
                  <a:cubicBezTo>
                    <a:pt x="11671" y="332"/>
                    <a:pt x="11103" y="1249"/>
                    <a:pt x="8545" y="3644"/>
                  </a:cubicBezTo>
                  <a:cubicBezTo>
                    <a:pt x="5987" y="6038"/>
                    <a:pt x="1440" y="9910"/>
                    <a:pt x="303" y="13119"/>
                  </a:cubicBezTo>
                  <a:cubicBezTo>
                    <a:pt x="-834" y="16329"/>
                    <a:pt x="1440" y="18876"/>
                    <a:pt x="3713" y="214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7670033" y="6476352"/>
              <a:ext cx="150666" cy="5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958" fill="norm" stroke="1" extrusionOk="0">
                  <a:moveTo>
                    <a:pt x="7200" y="0"/>
                  </a:moveTo>
                  <a:cubicBezTo>
                    <a:pt x="7200" y="4320"/>
                    <a:pt x="7200" y="8640"/>
                    <a:pt x="7650" y="12528"/>
                  </a:cubicBezTo>
                  <a:cubicBezTo>
                    <a:pt x="8100" y="16416"/>
                    <a:pt x="9000" y="19872"/>
                    <a:pt x="11100" y="20736"/>
                  </a:cubicBezTo>
                  <a:cubicBezTo>
                    <a:pt x="13200" y="21600"/>
                    <a:pt x="16500" y="19872"/>
                    <a:pt x="18600" y="16848"/>
                  </a:cubicBezTo>
                  <a:cubicBezTo>
                    <a:pt x="20700" y="13824"/>
                    <a:pt x="21600" y="9504"/>
                    <a:pt x="21300" y="6480"/>
                  </a:cubicBezTo>
                  <a:cubicBezTo>
                    <a:pt x="21000" y="3456"/>
                    <a:pt x="19500" y="1728"/>
                    <a:pt x="15750" y="2160"/>
                  </a:cubicBezTo>
                  <a:cubicBezTo>
                    <a:pt x="12000" y="2592"/>
                    <a:pt x="6000" y="5184"/>
                    <a:pt x="0" y="77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Drawing"/>
          <p:cNvGrpSpPr/>
          <p:nvPr/>
        </p:nvGrpSpPr>
        <p:grpSpPr>
          <a:xfrm>
            <a:off x="709998" y="1611610"/>
            <a:ext cx="12191913" cy="6947335"/>
            <a:chOff x="0" y="0"/>
            <a:chExt cx="12191912" cy="6947333"/>
          </a:xfrm>
        </p:grpSpPr>
        <p:sp>
          <p:nvSpPr>
            <p:cNvPr id="375" name="Line"/>
            <p:cNvSpPr/>
            <p:nvPr/>
          </p:nvSpPr>
          <p:spPr>
            <a:xfrm>
              <a:off x="-1" y="96485"/>
              <a:ext cx="252801" cy="42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259" fill="norm" stroke="1" extrusionOk="0">
                  <a:moveTo>
                    <a:pt x="13905" y="7655"/>
                  </a:moveTo>
                  <a:cubicBezTo>
                    <a:pt x="13374" y="6379"/>
                    <a:pt x="12843" y="5102"/>
                    <a:pt x="11603" y="4251"/>
                  </a:cubicBezTo>
                  <a:cubicBezTo>
                    <a:pt x="10364" y="3399"/>
                    <a:pt x="8416" y="2974"/>
                    <a:pt x="6734" y="3399"/>
                  </a:cubicBezTo>
                  <a:cubicBezTo>
                    <a:pt x="5052" y="3825"/>
                    <a:pt x="3636" y="5102"/>
                    <a:pt x="2397" y="7070"/>
                  </a:cubicBezTo>
                  <a:cubicBezTo>
                    <a:pt x="1157" y="9039"/>
                    <a:pt x="95" y="11699"/>
                    <a:pt x="7" y="14040"/>
                  </a:cubicBezTo>
                  <a:cubicBezTo>
                    <a:pt x="-82" y="16381"/>
                    <a:pt x="803" y="18402"/>
                    <a:pt x="2397" y="19679"/>
                  </a:cubicBezTo>
                  <a:cubicBezTo>
                    <a:pt x="3990" y="20956"/>
                    <a:pt x="6292" y="21488"/>
                    <a:pt x="8770" y="21169"/>
                  </a:cubicBezTo>
                  <a:cubicBezTo>
                    <a:pt x="11249" y="20850"/>
                    <a:pt x="13905" y="19679"/>
                    <a:pt x="16207" y="17498"/>
                  </a:cubicBezTo>
                  <a:cubicBezTo>
                    <a:pt x="18508" y="15317"/>
                    <a:pt x="20456" y="12124"/>
                    <a:pt x="20987" y="9252"/>
                  </a:cubicBezTo>
                  <a:cubicBezTo>
                    <a:pt x="21518" y="6379"/>
                    <a:pt x="20633" y="3825"/>
                    <a:pt x="19836" y="2282"/>
                  </a:cubicBezTo>
                  <a:cubicBezTo>
                    <a:pt x="19039" y="739"/>
                    <a:pt x="18331" y="207"/>
                    <a:pt x="16915" y="48"/>
                  </a:cubicBezTo>
                  <a:cubicBezTo>
                    <a:pt x="15498" y="-112"/>
                    <a:pt x="13374" y="101"/>
                    <a:pt x="11515" y="1165"/>
                  </a:cubicBezTo>
                  <a:cubicBezTo>
                    <a:pt x="9656" y="2229"/>
                    <a:pt x="8062" y="4144"/>
                    <a:pt x="7354" y="5687"/>
                  </a:cubicBezTo>
                  <a:cubicBezTo>
                    <a:pt x="6646" y="7230"/>
                    <a:pt x="6823" y="8400"/>
                    <a:pt x="7000" y="9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82614" y="280500"/>
              <a:ext cx="229636" cy="28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3043" y="0"/>
                  </a:moveTo>
                  <a:cubicBezTo>
                    <a:pt x="2061" y="0"/>
                    <a:pt x="1080" y="0"/>
                    <a:pt x="490" y="400"/>
                  </a:cubicBezTo>
                  <a:cubicBezTo>
                    <a:pt x="-99" y="800"/>
                    <a:pt x="-295" y="1600"/>
                    <a:pt x="687" y="3200"/>
                  </a:cubicBezTo>
                  <a:cubicBezTo>
                    <a:pt x="1669" y="4800"/>
                    <a:pt x="3829" y="7200"/>
                    <a:pt x="6578" y="10000"/>
                  </a:cubicBezTo>
                  <a:cubicBezTo>
                    <a:pt x="9327" y="12800"/>
                    <a:pt x="12665" y="16000"/>
                    <a:pt x="15218" y="18000"/>
                  </a:cubicBezTo>
                  <a:cubicBezTo>
                    <a:pt x="17770" y="20000"/>
                    <a:pt x="19538" y="20800"/>
                    <a:pt x="2130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382092" y="148105"/>
              <a:ext cx="83141" cy="437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554" fill="norm" stroke="1" extrusionOk="0">
                  <a:moveTo>
                    <a:pt x="0" y="580"/>
                  </a:moveTo>
                  <a:cubicBezTo>
                    <a:pt x="2057" y="267"/>
                    <a:pt x="4114" y="-46"/>
                    <a:pt x="6171" y="6"/>
                  </a:cubicBezTo>
                  <a:cubicBezTo>
                    <a:pt x="8229" y="58"/>
                    <a:pt x="10286" y="476"/>
                    <a:pt x="13629" y="2197"/>
                  </a:cubicBezTo>
                  <a:cubicBezTo>
                    <a:pt x="16971" y="3919"/>
                    <a:pt x="21600" y="6945"/>
                    <a:pt x="19800" y="10389"/>
                  </a:cubicBezTo>
                  <a:cubicBezTo>
                    <a:pt x="18000" y="13832"/>
                    <a:pt x="9771" y="17693"/>
                    <a:pt x="1543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858294" y="184129"/>
              <a:ext cx="241277" cy="38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3268"/>
                  </a:moveTo>
                  <a:cubicBezTo>
                    <a:pt x="0" y="2319"/>
                    <a:pt x="0" y="1369"/>
                    <a:pt x="284" y="1250"/>
                  </a:cubicBezTo>
                  <a:cubicBezTo>
                    <a:pt x="568" y="1132"/>
                    <a:pt x="1137" y="1844"/>
                    <a:pt x="1800" y="4277"/>
                  </a:cubicBezTo>
                  <a:cubicBezTo>
                    <a:pt x="2463" y="6710"/>
                    <a:pt x="3221" y="10864"/>
                    <a:pt x="3789" y="13712"/>
                  </a:cubicBezTo>
                  <a:cubicBezTo>
                    <a:pt x="4358" y="16560"/>
                    <a:pt x="4737" y="18103"/>
                    <a:pt x="5211" y="19290"/>
                  </a:cubicBezTo>
                  <a:cubicBezTo>
                    <a:pt x="5684" y="20477"/>
                    <a:pt x="6253" y="21308"/>
                    <a:pt x="6537" y="21426"/>
                  </a:cubicBezTo>
                  <a:cubicBezTo>
                    <a:pt x="6821" y="21545"/>
                    <a:pt x="6821" y="20952"/>
                    <a:pt x="6821" y="19171"/>
                  </a:cubicBezTo>
                  <a:cubicBezTo>
                    <a:pt x="6821" y="17391"/>
                    <a:pt x="6821" y="14424"/>
                    <a:pt x="6821" y="12585"/>
                  </a:cubicBezTo>
                  <a:cubicBezTo>
                    <a:pt x="6821" y="10745"/>
                    <a:pt x="6821" y="10033"/>
                    <a:pt x="7011" y="10033"/>
                  </a:cubicBezTo>
                  <a:cubicBezTo>
                    <a:pt x="7200" y="10033"/>
                    <a:pt x="7579" y="10745"/>
                    <a:pt x="8432" y="12407"/>
                  </a:cubicBezTo>
                  <a:cubicBezTo>
                    <a:pt x="9284" y="14068"/>
                    <a:pt x="10611" y="16679"/>
                    <a:pt x="11558" y="18222"/>
                  </a:cubicBezTo>
                  <a:cubicBezTo>
                    <a:pt x="12505" y="19765"/>
                    <a:pt x="13074" y="20240"/>
                    <a:pt x="13832" y="20596"/>
                  </a:cubicBezTo>
                  <a:cubicBezTo>
                    <a:pt x="14589" y="20952"/>
                    <a:pt x="15537" y="21189"/>
                    <a:pt x="16295" y="20774"/>
                  </a:cubicBezTo>
                  <a:cubicBezTo>
                    <a:pt x="17053" y="20358"/>
                    <a:pt x="17621" y="19290"/>
                    <a:pt x="18095" y="16620"/>
                  </a:cubicBezTo>
                  <a:cubicBezTo>
                    <a:pt x="18568" y="13949"/>
                    <a:pt x="18947" y="9677"/>
                    <a:pt x="19232" y="6829"/>
                  </a:cubicBezTo>
                  <a:cubicBezTo>
                    <a:pt x="19516" y="3980"/>
                    <a:pt x="19705" y="2556"/>
                    <a:pt x="19800" y="1547"/>
                  </a:cubicBezTo>
                  <a:cubicBezTo>
                    <a:pt x="19895" y="538"/>
                    <a:pt x="19895" y="-55"/>
                    <a:pt x="20179" y="4"/>
                  </a:cubicBezTo>
                  <a:cubicBezTo>
                    <a:pt x="20463" y="64"/>
                    <a:pt x="21032" y="776"/>
                    <a:pt x="21600" y="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185549" y="319668"/>
              <a:ext cx="218792" cy="17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0856" fill="norm" stroke="1" extrusionOk="0">
                  <a:moveTo>
                    <a:pt x="283" y="10302"/>
                  </a:moveTo>
                  <a:cubicBezTo>
                    <a:pt x="1106" y="11047"/>
                    <a:pt x="1929" y="11792"/>
                    <a:pt x="2752" y="11792"/>
                  </a:cubicBezTo>
                  <a:cubicBezTo>
                    <a:pt x="3575" y="11792"/>
                    <a:pt x="4397" y="11047"/>
                    <a:pt x="5220" y="9681"/>
                  </a:cubicBezTo>
                  <a:cubicBezTo>
                    <a:pt x="6043" y="8316"/>
                    <a:pt x="6866" y="6329"/>
                    <a:pt x="7380" y="4467"/>
                  </a:cubicBezTo>
                  <a:cubicBezTo>
                    <a:pt x="7895" y="2605"/>
                    <a:pt x="8100" y="867"/>
                    <a:pt x="7586" y="247"/>
                  </a:cubicBezTo>
                  <a:cubicBezTo>
                    <a:pt x="7072" y="-374"/>
                    <a:pt x="5837" y="123"/>
                    <a:pt x="4192" y="2357"/>
                  </a:cubicBezTo>
                  <a:cubicBezTo>
                    <a:pt x="2546" y="4592"/>
                    <a:pt x="489" y="8564"/>
                    <a:pt x="77" y="12040"/>
                  </a:cubicBezTo>
                  <a:cubicBezTo>
                    <a:pt x="-334" y="15516"/>
                    <a:pt x="900" y="18495"/>
                    <a:pt x="3677" y="19860"/>
                  </a:cubicBezTo>
                  <a:cubicBezTo>
                    <a:pt x="6455" y="21226"/>
                    <a:pt x="10775" y="20978"/>
                    <a:pt x="13963" y="20357"/>
                  </a:cubicBezTo>
                  <a:cubicBezTo>
                    <a:pt x="17152" y="19736"/>
                    <a:pt x="19209" y="18743"/>
                    <a:pt x="21266" y="177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2014143" y="127843"/>
              <a:ext cx="44182" cy="40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01" fill="norm" stroke="1" extrusionOk="0">
                  <a:moveTo>
                    <a:pt x="2957" y="1038"/>
                  </a:moveTo>
                  <a:cubicBezTo>
                    <a:pt x="1928" y="469"/>
                    <a:pt x="900" y="-99"/>
                    <a:pt x="385" y="15"/>
                  </a:cubicBezTo>
                  <a:cubicBezTo>
                    <a:pt x="-129" y="128"/>
                    <a:pt x="-129" y="924"/>
                    <a:pt x="385" y="3141"/>
                  </a:cubicBezTo>
                  <a:cubicBezTo>
                    <a:pt x="900" y="5358"/>
                    <a:pt x="1928" y="8996"/>
                    <a:pt x="2442" y="12008"/>
                  </a:cubicBezTo>
                  <a:cubicBezTo>
                    <a:pt x="2957" y="15021"/>
                    <a:pt x="2957" y="17408"/>
                    <a:pt x="3471" y="18886"/>
                  </a:cubicBezTo>
                  <a:cubicBezTo>
                    <a:pt x="3985" y="20364"/>
                    <a:pt x="5014" y="20933"/>
                    <a:pt x="8100" y="21217"/>
                  </a:cubicBezTo>
                  <a:cubicBezTo>
                    <a:pt x="11185" y="21501"/>
                    <a:pt x="16328" y="21501"/>
                    <a:pt x="21471" y="215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2068866" y="309807"/>
              <a:ext cx="186290" cy="180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983" fill="norm" stroke="1" extrusionOk="0">
                  <a:moveTo>
                    <a:pt x="15537" y="8383"/>
                  </a:moveTo>
                  <a:cubicBezTo>
                    <a:pt x="14324" y="6174"/>
                    <a:pt x="13110" y="3965"/>
                    <a:pt x="12018" y="2369"/>
                  </a:cubicBezTo>
                  <a:cubicBezTo>
                    <a:pt x="10926" y="774"/>
                    <a:pt x="9955" y="-208"/>
                    <a:pt x="8499" y="37"/>
                  </a:cubicBezTo>
                  <a:cubicBezTo>
                    <a:pt x="7043" y="283"/>
                    <a:pt x="5101" y="1756"/>
                    <a:pt x="3524" y="4824"/>
                  </a:cubicBezTo>
                  <a:cubicBezTo>
                    <a:pt x="1946" y="7892"/>
                    <a:pt x="733" y="12556"/>
                    <a:pt x="247" y="15501"/>
                  </a:cubicBezTo>
                  <a:cubicBezTo>
                    <a:pt x="-238" y="18447"/>
                    <a:pt x="5" y="19674"/>
                    <a:pt x="854" y="20410"/>
                  </a:cubicBezTo>
                  <a:cubicBezTo>
                    <a:pt x="1704" y="21147"/>
                    <a:pt x="3160" y="21392"/>
                    <a:pt x="4859" y="19797"/>
                  </a:cubicBezTo>
                  <a:cubicBezTo>
                    <a:pt x="6558" y="18201"/>
                    <a:pt x="8499" y="14765"/>
                    <a:pt x="9591" y="12433"/>
                  </a:cubicBezTo>
                  <a:cubicBezTo>
                    <a:pt x="10683" y="10101"/>
                    <a:pt x="10926" y="8874"/>
                    <a:pt x="10926" y="7524"/>
                  </a:cubicBezTo>
                  <a:cubicBezTo>
                    <a:pt x="10926" y="6174"/>
                    <a:pt x="10683" y="4701"/>
                    <a:pt x="10562" y="4578"/>
                  </a:cubicBezTo>
                  <a:cubicBezTo>
                    <a:pt x="10441" y="4456"/>
                    <a:pt x="10441" y="5683"/>
                    <a:pt x="10805" y="7769"/>
                  </a:cubicBezTo>
                  <a:cubicBezTo>
                    <a:pt x="11169" y="9856"/>
                    <a:pt x="11897" y="12801"/>
                    <a:pt x="12625" y="14887"/>
                  </a:cubicBezTo>
                  <a:cubicBezTo>
                    <a:pt x="13353" y="16974"/>
                    <a:pt x="14081" y="18201"/>
                    <a:pt x="15537" y="18569"/>
                  </a:cubicBezTo>
                  <a:cubicBezTo>
                    <a:pt x="16993" y="18937"/>
                    <a:pt x="19178" y="18447"/>
                    <a:pt x="21362" y="179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2283452" y="306895"/>
              <a:ext cx="193932" cy="17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6" fill="norm" stroke="1" extrusionOk="0">
                  <a:moveTo>
                    <a:pt x="1791" y="8569"/>
                  </a:moveTo>
                  <a:cubicBezTo>
                    <a:pt x="1322" y="7252"/>
                    <a:pt x="852" y="5935"/>
                    <a:pt x="500" y="5935"/>
                  </a:cubicBezTo>
                  <a:cubicBezTo>
                    <a:pt x="148" y="5935"/>
                    <a:pt x="-87" y="7252"/>
                    <a:pt x="30" y="9359"/>
                  </a:cubicBezTo>
                  <a:cubicBezTo>
                    <a:pt x="148" y="11466"/>
                    <a:pt x="617" y="14364"/>
                    <a:pt x="1204" y="16471"/>
                  </a:cubicBezTo>
                  <a:cubicBezTo>
                    <a:pt x="1791" y="18578"/>
                    <a:pt x="2496" y="19896"/>
                    <a:pt x="3787" y="19896"/>
                  </a:cubicBezTo>
                  <a:cubicBezTo>
                    <a:pt x="5078" y="19896"/>
                    <a:pt x="6956" y="18578"/>
                    <a:pt x="8248" y="15681"/>
                  </a:cubicBezTo>
                  <a:cubicBezTo>
                    <a:pt x="9539" y="12783"/>
                    <a:pt x="10243" y="8305"/>
                    <a:pt x="10596" y="5144"/>
                  </a:cubicBezTo>
                  <a:cubicBezTo>
                    <a:pt x="10948" y="1983"/>
                    <a:pt x="10948" y="139"/>
                    <a:pt x="10830" y="8"/>
                  </a:cubicBezTo>
                  <a:cubicBezTo>
                    <a:pt x="10713" y="-124"/>
                    <a:pt x="10478" y="1456"/>
                    <a:pt x="10596" y="4617"/>
                  </a:cubicBezTo>
                  <a:cubicBezTo>
                    <a:pt x="10713" y="7778"/>
                    <a:pt x="11183" y="12520"/>
                    <a:pt x="11652" y="15944"/>
                  </a:cubicBezTo>
                  <a:cubicBezTo>
                    <a:pt x="12122" y="19369"/>
                    <a:pt x="12591" y="21476"/>
                    <a:pt x="13061" y="21476"/>
                  </a:cubicBezTo>
                  <a:cubicBezTo>
                    <a:pt x="13530" y="21476"/>
                    <a:pt x="14000" y="19369"/>
                    <a:pt x="14352" y="16339"/>
                  </a:cubicBezTo>
                  <a:cubicBezTo>
                    <a:pt x="14704" y="13310"/>
                    <a:pt x="14939" y="9359"/>
                    <a:pt x="15409" y="6856"/>
                  </a:cubicBezTo>
                  <a:cubicBezTo>
                    <a:pt x="15878" y="4354"/>
                    <a:pt x="16583" y="3300"/>
                    <a:pt x="17170" y="3432"/>
                  </a:cubicBezTo>
                  <a:cubicBezTo>
                    <a:pt x="17756" y="3564"/>
                    <a:pt x="18226" y="4881"/>
                    <a:pt x="18930" y="7778"/>
                  </a:cubicBezTo>
                  <a:cubicBezTo>
                    <a:pt x="19635" y="10676"/>
                    <a:pt x="20574" y="15154"/>
                    <a:pt x="21513" y="196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2490081" y="420186"/>
              <a:ext cx="127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2463461" y="339608"/>
              <a:ext cx="102814" cy="15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052" fill="norm" stroke="1" extrusionOk="0">
                  <a:moveTo>
                    <a:pt x="1577" y="10820"/>
                  </a:moveTo>
                  <a:cubicBezTo>
                    <a:pt x="696" y="9399"/>
                    <a:pt x="-186" y="7978"/>
                    <a:pt x="34" y="5989"/>
                  </a:cubicBezTo>
                  <a:cubicBezTo>
                    <a:pt x="255" y="3999"/>
                    <a:pt x="1577" y="1441"/>
                    <a:pt x="4222" y="447"/>
                  </a:cubicBezTo>
                  <a:cubicBezTo>
                    <a:pt x="6867" y="-548"/>
                    <a:pt x="10834" y="20"/>
                    <a:pt x="13259" y="3147"/>
                  </a:cubicBezTo>
                  <a:cubicBezTo>
                    <a:pt x="15683" y="6273"/>
                    <a:pt x="16565" y="11957"/>
                    <a:pt x="17667" y="15368"/>
                  </a:cubicBezTo>
                  <a:cubicBezTo>
                    <a:pt x="18769" y="18778"/>
                    <a:pt x="20092" y="19915"/>
                    <a:pt x="21414" y="210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2665429" y="0"/>
              <a:ext cx="313554" cy="49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57" fill="norm" stroke="1" extrusionOk="0">
                  <a:moveTo>
                    <a:pt x="5821" y="15412"/>
                  </a:moveTo>
                  <a:cubicBezTo>
                    <a:pt x="5676" y="14947"/>
                    <a:pt x="5531" y="14481"/>
                    <a:pt x="5168" y="14062"/>
                  </a:cubicBezTo>
                  <a:cubicBezTo>
                    <a:pt x="4806" y="13643"/>
                    <a:pt x="4226" y="13271"/>
                    <a:pt x="3356" y="13410"/>
                  </a:cubicBezTo>
                  <a:cubicBezTo>
                    <a:pt x="2486" y="13550"/>
                    <a:pt x="1327" y="14202"/>
                    <a:pt x="674" y="15459"/>
                  </a:cubicBezTo>
                  <a:cubicBezTo>
                    <a:pt x="22" y="16716"/>
                    <a:pt x="-123" y="18578"/>
                    <a:pt x="94" y="19695"/>
                  </a:cubicBezTo>
                  <a:cubicBezTo>
                    <a:pt x="312" y="20812"/>
                    <a:pt x="892" y="21185"/>
                    <a:pt x="1689" y="21371"/>
                  </a:cubicBezTo>
                  <a:cubicBezTo>
                    <a:pt x="2486" y="21557"/>
                    <a:pt x="3501" y="21557"/>
                    <a:pt x="4806" y="20719"/>
                  </a:cubicBezTo>
                  <a:cubicBezTo>
                    <a:pt x="6111" y="19881"/>
                    <a:pt x="7705" y="18205"/>
                    <a:pt x="9082" y="15645"/>
                  </a:cubicBezTo>
                  <a:cubicBezTo>
                    <a:pt x="10460" y="13085"/>
                    <a:pt x="11619" y="9640"/>
                    <a:pt x="12272" y="7079"/>
                  </a:cubicBezTo>
                  <a:cubicBezTo>
                    <a:pt x="12924" y="4519"/>
                    <a:pt x="13069" y="2843"/>
                    <a:pt x="13141" y="1726"/>
                  </a:cubicBezTo>
                  <a:cubicBezTo>
                    <a:pt x="13214" y="609"/>
                    <a:pt x="13214" y="50"/>
                    <a:pt x="13069" y="4"/>
                  </a:cubicBezTo>
                  <a:cubicBezTo>
                    <a:pt x="12924" y="-43"/>
                    <a:pt x="12634" y="423"/>
                    <a:pt x="12417" y="2331"/>
                  </a:cubicBezTo>
                  <a:cubicBezTo>
                    <a:pt x="12199" y="4240"/>
                    <a:pt x="12054" y="7591"/>
                    <a:pt x="11764" y="10757"/>
                  </a:cubicBezTo>
                  <a:cubicBezTo>
                    <a:pt x="11474" y="13923"/>
                    <a:pt x="11039" y="16902"/>
                    <a:pt x="10749" y="18671"/>
                  </a:cubicBezTo>
                  <a:cubicBezTo>
                    <a:pt x="10460" y="20440"/>
                    <a:pt x="10315" y="20998"/>
                    <a:pt x="10315" y="20998"/>
                  </a:cubicBezTo>
                  <a:cubicBezTo>
                    <a:pt x="10315" y="20998"/>
                    <a:pt x="10460" y="20440"/>
                    <a:pt x="11184" y="19229"/>
                  </a:cubicBezTo>
                  <a:cubicBezTo>
                    <a:pt x="11909" y="18019"/>
                    <a:pt x="13214" y="16157"/>
                    <a:pt x="14301" y="15086"/>
                  </a:cubicBezTo>
                  <a:cubicBezTo>
                    <a:pt x="15388" y="14016"/>
                    <a:pt x="16258" y="13736"/>
                    <a:pt x="16983" y="13736"/>
                  </a:cubicBezTo>
                  <a:cubicBezTo>
                    <a:pt x="17708" y="13736"/>
                    <a:pt x="18288" y="14016"/>
                    <a:pt x="18940" y="15040"/>
                  </a:cubicBezTo>
                  <a:cubicBezTo>
                    <a:pt x="19592" y="16064"/>
                    <a:pt x="20317" y="17833"/>
                    <a:pt x="20752" y="19043"/>
                  </a:cubicBezTo>
                  <a:cubicBezTo>
                    <a:pt x="21187" y="20254"/>
                    <a:pt x="21332" y="20905"/>
                    <a:pt x="21477" y="21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3626617" y="56048"/>
              <a:ext cx="152386" cy="46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21600" y="2117"/>
                  </a:moveTo>
                  <a:cubicBezTo>
                    <a:pt x="21300" y="1253"/>
                    <a:pt x="21000" y="389"/>
                    <a:pt x="20100" y="101"/>
                  </a:cubicBezTo>
                  <a:cubicBezTo>
                    <a:pt x="19200" y="-187"/>
                    <a:pt x="17700" y="101"/>
                    <a:pt x="15150" y="1493"/>
                  </a:cubicBezTo>
                  <a:cubicBezTo>
                    <a:pt x="12600" y="2885"/>
                    <a:pt x="9000" y="5381"/>
                    <a:pt x="6300" y="8405"/>
                  </a:cubicBezTo>
                  <a:cubicBezTo>
                    <a:pt x="3600" y="11429"/>
                    <a:pt x="1800" y="14981"/>
                    <a:pt x="900" y="16997"/>
                  </a:cubicBezTo>
                  <a:cubicBezTo>
                    <a:pt x="0" y="19013"/>
                    <a:pt x="0" y="19493"/>
                    <a:pt x="450" y="19973"/>
                  </a:cubicBezTo>
                  <a:cubicBezTo>
                    <a:pt x="900" y="20453"/>
                    <a:pt x="1800" y="20933"/>
                    <a:pt x="3000" y="21173"/>
                  </a:cubicBezTo>
                  <a:cubicBezTo>
                    <a:pt x="4200" y="21413"/>
                    <a:pt x="5700" y="21413"/>
                    <a:pt x="8100" y="20597"/>
                  </a:cubicBezTo>
                  <a:cubicBezTo>
                    <a:pt x="10500" y="19781"/>
                    <a:pt x="13800" y="18149"/>
                    <a:pt x="15300" y="16805"/>
                  </a:cubicBezTo>
                  <a:cubicBezTo>
                    <a:pt x="16800" y="15461"/>
                    <a:pt x="16500" y="14405"/>
                    <a:pt x="15450" y="13733"/>
                  </a:cubicBezTo>
                  <a:cubicBezTo>
                    <a:pt x="14400" y="13061"/>
                    <a:pt x="12600" y="12773"/>
                    <a:pt x="9900" y="12725"/>
                  </a:cubicBezTo>
                  <a:cubicBezTo>
                    <a:pt x="7200" y="12677"/>
                    <a:pt x="3600" y="12869"/>
                    <a:pt x="0" y="130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4217109" y="159862"/>
              <a:ext cx="165084" cy="33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2835"/>
                  </a:moveTo>
                  <a:cubicBezTo>
                    <a:pt x="0" y="1890"/>
                    <a:pt x="0" y="945"/>
                    <a:pt x="415" y="1283"/>
                  </a:cubicBezTo>
                  <a:cubicBezTo>
                    <a:pt x="831" y="1620"/>
                    <a:pt x="1662" y="3240"/>
                    <a:pt x="3185" y="6008"/>
                  </a:cubicBezTo>
                  <a:cubicBezTo>
                    <a:pt x="4708" y="8775"/>
                    <a:pt x="6923" y="12690"/>
                    <a:pt x="8308" y="15053"/>
                  </a:cubicBezTo>
                  <a:cubicBezTo>
                    <a:pt x="9692" y="17415"/>
                    <a:pt x="10246" y="18225"/>
                    <a:pt x="11077" y="19170"/>
                  </a:cubicBezTo>
                  <a:cubicBezTo>
                    <a:pt x="11908" y="20115"/>
                    <a:pt x="13015" y="21195"/>
                    <a:pt x="13708" y="21398"/>
                  </a:cubicBezTo>
                  <a:cubicBezTo>
                    <a:pt x="14400" y="21600"/>
                    <a:pt x="14677" y="20925"/>
                    <a:pt x="14815" y="17820"/>
                  </a:cubicBezTo>
                  <a:cubicBezTo>
                    <a:pt x="14954" y="14715"/>
                    <a:pt x="14954" y="9180"/>
                    <a:pt x="14954" y="6075"/>
                  </a:cubicBezTo>
                  <a:cubicBezTo>
                    <a:pt x="14954" y="2970"/>
                    <a:pt x="14954" y="2295"/>
                    <a:pt x="14954" y="1553"/>
                  </a:cubicBezTo>
                  <a:cubicBezTo>
                    <a:pt x="14954" y="810"/>
                    <a:pt x="14954" y="0"/>
                    <a:pt x="15231" y="0"/>
                  </a:cubicBezTo>
                  <a:cubicBezTo>
                    <a:pt x="15508" y="0"/>
                    <a:pt x="16062" y="810"/>
                    <a:pt x="17169" y="1823"/>
                  </a:cubicBezTo>
                  <a:cubicBezTo>
                    <a:pt x="18277" y="2835"/>
                    <a:pt x="19938" y="4050"/>
                    <a:pt x="21600" y="52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4471083" y="130982"/>
              <a:ext cx="222229" cy="39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21328"/>
                  </a:moveTo>
                  <a:cubicBezTo>
                    <a:pt x="0" y="18787"/>
                    <a:pt x="0" y="16246"/>
                    <a:pt x="103" y="13358"/>
                  </a:cubicBezTo>
                  <a:cubicBezTo>
                    <a:pt x="206" y="10470"/>
                    <a:pt x="411" y="7236"/>
                    <a:pt x="617" y="5099"/>
                  </a:cubicBezTo>
                  <a:cubicBezTo>
                    <a:pt x="823" y="2962"/>
                    <a:pt x="1029" y="1923"/>
                    <a:pt x="1337" y="1114"/>
                  </a:cubicBezTo>
                  <a:cubicBezTo>
                    <a:pt x="1646" y="306"/>
                    <a:pt x="2057" y="-272"/>
                    <a:pt x="2571" y="132"/>
                  </a:cubicBezTo>
                  <a:cubicBezTo>
                    <a:pt x="3086" y="537"/>
                    <a:pt x="3703" y="1923"/>
                    <a:pt x="4526" y="3309"/>
                  </a:cubicBezTo>
                  <a:cubicBezTo>
                    <a:pt x="5349" y="4695"/>
                    <a:pt x="6377" y="6081"/>
                    <a:pt x="7406" y="6889"/>
                  </a:cubicBezTo>
                  <a:cubicBezTo>
                    <a:pt x="8434" y="7698"/>
                    <a:pt x="9463" y="7929"/>
                    <a:pt x="10491" y="7871"/>
                  </a:cubicBezTo>
                  <a:cubicBezTo>
                    <a:pt x="11520" y="7814"/>
                    <a:pt x="12549" y="7467"/>
                    <a:pt x="13474" y="6832"/>
                  </a:cubicBezTo>
                  <a:cubicBezTo>
                    <a:pt x="14400" y="6196"/>
                    <a:pt x="15223" y="5272"/>
                    <a:pt x="16046" y="4060"/>
                  </a:cubicBezTo>
                  <a:cubicBezTo>
                    <a:pt x="16869" y="2847"/>
                    <a:pt x="17691" y="1345"/>
                    <a:pt x="18103" y="1056"/>
                  </a:cubicBezTo>
                  <a:cubicBezTo>
                    <a:pt x="18514" y="768"/>
                    <a:pt x="18514" y="1692"/>
                    <a:pt x="18720" y="4002"/>
                  </a:cubicBezTo>
                  <a:cubicBezTo>
                    <a:pt x="18926" y="6312"/>
                    <a:pt x="19337" y="10008"/>
                    <a:pt x="19543" y="12838"/>
                  </a:cubicBezTo>
                  <a:cubicBezTo>
                    <a:pt x="19749" y="15668"/>
                    <a:pt x="19749" y="17632"/>
                    <a:pt x="20057" y="18845"/>
                  </a:cubicBezTo>
                  <a:cubicBezTo>
                    <a:pt x="20366" y="20057"/>
                    <a:pt x="20983" y="20519"/>
                    <a:pt x="21600" y="209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780571" y="302968"/>
              <a:ext cx="115435" cy="20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1018" fill="norm" stroke="1" extrusionOk="0">
                  <a:moveTo>
                    <a:pt x="12577" y="7353"/>
                  </a:moveTo>
                  <a:cubicBezTo>
                    <a:pt x="12577" y="6284"/>
                    <a:pt x="12577" y="5214"/>
                    <a:pt x="11460" y="3824"/>
                  </a:cubicBezTo>
                  <a:cubicBezTo>
                    <a:pt x="10342" y="2434"/>
                    <a:pt x="8108" y="723"/>
                    <a:pt x="6246" y="189"/>
                  </a:cubicBezTo>
                  <a:cubicBezTo>
                    <a:pt x="4384" y="-346"/>
                    <a:pt x="2894" y="296"/>
                    <a:pt x="1591" y="1579"/>
                  </a:cubicBezTo>
                  <a:cubicBezTo>
                    <a:pt x="287" y="2862"/>
                    <a:pt x="-830" y="4787"/>
                    <a:pt x="846" y="6711"/>
                  </a:cubicBezTo>
                  <a:cubicBezTo>
                    <a:pt x="2522" y="8636"/>
                    <a:pt x="6991" y="10561"/>
                    <a:pt x="10156" y="11737"/>
                  </a:cubicBezTo>
                  <a:cubicBezTo>
                    <a:pt x="13322" y="12913"/>
                    <a:pt x="15184" y="13341"/>
                    <a:pt x="17046" y="13876"/>
                  </a:cubicBezTo>
                  <a:cubicBezTo>
                    <a:pt x="18908" y="14410"/>
                    <a:pt x="20770" y="15052"/>
                    <a:pt x="20211" y="16335"/>
                  </a:cubicBezTo>
                  <a:cubicBezTo>
                    <a:pt x="19653" y="17618"/>
                    <a:pt x="16673" y="19543"/>
                    <a:pt x="12949" y="20399"/>
                  </a:cubicBezTo>
                  <a:cubicBezTo>
                    <a:pt x="9225" y="21254"/>
                    <a:pt x="4756" y="21040"/>
                    <a:pt x="287" y="208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5461584" y="407487"/>
              <a:ext cx="12700" cy="1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5448885" y="293199"/>
              <a:ext cx="6350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5544126" y="373167"/>
              <a:ext cx="131684" cy="212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222" fill="norm" stroke="1" extrusionOk="0">
                  <a:moveTo>
                    <a:pt x="0" y="3434"/>
                  </a:moveTo>
                  <a:cubicBezTo>
                    <a:pt x="338" y="4281"/>
                    <a:pt x="675" y="5128"/>
                    <a:pt x="1688" y="4493"/>
                  </a:cubicBezTo>
                  <a:cubicBezTo>
                    <a:pt x="2700" y="3857"/>
                    <a:pt x="4388" y="1740"/>
                    <a:pt x="6075" y="681"/>
                  </a:cubicBezTo>
                  <a:cubicBezTo>
                    <a:pt x="7763" y="-378"/>
                    <a:pt x="9450" y="-378"/>
                    <a:pt x="12150" y="1951"/>
                  </a:cubicBezTo>
                  <a:cubicBezTo>
                    <a:pt x="14850" y="4281"/>
                    <a:pt x="18562" y="8940"/>
                    <a:pt x="20081" y="12540"/>
                  </a:cubicBezTo>
                  <a:cubicBezTo>
                    <a:pt x="21600" y="16140"/>
                    <a:pt x="20925" y="18681"/>
                    <a:pt x="20250" y="212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5537776" y="445583"/>
              <a:ext cx="31748" cy="1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400"/>
                    <a:pt x="8640" y="10800"/>
                    <a:pt x="12240" y="14400"/>
                  </a:cubicBezTo>
                  <a:cubicBezTo>
                    <a:pt x="15840" y="18000"/>
                    <a:pt x="18720" y="19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6437270" y="195518"/>
              <a:ext cx="192598" cy="43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511" fill="norm" stroke="1" extrusionOk="0">
                  <a:moveTo>
                    <a:pt x="235" y="21511"/>
                  </a:moveTo>
                  <a:cubicBezTo>
                    <a:pt x="0" y="19204"/>
                    <a:pt x="-235" y="16897"/>
                    <a:pt x="469" y="13857"/>
                  </a:cubicBezTo>
                  <a:cubicBezTo>
                    <a:pt x="1174" y="10816"/>
                    <a:pt x="2817" y="7041"/>
                    <a:pt x="3991" y="4734"/>
                  </a:cubicBezTo>
                  <a:cubicBezTo>
                    <a:pt x="5165" y="2428"/>
                    <a:pt x="5869" y="1589"/>
                    <a:pt x="6691" y="960"/>
                  </a:cubicBezTo>
                  <a:cubicBezTo>
                    <a:pt x="7513" y="330"/>
                    <a:pt x="8452" y="-89"/>
                    <a:pt x="9274" y="16"/>
                  </a:cubicBezTo>
                  <a:cubicBezTo>
                    <a:pt x="10095" y="121"/>
                    <a:pt x="10800" y="750"/>
                    <a:pt x="11739" y="2585"/>
                  </a:cubicBezTo>
                  <a:cubicBezTo>
                    <a:pt x="12678" y="4420"/>
                    <a:pt x="13852" y="7461"/>
                    <a:pt x="15495" y="10134"/>
                  </a:cubicBezTo>
                  <a:cubicBezTo>
                    <a:pt x="17139" y="12808"/>
                    <a:pt x="19252" y="15115"/>
                    <a:pt x="21365" y="174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6452571" y="426535"/>
              <a:ext cx="209044" cy="2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034" fill="norm" stroke="1" extrusionOk="0">
                  <a:moveTo>
                    <a:pt x="1894" y="18514"/>
                  </a:moveTo>
                  <a:cubicBezTo>
                    <a:pt x="814" y="20057"/>
                    <a:pt x="-266" y="21600"/>
                    <a:pt x="58" y="20829"/>
                  </a:cubicBezTo>
                  <a:cubicBezTo>
                    <a:pt x="382" y="20057"/>
                    <a:pt x="2110" y="16971"/>
                    <a:pt x="5890" y="13114"/>
                  </a:cubicBezTo>
                  <a:cubicBezTo>
                    <a:pt x="9670" y="9257"/>
                    <a:pt x="15502" y="4629"/>
                    <a:pt x="213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6777275" y="166703"/>
              <a:ext cx="258953" cy="32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53" fill="norm" stroke="1" extrusionOk="0">
                  <a:moveTo>
                    <a:pt x="1993" y="6656"/>
                  </a:moveTo>
                  <a:cubicBezTo>
                    <a:pt x="1291" y="6238"/>
                    <a:pt x="588" y="5820"/>
                    <a:pt x="237" y="6029"/>
                  </a:cubicBezTo>
                  <a:cubicBezTo>
                    <a:pt x="-114" y="6238"/>
                    <a:pt x="-114" y="7074"/>
                    <a:pt x="501" y="8956"/>
                  </a:cubicBezTo>
                  <a:cubicBezTo>
                    <a:pt x="1115" y="10837"/>
                    <a:pt x="2345" y="13763"/>
                    <a:pt x="3135" y="15575"/>
                  </a:cubicBezTo>
                  <a:cubicBezTo>
                    <a:pt x="3925" y="17387"/>
                    <a:pt x="4276" y="18083"/>
                    <a:pt x="4803" y="18223"/>
                  </a:cubicBezTo>
                  <a:cubicBezTo>
                    <a:pt x="5330" y="18362"/>
                    <a:pt x="6032" y="17944"/>
                    <a:pt x="6559" y="17038"/>
                  </a:cubicBezTo>
                  <a:cubicBezTo>
                    <a:pt x="7086" y="16133"/>
                    <a:pt x="7437" y="14739"/>
                    <a:pt x="7701" y="14530"/>
                  </a:cubicBezTo>
                  <a:cubicBezTo>
                    <a:pt x="7964" y="14321"/>
                    <a:pt x="8140" y="15296"/>
                    <a:pt x="8754" y="16551"/>
                  </a:cubicBezTo>
                  <a:cubicBezTo>
                    <a:pt x="9369" y="17805"/>
                    <a:pt x="10423" y="19338"/>
                    <a:pt x="11388" y="20243"/>
                  </a:cubicBezTo>
                  <a:cubicBezTo>
                    <a:pt x="12354" y="21149"/>
                    <a:pt x="13232" y="21428"/>
                    <a:pt x="13847" y="21149"/>
                  </a:cubicBezTo>
                  <a:cubicBezTo>
                    <a:pt x="14462" y="20871"/>
                    <a:pt x="14813" y="20034"/>
                    <a:pt x="15340" y="17178"/>
                  </a:cubicBezTo>
                  <a:cubicBezTo>
                    <a:pt x="15866" y="14321"/>
                    <a:pt x="16569" y="9443"/>
                    <a:pt x="17096" y="6447"/>
                  </a:cubicBezTo>
                  <a:cubicBezTo>
                    <a:pt x="17623" y="3451"/>
                    <a:pt x="17974" y="2336"/>
                    <a:pt x="18325" y="1431"/>
                  </a:cubicBezTo>
                  <a:cubicBezTo>
                    <a:pt x="18676" y="525"/>
                    <a:pt x="19027" y="-172"/>
                    <a:pt x="19554" y="37"/>
                  </a:cubicBezTo>
                  <a:cubicBezTo>
                    <a:pt x="20081" y="246"/>
                    <a:pt x="20784" y="1361"/>
                    <a:pt x="21486" y="2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7118768" y="189367"/>
              <a:ext cx="147387" cy="33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71" fill="norm" stroke="1" extrusionOk="0">
                  <a:moveTo>
                    <a:pt x="18254" y="3425"/>
                  </a:moveTo>
                  <a:cubicBezTo>
                    <a:pt x="18558" y="2742"/>
                    <a:pt x="18862" y="2058"/>
                    <a:pt x="18558" y="1443"/>
                  </a:cubicBezTo>
                  <a:cubicBezTo>
                    <a:pt x="18254" y="828"/>
                    <a:pt x="17341" y="281"/>
                    <a:pt x="15363" y="76"/>
                  </a:cubicBezTo>
                  <a:cubicBezTo>
                    <a:pt x="13386" y="-129"/>
                    <a:pt x="10344" y="8"/>
                    <a:pt x="7606" y="1375"/>
                  </a:cubicBezTo>
                  <a:cubicBezTo>
                    <a:pt x="4868" y="2742"/>
                    <a:pt x="2434" y="5339"/>
                    <a:pt x="3042" y="7322"/>
                  </a:cubicBezTo>
                  <a:cubicBezTo>
                    <a:pt x="3651" y="9304"/>
                    <a:pt x="7301" y="10671"/>
                    <a:pt x="10800" y="11901"/>
                  </a:cubicBezTo>
                  <a:cubicBezTo>
                    <a:pt x="14299" y="13132"/>
                    <a:pt x="17645" y="14225"/>
                    <a:pt x="19470" y="15114"/>
                  </a:cubicBezTo>
                  <a:cubicBezTo>
                    <a:pt x="21296" y="16003"/>
                    <a:pt x="21600" y="16686"/>
                    <a:pt x="20687" y="17506"/>
                  </a:cubicBezTo>
                  <a:cubicBezTo>
                    <a:pt x="19775" y="18327"/>
                    <a:pt x="17645" y="19284"/>
                    <a:pt x="13994" y="19967"/>
                  </a:cubicBezTo>
                  <a:cubicBezTo>
                    <a:pt x="10344" y="20651"/>
                    <a:pt x="5172" y="21061"/>
                    <a:pt x="0" y="214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7353695" y="521776"/>
              <a:ext cx="95241" cy="1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7841382" y="323606"/>
              <a:ext cx="223443" cy="22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0939" fill="norm" stroke="1" extrusionOk="0">
                  <a:moveTo>
                    <a:pt x="14177" y="8372"/>
                  </a:moveTo>
                  <a:cubicBezTo>
                    <a:pt x="13770" y="6015"/>
                    <a:pt x="13362" y="3659"/>
                    <a:pt x="12139" y="1990"/>
                  </a:cubicBezTo>
                  <a:cubicBezTo>
                    <a:pt x="10917" y="321"/>
                    <a:pt x="8879" y="-661"/>
                    <a:pt x="6841" y="517"/>
                  </a:cubicBezTo>
                  <a:cubicBezTo>
                    <a:pt x="4804" y="1695"/>
                    <a:pt x="2766" y="5034"/>
                    <a:pt x="1543" y="8470"/>
                  </a:cubicBezTo>
                  <a:cubicBezTo>
                    <a:pt x="321" y="11906"/>
                    <a:pt x="-87" y="15441"/>
                    <a:pt x="15" y="17699"/>
                  </a:cubicBezTo>
                  <a:cubicBezTo>
                    <a:pt x="117" y="19957"/>
                    <a:pt x="728" y="20939"/>
                    <a:pt x="2053" y="20939"/>
                  </a:cubicBezTo>
                  <a:cubicBezTo>
                    <a:pt x="3377" y="20939"/>
                    <a:pt x="5415" y="19957"/>
                    <a:pt x="6943" y="18779"/>
                  </a:cubicBezTo>
                  <a:cubicBezTo>
                    <a:pt x="8472" y="17601"/>
                    <a:pt x="9490" y="16226"/>
                    <a:pt x="10407" y="14655"/>
                  </a:cubicBezTo>
                  <a:cubicBezTo>
                    <a:pt x="11324" y="13084"/>
                    <a:pt x="12139" y="11317"/>
                    <a:pt x="12751" y="11023"/>
                  </a:cubicBezTo>
                  <a:cubicBezTo>
                    <a:pt x="13362" y="10728"/>
                    <a:pt x="13770" y="11906"/>
                    <a:pt x="14279" y="13477"/>
                  </a:cubicBezTo>
                  <a:cubicBezTo>
                    <a:pt x="14788" y="15048"/>
                    <a:pt x="15400" y="17012"/>
                    <a:pt x="16622" y="18288"/>
                  </a:cubicBezTo>
                  <a:cubicBezTo>
                    <a:pt x="17845" y="19564"/>
                    <a:pt x="19679" y="20154"/>
                    <a:pt x="21513" y="207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8121968" y="382090"/>
              <a:ext cx="120639" cy="17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6821" y="0"/>
                  </a:moveTo>
                  <a:cubicBezTo>
                    <a:pt x="4926" y="251"/>
                    <a:pt x="3032" y="502"/>
                    <a:pt x="1895" y="2261"/>
                  </a:cubicBezTo>
                  <a:cubicBezTo>
                    <a:pt x="758" y="4019"/>
                    <a:pt x="379" y="7284"/>
                    <a:pt x="189" y="10298"/>
                  </a:cubicBezTo>
                  <a:cubicBezTo>
                    <a:pt x="0" y="13312"/>
                    <a:pt x="0" y="16075"/>
                    <a:pt x="0" y="18084"/>
                  </a:cubicBezTo>
                  <a:cubicBezTo>
                    <a:pt x="0" y="20093"/>
                    <a:pt x="0" y="21349"/>
                    <a:pt x="0" y="21349"/>
                  </a:cubicBezTo>
                  <a:cubicBezTo>
                    <a:pt x="0" y="21349"/>
                    <a:pt x="0" y="20093"/>
                    <a:pt x="568" y="16954"/>
                  </a:cubicBezTo>
                  <a:cubicBezTo>
                    <a:pt x="1137" y="13814"/>
                    <a:pt x="2274" y="8791"/>
                    <a:pt x="4358" y="5526"/>
                  </a:cubicBezTo>
                  <a:cubicBezTo>
                    <a:pt x="6442" y="2261"/>
                    <a:pt x="9474" y="754"/>
                    <a:pt x="11937" y="251"/>
                  </a:cubicBezTo>
                  <a:cubicBezTo>
                    <a:pt x="14400" y="-251"/>
                    <a:pt x="16295" y="251"/>
                    <a:pt x="17811" y="3893"/>
                  </a:cubicBezTo>
                  <a:cubicBezTo>
                    <a:pt x="19326" y="7535"/>
                    <a:pt x="20463" y="14316"/>
                    <a:pt x="21600" y="210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8328666" y="5051"/>
              <a:ext cx="148868" cy="57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70" fill="norm" stroke="1" extrusionOk="0">
                  <a:moveTo>
                    <a:pt x="15923" y="16231"/>
                  </a:moveTo>
                  <a:cubicBezTo>
                    <a:pt x="15619" y="15598"/>
                    <a:pt x="15314" y="14965"/>
                    <a:pt x="14402" y="14569"/>
                  </a:cubicBezTo>
                  <a:cubicBezTo>
                    <a:pt x="13489" y="14174"/>
                    <a:pt x="11968" y="14016"/>
                    <a:pt x="9534" y="14332"/>
                  </a:cubicBezTo>
                  <a:cubicBezTo>
                    <a:pt x="7100" y="14648"/>
                    <a:pt x="3754" y="15440"/>
                    <a:pt x="1929" y="16587"/>
                  </a:cubicBezTo>
                  <a:cubicBezTo>
                    <a:pt x="103" y="17734"/>
                    <a:pt x="-201" y="19237"/>
                    <a:pt x="103" y="20147"/>
                  </a:cubicBezTo>
                  <a:cubicBezTo>
                    <a:pt x="407" y="21057"/>
                    <a:pt x="1320" y="21374"/>
                    <a:pt x="2537" y="21453"/>
                  </a:cubicBezTo>
                  <a:cubicBezTo>
                    <a:pt x="3754" y="21532"/>
                    <a:pt x="5275" y="21374"/>
                    <a:pt x="7557" y="20187"/>
                  </a:cubicBezTo>
                  <a:cubicBezTo>
                    <a:pt x="9838" y="19000"/>
                    <a:pt x="12881" y="16785"/>
                    <a:pt x="15162" y="14213"/>
                  </a:cubicBezTo>
                  <a:cubicBezTo>
                    <a:pt x="17444" y="11642"/>
                    <a:pt x="18965" y="8714"/>
                    <a:pt x="19726" y="6380"/>
                  </a:cubicBezTo>
                  <a:cubicBezTo>
                    <a:pt x="20486" y="4046"/>
                    <a:pt x="20486" y="2306"/>
                    <a:pt x="20030" y="1277"/>
                  </a:cubicBezTo>
                  <a:cubicBezTo>
                    <a:pt x="19574" y="248"/>
                    <a:pt x="18661" y="-68"/>
                    <a:pt x="17444" y="11"/>
                  </a:cubicBezTo>
                  <a:cubicBezTo>
                    <a:pt x="16227" y="90"/>
                    <a:pt x="14706" y="565"/>
                    <a:pt x="13489" y="2147"/>
                  </a:cubicBezTo>
                  <a:cubicBezTo>
                    <a:pt x="12272" y="3730"/>
                    <a:pt x="11360" y="6420"/>
                    <a:pt x="11816" y="9150"/>
                  </a:cubicBezTo>
                  <a:cubicBezTo>
                    <a:pt x="12272" y="11879"/>
                    <a:pt x="14098" y="14648"/>
                    <a:pt x="15923" y="16429"/>
                  </a:cubicBezTo>
                  <a:cubicBezTo>
                    <a:pt x="17748" y="18209"/>
                    <a:pt x="19574" y="19000"/>
                    <a:pt x="21399" y="197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9046895" y="167584"/>
              <a:ext cx="344947" cy="42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59" fill="norm" stroke="1" extrusionOk="0">
                  <a:moveTo>
                    <a:pt x="3686" y="5331"/>
                  </a:moveTo>
                  <a:cubicBezTo>
                    <a:pt x="3554" y="4272"/>
                    <a:pt x="3422" y="3213"/>
                    <a:pt x="3949" y="2313"/>
                  </a:cubicBezTo>
                  <a:cubicBezTo>
                    <a:pt x="4476" y="1413"/>
                    <a:pt x="5661" y="672"/>
                    <a:pt x="6649" y="302"/>
                  </a:cubicBezTo>
                  <a:cubicBezTo>
                    <a:pt x="7637" y="-69"/>
                    <a:pt x="8427" y="-69"/>
                    <a:pt x="9020" y="143"/>
                  </a:cubicBezTo>
                  <a:cubicBezTo>
                    <a:pt x="9612" y="355"/>
                    <a:pt x="10007" y="778"/>
                    <a:pt x="10073" y="2049"/>
                  </a:cubicBezTo>
                  <a:cubicBezTo>
                    <a:pt x="10139" y="3319"/>
                    <a:pt x="9876" y="5437"/>
                    <a:pt x="8361" y="8243"/>
                  </a:cubicBezTo>
                  <a:cubicBezTo>
                    <a:pt x="6846" y="11049"/>
                    <a:pt x="4081" y="14543"/>
                    <a:pt x="2500" y="16607"/>
                  </a:cubicBezTo>
                  <a:cubicBezTo>
                    <a:pt x="920" y="18672"/>
                    <a:pt x="525" y="19307"/>
                    <a:pt x="261" y="19890"/>
                  </a:cubicBezTo>
                  <a:cubicBezTo>
                    <a:pt x="-2" y="20472"/>
                    <a:pt x="-134" y="21002"/>
                    <a:pt x="195" y="21266"/>
                  </a:cubicBezTo>
                  <a:cubicBezTo>
                    <a:pt x="525" y="21531"/>
                    <a:pt x="1315" y="21531"/>
                    <a:pt x="3686" y="21213"/>
                  </a:cubicBezTo>
                  <a:cubicBezTo>
                    <a:pt x="6056" y="20896"/>
                    <a:pt x="10007" y="20260"/>
                    <a:pt x="13234" y="19837"/>
                  </a:cubicBezTo>
                  <a:cubicBezTo>
                    <a:pt x="16461" y="19413"/>
                    <a:pt x="18964" y="19202"/>
                    <a:pt x="21466" y="189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9699544" y="335853"/>
              <a:ext cx="251043" cy="21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101" fill="norm" stroke="1" extrusionOk="0">
                  <a:moveTo>
                    <a:pt x="290" y="11788"/>
                  </a:moveTo>
                  <a:cubicBezTo>
                    <a:pt x="3530" y="9750"/>
                    <a:pt x="6770" y="7712"/>
                    <a:pt x="8660" y="6184"/>
                  </a:cubicBezTo>
                  <a:cubicBezTo>
                    <a:pt x="10550" y="4656"/>
                    <a:pt x="11090" y="3637"/>
                    <a:pt x="11360" y="2618"/>
                  </a:cubicBezTo>
                  <a:cubicBezTo>
                    <a:pt x="11630" y="1599"/>
                    <a:pt x="11630" y="580"/>
                    <a:pt x="10910" y="173"/>
                  </a:cubicBezTo>
                  <a:cubicBezTo>
                    <a:pt x="10190" y="-235"/>
                    <a:pt x="8750" y="-31"/>
                    <a:pt x="6770" y="2007"/>
                  </a:cubicBezTo>
                  <a:cubicBezTo>
                    <a:pt x="4790" y="4044"/>
                    <a:pt x="2270" y="7916"/>
                    <a:pt x="1010" y="10973"/>
                  </a:cubicBezTo>
                  <a:cubicBezTo>
                    <a:pt x="-250" y="14029"/>
                    <a:pt x="-250" y="16271"/>
                    <a:pt x="560" y="18105"/>
                  </a:cubicBezTo>
                  <a:cubicBezTo>
                    <a:pt x="1370" y="19939"/>
                    <a:pt x="2990" y="21365"/>
                    <a:pt x="6590" y="21059"/>
                  </a:cubicBezTo>
                  <a:cubicBezTo>
                    <a:pt x="10190" y="20754"/>
                    <a:pt x="15770" y="18716"/>
                    <a:pt x="21350" y="166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9944236" y="362405"/>
              <a:ext cx="228578" cy="18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8" fill="norm" stroke="1" extrusionOk="0">
                  <a:moveTo>
                    <a:pt x="14400" y="5768"/>
                  </a:moveTo>
                  <a:cubicBezTo>
                    <a:pt x="14400" y="4581"/>
                    <a:pt x="14400" y="3394"/>
                    <a:pt x="13400" y="2089"/>
                  </a:cubicBezTo>
                  <a:cubicBezTo>
                    <a:pt x="12400" y="783"/>
                    <a:pt x="10400" y="-641"/>
                    <a:pt x="8200" y="308"/>
                  </a:cubicBezTo>
                  <a:cubicBezTo>
                    <a:pt x="6000" y="1258"/>
                    <a:pt x="3600" y="4581"/>
                    <a:pt x="2100" y="8023"/>
                  </a:cubicBezTo>
                  <a:cubicBezTo>
                    <a:pt x="600" y="11464"/>
                    <a:pt x="0" y="15025"/>
                    <a:pt x="0" y="17399"/>
                  </a:cubicBezTo>
                  <a:cubicBezTo>
                    <a:pt x="0" y="19772"/>
                    <a:pt x="600" y="20959"/>
                    <a:pt x="2200" y="20484"/>
                  </a:cubicBezTo>
                  <a:cubicBezTo>
                    <a:pt x="3800" y="20010"/>
                    <a:pt x="6400" y="17873"/>
                    <a:pt x="7900" y="16212"/>
                  </a:cubicBezTo>
                  <a:cubicBezTo>
                    <a:pt x="9400" y="14550"/>
                    <a:pt x="9800" y="13363"/>
                    <a:pt x="10200" y="11821"/>
                  </a:cubicBezTo>
                  <a:cubicBezTo>
                    <a:pt x="10600" y="10278"/>
                    <a:pt x="11000" y="8379"/>
                    <a:pt x="11100" y="8023"/>
                  </a:cubicBezTo>
                  <a:cubicBezTo>
                    <a:pt x="11200" y="7667"/>
                    <a:pt x="11000" y="8854"/>
                    <a:pt x="11200" y="10634"/>
                  </a:cubicBezTo>
                  <a:cubicBezTo>
                    <a:pt x="11400" y="12414"/>
                    <a:pt x="12000" y="14788"/>
                    <a:pt x="13300" y="16449"/>
                  </a:cubicBezTo>
                  <a:cubicBezTo>
                    <a:pt x="14600" y="18111"/>
                    <a:pt x="16600" y="19060"/>
                    <a:pt x="18100" y="19297"/>
                  </a:cubicBezTo>
                  <a:cubicBezTo>
                    <a:pt x="19600" y="19535"/>
                    <a:pt x="20600" y="19060"/>
                    <a:pt x="21600" y="185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10225335" y="67722"/>
              <a:ext cx="328441" cy="4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65" fill="norm" stroke="1" extrusionOk="0">
                  <a:moveTo>
                    <a:pt x="11102" y="14265"/>
                  </a:moveTo>
                  <a:cubicBezTo>
                    <a:pt x="9718" y="13619"/>
                    <a:pt x="8333" y="12973"/>
                    <a:pt x="6602" y="12880"/>
                  </a:cubicBezTo>
                  <a:cubicBezTo>
                    <a:pt x="4872" y="12788"/>
                    <a:pt x="2795" y="13250"/>
                    <a:pt x="1549" y="14403"/>
                  </a:cubicBezTo>
                  <a:cubicBezTo>
                    <a:pt x="302" y="15557"/>
                    <a:pt x="-113" y="17403"/>
                    <a:pt x="25" y="18696"/>
                  </a:cubicBezTo>
                  <a:cubicBezTo>
                    <a:pt x="164" y="19988"/>
                    <a:pt x="856" y="20727"/>
                    <a:pt x="2379" y="20819"/>
                  </a:cubicBezTo>
                  <a:cubicBezTo>
                    <a:pt x="3902" y="20911"/>
                    <a:pt x="6256" y="20357"/>
                    <a:pt x="8541" y="18742"/>
                  </a:cubicBezTo>
                  <a:cubicBezTo>
                    <a:pt x="10825" y="17127"/>
                    <a:pt x="13041" y="14450"/>
                    <a:pt x="14772" y="11403"/>
                  </a:cubicBezTo>
                  <a:cubicBezTo>
                    <a:pt x="16502" y="8357"/>
                    <a:pt x="17749" y="4942"/>
                    <a:pt x="18441" y="2911"/>
                  </a:cubicBezTo>
                  <a:cubicBezTo>
                    <a:pt x="19133" y="880"/>
                    <a:pt x="19272" y="234"/>
                    <a:pt x="19064" y="50"/>
                  </a:cubicBezTo>
                  <a:cubicBezTo>
                    <a:pt x="18856" y="-135"/>
                    <a:pt x="18302" y="142"/>
                    <a:pt x="17472" y="1850"/>
                  </a:cubicBezTo>
                  <a:cubicBezTo>
                    <a:pt x="16641" y="3557"/>
                    <a:pt x="15533" y="6696"/>
                    <a:pt x="14633" y="9696"/>
                  </a:cubicBezTo>
                  <a:cubicBezTo>
                    <a:pt x="13733" y="12696"/>
                    <a:pt x="13041" y="15557"/>
                    <a:pt x="12556" y="17219"/>
                  </a:cubicBezTo>
                  <a:cubicBezTo>
                    <a:pt x="12072" y="18880"/>
                    <a:pt x="11795" y="19342"/>
                    <a:pt x="11725" y="19296"/>
                  </a:cubicBezTo>
                  <a:cubicBezTo>
                    <a:pt x="11656" y="19250"/>
                    <a:pt x="11795" y="18696"/>
                    <a:pt x="12625" y="17819"/>
                  </a:cubicBezTo>
                  <a:cubicBezTo>
                    <a:pt x="13456" y="16942"/>
                    <a:pt x="14979" y="15742"/>
                    <a:pt x="16087" y="15096"/>
                  </a:cubicBezTo>
                  <a:cubicBezTo>
                    <a:pt x="17195" y="14450"/>
                    <a:pt x="17887" y="14357"/>
                    <a:pt x="18441" y="14496"/>
                  </a:cubicBezTo>
                  <a:cubicBezTo>
                    <a:pt x="18995" y="14634"/>
                    <a:pt x="19410" y="15003"/>
                    <a:pt x="19895" y="16203"/>
                  </a:cubicBezTo>
                  <a:cubicBezTo>
                    <a:pt x="20379" y="17403"/>
                    <a:pt x="20933" y="19434"/>
                    <a:pt x="21487" y="214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985282" y="1130521"/>
              <a:ext cx="387312" cy="268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9105"/>
                  </a:moveTo>
                  <a:cubicBezTo>
                    <a:pt x="590" y="9272"/>
                    <a:pt x="1180" y="9440"/>
                    <a:pt x="2007" y="8435"/>
                  </a:cubicBezTo>
                  <a:cubicBezTo>
                    <a:pt x="2833" y="7430"/>
                    <a:pt x="3895" y="5254"/>
                    <a:pt x="4426" y="3663"/>
                  </a:cubicBezTo>
                  <a:cubicBezTo>
                    <a:pt x="4957" y="2072"/>
                    <a:pt x="4957" y="1068"/>
                    <a:pt x="4662" y="481"/>
                  </a:cubicBezTo>
                  <a:cubicBezTo>
                    <a:pt x="4367" y="-105"/>
                    <a:pt x="3777" y="-272"/>
                    <a:pt x="3128" y="649"/>
                  </a:cubicBezTo>
                  <a:cubicBezTo>
                    <a:pt x="2479" y="1570"/>
                    <a:pt x="1770" y="3579"/>
                    <a:pt x="1239" y="6342"/>
                  </a:cubicBezTo>
                  <a:cubicBezTo>
                    <a:pt x="708" y="9105"/>
                    <a:pt x="354" y="12621"/>
                    <a:pt x="590" y="15049"/>
                  </a:cubicBezTo>
                  <a:cubicBezTo>
                    <a:pt x="826" y="17477"/>
                    <a:pt x="1652" y="18816"/>
                    <a:pt x="3187" y="18900"/>
                  </a:cubicBezTo>
                  <a:cubicBezTo>
                    <a:pt x="4721" y="18984"/>
                    <a:pt x="6964" y="17812"/>
                    <a:pt x="8557" y="15551"/>
                  </a:cubicBezTo>
                  <a:cubicBezTo>
                    <a:pt x="10151" y="13291"/>
                    <a:pt x="11095" y="9942"/>
                    <a:pt x="11685" y="9775"/>
                  </a:cubicBezTo>
                  <a:cubicBezTo>
                    <a:pt x="12275" y="9607"/>
                    <a:pt x="12511" y="12621"/>
                    <a:pt x="12630" y="14714"/>
                  </a:cubicBezTo>
                  <a:cubicBezTo>
                    <a:pt x="12748" y="16807"/>
                    <a:pt x="12748" y="17979"/>
                    <a:pt x="12689" y="19068"/>
                  </a:cubicBezTo>
                  <a:cubicBezTo>
                    <a:pt x="12630" y="20156"/>
                    <a:pt x="12511" y="21161"/>
                    <a:pt x="12452" y="21244"/>
                  </a:cubicBezTo>
                  <a:cubicBezTo>
                    <a:pt x="12393" y="21328"/>
                    <a:pt x="12393" y="20491"/>
                    <a:pt x="12571" y="17895"/>
                  </a:cubicBezTo>
                  <a:cubicBezTo>
                    <a:pt x="12748" y="15300"/>
                    <a:pt x="13102" y="10947"/>
                    <a:pt x="13515" y="8268"/>
                  </a:cubicBezTo>
                  <a:cubicBezTo>
                    <a:pt x="13928" y="5588"/>
                    <a:pt x="14400" y="4584"/>
                    <a:pt x="14990" y="3914"/>
                  </a:cubicBezTo>
                  <a:cubicBezTo>
                    <a:pt x="15580" y="3244"/>
                    <a:pt x="16289" y="2909"/>
                    <a:pt x="16879" y="2993"/>
                  </a:cubicBezTo>
                  <a:cubicBezTo>
                    <a:pt x="17469" y="3077"/>
                    <a:pt x="17941" y="3579"/>
                    <a:pt x="18354" y="5170"/>
                  </a:cubicBezTo>
                  <a:cubicBezTo>
                    <a:pt x="18767" y="6761"/>
                    <a:pt x="19121" y="9440"/>
                    <a:pt x="19652" y="11951"/>
                  </a:cubicBezTo>
                  <a:cubicBezTo>
                    <a:pt x="20184" y="14463"/>
                    <a:pt x="20892" y="16807"/>
                    <a:pt x="21600" y="19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471666" y="853462"/>
              <a:ext cx="160458" cy="58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30" fill="norm" stroke="1" extrusionOk="0">
                  <a:moveTo>
                    <a:pt x="8750" y="14191"/>
                  </a:moveTo>
                  <a:cubicBezTo>
                    <a:pt x="9872" y="13502"/>
                    <a:pt x="10994" y="12813"/>
                    <a:pt x="11695" y="12277"/>
                  </a:cubicBezTo>
                  <a:cubicBezTo>
                    <a:pt x="12396" y="11740"/>
                    <a:pt x="12677" y="11357"/>
                    <a:pt x="12116" y="11166"/>
                  </a:cubicBezTo>
                  <a:cubicBezTo>
                    <a:pt x="11555" y="10974"/>
                    <a:pt x="10152" y="10974"/>
                    <a:pt x="8469" y="11242"/>
                  </a:cubicBezTo>
                  <a:cubicBezTo>
                    <a:pt x="6786" y="11511"/>
                    <a:pt x="4822" y="12047"/>
                    <a:pt x="3279" y="13502"/>
                  </a:cubicBezTo>
                  <a:cubicBezTo>
                    <a:pt x="1737" y="14957"/>
                    <a:pt x="615" y="17332"/>
                    <a:pt x="194" y="18787"/>
                  </a:cubicBezTo>
                  <a:cubicBezTo>
                    <a:pt x="-227" y="20242"/>
                    <a:pt x="54" y="20779"/>
                    <a:pt x="895" y="21085"/>
                  </a:cubicBezTo>
                  <a:cubicBezTo>
                    <a:pt x="1737" y="21391"/>
                    <a:pt x="3139" y="21468"/>
                    <a:pt x="5243" y="20970"/>
                  </a:cubicBezTo>
                  <a:cubicBezTo>
                    <a:pt x="7347" y="20472"/>
                    <a:pt x="10152" y="19400"/>
                    <a:pt x="12677" y="17447"/>
                  </a:cubicBezTo>
                  <a:cubicBezTo>
                    <a:pt x="15202" y="15494"/>
                    <a:pt x="17446" y="12659"/>
                    <a:pt x="18848" y="9902"/>
                  </a:cubicBezTo>
                  <a:cubicBezTo>
                    <a:pt x="20251" y="7145"/>
                    <a:pt x="20812" y="4464"/>
                    <a:pt x="21092" y="2855"/>
                  </a:cubicBezTo>
                  <a:cubicBezTo>
                    <a:pt x="21373" y="1247"/>
                    <a:pt x="21373" y="711"/>
                    <a:pt x="20672" y="366"/>
                  </a:cubicBezTo>
                  <a:cubicBezTo>
                    <a:pt x="19970" y="21"/>
                    <a:pt x="18568" y="-132"/>
                    <a:pt x="17025" y="136"/>
                  </a:cubicBezTo>
                  <a:cubicBezTo>
                    <a:pt x="15482" y="404"/>
                    <a:pt x="13799" y="1094"/>
                    <a:pt x="12537" y="2779"/>
                  </a:cubicBezTo>
                  <a:cubicBezTo>
                    <a:pt x="11274" y="4464"/>
                    <a:pt x="10433" y="7145"/>
                    <a:pt x="10713" y="9404"/>
                  </a:cubicBezTo>
                  <a:cubicBezTo>
                    <a:pt x="10994" y="11664"/>
                    <a:pt x="12396" y="13502"/>
                    <a:pt x="14220" y="14766"/>
                  </a:cubicBezTo>
                  <a:cubicBezTo>
                    <a:pt x="16043" y="16030"/>
                    <a:pt x="18287" y="16719"/>
                    <a:pt x="20531" y="174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2442643" y="1277350"/>
              <a:ext cx="199824" cy="16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76" fill="norm" stroke="1" extrusionOk="0">
                  <a:moveTo>
                    <a:pt x="322" y="0"/>
                  </a:moveTo>
                  <a:cubicBezTo>
                    <a:pt x="94" y="6210"/>
                    <a:pt x="-133" y="12420"/>
                    <a:pt x="94" y="16200"/>
                  </a:cubicBezTo>
                  <a:cubicBezTo>
                    <a:pt x="322" y="19980"/>
                    <a:pt x="1004" y="21330"/>
                    <a:pt x="1913" y="21465"/>
                  </a:cubicBezTo>
                  <a:cubicBezTo>
                    <a:pt x="2823" y="21600"/>
                    <a:pt x="3960" y="20520"/>
                    <a:pt x="5210" y="17955"/>
                  </a:cubicBezTo>
                  <a:cubicBezTo>
                    <a:pt x="6461" y="15390"/>
                    <a:pt x="7825" y="11340"/>
                    <a:pt x="8848" y="8370"/>
                  </a:cubicBezTo>
                  <a:cubicBezTo>
                    <a:pt x="9871" y="5400"/>
                    <a:pt x="10553" y="3510"/>
                    <a:pt x="10894" y="3645"/>
                  </a:cubicBezTo>
                  <a:cubicBezTo>
                    <a:pt x="11235" y="3780"/>
                    <a:pt x="11235" y="5940"/>
                    <a:pt x="11804" y="8370"/>
                  </a:cubicBezTo>
                  <a:cubicBezTo>
                    <a:pt x="12372" y="10800"/>
                    <a:pt x="13509" y="13500"/>
                    <a:pt x="15214" y="14850"/>
                  </a:cubicBezTo>
                  <a:cubicBezTo>
                    <a:pt x="16920" y="16200"/>
                    <a:pt x="19193" y="16200"/>
                    <a:pt x="21467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2636117" y="1222022"/>
              <a:ext cx="133580" cy="43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150" fill="norm" stroke="1" extrusionOk="0">
                  <a:moveTo>
                    <a:pt x="10966" y="3961"/>
                  </a:moveTo>
                  <a:cubicBezTo>
                    <a:pt x="9305" y="4273"/>
                    <a:pt x="7643" y="4584"/>
                    <a:pt x="6646" y="5726"/>
                  </a:cubicBezTo>
                  <a:cubicBezTo>
                    <a:pt x="5649" y="6869"/>
                    <a:pt x="5317" y="8842"/>
                    <a:pt x="5649" y="10867"/>
                  </a:cubicBezTo>
                  <a:cubicBezTo>
                    <a:pt x="5982" y="12892"/>
                    <a:pt x="6978" y="14969"/>
                    <a:pt x="7809" y="16838"/>
                  </a:cubicBezTo>
                  <a:cubicBezTo>
                    <a:pt x="8640" y="18707"/>
                    <a:pt x="9305" y="20369"/>
                    <a:pt x="9471" y="20940"/>
                  </a:cubicBezTo>
                  <a:cubicBezTo>
                    <a:pt x="9637" y="21511"/>
                    <a:pt x="9305" y="20992"/>
                    <a:pt x="9138" y="18448"/>
                  </a:cubicBezTo>
                  <a:cubicBezTo>
                    <a:pt x="8972" y="15903"/>
                    <a:pt x="8972" y="11334"/>
                    <a:pt x="8972" y="8167"/>
                  </a:cubicBezTo>
                  <a:cubicBezTo>
                    <a:pt x="8972" y="4999"/>
                    <a:pt x="8972" y="3234"/>
                    <a:pt x="9138" y="2092"/>
                  </a:cubicBezTo>
                  <a:cubicBezTo>
                    <a:pt x="9305" y="949"/>
                    <a:pt x="9637" y="430"/>
                    <a:pt x="10634" y="171"/>
                  </a:cubicBezTo>
                  <a:cubicBezTo>
                    <a:pt x="11631" y="-89"/>
                    <a:pt x="13292" y="-89"/>
                    <a:pt x="15120" y="430"/>
                  </a:cubicBezTo>
                  <a:cubicBezTo>
                    <a:pt x="16948" y="949"/>
                    <a:pt x="18942" y="1988"/>
                    <a:pt x="20105" y="3546"/>
                  </a:cubicBezTo>
                  <a:cubicBezTo>
                    <a:pt x="21268" y="5103"/>
                    <a:pt x="21600" y="7180"/>
                    <a:pt x="18942" y="8686"/>
                  </a:cubicBezTo>
                  <a:cubicBezTo>
                    <a:pt x="16283" y="10192"/>
                    <a:pt x="10634" y="11126"/>
                    <a:pt x="6978" y="11490"/>
                  </a:cubicBezTo>
                  <a:cubicBezTo>
                    <a:pt x="3323" y="11853"/>
                    <a:pt x="1662" y="11646"/>
                    <a:pt x="0" y="114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442486" y="1283700"/>
              <a:ext cx="1" cy="158735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3417088" y="1226555"/>
              <a:ext cx="12700" cy="25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518678" y="1290049"/>
              <a:ext cx="139687" cy="19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45" y="0"/>
                  </a:moveTo>
                  <a:cubicBezTo>
                    <a:pt x="1964" y="960"/>
                    <a:pt x="982" y="1920"/>
                    <a:pt x="491" y="4080"/>
                  </a:cubicBezTo>
                  <a:cubicBezTo>
                    <a:pt x="0" y="6240"/>
                    <a:pt x="0" y="9600"/>
                    <a:pt x="0" y="12120"/>
                  </a:cubicBezTo>
                  <a:cubicBezTo>
                    <a:pt x="0" y="14640"/>
                    <a:pt x="0" y="16320"/>
                    <a:pt x="0" y="16320"/>
                  </a:cubicBezTo>
                  <a:cubicBezTo>
                    <a:pt x="0" y="16320"/>
                    <a:pt x="0" y="14640"/>
                    <a:pt x="0" y="12360"/>
                  </a:cubicBezTo>
                  <a:cubicBezTo>
                    <a:pt x="0" y="10080"/>
                    <a:pt x="0" y="7200"/>
                    <a:pt x="491" y="4920"/>
                  </a:cubicBezTo>
                  <a:cubicBezTo>
                    <a:pt x="982" y="2640"/>
                    <a:pt x="1964" y="960"/>
                    <a:pt x="5236" y="600"/>
                  </a:cubicBezTo>
                  <a:cubicBezTo>
                    <a:pt x="8509" y="240"/>
                    <a:pt x="14073" y="1200"/>
                    <a:pt x="17345" y="4320"/>
                  </a:cubicBezTo>
                  <a:cubicBezTo>
                    <a:pt x="20618" y="7440"/>
                    <a:pt x="21600" y="12720"/>
                    <a:pt x="21600" y="15960"/>
                  </a:cubicBezTo>
                  <a:cubicBezTo>
                    <a:pt x="21600" y="19200"/>
                    <a:pt x="20618" y="20400"/>
                    <a:pt x="1963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4439336" y="1197893"/>
              <a:ext cx="203181" cy="29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238"/>
                  </a:moveTo>
                  <a:cubicBezTo>
                    <a:pt x="1125" y="4403"/>
                    <a:pt x="2250" y="8569"/>
                    <a:pt x="3263" y="11732"/>
                  </a:cubicBezTo>
                  <a:cubicBezTo>
                    <a:pt x="4275" y="14895"/>
                    <a:pt x="5175" y="17055"/>
                    <a:pt x="5963" y="18675"/>
                  </a:cubicBezTo>
                  <a:cubicBezTo>
                    <a:pt x="6750" y="20295"/>
                    <a:pt x="7425" y="21375"/>
                    <a:pt x="8100" y="21452"/>
                  </a:cubicBezTo>
                  <a:cubicBezTo>
                    <a:pt x="8775" y="21529"/>
                    <a:pt x="9450" y="20603"/>
                    <a:pt x="10463" y="17903"/>
                  </a:cubicBezTo>
                  <a:cubicBezTo>
                    <a:pt x="11475" y="15203"/>
                    <a:pt x="12825" y="10729"/>
                    <a:pt x="13725" y="7720"/>
                  </a:cubicBezTo>
                  <a:cubicBezTo>
                    <a:pt x="14625" y="4712"/>
                    <a:pt x="15075" y="3169"/>
                    <a:pt x="15525" y="2012"/>
                  </a:cubicBezTo>
                  <a:cubicBezTo>
                    <a:pt x="15975" y="855"/>
                    <a:pt x="16425" y="83"/>
                    <a:pt x="17437" y="6"/>
                  </a:cubicBezTo>
                  <a:cubicBezTo>
                    <a:pt x="18450" y="-71"/>
                    <a:pt x="20025" y="546"/>
                    <a:pt x="21600" y="11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4732027" y="1138173"/>
              <a:ext cx="113670" cy="35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41" fill="norm" stroke="1" extrusionOk="0">
                  <a:moveTo>
                    <a:pt x="4597" y="6487"/>
                  </a:moveTo>
                  <a:cubicBezTo>
                    <a:pt x="3419" y="10194"/>
                    <a:pt x="2241" y="13900"/>
                    <a:pt x="1652" y="16073"/>
                  </a:cubicBezTo>
                  <a:cubicBezTo>
                    <a:pt x="1063" y="18246"/>
                    <a:pt x="1063" y="18885"/>
                    <a:pt x="670" y="19652"/>
                  </a:cubicBezTo>
                  <a:cubicBezTo>
                    <a:pt x="277" y="20419"/>
                    <a:pt x="-508" y="21313"/>
                    <a:pt x="474" y="19396"/>
                  </a:cubicBezTo>
                  <a:cubicBezTo>
                    <a:pt x="1456" y="17479"/>
                    <a:pt x="4205" y="12750"/>
                    <a:pt x="6561" y="9235"/>
                  </a:cubicBezTo>
                  <a:cubicBezTo>
                    <a:pt x="8917" y="5720"/>
                    <a:pt x="10881" y="3420"/>
                    <a:pt x="12256" y="1950"/>
                  </a:cubicBezTo>
                  <a:cubicBezTo>
                    <a:pt x="13630" y="480"/>
                    <a:pt x="14416" y="-159"/>
                    <a:pt x="15201" y="33"/>
                  </a:cubicBezTo>
                  <a:cubicBezTo>
                    <a:pt x="15987" y="224"/>
                    <a:pt x="16772" y="1247"/>
                    <a:pt x="17754" y="3931"/>
                  </a:cubicBezTo>
                  <a:cubicBezTo>
                    <a:pt x="18736" y="6615"/>
                    <a:pt x="19914" y="10961"/>
                    <a:pt x="20503" y="14156"/>
                  </a:cubicBezTo>
                  <a:cubicBezTo>
                    <a:pt x="21092" y="17351"/>
                    <a:pt x="21092" y="19396"/>
                    <a:pt x="21092" y="214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4744106" y="1391639"/>
              <a:ext cx="184132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4979032" y="1474181"/>
              <a:ext cx="63495" cy="1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441331" y="1185147"/>
              <a:ext cx="236133" cy="28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49" fill="norm" stroke="1" extrusionOk="0">
                  <a:moveTo>
                    <a:pt x="16310" y="4940"/>
                  </a:moveTo>
                  <a:cubicBezTo>
                    <a:pt x="16310" y="4158"/>
                    <a:pt x="16310" y="3375"/>
                    <a:pt x="16213" y="2436"/>
                  </a:cubicBezTo>
                  <a:cubicBezTo>
                    <a:pt x="16117" y="1497"/>
                    <a:pt x="15924" y="401"/>
                    <a:pt x="14960" y="88"/>
                  </a:cubicBezTo>
                  <a:cubicBezTo>
                    <a:pt x="13996" y="-225"/>
                    <a:pt x="12260" y="245"/>
                    <a:pt x="9849" y="2279"/>
                  </a:cubicBezTo>
                  <a:cubicBezTo>
                    <a:pt x="7438" y="4314"/>
                    <a:pt x="4353" y="7914"/>
                    <a:pt x="2521" y="11045"/>
                  </a:cubicBezTo>
                  <a:cubicBezTo>
                    <a:pt x="688" y="14175"/>
                    <a:pt x="110" y="16836"/>
                    <a:pt x="13" y="18558"/>
                  </a:cubicBezTo>
                  <a:cubicBezTo>
                    <a:pt x="-83" y="20279"/>
                    <a:pt x="303" y="21062"/>
                    <a:pt x="2424" y="21218"/>
                  </a:cubicBezTo>
                  <a:cubicBezTo>
                    <a:pt x="4546" y="21375"/>
                    <a:pt x="8403" y="20905"/>
                    <a:pt x="11874" y="19966"/>
                  </a:cubicBezTo>
                  <a:cubicBezTo>
                    <a:pt x="15346" y="19027"/>
                    <a:pt x="18431" y="17618"/>
                    <a:pt x="21517" y="162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5734607" y="1091531"/>
              <a:ext cx="149029" cy="37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56" fill="norm" stroke="1" extrusionOk="0">
                  <a:moveTo>
                    <a:pt x="9127" y="9816"/>
                  </a:moveTo>
                  <a:cubicBezTo>
                    <a:pt x="7606" y="9696"/>
                    <a:pt x="6084" y="9576"/>
                    <a:pt x="4868" y="9816"/>
                  </a:cubicBezTo>
                  <a:cubicBezTo>
                    <a:pt x="3651" y="10056"/>
                    <a:pt x="2738" y="10656"/>
                    <a:pt x="1977" y="12456"/>
                  </a:cubicBezTo>
                  <a:cubicBezTo>
                    <a:pt x="1217" y="14256"/>
                    <a:pt x="608" y="17256"/>
                    <a:pt x="304" y="19056"/>
                  </a:cubicBezTo>
                  <a:cubicBezTo>
                    <a:pt x="0" y="20856"/>
                    <a:pt x="0" y="21456"/>
                    <a:pt x="0" y="21456"/>
                  </a:cubicBezTo>
                  <a:cubicBezTo>
                    <a:pt x="0" y="21456"/>
                    <a:pt x="0" y="20856"/>
                    <a:pt x="1521" y="18696"/>
                  </a:cubicBezTo>
                  <a:cubicBezTo>
                    <a:pt x="3042" y="16536"/>
                    <a:pt x="6084" y="12816"/>
                    <a:pt x="8518" y="9576"/>
                  </a:cubicBezTo>
                  <a:cubicBezTo>
                    <a:pt x="10952" y="6336"/>
                    <a:pt x="12777" y="3576"/>
                    <a:pt x="14146" y="1956"/>
                  </a:cubicBezTo>
                  <a:cubicBezTo>
                    <a:pt x="15515" y="336"/>
                    <a:pt x="16428" y="-144"/>
                    <a:pt x="17189" y="36"/>
                  </a:cubicBezTo>
                  <a:cubicBezTo>
                    <a:pt x="17949" y="216"/>
                    <a:pt x="18558" y="1056"/>
                    <a:pt x="19318" y="3576"/>
                  </a:cubicBezTo>
                  <a:cubicBezTo>
                    <a:pt x="20079" y="6096"/>
                    <a:pt x="20992" y="10296"/>
                    <a:pt x="21296" y="13476"/>
                  </a:cubicBezTo>
                  <a:cubicBezTo>
                    <a:pt x="21600" y="16656"/>
                    <a:pt x="21296" y="18816"/>
                    <a:pt x="20992" y="209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5772703" y="1340844"/>
              <a:ext cx="222229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5956834" y="1493229"/>
              <a:ext cx="95242" cy="12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6363178" y="1208456"/>
              <a:ext cx="213010" cy="30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289" fill="norm" stroke="1" extrusionOk="0">
                  <a:moveTo>
                    <a:pt x="19317" y="6233"/>
                  </a:moveTo>
                  <a:cubicBezTo>
                    <a:pt x="18901" y="4583"/>
                    <a:pt x="18486" y="2933"/>
                    <a:pt x="17863" y="1808"/>
                  </a:cubicBezTo>
                  <a:cubicBezTo>
                    <a:pt x="17240" y="683"/>
                    <a:pt x="16409" y="83"/>
                    <a:pt x="14748" y="8"/>
                  </a:cubicBezTo>
                  <a:cubicBezTo>
                    <a:pt x="13086" y="-67"/>
                    <a:pt x="10594" y="383"/>
                    <a:pt x="7894" y="2258"/>
                  </a:cubicBezTo>
                  <a:cubicBezTo>
                    <a:pt x="5194" y="4133"/>
                    <a:pt x="2286" y="7433"/>
                    <a:pt x="936" y="10583"/>
                  </a:cubicBezTo>
                  <a:cubicBezTo>
                    <a:pt x="-414" y="13733"/>
                    <a:pt x="-206" y="16733"/>
                    <a:pt x="936" y="18683"/>
                  </a:cubicBezTo>
                  <a:cubicBezTo>
                    <a:pt x="2078" y="20633"/>
                    <a:pt x="4155" y="21533"/>
                    <a:pt x="7063" y="21233"/>
                  </a:cubicBezTo>
                  <a:cubicBezTo>
                    <a:pt x="9971" y="20933"/>
                    <a:pt x="13709" y="19433"/>
                    <a:pt x="16305" y="17333"/>
                  </a:cubicBezTo>
                  <a:cubicBezTo>
                    <a:pt x="18901" y="15233"/>
                    <a:pt x="20355" y="12533"/>
                    <a:pt x="20771" y="10508"/>
                  </a:cubicBezTo>
                  <a:cubicBezTo>
                    <a:pt x="21186" y="8483"/>
                    <a:pt x="20563" y="7133"/>
                    <a:pt x="19732" y="6158"/>
                  </a:cubicBezTo>
                  <a:cubicBezTo>
                    <a:pt x="18901" y="5183"/>
                    <a:pt x="17863" y="4583"/>
                    <a:pt x="16617" y="4208"/>
                  </a:cubicBezTo>
                  <a:cubicBezTo>
                    <a:pt x="15371" y="3833"/>
                    <a:pt x="13917" y="3683"/>
                    <a:pt x="13190" y="3983"/>
                  </a:cubicBezTo>
                  <a:cubicBezTo>
                    <a:pt x="12463" y="4283"/>
                    <a:pt x="12463" y="5033"/>
                    <a:pt x="13086" y="5708"/>
                  </a:cubicBezTo>
                  <a:cubicBezTo>
                    <a:pt x="13709" y="6383"/>
                    <a:pt x="14955" y="6983"/>
                    <a:pt x="16201" y="75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6665957" y="1139516"/>
              <a:ext cx="205187" cy="3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87" fill="norm" stroke="1" extrusionOk="0">
                  <a:moveTo>
                    <a:pt x="3515" y="7745"/>
                  </a:moveTo>
                  <a:cubicBezTo>
                    <a:pt x="3295" y="11042"/>
                    <a:pt x="3074" y="14339"/>
                    <a:pt x="2964" y="16328"/>
                  </a:cubicBezTo>
                  <a:cubicBezTo>
                    <a:pt x="2854" y="18318"/>
                    <a:pt x="2854" y="19000"/>
                    <a:pt x="2413" y="19170"/>
                  </a:cubicBezTo>
                  <a:cubicBezTo>
                    <a:pt x="1972" y="19341"/>
                    <a:pt x="1090" y="19000"/>
                    <a:pt x="539" y="17522"/>
                  </a:cubicBezTo>
                  <a:cubicBezTo>
                    <a:pt x="-12" y="16044"/>
                    <a:pt x="-232" y="13429"/>
                    <a:pt x="319" y="10758"/>
                  </a:cubicBezTo>
                  <a:cubicBezTo>
                    <a:pt x="870" y="8086"/>
                    <a:pt x="2192" y="5358"/>
                    <a:pt x="4066" y="3482"/>
                  </a:cubicBezTo>
                  <a:cubicBezTo>
                    <a:pt x="5939" y="1606"/>
                    <a:pt x="8364" y="583"/>
                    <a:pt x="10127" y="185"/>
                  </a:cubicBezTo>
                  <a:cubicBezTo>
                    <a:pt x="11890" y="-213"/>
                    <a:pt x="12992" y="14"/>
                    <a:pt x="13984" y="1038"/>
                  </a:cubicBezTo>
                  <a:cubicBezTo>
                    <a:pt x="14976" y="2061"/>
                    <a:pt x="15858" y="3880"/>
                    <a:pt x="15527" y="5585"/>
                  </a:cubicBezTo>
                  <a:cubicBezTo>
                    <a:pt x="15197" y="7290"/>
                    <a:pt x="13654" y="8882"/>
                    <a:pt x="11450" y="10075"/>
                  </a:cubicBezTo>
                  <a:cubicBezTo>
                    <a:pt x="9246" y="11269"/>
                    <a:pt x="6380" y="12065"/>
                    <a:pt x="4507" y="12633"/>
                  </a:cubicBezTo>
                  <a:cubicBezTo>
                    <a:pt x="2633" y="13202"/>
                    <a:pt x="1752" y="13543"/>
                    <a:pt x="1641" y="13941"/>
                  </a:cubicBezTo>
                  <a:cubicBezTo>
                    <a:pt x="1531" y="14339"/>
                    <a:pt x="2192" y="14793"/>
                    <a:pt x="4397" y="15646"/>
                  </a:cubicBezTo>
                  <a:cubicBezTo>
                    <a:pt x="6601" y="16499"/>
                    <a:pt x="10348" y="17749"/>
                    <a:pt x="13433" y="18772"/>
                  </a:cubicBezTo>
                  <a:cubicBezTo>
                    <a:pt x="16519" y="19795"/>
                    <a:pt x="18944" y="20591"/>
                    <a:pt x="21368" y="213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6979082" y="1493229"/>
              <a:ext cx="19050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701271" y="2009796"/>
              <a:ext cx="163331" cy="54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378" fill="norm" stroke="1" extrusionOk="0">
                  <a:moveTo>
                    <a:pt x="3832" y="7167"/>
                  </a:moveTo>
                  <a:cubicBezTo>
                    <a:pt x="3832" y="6750"/>
                    <a:pt x="3832" y="6333"/>
                    <a:pt x="3967" y="6458"/>
                  </a:cubicBezTo>
                  <a:cubicBezTo>
                    <a:pt x="4102" y="6583"/>
                    <a:pt x="4372" y="7250"/>
                    <a:pt x="4507" y="9335"/>
                  </a:cubicBezTo>
                  <a:cubicBezTo>
                    <a:pt x="4642" y="11420"/>
                    <a:pt x="4642" y="14923"/>
                    <a:pt x="4642" y="16882"/>
                  </a:cubicBezTo>
                  <a:cubicBezTo>
                    <a:pt x="4642" y="18842"/>
                    <a:pt x="4642" y="19259"/>
                    <a:pt x="4642" y="19843"/>
                  </a:cubicBezTo>
                  <a:cubicBezTo>
                    <a:pt x="4642" y="20427"/>
                    <a:pt x="4642" y="21177"/>
                    <a:pt x="4642" y="21344"/>
                  </a:cubicBezTo>
                  <a:cubicBezTo>
                    <a:pt x="4642" y="21511"/>
                    <a:pt x="4642" y="21094"/>
                    <a:pt x="4372" y="19426"/>
                  </a:cubicBezTo>
                  <a:cubicBezTo>
                    <a:pt x="4102" y="17758"/>
                    <a:pt x="3562" y="14839"/>
                    <a:pt x="3562" y="11879"/>
                  </a:cubicBezTo>
                  <a:cubicBezTo>
                    <a:pt x="3562" y="8918"/>
                    <a:pt x="4102" y="5916"/>
                    <a:pt x="4642" y="4123"/>
                  </a:cubicBezTo>
                  <a:cubicBezTo>
                    <a:pt x="5182" y="2330"/>
                    <a:pt x="5722" y="1746"/>
                    <a:pt x="6397" y="1245"/>
                  </a:cubicBezTo>
                  <a:cubicBezTo>
                    <a:pt x="7072" y="745"/>
                    <a:pt x="7882" y="328"/>
                    <a:pt x="9232" y="119"/>
                  </a:cubicBezTo>
                  <a:cubicBezTo>
                    <a:pt x="10582" y="-89"/>
                    <a:pt x="12472" y="-89"/>
                    <a:pt x="14767" y="662"/>
                  </a:cubicBezTo>
                  <a:cubicBezTo>
                    <a:pt x="17062" y="1412"/>
                    <a:pt x="19762" y="2913"/>
                    <a:pt x="20572" y="4665"/>
                  </a:cubicBezTo>
                  <a:cubicBezTo>
                    <a:pt x="21382" y="6416"/>
                    <a:pt x="20302" y="8418"/>
                    <a:pt x="17737" y="9794"/>
                  </a:cubicBezTo>
                  <a:cubicBezTo>
                    <a:pt x="15172" y="11170"/>
                    <a:pt x="11122" y="11920"/>
                    <a:pt x="8152" y="12296"/>
                  </a:cubicBezTo>
                  <a:cubicBezTo>
                    <a:pt x="5182" y="12671"/>
                    <a:pt x="3292" y="12671"/>
                    <a:pt x="1942" y="12504"/>
                  </a:cubicBezTo>
                  <a:cubicBezTo>
                    <a:pt x="592" y="12337"/>
                    <a:pt x="-218" y="12004"/>
                    <a:pt x="52" y="11837"/>
                  </a:cubicBezTo>
                  <a:cubicBezTo>
                    <a:pt x="322" y="11670"/>
                    <a:pt x="1672" y="11670"/>
                    <a:pt x="3022" y="11670"/>
                  </a:cubicBezTo>
                  <a:cubicBezTo>
                    <a:pt x="4372" y="11670"/>
                    <a:pt x="5722" y="11670"/>
                    <a:pt x="7072" y="116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861379" y="2261502"/>
              <a:ext cx="257240" cy="26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53" fill="norm" stroke="1" extrusionOk="0">
                  <a:moveTo>
                    <a:pt x="1335" y="9257"/>
                  </a:moveTo>
                  <a:cubicBezTo>
                    <a:pt x="627" y="8400"/>
                    <a:pt x="-81" y="7543"/>
                    <a:pt x="8" y="6943"/>
                  </a:cubicBezTo>
                  <a:cubicBezTo>
                    <a:pt x="96" y="6343"/>
                    <a:pt x="981" y="6000"/>
                    <a:pt x="2398" y="6086"/>
                  </a:cubicBezTo>
                  <a:cubicBezTo>
                    <a:pt x="3814" y="6171"/>
                    <a:pt x="5762" y="6686"/>
                    <a:pt x="7178" y="8486"/>
                  </a:cubicBezTo>
                  <a:cubicBezTo>
                    <a:pt x="8594" y="10286"/>
                    <a:pt x="9480" y="13371"/>
                    <a:pt x="9391" y="15771"/>
                  </a:cubicBezTo>
                  <a:cubicBezTo>
                    <a:pt x="9303" y="18171"/>
                    <a:pt x="8240" y="19886"/>
                    <a:pt x="7267" y="20743"/>
                  </a:cubicBezTo>
                  <a:cubicBezTo>
                    <a:pt x="6293" y="21600"/>
                    <a:pt x="5408" y="21600"/>
                    <a:pt x="4699" y="21171"/>
                  </a:cubicBezTo>
                  <a:cubicBezTo>
                    <a:pt x="3991" y="20743"/>
                    <a:pt x="3460" y="19886"/>
                    <a:pt x="3549" y="18086"/>
                  </a:cubicBezTo>
                  <a:cubicBezTo>
                    <a:pt x="3637" y="16286"/>
                    <a:pt x="4345" y="13543"/>
                    <a:pt x="7444" y="10371"/>
                  </a:cubicBezTo>
                  <a:cubicBezTo>
                    <a:pt x="10542" y="7200"/>
                    <a:pt x="16030" y="3600"/>
                    <a:pt x="215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316010" y="2092196"/>
              <a:ext cx="215318" cy="47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504" fill="norm" stroke="1" extrusionOk="0">
                  <a:moveTo>
                    <a:pt x="18015" y="3072"/>
                  </a:moveTo>
                  <a:cubicBezTo>
                    <a:pt x="18222" y="2496"/>
                    <a:pt x="18430" y="1920"/>
                    <a:pt x="18430" y="1392"/>
                  </a:cubicBezTo>
                  <a:cubicBezTo>
                    <a:pt x="18430" y="864"/>
                    <a:pt x="18222" y="384"/>
                    <a:pt x="17599" y="144"/>
                  </a:cubicBezTo>
                  <a:cubicBezTo>
                    <a:pt x="16976" y="-96"/>
                    <a:pt x="15938" y="-96"/>
                    <a:pt x="14068" y="624"/>
                  </a:cubicBezTo>
                  <a:cubicBezTo>
                    <a:pt x="12199" y="1344"/>
                    <a:pt x="9499" y="2784"/>
                    <a:pt x="6903" y="5088"/>
                  </a:cubicBezTo>
                  <a:cubicBezTo>
                    <a:pt x="4307" y="7392"/>
                    <a:pt x="1815" y="10560"/>
                    <a:pt x="672" y="13248"/>
                  </a:cubicBezTo>
                  <a:cubicBezTo>
                    <a:pt x="-470" y="15936"/>
                    <a:pt x="-262" y="18144"/>
                    <a:pt x="2126" y="19536"/>
                  </a:cubicBezTo>
                  <a:cubicBezTo>
                    <a:pt x="4515" y="20928"/>
                    <a:pt x="9084" y="21504"/>
                    <a:pt x="12615" y="21504"/>
                  </a:cubicBezTo>
                  <a:cubicBezTo>
                    <a:pt x="16145" y="21504"/>
                    <a:pt x="18638" y="20928"/>
                    <a:pt x="21130" y="20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681035" y="2172554"/>
              <a:ext cx="193159" cy="31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97" fill="norm" stroke="1" extrusionOk="0">
                  <a:moveTo>
                    <a:pt x="297" y="2968"/>
                  </a:moveTo>
                  <a:cubicBezTo>
                    <a:pt x="62" y="2262"/>
                    <a:pt x="-173" y="1556"/>
                    <a:pt x="179" y="1556"/>
                  </a:cubicBezTo>
                  <a:cubicBezTo>
                    <a:pt x="531" y="1556"/>
                    <a:pt x="1470" y="2262"/>
                    <a:pt x="2410" y="4380"/>
                  </a:cubicBezTo>
                  <a:cubicBezTo>
                    <a:pt x="3349" y="6497"/>
                    <a:pt x="4288" y="10027"/>
                    <a:pt x="4992" y="12568"/>
                  </a:cubicBezTo>
                  <a:cubicBezTo>
                    <a:pt x="5697" y="15109"/>
                    <a:pt x="6166" y="16662"/>
                    <a:pt x="6870" y="18074"/>
                  </a:cubicBezTo>
                  <a:cubicBezTo>
                    <a:pt x="7575" y="19486"/>
                    <a:pt x="8514" y="20756"/>
                    <a:pt x="9218" y="21039"/>
                  </a:cubicBezTo>
                  <a:cubicBezTo>
                    <a:pt x="9923" y="21321"/>
                    <a:pt x="10392" y="20615"/>
                    <a:pt x="11449" y="17933"/>
                  </a:cubicBezTo>
                  <a:cubicBezTo>
                    <a:pt x="12505" y="15250"/>
                    <a:pt x="14149" y="10592"/>
                    <a:pt x="15088" y="7839"/>
                  </a:cubicBezTo>
                  <a:cubicBezTo>
                    <a:pt x="16027" y="5086"/>
                    <a:pt x="16262" y="4239"/>
                    <a:pt x="16731" y="3109"/>
                  </a:cubicBezTo>
                  <a:cubicBezTo>
                    <a:pt x="17201" y="1980"/>
                    <a:pt x="17905" y="568"/>
                    <a:pt x="18727" y="145"/>
                  </a:cubicBezTo>
                  <a:cubicBezTo>
                    <a:pt x="19549" y="-279"/>
                    <a:pt x="20488" y="286"/>
                    <a:pt x="20957" y="1062"/>
                  </a:cubicBezTo>
                  <a:cubicBezTo>
                    <a:pt x="21427" y="1839"/>
                    <a:pt x="21427" y="2827"/>
                    <a:pt x="21427" y="38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1969433" y="2445633"/>
              <a:ext cx="1" cy="17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2407540" y="2368878"/>
              <a:ext cx="203180" cy="1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2413889" y="2528175"/>
              <a:ext cx="222229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26" y="17486"/>
                    <a:pt x="9051" y="13371"/>
                    <a:pt x="12651" y="9771"/>
                  </a:cubicBezTo>
                  <a:cubicBezTo>
                    <a:pt x="16251" y="6171"/>
                    <a:pt x="18926" y="30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2986274" y="2279540"/>
              <a:ext cx="202238" cy="31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19" fill="norm" stroke="1" extrusionOk="0">
                  <a:moveTo>
                    <a:pt x="1925" y="2609"/>
                  </a:moveTo>
                  <a:cubicBezTo>
                    <a:pt x="1025" y="1479"/>
                    <a:pt x="125" y="350"/>
                    <a:pt x="13" y="67"/>
                  </a:cubicBezTo>
                  <a:cubicBezTo>
                    <a:pt x="-100" y="-215"/>
                    <a:pt x="575" y="350"/>
                    <a:pt x="1363" y="2538"/>
                  </a:cubicBezTo>
                  <a:cubicBezTo>
                    <a:pt x="2150" y="4726"/>
                    <a:pt x="3050" y="8538"/>
                    <a:pt x="3613" y="11644"/>
                  </a:cubicBezTo>
                  <a:cubicBezTo>
                    <a:pt x="4175" y="14750"/>
                    <a:pt x="4400" y="17150"/>
                    <a:pt x="4738" y="18773"/>
                  </a:cubicBezTo>
                  <a:cubicBezTo>
                    <a:pt x="5075" y="20397"/>
                    <a:pt x="5525" y="21244"/>
                    <a:pt x="5975" y="21314"/>
                  </a:cubicBezTo>
                  <a:cubicBezTo>
                    <a:pt x="6425" y="21385"/>
                    <a:pt x="6875" y="20679"/>
                    <a:pt x="8113" y="18067"/>
                  </a:cubicBezTo>
                  <a:cubicBezTo>
                    <a:pt x="9350" y="15456"/>
                    <a:pt x="11375" y="10938"/>
                    <a:pt x="12613" y="8326"/>
                  </a:cubicBezTo>
                  <a:cubicBezTo>
                    <a:pt x="13850" y="5714"/>
                    <a:pt x="14300" y="5009"/>
                    <a:pt x="15088" y="4020"/>
                  </a:cubicBezTo>
                  <a:cubicBezTo>
                    <a:pt x="15875" y="3032"/>
                    <a:pt x="17000" y="1761"/>
                    <a:pt x="18125" y="1550"/>
                  </a:cubicBezTo>
                  <a:cubicBezTo>
                    <a:pt x="19250" y="1338"/>
                    <a:pt x="20375" y="2185"/>
                    <a:pt x="21500" y="30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3236475" y="2188432"/>
              <a:ext cx="183637" cy="42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99" fill="norm" stroke="1" extrusionOk="0">
                  <a:moveTo>
                    <a:pt x="9901" y="8142"/>
                  </a:moveTo>
                  <a:cubicBezTo>
                    <a:pt x="9164" y="7610"/>
                    <a:pt x="8428" y="7078"/>
                    <a:pt x="8060" y="7078"/>
                  </a:cubicBezTo>
                  <a:cubicBezTo>
                    <a:pt x="7692" y="7078"/>
                    <a:pt x="7692" y="7610"/>
                    <a:pt x="7078" y="9259"/>
                  </a:cubicBezTo>
                  <a:cubicBezTo>
                    <a:pt x="6464" y="10909"/>
                    <a:pt x="5237" y="13675"/>
                    <a:pt x="4255" y="15644"/>
                  </a:cubicBezTo>
                  <a:cubicBezTo>
                    <a:pt x="3273" y="17612"/>
                    <a:pt x="2537" y="18782"/>
                    <a:pt x="1801" y="19740"/>
                  </a:cubicBezTo>
                  <a:cubicBezTo>
                    <a:pt x="1064" y="20698"/>
                    <a:pt x="328" y="21443"/>
                    <a:pt x="82" y="21496"/>
                  </a:cubicBezTo>
                  <a:cubicBezTo>
                    <a:pt x="-163" y="21549"/>
                    <a:pt x="82" y="20911"/>
                    <a:pt x="1555" y="18676"/>
                  </a:cubicBezTo>
                  <a:cubicBezTo>
                    <a:pt x="3028" y="16442"/>
                    <a:pt x="5728" y="12611"/>
                    <a:pt x="7937" y="9525"/>
                  </a:cubicBezTo>
                  <a:cubicBezTo>
                    <a:pt x="10146" y="6440"/>
                    <a:pt x="11864" y="4099"/>
                    <a:pt x="13337" y="2503"/>
                  </a:cubicBezTo>
                  <a:cubicBezTo>
                    <a:pt x="14810" y="907"/>
                    <a:pt x="16037" y="55"/>
                    <a:pt x="16896" y="2"/>
                  </a:cubicBezTo>
                  <a:cubicBezTo>
                    <a:pt x="17755" y="-51"/>
                    <a:pt x="18246" y="694"/>
                    <a:pt x="18860" y="2715"/>
                  </a:cubicBezTo>
                  <a:cubicBezTo>
                    <a:pt x="19473" y="4737"/>
                    <a:pt x="20210" y="8036"/>
                    <a:pt x="20578" y="10483"/>
                  </a:cubicBezTo>
                  <a:cubicBezTo>
                    <a:pt x="20946" y="12930"/>
                    <a:pt x="20946" y="14526"/>
                    <a:pt x="21069" y="15750"/>
                  </a:cubicBezTo>
                  <a:cubicBezTo>
                    <a:pt x="21192" y="16974"/>
                    <a:pt x="21437" y="17825"/>
                    <a:pt x="21192" y="17984"/>
                  </a:cubicBezTo>
                  <a:cubicBezTo>
                    <a:pt x="20946" y="18144"/>
                    <a:pt x="20210" y="17612"/>
                    <a:pt x="19473" y="17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3296451" y="2401188"/>
              <a:ext cx="228578" cy="8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0" y="18831"/>
                    <a:pt x="4400" y="16062"/>
                    <a:pt x="8000" y="12462"/>
                  </a:cubicBezTo>
                  <a:cubicBezTo>
                    <a:pt x="11600" y="8862"/>
                    <a:pt x="16600" y="443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3531377" y="2185309"/>
              <a:ext cx="116406" cy="41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356" y="0"/>
                  </a:moveTo>
                  <a:cubicBezTo>
                    <a:pt x="5891" y="1329"/>
                    <a:pt x="9425" y="2658"/>
                    <a:pt x="13353" y="4708"/>
                  </a:cubicBezTo>
                  <a:cubicBezTo>
                    <a:pt x="17280" y="6757"/>
                    <a:pt x="21600" y="9526"/>
                    <a:pt x="21600" y="12240"/>
                  </a:cubicBezTo>
                  <a:cubicBezTo>
                    <a:pt x="21600" y="14954"/>
                    <a:pt x="17280" y="17612"/>
                    <a:pt x="13942" y="19218"/>
                  </a:cubicBezTo>
                  <a:cubicBezTo>
                    <a:pt x="10604" y="20825"/>
                    <a:pt x="8247" y="21378"/>
                    <a:pt x="6087" y="21489"/>
                  </a:cubicBezTo>
                  <a:cubicBezTo>
                    <a:pt x="3927" y="21600"/>
                    <a:pt x="1964" y="21268"/>
                    <a:pt x="0" y="209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3994881" y="2395202"/>
              <a:ext cx="234927" cy="3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670" y="11918"/>
                    <a:pt x="9341" y="3818"/>
                    <a:pt x="12941" y="1118"/>
                  </a:cubicBezTo>
                  <a:cubicBezTo>
                    <a:pt x="16541" y="-1582"/>
                    <a:pt x="1907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3963134" y="2490079"/>
              <a:ext cx="330168" cy="6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280"/>
                    <a:pt x="3600" y="12960"/>
                    <a:pt x="7200" y="9360"/>
                  </a:cubicBezTo>
                  <a:cubicBezTo>
                    <a:pt x="10800" y="5760"/>
                    <a:pt x="16200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4512899" y="2108853"/>
              <a:ext cx="188136" cy="34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86" fill="norm" stroke="1" extrusionOk="0">
                  <a:moveTo>
                    <a:pt x="996" y="7433"/>
                  </a:moveTo>
                  <a:cubicBezTo>
                    <a:pt x="291" y="5611"/>
                    <a:pt x="-413" y="3790"/>
                    <a:pt x="291" y="2423"/>
                  </a:cubicBezTo>
                  <a:cubicBezTo>
                    <a:pt x="996" y="1057"/>
                    <a:pt x="3109" y="146"/>
                    <a:pt x="6044" y="16"/>
                  </a:cubicBezTo>
                  <a:cubicBezTo>
                    <a:pt x="8978" y="-114"/>
                    <a:pt x="12735" y="537"/>
                    <a:pt x="15787" y="2033"/>
                  </a:cubicBezTo>
                  <a:cubicBezTo>
                    <a:pt x="18839" y="3529"/>
                    <a:pt x="21187" y="5872"/>
                    <a:pt x="20835" y="8019"/>
                  </a:cubicBezTo>
                  <a:cubicBezTo>
                    <a:pt x="20483" y="10166"/>
                    <a:pt x="17430" y="12117"/>
                    <a:pt x="14730" y="14004"/>
                  </a:cubicBezTo>
                  <a:cubicBezTo>
                    <a:pt x="12030" y="15891"/>
                    <a:pt x="9683" y="17713"/>
                    <a:pt x="8626" y="18949"/>
                  </a:cubicBezTo>
                  <a:cubicBezTo>
                    <a:pt x="7570" y="20185"/>
                    <a:pt x="7804" y="20835"/>
                    <a:pt x="8039" y="21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4578478" y="2610717"/>
              <a:ext cx="66291" cy="7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1314" fill="norm" stroke="1" extrusionOk="0">
                  <a:moveTo>
                    <a:pt x="9987" y="16200"/>
                  </a:moveTo>
                  <a:cubicBezTo>
                    <a:pt x="8678" y="13200"/>
                    <a:pt x="7369" y="10200"/>
                    <a:pt x="5405" y="9600"/>
                  </a:cubicBezTo>
                  <a:cubicBezTo>
                    <a:pt x="3441" y="9000"/>
                    <a:pt x="823" y="10800"/>
                    <a:pt x="169" y="13200"/>
                  </a:cubicBezTo>
                  <a:cubicBezTo>
                    <a:pt x="-486" y="15600"/>
                    <a:pt x="823" y="18600"/>
                    <a:pt x="3114" y="20100"/>
                  </a:cubicBezTo>
                  <a:cubicBezTo>
                    <a:pt x="5405" y="21600"/>
                    <a:pt x="8678" y="21600"/>
                    <a:pt x="11623" y="20700"/>
                  </a:cubicBezTo>
                  <a:cubicBezTo>
                    <a:pt x="14569" y="19800"/>
                    <a:pt x="17187" y="18000"/>
                    <a:pt x="18823" y="15600"/>
                  </a:cubicBezTo>
                  <a:cubicBezTo>
                    <a:pt x="20459" y="13200"/>
                    <a:pt x="21114" y="10200"/>
                    <a:pt x="19805" y="7500"/>
                  </a:cubicBezTo>
                  <a:cubicBezTo>
                    <a:pt x="18496" y="4800"/>
                    <a:pt x="15223" y="2400"/>
                    <a:pt x="1195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5777989" y="2159429"/>
              <a:ext cx="312184" cy="35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51" fill="norm" stroke="1" extrusionOk="0">
                  <a:moveTo>
                    <a:pt x="2682" y="9232"/>
                  </a:moveTo>
                  <a:cubicBezTo>
                    <a:pt x="1523" y="8337"/>
                    <a:pt x="363" y="7443"/>
                    <a:pt x="73" y="6037"/>
                  </a:cubicBezTo>
                  <a:cubicBezTo>
                    <a:pt x="-217" y="4631"/>
                    <a:pt x="363" y="2714"/>
                    <a:pt x="1740" y="1499"/>
                  </a:cubicBezTo>
                  <a:cubicBezTo>
                    <a:pt x="3117" y="285"/>
                    <a:pt x="5292" y="-226"/>
                    <a:pt x="6886" y="94"/>
                  </a:cubicBezTo>
                  <a:cubicBezTo>
                    <a:pt x="8481" y="413"/>
                    <a:pt x="9496" y="1563"/>
                    <a:pt x="9206" y="4120"/>
                  </a:cubicBezTo>
                  <a:cubicBezTo>
                    <a:pt x="8916" y="6676"/>
                    <a:pt x="7321" y="10638"/>
                    <a:pt x="5872" y="13386"/>
                  </a:cubicBezTo>
                  <a:cubicBezTo>
                    <a:pt x="4422" y="16134"/>
                    <a:pt x="3117" y="17667"/>
                    <a:pt x="2392" y="18754"/>
                  </a:cubicBezTo>
                  <a:cubicBezTo>
                    <a:pt x="1668" y="19840"/>
                    <a:pt x="1523" y="20479"/>
                    <a:pt x="1813" y="20863"/>
                  </a:cubicBezTo>
                  <a:cubicBezTo>
                    <a:pt x="2102" y="21246"/>
                    <a:pt x="2827" y="21374"/>
                    <a:pt x="5437" y="21118"/>
                  </a:cubicBezTo>
                  <a:cubicBezTo>
                    <a:pt x="8046" y="20863"/>
                    <a:pt x="12540" y="20224"/>
                    <a:pt x="15512" y="19904"/>
                  </a:cubicBezTo>
                  <a:cubicBezTo>
                    <a:pt x="18484" y="19585"/>
                    <a:pt x="19933" y="19585"/>
                    <a:pt x="21383" y="195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5726141" y="2642464"/>
              <a:ext cx="414826" cy="4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1102" y="16200"/>
                  </a:moveTo>
                  <a:cubicBezTo>
                    <a:pt x="551" y="18000"/>
                    <a:pt x="0" y="19800"/>
                    <a:pt x="0" y="20700"/>
                  </a:cubicBezTo>
                  <a:cubicBezTo>
                    <a:pt x="0" y="21600"/>
                    <a:pt x="551" y="21600"/>
                    <a:pt x="2480" y="18450"/>
                  </a:cubicBezTo>
                  <a:cubicBezTo>
                    <a:pt x="4408" y="15300"/>
                    <a:pt x="7714" y="9000"/>
                    <a:pt x="11131" y="5400"/>
                  </a:cubicBezTo>
                  <a:cubicBezTo>
                    <a:pt x="14547" y="1800"/>
                    <a:pt x="18073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5893341" y="2731355"/>
              <a:ext cx="173857" cy="3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24" fill="norm" stroke="1" extrusionOk="0">
                  <a:moveTo>
                    <a:pt x="21080" y="0"/>
                  </a:moveTo>
                  <a:cubicBezTo>
                    <a:pt x="17957" y="905"/>
                    <a:pt x="14834" y="1811"/>
                    <a:pt x="12492" y="3751"/>
                  </a:cubicBezTo>
                  <a:cubicBezTo>
                    <a:pt x="10149" y="5691"/>
                    <a:pt x="8588" y="8666"/>
                    <a:pt x="7287" y="11317"/>
                  </a:cubicBezTo>
                  <a:cubicBezTo>
                    <a:pt x="5986" y="13969"/>
                    <a:pt x="4945" y="16297"/>
                    <a:pt x="4424" y="17914"/>
                  </a:cubicBezTo>
                  <a:cubicBezTo>
                    <a:pt x="3904" y="19531"/>
                    <a:pt x="3904" y="20436"/>
                    <a:pt x="4554" y="20953"/>
                  </a:cubicBezTo>
                  <a:cubicBezTo>
                    <a:pt x="5205" y="21471"/>
                    <a:pt x="6506" y="21600"/>
                    <a:pt x="8848" y="21147"/>
                  </a:cubicBezTo>
                  <a:cubicBezTo>
                    <a:pt x="11190" y="20695"/>
                    <a:pt x="14573" y="19660"/>
                    <a:pt x="17046" y="18690"/>
                  </a:cubicBezTo>
                  <a:cubicBezTo>
                    <a:pt x="19518" y="17720"/>
                    <a:pt x="21079" y="16814"/>
                    <a:pt x="21340" y="16168"/>
                  </a:cubicBezTo>
                  <a:cubicBezTo>
                    <a:pt x="21600" y="15521"/>
                    <a:pt x="20559" y="15133"/>
                    <a:pt x="16786" y="15327"/>
                  </a:cubicBezTo>
                  <a:cubicBezTo>
                    <a:pt x="13012" y="15521"/>
                    <a:pt x="6506" y="16297"/>
                    <a:pt x="0" y="17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871143" y="2506683"/>
              <a:ext cx="139687" cy="27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1782"/>
                  </a:moveTo>
                  <a:cubicBezTo>
                    <a:pt x="5891" y="239"/>
                    <a:pt x="11782" y="-1304"/>
                    <a:pt x="15382" y="1782"/>
                  </a:cubicBezTo>
                  <a:cubicBezTo>
                    <a:pt x="18982" y="4867"/>
                    <a:pt x="20291" y="12582"/>
                    <a:pt x="21600" y="202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6844617" y="2610717"/>
              <a:ext cx="280502" cy="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143" fill="norm" stroke="1" extrusionOk="0">
                  <a:moveTo>
                    <a:pt x="2035" y="12960"/>
                  </a:moveTo>
                  <a:cubicBezTo>
                    <a:pt x="1061" y="15840"/>
                    <a:pt x="86" y="18720"/>
                    <a:pt x="5" y="20160"/>
                  </a:cubicBezTo>
                  <a:cubicBezTo>
                    <a:pt x="-76" y="21600"/>
                    <a:pt x="736" y="21600"/>
                    <a:pt x="3416" y="19200"/>
                  </a:cubicBezTo>
                  <a:cubicBezTo>
                    <a:pt x="6095" y="16800"/>
                    <a:pt x="10643" y="12000"/>
                    <a:pt x="13972" y="8400"/>
                  </a:cubicBezTo>
                  <a:cubicBezTo>
                    <a:pt x="17301" y="4800"/>
                    <a:pt x="19413" y="2400"/>
                    <a:pt x="2152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7424480" y="2280450"/>
              <a:ext cx="37155" cy="25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54" fill="norm" stroke="1" extrusionOk="0">
                  <a:moveTo>
                    <a:pt x="6666" y="1070"/>
                  </a:moveTo>
                  <a:cubicBezTo>
                    <a:pt x="3066" y="362"/>
                    <a:pt x="-534" y="-346"/>
                    <a:pt x="66" y="185"/>
                  </a:cubicBezTo>
                  <a:cubicBezTo>
                    <a:pt x="666" y="716"/>
                    <a:pt x="5466" y="2487"/>
                    <a:pt x="9066" y="5674"/>
                  </a:cubicBezTo>
                  <a:cubicBezTo>
                    <a:pt x="12666" y="8861"/>
                    <a:pt x="15066" y="13464"/>
                    <a:pt x="16866" y="16297"/>
                  </a:cubicBezTo>
                  <a:cubicBezTo>
                    <a:pt x="18666" y="19129"/>
                    <a:pt x="19866" y="20192"/>
                    <a:pt x="21066" y="212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7582272" y="2265407"/>
              <a:ext cx="120639" cy="51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101"/>
                  </a:moveTo>
                  <a:cubicBezTo>
                    <a:pt x="19705" y="13"/>
                    <a:pt x="17811" y="-75"/>
                    <a:pt x="16484" y="101"/>
                  </a:cubicBezTo>
                  <a:cubicBezTo>
                    <a:pt x="15158" y="278"/>
                    <a:pt x="14400" y="718"/>
                    <a:pt x="12505" y="1997"/>
                  </a:cubicBezTo>
                  <a:cubicBezTo>
                    <a:pt x="10610" y="3275"/>
                    <a:pt x="7579" y="5391"/>
                    <a:pt x="5495" y="8036"/>
                  </a:cubicBezTo>
                  <a:cubicBezTo>
                    <a:pt x="3411" y="10681"/>
                    <a:pt x="2274" y="13855"/>
                    <a:pt x="1516" y="16191"/>
                  </a:cubicBezTo>
                  <a:cubicBezTo>
                    <a:pt x="758" y="18527"/>
                    <a:pt x="379" y="20026"/>
                    <a:pt x="0" y="21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7645766" y="2526018"/>
              <a:ext cx="238778" cy="35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73" fill="norm" stroke="1" extrusionOk="0">
                  <a:moveTo>
                    <a:pt x="6821" y="4400"/>
                  </a:moveTo>
                  <a:cubicBezTo>
                    <a:pt x="6632" y="3753"/>
                    <a:pt x="6442" y="3107"/>
                    <a:pt x="7200" y="2395"/>
                  </a:cubicBezTo>
                  <a:cubicBezTo>
                    <a:pt x="7958" y="1684"/>
                    <a:pt x="9663" y="908"/>
                    <a:pt x="11368" y="455"/>
                  </a:cubicBezTo>
                  <a:cubicBezTo>
                    <a:pt x="13074" y="2"/>
                    <a:pt x="14779" y="-127"/>
                    <a:pt x="15821" y="132"/>
                  </a:cubicBezTo>
                  <a:cubicBezTo>
                    <a:pt x="16863" y="390"/>
                    <a:pt x="17242" y="1037"/>
                    <a:pt x="16295" y="2524"/>
                  </a:cubicBezTo>
                  <a:cubicBezTo>
                    <a:pt x="15347" y="4012"/>
                    <a:pt x="13074" y="6340"/>
                    <a:pt x="11653" y="7763"/>
                  </a:cubicBezTo>
                  <a:cubicBezTo>
                    <a:pt x="10232" y="9186"/>
                    <a:pt x="9663" y="9703"/>
                    <a:pt x="9947" y="9962"/>
                  </a:cubicBezTo>
                  <a:cubicBezTo>
                    <a:pt x="10232" y="10220"/>
                    <a:pt x="11368" y="10220"/>
                    <a:pt x="12884" y="10285"/>
                  </a:cubicBezTo>
                  <a:cubicBezTo>
                    <a:pt x="14400" y="10350"/>
                    <a:pt x="16295" y="10479"/>
                    <a:pt x="17811" y="10932"/>
                  </a:cubicBezTo>
                  <a:cubicBezTo>
                    <a:pt x="19326" y="11384"/>
                    <a:pt x="20463" y="12160"/>
                    <a:pt x="21032" y="12936"/>
                  </a:cubicBezTo>
                  <a:cubicBezTo>
                    <a:pt x="21600" y="13713"/>
                    <a:pt x="21600" y="14489"/>
                    <a:pt x="19989" y="15653"/>
                  </a:cubicBezTo>
                  <a:cubicBezTo>
                    <a:pt x="18379" y="16817"/>
                    <a:pt x="15158" y="18369"/>
                    <a:pt x="11558" y="19404"/>
                  </a:cubicBezTo>
                  <a:cubicBezTo>
                    <a:pt x="7958" y="20438"/>
                    <a:pt x="3979" y="20956"/>
                    <a:pt x="0" y="21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110798" y="3783837"/>
              <a:ext cx="401482" cy="49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41" fill="norm" stroke="1" extrusionOk="0">
                  <a:moveTo>
                    <a:pt x="19416" y="2262"/>
                  </a:moveTo>
                  <a:cubicBezTo>
                    <a:pt x="19756" y="1529"/>
                    <a:pt x="20095" y="797"/>
                    <a:pt x="19982" y="385"/>
                  </a:cubicBezTo>
                  <a:cubicBezTo>
                    <a:pt x="19869" y="-26"/>
                    <a:pt x="19303" y="-118"/>
                    <a:pt x="17890" y="157"/>
                  </a:cubicBezTo>
                  <a:cubicBezTo>
                    <a:pt x="16476" y="431"/>
                    <a:pt x="14214" y="1072"/>
                    <a:pt x="11500" y="2719"/>
                  </a:cubicBezTo>
                  <a:cubicBezTo>
                    <a:pt x="8786" y="4367"/>
                    <a:pt x="5620" y="7021"/>
                    <a:pt x="3471" y="9446"/>
                  </a:cubicBezTo>
                  <a:cubicBezTo>
                    <a:pt x="1322" y="11872"/>
                    <a:pt x="191" y="14068"/>
                    <a:pt x="22" y="15945"/>
                  </a:cubicBezTo>
                  <a:cubicBezTo>
                    <a:pt x="-148" y="17821"/>
                    <a:pt x="644" y="19377"/>
                    <a:pt x="3018" y="20292"/>
                  </a:cubicBezTo>
                  <a:cubicBezTo>
                    <a:pt x="5393" y="21207"/>
                    <a:pt x="9351" y="21482"/>
                    <a:pt x="12688" y="21436"/>
                  </a:cubicBezTo>
                  <a:cubicBezTo>
                    <a:pt x="16024" y="21390"/>
                    <a:pt x="18738" y="21024"/>
                    <a:pt x="21452" y="206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563190" y="4050530"/>
              <a:ext cx="171318" cy="2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063" fill="norm" stroke="1" extrusionOk="0">
                  <a:moveTo>
                    <a:pt x="21065" y="6107"/>
                  </a:moveTo>
                  <a:cubicBezTo>
                    <a:pt x="21065" y="5005"/>
                    <a:pt x="21065" y="3903"/>
                    <a:pt x="20154" y="2580"/>
                  </a:cubicBezTo>
                  <a:cubicBezTo>
                    <a:pt x="19243" y="1258"/>
                    <a:pt x="17421" y="-285"/>
                    <a:pt x="14429" y="46"/>
                  </a:cubicBezTo>
                  <a:cubicBezTo>
                    <a:pt x="11436" y="376"/>
                    <a:pt x="7272" y="2580"/>
                    <a:pt x="4539" y="5886"/>
                  </a:cubicBezTo>
                  <a:cubicBezTo>
                    <a:pt x="1807" y="9193"/>
                    <a:pt x="506" y="13601"/>
                    <a:pt x="115" y="16466"/>
                  </a:cubicBezTo>
                  <a:cubicBezTo>
                    <a:pt x="-275" y="19331"/>
                    <a:pt x="245" y="20654"/>
                    <a:pt x="2848" y="20984"/>
                  </a:cubicBezTo>
                  <a:cubicBezTo>
                    <a:pt x="5450" y="21315"/>
                    <a:pt x="10135" y="20654"/>
                    <a:pt x="13648" y="18229"/>
                  </a:cubicBezTo>
                  <a:cubicBezTo>
                    <a:pt x="17161" y="15805"/>
                    <a:pt x="19503" y="11617"/>
                    <a:pt x="20414" y="8972"/>
                  </a:cubicBezTo>
                  <a:cubicBezTo>
                    <a:pt x="21325" y="6327"/>
                    <a:pt x="20805" y="5225"/>
                    <a:pt x="19894" y="4564"/>
                  </a:cubicBezTo>
                  <a:cubicBezTo>
                    <a:pt x="18983" y="3903"/>
                    <a:pt x="17682" y="3682"/>
                    <a:pt x="17161" y="4233"/>
                  </a:cubicBezTo>
                  <a:cubicBezTo>
                    <a:pt x="16641" y="4784"/>
                    <a:pt x="16901" y="6107"/>
                    <a:pt x="17161" y="74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792229" y="4044542"/>
              <a:ext cx="247048" cy="15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6" fill="norm" stroke="1" extrusionOk="0">
                  <a:moveTo>
                    <a:pt x="504" y="7066"/>
                  </a:moveTo>
                  <a:cubicBezTo>
                    <a:pt x="688" y="5626"/>
                    <a:pt x="873" y="4186"/>
                    <a:pt x="873" y="2746"/>
                  </a:cubicBezTo>
                  <a:cubicBezTo>
                    <a:pt x="873" y="1306"/>
                    <a:pt x="688" y="-134"/>
                    <a:pt x="504" y="10"/>
                  </a:cubicBezTo>
                  <a:cubicBezTo>
                    <a:pt x="319" y="154"/>
                    <a:pt x="135" y="1882"/>
                    <a:pt x="42" y="5050"/>
                  </a:cubicBezTo>
                  <a:cubicBezTo>
                    <a:pt x="-50" y="8218"/>
                    <a:pt x="-50" y="12826"/>
                    <a:pt x="688" y="16138"/>
                  </a:cubicBezTo>
                  <a:cubicBezTo>
                    <a:pt x="1427" y="19450"/>
                    <a:pt x="2904" y="21466"/>
                    <a:pt x="4473" y="21466"/>
                  </a:cubicBezTo>
                  <a:cubicBezTo>
                    <a:pt x="6042" y="21466"/>
                    <a:pt x="7704" y="19450"/>
                    <a:pt x="8812" y="17722"/>
                  </a:cubicBezTo>
                  <a:cubicBezTo>
                    <a:pt x="9919" y="15994"/>
                    <a:pt x="10473" y="14554"/>
                    <a:pt x="11027" y="12682"/>
                  </a:cubicBezTo>
                  <a:cubicBezTo>
                    <a:pt x="11581" y="10810"/>
                    <a:pt x="12135" y="8506"/>
                    <a:pt x="12412" y="8074"/>
                  </a:cubicBezTo>
                  <a:cubicBezTo>
                    <a:pt x="12688" y="7642"/>
                    <a:pt x="12688" y="9082"/>
                    <a:pt x="12781" y="10522"/>
                  </a:cubicBezTo>
                  <a:cubicBezTo>
                    <a:pt x="12873" y="11962"/>
                    <a:pt x="13058" y="13402"/>
                    <a:pt x="14535" y="14698"/>
                  </a:cubicBezTo>
                  <a:cubicBezTo>
                    <a:pt x="16012" y="15994"/>
                    <a:pt x="18781" y="17146"/>
                    <a:pt x="21550" y="18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2058324" y="4067103"/>
              <a:ext cx="107941" cy="14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3812" y="4344"/>
                  </a:moveTo>
                  <a:cubicBezTo>
                    <a:pt x="2541" y="3091"/>
                    <a:pt x="1271" y="1839"/>
                    <a:pt x="635" y="1996"/>
                  </a:cubicBezTo>
                  <a:cubicBezTo>
                    <a:pt x="0" y="2152"/>
                    <a:pt x="0" y="3718"/>
                    <a:pt x="0" y="6535"/>
                  </a:cubicBezTo>
                  <a:cubicBezTo>
                    <a:pt x="0" y="9352"/>
                    <a:pt x="0" y="13422"/>
                    <a:pt x="0" y="16239"/>
                  </a:cubicBezTo>
                  <a:cubicBezTo>
                    <a:pt x="0" y="19057"/>
                    <a:pt x="0" y="20622"/>
                    <a:pt x="0" y="20622"/>
                  </a:cubicBezTo>
                  <a:cubicBezTo>
                    <a:pt x="0" y="20622"/>
                    <a:pt x="0" y="19057"/>
                    <a:pt x="0" y="16083"/>
                  </a:cubicBezTo>
                  <a:cubicBezTo>
                    <a:pt x="0" y="13109"/>
                    <a:pt x="0" y="8726"/>
                    <a:pt x="847" y="5596"/>
                  </a:cubicBezTo>
                  <a:cubicBezTo>
                    <a:pt x="1694" y="2465"/>
                    <a:pt x="3388" y="587"/>
                    <a:pt x="5082" y="118"/>
                  </a:cubicBezTo>
                  <a:cubicBezTo>
                    <a:pt x="6776" y="-352"/>
                    <a:pt x="8471" y="587"/>
                    <a:pt x="10376" y="2935"/>
                  </a:cubicBezTo>
                  <a:cubicBezTo>
                    <a:pt x="12282" y="5283"/>
                    <a:pt x="14400" y="9039"/>
                    <a:pt x="16306" y="12326"/>
                  </a:cubicBezTo>
                  <a:cubicBezTo>
                    <a:pt x="18212" y="15613"/>
                    <a:pt x="19906" y="18431"/>
                    <a:pt x="21600" y="212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233990" y="3832476"/>
              <a:ext cx="78310" cy="37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12843" y="1295"/>
                  </a:moveTo>
                  <a:cubicBezTo>
                    <a:pt x="14011" y="571"/>
                    <a:pt x="15178" y="-153"/>
                    <a:pt x="15178" y="28"/>
                  </a:cubicBezTo>
                  <a:cubicBezTo>
                    <a:pt x="15178" y="209"/>
                    <a:pt x="14011" y="1295"/>
                    <a:pt x="11676" y="3407"/>
                  </a:cubicBezTo>
                  <a:cubicBezTo>
                    <a:pt x="9341" y="5519"/>
                    <a:pt x="5838" y="8656"/>
                    <a:pt x="3503" y="11612"/>
                  </a:cubicBezTo>
                  <a:cubicBezTo>
                    <a:pt x="1168" y="14569"/>
                    <a:pt x="0" y="17344"/>
                    <a:pt x="0" y="19034"/>
                  </a:cubicBezTo>
                  <a:cubicBezTo>
                    <a:pt x="0" y="20723"/>
                    <a:pt x="1168" y="21326"/>
                    <a:pt x="2919" y="21387"/>
                  </a:cubicBezTo>
                  <a:cubicBezTo>
                    <a:pt x="4670" y="21447"/>
                    <a:pt x="7005" y="20964"/>
                    <a:pt x="10216" y="19758"/>
                  </a:cubicBezTo>
                  <a:cubicBezTo>
                    <a:pt x="13427" y="18551"/>
                    <a:pt x="17514" y="16620"/>
                    <a:pt x="21600" y="146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191661" y="4045673"/>
              <a:ext cx="222229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2404275" y="4039324"/>
              <a:ext cx="22314" cy="17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800"/>
                    <a:pt x="1066" y="1600"/>
                    <a:pt x="84" y="5200"/>
                  </a:cubicBezTo>
                  <a:cubicBezTo>
                    <a:pt x="-898" y="8800"/>
                    <a:pt x="6957" y="15200"/>
                    <a:pt x="1481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2407540" y="3988529"/>
              <a:ext cx="38097" cy="3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500663" y="4023980"/>
              <a:ext cx="350908" cy="563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310" fill="norm" stroke="1" extrusionOk="0">
                  <a:moveTo>
                    <a:pt x="520" y="100"/>
                  </a:moveTo>
                  <a:cubicBezTo>
                    <a:pt x="260" y="2020"/>
                    <a:pt x="0" y="3940"/>
                    <a:pt x="0" y="4260"/>
                  </a:cubicBezTo>
                  <a:cubicBezTo>
                    <a:pt x="0" y="4580"/>
                    <a:pt x="260" y="3300"/>
                    <a:pt x="651" y="2340"/>
                  </a:cubicBezTo>
                  <a:cubicBezTo>
                    <a:pt x="1041" y="1380"/>
                    <a:pt x="1561" y="740"/>
                    <a:pt x="2147" y="340"/>
                  </a:cubicBezTo>
                  <a:cubicBezTo>
                    <a:pt x="2733" y="-60"/>
                    <a:pt x="3383" y="-220"/>
                    <a:pt x="4099" y="500"/>
                  </a:cubicBezTo>
                  <a:cubicBezTo>
                    <a:pt x="4814" y="1220"/>
                    <a:pt x="5595" y="2820"/>
                    <a:pt x="5986" y="3820"/>
                  </a:cubicBezTo>
                  <a:cubicBezTo>
                    <a:pt x="6376" y="4820"/>
                    <a:pt x="6376" y="5220"/>
                    <a:pt x="6831" y="5660"/>
                  </a:cubicBezTo>
                  <a:cubicBezTo>
                    <a:pt x="7287" y="6100"/>
                    <a:pt x="8198" y="6580"/>
                    <a:pt x="9889" y="6460"/>
                  </a:cubicBezTo>
                  <a:cubicBezTo>
                    <a:pt x="11581" y="6340"/>
                    <a:pt x="14053" y="5620"/>
                    <a:pt x="15614" y="4740"/>
                  </a:cubicBezTo>
                  <a:cubicBezTo>
                    <a:pt x="17176" y="3860"/>
                    <a:pt x="17827" y="2820"/>
                    <a:pt x="18217" y="2100"/>
                  </a:cubicBezTo>
                  <a:cubicBezTo>
                    <a:pt x="18607" y="1380"/>
                    <a:pt x="18737" y="980"/>
                    <a:pt x="18477" y="740"/>
                  </a:cubicBezTo>
                  <a:cubicBezTo>
                    <a:pt x="18217" y="500"/>
                    <a:pt x="17566" y="420"/>
                    <a:pt x="16590" y="700"/>
                  </a:cubicBezTo>
                  <a:cubicBezTo>
                    <a:pt x="15614" y="980"/>
                    <a:pt x="14313" y="1620"/>
                    <a:pt x="13402" y="2380"/>
                  </a:cubicBezTo>
                  <a:cubicBezTo>
                    <a:pt x="12492" y="3140"/>
                    <a:pt x="11971" y="4020"/>
                    <a:pt x="11711" y="4660"/>
                  </a:cubicBezTo>
                  <a:cubicBezTo>
                    <a:pt x="11451" y="5300"/>
                    <a:pt x="11451" y="5700"/>
                    <a:pt x="11646" y="6060"/>
                  </a:cubicBezTo>
                  <a:cubicBezTo>
                    <a:pt x="11841" y="6420"/>
                    <a:pt x="12231" y="6740"/>
                    <a:pt x="13142" y="6860"/>
                  </a:cubicBezTo>
                  <a:cubicBezTo>
                    <a:pt x="14053" y="6980"/>
                    <a:pt x="15484" y="6900"/>
                    <a:pt x="16786" y="6500"/>
                  </a:cubicBezTo>
                  <a:cubicBezTo>
                    <a:pt x="18087" y="6100"/>
                    <a:pt x="19258" y="5380"/>
                    <a:pt x="20039" y="4860"/>
                  </a:cubicBezTo>
                  <a:cubicBezTo>
                    <a:pt x="20819" y="4340"/>
                    <a:pt x="21210" y="4020"/>
                    <a:pt x="21405" y="4100"/>
                  </a:cubicBezTo>
                  <a:cubicBezTo>
                    <a:pt x="21600" y="4180"/>
                    <a:pt x="21600" y="4660"/>
                    <a:pt x="21535" y="6300"/>
                  </a:cubicBezTo>
                  <a:cubicBezTo>
                    <a:pt x="21470" y="7940"/>
                    <a:pt x="21340" y="10740"/>
                    <a:pt x="21340" y="13020"/>
                  </a:cubicBezTo>
                  <a:cubicBezTo>
                    <a:pt x="21340" y="15300"/>
                    <a:pt x="21470" y="17060"/>
                    <a:pt x="21535" y="18220"/>
                  </a:cubicBezTo>
                  <a:cubicBezTo>
                    <a:pt x="21600" y="19380"/>
                    <a:pt x="21600" y="19940"/>
                    <a:pt x="21405" y="20380"/>
                  </a:cubicBezTo>
                  <a:cubicBezTo>
                    <a:pt x="21210" y="20820"/>
                    <a:pt x="20819" y="21140"/>
                    <a:pt x="19843" y="21260"/>
                  </a:cubicBezTo>
                  <a:cubicBezTo>
                    <a:pt x="18867" y="21380"/>
                    <a:pt x="17306" y="21300"/>
                    <a:pt x="15940" y="20860"/>
                  </a:cubicBezTo>
                  <a:cubicBezTo>
                    <a:pt x="14573" y="20420"/>
                    <a:pt x="13402" y="19620"/>
                    <a:pt x="13207" y="18860"/>
                  </a:cubicBezTo>
                  <a:cubicBezTo>
                    <a:pt x="13012" y="18100"/>
                    <a:pt x="13793" y="17380"/>
                    <a:pt x="14573" y="166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3484486" y="4150936"/>
              <a:ext cx="275469" cy="28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466" fill="norm" stroke="1" extrusionOk="0">
                  <a:moveTo>
                    <a:pt x="1180" y="20466"/>
                  </a:moveTo>
                  <a:cubicBezTo>
                    <a:pt x="521" y="15837"/>
                    <a:pt x="-139" y="11209"/>
                    <a:pt x="26" y="8123"/>
                  </a:cubicBezTo>
                  <a:cubicBezTo>
                    <a:pt x="191" y="5037"/>
                    <a:pt x="1180" y="3495"/>
                    <a:pt x="3983" y="1952"/>
                  </a:cubicBezTo>
                  <a:cubicBezTo>
                    <a:pt x="6786" y="409"/>
                    <a:pt x="11403" y="-1134"/>
                    <a:pt x="14618" y="1180"/>
                  </a:cubicBezTo>
                  <a:cubicBezTo>
                    <a:pt x="17834" y="3495"/>
                    <a:pt x="19647" y="9666"/>
                    <a:pt x="21461" y="158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3531377" y="4248853"/>
              <a:ext cx="234927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27" y="4800"/>
                    <a:pt x="12454" y="9600"/>
                    <a:pt x="16054" y="13200"/>
                  </a:cubicBezTo>
                  <a:cubicBezTo>
                    <a:pt x="19654" y="16800"/>
                    <a:pt x="20627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5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6589" y="3848842"/>
              <a:ext cx="184136" cy="2933410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956415" y="3754179"/>
              <a:ext cx="3167147" cy="176482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45804" y="4479546"/>
              <a:ext cx="311123" cy="29634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766452" y="4464730"/>
              <a:ext cx="368267" cy="63497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401389" y="4471080"/>
              <a:ext cx="298424" cy="31750"/>
            </a:xfrm>
            <a:prstGeom prst="rect">
              <a:avLst/>
            </a:prstGeom>
            <a:effectLst/>
          </p:spPr>
        </p:pic>
        <p:pic>
          <p:nvPicPr>
            <p:cNvPr id="46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902988" y="4473196"/>
              <a:ext cx="304773" cy="29634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53793" y="4496477"/>
              <a:ext cx="292075" cy="31750"/>
            </a:xfrm>
            <a:prstGeom prst="rect">
              <a:avLst/>
            </a:prstGeom>
            <a:effectLst/>
          </p:spPr>
        </p:pic>
        <p:pic>
          <p:nvPicPr>
            <p:cNvPr id="47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817297" y="4514962"/>
              <a:ext cx="374616" cy="45012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02949" y="5480628"/>
              <a:ext cx="190484" cy="273286"/>
            </a:xfrm>
            <a:prstGeom prst="rect">
              <a:avLst/>
            </a:prstGeom>
            <a:effectLst/>
          </p:spPr>
        </p:pic>
        <p:pic>
          <p:nvPicPr>
            <p:cNvPr id="47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556923" y="5444241"/>
              <a:ext cx="177786" cy="328462"/>
            </a:xfrm>
            <a:prstGeom prst="rect">
              <a:avLst/>
            </a:prstGeom>
            <a:effectLst/>
          </p:spPr>
        </p:pic>
        <p:pic>
          <p:nvPicPr>
            <p:cNvPr id="47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590437" y="5652856"/>
              <a:ext cx="195068" cy="56353"/>
            </a:xfrm>
            <a:prstGeom prst="rect">
              <a:avLst/>
            </a:prstGeom>
            <a:effectLst/>
          </p:spPr>
        </p:pic>
        <p:pic>
          <p:nvPicPr>
            <p:cNvPr id="480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779151" y="5671110"/>
              <a:ext cx="76196" cy="152388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918837" y="5511246"/>
              <a:ext cx="196834" cy="232973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115667" y="5487464"/>
              <a:ext cx="209533" cy="291588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163200" y="5636776"/>
              <a:ext cx="187398" cy="66084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337895" y="5702857"/>
              <a:ext cx="68852" cy="139689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535266" y="5549096"/>
              <a:ext cx="189944" cy="232234"/>
            </a:xfrm>
            <a:prstGeom prst="rect">
              <a:avLst/>
            </a:prstGeom>
            <a:effectLst/>
          </p:spPr>
        </p:pic>
        <p:pic>
          <p:nvPicPr>
            <p:cNvPr id="49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708275" y="5534130"/>
              <a:ext cx="133901" cy="263971"/>
            </a:xfrm>
            <a:prstGeom prst="rect">
              <a:avLst/>
            </a:prstGeom>
            <a:effectLst/>
          </p:spPr>
        </p:pic>
        <p:pic>
          <p:nvPicPr>
            <p:cNvPr id="494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737905" y="5702857"/>
              <a:ext cx="114292" cy="38099"/>
            </a:xfrm>
            <a:prstGeom prst="rect">
              <a:avLst/>
            </a:prstGeom>
            <a:effectLst/>
          </p:spPr>
        </p:pic>
        <p:pic>
          <p:nvPicPr>
            <p:cNvPr id="496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890290" y="5747302"/>
              <a:ext cx="82545" cy="146039"/>
            </a:xfrm>
            <a:prstGeom prst="rect">
              <a:avLst/>
            </a:prstGeom>
            <a:effectLst/>
          </p:spPr>
        </p:pic>
        <p:pic>
          <p:nvPicPr>
            <p:cNvPr id="49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052778" y="5603204"/>
              <a:ext cx="193080" cy="201246"/>
            </a:xfrm>
            <a:prstGeom prst="rect">
              <a:avLst/>
            </a:prstGeom>
            <a:effectLst/>
          </p:spPr>
        </p:pic>
        <p:pic>
          <p:nvPicPr>
            <p:cNvPr id="500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230527" y="5562165"/>
              <a:ext cx="148668" cy="238052"/>
            </a:xfrm>
            <a:prstGeom prst="rect">
              <a:avLst/>
            </a:prstGeom>
            <a:effectLst/>
          </p:spPr>
        </p:pic>
        <p:pic>
          <p:nvPicPr>
            <p:cNvPr id="502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245593" y="5715555"/>
              <a:ext cx="184396" cy="63497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379191" y="5747302"/>
              <a:ext cx="171436" cy="184136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155370" y="6071111"/>
              <a:ext cx="149371" cy="184782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356935" y="6054188"/>
              <a:ext cx="196843" cy="232814"/>
            </a:xfrm>
            <a:prstGeom prst="rect">
              <a:avLst/>
            </a:prstGeom>
            <a:effectLst/>
          </p:spPr>
        </p:pic>
        <p:pic>
          <p:nvPicPr>
            <p:cNvPr id="510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572822" y="6261601"/>
              <a:ext cx="57148" cy="107942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714884" y="6120480"/>
              <a:ext cx="150012" cy="196152"/>
            </a:xfrm>
            <a:prstGeom prst="rect">
              <a:avLst/>
            </a:prstGeom>
            <a:effectLst/>
          </p:spPr>
        </p:pic>
        <p:pic>
          <p:nvPicPr>
            <p:cNvPr id="514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912760" y="6081219"/>
              <a:ext cx="275954" cy="288324"/>
            </a:xfrm>
            <a:prstGeom prst="rect">
              <a:avLst/>
            </a:prstGeom>
            <a:effectLst/>
          </p:spPr>
        </p:pic>
        <p:sp>
          <p:nvSpPr>
            <p:cNvPr id="516" name="Line"/>
            <p:cNvSpPr/>
            <p:nvPr/>
          </p:nvSpPr>
          <p:spPr>
            <a:xfrm>
              <a:off x="959884" y="5448883"/>
              <a:ext cx="50796" cy="539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3473"/>
                    <a:pt x="16200" y="6946"/>
                    <a:pt x="12600" y="10249"/>
                  </a:cubicBezTo>
                  <a:cubicBezTo>
                    <a:pt x="9000" y="13553"/>
                    <a:pt x="4500" y="16687"/>
                    <a:pt x="2250" y="18551"/>
                  </a:cubicBezTo>
                  <a:cubicBezTo>
                    <a:pt x="0" y="20414"/>
                    <a:pt x="0" y="2100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1175763" y="5475278"/>
              <a:ext cx="711130" cy="51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0" y="21558"/>
                  </a:moveTo>
                  <a:cubicBezTo>
                    <a:pt x="964" y="21202"/>
                    <a:pt x="1929" y="20847"/>
                    <a:pt x="2925" y="20669"/>
                  </a:cubicBezTo>
                  <a:cubicBezTo>
                    <a:pt x="3921" y="20491"/>
                    <a:pt x="4950" y="20491"/>
                    <a:pt x="5786" y="20447"/>
                  </a:cubicBezTo>
                  <a:cubicBezTo>
                    <a:pt x="6621" y="20402"/>
                    <a:pt x="7264" y="20314"/>
                    <a:pt x="7714" y="20136"/>
                  </a:cubicBezTo>
                  <a:cubicBezTo>
                    <a:pt x="8164" y="19958"/>
                    <a:pt x="8421" y="19691"/>
                    <a:pt x="8486" y="19291"/>
                  </a:cubicBezTo>
                  <a:cubicBezTo>
                    <a:pt x="8550" y="18891"/>
                    <a:pt x="8421" y="18358"/>
                    <a:pt x="8132" y="17647"/>
                  </a:cubicBezTo>
                  <a:cubicBezTo>
                    <a:pt x="7843" y="16936"/>
                    <a:pt x="7393" y="16047"/>
                    <a:pt x="6879" y="14447"/>
                  </a:cubicBezTo>
                  <a:cubicBezTo>
                    <a:pt x="6364" y="12847"/>
                    <a:pt x="5786" y="10536"/>
                    <a:pt x="5432" y="8580"/>
                  </a:cubicBezTo>
                  <a:cubicBezTo>
                    <a:pt x="5079" y="6625"/>
                    <a:pt x="4950" y="5025"/>
                    <a:pt x="5143" y="3825"/>
                  </a:cubicBezTo>
                  <a:cubicBezTo>
                    <a:pt x="5336" y="2625"/>
                    <a:pt x="5850" y="1825"/>
                    <a:pt x="7071" y="1158"/>
                  </a:cubicBezTo>
                  <a:cubicBezTo>
                    <a:pt x="8293" y="491"/>
                    <a:pt x="10221" y="-42"/>
                    <a:pt x="11571" y="2"/>
                  </a:cubicBezTo>
                  <a:cubicBezTo>
                    <a:pt x="12921" y="47"/>
                    <a:pt x="13693" y="669"/>
                    <a:pt x="14271" y="1780"/>
                  </a:cubicBezTo>
                  <a:cubicBezTo>
                    <a:pt x="14850" y="2891"/>
                    <a:pt x="15236" y="4491"/>
                    <a:pt x="15107" y="6314"/>
                  </a:cubicBezTo>
                  <a:cubicBezTo>
                    <a:pt x="14979" y="8136"/>
                    <a:pt x="14336" y="10180"/>
                    <a:pt x="13886" y="11514"/>
                  </a:cubicBezTo>
                  <a:cubicBezTo>
                    <a:pt x="13436" y="12847"/>
                    <a:pt x="13179" y="13469"/>
                    <a:pt x="12954" y="14091"/>
                  </a:cubicBezTo>
                  <a:cubicBezTo>
                    <a:pt x="12729" y="14714"/>
                    <a:pt x="12536" y="15336"/>
                    <a:pt x="12632" y="15691"/>
                  </a:cubicBezTo>
                  <a:cubicBezTo>
                    <a:pt x="12729" y="16047"/>
                    <a:pt x="13114" y="16136"/>
                    <a:pt x="14207" y="16180"/>
                  </a:cubicBezTo>
                  <a:cubicBezTo>
                    <a:pt x="15300" y="16225"/>
                    <a:pt x="17100" y="16225"/>
                    <a:pt x="18450" y="16314"/>
                  </a:cubicBezTo>
                  <a:cubicBezTo>
                    <a:pt x="19800" y="16402"/>
                    <a:pt x="20700" y="16580"/>
                    <a:pt x="21600" y="167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2051975" y="5339813"/>
              <a:ext cx="55449" cy="63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567" fill="norm" stroke="1" extrusionOk="0">
                  <a:moveTo>
                    <a:pt x="19200" y="685"/>
                  </a:moveTo>
                  <a:cubicBezTo>
                    <a:pt x="17600" y="326"/>
                    <a:pt x="16000" y="-33"/>
                    <a:pt x="15600" y="3"/>
                  </a:cubicBezTo>
                  <a:cubicBezTo>
                    <a:pt x="15200" y="39"/>
                    <a:pt x="16000" y="469"/>
                    <a:pt x="17600" y="1869"/>
                  </a:cubicBezTo>
                  <a:cubicBezTo>
                    <a:pt x="19200" y="3268"/>
                    <a:pt x="21600" y="5636"/>
                    <a:pt x="20800" y="8004"/>
                  </a:cubicBezTo>
                  <a:cubicBezTo>
                    <a:pt x="20000" y="10372"/>
                    <a:pt x="16000" y="12740"/>
                    <a:pt x="12000" y="15001"/>
                  </a:cubicBezTo>
                  <a:cubicBezTo>
                    <a:pt x="8000" y="17261"/>
                    <a:pt x="4000" y="19414"/>
                    <a:pt x="0" y="215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2515479" y="5702858"/>
              <a:ext cx="24762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77" y="0"/>
                    <a:pt x="12554" y="0"/>
                    <a:pt x="16154" y="3600"/>
                  </a:cubicBezTo>
                  <a:cubicBezTo>
                    <a:pt x="19754" y="7200"/>
                    <a:pt x="20677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2458334" y="5886990"/>
              <a:ext cx="260325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66" y="7200"/>
                    <a:pt x="9132" y="14400"/>
                    <a:pt x="12732" y="18000"/>
                  </a:cubicBezTo>
                  <a:cubicBezTo>
                    <a:pt x="16332" y="21600"/>
                    <a:pt x="18966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3746059" y="5373202"/>
              <a:ext cx="207800" cy="42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420" fill="norm" stroke="1" extrusionOk="0">
                  <a:moveTo>
                    <a:pt x="20210" y="1899"/>
                  </a:moveTo>
                  <a:cubicBezTo>
                    <a:pt x="20642" y="1043"/>
                    <a:pt x="21074" y="188"/>
                    <a:pt x="20750" y="27"/>
                  </a:cubicBezTo>
                  <a:cubicBezTo>
                    <a:pt x="20426" y="-133"/>
                    <a:pt x="19346" y="402"/>
                    <a:pt x="16754" y="1685"/>
                  </a:cubicBezTo>
                  <a:cubicBezTo>
                    <a:pt x="14162" y="2968"/>
                    <a:pt x="10058" y="5000"/>
                    <a:pt x="6926" y="7619"/>
                  </a:cubicBezTo>
                  <a:cubicBezTo>
                    <a:pt x="3794" y="10239"/>
                    <a:pt x="1634" y="13447"/>
                    <a:pt x="662" y="15693"/>
                  </a:cubicBezTo>
                  <a:cubicBezTo>
                    <a:pt x="-310" y="17938"/>
                    <a:pt x="-94" y="19221"/>
                    <a:pt x="554" y="20077"/>
                  </a:cubicBezTo>
                  <a:cubicBezTo>
                    <a:pt x="1202" y="20932"/>
                    <a:pt x="2282" y="21360"/>
                    <a:pt x="4874" y="21414"/>
                  </a:cubicBezTo>
                  <a:cubicBezTo>
                    <a:pt x="7466" y="21467"/>
                    <a:pt x="11570" y="21146"/>
                    <a:pt x="14486" y="20505"/>
                  </a:cubicBezTo>
                  <a:cubicBezTo>
                    <a:pt x="17402" y="19863"/>
                    <a:pt x="19130" y="18901"/>
                    <a:pt x="20102" y="18152"/>
                  </a:cubicBezTo>
                  <a:cubicBezTo>
                    <a:pt x="21074" y="17404"/>
                    <a:pt x="21290" y="16869"/>
                    <a:pt x="21182" y="16334"/>
                  </a:cubicBezTo>
                  <a:cubicBezTo>
                    <a:pt x="21074" y="15800"/>
                    <a:pt x="20642" y="15265"/>
                    <a:pt x="18914" y="14944"/>
                  </a:cubicBezTo>
                  <a:cubicBezTo>
                    <a:pt x="17186" y="14623"/>
                    <a:pt x="14162" y="14516"/>
                    <a:pt x="11138" y="14837"/>
                  </a:cubicBezTo>
                  <a:cubicBezTo>
                    <a:pt x="8114" y="15158"/>
                    <a:pt x="5090" y="15907"/>
                    <a:pt x="3578" y="16548"/>
                  </a:cubicBezTo>
                  <a:cubicBezTo>
                    <a:pt x="2066" y="17190"/>
                    <a:pt x="2066" y="17724"/>
                    <a:pt x="2066" y="18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4432987" y="5182210"/>
              <a:ext cx="41561" cy="52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600" fill="norm" stroke="1" extrusionOk="0">
                  <a:moveTo>
                    <a:pt x="3086" y="0"/>
                  </a:moveTo>
                  <a:cubicBezTo>
                    <a:pt x="10286" y="966"/>
                    <a:pt x="17486" y="1932"/>
                    <a:pt x="19543" y="3863"/>
                  </a:cubicBezTo>
                  <a:cubicBezTo>
                    <a:pt x="21600" y="5795"/>
                    <a:pt x="18514" y="8693"/>
                    <a:pt x="14400" y="11459"/>
                  </a:cubicBezTo>
                  <a:cubicBezTo>
                    <a:pt x="10286" y="14224"/>
                    <a:pt x="5143" y="16859"/>
                    <a:pt x="2571" y="18527"/>
                  </a:cubicBezTo>
                  <a:cubicBezTo>
                    <a:pt x="0" y="20195"/>
                    <a:pt x="0" y="2089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4405387" y="5893355"/>
              <a:ext cx="107057" cy="9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583" fill="norm" stroke="1" extrusionOk="0">
                  <a:moveTo>
                    <a:pt x="12893" y="5756"/>
                  </a:moveTo>
                  <a:cubicBezTo>
                    <a:pt x="12893" y="3356"/>
                    <a:pt x="12893" y="956"/>
                    <a:pt x="11855" y="236"/>
                  </a:cubicBezTo>
                  <a:cubicBezTo>
                    <a:pt x="10816" y="-484"/>
                    <a:pt x="8739" y="476"/>
                    <a:pt x="6663" y="2636"/>
                  </a:cubicBezTo>
                  <a:cubicBezTo>
                    <a:pt x="4586" y="4796"/>
                    <a:pt x="2509" y="8156"/>
                    <a:pt x="1263" y="11276"/>
                  </a:cubicBezTo>
                  <a:cubicBezTo>
                    <a:pt x="16" y="14396"/>
                    <a:pt x="-399" y="17276"/>
                    <a:pt x="432" y="18956"/>
                  </a:cubicBezTo>
                  <a:cubicBezTo>
                    <a:pt x="1263" y="20636"/>
                    <a:pt x="3339" y="21116"/>
                    <a:pt x="6455" y="19916"/>
                  </a:cubicBezTo>
                  <a:cubicBezTo>
                    <a:pt x="9570" y="18716"/>
                    <a:pt x="13724" y="15836"/>
                    <a:pt x="16632" y="12716"/>
                  </a:cubicBezTo>
                  <a:cubicBezTo>
                    <a:pt x="19539" y="9596"/>
                    <a:pt x="21201" y="6236"/>
                    <a:pt x="20993" y="5036"/>
                  </a:cubicBezTo>
                  <a:cubicBezTo>
                    <a:pt x="20786" y="3836"/>
                    <a:pt x="18709" y="4796"/>
                    <a:pt x="16632" y="57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3398040" y="6134978"/>
              <a:ext cx="1987353" cy="7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21497"/>
                  </a:moveTo>
                  <a:cubicBezTo>
                    <a:pt x="736" y="20897"/>
                    <a:pt x="1472" y="20297"/>
                    <a:pt x="2312" y="19397"/>
                  </a:cubicBezTo>
                  <a:cubicBezTo>
                    <a:pt x="3151" y="18497"/>
                    <a:pt x="4095" y="17297"/>
                    <a:pt x="4911" y="16097"/>
                  </a:cubicBezTo>
                  <a:cubicBezTo>
                    <a:pt x="5728" y="14897"/>
                    <a:pt x="6418" y="13697"/>
                    <a:pt x="7154" y="12197"/>
                  </a:cubicBezTo>
                  <a:cubicBezTo>
                    <a:pt x="7890" y="10697"/>
                    <a:pt x="8672" y="8897"/>
                    <a:pt x="9454" y="7097"/>
                  </a:cubicBezTo>
                  <a:cubicBezTo>
                    <a:pt x="10236" y="5297"/>
                    <a:pt x="11019" y="3497"/>
                    <a:pt x="11824" y="2297"/>
                  </a:cubicBezTo>
                  <a:cubicBezTo>
                    <a:pt x="12629" y="1097"/>
                    <a:pt x="13457" y="497"/>
                    <a:pt x="14388" y="197"/>
                  </a:cubicBezTo>
                  <a:cubicBezTo>
                    <a:pt x="15320" y="-103"/>
                    <a:pt x="16355" y="-103"/>
                    <a:pt x="17482" y="497"/>
                  </a:cubicBezTo>
                  <a:cubicBezTo>
                    <a:pt x="18610" y="1097"/>
                    <a:pt x="19829" y="2297"/>
                    <a:pt x="20530" y="3197"/>
                  </a:cubicBezTo>
                  <a:cubicBezTo>
                    <a:pt x="21232" y="4097"/>
                    <a:pt x="21416" y="4697"/>
                    <a:pt x="21600" y="5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3410739" y="6466057"/>
              <a:ext cx="304771" cy="18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900" y="8495"/>
                  </a:moveTo>
                  <a:cubicBezTo>
                    <a:pt x="450" y="7535"/>
                    <a:pt x="0" y="6575"/>
                    <a:pt x="0" y="5495"/>
                  </a:cubicBezTo>
                  <a:cubicBezTo>
                    <a:pt x="0" y="4415"/>
                    <a:pt x="450" y="3215"/>
                    <a:pt x="1725" y="2255"/>
                  </a:cubicBezTo>
                  <a:cubicBezTo>
                    <a:pt x="3000" y="1295"/>
                    <a:pt x="5100" y="575"/>
                    <a:pt x="6525" y="215"/>
                  </a:cubicBezTo>
                  <a:cubicBezTo>
                    <a:pt x="7950" y="-145"/>
                    <a:pt x="8700" y="-145"/>
                    <a:pt x="9075" y="935"/>
                  </a:cubicBezTo>
                  <a:cubicBezTo>
                    <a:pt x="9450" y="2015"/>
                    <a:pt x="9450" y="4175"/>
                    <a:pt x="8475" y="7175"/>
                  </a:cubicBezTo>
                  <a:cubicBezTo>
                    <a:pt x="7500" y="10175"/>
                    <a:pt x="5550" y="14015"/>
                    <a:pt x="4350" y="16535"/>
                  </a:cubicBezTo>
                  <a:cubicBezTo>
                    <a:pt x="3150" y="19055"/>
                    <a:pt x="2700" y="20255"/>
                    <a:pt x="2925" y="20855"/>
                  </a:cubicBezTo>
                  <a:cubicBezTo>
                    <a:pt x="3150" y="21455"/>
                    <a:pt x="4050" y="21455"/>
                    <a:pt x="6600" y="20015"/>
                  </a:cubicBezTo>
                  <a:cubicBezTo>
                    <a:pt x="9150" y="18575"/>
                    <a:pt x="13350" y="15695"/>
                    <a:pt x="16125" y="13775"/>
                  </a:cubicBezTo>
                  <a:cubicBezTo>
                    <a:pt x="18900" y="11855"/>
                    <a:pt x="20250" y="10895"/>
                    <a:pt x="21600" y="99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3779002" y="6293349"/>
              <a:ext cx="44447" cy="29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30"/>
                    <a:pt x="0" y="7660"/>
                    <a:pt x="1543" y="10953"/>
                  </a:cubicBezTo>
                  <a:cubicBezTo>
                    <a:pt x="3086" y="14247"/>
                    <a:pt x="6171" y="17004"/>
                    <a:pt x="9771" y="18689"/>
                  </a:cubicBezTo>
                  <a:cubicBezTo>
                    <a:pt x="13371" y="20374"/>
                    <a:pt x="17486" y="2098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3862820" y="6661612"/>
              <a:ext cx="64335" cy="6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0906" fill="norm" stroke="1" extrusionOk="0">
                  <a:moveTo>
                    <a:pt x="5851" y="0"/>
                  </a:moveTo>
                  <a:cubicBezTo>
                    <a:pt x="3761" y="2787"/>
                    <a:pt x="1670" y="5574"/>
                    <a:pt x="625" y="8710"/>
                  </a:cubicBezTo>
                  <a:cubicBezTo>
                    <a:pt x="-420" y="11845"/>
                    <a:pt x="-420" y="15329"/>
                    <a:pt x="2715" y="17768"/>
                  </a:cubicBezTo>
                  <a:cubicBezTo>
                    <a:pt x="5851" y="20206"/>
                    <a:pt x="12122" y="21600"/>
                    <a:pt x="15954" y="20555"/>
                  </a:cubicBezTo>
                  <a:cubicBezTo>
                    <a:pt x="19786" y="19510"/>
                    <a:pt x="21180" y="16026"/>
                    <a:pt x="21180" y="12542"/>
                  </a:cubicBezTo>
                  <a:cubicBezTo>
                    <a:pt x="21180" y="9058"/>
                    <a:pt x="19786" y="5574"/>
                    <a:pt x="18045" y="4529"/>
                  </a:cubicBezTo>
                  <a:cubicBezTo>
                    <a:pt x="16303" y="3484"/>
                    <a:pt x="14212" y="4877"/>
                    <a:pt x="12122" y="62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4147265" y="6478490"/>
              <a:ext cx="234928" cy="15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7638"/>
                  </a:moveTo>
                  <a:cubicBezTo>
                    <a:pt x="195" y="5622"/>
                    <a:pt x="389" y="3606"/>
                    <a:pt x="1459" y="2310"/>
                  </a:cubicBezTo>
                  <a:cubicBezTo>
                    <a:pt x="2530" y="1014"/>
                    <a:pt x="4476" y="438"/>
                    <a:pt x="5935" y="150"/>
                  </a:cubicBezTo>
                  <a:cubicBezTo>
                    <a:pt x="7395" y="-138"/>
                    <a:pt x="8368" y="-138"/>
                    <a:pt x="9146" y="1302"/>
                  </a:cubicBezTo>
                  <a:cubicBezTo>
                    <a:pt x="9924" y="2742"/>
                    <a:pt x="10508" y="5622"/>
                    <a:pt x="9924" y="8214"/>
                  </a:cubicBezTo>
                  <a:cubicBezTo>
                    <a:pt x="9341" y="10806"/>
                    <a:pt x="7589" y="13110"/>
                    <a:pt x="6227" y="15270"/>
                  </a:cubicBezTo>
                  <a:cubicBezTo>
                    <a:pt x="4865" y="17430"/>
                    <a:pt x="3892" y="19446"/>
                    <a:pt x="4086" y="20454"/>
                  </a:cubicBezTo>
                  <a:cubicBezTo>
                    <a:pt x="4281" y="21462"/>
                    <a:pt x="5643" y="21462"/>
                    <a:pt x="8757" y="20310"/>
                  </a:cubicBezTo>
                  <a:cubicBezTo>
                    <a:pt x="11870" y="19158"/>
                    <a:pt x="16735" y="16854"/>
                    <a:pt x="21600" y="145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4485898" y="6318746"/>
              <a:ext cx="16933" cy="2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00"/>
                    <a:pt x="0" y="9000"/>
                    <a:pt x="0" y="12600"/>
                  </a:cubicBezTo>
                  <a:cubicBezTo>
                    <a:pt x="0" y="16200"/>
                    <a:pt x="10800" y="189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4521828" y="6706763"/>
              <a:ext cx="44769" cy="3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5" h="19249" fill="norm" stroke="1" extrusionOk="0">
                  <a:moveTo>
                    <a:pt x="2839" y="3031"/>
                  </a:moveTo>
                  <a:cubicBezTo>
                    <a:pt x="961" y="8716"/>
                    <a:pt x="-917" y="14400"/>
                    <a:pt x="492" y="17242"/>
                  </a:cubicBezTo>
                  <a:cubicBezTo>
                    <a:pt x="1900" y="20084"/>
                    <a:pt x="6596" y="20084"/>
                    <a:pt x="11292" y="16105"/>
                  </a:cubicBezTo>
                  <a:cubicBezTo>
                    <a:pt x="15987" y="12126"/>
                    <a:pt x="20683" y="4168"/>
                    <a:pt x="19744" y="1326"/>
                  </a:cubicBezTo>
                  <a:cubicBezTo>
                    <a:pt x="18805" y="-1516"/>
                    <a:pt x="12231" y="758"/>
                    <a:pt x="5657" y="30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4704790" y="6472266"/>
              <a:ext cx="217099" cy="15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13" fill="norm" stroke="1" extrusionOk="0">
                  <a:moveTo>
                    <a:pt x="1379" y="9349"/>
                  </a:moveTo>
                  <a:cubicBezTo>
                    <a:pt x="750" y="8197"/>
                    <a:pt x="121" y="7045"/>
                    <a:pt x="16" y="5749"/>
                  </a:cubicBezTo>
                  <a:cubicBezTo>
                    <a:pt x="-89" y="4453"/>
                    <a:pt x="330" y="3013"/>
                    <a:pt x="1064" y="2005"/>
                  </a:cubicBezTo>
                  <a:cubicBezTo>
                    <a:pt x="1798" y="997"/>
                    <a:pt x="2847" y="421"/>
                    <a:pt x="4210" y="133"/>
                  </a:cubicBezTo>
                  <a:cubicBezTo>
                    <a:pt x="5573" y="-155"/>
                    <a:pt x="7251" y="-155"/>
                    <a:pt x="7670" y="2005"/>
                  </a:cubicBezTo>
                  <a:cubicBezTo>
                    <a:pt x="8090" y="4165"/>
                    <a:pt x="7251" y="8485"/>
                    <a:pt x="6517" y="11221"/>
                  </a:cubicBezTo>
                  <a:cubicBezTo>
                    <a:pt x="5783" y="13957"/>
                    <a:pt x="5154" y="15109"/>
                    <a:pt x="4629" y="16549"/>
                  </a:cubicBezTo>
                  <a:cubicBezTo>
                    <a:pt x="4105" y="17989"/>
                    <a:pt x="3686" y="19717"/>
                    <a:pt x="4000" y="20581"/>
                  </a:cubicBezTo>
                  <a:cubicBezTo>
                    <a:pt x="4315" y="21445"/>
                    <a:pt x="5363" y="21445"/>
                    <a:pt x="8404" y="20437"/>
                  </a:cubicBezTo>
                  <a:cubicBezTo>
                    <a:pt x="11445" y="19429"/>
                    <a:pt x="16478" y="17413"/>
                    <a:pt x="21511" y="153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048875" y="6344144"/>
              <a:ext cx="12700" cy="22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200"/>
                    <a:pt x="14400" y="12400"/>
                    <a:pt x="10800" y="16000"/>
                  </a:cubicBezTo>
                  <a:cubicBezTo>
                    <a:pt x="7200" y="19600"/>
                    <a:pt x="3600" y="20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5063280" y="6699708"/>
              <a:ext cx="51669" cy="4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0" h="20825" fill="norm" stroke="1" extrusionOk="0">
                  <a:moveTo>
                    <a:pt x="8955" y="8452"/>
                  </a:moveTo>
                  <a:cubicBezTo>
                    <a:pt x="4955" y="9391"/>
                    <a:pt x="955" y="10330"/>
                    <a:pt x="155" y="12678"/>
                  </a:cubicBezTo>
                  <a:cubicBezTo>
                    <a:pt x="-645" y="15026"/>
                    <a:pt x="1755" y="18783"/>
                    <a:pt x="4955" y="20191"/>
                  </a:cubicBezTo>
                  <a:cubicBezTo>
                    <a:pt x="8155" y="21600"/>
                    <a:pt x="12155" y="20661"/>
                    <a:pt x="15355" y="17374"/>
                  </a:cubicBezTo>
                  <a:cubicBezTo>
                    <a:pt x="18555" y="14087"/>
                    <a:pt x="20955" y="8452"/>
                    <a:pt x="18555" y="5165"/>
                  </a:cubicBezTo>
                  <a:cubicBezTo>
                    <a:pt x="16155" y="1878"/>
                    <a:pt x="8955" y="939"/>
                    <a:pt x="175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5652065" y="6135794"/>
              <a:ext cx="203181" cy="3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20798"/>
                  </a:moveTo>
                  <a:cubicBezTo>
                    <a:pt x="450" y="13598"/>
                    <a:pt x="900" y="6398"/>
                    <a:pt x="2475" y="2798"/>
                  </a:cubicBezTo>
                  <a:cubicBezTo>
                    <a:pt x="4050" y="-802"/>
                    <a:pt x="6750" y="-802"/>
                    <a:pt x="10125" y="2078"/>
                  </a:cubicBezTo>
                  <a:cubicBezTo>
                    <a:pt x="13500" y="4958"/>
                    <a:pt x="17550" y="10718"/>
                    <a:pt x="21600" y="16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5677462" y="6248903"/>
              <a:ext cx="222229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6237153" y="5746101"/>
              <a:ext cx="145090" cy="31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33" fill="norm" stroke="1" extrusionOk="0">
                  <a:moveTo>
                    <a:pt x="21460" y="934"/>
                  </a:moveTo>
                  <a:cubicBezTo>
                    <a:pt x="20208" y="507"/>
                    <a:pt x="18956" y="81"/>
                    <a:pt x="17547" y="10"/>
                  </a:cubicBezTo>
                  <a:cubicBezTo>
                    <a:pt x="16138" y="-61"/>
                    <a:pt x="14573" y="223"/>
                    <a:pt x="12069" y="2142"/>
                  </a:cubicBezTo>
                  <a:cubicBezTo>
                    <a:pt x="9564" y="4060"/>
                    <a:pt x="6121" y="7613"/>
                    <a:pt x="3773" y="10881"/>
                  </a:cubicBezTo>
                  <a:cubicBezTo>
                    <a:pt x="1425" y="14150"/>
                    <a:pt x="173" y="17134"/>
                    <a:pt x="17" y="18910"/>
                  </a:cubicBezTo>
                  <a:cubicBezTo>
                    <a:pt x="-140" y="20686"/>
                    <a:pt x="799" y="21255"/>
                    <a:pt x="3303" y="21397"/>
                  </a:cubicBezTo>
                  <a:cubicBezTo>
                    <a:pt x="5808" y="21539"/>
                    <a:pt x="9877" y="21255"/>
                    <a:pt x="12851" y="20686"/>
                  </a:cubicBezTo>
                  <a:cubicBezTo>
                    <a:pt x="15825" y="20118"/>
                    <a:pt x="17704" y="19265"/>
                    <a:pt x="18799" y="18413"/>
                  </a:cubicBezTo>
                  <a:cubicBezTo>
                    <a:pt x="19895" y="17560"/>
                    <a:pt x="20208" y="16707"/>
                    <a:pt x="19738" y="15997"/>
                  </a:cubicBezTo>
                  <a:cubicBezTo>
                    <a:pt x="19269" y="15286"/>
                    <a:pt x="18017" y="14718"/>
                    <a:pt x="16138" y="14363"/>
                  </a:cubicBezTo>
                  <a:cubicBezTo>
                    <a:pt x="14260" y="14007"/>
                    <a:pt x="11756" y="13865"/>
                    <a:pt x="9564" y="13865"/>
                  </a:cubicBezTo>
                  <a:cubicBezTo>
                    <a:pt x="7373" y="13865"/>
                    <a:pt x="5495" y="14007"/>
                    <a:pt x="4556" y="14505"/>
                  </a:cubicBezTo>
                  <a:cubicBezTo>
                    <a:pt x="3617" y="15002"/>
                    <a:pt x="3617" y="15855"/>
                    <a:pt x="3617" y="16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6499615" y="5855243"/>
              <a:ext cx="193747" cy="14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771" y="1878"/>
                  </a:moveTo>
                  <a:cubicBezTo>
                    <a:pt x="832" y="939"/>
                    <a:pt x="-107" y="0"/>
                    <a:pt x="10" y="0"/>
                  </a:cubicBezTo>
                  <a:cubicBezTo>
                    <a:pt x="128" y="0"/>
                    <a:pt x="1302" y="939"/>
                    <a:pt x="4589" y="4226"/>
                  </a:cubicBezTo>
                  <a:cubicBezTo>
                    <a:pt x="7876" y="7513"/>
                    <a:pt x="13276" y="13148"/>
                    <a:pt x="16445" y="16435"/>
                  </a:cubicBezTo>
                  <a:cubicBezTo>
                    <a:pt x="19615" y="19722"/>
                    <a:pt x="20554" y="20661"/>
                    <a:pt x="2149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6574376" y="5897572"/>
              <a:ext cx="138034" cy="17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40" fill="norm" stroke="1" extrusionOk="0">
                  <a:moveTo>
                    <a:pt x="21026" y="260"/>
                  </a:moveTo>
                  <a:cubicBezTo>
                    <a:pt x="19414" y="0"/>
                    <a:pt x="17802" y="-260"/>
                    <a:pt x="15868" y="521"/>
                  </a:cubicBezTo>
                  <a:cubicBezTo>
                    <a:pt x="13934" y="1301"/>
                    <a:pt x="11677" y="3123"/>
                    <a:pt x="8775" y="5856"/>
                  </a:cubicBezTo>
                  <a:cubicBezTo>
                    <a:pt x="5874" y="8588"/>
                    <a:pt x="2327" y="12232"/>
                    <a:pt x="877" y="14964"/>
                  </a:cubicBezTo>
                  <a:cubicBezTo>
                    <a:pt x="-574" y="17697"/>
                    <a:pt x="71" y="19518"/>
                    <a:pt x="716" y="213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6756649" y="5859586"/>
              <a:ext cx="108146" cy="22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1157" fill="norm" stroke="1" extrusionOk="0">
                  <a:moveTo>
                    <a:pt x="20439" y="3161"/>
                  </a:moveTo>
                  <a:cubicBezTo>
                    <a:pt x="18439" y="1972"/>
                    <a:pt x="16439" y="783"/>
                    <a:pt x="13239" y="287"/>
                  </a:cubicBezTo>
                  <a:cubicBezTo>
                    <a:pt x="10039" y="-208"/>
                    <a:pt x="5639" y="-10"/>
                    <a:pt x="2839" y="486"/>
                  </a:cubicBezTo>
                  <a:cubicBezTo>
                    <a:pt x="39" y="981"/>
                    <a:pt x="-1161" y="1774"/>
                    <a:pt x="1439" y="3755"/>
                  </a:cubicBezTo>
                  <a:cubicBezTo>
                    <a:pt x="4039" y="5737"/>
                    <a:pt x="10439" y="8908"/>
                    <a:pt x="14439" y="10988"/>
                  </a:cubicBezTo>
                  <a:cubicBezTo>
                    <a:pt x="18439" y="13069"/>
                    <a:pt x="20039" y="14060"/>
                    <a:pt x="19839" y="15645"/>
                  </a:cubicBezTo>
                  <a:cubicBezTo>
                    <a:pt x="19639" y="17231"/>
                    <a:pt x="17639" y="19410"/>
                    <a:pt x="14639" y="20401"/>
                  </a:cubicBezTo>
                  <a:cubicBezTo>
                    <a:pt x="11639" y="21392"/>
                    <a:pt x="7639" y="21194"/>
                    <a:pt x="3639" y="209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6794951" y="5817147"/>
              <a:ext cx="253975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0" y="14400"/>
                    <a:pt x="3960" y="7200"/>
                    <a:pt x="7560" y="3600"/>
                  </a:cubicBezTo>
                  <a:cubicBezTo>
                    <a:pt x="11160" y="0"/>
                    <a:pt x="1638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7112419" y="5925086"/>
              <a:ext cx="222229" cy="14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54" y="5009"/>
                    <a:pt x="11109" y="10017"/>
                    <a:pt x="14709" y="13617"/>
                  </a:cubicBezTo>
                  <a:cubicBezTo>
                    <a:pt x="18309" y="17217"/>
                    <a:pt x="19954" y="1940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7099720" y="5923634"/>
              <a:ext cx="241277" cy="19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21600" y="156"/>
                  </a:moveTo>
                  <a:cubicBezTo>
                    <a:pt x="19516" y="-72"/>
                    <a:pt x="17432" y="-299"/>
                    <a:pt x="14305" y="1406"/>
                  </a:cubicBezTo>
                  <a:cubicBezTo>
                    <a:pt x="11179" y="3112"/>
                    <a:pt x="7011" y="6749"/>
                    <a:pt x="4453" y="10387"/>
                  </a:cubicBezTo>
                  <a:cubicBezTo>
                    <a:pt x="1895" y="14025"/>
                    <a:pt x="947" y="17663"/>
                    <a:pt x="0" y="213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7418197" y="5791749"/>
              <a:ext cx="108661" cy="30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600" fill="norm" stroke="1" extrusionOk="0">
                  <a:moveTo>
                    <a:pt x="9587" y="0"/>
                  </a:moveTo>
                  <a:cubicBezTo>
                    <a:pt x="7549" y="150"/>
                    <a:pt x="5512" y="300"/>
                    <a:pt x="3881" y="1725"/>
                  </a:cubicBezTo>
                  <a:cubicBezTo>
                    <a:pt x="2251" y="3150"/>
                    <a:pt x="1029" y="5850"/>
                    <a:pt x="417" y="7650"/>
                  </a:cubicBezTo>
                  <a:cubicBezTo>
                    <a:pt x="-194" y="9450"/>
                    <a:pt x="-194" y="10350"/>
                    <a:pt x="825" y="10875"/>
                  </a:cubicBezTo>
                  <a:cubicBezTo>
                    <a:pt x="1844" y="11400"/>
                    <a:pt x="3881" y="11550"/>
                    <a:pt x="5919" y="11400"/>
                  </a:cubicBezTo>
                  <a:cubicBezTo>
                    <a:pt x="7957" y="11250"/>
                    <a:pt x="9995" y="10800"/>
                    <a:pt x="12644" y="10350"/>
                  </a:cubicBezTo>
                  <a:cubicBezTo>
                    <a:pt x="15293" y="9900"/>
                    <a:pt x="18553" y="9450"/>
                    <a:pt x="19980" y="9675"/>
                  </a:cubicBezTo>
                  <a:cubicBezTo>
                    <a:pt x="21406" y="9900"/>
                    <a:pt x="20998" y="10800"/>
                    <a:pt x="20183" y="12450"/>
                  </a:cubicBezTo>
                  <a:cubicBezTo>
                    <a:pt x="19368" y="14100"/>
                    <a:pt x="18146" y="16500"/>
                    <a:pt x="17738" y="18150"/>
                  </a:cubicBezTo>
                  <a:cubicBezTo>
                    <a:pt x="17330" y="19800"/>
                    <a:pt x="17738" y="20700"/>
                    <a:pt x="1814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626717" y="5950483"/>
              <a:ext cx="158736" cy="14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191"/>
                    <a:pt x="5760" y="4383"/>
                    <a:pt x="9360" y="7983"/>
                  </a:cubicBezTo>
                  <a:cubicBezTo>
                    <a:pt x="12960" y="11583"/>
                    <a:pt x="17280" y="1659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658464" y="5961985"/>
              <a:ext cx="126989" cy="17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21600" y="142"/>
                  </a:moveTo>
                  <a:cubicBezTo>
                    <a:pt x="19800" y="-109"/>
                    <a:pt x="18000" y="-360"/>
                    <a:pt x="14400" y="2528"/>
                  </a:cubicBezTo>
                  <a:cubicBezTo>
                    <a:pt x="10800" y="5417"/>
                    <a:pt x="5400" y="11445"/>
                    <a:pt x="2700" y="15087"/>
                  </a:cubicBezTo>
                  <a:cubicBezTo>
                    <a:pt x="0" y="18728"/>
                    <a:pt x="0" y="19984"/>
                    <a:pt x="0" y="212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867993" y="5834078"/>
              <a:ext cx="116297" cy="22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6943" y="5600"/>
                  </a:moveTo>
                  <a:cubicBezTo>
                    <a:pt x="7329" y="4400"/>
                    <a:pt x="7714" y="3200"/>
                    <a:pt x="8486" y="2100"/>
                  </a:cubicBezTo>
                  <a:cubicBezTo>
                    <a:pt x="9257" y="1000"/>
                    <a:pt x="10414" y="0"/>
                    <a:pt x="11764" y="0"/>
                  </a:cubicBezTo>
                  <a:cubicBezTo>
                    <a:pt x="13114" y="0"/>
                    <a:pt x="14657" y="1000"/>
                    <a:pt x="16200" y="1800"/>
                  </a:cubicBezTo>
                  <a:cubicBezTo>
                    <a:pt x="17743" y="2600"/>
                    <a:pt x="19286" y="3200"/>
                    <a:pt x="20250" y="4000"/>
                  </a:cubicBezTo>
                  <a:cubicBezTo>
                    <a:pt x="21214" y="4800"/>
                    <a:pt x="21600" y="5800"/>
                    <a:pt x="20636" y="6600"/>
                  </a:cubicBezTo>
                  <a:cubicBezTo>
                    <a:pt x="19671" y="7400"/>
                    <a:pt x="17357" y="8000"/>
                    <a:pt x="15236" y="8400"/>
                  </a:cubicBezTo>
                  <a:cubicBezTo>
                    <a:pt x="13114" y="8800"/>
                    <a:pt x="11186" y="9000"/>
                    <a:pt x="10993" y="9500"/>
                  </a:cubicBezTo>
                  <a:cubicBezTo>
                    <a:pt x="10800" y="10000"/>
                    <a:pt x="12343" y="10800"/>
                    <a:pt x="14079" y="11400"/>
                  </a:cubicBezTo>
                  <a:cubicBezTo>
                    <a:pt x="15814" y="12000"/>
                    <a:pt x="17743" y="12400"/>
                    <a:pt x="18900" y="13300"/>
                  </a:cubicBezTo>
                  <a:cubicBezTo>
                    <a:pt x="20057" y="14200"/>
                    <a:pt x="20443" y="15600"/>
                    <a:pt x="18900" y="17000"/>
                  </a:cubicBezTo>
                  <a:cubicBezTo>
                    <a:pt x="17357" y="18400"/>
                    <a:pt x="13886" y="19800"/>
                    <a:pt x="10607" y="20600"/>
                  </a:cubicBezTo>
                  <a:cubicBezTo>
                    <a:pt x="7329" y="21400"/>
                    <a:pt x="4243" y="21600"/>
                    <a:pt x="2507" y="21600"/>
                  </a:cubicBezTo>
                  <a:cubicBezTo>
                    <a:pt x="772" y="21600"/>
                    <a:pt x="386" y="21400"/>
                    <a:pt x="0" y="21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8039426" y="5913334"/>
              <a:ext cx="158735" cy="13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799"/>
                  </a:moveTo>
                  <a:cubicBezTo>
                    <a:pt x="864" y="1490"/>
                    <a:pt x="1728" y="181"/>
                    <a:pt x="2736" y="18"/>
                  </a:cubicBezTo>
                  <a:cubicBezTo>
                    <a:pt x="3744" y="-146"/>
                    <a:pt x="4896" y="836"/>
                    <a:pt x="7344" y="3945"/>
                  </a:cubicBezTo>
                  <a:cubicBezTo>
                    <a:pt x="9792" y="7054"/>
                    <a:pt x="13536" y="12290"/>
                    <a:pt x="15984" y="15563"/>
                  </a:cubicBezTo>
                  <a:cubicBezTo>
                    <a:pt x="18432" y="18836"/>
                    <a:pt x="19584" y="20145"/>
                    <a:pt x="20304" y="20799"/>
                  </a:cubicBezTo>
                  <a:cubicBezTo>
                    <a:pt x="21024" y="21454"/>
                    <a:pt x="21312" y="21454"/>
                    <a:pt x="21600" y="214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8058474" y="5930648"/>
              <a:ext cx="152386" cy="17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7" fill="norm" stroke="1" extrusionOk="0">
                  <a:moveTo>
                    <a:pt x="21600" y="837"/>
                  </a:moveTo>
                  <a:cubicBezTo>
                    <a:pt x="20400" y="92"/>
                    <a:pt x="19200" y="-653"/>
                    <a:pt x="16350" y="961"/>
                  </a:cubicBezTo>
                  <a:cubicBezTo>
                    <a:pt x="13500" y="2575"/>
                    <a:pt x="9000" y="6547"/>
                    <a:pt x="6000" y="10271"/>
                  </a:cubicBezTo>
                  <a:cubicBezTo>
                    <a:pt x="3000" y="13995"/>
                    <a:pt x="1500" y="17471"/>
                    <a:pt x="0" y="20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8248956" y="5886968"/>
              <a:ext cx="196831" cy="1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3484" y="2948"/>
                  </a:moveTo>
                  <a:cubicBezTo>
                    <a:pt x="3948" y="1721"/>
                    <a:pt x="4413" y="493"/>
                    <a:pt x="5458" y="125"/>
                  </a:cubicBezTo>
                  <a:cubicBezTo>
                    <a:pt x="6503" y="-243"/>
                    <a:pt x="8129" y="248"/>
                    <a:pt x="9290" y="984"/>
                  </a:cubicBezTo>
                  <a:cubicBezTo>
                    <a:pt x="10452" y="1721"/>
                    <a:pt x="11148" y="2703"/>
                    <a:pt x="10800" y="4175"/>
                  </a:cubicBezTo>
                  <a:cubicBezTo>
                    <a:pt x="10452" y="5648"/>
                    <a:pt x="9058" y="7612"/>
                    <a:pt x="7781" y="9084"/>
                  </a:cubicBezTo>
                  <a:cubicBezTo>
                    <a:pt x="6503" y="10557"/>
                    <a:pt x="5342" y="11539"/>
                    <a:pt x="3716" y="12521"/>
                  </a:cubicBezTo>
                  <a:cubicBezTo>
                    <a:pt x="2090" y="13502"/>
                    <a:pt x="0" y="14484"/>
                    <a:pt x="0" y="15221"/>
                  </a:cubicBezTo>
                  <a:cubicBezTo>
                    <a:pt x="0" y="15957"/>
                    <a:pt x="2090" y="16448"/>
                    <a:pt x="6039" y="17430"/>
                  </a:cubicBezTo>
                  <a:cubicBezTo>
                    <a:pt x="9987" y="18412"/>
                    <a:pt x="15794" y="19884"/>
                    <a:pt x="21600" y="213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6318748" y="6270850"/>
              <a:ext cx="1473054" cy="11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0" y="21449"/>
                  </a:moveTo>
                  <a:cubicBezTo>
                    <a:pt x="1024" y="17374"/>
                    <a:pt x="2048" y="13298"/>
                    <a:pt x="3228" y="10241"/>
                  </a:cubicBezTo>
                  <a:cubicBezTo>
                    <a:pt x="4407" y="7185"/>
                    <a:pt x="5741" y="5147"/>
                    <a:pt x="7060" y="3721"/>
                  </a:cubicBezTo>
                  <a:cubicBezTo>
                    <a:pt x="8379" y="2294"/>
                    <a:pt x="9683" y="1479"/>
                    <a:pt x="11048" y="868"/>
                  </a:cubicBezTo>
                  <a:cubicBezTo>
                    <a:pt x="12414" y="257"/>
                    <a:pt x="13841" y="-151"/>
                    <a:pt x="15129" y="53"/>
                  </a:cubicBezTo>
                  <a:cubicBezTo>
                    <a:pt x="16417" y="257"/>
                    <a:pt x="17566" y="1072"/>
                    <a:pt x="18621" y="2091"/>
                  </a:cubicBezTo>
                  <a:cubicBezTo>
                    <a:pt x="19676" y="3109"/>
                    <a:pt x="20638" y="4332"/>
                    <a:pt x="21600" y="55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6907263" y="6419229"/>
              <a:ext cx="193921" cy="29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224" fill="norm" stroke="1" extrusionOk="0">
                  <a:moveTo>
                    <a:pt x="19311" y="4128"/>
                  </a:moveTo>
                  <a:cubicBezTo>
                    <a:pt x="19538" y="3078"/>
                    <a:pt x="19766" y="2028"/>
                    <a:pt x="18288" y="1203"/>
                  </a:cubicBezTo>
                  <a:cubicBezTo>
                    <a:pt x="16810" y="378"/>
                    <a:pt x="13627" y="-222"/>
                    <a:pt x="10444" y="78"/>
                  </a:cubicBezTo>
                  <a:cubicBezTo>
                    <a:pt x="7261" y="378"/>
                    <a:pt x="4077" y="1578"/>
                    <a:pt x="2145" y="2928"/>
                  </a:cubicBezTo>
                  <a:cubicBezTo>
                    <a:pt x="212" y="4278"/>
                    <a:pt x="-470" y="5778"/>
                    <a:pt x="326" y="6903"/>
                  </a:cubicBezTo>
                  <a:cubicBezTo>
                    <a:pt x="1122" y="8028"/>
                    <a:pt x="3395" y="8778"/>
                    <a:pt x="6692" y="9978"/>
                  </a:cubicBezTo>
                  <a:cubicBezTo>
                    <a:pt x="9989" y="11178"/>
                    <a:pt x="14309" y="12828"/>
                    <a:pt x="16810" y="13953"/>
                  </a:cubicBezTo>
                  <a:cubicBezTo>
                    <a:pt x="19311" y="15078"/>
                    <a:pt x="19993" y="15678"/>
                    <a:pt x="20448" y="16503"/>
                  </a:cubicBezTo>
                  <a:cubicBezTo>
                    <a:pt x="20903" y="17328"/>
                    <a:pt x="21130" y="18378"/>
                    <a:pt x="20107" y="19278"/>
                  </a:cubicBezTo>
                  <a:cubicBezTo>
                    <a:pt x="19084" y="20178"/>
                    <a:pt x="16810" y="20928"/>
                    <a:pt x="14309" y="21153"/>
                  </a:cubicBezTo>
                  <a:cubicBezTo>
                    <a:pt x="11808" y="21378"/>
                    <a:pt x="9079" y="21078"/>
                    <a:pt x="7261" y="20028"/>
                  </a:cubicBezTo>
                  <a:cubicBezTo>
                    <a:pt x="5442" y="18978"/>
                    <a:pt x="4532" y="17178"/>
                    <a:pt x="6010" y="14853"/>
                  </a:cubicBezTo>
                  <a:cubicBezTo>
                    <a:pt x="7488" y="12528"/>
                    <a:pt x="11353" y="9678"/>
                    <a:pt x="13854" y="7803"/>
                  </a:cubicBezTo>
                  <a:cubicBezTo>
                    <a:pt x="16355" y="5928"/>
                    <a:pt x="17492" y="5028"/>
                    <a:pt x="18174" y="4203"/>
                  </a:cubicBezTo>
                  <a:cubicBezTo>
                    <a:pt x="18856" y="3378"/>
                    <a:pt x="19084" y="2628"/>
                    <a:pt x="17606" y="2103"/>
                  </a:cubicBezTo>
                  <a:cubicBezTo>
                    <a:pt x="16128" y="1578"/>
                    <a:pt x="12945" y="1278"/>
                    <a:pt x="10557" y="1353"/>
                  </a:cubicBezTo>
                  <a:cubicBezTo>
                    <a:pt x="8170" y="1428"/>
                    <a:pt x="6578" y="1878"/>
                    <a:pt x="4987" y="23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7207660" y="5823496"/>
              <a:ext cx="330167" cy="46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2238"/>
                    <a:pt x="16062" y="4476"/>
                    <a:pt x="13085" y="6908"/>
                  </a:cubicBezTo>
                  <a:cubicBezTo>
                    <a:pt x="10108" y="9341"/>
                    <a:pt x="6923" y="11968"/>
                    <a:pt x="4708" y="14449"/>
                  </a:cubicBezTo>
                  <a:cubicBezTo>
                    <a:pt x="2492" y="16930"/>
                    <a:pt x="1246" y="192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071173" y="5848636"/>
              <a:ext cx="308688" cy="38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95" fill="norm" stroke="1" extrusionOk="0">
                  <a:moveTo>
                    <a:pt x="19396" y="1804"/>
                  </a:moveTo>
                  <a:cubicBezTo>
                    <a:pt x="20278" y="969"/>
                    <a:pt x="21159" y="134"/>
                    <a:pt x="21380" y="14"/>
                  </a:cubicBezTo>
                  <a:cubicBezTo>
                    <a:pt x="21600" y="-105"/>
                    <a:pt x="21159" y="492"/>
                    <a:pt x="19176" y="2580"/>
                  </a:cubicBezTo>
                  <a:cubicBezTo>
                    <a:pt x="17192" y="4668"/>
                    <a:pt x="13665" y="8249"/>
                    <a:pt x="10212" y="11650"/>
                  </a:cubicBezTo>
                  <a:cubicBezTo>
                    <a:pt x="6759" y="15051"/>
                    <a:pt x="3380" y="18273"/>
                    <a:pt x="0" y="21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763204" y="6437420"/>
              <a:ext cx="495251" cy="31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21600" y="566"/>
                  </a:moveTo>
                  <a:cubicBezTo>
                    <a:pt x="21231" y="134"/>
                    <a:pt x="20862" y="-298"/>
                    <a:pt x="19892" y="278"/>
                  </a:cubicBezTo>
                  <a:cubicBezTo>
                    <a:pt x="18923" y="854"/>
                    <a:pt x="17354" y="2438"/>
                    <a:pt x="14862" y="4958"/>
                  </a:cubicBezTo>
                  <a:cubicBezTo>
                    <a:pt x="12369" y="7478"/>
                    <a:pt x="8954" y="10934"/>
                    <a:pt x="6323" y="13814"/>
                  </a:cubicBezTo>
                  <a:cubicBezTo>
                    <a:pt x="3692" y="16694"/>
                    <a:pt x="1846" y="18998"/>
                    <a:pt x="0" y="21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7861644" y="6730892"/>
              <a:ext cx="184132" cy="1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745" y="11375"/>
                    <a:pt x="1490" y="2735"/>
                    <a:pt x="5090" y="575"/>
                  </a:cubicBezTo>
                  <a:cubicBezTo>
                    <a:pt x="8690" y="-1585"/>
                    <a:pt x="15145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7846518" y="6833045"/>
              <a:ext cx="192909" cy="3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3087" y="21600"/>
                  </a:moveTo>
                  <a:cubicBezTo>
                    <a:pt x="1678" y="20160"/>
                    <a:pt x="270" y="18720"/>
                    <a:pt x="35" y="15840"/>
                  </a:cubicBezTo>
                  <a:cubicBezTo>
                    <a:pt x="-200" y="12960"/>
                    <a:pt x="739" y="8640"/>
                    <a:pt x="3674" y="5760"/>
                  </a:cubicBezTo>
                  <a:cubicBezTo>
                    <a:pt x="6609" y="2880"/>
                    <a:pt x="11539" y="1440"/>
                    <a:pt x="14826" y="720"/>
                  </a:cubicBezTo>
                  <a:cubicBezTo>
                    <a:pt x="18113" y="0"/>
                    <a:pt x="19757" y="0"/>
                    <a:pt x="214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8189504" y="6639300"/>
              <a:ext cx="141994" cy="30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32" fill="norm" stroke="1" extrusionOk="0">
                  <a:moveTo>
                    <a:pt x="15593" y="8661"/>
                  </a:moveTo>
                  <a:cubicBezTo>
                    <a:pt x="16229" y="7181"/>
                    <a:pt x="16864" y="5702"/>
                    <a:pt x="17658" y="4518"/>
                  </a:cubicBezTo>
                  <a:cubicBezTo>
                    <a:pt x="18452" y="3335"/>
                    <a:pt x="19405" y="2447"/>
                    <a:pt x="18611" y="1633"/>
                  </a:cubicBezTo>
                  <a:cubicBezTo>
                    <a:pt x="17817" y="820"/>
                    <a:pt x="15276" y="80"/>
                    <a:pt x="12417" y="6"/>
                  </a:cubicBezTo>
                  <a:cubicBezTo>
                    <a:pt x="9558" y="-68"/>
                    <a:pt x="6382" y="524"/>
                    <a:pt x="4317" y="1190"/>
                  </a:cubicBezTo>
                  <a:cubicBezTo>
                    <a:pt x="2252" y="1855"/>
                    <a:pt x="1299" y="2595"/>
                    <a:pt x="664" y="3409"/>
                  </a:cubicBezTo>
                  <a:cubicBezTo>
                    <a:pt x="29" y="4222"/>
                    <a:pt x="-289" y="5110"/>
                    <a:pt x="346" y="5628"/>
                  </a:cubicBezTo>
                  <a:cubicBezTo>
                    <a:pt x="982" y="6146"/>
                    <a:pt x="2570" y="6294"/>
                    <a:pt x="5111" y="5998"/>
                  </a:cubicBezTo>
                  <a:cubicBezTo>
                    <a:pt x="7652" y="5702"/>
                    <a:pt x="11146" y="4962"/>
                    <a:pt x="13687" y="4444"/>
                  </a:cubicBezTo>
                  <a:cubicBezTo>
                    <a:pt x="16229" y="3927"/>
                    <a:pt x="17817" y="3631"/>
                    <a:pt x="18770" y="3926"/>
                  </a:cubicBezTo>
                  <a:cubicBezTo>
                    <a:pt x="19723" y="4222"/>
                    <a:pt x="20040" y="5110"/>
                    <a:pt x="19723" y="7477"/>
                  </a:cubicBezTo>
                  <a:cubicBezTo>
                    <a:pt x="19405" y="9844"/>
                    <a:pt x="18452" y="13691"/>
                    <a:pt x="17976" y="15984"/>
                  </a:cubicBezTo>
                  <a:cubicBezTo>
                    <a:pt x="17499" y="18277"/>
                    <a:pt x="17499" y="19017"/>
                    <a:pt x="18135" y="19683"/>
                  </a:cubicBezTo>
                  <a:cubicBezTo>
                    <a:pt x="18770" y="20348"/>
                    <a:pt x="20040" y="20940"/>
                    <a:pt x="21311" y="21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8412027" y="6746983"/>
              <a:ext cx="166151" cy="15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0445" fill="norm" stroke="1" extrusionOk="0">
                  <a:moveTo>
                    <a:pt x="16457" y="7107"/>
                  </a:moveTo>
                  <a:cubicBezTo>
                    <a:pt x="16187" y="5445"/>
                    <a:pt x="15917" y="3784"/>
                    <a:pt x="14567" y="2261"/>
                  </a:cubicBezTo>
                  <a:cubicBezTo>
                    <a:pt x="13217" y="738"/>
                    <a:pt x="10787" y="-647"/>
                    <a:pt x="8222" y="322"/>
                  </a:cubicBezTo>
                  <a:cubicBezTo>
                    <a:pt x="5657" y="1291"/>
                    <a:pt x="2957" y="4615"/>
                    <a:pt x="1472" y="8353"/>
                  </a:cubicBezTo>
                  <a:cubicBezTo>
                    <a:pt x="-13" y="12091"/>
                    <a:pt x="-283" y="16245"/>
                    <a:pt x="257" y="18461"/>
                  </a:cubicBezTo>
                  <a:cubicBezTo>
                    <a:pt x="797" y="20676"/>
                    <a:pt x="2147" y="20953"/>
                    <a:pt x="5387" y="19707"/>
                  </a:cubicBezTo>
                  <a:cubicBezTo>
                    <a:pt x="8627" y="18461"/>
                    <a:pt x="13757" y="15691"/>
                    <a:pt x="16862" y="12922"/>
                  </a:cubicBezTo>
                  <a:cubicBezTo>
                    <a:pt x="19967" y="10153"/>
                    <a:pt x="21047" y="7384"/>
                    <a:pt x="21182" y="5445"/>
                  </a:cubicBezTo>
                  <a:cubicBezTo>
                    <a:pt x="21317" y="3507"/>
                    <a:pt x="20507" y="2399"/>
                    <a:pt x="18617" y="2538"/>
                  </a:cubicBezTo>
                  <a:cubicBezTo>
                    <a:pt x="16727" y="2676"/>
                    <a:pt x="13757" y="4061"/>
                    <a:pt x="10787" y="54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4788551" y="4473198"/>
              <a:ext cx="984153" cy="9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47" y="16691"/>
                    <a:pt x="2694" y="11782"/>
                    <a:pt x="4297" y="8345"/>
                  </a:cubicBezTo>
                  <a:cubicBezTo>
                    <a:pt x="5899" y="4909"/>
                    <a:pt x="7757" y="2945"/>
                    <a:pt x="9546" y="1718"/>
                  </a:cubicBezTo>
                  <a:cubicBezTo>
                    <a:pt x="11334" y="491"/>
                    <a:pt x="13053" y="0"/>
                    <a:pt x="15050" y="0"/>
                  </a:cubicBezTo>
                  <a:cubicBezTo>
                    <a:pt x="17048" y="0"/>
                    <a:pt x="19324" y="491"/>
                    <a:pt x="21600" y="9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4972621" y="4748599"/>
              <a:ext cx="227999" cy="42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80" fill="norm" stroke="1" extrusionOk="0">
                  <a:moveTo>
                    <a:pt x="18857" y="4562"/>
                  </a:moveTo>
                  <a:cubicBezTo>
                    <a:pt x="18660" y="3498"/>
                    <a:pt x="18464" y="2434"/>
                    <a:pt x="18268" y="1636"/>
                  </a:cubicBezTo>
                  <a:cubicBezTo>
                    <a:pt x="18071" y="838"/>
                    <a:pt x="17875" y="306"/>
                    <a:pt x="16108" y="93"/>
                  </a:cubicBezTo>
                  <a:cubicBezTo>
                    <a:pt x="14340" y="-120"/>
                    <a:pt x="11002" y="-14"/>
                    <a:pt x="8057" y="891"/>
                  </a:cubicBezTo>
                  <a:cubicBezTo>
                    <a:pt x="5111" y="1795"/>
                    <a:pt x="2558" y="3498"/>
                    <a:pt x="1184" y="4668"/>
                  </a:cubicBezTo>
                  <a:cubicBezTo>
                    <a:pt x="-191" y="5839"/>
                    <a:pt x="-387" y="6477"/>
                    <a:pt x="693" y="7009"/>
                  </a:cubicBezTo>
                  <a:cubicBezTo>
                    <a:pt x="1773" y="7541"/>
                    <a:pt x="4129" y="7967"/>
                    <a:pt x="7468" y="7435"/>
                  </a:cubicBezTo>
                  <a:cubicBezTo>
                    <a:pt x="10806" y="6903"/>
                    <a:pt x="15126" y="5413"/>
                    <a:pt x="17580" y="4455"/>
                  </a:cubicBezTo>
                  <a:cubicBezTo>
                    <a:pt x="20035" y="3498"/>
                    <a:pt x="20624" y="3072"/>
                    <a:pt x="20918" y="3125"/>
                  </a:cubicBezTo>
                  <a:cubicBezTo>
                    <a:pt x="21213" y="3179"/>
                    <a:pt x="21213" y="3711"/>
                    <a:pt x="21017" y="5839"/>
                  </a:cubicBezTo>
                  <a:cubicBezTo>
                    <a:pt x="20820" y="7967"/>
                    <a:pt x="20428" y="11691"/>
                    <a:pt x="20231" y="14564"/>
                  </a:cubicBezTo>
                  <a:cubicBezTo>
                    <a:pt x="20035" y="17437"/>
                    <a:pt x="20035" y="19458"/>
                    <a:pt x="20035" y="214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349027" y="4839997"/>
              <a:ext cx="234061" cy="32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108" fill="norm" stroke="1" extrusionOk="0">
                  <a:moveTo>
                    <a:pt x="12919" y="6228"/>
                  </a:moveTo>
                  <a:cubicBezTo>
                    <a:pt x="13298" y="4835"/>
                    <a:pt x="13677" y="3441"/>
                    <a:pt x="13866" y="2326"/>
                  </a:cubicBezTo>
                  <a:cubicBezTo>
                    <a:pt x="14056" y="1212"/>
                    <a:pt x="14056" y="375"/>
                    <a:pt x="13487" y="97"/>
                  </a:cubicBezTo>
                  <a:cubicBezTo>
                    <a:pt x="12919" y="-182"/>
                    <a:pt x="11782" y="97"/>
                    <a:pt x="9603" y="1560"/>
                  </a:cubicBezTo>
                  <a:cubicBezTo>
                    <a:pt x="7424" y="3023"/>
                    <a:pt x="4203" y="5671"/>
                    <a:pt x="2308" y="8249"/>
                  </a:cubicBezTo>
                  <a:cubicBezTo>
                    <a:pt x="413" y="10827"/>
                    <a:pt x="-155" y="13335"/>
                    <a:pt x="34" y="15426"/>
                  </a:cubicBezTo>
                  <a:cubicBezTo>
                    <a:pt x="224" y="17516"/>
                    <a:pt x="1171" y="19188"/>
                    <a:pt x="3256" y="20164"/>
                  </a:cubicBezTo>
                  <a:cubicBezTo>
                    <a:pt x="5340" y="21139"/>
                    <a:pt x="8561" y="21418"/>
                    <a:pt x="11592" y="20721"/>
                  </a:cubicBezTo>
                  <a:cubicBezTo>
                    <a:pt x="14624" y="20024"/>
                    <a:pt x="17466" y="18352"/>
                    <a:pt x="19171" y="16123"/>
                  </a:cubicBezTo>
                  <a:cubicBezTo>
                    <a:pt x="20877" y="13893"/>
                    <a:pt x="21445" y="11106"/>
                    <a:pt x="20498" y="8458"/>
                  </a:cubicBezTo>
                  <a:cubicBezTo>
                    <a:pt x="19550" y="5810"/>
                    <a:pt x="17087" y="3302"/>
                    <a:pt x="14056" y="2326"/>
                  </a:cubicBezTo>
                  <a:cubicBezTo>
                    <a:pt x="11024" y="1351"/>
                    <a:pt x="7424" y="1908"/>
                    <a:pt x="3824" y="24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6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137863" y="4153609"/>
              <a:ext cx="260332" cy="310130"/>
            </a:xfrm>
            <a:prstGeom prst="rect">
              <a:avLst/>
            </a:prstGeom>
            <a:effectLst/>
          </p:spPr>
        </p:pic>
        <p:pic>
          <p:nvPicPr>
            <p:cNvPr id="564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363034" y="4155725"/>
              <a:ext cx="257389" cy="404252"/>
            </a:xfrm>
            <a:prstGeom prst="rect">
              <a:avLst/>
            </a:prstGeom>
            <a:effectLst/>
          </p:spPr>
        </p:pic>
        <p:pic>
          <p:nvPicPr>
            <p:cNvPr id="56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429933" y="4286945"/>
              <a:ext cx="380971" cy="152394"/>
            </a:xfrm>
            <a:prstGeom prst="rect">
              <a:avLst/>
            </a:prstGeom>
            <a:effectLst/>
          </p:spPr>
        </p:pic>
        <p:pic>
          <p:nvPicPr>
            <p:cNvPr id="56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188657" y="5213953"/>
              <a:ext cx="742885" cy="723836"/>
            </a:xfrm>
            <a:prstGeom prst="rect">
              <a:avLst/>
            </a:prstGeom>
            <a:effectLst/>
          </p:spPr>
        </p:pic>
        <p:sp>
          <p:nvSpPr>
            <p:cNvPr id="570" name="Line"/>
            <p:cNvSpPr/>
            <p:nvPr/>
          </p:nvSpPr>
          <p:spPr>
            <a:xfrm>
              <a:off x="4921684" y="3651022"/>
              <a:ext cx="211272" cy="28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358" fill="norm" stroke="1" extrusionOk="0">
                  <a:moveTo>
                    <a:pt x="17007" y="3857"/>
                  </a:moveTo>
                  <a:cubicBezTo>
                    <a:pt x="15119" y="2438"/>
                    <a:pt x="13232" y="1019"/>
                    <a:pt x="10925" y="389"/>
                  </a:cubicBezTo>
                  <a:cubicBezTo>
                    <a:pt x="8618" y="-242"/>
                    <a:pt x="5892" y="-84"/>
                    <a:pt x="4005" y="704"/>
                  </a:cubicBezTo>
                  <a:cubicBezTo>
                    <a:pt x="2118" y="1492"/>
                    <a:pt x="1069" y="2911"/>
                    <a:pt x="440" y="4015"/>
                  </a:cubicBezTo>
                  <a:cubicBezTo>
                    <a:pt x="-189" y="5119"/>
                    <a:pt x="-399" y="5907"/>
                    <a:pt x="1593" y="7089"/>
                  </a:cubicBezTo>
                  <a:cubicBezTo>
                    <a:pt x="3585" y="8272"/>
                    <a:pt x="7780" y="9849"/>
                    <a:pt x="11345" y="11425"/>
                  </a:cubicBezTo>
                  <a:cubicBezTo>
                    <a:pt x="14910" y="13002"/>
                    <a:pt x="17846" y="14578"/>
                    <a:pt x="19418" y="15761"/>
                  </a:cubicBezTo>
                  <a:cubicBezTo>
                    <a:pt x="20991" y="16943"/>
                    <a:pt x="21201" y="17732"/>
                    <a:pt x="20677" y="18520"/>
                  </a:cubicBezTo>
                  <a:cubicBezTo>
                    <a:pt x="20152" y="19308"/>
                    <a:pt x="18894" y="20097"/>
                    <a:pt x="16797" y="20570"/>
                  </a:cubicBezTo>
                  <a:cubicBezTo>
                    <a:pt x="14700" y="21043"/>
                    <a:pt x="11764" y="21200"/>
                    <a:pt x="8828" y="2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4940936" y="3658362"/>
              <a:ext cx="361915" cy="8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3" y="18831"/>
                    <a:pt x="505" y="16062"/>
                    <a:pt x="1326" y="14123"/>
                  </a:cubicBezTo>
                  <a:cubicBezTo>
                    <a:pt x="2147" y="12185"/>
                    <a:pt x="3537" y="11077"/>
                    <a:pt x="7011" y="8862"/>
                  </a:cubicBezTo>
                  <a:cubicBezTo>
                    <a:pt x="10484" y="6646"/>
                    <a:pt x="16042" y="332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5398090" y="3431459"/>
              <a:ext cx="49617" cy="39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93" fill="norm" stroke="1" extrusionOk="0">
                  <a:moveTo>
                    <a:pt x="0" y="1988"/>
                  </a:moveTo>
                  <a:cubicBezTo>
                    <a:pt x="2700" y="1410"/>
                    <a:pt x="5400" y="833"/>
                    <a:pt x="9000" y="428"/>
                  </a:cubicBezTo>
                  <a:cubicBezTo>
                    <a:pt x="12600" y="24"/>
                    <a:pt x="17100" y="-207"/>
                    <a:pt x="19350" y="255"/>
                  </a:cubicBezTo>
                  <a:cubicBezTo>
                    <a:pt x="21600" y="717"/>
                    <a:pt x="21600" y="1872"/>
                    <a:pt x="19800" y="4413"/>
                  </a:cubicBezTo>
                  <a:cubicBezTo>
                    <a:pt x="18000" y="6954"/>
                    <a:pt x="14400" y="10882"/>
                    <a:pt x="12150" y="13943"/>
                  </a:cubicBezTo>
                  <a:cubicBezTo>
                    <a:pt x="9900" y="17004"/>
                    <a:pt x="9000" y="19198"/>
                    <a:pt x="8100" y="21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5359994" y="3975830"/>
              <a:ext cx="131927" cy="7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48" fill="norm" stroke="1" extrusionOk="0">
                  <a:moveTo>
                    <a:pt x="15429" y="0"/>
                  </a:moveTo>
                  <a:cubicBezTo>
                    <a:pt x="13714" y="1137"/>
                    <a:pt x="12000" y="2274"/>
                    <a:pt x="11143" y="4832"/>
                  </a:cubicBezTo>
                  <a:cubicBezTo>
                    <a:pt x="10286" y="7390"/>
                    <a:pt x="10286" y="11368"/>
                    <a:pt x="10800" y="14495"/>
                  </a:cubicBezTo>
                  <a:cubicBezTo>
                    <a:pt x="11314" y="17621"/>
                    <a:pt x="12343" y="19895"/>
                    <a:pt x="13714" y="20747"/>
                  </a:cubicBezTo>
                  <a:cubicBezTo>
                    <a:pt x="15086" y="21600"/>
                    <a:pt x="16800" y="21032"/>
                    <a:pt x="18171" y="19611"/>
                  </a:cubicBezTo>
                  <a:cubicBezTo>
                    <a:pt x="19543" y="18189"/>
                    <a:pt x="20571" y="15916"/>
                    <a:pt x="21086" y="13358"/>
                  </a:cubicBezTo>
                  <a:cubicBezTo>
                    <a:pt x="21600" y="10800"/>
                    <a:pt x="21600" y="7958"/>
                    <a:pt x="19543" y="5968"/>
                  </a:cubicBezTo>
                  <a:cubicBezTo>
                    <a:pt x="17486" y="3979"/>
                    <a:pt x="13371" y="2842"/>
                    <a:pt x="9771" y="3126"/>
                  </a:cubicBezTo>
                  <a:cubicBezTo>
                    <a:pt x="6171" y="3411"/>
                    <a:pt x="3086" y="5116"/>
                    <a:pt x="0" y="68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4813949" y="4071071"/>
              <a:ext cx="971454" cy="12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35" y="18947"/>
                    <a:pt x="3671" y="16295"/>
                    <a:pt x="5553" y="13832"/>
                  </a:cubicBezTo>
                  <a:cubicBezTo>
                    <a:pt x="7435" y="11368"/>
                    <a:pt x="9365" y="9095"/>
                    <a:pt x="11176" y="7200"/>
                  </a:cubicBezTo>
                  <a:cubicBezTo>
                    <a:pt x="12988" y="5305"/>
                    <a:pt x="14682" y="3789"/>
                    <a:pt x="16400" y="2653"/>
                  </a:cubicBezTo>
                  <a:cubicBezTo>
                    <a:pt x="18118" y="1516"/>
                    <a:pt x="19859" y="75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4959984" y="4262163"/>
              <a:ext cx="228578" cy="11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6712"/>
                  </a:moveTo>
                  <a:cubicBezTo>
                    <a:pt x="200" y="4817"/>
                    <a:pt x="400" y="2923"/>
                    <a:pt x="1000" y="1786"/>
                  </a:cubicBezTo>
                  <a:cubicBezTo>
                    <a:pt x="1600" y="649"/>
                    <a:pt x="2600" y="270"/>
                    <a:pt x="3600" y="80"/>
                  </a:cubicBezTo>
                  <a:cubicBezTo>
                    <a:pt x="4600" y="-109"/>
                    <a:pt x="5600" y="-109"/>
                    <a:pt x="6700" y="1786"/>
                  </a:cubicBezTo>
                  <a:cubicBezTo>
                    <a:pt x="7800" y="3680"/>
                    <a:pt x="9000" y="7470"/>
                    <a:pt x="9200" y="10123"/>
                  </a:cubicBezTo>
                  <a:cubicBezTo>
                    <a:pt x="9400" y="12775"/>
                    <a:pt x="8600" y="14291"/>
                    <a:pt x="7200" y="15996"/>
                  </a:cubicBezTo>
                  <a:cubicBezTo>
                    <a:pt x="5800" y="17702"/>
                    <a:pt x="3800" y="19596"/>
                    <a:pt x="3300" y="20544"/>
                  </a:cubicBezTo>
                  <a:cubicBezTo>
                    <a:pt x="2800" y="21491"/>
                    <a:pt x="3800" y="21491"/>
                    <a:pt x="7100" y="20544"/>
                  </a:cubicBezTo>
                  <a:cubicBezTo>
                    <a:pt x="10400" y="19596"/>
                    <a:pt x="16000" y="17702"/>
                    <a:pt x="21600" y="158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5245705" y="4210757"/>
              <a:ext cx="44447" cy="1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900"/>
                    <a:pt x="8229" y="1800"/>
                    <a:pt x="11829" y="5400"/>
                  </a:cubicBezTo>
                  <a:cubicBezTo>
                    <a:pt x="15429" y="9000"/>
                    <a:pt x="18514" y="153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5269163" y="4426635"/>
              <a:ext cx="33688" cy="3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0381" fill="norm" stroke="1" extrusionOk="0">
                  <a:moveTo>
                    <a:pt x="20224" y="7624"/>
                  </a:moveTo>
                  <a:cubicBezTo>
                    <a:pt x="13871" y="6353"/>
                    <a:pt x="7518" y="5082"/>
                    <a:pt x="3706" y="7623"/>
                  </a:cubicBezTo>
                  <a:cubicBezTo>
                    <a:pt x="-105" y="10165"/>
                    <a:pt x="-1376" y="16518"/>
                    <a:pt x="1800" y="19059"/>
                  </a:cubicBezTo>
                  <a:cubicBezTo>
                    <a:pt x="4977" y="21600"/>
                    <a:pt x="12600" y="20329"/>
                    <a:pt x="15777" y="16518"/>
                  </a:cubicBezTo>
                  <a:cubicBezTo>
                    <a:pt x="18953" y="12706"/>
                    <a:pt x="17683" y="6353"/>
                    <a:pt x="164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5440541" y="4245419"/>
              <a:ext cx="287718" cy="16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75" fill="norm" stroke="1" extrusionOk="0">
                  <a:moveTo>
                    <a:pt x="148" y="5504"/>
                  </a:moveTo>
                  <a:cubicBezTo>
                    <a:pt x="-9" y="4102"/>
                    <a:pt x="-167" y="2699"/>
                    <a:pt x="385" y="1717"/>
                  </a:cubicBezTo>
                  <a:cubicBezTo>
                    <a:pt x="937" y="736"/>
                    <a:pt x="2198" y="175"/>
                    <a:pt x="3302" y="34"/>
                  </a:cubicBezTo>
                  <a:cubicBezTo>
                    <a:pt x="4405" y="-106"/>
                    <a:pt x="5351" y="175"/>
                    <a:pt x="5903" y="1016"/>
                  </a:cubicBezTo>
                  <a:cubicBezTo>
                    <a:pt x="6455" y="1858"/>
                    <a:pt x="6613" y="3260"/>
                    <a:pt x="6376" y="5504"/>
                  </a:cubicBezTo>
                  <a:cubicBezTo>
                    <a:pt x="6140" y="7749"/>
                    <a:pt x="5509" y="10834"/>
                    <a:pt x="4878" y="12938"/>
                  </a:cubicBezTo>
                  <a:cubicBezTo>
                    <a:pt x="4248" y="15042"/>
                    <a:pt x="3617" y="16164"/>
                    <a:pt x="3144" y="17426"/>
                  </a:cubicBezTo>
                  <a:cubicBezTo>
                    <a:pt x="2671" y="18689"/>
                    <a:pt x="2356" y="20091"/>
                    <a:pt x="2986" y="20793"/>
                  </a:cubicBezTo>
                  <a:cubicBezTo>
                    <a:pt x="3617" y="21494"/>
                    <a:pt x="5194" y="21494"/>
                    <a:pt x="7716" y="20372"/>
                  </a:cubicBezTo>
                  <a:cubicBezTo>
                    <a:pt x="10239" y="19250"/>
                    <a:pt x="13707" y="17006"/>
                    <a:pt x="16151" y="15042"/>
                  </a:cubicBezTo>
                  <a:cubicBezTo>
                    <a:pt x="18595" y="13078"/>
                    <a:pt x="20014" y="11395"/>
                    <a:pt x="21433" y="97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5728257" y="4185359"/>
              <a:ext cx="19049" cy="22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320"/>
                    <a:pt x="21600" y="8640"/>
                    <a:pt x="18000" y="12240"/>
                  </a:cubicBezTo>
                  <a:cubicBezTo>
                    <a:pt x="14400" y="15840"/>
                    <a:pt x="7200" y="1872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5734607" y="4445683"/>
              <a:ext cx="66759" cy="6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50" fill="norm" stroke="1" extrusionOk="0">
                  <a:moveTo>
                    <a:pt x="0" y="0"/>
                  </a:moveTo>
                  <a:cubicBezTo>
                    <a:pt x="0" y="3600"/>
                    <a:pt x="0" y="7200"/>
                    <a:pt x="675" y="10800"/>
                  </a:cubicBezTo>
                  <a:cubicBezTo>
                    <a:pt x="1350" y="14400"/>
                    <a:pt x="2700" y="18000"/>
                    <a:pt x="5400" y="19800"/>
                  </a:cubicBezTo>
                  <a:cubicBezTo>
                    <a:pt x="8100" y="21600"/>
                    <a:pt x="12150" y="21600"/>
                    <a:pt x="15525" y="19800"/>
                  </a:cubicBezTo>
                  <a:cubicBezTo>
                    <a:pt x="18900" y="18000"/>
                    <a:pt x="21600" y="14400"/>
                    <a:pt x="21263" y="11880"/>
                  </a:cubicBezTo>
                  <a:cubicBezTo>
                    <a:pt x="20925" y="9360"/>
                    <a:pt x="17550" y="7920"/>
                    <a:pt x="13500" y="7200"/>
                  </a:cubicBezTo>
                  <a:cubicBezTo>
                    <a:pt x="9450" y="6480"/>
                    <a:pt x="4725" y="6480"/>
                    <a:pt x="0" y="64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6509229" y="4553986"/>
              <a:ext cx="203181" cy="3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700" y="11918"/>
                    <a:pt x="5400" y="3818"/>
                    <a:pt x="9000" y="1118"/>
                  </a:cubicBezTo>
                  <a:cubicBezTo>
                    <a:pt x="12600" y="-1582"/>
                    <a:pt x="1710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6534626" y="4651757"/>
              <a:ext cx="285723" cy="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400" y="11375"/>
                    <a:pt x="12800" y="2735"/>
                    <a:pt x="16400" y="575"/>
                  </a:cubicBezTo>
                  <a:cubicBezTo>
                    <a:pt x="20000" y="-1585"/>
                    <a:pt x="20800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7226707" y="4134564"/>
              <a:ext cx="136150" cy="23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48" fill="norm" stroke="1" extrusionOk="0">
                  <a:moveTo>
                    <a:pt x="0" y="3979"/>
                  </a:moveTo>
                  <a:cubicBezTo>
                    <a:pt x="0" y="3032"/>
                    <a:pt x="0" y="2084"/>
                    <a:pt x="665" y="1326"/>
                  </a:cubicBezTo>
                  <a:cubicBezTo>
                    <a:pt x="1329" y="568"/>
                    <a:pt x="2658" y="0"/>
                    <a:pt x="5151" y="0"/>
                  </a:cubicBezTo>
                  <a:cubicBezTo>
                    <a:pt x="7643" y="0"/>
                    <a:pt x="11298" y="568"/>
                    <a:pt x="13292" y="1800"/>
                  </a:cubicBezTo>
                  <a:cubicBezTo>
                    <a:pt x="15286" y="3032"/>
                    <a:pt x="15618" y="4926"/>
                    <a:pt x="15286" y="6347"/>
                  </a:cubicBezTo>
                  <a:cubicBezTo>
                    <a:pt x="14954" y="7768"/>
                    <a:pt x="13957" y="8716"/>
                    <a:pt x="14455" y="9379"/>
                  </a:cubicBezTo>
                  <a:cubicBezTo>
                    <a:pt x="14954" y="10042"/>
                    <a:pt x="16948" y="10421"/>
                    <a:pt x="18443" y="10989"/>
                  </a:cubicBezTo>
                  <a:cubicBezTo>
                    <a:pt x="19938" y="11558"/>
                    <a:pt x="20935" y="12316"/>
                    <a:pt x="21268" y="13737"/>
                  </a:cubicBezTo>
                  <a:cubicBezTo>
                    <a:pt x="21600" y="15158"/>
                    <a:pt x="21268" y="17242"/>
                    <a:pt x="18942" y="18758"/>
                  </a:cubicBezTo>
                  <a:cubicBezTo>
                    <a:pt x="16615" y="20274"/>
                    <a:pt x="12295" y="21221"/>
                    <a:pt x="9637" y="21411"/>
                  </a:cubicBezTo>
                  <a:cubicBezTo>
                    <a:pt x="6979" y="21600"/>
                    <a:pt x="5982" y="21032"/>
                    <a:pt x="4985" y="20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7473355" y="4169400"/>
              <a:ext cx="142746" cy="19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279" fill="norm" stroke="1" extrusionOk="0">
                  <a:moveTo>
                    <a:pt x="8474" y="5808"/>
                  </a:moveTo>
                  <a:cubicBezTo>
                    <a:pt x="9399" y="4671"/>
                    <a:pt x="10325" y="3534"/>
                    <a:pt x="11096" y="2397"/>
                  </a:cubicBezTo>
                  <a:cubicBezTo>
                    <a:pt x="11868" y="1260"/>
                    <a:pt x="12485" y="123"/>
                    <a:pt x="12022" y="10"/>
                  </a:cubicBezTo>
                  <a:cubicBezTo>
                    <a:pt x="11559" y="-104"/>
                    <a:pt x="10016" y="805"/>
                    <a:pt x="7702" y="3875"/>
                  </a:cubicBezTo>
                  <a:cubicBezTo>
                    <a:pt x="5388" y="6944"/>
                    <a:pt x="2302" y="12174"/>
                    <a:pt x="914" y="15471"/>
                  </a:cubicBezTo>
                  <a:cubicBezTo>
                    <a:pt x="-475" y="18768"/>
                    <a:pt x="-166" y="20132"/>
                    <a:pt x="1068" y="20814"/>
                  </a:cubicBezTo>
                  <a:cubicBezTo>
                    <a:pt x="2302" y="21496"/>
                    <a:pt x="4462" y="21496"/>
                    <a:pt x="7394" y="20359"/>
                  </a:cubicBezTo>
                  <a:cubicBezTo>
                    <a:pt x="10325" y="19222"/>
                    <a:pt x="14028" y="16949"/>
                    <a:pt x="16342" y="14902"/>
                  </a:cubicBezTo>
                  <a:cubicBezTo>
                    <a:pt x="18656" y="12856"/>
                    <a:pt x="19582" y="11037"/>
                    <a:pt x="20199" y="9445"/>
                  </a:cubicBezTo>
                  <a:cubicBezTo>
                    <a:pt x="20816" y="7854"/>
                    <a:pt x="21125" y="6490"/>
                    <a:pt x="20354" y="5694"/>
                  </a:cubicBezTo>
                  <a:cubicBezTo>
                    <a:pt x="19582" y="4898"/>
                    <a:pt x="17731" y="4671"/>
                    <a:pt x="14799" y="5353"/>
                  </a:cubicBezTo>
                  <a:cubicBezTo>
                    <a:pt x="11868" y="6035"/>
                    <a:pt x="7856" y="7627"/>
                    <a:pt x="3845" y="92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7042576" y="4525708"/>
              <a:ext cx="546046" cy="3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20570"/>
                  </a:moveTo>
                  <a:cubicBezTo>
                    <a:pt x="2512" y="14217"/>
                    <a:pt x="5023" y="7864"/>
                    <a:pt x="7995" y="4052"/>
                  </a:cubicBezTo>
                  <a:cubicBezTo>
                    <a:pt x="10967" y="241"/>
                    <a:pt x="14400" y="-1030"/>
                    <a:pt x="16744" y="876"/>
                  </a:cubicBezTo>
                  <a:cubicBezTo>
                    <a:pt x="19088" y="2782"/>
                    <a:pt x="20344" y="7864"/>
                    <a:pt x="21600" y="129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7164940" y="4708953"/>
              <a:ext cx="144310" cy="25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56" fill="norm" stroke="1" extrusionOk="0">
                  <a:moveTo>
                    <a:pt x="21345" y="6605"/>
                  </a:moveTo>
                  <a:cubicBezTo>
                    <a:pt x="20406" y="4673"/>
                    <a:pt x="19467" y="2741"/>
                    <a:pt x="18371" y="1512"/>
                  </a:cubicBezTo>
                  <a:cubicBezTo>
                    <a:pt x="17275" y="283"/>
                    <a:pt x="16023" y="-244"/>
                    <a:pt x="13206" y="107"/>
                  </a:cubicBezTo>
                  <a:cubicBezTo>
                    <a:pt x="10389" y="458"/>
                    <a:pt x="6006" y="1688"/>
                    <a:pt x="3345" y="2654"/>
                  </a:cubicBezTo>
                  <a:cubicBezTo>
                    <a:pt x="684" y="3619"/>
                    <a:pt x="-255" y="4322"/>
                    <a:pt x="58" y="4761"/>
                  </a:cubicBezTo>
                  <a:cubicBezTo>
                    <a:pt x="371" y="5200"/>
                    <a:pt x="1936" y="5376"/>
                    <a:pt x="3815" y="5200"/>
                  </a:cubicBezTo>
                  <a:cubicBezTo>
                    <a:pt x="5693" y="5024"/>
                    <a:pt x="7884" y="4497"/>
                    <a:pt x="10232" y="4234"/>
                  </a:cubicBezTo>
                  <a:cubicBezTo>
                    <a:pt x="12580" y="3971"/>
                    <a:pt x="15084" y="3971"/>
                    <a:pt x="15710" y="5815"/>
                  </a:cubicBezTo>
                  <a:cubicBezTo>
                    <a:pt x="16336" y="7658"/>
                    <a:pt x="15084" y="11346"/>
                    <a:pt x="13832" y="14244"/>
                  </a:cubicBezTo>
                  <a:cubicBezTo>
                    <a:pt x="12580" y="17141"/>
                    <a:pt x="11328" y="19249"/>
                    <a:pt x="10075" y="213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7309842" y="4789763"/>
              <a:ext cx="200258" cy="12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0635" fill="norm" stroke="1" extrusionOk="0">
                  <a:moveTo>
                    <a:pt x="19775" y="8434"/>
                  </a:moveTo>
                  <a:cubicBezTo>
                    <a:pt x="20436" y="5914"/>
                    <a:pt x="21097" y="3394"/>
                    <a:pt x="20766" y="1774"/>
                  </a:cubicBezTo>
                  <a:cubicBezTo>
                    <a:pt x="20436" y="154"/>
                    <a:pt x="19113" y="-566"/>
                    <a:pt x="16248" y="514"/>
                  </a:cubicBezTo>
                  <a:cubicBezTo>
                    <a:pt x="13383" y="1594"/>
                    <a:pt x="8975" y="4474"/>
                    <a:pt x="5999" y="6994"/>
                  </a:cubicBezTo>
                  <a:cubicBezTo>
                    <a:pt x="3024" y="9514"/>
                    <a:pt x="1481" y="11674"/>
                    <a:pt x="599" y="14014"/>
                  </a:cubicBezTo>
                  <a:cubicBezTo>
                    <a:pt x="-283" y="16354"/>
                    <a:pt x="-503" y="18874"/>
                    <a:pt x="2142" y="19954"/>
                  </a:cubicBezTo>
                  <a:cubicBezTo>
                    <a:pt x="4787" y="21034"/>
                    <a:pt x="10297" y="20674"/>
                    <a:pt x="13493" y="19954"/>
                  </a:cubicBezTo>
                  <a:cubicBezTo>
                    <a:pt x="16689" y="19234"/>
                    <a:pt x="17571" y="18154"/>
                    <a:pt x="18452" y="17074"/>
                  </a:cubicBezTo>
                  <a:cubicBezTo>
                    <a:pt x="19334" y="15994"/>
                    <a:pt x="20215" y="14914"/>
                    <a:pt x="19113" y="12214"/>
                  </a:cubicBezTo>
                  <a:cubicBezTo>
                    <a:pt x="18011" y="9514"/>
                    <a:pt x="14926" y="5194"/>
                    <a:pt x="11840" y="8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7880692" y="4547273"/>
              <a:ext cx="10794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0800"/>
                    <a:pt x="8471" y="0"/>
                    <a:pt x="12071" y="0"/>
                  </a:cubicBezTo>
                  <a:cubicBezTo>
                    <a:pt x="15671" y="0"/>
                    <a:pt x="1863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7880692" y="4661562"/>
              <a:ext cx="2222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8433086" y="4356792"/>
              <a:ext cx="44448" cy="22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800"/>
                    <a:pt x="11314" y="9600"/>
                    <a:pt x="7714" y="13200"/>
                  </a:cubicBezTo>
                  <a:cubicBezTo>
                    <a:pt x="4114" y="16800"/>
                    <a:pt x="2057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8229907" y="4674261"/>
              <a:ext cx="311120" cy="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1176" y="10800"/>
                  </a:cubicBezTo>
                  <a:cubicBezTo>
                    <a:pt x="2351" y="7200"/>
                    <a:pt x="4702" y="3600"/>
                    <a:pt x="8302" y="1800"/>
                  </a:cubicBezTo>
                  <a:cubicBezTo>
                    <a:pt x="11902" y="0"/>
                    <a:pt x="1675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8242606" y="4792855"/>
              <a:ext cx="191055" cy="22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18" fill="norm" stroke="1" extrusionOk="0">
                  <a:moveTo>
                    <a:pt x="7748" y="5645"/>
                  </a:moveTo>
                  <a:cubicBezTo>
                    <a:pt x="7748" y="4636"/>
                    <a:pt x="7748" y="3626"/>
                    <a:pt x="9157" y="2617"/>
                  </a:cubicBezTo>
                  <a:cubicBezTo>
                    <a:pt x="10565" y="1608"/>
                    <a:pt x="13383" y="598"/>
                    <a:pt x="15378" y="195"/>
                  </a:cubicBezTo>
                  <a:cubicBezTo>
                    <a:pt x="17374" y="-209"/>
                    <a:pt x="18548" y="-7"/>
                    <a:pt x="19604" y="1002"/>
                  </a:cubicBezTo>
                  <a:cubicBezTo>
                    <a:pt x="20661" y="2012"/>
                    <a:pt x="21600" y="3828"/>
                    <a:pt x="21013" y="5342"/>
                  </a:cubicBezTo>
                  <a:cubicBezTo>
                    <a:pt x="20426" y="6856"/>
                    <a:pt x="18313" y="8068"/>
                    <a:pt x="16670" y="8976"/>
                  </a:cubicBezTo>
                  <a:cubicBezTo>
                    <a:pt x="15026" y="9884"/>
                    <a:pt x="13852" y="10490"/>
                    <a:pt x="14322" y="11298"/>
                  </a:cubicBezTo>
                  <a:cubicBezTo>
                    <a:pt x="14791" y="12105"/>
                    <a:pt x="16904" y="13114"/>
                    <a:pt x="17961" y="14225"/>
                  </a:cubicBezTo>
                  <a:cubicBezTo>
                    <a:pt x="19017" y="15335"/>
                    <a:pt x="19017" y="16546"/>
                    <a:pt x="18078" y="17858"/>
                  </a:cubicBezTo>
                  <a:cubicBezTo>
                    <a:pt x="17139" y="19170"/>
                    <a:pt x="15261" y="20584"/>
                    <a:pt x="12091" y="20987"/>
                  </a:cubicBezTo>
                  <a:cubicBezTo>
                    <a:pt x="8922" y="21391"/>
                    <a:pt x="4461" y="20785"/>
                    <a:pt x="0" y="201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8085195" y="4195826"/>
              <a:ext cx="627265" cy="83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46" fill="norm" stroke="1" extrusionOk="0">
                  <a:moveTo>
                    <a:pt x="21555" y="1359"/>
                  </a:moveTo>
                  <a:cubicBezTo>
                    <a:pt x="20319" y="762"/>
                    <a:pt x="19082" y="165"/>
                    <a:pt x="17300" y="30"/>
                  </a:cubicBezTo>
                  <a:cubicBezTo>
                    <a:pt x="15519" y="-106"/>
                    <a:pt x="13191" y="220"/>
                    <a:pt x="11228" y="952"/>
                  </a:cubicBezTo>
                  <a:cubicBezTo>
                    <a:pt x="9264" y="1685"/>
                    <a:pt x="7664" y="2825"/>
                    <a:pt x="6210" y="4181"/>
                  </a:cubicBezTo>
                  <a:cubicBezTo>
                    <a:pt x="4755" y="5538"/>
                    <a:pt x="3446" y="7112"/>
                    <a:pt x="2610" y="8876"/>
                  </a:cubicBezTo>
                  <a:cubicBezTo>
                    <a:pt x="1773" y="10640"/>
                    <a:pt x="1410" y="12593"/>
                    <a:pt x="1046" y="14384"/>
                  </a:cubicBezTo>
                  <a:cubicBezTo>
                    <a:pt x="682" y="16175"/>
                    <a:pt x="319" y="17804"/>
                    <a:pt x="137" y="18862"/>
                  </a:cubicBezTo>
                  <a:cubicBezTo>
                    <a:pt x="-45" y="19920"/>
                    <a:pt x="-45" y="20409"/>
                    <a:pt x="137" y="20761"/>
                  </a:cubicBezTo>
                  <a:cubicBezTo>
                    <a:pt x="319" y="21114"/>
                    <a:pt x="682" y="21331"/>
                    <a:pt x="1846" y="21413"/>
                  </a:cubicBezTo>
                  <a:cubicBezTo>
                    <a:pt x="3010" y="21494"/>
                    <a:pt x="4973" y="21440"/>
                    <a:pt x="6973" y="21087"/>
                  </a:cubicBezTo>
                  <a:cubicBezTo>
                    <a:pt x="8973" y="20734"/>
                    <a:pt x="11010" y="20083"/>
                    <a:pt x="12755" y="18970"/>
                  </a:cubicBezTo>
                  <a:cubicBezTo>
                    <a:pt x="14500" y="17858"/>
                    <a:pt x="15955" y="16284"/>
                    <a:pt x="17082" y="14493"/>
                  </a:cubicBezTo>
                  <a:cubicBezTo>
                    <a:pt x="18210" y="12702"/>
                    <a:pt x="19010" y="10694"/>
                    <a:pt x="19337" y="9039"/>
                  </a:cubicBezTo>
                  <a:cubicBezTo>
                    <a:pt x="19664" y="7383"/>
                    <a:pt x="19519" y="6081"/>
                    <a:pt x="17991" y="5213"/>
                  </a:cubicBezTo>
                  <a:cubicBezTo>
                    <a:pt x="16464" y="4344"/>
                    <a:pt x="13555" y="3910"/>
                    <a:pt x="10646" y="3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Drawing"/>
          <p:cNvGrpSpPr/>
          <p:nvPr/>
        </p:nvGrpSpPr>
        <p:grpSpPr>
          <a:xfrm>
            <a:off x="1755318" y="1513751"/>
            <a:ext cx="11057703" cy="6892809"/>
            <a:chOff x="0" y="0"/>
            <a:chExt cx="11057702" cy="6892807"/>
          </a:xfrm>
        </p:grpSpPr>
        <p:sp>
          <p:nvSpPr>
            <p:cNvPr id="596" name="Line"/>
            <p:cNvSpPr/>
            <p:nvPr/>
          </p:nvSpPr>
          <p:spPr>
            <a:xfrm>
              <a:off x="102929" y="-1"/>
              <a:ext cx="192610" cy="77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380" fill="norm" stroke="1" extrusionOk="0">
                  <a:moveTo>
                    <a:pt x="1626" y="7245"/>
                  </a:moveTo>
                  <a:cubicBezTo>
                    <a:pt x="1626" y="8406"/>
                    <a:pt x="1626" y="9568"/>
                    <a:pt x="1974" y="11077"/>
                  </a:cubicBezTo>
                  <a:cubicBezTo>
                    <a:pt x="2323" y="12587"/>
                    <a:pt x="3019" y="14445"/>
                    <a:pt x="3600" y="15926"/>
                  </a:cubicBezTo>
                  <a:cubicBezTo>
                    <a:pt x="4181" y="17406"/>
                    <a:pt x="4645" y="18510"/>
                    <a:pt x="5110" y="19439"/>
                  </a:cubicBezTo>
                  <a:cubicBezTo>
                    <a:pt x="5574" y="20368"/>
                    <a:pt x="6039" y="21123"/>
                    <a:pt x="6271" y="21326"/>
                  </a:cubicBezTo>
                  <a:cubicBezTo>
                    <a:pt x="6503" y="21529"/>
                    <a:pt x="6503" y="21181"/>
                    <a:pt x="6039" y="19961"/>
                  </a:cubicBezTo>
                  <a:cubicBezTo>
                    <a:pt x="5574" y="18742"/>
                    <a:pt x="4645" y="16652"/>
                    <a:pt x="3716" y="14532"/>
                  </a:cubicBezTo>
                  <a:cubicBezTo>
                    <a:pt x="2787" y="12413"/>
                    <a:pt x="1858" y="10264"/>
                    <a:pt x="1161" y="8174"/>
                  </a:cubicBezTo>
                  <a:cubicBezTo>
                    <a:pt x="465" y="6084"/>
                    <a:pt x="0" y="4052"/>
                    <a:pt x="0" y="2861"/>
                  </a:cubicBezTo>
                  <a:cubicBezTo>
                    <a:pt x="0" y="1671"/>
                    <a:pt x="465" y="1323"/>
                    <a:pt x="1161" y="974"/>
                  </a:cubicBezTo>
                  <a:cubicBezTo>
                    <a:pt x="1858" y="626"/>
                    <a:pt x="2787" y="277"/>
                    <a:pt x="3832" y="103"/>
                  </a:cubicBezTo>
                  <a:cubicBezTo>
                    <a:pt x="4877" y="-71"/>
                    <a:pt x="6039" y="-71"/>
                    <a:pt x="8477" y="481"/>
                  </a:cubicBezTo>
                  <a:cubicBezTo>
                    <a:pt x="10916" y="1032"/>
                    <a:pt x="14632" y="2135"/>
                    <a:pt x="17303" y="3413"/>
                  </a:cubicBezTo>
                  <a:cubicBezTo>
                    <a:pt x="19974" y="4690"/>
                    <a:pt x="21600" y="6142"/>
                    <a:pt x="21019" y="7332"/>
                  </a:cubicBezTo>
                  <a:cubicBezTo>
                    <a:pt x="20439" y="8523"/>
                    <a:pt x="17652" y="9452"/>
                    <a:pt x="14981" y="10032"/>
                  </a:cubicBezTo>
                  <a:cubicBezTo>
                    <a:pt x="12310" y="10613"/>
                    <a:pt x="9755" y="10845"/>
                    <a:pt x="7665" y="10990"/>
                  </a:cubicBezTo>
                  <a:cubicBezTo>
                    <a:pt x="5574" y="11135"/>
                    <a:pt x="3948" y="11194"/>
                    <a:pt x="3252" y="11281"/>
                  </a:cubicBezTo>
                  <a:cubicBezTo>
                    <a:pt x="2555" y="11368"/>
                    <a:pt x="2787" y="11484"/>
                    <a:pt x="3019" y="1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309931" y="422805"/>
              <a:ext cx="258619" cy="269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23" fill="norm" stroke="1" extrusionOk="0">
                  <a:moveTo>
                    <a:pt x="3546" y="14175"/>
                  </a:moveTo>
                  <a:cubicBezTo>
                    <a:pt x="2668" y="13837"/>
                    <a:pt x="1790" y="13500"/>
                    <a:pt x="1087" y="12403"/>
                  </a:cubicBezTo>
                  <a:cubicBezTo>
                    <a:pt x="385" y="11306"/>
                    <a:pt x="-142" y="9450"/>
                    <a:pt x="34" y="8353"/>
                  </a:cubicBezTo>
                  <a:cubicBezTo>
                    <a:pt x="209" y="7256"/>
                    <a:pt x="1087" y="6919"/>
                    <a:pt x="2492" y="7087"/>
                  </a:cubicBezTo>
                  <a:cubicBezTo>
                    <a:pt x="3897" y="7256"/>
                    <a:pt x="5829" y="7931"/>
                    <a:pt x="7146" y="10125"/>
                  </a:cubicBezTo>
                  <a:cubicBezTo>
                    <a:pt x="8463" y="12319"/>
                    <a:pt x="9165" y="16031"/>
                    <a:pt x="9429" y="18309"/>
                  </a:cubicBezTo>
                  <a:cubicBezTo>
                    <a:pt x="9692" y="20587"/>
                    <a:pt x="9517" y="21431"/>
                    <a:pt x="9078" y="21516"/>
                  </a:cubicBezTo>
                  <a:cubicBezTo>
                    <a:pt x="8638" y="21600"/>
                    <a:pt x="7936" y="20925"/>
                    <a:pt x="7409" y="18900"/>
                  </a:cubicBezTo>
                  <a:cubicBezTo>
                    <a:pt x="6882" y="16875"/>
                    <a:pt x="6531" y="13500"/>
                    <a:pt x="7760" y="10631"/>
                  </a:cubicBezTo>
                  <a:cubicBezTo>
                    <a:pt x="8990" y="7762"/>
                    <a:pt x="11799" y="5400"/>
                    <a:pt x="14346" y="3712"/>
                  </a:cubicBezTo>
                  <a:cubicBezTo>
                    <a:pt x="16892" y="2025"/>
                    <a:pt x="19175" y="1012"/>
                    <a:pt x="214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33684" y="155581"/>
              <a:ext cx="236466" cy="52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63" fill="norm" stroke="1" extrusionOk="0">
                  <a:moveTo>
                    <a:pt x="13329" y="2096"/>
                  </a:moveTo>
                  <a:cubicBezTo>
                    <a:pt x="12755" y="1319"/>
                    <a:pt x="12182" y="541"/>
                    <a:pt x="11417" y="196"/>
                  </a:cubicBezTo>
                  <a:cubicBezTo>
                    <a:pt x="10653" y="-150"/>
                    <a:pt x="9697" y="-64"/>
                    <a:pt x="8263" y="671"/>
                  </a:cubicBezTo>
                  <a:cubicBezTo>
                    <a:pt x="6830" y="1405"/>
                    <a:pt x="4918" y="2788"/>
                    <a:pt x="3389" y="4948"/>
                  </a:cubicBezTo>
                  <a:cubicBezTo>
                    <a:pt x="1860" y="7108"/>
                    <a:pt x="713" y="10045"/>
                    <a:pt x="235" y="12508"/>
                  </a:cubicBezTo>
                  <a:cubicBezTo>
                    <a:pt x="-243" y="14970"/>
                    <a:pt x="-52" y="16957"/>
                    <a:pt x="1382" y="18426"/>
                  </a:cubicBezTo>
                  <a:cubicBezTo>
                    <a:pt x="2815" y="19895"/>
                    <a:pt x="5492" y="20845"/>
                    <a:pt x="9028" y="21148"/>
                  </a:cubicBezTo>
                  <a:cubicBezTo>
                    <a:pt x="12564" y="21450"/>
                    <a:pt x="16961" y="21104"/>
                    <a:pt x="21357" y="207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206955" y="114710"/>
              <a:ext cx="88879" cy="47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63" fill="norm" stroke="1" extrusionOk="0">
                  <a:moveTo>
                    <a:pt x="20274" y="5911"/>
                  </a:moveTo>
                  <a:cubicBezTo>
                    <a:pt x="20777" y="4759"/>
                    <a:pt x="21279" y="3607"/>
                    <a:pt x="21028" y="2599"/>
                  </a:cubicBezTo>
                  <a:cubicBezTo>
                    <a:pt x="20777" y="1591"/>
                    <a:pt x="19772" y="727"/>
                    <a:pt x="18014" y="295"/>
                  </a:cubicBezTo>
                  <a:cubicBezTo>
                    <a:pt x="16256" y="-137"/>
                    <a:pt x="13744" y="-137"/>
                    <a:pt x="10730" y="583"/>
                  </a:cubicBezTo>
                  <a:cubicBezTo>
                    <a:pt x="7716" y="1303"/>
                    <a:pt x="4200" y="2743"/>
                    <a:pt x="2191" y="4807"/>
                  </a:cubicBezTo>
                  <a:cubicBezTo>
                    <a:pt x="181" y="6871"/>
                    <a:pt x="-321" y="9559"/>
                    <a:pt x="181" y="12247"/>
                  </a:cubicBezTo>
                  <a:cubicBezTo>
                    <a:pt x="684" y="14935"/>
                    <a:pt x="2191" y="17623"/>
                    <a:pt x="2944" y="19255"/>
                  </a:cubicBezTo>
                  <a:cubicBezTo>
                    <a:pt x="3698" y="20887"/>
                    <a:pt x="3698" y="21463"/>
                    <a:pt x="3446" y="21463"/>
                  </a:cubicBezTo>
                  <a:cubicBezTo>
                    <a:pt x="3195" y="21463"/>
                    <a:pt x="2693" y="20887"/>
                    <a:pt x="2191" y="203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146341" y="410106"/>
              <a:ext cx="184133" cy="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5429"/>
                    <a:pt x="8938" y="9257"/>
                    <a:pt x="12538" y="5657"/>
                  </a:cubicBezTo>
                  <a:cubicBezTo>
                    <a:pt x="16138" y="2057"/>
                    <a:pt x="18869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381268" y="403756"/>
              <a:ext cx="19049" cy="1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1381268" y="340263"/>
              <a:ext cx="19049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1457460" y="356634"/>
              <a:ext cx="165085" cy="19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970"/>
                  </a:moveTo>
                  <a:cubicBezTo>
                    <a:pt x="1385" y="970"/>
                    <a:pt x="2769" y="970"/>
                    <a:pt x="4569" y="3471"/>
                  </a:cubicBezTo>
                  <a:cubicBezTo>
                    <a:pt x="6369" y="5972"/>
                    <a:pt x="8585" y="10974"/>
                    <a:pt x="9692" y="14157"/>
                  </a:cubicBezTo>
                  <a:cubicBezTo>
                    <a:pt x="10800" y="17340"/>
                    <a:pt x="10800" y="18705"/>
                    <a:pt x="10246" y="19728"/>
                  </a:cubicBezTo>
                  <a:cubicBezTo>
                    <a:pt x="9692" y="20751"/>
                    <a:pt x="8585" y="21433"/>
                    <a:pt x="7892" y="21092"/>
                  </a:cubicBezTo>
                  <a:cubicBezTo>
                    <a:pt x="7200" y="20751"/>
                    <a:pt x="6923" y="19387"/>
                    <a:pt x="7615" y="16090"/>
                  </a:cubicBezTo>
                  <a:cubicBezTo>
                    <a:pt x="8308" y="12793"/>
                    <a:pt x="9969" y="7564"/>
                    <a:pt x="12185" y="4494"/>
                  </a:cubicBezTo>
                  <a:cubicBezTo>
                    <a:pt x="14400" y="1425"/>
                    <a:pt x="17169" y="515"/>
                    <a:pt x="18831" y="174"/>
                  </a:cubicBezTo>
                  <a:cubicBezTo>
                    <a:pt x="20492" y="-167"/>
                    <a:pt x="21046" y="60"/>
                    <a:pt x="21600" y="2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1639154" y="345289"/>
              <a:ext cx="84980" cy="22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30" fill="norm" stroke="1" extrusionOk="0">
                  <a:moveTo>
                    <a:pt x="21153" y="2548"/>
                  </a:moveTo>
                  <a:cubicBezTo>
                    <a:pt x="19573" y="1741"/>
                    <a:pt x="17992" y="933"/>
                    <a:pt x="15621" y="429"/>
                  </a:cubicBezTo>
                  <a:cubicBezTo>
                    <a:pt x="13251" y="-76"/>
                    <a:pt x="10090" y="-278"/>
                    <a:pt x="6929" y="630"/>
                  </a:cubicBezTo>
                  <a:cubicBezTo>
                    <a:pt x="3768" y="1539"/>
                    <a:pt x="607" y="3558"/>
                    <a:pt x="80" y="5475"/>
                  </a:cubicBezTo>
                  <a:cubicBezTo>
                    <a:pt x="-447" y="7393"/>
                    <a:pt x="1660" y="9210"/>
                    <a:pt x="5348" y="11229"/>
                  </a:cubicBezTo>
                  <a:cubicBezTo>
                    <a:pt x="9036" y="13247"/>
                    <a:pt x="14304" y="15468"/>
                    <a:pt x="16675" y="17184"/>
                  </a:cubicBezTo>
                  <a:cubicBezTo>
                    <a:pt x="19046" y="18900"/>
                    <a:pt x="18519" y="20111"/>
                    <a:pt x="16675" y="20716"/>
                  </a:cubicBezTo>
                  <a:cubicBezTo>
                    <a:pt x="14831" y="21322"/>
                    <a:pt x="11670" y="21322"/>
                    <a:pt x="9299" y="20313"/>
                  </a:cubicBezTo>
                  <a:cubicBezTo>
                    <a:pt x="6929" y="19303"/>
                    <a:pt x="5348" y="17285"/>
                    <a:pt x="5085" y="15569"/>
                  </a:cubicBezTo>
                  <a:cubicBezTo>
                    <a:pt x="4821" y="13853"/>
                    <a:pt x="5875" y="12440"/>
                    <a:pt x="6929" y="110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1857976" y="156131"/>
              <a:ext cx="107435" cy="43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35" fill="norm" stroke="1" extrusionOk="0">
                  <a:moveTo>
                    <a:pt x="11334" y="0"/>
                  </a:moveTo>
                  <a:cubicBezTo>
                    <a:pt x="8793" y="0"/>
                    <a:pt x="6252" y="0"/>
                    <a:pt x="4558" y="260"/>
                  </a:cubicBezTo>
                  <a:cubicBezTo>
                    <a:pt x="2864" y="519"/>
                    <a:pt x="2017" y="1038"/>
                    <a:pt x="1593" y="2700"/>
                  </a:cubicBezTo>
                  <a:cubicBezTo>
                    <a:pt x="1170" y="4362"/>
                    <a:pt x="1170" y="7165"/>
                    <a:pt x="958" y="10021"/>
                  </a:cubicBezTo>
                  <a:cubicBezTo>
                    <a:pt x="746" y="12877"/>
                    <a:pt x="323" y="15785"/>
                    <a:pt x="111" y="17654"/>
                  </a:cubicBezTo>
                  <a:cubicBezTo>
                    <a:pt x="-101" y="19523"/>
                    <a:pt x="-101" y="20354"/>
                    <a:pt x="958" y="20873"/>
                  </a:cubicBezTo>
                  <a:cubicBezTo>
                    <a:pt x="2017" y="21392"/>
                    <a:pt x="4134" y="21600"/>
                    <a:pt x="6887" y="21288"/>
                  </a:cubicBezTo>
                  <a:cubicBezTo>
                    <a:pt x="9640" y="20977"/>
                    <a:pt x="13028" y="20146"/>
                    <a:pt x="15570" y="19108"/>
                  </a:cubicBezTo>
                  <a:cubicBezTo>
                    <a:pt x="18111" y="18069"/>
                    <a:pt x="19805" y="16823"/>
                    <a:pt x="21499" y="15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1857470" y="327564"/>
              <a:ext cx="165085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2439360" y="252270"/>
              <a:ext cx="104689" cy="29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59" fill="norm" stroke="1" extrusionOk="0">
                  <a:moveTo>
                    <a:pt x="5426" y="4563"/>
                  </a:moveTo>
                  <a:cubicBezTo>
                    <a:pt x="3765" y="4100"/>
                    <a:pt x="2103" y="3637"/>
                    <a:pt x="1065" y="3020"/>
                  </a:cubicBezTo>
                  <a:cubicBezTo>
                    <a:pt x="26" y="2403"/>
                    <a:pt x="-389" y="1631"/>
                    <a:pt x="442" y="1091"/>
                  </a:cubicBezTo>
                  <a:cubicBezTo>
                    <a:pt x="1273" y="551"/>
                    <a:pt x="3349" y="243"/>
                    <a:pt x="5426" y="88"/>
                  </a:cubicBezTo>
                  <a:cubicBezTo>
                    <a:pt x="7503" y="-66"/>
                    <a:pt x="9580" y="-66"/>
                    <a:pt x="12073" y="474"/>
                  </a:cubicBezTo>
                  <a:cubicBezTo>
                    <a:pt x="14565" y="1014"/>
                    <a:pt x="17473" y="2094"/>
                    <a:pt x="17473" y="3714"/>
                  </a:cubicBezTo>
                  <a:cubicBezTo>
                    <a:pt x="17473" y="5334"/>
                    <a:pt x="14565" y="7494"/>
                    <a:pt x="11865" y="8805"/>
                  </a:cubicBezTo>
                  <a:cubicBezTo>
                    <a:pt x="9165" y="10117"/>
                    <a:pt x="6673" y="10580"/>
                    <a:pt x="6465" y="10811"/>
                  </a:cubicBezTo>
                  <a:cubicBezTo>
                    <a:pt x="6257" y="11043"/>
                    <a:pt x="8334" y="11043"/>
                    <a:pt x="11242" y="11583"/>
                  </a:cubicBezTo>
                  <a:cubicBezTo>
                    <a:pt x="14149" y="12123"/>
                    <a:pt x="17888" y="13203"/>
                    <a:pt x="19549" y="14514"/>
                  </a:cubicBezTo>
                  <a:cubicBezTo>
                    <a:pt x="21211" y="15825"/>
                    <a:pt x="20796" y="17368"/>
                    <a:pt x="18303" y="18603"/>
                  </a:cubicBezTo>
                  <a:cubicBezTo>
                    <a:pt x="15811" y="19837"/>
                    <a:pt x="11242" y="20763"/>
                    <a:pt x="7711" y="21148"/>
                  </a:cubicBezTo>
                  <a:cubicBezTo>
                    <a:pt x="4180" y="21534"/>
                    <a:pt x="1688" y="21380"/>
                    <a:pt x="1688" y="20763"/>
                  </a:cubicBezTo>
                  <a:cubicBezTo>
                    <a:pt x="1688" y="20145"/>
                    <a:pt x="4180" y="19065"/>
                    <a:pt x="6673" y="179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2822999" y="296814"/>
              <a:ext cx="139262" cy="22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168" fill="norm" stroke="1" extrusionOk="0">
                  <a:moveTo>
                    <a:pt x="916" y="5210"/>
                  </a:moveTo>
                  <a:cubicBezTo>
                    <a:pt x="589" y="4228"/>
                    <a:pt x="261" y="3246"/>
                    <a:pt x="98" y="2166"/>
                  </a:cubicBezTo>
                  <a:cubicBezTo>
                    <a:pt x="-66" y="1086"/>
                    <a:pt x="-66" y="-92"/>
                    <a:pt x="425" y="6"/>
                  </a:cubicBezTo>
                  <a:cubicBezTo>
                    <a:pt x="916" y="104"/>
                    <a:pt x="1898" y="1479"/>
                    <a:pt x="3370" y="4523"/>
                  </a:cubicBezTo>
                  <a:cubicBezTo>
                    <a:pt x="4843" y="7566"/>
                    <a:pt x="6807" y="12279"/>
                    <a:pt x="8116" y="15126"/>
                  </a:cubicBezTo>
                  <a:cubicBezTo>
                    <a:pt x="9425" y="17973"/>
                    <a:pt x="10079" y="18955"/>
                    <a:pt x="10898" y="19839"/>
                  </a:cubicBezTo>
                  <a:cubicBezTo>
                    <a:pt x="11716" y="20723"/>
                    <a:pt x="12698" y="21508"/>
                    <a:pt x="13352" y="21017"/>
                  </a:cubicBezTo>
                  <a:cubicBezTo>
                    <a:pt x="14007" y="20526"/>
                    <a:pt x="14334" y="18759"/>
                    <a:pt x="14825" y="16403"/>
                  </a:cubicBezTo>
                  <a:cubicBezTo>
                    <a:pt x="15316" y="14046"/>
                    <a:pt x="15970" y="11101"/>
                    <a:pt x="17116" y="8843"/>
                  </a:cubicBezTo>
                  <a:cubicBezTo>
                    <a:pt x="18261" y="6584"/>
                    <a:pt x="19898" y="5013"/>
                    <a:pt x="21534" y="3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3063850" y="212145"/>
              <a:ext cx="203180" cy="29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7331"/>
                  </a:moveTo>
                  <a:cubicBezTo>
                    <a:pt x="675" y="10806"/>
                    <a:pt x="1350" y="14280"/>
                    <a:pt x="1687" y="16394"/>
                  </a:cubicBezTo>
                  <a:cubicBezTo>
                    <a:pt x="2025" y="18509"/>
                    <a:pt x="2025" y="19264"/>
                    <a:pt x="1912" y="20020"/>
                  </a:cubicBezTo>
                  <a:cubicBezTo>
                    <a:pt x="1800" y="20775"/>
                    <a:pt x="1575" y="21530"/>
                    <a:pt x="1462" y="21379"/>
                  </a:cubicBezTo>
                  <a:cubicBezTo>
                    <a:pt x="1350" y="21228"/>
                    <a:pt x="1350" y="20171"/>
                    <a:pt x="2025" y="17452"/>
                  </a:cubicBezTo>
                  <a:cubicBezTo>
                    <a:pt x="2700" y="14733"/>
                    <a:pt x="4050" y="10352"/>
                    <a:pt x="5062" y="7860"/>
                  </a:cubicBezTo>
                  <a:cubicBezTo>
                    <a:pt x="6075" y="5368"/>
                    <a:pt x="6750" y="4764"/>
                    <a:pt x="7088" y="4990"/>
                  </a:cubicBezTo>
                  <a:cubicBezTo>
                    <a:pt x="7425" y="5217"/>
                    <a:pt x="7425" y="6274"/>
                    <a:pt x="7425" y="7256"/>
                  </a:cubicBezTo>
                  <a:cubicBezTo>
                    <a:pt x="7425" y="8238"/>
                    <a:pt x="7425" y="9144"/>
                    <a:pt x="7875" y="9220"/>
                  </a:cubicBezTo>
                  <a:cubicBezTo>
                    <a:pt x="8325" y="9295"/>
                    <a:pt x="9225" y="8540"/>
                    <a:pt x="10237" y="7105"/>
                  </a:cubicBezTo>
                  <a:cubicBezTo>
                    <a:pt x="11250" y="5670"/>
                    <a:pt x="12375" y="3555"/>
                    <a:pt x="13388" y="2120"/>
                  </a:cubicBezTo>
                  <a:cubicBezTo>
                    <a:pt x="14400" y="685"/>
                    <a:pt x="15300" y="-70"/>
                    <a:pt x="16087" y="6"/>
                  </a:cubicBezTo>
                  <a:cubicBezTo>
                    <a:pt x="16875" y="81"/>
                    <a:pt x="17550" y="987"/>
                    <a:pt x="18225" y="3706"/>
                  </a:cubicBezTo>
                  <a:cubicBezTo>
                    <a:pt x="18900" y="6425"/>
                    <a:pt x="19575" y="10957"/>
                    <a:pt x="20137" y="13675"/>
                  </a:cubicBezTo>
                  <a:cubicBezTo>
                    <a:pt x="20700" y="16394"/>
                    <a:pt x="21150" y="17301"/>
                    <a:pt x="21600" y="182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3338197" y="357059"/>
              <a:ext cx="74869" cy="15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27" fill="norm" stroke="1" extrusionOk="0">
                  <a:moveTo>
                    <a:pt x="14024" y="3813"/>
                  </a:moveTo>
                  <a:cubicBezTo>
                    <a:pt x="14024" y="2354"/>
                    <a:pt x="14024" y="895"/>
                    <a:pt x="12524" y="311"/>
                  </a:cubicBezTo>
                  <a:cubicBezTo>
                    <a:pt x="11024" y="-273"/>
                    <a:pt x="8024" y="19"/>
                    <a:pt x="5624" y="749"/>
                  </a:cubicBezTo>
                  <a:cubicBezTo>
                    <a:pt x="3224" y="1478"/>
                    <a:pt x="1424" y="2646"/>
                    <a:pt x="524" y="4105"/>
                  </a:cubicBezTo>
                  <a:cubicBezTo>
                    <a:pt x="-376" y="5565"/>
                    <a:pt x="-376" y="7316"/>
                    <a:pt x="2624" y="8922"/>
                  </a:cubicBezTo>
                  <a:cubicBezTo>
                    <a:pt x="5624" y="10527"/>
                    <a:pt x="11624" y="11986"/>
                    <a:pt x="15524" y="13446"/>
                  </a:cubicBezTo>
                  <a:cubicBezTo>
                    <a:pt x="19424" y="14905"/>
                    <a:pt x="21224" y="16365"/>
                    <a:pt x="21224" y="17678"/>
                  </a:cubicBezTo>
                  <a:cubicBezTo>
                    <a:pt x="21224" y="18992"/>
                    <a:pt x="19424" y="20159"/>
                    <a:pt x="16124" y="20743"/>
                  </a:cubicBezTo>
                  <a:cubicBezTo>
                    <a:pt x="12824" y="21327"/>
                    <a:pt x="8024" y="21327"/>
                    <a:pt x="3224" y="213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3802127" y="96870"/>
              <a:ext cx="449055" cy="42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6913" y="16390"/>
                  </a:moveTo>
                  <a:cubicBezTo>
                    <a:pt x="6508" y="15087"/>
                    <a:pt x="6102" y="13785"/>
                    <a:pt x="5595" y="13134"/>
                  </a:cubicBezTo>
                  <a:cubicBezTo>
                    <a:pt x="5088" y="12482"/>
                    <a:pt x="4479" y="12482"/>
                    <a:pt x="3516" y="13622"/>
                  </a:cubicBezTo>
                  <a:cubicBezTo>
                    <a:pt x="2553" y="14762"/>
                    <a:pt x="1234" y="17041"/>
                    <a:pt x="575" y="18452"/>
                  </a:cubicBezTo>
                  <a:cubicBezTo>
                    <a:pt x="-84" y="19863"/>
                    <a:pt x="-84" y="20406"/>
                    <a:pt x="119" y="20840"/>
                  </a:cubicBezTo>
                  <a:cubicBezTo>
                    <a:pt x="322" y="21274"/>
                    <a:pt x="727" y="21600"/>
                    <a:pt x="1589" y="20894"/>
                  </a:cubicBezTo>
                  <a:cubicBezTo>
                    <a:pt x="2451" y="20189"/>
                    <a:pt x="3770" y="18452"/>
                    <a:pt x="4581" y="17367"/>
                  </a:cubicBezTo>
                  <a:cubicBezTo>
                    <a:pt x="5392" y="16281"/>
                    <a:pt x="5696" y="15847"/>
                    <a:pt x="5899" y="16010"/>
                  </a:cubicBezTo>
                  <a:cubicBezTo>
                    <a:pt x="6102" y="16173"/>
                    <a:pt x="6203" y="16933"/>
                    <a:pt x="6355" y="17692"/>
                  </a:cubicBezTo>
                  <a:cubicBezTo>
                    <a:pt x="6508" y="18452"/>
                    <a:pt x="6710" y="19212"/>
                    <a:pt x="7065" y="19700"/>
                  </a:cubicBezTo>
                  <a:cubicBezTo>
                    <a:pt x="7420" y="20189"/>
                    <a:pt x="7927" y="20406"/>
                    <a:pt x="8333" y="20297"/>
                  </a:cubicBezTo>
                  <a:cubicBezTo>
                    <a:pt x="8739" y="20189"/>
                    <a:pt x="9043" y="19755"/>
                    <a:pt x="9651" y="18018"/>
                  </a:cubicBezTo>
                  <a:cubicBezTo>
                    <a:pt x="10260" y="16281"/>
                    <a:pt x="11172" y="13242"/>
                    <a:pt x="11882" y="10366"/>
                  </a:cubicBezTo>
                  <a:cubicBezTo>
                    <a:pt x="12592" y="7489"/>
                    <a:pt x="13099" y="4776"/>
                    <a:pt x="13353" y="3148"/>
                  </a:cubicBezTo>
                  <a:cubicBezTo>
                    <a:pt x="13606" y="1520"/>
                    <a:pt x="13606" y="977"/>
                    <a:pt x="13403" y="868"/>
                  </a:cubicBezTo>
                  <a:cubicBezTo>
                    <a:pt x="13201" y="760"/>
                    <a:pt x="12795" y="1085"/>
                    <a:pt x="12186" y="2714"/>
                  </a:cubicBezTo>
                  <a:cubicBezTo>
                    <a:pt x="11578" y="4342"/>
                    <a:pt x="10767" y="7272"/>
                    <a:pt x="10412" y="10149"/>
                  </a:cubicBezTo>
                  <a:cubicBezTo>
                    <a:pt x="10057" y="13025"/>
                    <a:pt x="10158" y="15847"/>
                    <a:pt x="10361" y="17584"/>
                  </a:cubicBezTo>
                  <a:cubicBezTo>
                    <a:pt x="10564" y="19321"/>
                    <a:pt x="10868" y="19972"/>
                    <a:pt x="11223" y="20460"/>
                  </a:cubicBezTo>
                  <a:cubicBezTo>
                    <a:pt x="11578" y="20949"/>
                    <a:pt x="11984" y="21274"/>
                    <a:pt x="12491" y="21274"/>
                  </a:cubicBezTo>
                  <a:cubicBezTo>
                    <a:pt x="12998" y="21274"/>
                    <a:pt x="13606" y="20949"/>
                    <a:pt x="14722" y="19266"/>
                  </a:cubicBezTo>
                  <a:cubicBezTo>
                    <a:pt x="15837" y="17584"/>
                    <a:pt x="17460" y="14545"/>
                    <a:pt x="18677" y="11614"/>
                  </a:cubicBezTo>
                  <a:cubicBezTo>
                    <a:pt x="19893" y="8683"/>
                    <a:pt x="20705" y="5861"/>
                    <a:pt x="21110" y="4125"/>
                  </a:cubicBezTo>
                  <a:cubicBezTo>
                    <a:pt x="21516" y="2388"/>
                    <a:pt x="21516" y="1737"/>
                    <a:pt x="21465" y="1140"/>
                  </a:cubicBezTo>
                  <a:cubicBezTo>
                    <a:pt x="21415" y="543"/>
                    <a:pt x="21313" y="0"/>
                    <a:pt x="21009" y="0"/>
                  </a:cubicBezTo>
                  <a:cubicBezTo>
                    <a:pt x="20705" y="0"/>
                    <a:pt x="20198" y="543"/>
                    <a:pt x="19691" y="2117"/>
                  </a:cubicBezTo>
                  <a:cubicBezTo>
                    <a:pt x="19184" y="3690"/>
                    <a:pt x="18677" y="6295"/>
                    <a:pt x="18474" y="9335"/>
                  </a:cubicBezTo>
                  <a:cubicBezTo>
                    <a:pt x="18271" y="12374"/>
                    <a:pt x="18372" y="15847"/>
                    <a:pt x="18930" y="17964"/>
                  </a:cubicBezTo>
                  <a:cubicBezTo>
                    <a:pt x="19488" y="20080"/>
                    <a:pt x="20502" y="20840"/>
                    <a:pt x="2151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4615338" y="327665"/>
              <a:ext cx="162841" cy="17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516" fill="norm" stroke="1" extrusionOk="0">
                  <a:moveTo>
                    <a:pt x="2199" y="9671"/>
                  </a:moveTo>
                  <a:cubicBezTo>
                    <a:pt x="3584" y="9919"/>
                    <a:pt x="4969" y="10168"/>
                    <a:pt x="6215" y="9795"/>
                  </a:cubicBezTo>
                  <a:cubicBezTo>
                    <a:pt x="7461" y="9423"/>
                    <a:pt x="8569" y="8430"/>
                    <a:pt x="9538" y="7188"/>
                  </a:cubicBezTo>
                  <a:cubicBezTo>
                    <a:pt x="10507" y="5947"/>
                    <a:pt x="11338" y="4457"/>
                    <a:pt x="11615" y="3092"/>
                  </a:cubicBezTo>
                  <a:cubicBezTo>
                    <a:pt x="11892" y="1726"/>
                    <a:pt x="11615" y="485"/>
                    <a:pt x="10784" y="112"/>
                  </a:cubicBezTo>
                  <a:cubicBezTo>
                    <a:pt x="9953" y="-260"/>
                    <a:pt x="8569" y="237"/>
                    <a:pt x="6630" y="2471"/>
                  </a:cubicBezTo>
                  <a:cubicBezTo>
                    <a:pt x="4692" y="4706"/>
                    <a:pt x="2199" y="8678"/>
                    <a:pt x="953" y="11781"/>
                  </a:cubicBezTo>
                  <a:cubicBezTo>
                    <a:pt x="-293" y="14885"/>
                    <a:pt x="-293" y="17119"/>
                    <a:pt x="815" y="18733"/>
                  </a:cubicBezTo>
                  <a:cubicBezTo>
                    <a:pt x="1922" y="20347"/>
                    <a:pt x="4138" y="21340"/>
                    <a:pt x="7738" y="19602"/>
                  </a:cubicBezTo>
                  <a:cubicBezTo>
                    <a:pt x="11338" y="17864"/>
                    <a:pt x="16322" y="13395"/>
                    <a:pt x="21307" y="89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4793770" y="329883"/>
              <a:ext cx="105047" cy="15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71" fill="norm" stroke="1" extrusionOk="0">
                  <a:moveTo>
                    <a:pt x="2001" y="2371"/>
                  </a:moveTo>
                  <a:cubicBezTo>
                    <a:pt x="2001" y="7171"/>
                    <a:pt x="2001" y="11971"/>
                    <a:pt x="1785" y="15121"/>
                  </a:cubicBezTo>
                  <a:cubicBezTo>
                    <a:pt x="1569" y="18271"/>
                    <a:pt x="1137" y="19771"/>
                    <a:pt x="705" y="19621"/>
                  </a:cubicBezTo>
                  <a:cubicBezTo>
                    <a:pt x="273" y="19471"/>
                    <a:pt x="-159" y="17671"/>
                    <a:pt x="57" y="14971"/>
                  </a:cubicBezTo>
                  <a:cubicBezTo>
                    <a:pt x="273" y="12271"/>
                    <a:pt x="1137" y="8671"/>
                    <a:pt x="2001" y="5971"/>
                  </a:cubicBezTo>
                  <a:cubicBezTo>
                    <a:pt x="2865" y="3271"/>
                    <a:pt x="3729" y="1471"/>
                    <a:pt x="5241" y="571"/>
                  </a:cubicBezTo>
                  <a:cubicBezTo>
                    <a:pt x="6753" y="-329"/>
                    <a:pt x="8913" y="-329"/>
                    <a:pt x="10857" y="1771"/>
                  </a:cubicBezTo>
                  <a:cubicBezTo>
                    <a:pt x="12801" y="3871"/>
                    <a:pt x="14529" y="8071"/>
                    <a:pt x="16257" y="11671"/>
                  </a:cubicBezTo>
                  <a:cubicBezTo>
                    <a:pt x="17985" y="15271"/>
                    <a:pt x="19713" y="18271"/>
                    <a:pt x="21441" y="212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4963632" y="35238"/>
              <a:ext cx="124343" cy="45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41" fill="norm" stroke="1" extrusionOk="0">
                  <a:moveTo>
                    <a:pt x="14895" y="16137"/>
                  </a:moveTo>
                  <a:cubicBezTo>
                    <a:pt x="14895" y="15440"/>
                    <a:pt x="14895" y="14743"/>
                    <a:pt x="14175" y="14246"/>
                  </a:cubicBezTo>
                  <a:cubicBezTo>
                    <a:pt x="13455" y="13748"/>
                    <a:pt x="12015" y="13449"/>
                    <a:pt x="10395" y="13449"/>
                  </a:cubicBezTo>
                  <a:cubicBezTo>
                    <a:pt x="8775" y="13449"/>
                    <a:pt x="6975" y="13748"/>
                    <a:pt x="5175" y="14793"/>
                  </a:cubicBezTo>
                  <a:cubicBezTo>
                    <a:pt x="3375" y="15838"/>
                    <a:pt x="1575" y="17630"/>
                    <a:pt x="675" y="18924"/>
                  </a:cubicBezTo>
                  <a:cubicBezTo>
                    <a:pt x="-225" y="20218"/>
                    <a:pt x="-225" y="21014"/>
                    <a:pt x="675" y="21263"/>
                  </a:cubicBezTo>
                  <a:cubicBezTo>
                    <a:pt x="1575" y="21512"/>
                    <a:pt x="3375" y="21213"/>
                    <a:pt x="6075" y="19571"/>
                  </a:cubicBezTo>
                  <a:cubicBezTo>
                    <a:pt x="8775" y="17929"/>
                    <a:pt x="12375" y="14942"/>
                    <a:pt x="15075" y="11707"/>
                  </a:cubicBezTo>
                  <a:cubicBezTo>
                    <a:pt x="17775" y="8472"/>
                    <a:pt x="19575" y="4988"/>
                    <a:pt x="20475" y="2898"/>
                  </a:cubicBezTo>
                  <a:cubicBezTo>
                    <a:pt x="21375" y="808"/>
                    <a:pt x="21375" y="111"/>
                    <a:pt x="20475" y="12"/>
                  </a:cubicBezTo>
                  <a:cubicBezTo>
                    <a:pt x="19575" y="-88"/>
                    <a:pt x="17775" y="410"/>
                    <a:pt x="15795" y="2301"/>
                  </a:cubicBezTo>
                  <a:cubicBezTo>
                    <a:pt x="13815" y="4192"/>
                    <a:pt x="11655" y="7477"/>
                    <a:pt x="11115" y="10364"/>
                  </a:cubicBezTo>
                  <a:cubicBezTo>
                    <a:pt x="10575" y="13250"/>
                    <a:pt x="11655" y="15739"/>
                    <a:pt x="13275" y="17182"/>
                  </a:cubicBezTo>
                  <a:cubicBezTo>
                    <a:pt x="14895" y="18625"/>
                    <a:pt x="17055" y="19024"/>
                    <a:pt x="19215" y="194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5555711" y="333913"/>
              <a:ext cx="187572" cy="1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66" fill="norm" stroke="1" extrusionOk="0">
                  <a:moveTo>
                    <a:pt x="3307" y="0"/>
                  </a:moveTo>
                  <a:cubicBezTo>
                    <a:pt x="2336" y="876"/>
                    <a:pt x="1365" y="1751"/>
                    <a:pt x="758" y="4816"/>
                  </a:cubicBezTo>
                  <a:cubicBezTo>
                    <a:pt x="152" y="7881"/>
                    <a:pt x="-91" y="13135"/>
                    <a:pt x="30" y="16492"/>
                  </a:cubicBezTo>
                  <a:cubicBezTo>
                    <a:pt x="152" y="19849"/>
                    <a:pt x="637" y="21308"/>
                    <a:pt x="1244" y="21454"/>
                  </a:cubicBezTo>
                  <a:cubicBezTo>
                    <a:pt x="1851" y="21600"/>
                    <a:pt x="2579" y="20432"/>
                    <a:pt x="3307" y="18973"/>
                  </a:cubicBezTo>
                  <a:cubicBezTo>
                    <a:pt x="4035" y="17514"/>
                    <a:pt x="4763" y="15762"/>
                    <a:pt x="5734" y="13427"/>
                  </a:cubicBezTo>
                  <a:cubicBezTo>
                    <a:pt x="6705" y="11092"/>
                    <a:pt x="7918" y="8173"/>
                    <a:pt x="8525" y="7443"/>
                  </a:cubicBezTo>
                  <a:cubicBezTo>
                    <a:pt x="9132" y="6714"/>
                    <a:pt x="9132" y="8173"/>
                    <a:pt x="9496" y="10508"/>
                  </a:cubicBezTo>
                  <a:cubicBezTo>
                    <a:pt x="9860" y="12843"/>
                    <a:pt x="10588" y="16054"/>
                    <a:pt x="11437" y="18243"/>
                  </a:cubicBezTo>
                  <a:cubicBezTo>
                    <a:pt x="12287" y="20432"/>
                    <a:pt x="13257" y="21600"/>
                    <a:pt x="14956" y="21162"/>
                  </a:cubicBezTo>
                  <a:cubicBezTo>
                    <a:pt x="16655" y="20724"/>
                    <a:pt x="19082" y="18681"/>
                    <a:pt x="21509" y="166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5736932" y="271606"/>
              <a:ext cx="100988" cy="39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320" fill="norm" stroke="1" extrusionOk="0">
                  <a:moveTo>
                    <a:pt x="11902" y="5106"/>
                  </a:moveTo>
                  <a:cubicBezTo>
                    <a:pt x="11020" y="7634"/>
                    <a:pt x="10139" y="10161"/>
                    <a:pt x="9698" y="12689"/>
                  </a:cubicBezTo>
                  <a:cubicBezTo>
                    <a:pt x="9257" y="15217"/>
                    <a:pt x="9257" y="17744"/>
                    <a:pt x="9037" y="19295"/>
                  </a:cubicBezTo>
                  <a:cubicBezTo>
                    <a:pt x="8816" y="20847"/>
                    <a:pt x="8376" y="21421"/>
                    <a:pt x="8155" y="21306"/>
                  </a:cubicBezTo>
                  <a:cubicBezTo>
                    <a:pt x="7935" y="21191"/>
                    <a:pt x="7935" y="20387"/>
                    <a:pt x="7714" y="17859"/>
                  </a:cubicBezTo>
                  <a:cubicBezTo>
                    <a:pt x="7494" y="15332"/>
                    <a:pt x="7053" y="11081"/>
                    <a:pt x="6833" y="8208"/>
                  </a:cubicBezTo>
                  <a:cubicBezTo>
                    <a:pt x="6612" y="5336"/>
                    <a:pt x="6612" y="3842"/>
                    <a:pt x="7053" y="2578"/>
                  </a:cubicBezTo>
                  <a:cubicBezTo>
                    <a:pt x="7494" y="1315"/>
                    <a:pt x="8376" y="281"/>
                    <a:pt x="9698" y="51"/>
                  </a:cubicBezTo>
                  <a:cubicBezTo>
                    <a:pt x="11020" y="-179"/>
                    <a:pt x="12784" y="395"/>
                    <a:pt x="14988" y="1372"/>
                  </a:cubicBezTo>
                  <a:cubicBezTo>
                    <a:pt x="17192" y="2349"/>
                    <a:pt x="19837" y="3727"/>
                    <a:pt x="20718" y="5049"/>
                  </a:cubicBezTo>
                  <a:cubicBezTo>
                    <a:pt x="21600" y="6370"/>
                    <a:pt x="20718" y="7634"/>
                    <a:pt x="16971" y="8323"/>
                  </a:cubicBezTo>
                  <a:cubicBezTo>
                    <a:pt x="13224" y="9012"/>
                    <a:pt x="6612" y="9127"/>
                    <a:pt x="0" y="92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6295676" y="378359"/>
              <a:ext cx="19050" cy="114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6274321" y="260806"/>
              <a:ext cx="27706" cy="5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220" fill="norm" stroke="1" extrusionOk="0">
                  <a:moveTo>
                    <a:pt x="15567" y="6266"/>
                  </a:moveTo>
                  <a:cubicBezTo>
                    <a:pt x="10939" y="2943"/>
                    <a:pt x="6310" y="-380"/>
                    <a:pt x="3224" y="35"/>
                  </a:cubicBezTo>
                  <a:cubicBezTo>
                    <a:pt x="139" y="451"/>
                    <a:pt x="-1404" y="4605"/>
                    <a:pt x="1682" y="8758"/>
                  </a:cubicBezTo>
                  <a:cubicBezTo>
                    <a:pt x="4767" y="12912"/>
                    <a:pt x="12482" y="17066"/>
                    <a:pt x="20196" y="212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6353246" y="316593"/>
              <a:ext cx="113159" cy="18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04" fill="norm" stroke="1" extrusionOk="0">
                  <a:moveTo>
                    <a:pt x="3456" y="3404"/>
                  </a:moveTo>
                  <a:cubicBezTo>
                    <a:pt x="3456" y="7484"/>
                    <a:pt x="3456" y="11564"/>
                    <a:pt x="3063" y="14324"/>
                  </a:cubicBezTo>
                  <a:cubicBezTo>
                    <a:pt x="2670" y="17084"/>
                    <a:pt x="1885" y="18524"/>
                    <a:pt x="1296" y="18524"/>
                  </a:cubicBezTo>
                  <a:cubicBezTo>
                    <a:pt x="706" y="18524"/>
                    <a:pt x="314" y="17084"/>
                    <a:pt x="117" y="14204"/>
                  </a:cubicBezTo>
                  <a:cubicBezTo>
                    <a:pt x="-79" y="11324"/>
                    <a:pt x="-79" y="7004"/>
                    <a:pt x="510" y="4244"/>
                  </a:cubicBezTo>
                  <a:cubicBezTo>
                    <a:pt x="1099" y="1484"/>
                    <a:pt x="2277" y="284"/>
                    <a:pt x="4634" y="44"/>
                  </a:cubicBezTo>
                  <a:cubicBezTo>
                    <a:pt x="6990" y="-196"/>
                    <a:pt x="10525" y="524"/>
                    <a:pt x="13666" y="2684"/>
                  </a:cubicBezTo>
                  <a:cubicBezTo>
                    <a:pt x="16808" y="4844"/>
                    <a:pt x="19557" y="8444"/>
                    <a:pt x="20539" y="11804"/>
                  </a:cubicBezTo>
                  <a:cubicBezTo>
                    <a:pt x="21521" y="15164"/>
                    <a:pt x="20736" y="18284"/>
                    <a:pt x="19950" y="214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6925207" y="98720"/>
              <a:ext cx="189539" cy="42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06" fill="norm" stroke="1" extrusionOk="0">
                  <a:moveTo>
                    <a:pt x="17173" y="16213"/>
                  </a:moveTo>
                  <a:cubicBezTo>
                    <a:pt x="17173" y="15048"/>
                    <a:pt x="17173" y="13883"/>
                    <a:pt x="16333" y="13089"/>
                  </a:cubicBezTo>
                  <a:cubicBezTo>
                    <a:pt x="15493" y="12295"/>
                    <a:pt x="13813" y="11872"/>
                    <a:pt x="11293" y="12136"/>
                  </a:cubicBezTo>
                  <a:cubicBezTo>
                    <a:pt x="8773" y="12401"/>
                    <a:pt x="5413" y="13354"/>
                    <a:pt x="3253" y="14836"/>
                  </a:cubicBezTo>
                  <a:cubicBezTo>
                    <a:pt x="1093" y="16319"/>
                    <a:pt x="133" y="18331"/>
                    <a:pt x="13" y="19548"/>
                  </a:cubicBezTo>
                  <a:cubicBezTo>
                    <a:pt x="-107" y="20766"/>
                    <a:pt x="613" y="21189"/>
                    <a:pt x="1693" y="21348"/>
                  </a:cubicBezTo>
                  <a:cubicBezTo>
                    <a:pt x="2773" y="21507"/>
                    <a:pt x="4213" y="21401"/>
                    <a:pt x="6493" y="20183"/>
                  </a:cubicBezTo>
                  <a:cubicBezTo>
                    <a:pt x="8773" y="18966"/>
                    <a:pt x="11893" y="16636"/>
                    <a:pt x="14053" y="13989"/>
                  </a:cubicBezTo>
                  <a:cubicBezTo>
                    <a:pt x="16213" y="11342"/>
                    <a:pt x="17413" y="8378"/>
                    <a:pt x="18013" y="6154"/>
                  </a:cubicBezTo>
                  <a:cubicBezTo>
                    <a:pt x="18613" y="3931"/>
                    <a:pt x="18613" y="2448"/>
                    <a:pt x="18133" y="1442"/>
                  </a:cubicBezTo>
                  <a:cubicBezTo>
                    <a:pt x="17653" y="436"/>
                    <a:pt x="16693" y="-93"/>
                    <a:pt x="15973" y="13"/>
                  </a:cubicBezTo>
                  <a:cubicBezTo>
                    <a:pt x="15253" y="119"/>
                    <a:pt x="14773" y="860"/>
                    <a:pt x="14533" y="3031"/>
                  </a:cubicBezTo>
                  <a:cubicBezTo>
                    <a:pt x="14293" y="5201"/>
                    <a:pt x="14293" y="8801"/>
                    <a:pt x="15493" y="11713"/>
                  </a:cubicBezTo>
                  <a:cubicBezTo>
                    <a:pt x="16693" y="14625"/>
                    <a:pt x="19093" y="16848"/>
                    <a:pt x="21493" y="190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7183365" y="365660"/>
              <a:ext cx="13923" cy="1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950"/>
                    <a:pt x="1783" y="9900"/>
                    <a:pt x="240" y="13500"/>
                  </a:cubicBezTo>
                  <a:cubicBezTo>
                    <a:pt x="-1303" y="17100"/>
                    <a:pt x="4868" y="19350"/>
                    <a:pt x="110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7197286" y="219625"/>
              <a:ext cx="1" cy="38097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7285046" y="71312"/>
              <a:ext cx="115421" cy="47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72" fill="norm" stroke="1" extrusionOk="0">
                  <a:moveTo>
                    <a:pt x="21417" y="3498"/>
                  </a:moveTo>
                  <a:cubicBezTo>
                    <a:pt x="21417" y="2649"/>
                    <a:pt x="21417" y="1800"/>
                    <a:pt x="19846" y="1092"/>
                  </a:cubicBezTo>
                  <a:cubicBezTo>
                    <a:pt x="18275" y="385"/>
                    <a:pt x="15133" y="-181"/>
                    <a:pt x="12188" y="55"/>
                  </a:cubicBezTo>
                  <a:cubicBezTo>
                    <a:pt x="9242" y="291"/>
                    <a:pt x="6493" y="1328"/>
                    <a:pt x="4137" y="3356"/>
                  </a:cubicBezTo>
                  <a:cubicBezTo>
                    <a:pt x="1781" y="5384"/>
                    <a:pt x="-183" y="8402"/>
                    <a:pt x="13" y="11138"/>
                  </a:cubicBezTo>
                  <a:cubicBezTo>
                    <a:pt x="210" y="13873"/>
                    <a:pt x="2566" y="16326"/>
                    <a:pt x="3941" y="17835"/>
                  </a:cubicBezTo>
                  <a:cubicBezTo>
                    <a:pt x="5315" y="19344"/>
                    <a:pt x="5708" y="19910"/>
                    <a:pt x="5708" y="20429"/>
                  </a:cubicBezTo>
                  <a:cubicBezTo>
                    <a:pt x="5708" y="20947"/>
                    <a:pt x="5315" y="21419"/>
                    <a:pt x="4333" y="21230"/>
                  </a:cubicBezTo>
                  <a:cubicBezTo>
                    <a:pt x="3352" y="21042"/>
                    <a:pt x="1781" y="20193"/>
                    <a:pt x="210" y="193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7254431" y="283118"/>
              <a:ext cx="146036" cy="8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6615"/>
                    <a:pt x="5635" y="11631"/>
                    <a:pt x="9235" y="8031"/>
                  </a:cubicBezTo>
                  <a:cubicBezTo>
                    <a:pt x="12835" y="4431"/>
                    <a:pt x="17217" y="221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7457610" y="56980"/>
              <a:ext cx="95308" cy="46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88" fill="norm" stroke="1" extrusionOk="0">
                  <a:moveTo>
                    <a:pt x="18313" y="2807"/>
                  </a:moveTo>
                  <a:cubicBezTo>
                    <a:pt x="18783" y="2320"/>
                    <a:pt x="19252" y="1834"/>
                    <a:pt x="19957" y="1299"/>
                  </a:cubicBezTo>
                  <a:cubicBezTo>
                    <a:pt x="20661" y="764"/>
                    <a:pt x="21600" y="180"/>
                    <a:pt x="20896" y="34"/>
                  </a:cubicBezTo>
                  <a:cubicBezTo>
                    <a:pt x="20191" y="-112"/>
                    <a:pt x="17843" y="180"/>
                    <a:pt x="14791" y="1591"/>
                  </a:cubicBezTo>
                  <a:cubicBezTo>
                    <a:pt x="11739" y="3002"/>
                    <a:pt x="7983" y="5531"/>
                    <a:pt x="5870" y="8450"/>
                  </a:cubicBezTo>
                  <a:cubicBezTo>
                    <a:pt x="3757" y="11369"/>
                    <a:pt x="3287" y="14677"/>
                    <a:pt x="2583" y="16915"/>
                  </a:cubicBezTo>
                  <a:cubicBezTo>
                    <a:pt x="1878" y="19153"/>
                    <a:pt x="939" y="20320"/>
                    <a:pt x="0" y="2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7406815" y="321215"/>
              <a:ext cx="203181" cy="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8000"/>
                    <a:pt x="900" y="14400"/>
                    <a:pt x="4500" y="10800"/>
                  </a:cubicBezTo>
                  <a:cubicBezTo>
                    <a:pt x="8100" y="7200"/>
                    <a:pt x="14850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7635393" y="316843"/>
              <a:ext cx="184132" cy="1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fill="norm" stroke="1" extrusionOk="0">
                  <a:moveTo>
                    <a:pt x="0" y="7961"/>
                  </a:moveTo>
                  <a:cubicBezTo>
                    <a:pt x="248" y="9202"/>
                    <a:pt x="497" y="10444"/>
                    <a:pt x="1366" y="11065"/>
                  </a:cubicBezTo>
                  <a:cubicBezTo>
                    <a:pt x="2235" y="11685"/>
                    <a:pt x="3724" y="11685"/>
                    <a:pt x="5710" y="10568"/>
                  </a:cubicBezTo>
                  <a:cubicBezTo>
                    <a:pt x="7697" y="9451"/>
                    <a:pt x="10179" y="7216"/>
                    <a:pt x="11421" y="5230"/>
                  </a:cubicBezTo>
                  <a:cubicBezTo>
                    <a:pt x="12662" y="3244"/>
                    <a:pt x="12662" y="1506"/>
                    <a:pt x="12041" y="637"/>
                  </a:cubicBezTo>
                  <a:cubicBezTo>
                    <a:pt x="11421" y="-232"/>
                    <a:pt x="10179" y="-232"/>
                    <a:pt x="8317" y="761"/>
                  </a:cubicBezTo>
                  <a:cubicBezTo>
                    <a:pt x="6455" y="1754"/>
                    <a:pt x="3972" y="3740"/>
                    <a:pt x="2359" y="6844"/>
                  </a:cubicBezTo>
                  <a:cubicBezTo>
                    <a:pt x="745" y="9947"/>
                    <a:pt x="0" y="14168"/>
                    <a:pt x="1366" y="17023"/>
                  </a:cubicBezTo>
                  <a:cubicBezTo>
                    <a:pt x="2731" y="19878"/>
                    <a:pt x="6207" y="21368"/>
                    <a:pt x="9931" y="20623"/>
                  </a:cubicBezTo>
                  <a:cubicBezTo>
                    <a:pt x="13655" y="19878"/>
                    <a:pt x="17628" y="16899"/>
                    <a:pt x="21600" y="139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7836456" y="318952"/>
              <a:ext cx="148152" cy="17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3086" y="4182"/>
                  </a:moveTo>
                  <a:cubicBezTo>
                    <a:pt x="1543" y="2881"/>
                    <a:pt x="0" y="1580"/>
                    <a:pt x="0" y="1189"/>
                  </a:cubicBezTo>
                  <a:cubicBezTo>
                    <a:pt x="0" y="799"/>
                    <a:pt x="1543" y="1319"/>
                    <a:pt x="3857" y="3401"/>
                  </a:cubicBezTo>
                  <a:cubicBezTo>
                    <a:pt x="6171" y="5483"/>
                    <a:pt x="9257" y="9127"/>
                    <a:pt x="10800" y="11729"/>
                  </a:cubicBezTo>
                  <a:cubicBezTo>
                    <a:pt x="12343" y="14331"/>
                    <a:pt x="12343" y="15893"/>
                    <a:pt x="11880" y="17324"/>
                  </a:cubicBezTo>
                  <a:cubicBezTo>
                    <a:pt x="11417" y="18756"/>
                    <a:pt x="10491" y="20057"/>
                    <a:pt x="9257" y="20707"/>
                  </a:cubicBezTo>
                  <a:cubicBezTo>
                    <a:pt x="8023" y="21358"/>
                    <a:pt x="6480" y="21358"/>
                    <a:pt x="6326" y="18495"/>
                  </a:cubicBezTo>
                  <a:cubicBezTo>
                    <a:pt x="6171" y="15633"/>
                    <a:pt x="7406" y="9907"/>
                    <a:pt x="9257" y="6264"/>
                  </a:cubicBezTo>
                  <a:cubicBezTo>
                    <a:pt x="11109" y="2621"/>
                    <a:pt x="13577" y="1059"/>
                    <a:pt x="15737" y="409"/>
                  </a:cubicBezTo>
                  <a:cubicBezTo>
                    <a:pt x="17897" y="-242"/>
                    <a:pt x="19749" y="18"/>
                    <a:pt x="21600" y="2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7988805" y="316516"/>
              <a:ext cx="248720" cy="15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73" fill="norm" stroke="1" extrusionOk="0">
                  <a:moveTo>
                    <a:pt x="183" y="7758"/>
                  </a:moveTo>
                  <a:cubicBezTo>
                    <a:pt x="363" y="9238"/>
                    <a:pt x="543" y="10717"/>
                    <a:pt x="1173" y="11309"/>
                  </a:cubicBezTo>
                  <a:cubicBezTo>
                    <a:pt x="1803" y="11901"/>
                    <a:pt x="2883" y="11605"/>
                    <a:pt x="3693" y="10865"/>
                  </a:cubicBezTo>
                  <a:cubicBezTo>
                    <a:pt x="4503" y="10125"/>
                    <a:pt x="5043" y="8942"/>
                    <a:pt x="5583" y="7758"/>
                  </a:cubicBezTo>
                  <a:cubicBezTo>
                    <a:pt x="6123" y="6574"/>
                    <a:pt x="6663" y="5391"/>
                    <a:pt x="6933" y="4059"/>
                  </a:cubicBezTo>
                  <a:cubicBezTo>
                    <a:pt x="7203" y="2728"/>
                    <a:pt x="7203" y="1248"/>
                    <a:pt x="6753" y="509"/>
                  </a:cubicBezTo>
                  <a:cubicBezTo>
                    <a:pt x="6303" y="-231"/>
                    <a:pt x="5403" y="-231"/>
                    <a:pt x="4323" y="953"/>
                  </a:cubicBezTo>
                  <a:cubicBezTo>
                    <a:pt x="3243" y="2136"/>
                    <a:pt x="1983" y="4503"/>
                    <a:pt x="1083" y="7610"/>
                  </a:cubicBezTo>
                  <a:cubicBezTo>
                    <a:pt x="183" y="10717"/>
                    <a:pt x="-357" y="14564"/>
                    <a:pt x="273" y="17227"/>
                  </a:cubicBezTo>
                  <a:cubicBezTo>
                    <a:pt x="903" y="19890"/>
                    <a:pt x="2703" y="21369"/>
                    <a:pt x="4593" y="20333"/>
                  </a:cubicBezTo>
                  <a:cubicBezTo>
                    <a:pt x="6483" y="19298"/>
                    <a:pt x="8463" y="15747"/>
                    <a:pt x="9633" y="13084"/>
                  </a:cubicBezTo>
                  <a:cubicBezTo>
                    <a:pt x="10803" y="10421"/>
                    <a:pt x="11163" y="8646"/>
                    <a:pt x="11613" y="6722"/>
                  </a:cubicBezTo>
                  <a:cubicBezTo>
                    <a:pt x="12063" y="4799"/>
                    <a:pt x="12603" y="2728"/>
                    <a:pt x="12783" y="2580"/>
                  </a:cubicBezTo>
                  <a:cubicBezTo>
                    <a:pt x="12963" y="2432"/>
                    <a:pt x="12783" y="4207"/>
                    <a:pt x="12423" y="6870"/>
                  </a:cubicBezTo>
                  <a:cubicBezTo>
                    <a:pt x="12063" y="9533"/>
                    <a:pt x="11523" y="13084"/>
                    <a:pt x="11163" y="15599"/>
                  </a:cubicBezTo>
                  <a:cubicBezTo>
                    <a:pt x="10803" y="18114"/>
                    <a:pt x="10623" y="19594"/>
                    <a:pt x="10623" y="19150"/>
                  </a:cubicBezTo>
                  <a:cubicBezTo>
                    <a:pt x="10623" y="18706"/>
                    <a:pt x="10803" y="16339"/>
                    <a:pt x="11523" y="12936"/>
                  </a:cubicBezTo>
                  <a:cubicBezTo>
                    <a:pt x="12243" y="9533"/>
                    <a:pt x="13503" y="5095"/>
                    <a:pt x="14583" y="2728"/>
                  </a:cubicBezTo>
                  <a:cubicBezTo>
                    <a:pt x="15663" y="361"/>
                    <a:pt x="16563" y="65"/>
                    <a:pt x="17283" y="509"/>
                  </a:cubicBezTo>
                  <a:cubicBezTo>
                    <a:pt x="18003" y="953"/>
                    <a:pt x="18543" y="2136"/>
                    <a:pt x="19173" y="4503"/>
                  </a:cubicBezTo>
                  <a:cubicBezTo>
                    <a:pt x="19803" y="6870"/>
                    <a:pt x="20523" y="10421"/>
                    <a:pt x="20883" y="12936"/>
                  </a:cubicBezTo>
                  <a:cubicBezTo>
                    <a:pt x="21243" y="15451"/>
                    <a:pt x="21243" y="16931"/>
                    <a:pt x="20883" y="18114"/>
                  </a:cubicBezTo>
                  <a:cubicBezTo>
                    <a:pt x="20523" y="19298"/>
                    <a:pt x="19803" y="20185"/>
                    <a:pt x="19083" y="21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8315625" y="86288"/>
              <a:ext cx="100740" cy="43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32" fill="norm" stroke="1" extrusionOk="0">
                  <a:moveTo>
                    <a:pt x="14669" y="0"/>
                  </a:moveTo>
                  <a:cubicBezTo>
                    <a:pt x="12419" y="2740"/>
                    <a:pt x="10169" y="5479"/>
                    <a:pt x="8144" y="8377"/>
                  </a:cubicBezTo>
                  <a:cubicBezTo>
                    <a:pt x="6119" y="11274"/>
                    <a:pt x="4319" y="14330"/>
                    <a:pt x="2969" y="16174"/>
                  </a:cubicBezTo>
                  <a:cubicBezTo>
                    <a:pt x="1619" y="18018"/>
                    <a:pt x="719" y="18650"/>
                    <a:pt x="269" y="19387"/>
                  </a:cubicBezTo>
                  <a:cubicBezTo>
                    <a:pt x="-181" y="20125"/>
                    <a:pt x="-181" y="20968"/>
                    <a:pt x="1169" y="21284"/>
                  </a:cubicBezTo>
                  <a:cubicBezTo>
                    <a:pt x="2519" y="21600"/>
                    <a:pt x="5219" y="21389"/>
                    <a:pt x="8819" y="20862"/>
                  </a:cubicBezTo>
                  <a:cubicBezTo>
                    <a:pt x="12419" y="20336"/>
                    <a:pt x="16919" y="19493"/>
                    <a:pt x="21419" y="186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8281896" y="321215"/>
              <a:ext cx="172565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511" y="21600"/>
                  </a:moveTo>
                  <a:cubicBezTo>
                    <a:pt x="1194" y="21600"/>
                    <a:pt x="-123" y="21600"/>
                    <a:pt x="9" y="20160"/>
                  </a:cubicBezTo>
                  <a:cubicBezTo>
                    <a:pt x="140" y="18720"/>
                    <a:pt x="1721" y="15840"/>
                    <a:pt x="5540" y="12240"/>
                  </a:cubicBezTo>
                  <a:cubicBezTo>
                    <a:pt x="9360" y="8640"/>
                    <a:pt x="15418" y="4320"/>
                    <a:pt x="2147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9039135" y="118035"/>
              <a:ext cx="37564" cy="37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15" fill="norm" stroke="1" extrusionOk="0">
                  <a:moveTo>
                    <a:pt x="14097" y="0"/>
                  </a:moveTo>
                  <a:cubicBezTo>
                    <a:pt x="10497" y="3580"/>
                    <a:pt x="6897" y="7160"/>
                    <a:pt x="4497" y="10323"/>
                  </a:cubicBezTo>
                  <a:cubicBezTo>
                    <a:pt x="2097" y="13485"/>
                    <a:pt x="897" y="16230"/>
                    <a:pt x="297" y="18139"/>
                  </a:cubicBezTo>
                  <a:cubicBezTo>
                    <a:pt x="-303" y="20049"/>
                    <a:pt x="-303" y="21123"/>
                    <a:pt x="3297" y="21361"/>
                  </a:cubicBezTo>
                  <a:cubicBezTo>
                    <a:pt x="6897" y="21600"/>
                    <a:pt x="14097" y="21003"/>
                    <a:pt x="21297" y="204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9084370" y="352962"/>
              <a:ext cx="86111" cy="15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070" fill="norm" stroke="1" extrusionOk="0">
                  <a:moveTo>
                    <a:pt x="14756" y="1775"/>
                  </a:moveTo>
                  <a:cubicBezTo>
                    <a:pt x="12244" y="1775"/>
                    <a:pt x="9733" y="1775"/>
                    <a:pt x="7221" y="4142"/>
                  </a:cubicBezTo>
                  <a:cubicBezTo>
                    <a:pt x="4709" y="6510"/>
                    <a:pt x="2198" y="11244"/>
                    <a:pt x="942" y="14351"/>
                  </a:cubicBezTo>
                  <a:cubicBezTo>
                    <a:pt x="-314" y="17458"/>
                    <a:pt x="-314" y="18937"/>
                    <a:pt x="942" y="19973"/>
                  </a:cubicBezTo>
                  <a:cubicBezTo>
                    <a:pt x="2198" y="21008"/>
                    <a:pt x="4709" y="21600"/>
                    <a:pt x="8979" y="20416"/>
                  </a:cubicBezTo>
                  <a:cubicBezTo>
                    <a:pt x="13249" y="19233"/>
                    <a:pt x="19277" y="16274"/>
                    <a:pt x="20281" y="12575"/>
                  </a:cubicBezTo>
                  <a:cubicBezTo>
                    <a:pt x="21286" y="8877"/>
                    <a:pt x="17267" y="4438"/>
                    <a:pt x="1324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9244425" y="323757"/>
              <a:ext cx="124345" cy="16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267" fill="norm" stroke="1" extrusionOk="0">
                  <a:moveTo>
                    <a:pt x="20804" y="5482"/>
                  </a:moveTo>
                  <a:cubicBezTo>
                    <a:pt x="19388" y="3544"/>
                    <a:pt x="17971" y="1605"/>
                    <a:pt x="16378" y="636"/>
                  </a:cubicBezTo>
                  <a:cubicBezTo>
                    <a:pt x="14784" y="-333"/>
                    <a:pt x="13014" y="-333"/>
                    <a:pt x="10004" y="1605"/>
                  </a:cubicBezTo>
                  <a:cubicBezTo>
                    <a:pt x="6994" y="3544"/>
                    <a:pt x="2745" y="7421"/>
                    <a:pt x="974" y="10744"/>
                  </a:cubicBezTo>
                  <a:cubicBezTo>
                    <a:pt x="-796" y="14067"/>
                    <a:pt x="-88" y="16836"/>
                    <a:pt x="2568" y="18498"/>
                  </a:cubicBezTo>
                  <a:cubicBezTo>
                    <a:pt x="5224" y="20159"/>
                    <a:pt x="9827" y="20713"/>
                    <a:pt x="14430" y="212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9414769" y="341205"/>
              <a:ext cx="239723" cy="11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20" fill="norm" stroke="1" extrusionOk="0">
                  <a:moveTo>
                    <a:pt x="11798" y="2105"/>
                  </a:moveTo>
                  <a:cubicBezTo>
                    <a:pt x="10850" y="968"/>
                    <a:pt x="9903" y="-169"/>
                    <a:pt x="8577" y="20"/>
                  </a:cubicBezTo>
                  <a:cubicBezTo>
                    <a:pt x="7250" y="210"/>
                    <a:pt x="5545" y="1726"/>
                    <a:pt x="4029" y="4568"/>
                  </a:cubicBezTo>
                  <a:cubicBezTo>
                    <a:pt x="2514" y="7410"/>
                    <a:pt x="1187" y="11578"/>
                    <a:pt x="524" y="14610"/>
                  </a:cubicBezTo>
                  <a:cubicBezTo>
                    <a:pt x="-139" y="17642"/>
                    <a:pt x="-139" y="19536"/>
                    <a:pt x="335" y="20484"/>
                  </a:cubicBezTo>
                  <a:cubicBezTo>
                    <a:pt x="808" y="21431"/>
                    <a:pt x="1756" y="21431"/>
                    <a:pt x="3366" y="19726"/>
                  </a:cubicBezTo>
                  <a:cubicBezTo>
                    <a:pt x="4977" y="18020"/>
                    <a:pt x="7250" y="14610"/>
                    <a:pt x="8766" y="12147"/>
                  </a:cubicBezTo>
                  <a:cubicBezTo>
                    <a:pt x="10282" y="9684"/>
                    <a:pt x="11040" y="8168"/>
                    <a:pt x="11135" y="8357"/>
                  </a:cubicBezTo>
                  <a:cubicBezTo>
                    <a:pt x="11229" y="8547"/>
                    <a:pt x="10661" y="10442"/>
                    <a:pt x="10377" y="12526"/>
                  </a:cubicBezTo>
                  <a:cubicBezTo>
                    <a:pt x="10093" y="14610"/>
                    <a:pt x="10093" y="16884"/>
                    <a:pt x="10566" y="18020"/>
                  </a:cubicBezTo>
                  <a:cubicBezTo>
                    <a:pt x="11040" y="19157"/>
                    <a:pt x="11987" y="19157"/>
                    <a:pt x="13882" y="16126"/>
                  </a:cubicBezTo>
                  <a:cubicBezTo>
                    <a:pt x="15777" y="13094"/>
                    <a:pt x="18619" y="7031"/>
                    <a:pt x="21461" y="9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9672319" y="78937"/>
              <a:ext cx="90674" cy="40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359" fill="norm" stroke="1" extrusionOk="0">
                  <a:moveTo>
                    <a:pt x="19428" y="2067"/>
                  </a:moveTo>
                  <a:cubicBezTo>
                    <a:pt x="20410" y="1172"/>
                    <a:pt x="21392" y="277"/>
                    <a:pt x="20901" y="53"/>
                  </a:cubicBezTo>
                  <a:cubicBezTo>
                    <a:pt x="20410" y="-171"/>
                    <a:pt x="18447" y="277"/>
                    <a:pt x="15256" y="2123"/>
                  </a:cubicBezTo>
                  <a:cubicBezTo>
                    <a:pt x="12065" y="3970"/>
                    <a:pt x="7647" y="7216"/>
                    <a:pt x="4701" y="10349"/>
                  </a:cubicBezTo>
                  <a:cubicBezTo>
                    <a:pt x="1756" y="13483"/>
                    <a:pt x="283" y="16505"/>
                    <a:pt x="37" y="18295"/>
                  </a:cubicBezTo>
                  <a:cubicBezTo>
                    <a:pt x="-208" y="20086"/>
                    <a:pt x="774" y="20646"/>
                    <a:pt x="2492" y="20981"/>
                  </a:cubicBezTo>
                  <a:cubicBezTo>
                    <a:pt x="4210" y="21317"/>
                    <a:pt x="6665" y="21429"/>
                    <a:pt x="8874" y="21317"/>
                  </a:cubicBezTo>
                  <a:cubicBezTo>
                    <a:pt x="11083" y="21205"/>
                    <a:pt x="13047" y="20869"/>
                    <a:pt x="15010" y="20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9641792" y="321215"/>
              <a:ext cx="133337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9819574" y="321215"/>
              <a:ext cx="50796" cy="1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27"/>
                    <a:pt x="7200" y="7855"/>
                    <a:pt x="3600" y="11455"/>
                  </a:cubicBezTo>
                  <a:cubicBezTo>
                    <a:pt x="0" y="15055"/>
                    <a:pt x="0" y="1832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902116" y="219625"/>
              <a:ext cx="6350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9916630" y="333671"/>
              <a:ext cx="118823" cy="137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308" fill="norm" stroke="1" extrusionOk="0">
                  <a:moveTo>
                    <a:pt x="21275" y="5671"/>
                  </a:moveTo>
                  <a:cubicBezTo>
                    <a:pt x="17864" y="3793"/>
                    <a:pt x="14454" y="1914"/>
                    <a:pt x="11801" y="819"/>
                  </a:cubicBezTo>
                  <a:cubicBezTo>
                    <a:pt x="9149" y="-277"/>
                    <a:pt x="7254" y="-590"/>
                    <a:pt x="5359" y="1914"/>
                  </a:cubicBezTo>
                  <a:cubicBezTo>
                    <a:pt x="3464" y="4419"/>
                    <a:pt x="1570" y="9740"/>
                    <a:pt x="622" y="13184"/>
                  </a:cubicBezTo>
                  <a:cubicBezTo>
                    <a:pt x="-325" y="16627"/>
                    <a:pt x="-325" y="18193"/>
                    <a:pt x="1570" y="19288"/>
                  </a:cubicBezTo>
                  <a:cubicBezTo>
                    <a:pt x="3464" y="20384"/>
                    <a:pt x="7254" y="21010"/>
                    <a:pt x="9907" y="18975"/>
                  </a:cubicBezTo>
                  <a:cubicBezTo>
                    <a:pt x="12559" y="16940"/>
                    <a:pt x="14075" y="12245"/>
                    <a:pt x="15022" y="9114"/>
                  </a:cubicBezTo>
                  <a:cubicBezTo>
                    <a:pt x="15970" y="5984"/>
                    <a:pt x="16349" y="4419"/>
                    <a:pt x="16728" y="28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0054500" y="314069"/>
              <a:ext cx="116407" cy="16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fill="norm" stroke="1" extrusionOk="0">
                  <a:moveTo>
                    <a:pt x="0" y="1722"/>
                  </a:moveTo>
                  <a:cubicBezTo>
                    <a:pt x="1178" y="4962"/>
                    <a:pt x="2356" y="8202"/>
                    <a:pt x="2946" y="10497"/>
                  </a:cubicBezTo>
                  <a:cubicBezTo>
                    <a:pt x="3535" y="12792"/>
                    <a:pt x="3535" y="14142"/>
                    <a:pt x="2946" y="15627"/>
                  </a:cubicBezTo>
                  <a:cubicBezTo>
                    <a:pt x="2356" y="17112"/>
                    <a:pt x="1178" y="18732"/>
                    <a:pt x="589" y="18732"/>
                  </a:cubicBezTo>
                  <a:cubicBezTo>
                    <a:pt x="0" y="18732"/>
                    <a:pt x="0" y="17112"/>
                    <a:pt x="1375" y="14277"/>
                  </a:cubicBezTo>
                  <a:cubicBezTo>
                    <a:pt x="2749" y="11442"/>
                    <a:pt x="5498" y="7392"/>
                    <a:pt x="7462" y="4827"/>
                  </a:cubicBezTo>
                  <a:cubicBezTo>
                    <a:pt x="9426" y="2262"/>
                    <a:pt x="10604" y="1182"/>
                    <a:pt x="12175" y="507"/>
                  </a:cubicBezTo>
                  <a:cubicBezTo>
                    <a:pt x="13745" y="-168"/>
                    <a:pt x="15709" y="-438"/>
                    <a:pt x="17673" y="1452"/>
                  </a:cubicBezTo>
                  <a:cubicBezTo>
                    <a:pt x="19636" y="3342"/>
                    <a:pt x="21600" y="7392"/>
                    <a:pt x="21600" y="11037"/>
                  </a:cubicBezTo>
                  <a:cubicBezTo>
                    <a:pt x="21600" y="14682"/>
                    <a:pt x="19636" y="17922"/>
                    <a:pt x="17673" y="211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0219584" y="286951"/>
              <a:ext cx="79628" cy="24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71" fill="norm" stroke="1" extrusionOk="0">
                  <a:moveTo>
                    <a:pt x="18758" y="6366"/>
                  </a:moveTo>
                  <a:cubicBezTo>
                    <a:pt x="19895" y="5249"/>
                    <a:pt x="21032" y="4132"/>
                    <a:pt x="21316" y="3108"/>
                  </a:cubicBezTo>
                  <a:cubicBezTo>
                    <a:pt x="21600" y="2083"/>
                    <a:pt x="21032" y="1152"/>
                    <a:pt x="19326" y="594"/>
                  </a:cubicBezTo>
                  <a:cubicBezTo>
                    <a:pt x="17621" y="35"/>
                    <a:pt x="14779" y="-151"/>
                    <a:pt x="12505" y="128"/>
                  </a:cubicBezTo>
                  <a:cubicBezTo>
                    <a:pt x="10232" y="408"/>
                    <a:pt x="8526" y="1152"/>
                    <a:pt x="8242" y="2921"/>
                  </a:cubicBezTo>
                  <a:cubicBezTo>
                    <a:pt x="7958" y="4690"/>
                    <a:pt x="9095" y="7483"/>
                    <a:pt x="11084" y="9904"/>
                  </a:cubicBezTo>
                  <a:cubicBezTo>
                    <a:pt x="13074" y="12325"/>
                    <a:pt x="15916" y="14373"/>
                    <a:pt x="17337" y="15863"/>
                  </a:cubicBezTo>
                  <a:cubicBezTo>
                    <a:pt x="18758" y="17352"/>
                    <a:pt x="18758" y="18283"/>
                    <a:pt x="17053" y="19121"/>
                  </a:cubicBezTo>
                  <a:cubicBezTo>
                    <a:pt x="15347" y="19959"/>
                    <a:pt x="11937" y="20704"/>
                    <a:pt x="8811" y="21077"/>
                  </a:cubicBezTo>
                  <a:cubicBezTo>
                    <a:pt x="5684" y="21449"/>
                    <a:pt x="2842" y="21449"/>
                    <a:pt x="1421" y="19587"/>
                  </a:cubicBezTo>
                  <a:cubicBezTo>
                    <a:pt x="0" y="17725"/>
                    <a:pt x="0" y="14001"/>
                    <a:pt x="0" y="102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0270379" y="124384"/>
              <a:ext cx="201020" cy="5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14697" y="0"/>
                  </a:moveTo>
                  <a:cubicBezTo>
                    <a:pt x="16701" y="1458"/>
                    <a:pt x="18705" y="2916"/>
                    <a:pt x="19930" y="5013"/>
                  </a:cubicBezTo>
                  <a:cubicBezTo>
                    <a:pt x="21155" y="7109"/>
                    <a:pt x="21600" y="9843"/>
                    <a:pt x="20598" y="12304"/>
                  </a:cubicBezTo>
                  <a:cubicBezTo>
                    <a:pt x="19596" y="14765"/>
                    <a:pt x="17146" y="16952"/>
                    <a:pt x="13472" y="18456"/>
                  </a:cubicBezTo>
                  <a:cubicBezTo>
                    <a:pt x="9798" y="19959"/>
                    <a:pt x="4899" y="207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435213" y="1984748"/>
              <a:ext cx="279372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64" y="14400"/>
                    <a:pt x="7527" y="7200"/>
                    <a:pt x="11127" y="3600"/>
                  </a:cubicBezTo>
                  <a:cubicBezTo>
                    <a:pt x="14727" y="0"/>
                    <a:pt x="18164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525054" y="2130784"/>
              <a:ext cx="214929" cy="47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48" fill="norm" stroke="1" extrusionOk="0">
                  <a:moveTo>
                    <a:pt x="1811" y="0"/>
                  </a:moveTo>
                  <a:cubicBezTo>
                    <a:pt x="964" y="2817"/>
                    <a:pt x="117" y="5635"/>
                    <a:pt x="11" y="8922"/>
                  </a:cubicBezTo>
                  <a:cubicBezTo>
                    <a:pt x="-95" y="12209"/>
                    <a:pt x="540" y="15965"/>
                    <a:pt x="3717" y="18313"/>
                  </a:cubicBezTo>
                  <a:cubicBezTo>
                    <a:pt x="6893" y="20661"/>
                    <a:pt x="12611" y="21600"/>
                    <a:pt x="15999" y="21130"/>
                  </a:cubicBezTo>
                  <a:cubicBezTo>
                    <a:pt x="19387" y="20661"/>
                    <a:pt x="20446" y="18783"/>
                    <a:pt x="21505" y="169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1819374" y="2361477"/>
              <a:ext cx="956988" cy="6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0" y="21600"/>
                  </a:moveTo>
                  <a:cubicBezTo>
                    <a:pt x="0" y="18225"/>
                    <a:pt x="0" y="14850"/>
                    <a:pt x="119" y="12825"/>
                  </a:cubicBezTo>
                  <a:cubicBezTo>
                    <a:pt x="238" y="10800"/>
                    <a:pt x="476" y="10125"/>
                    <a:pt x="1451" y="9787"/>
                  </a:cubicBezTo>
                  <a:cubicBezTo>
                    <a:pt x="2426" y="9450"/>
                    <a:pt x="4139" y="9450"/>
                    <a:pt x="5828" y="8775"/>
                  </a:cubicBezTo>
                  <a:cubicBezTo>
                    <a:pt x="7517" y="8100"/>
                    <a:pt x="9182" y="6750"/>
                    <a:pt x="10943" y="5400"/>
                  </a:cubicBezTo>
                  <a:cubicBezTo>
                    <a:pt x="12703" y="4050"/>
                    <a:pt x="14559" y="2700"/>
                    <a:pt x="16152" y="1687"/>
                  </a:cubicBezTo>
                  <a:cubicBezTo>
                    <a:pt x="17746" y="675"/>
                    <a:pt x="19078" y="0"/>
                    <a:pt x="19982" y="0"/>
                  </a:cubicBezTo>
                  <a:cubicBezTo>
                    <a:pt x="20886" y="0"/>
                    <a:pt x="21362" y="675"/>
                    <a:pt x="21481" y="2025"/>
                  </a:cubicBezTo>
                  <a:cubicBezTo>
                    <a:pt x="21600" y="3375"/>
                    <a:pt x="21362" y="5400"/>
                    <a:pt x="21124" y="74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2043617" y="2613585"/>
              <a:ext cx="258310" cy="49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63" fill="norm" stroke="1" extrusionOk="0">
                  <a:moveTo>
                    <a:pt x="18272" y="7434"/>
                  </a:moveTo>
                  <a:cubicBezTo>
                    <a:pt x="18096" y="5963"/>
                    <a:pt x="17921" y="4493"/>
                    <a:pt x="17043" y="3252"/>
                  </a:cubicBezTo>
                  <a:cubicBezTo>
                    <a:pt x="16165" y="2011"/>
                    <a:pt x="14584" y="1000"/>
                    <a:pt x="12740" y="448"/>
                  </a:cubicBezTo>
                  <a:cubicBezTo>
                    <a:pt x="10896" y="-103"/>
                    <a:pt x="8789" y="-195"/>
                    <a:pt x="6594" y="448"/>
                  </a:cubicBezTo>
                  <a:cubicBezTo>
                    <a:pt x="4399" y="1092"/>
                    <a:pt x="2116" y="2471"/>
                    <a:pt x="974" y="3482"/>
                  </a:cubicBezTo>
                  <a:cubicBezTo>
                    <a:pt x="-167" y="4493"/>
                    <a:pt x="-167" y="5136"/>
                    <a:pt x="272" y="5642"/>
                  </a:cubicBezTo>
                  <a:cubicBezTo>
                    <a:pt x="711" y="6147"/>
                    <a:pt x="1589" y="6515"/>
                    <a:pt x="3345" y="6607"/>
                  </a:cubicBezTo>
                  <a:cubicBezTo>
                    <a:pt x="5101" y="6699"/>
                    <a:pt x="7735" y="6515"/>
                    <a:pt x="10018" y="6101"/>
                  </a:cubicBezTo>
                  <a:cubicBezTo>
                    <a:pt x="12301" y="5688"/>
                    <a:pt x="14233" y="5044"/>
                    <a:pt x="15550" y="4585"/>
                  </a:cubicBezTo>
                  <a:cubicBezTo>
                    <a:pt x="16867" y="4125"/>
                    <a:pt x="17570" y="3849"/>
                    <a:pt x="17921" y="3987"/>
                  </a:cubicBezTo>
                  <a:cubicBezTo>
                    <a:pt x="18272" y="4125"/>
                    <a:pt x="18272" y="4676"/>
                    <a:pt x="18184" y="6423"/>
                  </a:cubicBezTo>
                  <a:cubicBezTo>
                    <a:pt x="18096" y="8169"/>
                    <a:pt x="17921" y="11111"/>
                    <a:pt x="18009" y="13638"/>
                  </a:cubicBezTo>
                  <a:cubicBezTo>
                    <a:pt x="18096" y="16166"/>
                    <a:pt x="18448" y="18280"/>
                    <a:pt x="18711" y="19567"/>
                  </a:cubicBezTo>
                  <a:cubicBezTo>
                    <a:pt x="18974" y="20854"/>
                    <a:pt x="19150" y="21313"/>
                    <a:pt x="19589" y="21359"/>
                  </a:cubicBezTo>
                  <a:cubicBezTo>
                    <a:pt x="20028" y="21405"/>
                    <a:pt x="20731" y="21037"/>
                    <a:pt x="21433" y="206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2482644" y="2742514"/>
              <a:ext cx="228543" cy="317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56" fill="norm" stroke="1" extrusionOk="0">
                  <a:moveTo>
                    <a:pt x="12573" y="5745"/>
                  </a:moveTo>
                  <a:cubicBezTo>
                    <a:pt x="12184" y="3782"/>
                    <a:pt x="11795" y="1818"/>
                    <a:pt x="11114" y="836"/>
                  </a:cubicBezTo>
                  <a:cubicBezTo>
                    <a:pt x="10433" y="-146"/>
                    <a:pt x="9460" y="-146"/>
                    <a:pt x="8098" y="556"/>
                  </a:cubicBezTo>
                  <a:cubicBezTo>
                    <a:pt x="6735" y="1257"/>
                    <a:pt x="4984" y="2659"/>
                    <a:pt x="3427" y="5324"/>
                  </a:cubicBezTo>
                  <a:cubicBezTo>
                    <a:pt x="1871" y="7989"/>
                    <a:pt x="508" y="11917"/>
                    <a:pt x="119" y="14652"/>
                  </a:cubicBezTo>
                  <a:cubicBezTo>
                    <a:pt x="-270" y="17387"/>
                    <a:pt x="314" y="18930"/>
                    <a:pt x="1579" y="19911"/>
                  </a:cubicBezTo>
                  <a:cubicBezTo>
                    <a:pt x="2844" y="20893"/>
                    <a:pt x="4789" y="21314"/>
                    <a:pt x="7514" y="20893"/>
                  </a:cubicBezTo>
                  <a:cubicBezTo>
                    <a:pt x="10238" y="20472"/>
                    <a:pt x="13741" y="19210"/>
                    <a:pt x="16271" y="16756"/>
                  </a:cubicBezTo>
                  <a:cubicBezTo>
                    <a:pt x="18800" y="14301"/>
                    <a:pt x="20357" y="10654"/>
                    <a:pt x="20844" y="7709"/>
                  </a:cubicBezTo>
                  <a:cubicBezTo>
                    <a:pt x="21330" y="4763"/>
                    <a:pt x="20746" y="2519"/>
                    <a:pt x="19384" y="1257"/>
                  </a:cubicBezTo>
                  <a:cubicBezTo>
                    <a:pt x="18022" y="-5"/>
                    <a:pt x="15881" y="-286"/>
                    <a:pt x="13060" y="275"/>
                  </a:cubicBezTo>
                  <a:cubicBezTo>
                    <a:pt x="10238" y="836"/>
                    <a:pt x="6735" y="2239"/>
                    <a:pt x="3233" y="36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4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32640" y="2219673"/>
              <a:ext cx="356699" cy="66520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56010" y="2192281"/>
              <a:ext cx="342869" cy="71842"/>
            </a:xfrm>
            <a:prstGeom prst="rect">
              <a:avLst/>
            </a:prstGeom>
            <a:effectLst/>
          </p:spPr>
        </p:pic>
        <p:pic>
          <p:nvPicPr>
            <p:cNvPr id="65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596190" y="2206412"/>
              <a:ext cx="394769" cy="44286"/>
            </a:xfrm>
            <a:prstGeom prst="rect">
              <a:avLst/>
            </a:prstGeom>
            <a:effectLst/>
          </p:spPr>
        </p:pic>
        <p:pic>
          <p:nvPicPr>
            <p:cNvPr id="65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225882" y="2224802"/>
              <a:ext cx="374617" cy="58369"/>
            </a:xfrm>
            <a:prstGeom prst="rect">
              <a:avLst/>
            </a:prstGeom>
            <a:effectLst/>
          </p:spPr>
        </p:pic>
        <p:pic>
          <p:nvPicPr>
            <p:cNvPr id="65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754996" y="2226023"/>
              <a:ext cx="493137" cy="44449"/>
            </a:xfrm>
            <a:prstGeom prst="rect">
              <a:avLst/>
            </a:prstGeom>
            <a:effectLst/>
          </p:spPr>
        </p:pic>
        <p:pic>
          <p:nvPicPr>
            <p:cNvPr id="65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495755" y="2254777"/>
              <a:ext cx="387315" cy="41092"/>
            </a:xfrm>
            <a:prstGeom prst="rect">
              <a:avLst/>
            </a:prstGeom>
            <a:effectLst/>
          </p:spPr>
        </p:pic>
        <p:pic>
          <p:nvPicPr>
            <p:cNvPr id="66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71341" y="3134398"/>
              <a:ext cx="211649" cy="246723"/>
            </a:xfrm>
            <a:prstGeom prst="rect">
              <a:avLst/>
            </a:prstGeom>
            <a:effectLst/>
          </p:spPr>
        </p:pic>
        <p:pic>
          <p:nvPicPr>
            <p:cNvPr id="66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727432" y="3079189"/>
              <a:ext cx="152389" cy="334167"/>
            </a:xfrm>
            <a:prstGeom prst="rect">
              <a:avLst/>
            </a:prstGeom>
            <a:effectLst/>
          </p:spPr>
        </p:pic>
        <p:pic>
          <p:nvPicPr>
            <p:cNvPr id="66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739002" y="3318114"/>
              <a:ext cx="236059" cy="29633"/>
            </a:xfrm>
            <a:prstGeom prst="rect">
              <a:avLst/>
            </a:prstGeom>
            <a:effectLst/>
          </p:spPr>
        </p:pic>
        <p:pic>
          <p:nvPicPr>
            <p:cNvPr id="667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975057" y="3318114"/>
              <a:ext cx="50799" cy="120641"/>
            </a:xfrm>
            <a:prstGeom prst="rect">
              <a:avLst/>
            </a:prstGeom>
            <a:effectLst/>
          </p:spPr>
        </p:pic>
        <p:pic>
          <p:nvPicPr>
            <p:cNvPr id="66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068726" y="3098384"/>
              <a:ext cx="242851" cy="304456"/>
            </a:xfrm>
            <a:prstGeom prst="rect">
              <a:avLst/>
            </a:prstGeom>
            <a:effectLst/>
          </p:spPr>
        </p:pic>
        <p:pic>
          <p:nvPicPr>
            <p:cNvPr id="67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320039" y="3079174"/>
              <a:ext cx="182019" cy="321485"/>
            </a:xfrm>
            <a:prstGeom prst="rect">
              <a:avLst/>
            </a:prstGeom>
            <a:effectLst/>
          </p:spPr>
        </p:pic>
        <p:pic>
          <p:nvPicPr>
            <p:cNvPr id="67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343048" y="3301959"/>
              <a:ext cx="197106" cy="35206"/>
            </a:xfrm>
            <a:prstGeom prst="rect">
              <a:avLst/>
            </a:prstGeom>
            <a:effectLst/>
          </p:spPr>
        </p:pic>
        <p:pic>
          <p:nvPicPr>
            <p:cNvPr id="67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533801" y="3362559"/>
              <a:ext cx="95244" cy="190485"/>
            </a:xfrm>
            <a:prstGeom prst="rect">
              <a:avLst/>
            </a:prstGeom>
            <a:effectLst/>
          </p:spPr>
        </p:pic>
        <p:pic>
          <p:nvPicPr>
            <p:cNvPr id="67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717933" y="3173254"/>
              <a:ext cx="196834" cy="227968"/>
            </a:xfrm>
            <a:prstGeom prst="rect">
              <a:avLst/>
            </a:prstGeom>
            <a:effectLst/>
          </p:spPr>
        </p:pic>
        <p:pic>
          <p:nvPicPr>
            <p:cNvPr id="67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942277" y="3128045"/>
              <a:ext cx="150272" cy="278963"/>
            </a:xfrm>
            <a:prstGeom prst="rect">
              <a:avLst/>
            </a:prstGeom>
            <a:effectLst/>
          </p:spPr>
        </p:pic>
        <p:pic>
          <p:nvPicPr>
            <p:cNvPr id="68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999006" y="3277090"/>
              <a:ext cx="144338" cy="53726"/>
            </a:xfrm>
            <a:prstGeom prst="rect">
              <a:avLst/>
            </a:prstGeom>
            <a:effectLst/>
          </p:spPr>
        </p:pic>
        <p:pic>
          <p:nvPicPr>
            <p:cNvPr id="683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143340" y="3330812"/>
              <a:ext cx="107943" cy="120642"/>
            </a:xfrm>
            <a:prstGeom prst="rect">
              <a:avLst/>
            </a:prstGeom>
            <a:effectLst/>
          </p:spPr>
        </p:pic>
        <p:pic>
          <p:nvPicPr>
            <p:cNvPr id="685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340171" y="3153030"/>
              <a:ext cx="165087" cy="252232"/>
            </a:xfrm>
            <a:prstGeom prst="rect">
              <a:avLst/>
            </a:prstGeom>
            <a:effectLst/>
          </p:spPr>
        </p:pic>
        <p:pic>
          <p:nvPicPr>
            <p:cNvPr id="68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569372" y="3112490"/>
              <a:ext cx="151764" cy="313567"/>
            </a:xfrm>
            <a:prstGeom prst="rect">
              <a:avLst/>
            </a:prstGeom>
            <a:effectLst/>
          </p:spPr>
        </p:pic>
        <p:pic>
          <p:nvPicPr>
            <p:cNvPr id="68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601492" y="3320230"/>
              <a:ext cx="170440" cy="48682"/>
            </a:xfrm>
            <a:prstGeom prst="rect">
              <a:avLst/>
            </a:prstGeom>
            <a:effectLst/>
          </p:spPr>
        </p:pic>
        <p:pic>
          <p:nvPicPr>
            <p:cNvPr id="691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778277" y="3375258"/>
              <a:ext cx="95244" cy="146039"/>
            </a:xfrm>
            <a:prstGeom prst="rect">
              <a:avLst/>
            </a:prstGeom>
            <a:effectLst/>
          </p:spPr>
        </p:pic>
        <p:pic>
          <p:nvPicPr>
            <p:cNvPr id="693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972679" y="3236494"/>
              <a:ext cx="178098" cy="229920"/>
            </a:xfrm>
            <a:prstGeom prst="rect">
              <a:avLst/>
            </a:prstGeom>
            <a:effectLst/>
          </p:spPr>
        </p:pic>
        <p:pic>
          <p:nvPicPr>
            <p:cNvPr id="695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214013" y="3120244"/>
              <a:ext cx="205553" cy="382261"/>
            </a:xfrm>
            <a:prstGeom prst="rect">
              <a:avLst/>
            </a:prstGeom>
            <a:effectLst/>
          </p:spPr>
        </p:pic>
        <p:pic>
          <p:nvPicPr>
            <p:cNvPr id="69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425912" y="3438752"/>
              <a:ext cx="88895" cy="139689"/>
            </a:xfrm>
            <a:prstGeom prst="rect">
              <a:avLst/>
            </a:prstGeom>
            <a:effectLst/>
          </p:spPr>
        </p:pic>
        <p:pic>
          <p:nvPicPr>
            <p:cNvPr id="69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577516" y="3286177"/>
              <a:ext cx="151468" cy="236172"/>
            </a:xfrm>
            <a:prstGeom prst="rect">
              <a:avLst/>
            </a:prstGeom>
            <a:effectLst/>
          </p:spPr>
        </p:pic>
        <p:pic>
          <p:nvPicPr>
            <p:cNvPr id="70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788834" y="3182718"/>
              <a:ext cx="291066" cy="395723"/>
            </a:xfrm>
            <a:prstGeom prst="rect">
              <a:avLst/>
            </a:prstGeom>
            <a:effectLst/>
          </p:spPr>
        </p:pic>
        <p:pic>
          <p:nvPicPr>
            <p:cNvPr id="70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905731" y="1506028"/>
              <a:ext cx="2078858" cy="1190391"/>
            </a:xfrm>
            <a:prstGeom prst="rect">
              <a:avLst/>
            </a:prstGeom>
            <a:effectLst/>
          </p:spPr>
        </p:pic>
        <p:pic>
          <p:nvPicPr>
            <p:cNvPr id="705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866281" y="1337112"/>
              <a:ext cx="150026" cy="217012"/>
            </a:xfrm>
            <a:prstGeom prst="rect">
              <a:avLst/>
            </a:prstGeom>
            <a:effectLst/>
          </p:spPr>
        </p:pic>
        <p:pic>
          <p:nvPicPr>
            <p:cNvPr id="707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062122" y="1243580"/>
              <a:ext cx="189111" cy="323186"/>
            </a:xfrm>
            <a:prstGeom prst="rect">
              <a:avLst/>
            </a:prstGeom>
            <a:effectLst/>
          </p:spPr>
        </p:pic>
        <p:pic>
          <p:nvPicPr>
            <p:cNvPr id="709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130592" y="1432352"/>
              <a:ext cx="146038" cy="44449"/>
            </a:xfrm>
            <a:prstGeom prst="rect">
              <a:avLst/>
            </a:prstGeom>
            <a:effectLst/>
          </p:spPr>
        </p:pic>
        <p:pic>
          <p:nvPicPr>
            <p:cNvPr id="711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276627" y="1406955"/>
              <a:ext cx="126991" cy="165087"/>
            </a:xfrm>
            <a:prstGeom prst="rect">
              <a:avLst/>
            </a:prstGeom>
            <a:effectLst/>
          </p:spPr>
        </p:pic>
        <p:pic>
          <p:nvPicPr>
            <p:cNvPr id="713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512983" y="1197430"/>
              <a:ext cx="220801" cy="260323"/>
            </a:xfrm>
            <a:prstGeom prst="rect">
              <a:avLst/>
            </a:prstGeom>
            <a:effectLst/>
          </p:spPr>
        </p:pic>
        <p:pic>
          <p:nvPicPr>
            <p:cNvPr id="715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720567" y="1161672"/>
              <a:ext cx="210048" cy="290862"/>
            </a:xfrm>
            <a:prstGeom prst="rect">
              <a:avLst/>
            </a:prstGeom>
            <a:effectLst/>
          </p:spPr>
        </p:pic>
        <p:pic>
          <p:nvPicPr>
            <p:cNvPr id="717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797275" y="1337112"/>
              <a:ext cx="228581" cy="31750"/>
            </a:xfrm>
            <a:prstGeom prst="rect">
              <a:avLst/>
            </a:prstGeom>
            <a:effectLst/>
          </p:spPr>
        </p:pic>
        <p:pic>
          <p:nvPicPr>
            <p:cNvPr id="719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987756" y="1406955"/>
              <a:ext cx="184135" cy="101593"/>
            </a:xfrm>
            <a:prstGeom prst="rect">
              <a:avLst/>
            </a:prstGeom>
            <a:effectLst/>
          </p:spPr>
        </p:pic>
        <p:pic>
          <p:nvPicPr>
            <p:cNvPr id="721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234870" y="1239890"/>
              <a:ext cx="236232" cy="215459"/>
            </a:xfrm>
            <a:prstGeom prst="rect">
              <a:avLst/>
            </a:prstGeom>
            <a:effectLst/>
          </p:spPr>
        </p:pic>
        <p:pic>
          <p:nvPicPr>
            <p:cNvPr id="723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546500" y="1218028"/>
              <a:ext cx="355568" cy="341315"/>
            </a:xfrm>
            <a:prstGeom prst="rect">
              <a:avLst/>
            </a:prstGeom>
            <a:effectLst/>
          </p:spPr>
        </p:pic>
        <p:pic>
          <p:nvPicPr>
            <p:cNvPr id="725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8081003" y="1658380"/>
              <a:ext cx="2073468" cy="1125749"/>
            </a:xfrm>
            <a:prstGeom prst="rect">
              <a:avLst/>
            </a:prstGeom>
            <a:effectLst/>
          </p:spPr>
        </p:pic>
        <p:pic>
          <p:nvPicPr>
            <p:cNvPr id="727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146540" y="1451400"/>
              <a:ext cx="196834" cy="215366"/>
            </a:xfrm>
            <a:prstGeom prst="rect">
              <a:avLst/>
            </a:prstGeom>
            <a:effectLst/>
          </p:spPr>
        </p:pic>
        <p:pic>
          <p:nvPicPr>
            <p:cNvPr id="72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342148" y="1397332"/>
              <a:ext cx="210755" cy="262398"/>
            </a:xfrm>
            <a:prstGeom prst="rect">
              <a:avLst/>
            </a:prstGeom>
            <a:effectLst/>
          </p:spPr>
        </p:pic>
        <p:pic>
          <p:nvPicPr>
            <p:cNvPr id="731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387816" y="1546641"/>
              <a:ext cx="222231" cy="57148"/>
            </a:xfrm>
            <a:prstGeom prst="rect">
              <a:avLst/>
            </a:prstGeom>
            <a:effectLst/>
          </p:spPr>
        </p:pic>
        <p:pic>
          <p:nvPicPr>
            <p:cNvPr id="733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603695" y="1546641"/>
              <a:ext cx="88894" cy="158737"/>
            </a:xfrm>
            <a:prstGeom prst="rect">
              <a:avLst/>
            </a:prstGeom>
            <a:effectLst/>
          </p:spPr>
        </p:pic>
        <p:pic>
          <p:nvPicPr>
            <p:cNvPr id="735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765466" y="1376150"/>
              <a:ext cx="250940" cy="248403"/>
            </a:xfrm>
            <a:prstGeom prst="rect">
              <a:avLst/>
            </a:prstGeom>
            <a:effectLst/>
          </p:spPr>
        </p:pic>
        <p:pic>
          <p:nvPicPr>
            <p:cNvPr id="737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998295" y="1341727"/>
              <a:ext cx="197974" cy="294528"/>
            </a:xfrm>
            <a:prstGeom prst="rect">
              <a:avLst/>
            </a:prstGeom>
            <a:effectLst/>
          </p:spPr>
        </p:pic>
        <p:pic>
          <p:nvPicPr>
            <p:cNvPr id="739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061846" y="1521606"/>
              <a:ext cx="221235" cy="37737"/>
            </a:xfrm>
            <a:prstGeom prst="rect">
              <a:avLst/>
            </a:prstGeom>
            <a:effectLst/>
          </p:spPr>
        </p:pic>
        <p:pic>
          <p:nvPicPr>
            <p:cNvPr id="741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257679" y="1540291"/>
              <a:ext cx="120641" cy="165087"/>
            </a:xfrm>
            <a:prstGeom prst="rect">
              <a:avLst/>
            </a:prstGeom>
            <a:effectLst/>
          </p:spPr>
        </p:pic>
        <p:pic>
          <p:nvPicPr>
            <p:cNvPr id="743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415212" y="1372953"/>
              <a:ext cx="177621" cy="205425"/>
            </a:xfrm>
            <a:prstGeom prst="rect">
              <a:avLst/>
            </a:prstGeom>
            <a:effectLst/>
          </p:spPr>
        </p:pic>
        <p:pic>
          <p:nvPicPr>
            <p:cNvPr id="745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0715339" y="1290790"/>
              <a:ext cx="342364" cy="316258"/>
            </a:xfrm>
            <a:prstGeom prst="rect">
              <a:avLst/>
            </a:prstGeom>
            <a:effectLst/>
          </p:spPr>
        </p:pic>
        <p:pic>
          <p:nvPicPr>
            <p:cNvPr id="747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643480" y="1824237"/>
              <a:ext cx="185721" cy="293886"/>
            </a:xfrm>
            <a:prstGeom prst="rect">
              <a:avLst/>
            </a:prstGeom>
            <a:effectLst/>
          </p:spPr>
        </p:pic>
        <p:pic>
          <p:nvPicPr>
            <p:cNvPr id="749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952709" y="1679977"/>
              <a:ext cx="50799" cy="368267"/>
            </a:xfrm>
            <a:prstGeom prst="rect">
              <a:avLst/>
            </a:prstGeom>
            <a:effectLst/>
          </p:spPr>
        </p:pic>
        <p:pic>
          <p:nvPicPr>
            <p:cNvPr id="751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940011" y="2187927"/>
              <a:ext cx="102958" cy="105027"/>
            </a:xfrm>
            <a:prstGeom prst="rect">
              <a:avLst/>
            </a:prstGeom>
            <a:effectLst/>
          </p:spPr>
        </p:pic>
        <p:pic>
          <p:nvPicPr>
            <p:cNvPr id="753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337028" y="1859407"/>
              <a:ext cx="119009" cy="297279"/>
            </a:xfrm>
            <a:prstGeom prst="rect">
              <a:avLst/>
            </a:prstGeom>
            <a:effectLst/>
          </p:spPr>
        </p:pic>
        <p:pic>
          <p:nvPicPr>
            <p:cNvPr id="755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2606694" y="1675523"/>
              <a:ext cx="63072" cy="474311"/>
            </a:xfrm>
            <a:prstGeom prst="rect">
              <a:avLst/>
            </a:prstGeom>
            <a:effectLst/>
          </p:spPr>
        </p:pic>
        <p:pic>
          <p:nvPicPr>
            <p:cNvPr id="757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2595004" y="2149830"/>
              <a:ext cx="100585" cy="130401"/>
            </a:xfrm>
            <a:prstGeom prst="rect">
              <a:avLst/>
            </a:prstGeom>
            <a:effectLst/>
          </p:spPr>
        </p:pic>
        <p:pic>
          <p:nvPicPr>
            <p:cNvPr id="759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92356" y="3783319"/>
              <a:ext cx="234929" cy="49097"/>
            </a:xfrm>
            <a:prstGeom prst="rect">
              <a:avLst/>
            </a:prstGeom>
            <a:effectLst/>
          </p:spPr>
        </p:pic>
        <p:pic>
          <p:nvPicPr>
            <p:cNvPr id="761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49500" y="3946701"/>
              <a:ext cx="215882" cy="25401"/>
            </a:xfrm>
            <a:prstGeom prst="rect">
              <a:avLst/>
            </a:prstGeom>
            <a:effectLst/>
          </p:spPr>
        </p:pic>
        <p:pic>
          <p:nvPicPr>
            <p:cNvPr id="763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477477" y="3700812"/>
              <a:ext cx="277911" cy="333837"/>
            </a:xfrm>
            <a:prstGeom prst="rect">
              <a:avLst/>
            </a:prstGeom>
            <a:effectLst/>
          </p:spPr>
        </p:pic>
        <p:pic>
          <p:nvPicPr>
            <p:cNvPr id="765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819373" y="3804898"/>
              <a:ext cx="298423" cy="249746"/>
            </a:xfrm>
            <a:prstGeom prst="rect">
              <a:avLst/>
            </a:prstGeom>
            <a:effectLst/>
          </p:spPr>
        </p:pic>
        <p:pic>
          <p:nvPicPr>
            <p:cNvPr id="767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876517" y="3841624"/>
              <a:ext cx="241279" cy="244766"/>
            </a:xfrm>
            <a:prstGeom prst="rect">
              <a:avLst/>
            </a:prstGeom>
            <a:effectLst/>
          </p:spPr>
        </p:pic>
        <p:pic>
          <p:nvPicPr>
            <p:cNvPr id="769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193985" y="3781090"/>
              <a:ext cx="228581" cy="322232"/>
            </a:xfrm>
            <a:prstGeom prst="rect">
              <a:avLst/>
            </a:prstGeom>
            <a:effectLst/>
          </p:spPr>
        </p:pic>
        <p:pic>
          <p:nvPicPr>
            <p:cNvPr id="771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482856" y="4251462"/>
              <a:ext cx="895265" cy="88903"/>
            </a:xfrm>
            <a:prstGeom prst="rect">
              <a:avLst/>
            </a:prstGeom>
            <a:effectLst/>
          </p:spPr>
        </p:pic>
        <p:pic>
          <p:nvPicPr>
            <p:cNvPr id="773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792035" y="4466804"/>
              <a:ext cx="230521" cy="292619"/>
            </a:xfrm>
            <a:prstGeom prst="rect">
              <a:avLst/>
            </a:prstGeom>
            <a:effectLst/>
          </p:spPr>
        </p:pic>
        <p:pic>
          <p:nvPicPr>
            <p:cNvPr id="775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2072518" y="4564605"/>
              <a:ext cx="166183" cy="193097"/>
            </a:xfrm>
            <a:prstGeom prst="rect">
              <a:avLst/>
            </a:prstGeom>
            <a:effectLst/>
          </p:spPr>
        </p:pic>
        <p:pic>
          <p:nvPicPr>
            <p:cNvPr id="777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330472" y="3813364"/>
              <a:ext cx="406363" cy="393664"/>
            </a:xfrm>
            <a:prstGeom prst="rect">
              <a:avLst/>
            </a:prstGeom>
            <a:effectLst/>
          </p:spPr>
        </p:pic>
        <p:pic>
          <p:nvPicPr>
            <p:cNvPr id="779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673337" y="4524493"/>
              <a:ext cx="615892" cy="374616"/>
            </a:xfrm>
            <a:prstGeom prst="rect">
              <a:avLst/>
            </a:prstGeom>
            <a:effectLst/>
          </p:spPr>
        </p:pic>
        <p:pic>
          <p:nvPicPr>
            <p:cNvPr id="781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2566138" y="4575288"/>
              <a:ext cx="72307" cy="285725"/>
            </a:xfrm>
            <a:prstGeom prst="rect">
              <a:avLst/>
            </a:prstGeom>
            <a:effectLst/>
          </p:spPr>
        </p:pic>
        <p:pic>
          <p:nvPicPr>
            <p:cNvPr id="783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2701935" y="4567226"/>
              <a:ext cx="171436" cy="357280"/>
            </a:xfrm>
            <a:prstGeom prst="rect">
              <a:avLst/>
            </a:prstGeom>
            <a:effectLst/>
          </p:spPr>
        </p:pic>
        <p:pic>
          <p:nvPicPr>
            <p:cNvPr id="785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2740031" y="4551544"/>
              <a:ext cx="349218" cy="87241"/>
            </a:xfrm>
            <a:prstGeom prst="rect">
              <a:avLst/>
            </a:prstGeom>
            <a:effectLst/>
          </p:spPr>
        </p:pic>
        <p:pic>
          <p:nvPicPr>
            <p:cNvPr id="787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3660689" y="4345488"/>
              <a:ext cx="222231" cy="39322"/>
            </a:xfrm>
            <a:prstGeom prst="rect">
              <a:avLst/>
            </a:prstGeom>
            <a:effectLst/>
          </p:spPr>
        </p:pic>
        <p:pic>
          <p:nvPicPr>
            <p:cNvPr id="789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3686086" y="4486397"/>
              <a:ext cx="196834" cy="57148"/>
            </a:xfrm>
            <a:prstGeom prst="rect">
              <a:avLst/>
            </a:prstGeom>
            <a:effectLst/>
          </p:spPr>
        </p:pic>
        <p:pic>
          <p:nvPicPr>
            <p:cNvPr id="791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4398928" y="4075137"/>
              <a:ext cx="290361" cy="265228"/>
            </a:xfrm>
            <a:prstGeom prst="rect">
              <a:avLst/>
            </a:prstGeom>
            <a:effectLst/>
          </p:spPr>
        </p:pic>
        <p:pic>
          <p:nvPicPr>
            <p:cNvPr id="793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4301975" y="4476783"/>
              <a:ext cx="380965" cy="47713"/>
            </a:xfrm>
            <a:prstGeom prst="rect">
              <a:avLst/>
            </a:prstGeom>
            <a:effectLst/>
          </p:spPr>
        </p:pic>
        <p:pic>
          <p:nvPicPr>
            <p:cNvPr id="795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4333722" y="4616299"/>
              <a:ext cx="235334" cy="288318"/>
            </a:xfrm>
            <a:prstGeom prst="rect">
              <a:avLst/>
            </a:prstGeom>
            <a:effectLst/>
          </p:spPr>
        </p:pic>
        <p:pic>
          <p:nvPicPr>
            <p:cNvPr id="797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340071" y="4657830"/>
              <a:ext cx="228581" cy="44449"/>
            </a:xfrm>
            <a:prstGeom prst="rect">
              <a:avLst/>
            </a:prstGeom>
            <a:effectLst/>
          </p:spPr>
        </p:pic>
        <p:pic>
          <p:nvPicPr>
            <p:cNvPr id="799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4435311" y="4668277"/>
              <a:ext cx="368267" cy="53050"/>
            </a:xfrm>
            <a:prstGeom prst="rect">
              <a:avLst/>
            </a:prstGeom>
            <a:effectLst/>
          </p:spPr>
        </p:pic>
        <p:sp>
          <p:nvSpPr>
            <p:cNvPr id="801" name="Line"/>
            <p:cNvSpPr/>
            <p:nvPr/>
          </p:nvSpPr>
          <p:spPr>
            <a:xfrm>
              <a:off x="0" y="5463737"/>
              <a:ext cx="229059" cy="70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49" fill="norm" stroke="1" extrusionOk="0">
                  <a:moveTo>
                    <a:pt x="4405" y="8407"/>
                  </a:moveTo>
                  <a:cubicBezTo>
                    <a:pt x="4015" y="10033"/>
                    <a:pt x="3626" y="11660"/>
                    <a:pt x="3043" y="13742"/>
                  </a:cubicBezTo>
                  <a:cubicBezTo>
                    <a:pt x="2459" y="15824"/>
                    <a:pt x="1680" y="18361"/>
                    <a:pt x="1194" y="19792"/>
                  </a:cubicBezTo>
                  <a:cubicBezTo>
                    <a:pt x="707" y="21224"/>
                    <a:pt x="513" y="21549"/>
                    <a:pt x="318" y="21549"/>
                  </a:cubicBezTo>
                  <a:cubicBezTo>
                    <a:pt x="124" y="21549"/>
                    <a:pt x="-71" y="21224"/>
                    <a:pt x="26" y="19988"/>
                  </a:cubicBezTo>
                  <a:cubicBezTo>
                    <a:pt x="124" y="18751"/>
                    <a:pt x="513" y="16604"/>
                    <a:pt x="1388" y="14392"/>
                  </a:cubicBezTo>
                  <a:cubicBezTo>
                    <a:pt x="2264" y="12180"/>
                    <a:pt x="3626" y="9903"/>
                    <a:pt x="4988" y="7789"/>
                  </a:cubicBezTo>
                  <a:cubicBezTo>
                    <a:pt x="6351" y="5674"/>
                    <a:pt x="7713" y="3722"/>
                    <a:pt x="8686" y="2551"/>
                  </a:cubicBezTo>
                  <a:cubicBezTo>
                    <a:pt x="9659" y="1380"/>
                    <a:pt x="10243" y="990"/>
                    <a:pt x="10826" y="665"/>
                  </a:cubicBezTo>
                  <a:cubicBezTo>
                    <a:pt x="11410" y="339"/>
                    <a:pt x="11994" y="79"/>
                    <a:pt x="12772" y="14"/>
                  </a:cubicBezTo>
                  <a:cubicBezTo>
                    <a:pt x="13551" y="-51"/>
                    <a:pt x="14524" y="79"/>
                    <a:pt x="16178" y="990"/>
                  </a:cubicBezTo>
                  <a:cubicBezTo>
                    <a:pt x="17832" y="1901"/>
                    <a:pt x="20167" y="3592"/>
                    <a:pt x="20848" y="5024"/>
                  </a:cubicBezTo>
                  <a:cubicBezTo>
                    <a:pt x="21529" y="6455"/>
                    <a:pt x="20556" y="7626"/>
                    <a:pt x="18221" y="8374"/>
                  </a:cubicBezTo>
                  <a:cubicBezTo>
                    <a:pt x="15886" y="9122"/>
                    <a:pt x="12188" y="9448"/>
                    <a:pt x="9561" y="9871"/>
                  </a:cubicBezTo>
                  <a:cubicBezTo>
                    <a:pt x="6934" y="10294"/>
                    <a:pt x="5378" y="10814"/>
                    <a:pt x="3821" y="113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214686" y="5749922"/>
              <a:ext cx="277672" cy="32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31" fill="norm" stroke="1" extrusionOk="0">
                  <a:moveTo>
                    <a:pt x="850" y="13208"/>
                  </a:moveTo>
                  <a:cubicBezTo>
                    <a:pt x="359" y="12245"/>
                    <a:pt x="-132" y="11282"/>
                    <a:pt x="32" y="10112"/>
                  </a:cubicBezTo>
                  <a:cubicBezTo>
                    <a:pt x="195" y="8943"/>
                    <a:pt x="1013" y="7567"/>
                    <a:pt x="2650" y="7223"/>
                  </a:cubicBezTo>
                  <a:cubicBezTo>
                    <a:pt x="4286" y="6879"/>
                    <a:pt x="6741" y="7567"/>
                    <a:pt x="7886" y="9562"/>
                  </a:cubicBezTo>
                  <a:cubicBezTo>
                    <a:pt x="9032" y="11557"/>
                    <a:pt x="8868" y="14859"/>
                    <a:pt x="8295" y="16991"/>
                  </a:cubicBezTo>
                  <a:cubicBezTo>
                    <a:pt x="7723" y="19124"/>
                    <a:pt x="6741" y="20087"/>
                    <a:pt x="5841" y="20706"/>
                  </a:cubicBezTo>
                  <a:cubicBezTo>
                    <a:pt x="4941" y="21325"/>
                    <a:pt x="4123" y="21600"/>
                    <a:pt x="3632" y="21325"/>
                  </a:cubicBezTo>
                  <a:cubicBezTo>
                    <a:pt x="3141" y="21050"/>
                    <a:pt x="2977" y="20224"/>
                    <a:pt x="3632" y="17817"/>
                  </a:cubicBezTo>
                  <a:cubicBezTo>
                    <a:pt x="4286" y="15409"/>
                    <a:pt x="5759" y="11419"/>
                    <a:pt x="8868" y="8186"/>
                  </a:cubicBezTo>
                  <a:cubicBezTo>
                    <a:pt x="11977" y="4953"/>
                    <a:pt x="16723" y="2476"/>
                    <a:pt x="2146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535655" y="5619699"/>
              <a:ext cx="267822" cy="49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64" fill="norm" stroke="1" extrusionOk="0">
                  <a:moveTo>
                    <a:pt x="21025" y="2079"/>
                  </a:moveTo>
                  <a:cubicBezTo>
                    <a:pt x="20859" y="1341"/>
                    <a:pt x="20693" y="602"/>
                    <a:pt x="20194" y="233"/>
                  </a:cubicBezTo>
                  <a:cubicBezTo>
                    <a:pt x="19696" y="-136"/>
                    <a:pt x="18865" y="-136"/>
                    <a:pt x="16871" y="741"/>
                  </a:cubicBezTo>
                  <a:cubicBezTo>
                    <a:pt x="14877" y="1618"/>
                    <a:pt x="11720" y="3372"/>
                    <a:pt x="8730" y="5449"/>
                  </a:cubicBezTo>
                  <a:cubicBezTo>
                    <a:pt x="5739" y="7526"/>
                    <a:pt x="2914" y="9926"/>
                    <a:pt x="1336" y="12279"/>
                  </a:cubicBezTo>
                  <a:cubicBezTo>
                    <a:pt x="-243" y="14633"/>
                    <a:pt x="-575" y="16941"/>
                    <a:pt x="1170" y="18464"/>
                  </a:cubicBezTo>
                  <a:cubicBezTo>
                    <a:pt x="2914" y="19987"/>
                    <a:pt x="6736" y="20726"/>
                    <a:pt x="10557" y="214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943162" y="5738634"/>
              <a:ext cx="234927" cy="31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753"/>
                  </a:moveTo>
                  <a:cubicBezTo>
                    <a:pt x="2530" y="3577"/>
                    <a:pt x="5059" y="6400"/>
                    <a:pt x="6616" y="9224"/>
                  </a:cubicBezTo>
                  <a:cubicBezTo>
                    <a:pt x="8173" y="12047"/>
                    <a:pt x="8757" y="14871"/>
                    <a:pt x="9049" y="16635"/>
                  </a:cubicBezTo>
                  <a:cubicBezTo>
                    <a:pt x="9341" y="18400"/>
                    <a:pt x="9341" y="19106"/>
                    <a:pt x="9438" y="19882"/>
                  </a:cubicBezTo>
                  <a:cubicBezTo>
                    <a:pt x="9535" y="20659"/>
                    <a:pt x="9730" y="21506"/>
                    <a:pt x="9827" y="21294"/>
                  </a:cubicBezTo>
                  <a:cubicBezTo>
                    <a:pt x="9924" y="21082"/>
                    <a:pt x="9924" y="19812"/>
                    <a:pt x="10411" y="16918"/>
                  </a:cubicBezTo>
                  <a:cubicBezTo>
                    <a:pt x="10897" y="14024"/>
                    <a:pt x="11870" y="9506"/>
                    <a:pt x="12941" y="6400"/>
                  </a:cubicBezTo>
                  <a:cubicBezTo>
                    <a:pt x="14011" y="3294"/>
                    <a:pt x="15178" y="1600"/>
                    <a:pt x="16249" y="753"/>
                  </a:cubicBezTo>
                  <a:cubicBezTo>
                    <a:pt x="17319" y="-94"/>
                    <a:pt x="18292" y="-94"/>
                    <a:pt x="19168" y="118"/>
                  </a:cubicBezTo>
                  <a:cubicBezTo>
                    <a:pt x="20043" y="330"/>
                    <a:pt x="20822" y="753"/>
                    <a:pt x="21600" y="11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1260630" y="5984849"/>
              <a:ext cx="6350" cy="14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1438412" y="5886931"/>
              <a:ext cx="152386" cy="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000" y="12302"/>
                    <a:pt x="6000" y="4448"/>
                    <a:pt x="9600" y="1502"/>
                  </a:cubicBezTo>
                  <a:cubicBezTo>
                    <a:pt x="13200" y="-1443"/>
                    <a:pt x="17400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1444762" y="5991198"/>
              <a:ext cx="177783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1832073" y="5784350"/>
              <a:ext cx="203180" cy="27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1730"/>
                  </a:moveTo>
                  <a:cubicBezTo>
                    <a:pt x="0" y="763"/>
                    <a:pt x="0" y="-204"/>
                    <a:pt x="563" y="38"/>
                  </a:cubicBezTo>
                  <a:cubicBezTo>
                    <a:pt x="1125" y="280"/>
                    <a:pt x="2250" y="1730"/>
                    <a:pt x="3488" y="4712"/>
                  </a:cubicBezTo>
                  <a:cubicBezTo>
                    <a:pt x="4725" y="7695"/>
                    <a:pt x="6075" y="12208"/>
                    <a:pt x="6975" y="15029"/>
                  </a:cubicBezTo>
                  <a:cubicBezTo>
                    <a:pt x="7875" y="17850"/>
                    <a:pt x="8325" y="18978"/>
                    <a:pt x="8888" y="19865"/>
                  </a:cubicBezTo>
                  <a:cubicBezTo>
                    <a:pt x="9450" y="20751"/>
                    <a:pt x="10125" y="21396"/>
                    <a:pt x="10800" y="21235"/>
                  </a:cubicBezTo>
                  <a:cubicBezTo>
                    <a:pt x="11475" y="21074"/>
                    <a:pt x="12150" y="20106"/>
                    <a:pt x="13162" y="17527"/>
                  </a:cubicBezTo>
                  <a:cubicBezTo>
                    <a:pt x="14175" y="14948"/>
                    <a:pt x="15525" y="10757"/>
                    <a:pt x="16987" y="7775"/>
                  </a:cubicBezTo>
                  <a:cubicBezTo>
                    <a:pt x="18450" y="4793"/>
                    <a:pt x="20025" y="3020"/>
                    <a:pt x="21600" y="12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2146119" y="5700676"/>
              <a:ext cx="181205" cy="37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93" fill="norm" stroke="1" extrusionOk="0">
                  <a:moveTo>
                    <a:pt x="4927" y="7431"/>
                  </a:moveTo>
                  <a:cubicBezTo>
                    <a:pt x="3923" y="10414"/>
                    <a:pt x="2918" y="13397"/>
                    <a:pt x="2290" y="15187"/>
                  </a:cubicBezTo>
                  <a:cubicBezTo>
                    <a:pt x="1662" y="16978"/>
                    <a:pt x="1411" y="17574"/>
                    <a:pt x="1034" y="18231"/>
                  </a:cubicBezTo>
                  <a:cubicBezTo>
                    <a:pt x="658" y="18887"/>
                    <a:pt x="155" y="19603"/>
                    <a:pt x="30" y="19603"/>
                  </a:cubicBezTo>
                  <a:cubicBezTo>
                    <a:pt x="-96" y="19603"/>
                    <a:pt x="155" y="18887"/>
                    <a:pt x="1285" y="16679"/>
                  </a:cubicBezTo>
                  <a:cubicBezTo>
                    <a:pt x="2416" y="14471"/>
                    <a:pt x="4425" y="10772"/>
                    <a:pt x="6309" y="7789"/>
                  </a:cubicBezTo>
                  <a:cubicBezTo>
                    <a:pt x="8192" y="4805"/>
                    <a:pt x="9951" y="2538"/>
                    <a:pt x="11457" y="1285"/>
                  </a:cubicBezTo>
                  <a:cubicBezTo>
                    <a:pt x="12964" y="32"/>
                    <a:pt x="14220" y="-207"/>
                    <a:pt x="15225" y="151"/>
                  </a:cubicBezTo>
                  <a:cubicBezTo>
                    <a:pt x="16230" y="509"/>
                    <a:pt x="16983" y="1464"/>
                    <a:pt x="17737" y="3612"/>
                  </a:cubicBezTo>
                  <a:cubicBezTo>
                    <a:pt x="18490" y="5760"/>
                    <a:pt x="19244" y="9101"/>
                    <a:pt x="19871" y="12264"/>
                  </a:cubicBezTo>
                  <a:cubicBezTo>
                    <a:pt x="20499" y="15426"/>
                    <a:pt x="21002" y="18410"/>
                    <a:pt x="21504" y="21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2193987" y="5925441"/>
              <a:ext cx="184132" cy="3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959" y="12793"/>
                    <a:pt x="11917" y="5170"/>
                    <a:pt x="15517" y="1993"/>
                  </a:cubicBezTo>
                  <a:cubicBezTo>
                    <a:pt x="19117" y="-1183"/>
                    <a:pt x="20359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2473359" y="6067390"/>
              <a:ext cx="76193" cy="12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2854321" y="5739107"/>
              <a:ext cx="139687" cy="31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2497"/>
                  </a:moveTo>
                  <a:cubicBezTo>
                    <a:pt x="0" y="1767"/>
                    <a:pt x="0" y="1038"/>
                    <a:pt x="164" y="1111"/>
                  </a:cubicBezTo>
                  <a:cubicBezTo>
                    <a:pt x="327" y="1184"/>
                    <a:pt x="655" y="2059"/>
                    <a:pt x="1636" y="4759"/>
                  </a:cubicBezTo>
                  <a:cubicBezTo>
                    <a:pt x="2618" y="7459"/>
                    <a:pt x="4255" y="11984"/>
                    <a:pt x="5073" y="14829"/>
                  </a:cubicBezTo>
                  <a:cubicBezTo>
                    <a:pt x="5891" y="17675"/>
                    <a:pt x="5891" y="18843"/>
                    <a:pt x="6382" y="19792"/>
                  </a:cubicBezTo>
                  <a:cubicBezTo>
                    <a:pt x="6873" y="20740"/>
                    <a:pt x="7855" y="21470"/>
                    <a:pt x="8836" y="21470"/>
                  </a:cubicBezTo>
                  <a:cubicBezTo>
                    <a:pt x="9818" y="21470"/>
                    <a:pt x="10800" y="20740"/>
                    <a:pt x="12109" y="18113"/>
                  </a:cubicBezTo>
                  <a:cubicBezTo>
                    <a:pt x="13418" y="15486"/>
                    <a:pt x="15055" y="10962"/>
                    <a:pt x="16364" y="8043"/>
                  </a:cubicBezTo>
                  <a:cubicBezTo>
                    <a:pt x="17673" y="5124"/>
                    <a:pt x="18655" y="3811"/>
                    <a:pt x="19473" y="2570"/>
                  </a:cubicBezTo>
                  <a:cubicBezTo>
                    <a:pt x="20291" y="1329"/>
                    <a:pt x="20945" y="162"/>
                    <a:pt x="21273" y="16"/>
                  </a:cubicBezTo>
                  <a:cubicBezTo>
                    <a:pt x="21600" y="-130"/>
                    <a:pt x="21600" y="746"/>
                    <a:pt x="21600" y="16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3038972" y="5938286"/>
              <a:ext cx="177263" cy="16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023" fill="norm" stroke="1" extrusionOk="0">
                  <a:moveTo>
                    <a:pt x="699" y="5796"/>
                  </a:moveTo>
                  <a:cubicBezTo>
                    <a:pt x="954" y="3952"/>
                    <a:pt x="1208" y="2108"/>
                    <a:pt x="1970" y="1054"/>
                  </a:cubicBezTo>
                  <a:cubicBezTo>
                    <a:pt x="2732" y="0"/>
                    <a:pt x="4003" y="-263"/>
                    <a:pt x="5147" y="264"/>
                  </a:cubicBezTo>
                  <a:cubicBezTo>
                    <a:pt x="6290" y="791"/>
                    <a:pt x="7307" y="2108"/>
                    <a:pt x="7815" y="4347"/>
                  </a:cubicBezTo>
                  <a:cubicBezTo>
                    <a:pt x="8323" y="6586"/>
                    <a:pt x="8323" y="9747"/>
                    <a:pt x="7688" y="11986"/>
                  </a:cubicBezTo>
                  <a:cubicBezTo>
                    <a:pt x="7052" y="14225"/>
                    <a:pt x="5782" y="15542"/>
                    <a:pt x="4130" y="16859"/>
                  </a:cubicBezTo>
                  <a:cubicBezTo>
                    <a:pt x="2478" y="18176"/>
                    <a:pt x="445" y="19493"/>
                    <a:pt x="64" y="20283"/>
                  </a:cubicBezTo>
                  <a:cubicBezTo>
                    <a:pt x="-317" y="21074"/>
                    <a:pt x="954" y="21337"/>
                    <a:pt x="4765" y="20547"/>
                  </a:cubicBezTo>
                  <a:cubicBezTo>
                    <a:pt x="8577" y="19757"/>
                    <a:pt x="14930" y="17913"/>
                    <a:pt x="21283" y="160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3343221" y="5883259"/>
              <a:ext cx="95242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0800"/>
                    <a:pt x="3840" y="0"/>
                    <a:pt x="7440" y="0"/>
                  </a:cubicBezTo>
                  <a:cubicBezTo>
                    <a:pt x="11040" y="0"/>
                    <a:pt x="1632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3324173" y="5978499"/>
              <a:ext cx="228578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15300"/>
                    <a:pt x="8800" y="9000"/>
                    <a:pt x="12400" y="5400"/>
                  </a:cubicBezTo>
                  <a:cubicBezTo>
                    <a:pt x="16000" y="1800"/>
                    <a:pt x="18800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3673636" y="5745178"/>
              <a:ext cx="221982" cy="25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286" fill="norm" stroke="1" extrusionOk="0">
                  <a:moveTo>
                    <a:pt x="21173" y="5220"/>
                  </a:moveTo>
                  <a:cubicBezTo>
                    <a:pt x="21173" y="3613"/>
                    <a:pt x="21173" y="2007"/>
                    <a:pt x="20668" y="1025"/>
                  </a:cubicBezTo>
                  <a:cubicBezTo>
                    <a:pt x="20164" y="43"/>
                    <a:pt x="19154" y="-314"/>
                    <a:pt x="16631" y="311"/>
                  </a:cubicBezTo>
                  <a:cubicBezTo>
                    <a:pt x="14108" y="936"/>
                    <a:pt x="10070" y="2542"/>
                    <a:pt x="6941" y="4863"/>
                  </a:cubicBezTo>
                  <a:cubicBezTo>
                    <a:pt x="3812" y="7183"/>
                    <a:pt x="1592" y="10218"/>
                    <a:pt x="582" y="12717"/>
                  </a:cubicBezTo>
                  <a:cubicBezTo>
                    <a:pt x="-427" y="15217"/>
                    <a:pt x="-225" y="17180"/>
                    <a:pt x="1995" y="18519"/>
                  </a:cubicBezTo>
                  <a:cubicBezTo>
                    <a:pt x="4216" y="19858"/>
                    <a:pt x="8455" y="20572"/>
                    <a:pt x="12694" y="212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3946941" y="5720551"/>
              <a:ext cx="185719" cy="31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38" fill="norm" stroke="1" extrusionOk="0">
                  <a:moveTo>
                    <a:pt x="18870" y="4158"/>
                  </a:moveTo>
                  <a:cubicBezTo>
                    <a:pt x="17414" y="3726"/>
                    <a:pt x="15958" y="3294"/>
                    <a:pt x="14259" y="4086"/>
                  </a:cubicBezTo>
                  <a:cubicBezTo>
                    <a:pt x="12560" y="4878"/>
                    <a:pt x="10618" y="6894"/>
                    <a:pt x="8798" y="9126"/>
                  </a:cubicBezTo>
                  <a:cubicBezTo>
                    <a:pt x="6978" y="11358"/>
                    <a:pt x="5279" y="13806"/>
                    <a:pt x="3701" y="16038"/>
                  </a:cubicBezTo>
                  <a:cubicBezTo>
                    <a:pt x="2124" y="18270"/>
                    <a:pt x="668" y="20286"/>
                    <a:pt x="182" y="20574"/>
                  </a:cubicBezTo>
                  <a:cubicBezTo>
                    <a:pt x="-303" y="20862"/>
                    <a:pt x="182" y="19422"/>
                    <a:pt x="1639" y="16614"/>
                  </a:cubicBezTo>
                  <a:cubicBezTo>
                    <a:pt x="3095" y="13806"/>
                    <a:pt x="5522" y="9630"/>
                    <a:pt x="7706" y="6750"/>
                  </a:cubicBezTo>
                  <a:cubicBezTo>
                    <a:pt x="9890" y="3870"/>
                    <a:pt x="11832" y="2286"/>
                    <a:pt x="13409" y="1278"/>
                  </a:cubicBezTo>
                  <a:cubicBezTo>
                    <a:pt x="14987" y="270"/>
                    <a:pt x="16200" y="-162"/>
                    <a:pt x="17293" y="54"/>
                  </a:cubicBezTo>
                  <a:cubicBezTo>
                    <a:pt x="18385" y="270"/>
                    <a:pt x="19355" y="1134"/>
                    <a:pt x="20084" y="3438"/>
                  </a:cubicBezTo>
                  <a:cubicBezTo>
                    <a:pt x="20812" y="5742"/>
                    <a:pt x="21297" y="9486"/>
                    <a:pt x="21297" y="12726"/>
                  </a:cubicBezTo>
                  <a:cubicBezTo>
                    <a:pt x="21297" y="15966"/>
                    <a:pt x="20812" y="18702"/>
                    <a:pt x="20326" y="214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4009905" y="5915947"/>
              <a:ext cx="133338" cy="1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029" y="10932"/>
                    <a:pt x="2057" y="1332"/>
                    <a:pt x="5657" y="132"/>
                  </a:cubicBezTo>
                  <a:cubicBezTo>
                    <a:pt x="9257" y="-1068"/>
                    <a:pt x="15429" y="6132"/>
                    <a:pt x="21600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4213085" y="6041992"/>
              <a:ext cx="69844" cy="11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4516631" y="5740344"/>
              <a:ext cx="198055" cy="29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99" fill="norm" stroke="1" extrusionOk="0">
                  <a:moveTo>
                    <a:pt x="822" y="4339"/>
                  </a:moveTo>
                  <a:cubicBezTo>
                    <a:pt x="363" y="3122"/>
                    <a:pt x="-97" y="1905"/>
                    <a:pt x="18" y="1601"/>
                  </a:cubicBezTo>
                  <a:cubicBezTo>
                    <a:pt x="133" y="1297"/>
                    <a:pt x="822" y="1905"/>
                    <a:pt x="2316" y="4567"/>
                  </a:cubicBezTo>
                  <a:cubicBezTo>
                    <a:pt x="3809" y="7229"/>
                    <a:pt x="6107" y="11945"/>
                    <a:pt x="7601" y="14911"/>
                  </a:cubicBezTo>
                  <a:cubicBezTo>
                    <a:pt x="9094" y="17877"/>
                    <a:pt x="9784" y="19094"/>
                    <a:pt x="10703" y="20007"/>
                  </a:cubicBezTo>
                  <a:cubicBezTo>
                    <a:pt x="11622" y="20920"/>
                    <a:pt x="12771" y="21528"/>
                    <a:pt x="13690" y="21376"/>
                  </a:cubicBezTo>
                  <a:cubicBezTo>
                    <a:pt x="14609" y="21224"/>
                    <a:pt x="15299" y="20311"/>
                    <a:pt x="15988" y="17497"/>
                  </a:cubicBezTo>
                  <a:cubicBezTo>
                    <a:pt x="16677" y="14683"/>
                    <a:pt x="17367" y="9967"/>
                    <a:pt x="17826" y="7153"/>
                  </a:cubicBezTo>
                  <a:cubicBezTo>
                    <a:pt x="18286" y="4339"/>
                    <a:pt x="18516" y="3427"/>
                    <a:pt x="18746" y="2362"/>
                  </a:cubicBezTo>
                  <a:cubicBezTo>
                    <a:pt x="18975" y="1297"/>
                    <a:pt x="19205" y="80"/>
                    <a:pt x="19665" y="4"/>
                  </a:cubicBezTo>
                  <a:cubicBezTo>
                    <a:pt x="20124" y="-72"/>
                    <a:pt x="20814" y="993"/>
                    <a:pt x="21503" y="20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4797227" y="5935329"/>
              <a:ext cx="116700" cy="22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282" fill="norm" stroke="1" extrusionOk="0">
                  <a:moveTo>
                    <a:pt x="0" y="7540"/>
                  </a:moveTo>
                  <a:cubicBezTo>
                    <a:pt x="386" y="5577"/>
                    <a:pt x="771" y="3613"/>
                    <a:pt x="1929" y="2337"/>
                  </a:cubicBezTo>
                  <a:cubicBezTo>
                    <a:pt x="3086" y="1060"/>
                    <a:pt x="5014" y="471"/>
                    <a:pt x="6943" y="177"/>
                  </a:cubicBezTo>
                  <a:cubicBezTo>
                    <a:pt x="8871" y="-118"/>
                    <a:pt x="10800" y="-118"/>
                    <a:pt x="12536" y="766"/>
                  </a:cubicBezTo>
                  <a:cubicBezTo>
                    <a:pt x="14271" y="1649"/>
                    <a:pt x="15814" y="3417"/>
                    <a:pt x="16200" y="4791"/>
                  </a:cubicBezTo>
                  <a:cubicBezTo>
                    <a:pt x="16586" y="6166"/>
                    <a:pt x="15814" y="7147"/>
                    <a:pt x="14657" y="8031"/>
                  </a:cubicBezTo>
                  <a:cubicBezTo>
                    <a:pt x="13500" y="8915"/>
                    <a:pt x="11957" y="9700"/>
                    <a:pt x="12921" y="11075"/>
                  </a:cubicBezTo>
                  <a:cubicBezTo>
                    <a:pt x="13886" y="12449"/>
                    <a:pt x="17357" y="14413"/>
                    <a:pt x="19286" y="15886"/>
                  </a:cubicBezTo>
                  <a:cubicBezTo>
                    <a:pt x="21214" y="17358"/>
                    <a:pt x="21600" y="18340"/>
                    <a:pt x="21021" y="19126"/>
                  </a:cubicBezTo>
                  <a:cubicBezTo>
                    <a:pt x="20443" y="19911"/>
                    <a:pt x="18900" y="20500"/>
                    <a:pt x="17164" y="20893"/>
                  </a:cubicBezTo>
                  <a:cubicBezTo>
                    <a:pt x="15429" y="21286"/>
                    <a:pt x="13500" y="21482"/>
                    <a:pt x="11186" y="20991"/>
                  </a:cubicBezTo>
                  <a:cubicBezTo>
                    <a:pt x="8871" y="20500"/>
                    <a:pt x="6171" y="19322"/>
                    <a:pt x="3471" y="181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5089297" y="5915006"/>
              <a:ext cx="50796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5063900" y="6016596"/>
              <a:ext cx="165084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5348084" y="5861134"/>
              <a:ext cx="192019" cy="23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118" fill="norm" stroke="1" extrusionOk="0">
                  <a:moveTo>
                    <a:pt x="21072" y="1413"/>
                  </a:moveTo>
                  <a:cubicBezTo>
                    <a:pt x="18053" y="465"/>
                    <a:pt x="15033" y="-482"/>
                    <a:pt x="11666" y="276"/>
                  </a:cubicBezTo>
                  <a:cubicBezTo>
                    <a:pt x="8298" y="1034"/>
                    <a:pt x="4582" y="3497"/>
                    <a:pt x="2375" y="6813"/>
                  </a:cubicBezTo>
                  <a:cubicBezTo>
                    <a:pt x="169" y="10129"/>
                    <a:pt x="-528" y="14297"/>
                    <a:pt x="401" y="17044"/>
                  </a:cubicBezTo>
                  <a:cubicBezTo>
                    <a:pt x="1330" y="19792"/>
                    <a:pt x="3885" y="21118"/>
                    <a:pt x="7253" y="21118"/>
                  </a:cubicBezTo>
                  <a:cubicBezTo>
                    <a:pt x="10620" y="21118"/>
                    <a:pt x="14801" y="19792"/>
                    <a:pt x="17240" y="17518"/>
                  </a:cubicBezTo>
                  <a:cubicBezTo>
                    <a:pt x="19678" y="15244"/>
                    <a:pt x="20375" y="12023"/>
                    <a:pt x="20143" y="9465"/>
                  </a:cubicBezTo>
                  <a:cubicBezTo>
                    <a:pt x="19911" y="6907"/>
                    <a:pt x="18749" y="5013"/>
                    <a:pt x="17588" y="3971"/>
                  </a:cubicBezTo>
                  <a:cubicBezTo>
                    <a:pt x="16427" y="2929"/>
                    <a:pt x="15266" y="2739"/>
                    <a:pt x="14453" y="2929"/>
                  </a:cubicBezTo>
                  <a:cubicBezTo>
                    <a:pt x="13640" y="3118"/>
                    <a:pt x="13175" y="3686"/>
                    <a:pt x="12711" y="42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5630108" y="5753476"/>
              <a:ext cx="227463" cy="33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109" fill="norm" stroke="1" extrusionOk="0">
                  <a:moveTo>
                    <a:pt x="5295" y="11376"/>
                  </a:moveTo>
                  <a:cubicBezTo>
                    <a:pt x="4495" y="14176"/>
                    <a:pt x="3695" y="16976"/>
                    <a:pt x="2995" y="18709"/>
                  </a:cubicBezTo>
                  <a:cubicBezTo>
                    <a:pt x="2295" y="20442"/>
                    <a:pt x="1695" y="21109"/>
                    <a:pt x="1195" y="21109"/>
                  </a:cubicBezTo>
                  <a:cubicBezTo>
                    <a:pt x="695" y="21109"/>
                    <a:pt x="295" y="20442"/>
                    <a:pt x="95" y="18376"/>
                  </a:cubicBezTo>
                  <a:cubicBezTo>
                    <a:pt x="-105" y="16309"/>
                    <a:pt x="-105" y="12842"/>
                    <a:pt x="1295" y="9509"/>
                  </a:cubicBezTo>
                  <a:cubicBezTo>
                    <a:pt x="2695" y="6176"/>
                    <a:pt x="5495" y="2976"/>
                    <a:pt x="7395" y="1309"/>
                  </a:cubicBezTo>
                  <a:cubicBezTo>
                    <a:pt x="9295" y="-358"/>
                    <a:pt x="10295" y="-491"/>
                    <a:pt x="11695" y="1242"/>
                  </a:cubicBezTo>
                  <a:cubicBezTo>
                    <a:pt x="13095" y="2976"/>
                    <a:pt x="14895" y="6576"/>
                    <a:pt x="15195" y="9042"/>
                  </a:cubicBezTo>
                  <a:cubicBezTo>
                    <a:pt x="15495" y="11509"/>
                    <a:pt x="14295" y="12842"/>
                    <a:pt x="12695" y="13776"/>
                  </a:cubicBezTo>
                  <a:cubicBezTo>
                    <a:pt x="11095" y="14709"/>
                    <a:pt x="9095" y="15242"/>
                    <a:pt x="7395" y="15309"/>
                  </a:cubicBezTo>
                  <a:cubicBezTo>
                    <a:pt x="5695" y="15376"/>
                    <a:pt x="4295" y="14976"/>
                    <a:pt x="3995" y="14976"/>
                  </a:cubicBezTo>
                  <a:cubicBezTo>
                    <a:pt x="3695" y="14976"/>
                    <a:pt x="4495" y="15376"/>
                    <a:pt x="7595" y="16309"/>
                  </a:cubicBezTo>
                  <a:cubicBezTo>
                    <a:pt x="10695" y="17242"/>
                    <a:pt x="16095" y="18709"/>
                    <a:pt x="21495" y="201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5908365" y="5673730"/>
              <a:ext cx="181763" cy="51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1600" fill="norm" stroke="1" extrusionOk="0">
                  <a:moveTo>
                    <a:pt x="0" y="0"/>
                  </a:moveTo>
                  <a:cubicBezTo>
                    <a:pt x="5582" y="1600"/>
                    <a:pt x="11164" y="3200"/>
                    <a:pt x="15169" y="5467"/>
                  </a:cubicBezTo>
                  <a:cubicBezTo>
                    <a:pt x="19173" y="7733"/>
                    <a:pt x="21600" y="10667"/>
                    <a:pt x="20629" y="13156"/>
                  </a:cubicBezTo>
                  <a:cubicBezTo>
                    <a:pt x="19658" y="15644"/>
                    <a:pt x="15290" y="17689"/>
                    <a:pt x="12014" y="19022"/>
                  </a:cubicBezTo>
                  <a:cubicBezTo>
                    <a:pt x="8737" y="20356"/>
                    <a:pt x="6553" y="20978"/>
                    <a:pt x="436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6556001" y="6036585"/>
              <a:ext cx="279373" cy="1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418" y="10932"/>
                    <a:pt x="8836" y="1332"/>
                    <a:pt x="12436" y="132"/>
                  </a:cubicBezTo>
                  <a:cubicBezTo>
                    <a:pt x="16036" y="-1068"/>
                    <a:pt x="18818" y="6132"/>
                    <a:pt x="21600" y="133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6598246" y="6156282"/>
              <a:ext cx="218079" cy="2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5151" y="0"/>
                  </a:moveTo>
                  <a:cubicBezTo>
                    <a:pt x="2888" y="6171"/>
                    <a:pt x="626" y="12343"/>
                    <a:pt x="111" y="16200"/>
                  </a:cubicBezTo>
                  <a:cubicBezTo>
                    <a:pt x="-403" y="20057"/>
                    <a:pt x="831" y="21600"/>
                    <a:pt x="4637" y="21600"/>
                  </a:cubicBezTo>
                  <a:cubicBezTo>
                    <a:pt x="8443" y="21600"/>
                    <a:pt x="14820" y="20057"/>
                    <a:pt x="21197" y="18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7387767" y="6359461"/>
              <a:ext cx="812720" cy="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20000"/>
                    <a:pt x="3600" y="18400"/>
                    <a:pt x="5513" y="15600"/>
                  </a:cubicBezTo>
                  <a:cubicBezTo>
                    <a:pt x="7425" y="12800"/>
                    <a:pt x="9450" y="8800"/>
                    <a:pt x="11475" y="6000"/>
                  </a:cubicBezTo>
                  <a:cubicBezTo>
                    <a:pt x="13500" y="3200"/>
                    <a:pt x="15525" y="1600"/>
                    <a:pt x="17212" y="800"/>
                  </a:cubicBezTo>
                  <a:cubicBezTo>
                    <a:pt x="18900" y="0"/>
                    <a:pt x="2025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7661736" y="6531399"/>
              <a:ext cx="238884" cy="361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44" fill="norm" stroke="1" extrusionOk="0">
                  <a:moveTo>
                    <a:pt x="15831" y="7128"/>
                  </a:moveTo>
                  <a:cubicBezTo>
                    <a:pt x="14504" y="5118"/>
                    <a:pt x="13178" y="3109"/>
                    <a:pt x="12136" y="1791"/>
                  </a:cubicBezTo>
                  <a:cubicBezTo>
                    <a:pt x="11094" y="472"/>
                    <a:pt x="10336" y="-156"/>
                    <a:pt x="8536" y="32"/>
                  </a:cubicBezTo>
                  <a:cubicBezTo>
                    <a:pt x="6736" y="221"/>
                    <a:pt x="3894" y="1225"/>
                    <a:pt x="2189" y="2042"/>
                  </a:cubicBezTo>
                  <a:cubicBezTo>
                    <a:pt x="483" y="2858"/>
                    <a:pt x="-85" y="3486"/>
                    <a:pt x="10" y="4302"/>
                  </a:cubicBezTo>
                  <a:cubicBezTo>
                    <a:pt x="104" y="5118"/>
                    <a:pt x="862" y="6123"/>
                    <a:pt x="3989" y="6625"/>
                  </a:cubicBezTo>
                  <a:cubicBezTo>
                    <a:pt x="7115" y="7128"/>
                    <a:pt x="12610" y="7128"/>
                    <a:pt x="15926" y="7253"/>
                  </a:cubicBezTo>
                  <a:cubicBezTo>
                    <a:pt x="19241" y="7379"/>
                    <a:pt x="20378" y="7630"/>
                    <a:pt x="20947" y="8070"/>
                  </a:cubicBezTo>
                  <a:cubicBezTo>
                    <a:pt x="21515" y="8509"/>
                    <a:pt x="21515" y="9137"/>
                    <a:pt x="21041" y="10707"/>
                  </a:cubicBezTo>
                  <a:cubicBezTo>
                    <a:pt x="20568" y="12277"/>
                    <a:pt x="19620" y="14788"/>
                    <a:pt x="18957" y="16546"/>
                  </a:cubicBezTo>
                  <a:cubicBezTo>
                    <a:pt x="18294" y="18304"/>
                    <a:pt x="17915" y="19309"/>
                    <a:pt x="18104" y="20000"/>
                  </a:cubicBezTo>
                  <a:cubicBezTo>
                    <a:pt x="18294" y="20691"/>
                    <a:pt x="19052" y="21067"/>
                    <a:pt x="19810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7942358" y="6622671"/>
              <a:ext cx="240670" cy="22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165" fill="norm" stroke="1" extrusionOk="0">
                  <a:moveTo>
                    <a:pt x="20300" y="3927"/>
                  </a:moveTo>
                  <a:cubicBezTo>
                    <a:pt x="20116" y="2927"/>
                    <a:pt x="19931" y="1927"/>
                    <a:pt x="18639" y="1127"/>
                  </a:cubicBezTo>
                  <a:cubicBezTo>
                    <a:pt x="17346" y="327"/>
                    <a:pt x="14946" y="-273"/>
                    <a:pt x="12546" y="127"/>
                  </a:cubicBezTo>
                  <a:cubicBezTo>
                    <a:pt x="10146" y="527"/>
                    <a:pt x="7746" y="1927"/>
                    <a:pt x="5623" y="4527"/>
                  </a:cubicBezTo>
                  <a:cubicBezTo>
                    <a:pt x="3500" y="7127"/>
                    <a:pt x="1654" y="10927"/>
                    <a:pt x="731" y="13727"/>
                  </a:cubicBezTo>
                  <a:cubicBezTo>
                    <a:pt x="-192" y="16527"/>
                    <a:pt x="-192" y="18327"/>
                    <a:pt x="454" y="19527"/>
                  </a:cubicBezTo>
                  <a:cubicBezTo>
                    <a:pt x="1100" y="20727"/>
                    <a:pt x="2393" y="21327"/>
                    <a:pt x="5070" y="21127"/>
                  </a:cubicBezTo>
                  <a:cubicBezTo>
                    <a:pt x="7746" y="20927"/>
                    <a:pt x="11808" y="19927"/>
                    <a:pt x="14854" y="17327"/>
                  </a:cubicBezTo>
                  <a:cubicBezTo>
                    <a:pt x="17900" y="14727"/>
                    <a:pt x="19931" y="10527"/>
                    <a:pt x="20670" y="7527"/>
                  </a:cubicBezTo>
                  <a:cubicBezTo>
                    <a:pt x="21408" y="4527"/>
                    <a:pt x="20854" y="2727"/>
                    <a:pt x="19285" y="1827"/>
                  </a:cubicBezTo>
                  <a:cubicBezTo>
                    <a:pt x="17716" y="927"/>
                    <a:pt x="15131" y="927"/>
                    <a:pt x="12546" y="9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7477299" y="5835412"/>
              <a:ext cx="182838" cy="34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369" fill="norm" stroke="1" extrusionOk="0">
                  <a:moveTo>
                    <a:pt x="1367" y="2536"/>
                  </a:moveTo>
                  <a:cubicBezTo>
                    <a:pt x="1127" y="1889"/>
                    <a:pt x="887" y="1242"/>
                    <a:pt x="1487" y="790"/>
                  </a:cubicBezTo>
                  <a:cubicBezTo>
                    <a:pt x="2087" y="337"/>
                    <a:pt x="3527" y="78"/>
                    <a:pt x="6407" y="14"/>
                  </a:cubicBezTo>
                  <a:cubicBezTo>
                    <a:pt x="9287" y="-51"/>
                    <a:pt x="13607" y="78"/>
                    <a:pt x="16607" y="1113"/>
                  </a:cubicBezTo>
                  <a:cubicBezTo>
                    <a:pt x="19607" y="2148"/>
                    <a:pt x="21287" y="4088"/>
                    <a:pt x="20567" y="5705"/>
                  </a:cubicBezTo>
                  <a:cubicBezTo>
                    <a:pt x="19847" y="7321"/>
                    <a:pt x="16727" y="8615"/>
                    <a:pt x="14327" y="9391"/>
                  </a:cubicBezTo>
                  <a:cubicBezTo>
                    <a:pt x="11927" y="10167"/>
                    <a:pt x="10247" y="10426"/>
                    <a:pt x="9887" y="10814"/>
                  </a:cubicBezTo>
                  <a:cubicBezTo>
                    <a:pt x="9527" y="11202"/>
                    <a:pt x="10487" y="11719"/>
                    <a:pt x="12407" y="12689"/>
                  </a:cubicBezTo>
                  <a:cubicBezTo>
                    <a:pt x="14327" y="13659"/>
                    <a:pt x="17207" y="15082"/>
                    <a:pt x="18767" y="16246"/>
                  </a:cubicBezTo>
                  <a:cubicBezTo>
                    <a:pt x="20327" y="17410"/>
                    <a:pt x="20567" y="18315"/>
                    <a:pt x="19487" y="19221"/>
                  </a:cubicBezTo>
                  <a:cubicBezTo>
                    <a:pt x="18407" y="20126"/>
                    <a:pt x="16007" y="21032"/>
                    <a:pt x="12647" y="21290"/>
                  </a:cubicBezTo>
                  <a:cubicBezTo>
                    <a:pt x="9287" y="21549"/>
                    <a:pt x="4967" y="21161"/>
                    <a:pt x="2567" y="20191"/>
                  </a:cubicBezTo>
                  <a:cubicBezTo>
                    <a:pt x="167" y="19221"/>
                    <a:pt x="-313" y="17669"/>
                    <a:pt x="167" y="16440"/>
                  </a:cubicBezTo>
                  <a:cubicBezTo>
                    <a:pt x="647" y="15211"/>
                    <a:pt x="2087" y="14306"/>
                    <a:pt x="3527" y="13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7863970" y="5599238"/>
              <a:ext cx="44446" cy="55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21600" y="430"/>
                  </a:moveTo>
                  <a:cubicBezTo>
                    <a:pt x="16457" y="181"/>
                    <a:pt x="11314" y="-67"/>
                    <a:pt x="8743" y="16"/>
                  </a:cubicBezTo>
                  <a:cubicBezTo>
                    <a:pt x="6171" y="99"/>
                    <a:pt x="6171" y="512"/>
                    <a:pt x="6171" y="2457"/>
                  </a:cubicBezTo>
                  <a:cubicBezTo>
                    <a:pt x="6171" y="4402"/>
                    <a:pt x="6171" y="7878"/>
                    <a:pt x="5143" y="11312"/>
                  </a:cubicBezTo>
                  <a:cubicBezTo>
                    <a:pt x="4114" y="14747"/>
                    <a:pt x="2057" y="18140"/>
                    <a:pt x="0" y="215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7832223" y="6220718"/>
              <a:ext cx="74487" cy="10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093" fill="norm" stroke="1" extrusionOk="0">
                  <a:moveTo>
                    <a:pt x="16200" y="3623"/>
                  </a:moveTo>
                  <a:cubicBezTo>
                    <a:pt x="14400" y="1929"/>
                    <a:pt x="12600" y="235"/>
                    <a:pt x="10500" y="23"/>
                  </a:cubicBezTo>
                  <a:cubicBezTo>
                    <a:pt x="8400" y="-189"/>
                    <a:pt x="6000" y="1082"/>
                    <a:pt x="4200" y="2776"/>
                  </a:cubicBezTo>
                  <a:cubicBezTo>
                    <a:pt x="2400" y="4470"/>
                    <a:pt x="1200" y="6588"/>
                    <a:pt x="2100" y="9764"/>
                  </a:cubicBezTo>
                  <a:cubicBezTo>
                    <a:pt x="3000" y="12940"/>
                    <a:pt x="6000" y="17176"/>
                    <a:pt x="9000" y="19293"/>
                  </a:cubicBezTo>
                  <a:cubicBezTo>
                    <a:pt x="12000" y="21411"/>
                    <a:pt x="15000" y="21411"/>
                    <a:pt x="17400" y="20564"/>
                  </a:cubicBezTo>
                  <a:cubicBezTo>
                    <a:pt x="19800" y="19717"/>
                    <a:pt x="21600" y="18023"/>
                    <a:pt x="21000" y="16329"/>
                  </a:cubicBezTo>
                  <a:cubicBezTo>
                    <a:pt x="20400" y="14635"/>
                    <a:pt x="17400" y="12940"/>
                    <a:pt x="13500" y="11670"/>
                  </a:cubicBezTo>
                  <a:cubicBezTo>
                    <a:pt x="9600" y="10399"/>
                    <a:pt x="4800" y="9552"/>
                    <a:pt x="0" y="87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8721134" y="6222105"/>
              <a:ext cx="152386" cy="29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300" y="2735"/>
                    <a:pt x="6600" y="-1585"/>
                    <a:pt x="10200" y="575"/>
                  </a:cubicBezTo>
                  <a:cubicBezTo>
                    <a:pt x="13800" y="2735"/>
                    <a:pt x="1770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8740182" y="6365810"/>
              <a:ext cx="1460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9673539" y="5775320"/>
              <a:ext cx="18107" cy="279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0" y="0"/>
                  </a:moveTo>
                  <a:cubicBezTo>
                    <a:pt x="9600" y="4255"/>
                    <a:pt x="19200" y="8509"/>
                    <a:pt x="20400" y="12109"/>
                  </a:cubicBezTo>
                  <a:cubicBezTo>
                    <a:pt x="21600" y="15709"/>
                    <a:pt x="14400" y="18655"/>
                    <a:pt x="72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9552901" y="6155058"/>
              <a:ext cx="317469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176" y="4869"/>
                    <a:pt x="8352" y="-1303"/>
                    <a:pt x="11952" y="240"/>
                  </a:cubicBezTo>
                  <a:cubicBezTo>
                    <a:pt x="15552" y="1783"/>
                    <a:pt x="18576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9622744" y="6315015"/>
              <a:ext cx="19049" cy="2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457"/>
                    <a:pt x="0" y="8914"/>
                    <a:pt x="3600" y="12514"/>
                  </a:cubicBezTo>
                  <a:cubicBezTo>
                    <a:pt x="7200" y="16114"/>
                    <a:pt x="14400" y="1885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9771866" y="6367926"/>
              <a:ext cx="133077" cy="29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05" fill="norm" stroke="1" extrusionOk="0">
                  <a:moveTo>
                    <a:pt x="14470" y="3499"/>
                  </a:moveTo>
                  <a:cubicBezTo>
                    <a:pt x="14137" y="2738"/>
                    <a:pt x="13805" y="1977"/>
                    <a:pt x="11977" y="1293"/>
                  </a:cubicBezTo>
                  <a:cubicBezTo>
                    <a:pt x="10150" y="608"/>
                    <a:pt x="6826" y="0"/>
                    <a:pt x="4334" y="0"/>
                  </a:cubicBezTo>
                  <a:cubicBezTo>
                    <a:pt x="1842" y="0"/>
                    <a:pt x="180" y="608"/>
                    <a:pt x="14" y="1749"/>
                  </a:cubicBezTo>
                  <a:cubicBezTo>
                    <a:pt x="-152" y="2890"/>
                    <a:pt x="1177" y="4563"/>
                    <a:pt x="4666" y="6465"/>
                  </a:cubicBezTo>
                  <a:cubicBezTo>
                    <a:pt x="8156" y="8366"/>
                    <a:pt x="13805" y="10496"/>
                    <a:pt x="17128" y="12397"/>
                  </a:cubicBezTo>
                  <a:cubicBezTo>
                    <a:pt x="20451" y="14299"/>
                    <a:pt x="21448" y="15972"/>
                    <a:pt x="20617" y="17417"/>
                  </a:cubicBezTo>
                  <a:cubicBezTo>
                    <a:pt x="19786" y="18862"/>
                    <a:pt x="17128" y="20079"/>
                    <a:pt x="14137" y="20763"/>
                  </a:cubicBezTo>
                  <a:cubicBezTo>
                    <a:pt x="11146" y="21448"/>
                    <a:pt x="7823" y="21600"/>
                    <a:pt x="5497" y="21144"/>
                  </a:cubicBezTo>
                  <a:cubicBezTo>
                    <a:pt x="3171" y="20687"/>
                    <a:pt x="1842" y="19623"/>
                    <a:pt x="513" y="185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9768779" y="6353111"/>
              <a:ext cx="330168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1" y="15055"/>
                    <a:pt x="5262" y="8509"/>
                    <a:pt x="8862" y="4909"/>
                  </a:cubicBezTo>
                  <a:cubicBezTo>
                    <a:pt x="12462" y="1309"/>
                    <a:pt x="17031" y="65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Drawing"/>
          <p:cNvGrpSpPr/>
          <p:nvPr/>
        </p:nvGrpSpPr>
        <p:grpSpPr>
          <a:xfrm>
            <a:off x="1143187" y="1361224"/>
            <a:ext cx="11533173" cy="5678110"/>
            <a:chOff x="0" y="0"/>
            <a:chExt cx="11533170" cy="5678108"/>
          </a:xfrm>
        </p:grpSpPr>
        <p:sp>
          <p:nvSpPr>
            <p:cNvPr id="844" name="Line"/>
            <p:cNvSpPr/>
            <p:nvPr/>
          </p:nvSpPr>
          <p:spPr>
            <a:xfrm>
              <a:off x="687815" y="-1"/>
              <a:ext cx="200161" cy="63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384" fill="norm" stroke="1" extrusionOk="0">
                  <a:moveTo>
                    <a:pt x="7025" y="7779"/>
                  </a:moveTo>
                  <a:cubicBezTo>
                    <a:pt x="7907" y="10187"/>
                    <a:pt x="8789" y="12595"/>
                    <a:pt x="9230" y="14684"/>
                  </a:cubicBezTo>
                  <a:cubicBezTo>
                    <a:pt x="9670" y="16773"/>
                    <a:pt x="9670" y="18543"/>
                    <a:pt x="9670" y="19677"/>
                  </a:cubicBezTo>
                  <a:cubicBezTo>
                    <a:pt x="9670" y="20810"/>
                    <a:pt x="9670" y="21305"/>
                    <a:pt x="9670" y="21376"/>
                  </a:cubicBezTo>
                  <a:cubicBezTo>
                    <a:pt x="9670" y="21447"/>
                    <a:pt x="9670" y="21093"/>
                    <a:pt x="8568" y="19606"/>
                  </a:cubicBezTo>
                  <a:cubicBezTo>
                    <a:pt x="7466" y="18118"/>
                    <a:pt x="5262" y="15498"/>
                    <a:pt x="3499" y="12949"/>
                  </a:cubicBezTo>
                  <a:cubicBezTo>
                    <a:pt x="1736" y="10399"/>
                    <a:pt x="413" y="7920"/>
                    <a:pt x="83" y="5867"/>
                  </a:cubicBezTo>
                  <a:cubicBezTo>
                    <a:pt x="-248" y="3813"/>
                    <a:pt x="413" y="2184"/>
                    <a:pt x="2176" y="1193"/>
                  </a:cubicBezTo>
                  <a:cubicBezTo>
                    <a:pt x="3940" y="201"/>
                    <a:pt x="6805" y="-153"/>
                    <a:pt x="9670" y="59"/>
                  </a:cubicBezTo>
                  <a:cubicBezTo>
                    <a:pt x="12536" y="272"/>
                    <a:pt x="15401" y="1051"/>
                    <a:pt x="17605" y="2538"/>
                  </a:cubicBezTo>
                  <a:cubicBezTo>
                    <a:pt x="19809" y="4025"/>
                    <a:pt x="21352" y="6221"/>
                    <a:pt x="20691" y="8062"/>
                  </a:cubicBezTo>
                  <a:cubicBezTo>
                    <a:pt x="20030" y="9903"/>
                    <a:pt x="17164" y="11391"/>
                    <a:pt x="14630" y="12170"/>
                  </a:cubicBezTo>
                  <a:cubicBezTo>
                    <a:pt x="12095" y="12949"/>
                    <a:pt x="9891" y="13019"/>
                    <a:pt x="8458" y="12913"/>
                  </a:cubicBezTo>
                  <a:cubicBezTo>
                    <a:pt x="7025" y="12807"/>
                    <a:pt x="6364" y="12524"/>
                    <a:pt x="6364" y="12240"/>
                  </a:cubicBezTo>
                  <a:cubicBezTo>
                    <a:pt x="6364" y="11957"/>
                    <a:pt x="7025" y="11674"/>
                    <a:pt x="7687" y="11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879813" y="308657"/>
              <a:ext cx="243723" cy="318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09" fill="norm" stroke="1" extrusionOk="0">
                  <a:moveTo>
                    <a:pt x="1333" y="9805"/>
                  </a:moveTo>
                  <a:cubicBezTo>
                    <a:pt x="588" y="9095"/>
                    <a:pt x="-157" y="8384"/>
                    <a:pt x="29" y="7816"/>
                  </a:cubicBezTo>
                  <a:cubicBezTo>
                    <a:pt x="215" y="7247"/>
                    <a:pt x="1333" y="6821"/>
                    <a:pt x="3288" y="7105"/>
                  </a:cubicBezTo>
                  <a:cubicBezTo>
                    <a:pt x="5243" y="7389"/>
                    <a:pt x="8036" y="8384"/>
                    <a:pt x="9898" y="10516"/>
                  </a:cubicBezTo>
                  <a:cubicBezTo>
                    <a:pt x="11760" y="12647"/>
                    <a:pt x="12691" y="15916"/>
                    <a:pt x="12784" y="17976"/>
                  </a:cubicBezTo>
                  <a:cubicBezTo>
                    <a:pt x="12877" y="20037"/>
                    <a:pt x="12133" y="20889"/>
                    <a:pt x="11202" y="21245"/>
                  </a:cubicBezTo>
                  <a:cubicBezTo>
                    <a:pt x="10271" y="21600"/>
                    <a:pt x="9153" y="21458"/>
                    <a:pt x="8222" y="20037"/>
                  </a:cubicBezTo>
                  <a:cubicBezTo>
                    <a:pt x="7291" y="18616"/>
                    <a:pt x="6546" y="15916"/>
                    <a:pt x="7012" y="12932"/>
                  </a:cubicBezTo>
                  <a:cubicBezTo>
                    <a:pt x="7477" y="9947"/>
                    <a:pt x="9153" y="6679"/>
                    <a:pt x="11760" y="4476"/>
                  </a:cubicBezTo>
                  <a:cubicBezTo>
                    <a:pt x="14367" y="2274"/>
                    <a:pt x="17905" y="1137"/>
                    <a:pt x="2144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242476" y="76968"/>
              <a:ext cx="249323" cy="51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98" fill="norm" stroke="1" extrusionOk="0">
                  <a:moveTo>
                    <a:pt x="12670" y="1949"/>
                  </a:moveTo>
                  <a:cubicBezTo>
                    <a:pt x="12307" y="1255"/>
                    <a:pt x="11944" y="561"/>
                    <a:pt x="11309" y="214"/>
                  </a:cubicBezTo>
                  <a:cubicBezTo>
                    <a:pt x="10674" y="-133"/>
                    <a:pt x="9766" y="-133"/>
                    <a:pt x="8314" y="778"/>
                  </a:cubicBezTo>
                  <a:cubicBezTo>
                    <a:pt x="6862" y="1689"/>
                    <a:pt x="4865" y="3510"/>
                    <a:pt x="3232" y="6069"/>
                  </a:cubicBezTo>
                  <a:cubicBezTo>
                    <a:pt x="1598" y="8628"/>
                    <a:pt x="328" y="11925"/>
                    <a:pt x="55" y="14614"/>
                  </a:cubicBezTo>
                  <a:cubicBezTo>
                    <a:pt x="-217" y="17303"/>
                    <a:pt x="509" y="19385"/>
                    <a:pt x="2596" y="20426"/>
                  </a:cubicBezTo>
                  <a:cubicBezTo>
                    <a:pt x="4684" y="21467"/>
                    <a:pt x="8133" y="21467"/>
                    <a:pt x="11491" y="20990"/>
                  </a:cubicBezTo>
                  <a:cubicBezTo>
                    <a:pt x="14849" y="20513"/>
                    <a:pt x="18116" y="19559"/>
                    <a:pt x="21383" y="186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1479099" y="168972"/>
              <a:ext cx="215880" cy="33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6113"/>
                  </a:moveTo>
                  <a:cubicBezTo>
                    <a:pt x="0" y="5434"/>
                    <a:pt x="0" y="4755"/>
                    <a:pt x="0" y="3940"/>
                  </a:cubicBezTo>
                  <a:cubicBezTo>
                    <a:pt x="0" y="3125"/>
                    <a:pt x="0" y="2174"/>
                    <a:pt x="529" y="1902"/>
                  </a:cubicBezTo>
                  <a:cubicBezTo>
                    <a:pt x="1059" y="1630"/>
                    <a:pt x="2118" y="2038"/>
                    <a:pt x="4129" y="4619"/>
                  </a:cubicBezTo>
                  <a:cubicBezTo>
                    <a:pt x="6141" y="7200"/>
                    <a:pt x="9106" y="11955"/>
                    <a:pt x="10800" y="14740"/>
                  </a:cubicBezTo>
                  <a:cubicBezTo>
                    <a:pt x="12494" y="17525"/>
                    <a:pt x="12918" y="18340"/>
                    <a:pt x="13553" y="19291"/>
                  </a:cubicBezTo>
                  <a:cubicBezTo>
                    <a:pt x="14188" y="20242"/>
                    <a:pt x="15035" y="21328"/>
                    <a:pt x="15565" y="21464"/>
                  </a:cubicBezTo>
                  <a:cubicBezTo>
                    <a:pt x="16094" y="21600"/>
                    <a:pt x="16306" y="20785"/>
                    <a:pt x="16518" y="17728"/>
                  </a:cubicBezTo>
                  <a:cubicBezTo>
                    <a:pt x="16729" y="14672"/>
                    <a:pt x="16941" y="9374"/>
                    <a:pt x="17153" y="6317"/>
                  </a:cubicBezTo>
                  <a:cubicBezTo>
                    <a:pt x="17365" y="3260"/>
                    <a:pt x="17576" y="2445"/>
                    <a:pt x="17894" y="1630"/>
                  </a:cubicBezTo>
                  <a:cubicBezTo>
                    <a:pt x="18212" y="815"/>
                    <a:pt x="18635" y="0"/>
                    <a:pt x="19165" y="0"/>
                  </a:cubicBezTo>
                  <a:cubicBezTo>
                    <a:pt x="19694" y="0"/>
                    <a:pt x="20329" y="815"/>
                    <a:pt x="20753" y="1426"/>
                  </a:cubicBezTo>
                  <a:cubicBezTo>
                    <a:pt x="21176" y="2038"/>
                    <a:pt x="21388" y="2445"/>
                    <a:pt x="21600" y="28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1860061" y="492789"/>
              <a:ext cx="31748" cy="16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2105570" y="277851"/>
              <a:ext cx="154502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3" fill="norm" stroke="1" extrusionOk="0">
                  <a:moveTo>
                    <a:pt x="2959" y="13333"/>
                  </a:moveTo>
                  <a:cubicBezTo>
                    <a:pt x="1479" y="13333"/>
                    <a:pt x="0" y="13333"/>
                    <a:pt x="0" y="9733"/>
                  </a:cubicBezTo>
                  <a:cubicBezTo>
                    <a:pt x="0" y="6133"/>
                    <a:pt x="1479" y="-1067"/>
                    <a:pt x="5326" y="133"/>
                  </a:cubicBezTo>
                  <a:cubicBezTo>
                    <a:pt x="9173" y="1333"/>
                    <a:pt x="15386" y="10933"/>
                    <a:pt x="21600" y="205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2126734" y="461042"/>
              <a:ext cx="209530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2647382" y="112342"/>
              <a:ext cx="228578" cy="37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2505"/>
                  </a:moveTo>
                  <a:cubicBezTo>
                    <a:pt x="1600" y="4435"/>
                    <a:pt x="3200" y="6366"/>
                    <a:pt x="4500" y="8961"/>
                  </a:cubicBezTo>
                  <a:cubicBezTo>
                    <a:pt x="5800" y="11555"/>
                    <a:pt x="6800" y="14813"/>
                    <a:pt x="7300" y="16744"/>
                  </a:cubicBezTo>
                  <a:cubicBezTo>
                    <a:pt x="7800" y="18675"/>
                    <a:pt x="7800" y="19278"/>
                    <a:pt x="8100" y="19942"/>
                  </a:cubicBezTo>
                  <a:cubicBezTo>
                    <a:pt x="8400" y="20605"/>
                    <a:pt x="9000" y="21329"/>
                    <a:pt x="9500" y="21390"/>
                  </a:cubicBezTo>
                  <a:cubicBezTo>
                    <a:pt x="10000" y="21450"/>
                    <a:pt x="10400" y="20847"/>
                    <a:pt x="11400" y="18675"/>
                  </a:cubicBezTo>
                  <a:cubicBezTo>
                    <a:pt x="12400" y="16503"/>
                    <a:pt x="14000" y="12762"/>
                    <a:pt x="15300" y="9564"/>
                  </a:cubicBezTo>
                  <a:cubicBezTo>
                    <a:pt x="16600" y="6366"/>
                    <a:pt x="17600" y="3711"/>
                    <a:pt x="18400" y="2082"/>
                  </a:cubicBezTo>
                  <a:cubicBezTo>
                    <a:pt x="19200" y="453"/>
                    <a:pt x="19800" y="-150"/>
                    <a:pt x="20300" y="31"/>
                  </a:cubicBezTo>
                  <a:cubicBezTo>
                    <a:pt x="20800" y="212"/>
                    <a:pt x="21200" y="1177"/>
                    <a:pt x="21600" y="21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3022465" y="73881"/>
              <a:ext cx="183663" cy="43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87" fill="norm" stroke="1" extrusionOk="0">
                  <a:moveTo>
                    <a:pt x="9628" y="8211"/>
                  </a:moveTo>
                  <a:cubicBezTo>
                    <a:pt x="8138" y="7684"/>
                    <a:pt x="6648" y="7157"/>
                    <a:pt x="5779" y="7210"/>
                  </a:cubicBezTo>
                  <a:cubicBezTo>
                    <a:pt x="4911" y="7263"/>
                    <a:pt x="4662" y="7895"/>
                    <a:pt x="4414" y="9844"/>
                  </a:cubicBezTo>
                  <a:cubicBezTo>
                    <a:pt x="4166" y="11793"/>
                    <a:pt x="3917" y="15060"/>
                    <a:pt x="3669" y="17009"/>
                  </a:cubicBezTo>
                  <a:cubicBezTo>
                    <a:pt x="3421" y="18958"/>
                    <a:pt x="3173" y="19590"/>
                    <a:pt x="2676" y="20223"/>
                  </a:cubicBezTo>
                  <a:cubicBezTo>
                    <a:pt x="2180" y="20855"/>
                    <a:pt x="1435" y="21487"/>
                    <a:pt x="938" y="21487"/>
                  </a:cubicBezTo>
                  <a:cubicBezTo>
                    <a:pt x="442" y="21487"/>
                    <a:pt x="193" y="20855"/>
                    <a:pt x="69" y="18537"/>
                  </a:cubicBezTo>
                  <a:cubicBezTo>
                    <a:pt x="-55" y="16219"/>
                    <a:pt x="-55" y="12215"/>
                    <a:pt x="442" y="9054"/>
                  </a:cubicBezTo>
                  <a:cubicBezTo>
                    <a:pt x="938" y="5893"/>
                    <a:pt x="1931" y="3575"/>
                    <a:pt x="2676" y="2152"/>
                  </a:cubicBezTo>
                  <a:cubicBezTo>
                    <a:pt x="3421" y="730"/>
                    <a:pt x="3917" y="203"/>
                    <a:pt x="4786" y="45"/>
                  </a:cubicBezTo>
                  <a:cubicBezTo>
                    <a:pt x="5655" y="-113"/>
                    <a:pt x="6897" y="98"/>
                    <a:pt x="8511" y="1415"/>
                  </a:cubicBezTo>
                  <a:cubicBezTo>
                    <a:pt x="10124" y="2732"/>
                    <a:pt x="12111" y="5155"/>
                    <a:pt x="14345" y="8527"/>
                  </a:cubicBezTo>
                  <a:cubicBezTo>
                    <a:pt x="16579" y="11899"/>
                    <a:pt x="19062" y="16219"/>
                    <a:pt x="21545" y="20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3042041" y="357288"/>
              <a:ext cx="202183" cy="3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358" fill="norm" stroke="1" extrusionOk="0">
                  <a:moveTo>
                    <a:pt x="6644" y="12734"/>
                  </a:moveTo>
                  <a:cubicBezTo>
                    <a:pt x="5519" y="11464"/>
                    <a:pt x="4394" y="10193"/>
                    <a:pt x="3044" y="8287"/>
                  </a:cubicBezTo>
                  <a:cubicBezTo>
                    <a:pt x="1694" y="6382"/>
                    <a:pt x="119" y="3840"/>
                    <a:pt x="6" y="1934"/>
                  </a:cubicBezTo>
                  <a:cubicBezTo>
                    <a:pt x="-106" y="29"/>
                    <a:pt x="1244" y="-1242"/>
                    <a:pt x="5069" y="1934"/>
                  </a:cubicBezTo>
                  <a:cubicBezTo>
                    <a:pt x="8894" y="5111"/>
                    <a:pt x="15194" y="12734"/>
                    <a:pt x="21494" y="20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3269620" y="435645"/>
              <a:ext cx="63495" cy="17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629"/>
                    <a:pt x="15840" y="9257"/>
                    <a:pt x="12240" y="12857"/>
                  </a:cubicBezTo>
                  <a:cubicBezTo>
                    <a:pt x="8640" y="16457"/>
                    <a:pt x="4320" y="190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3663281" y="75847"/>
              <a:ext cx="139687" cy="37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3499"/>
                  </a:moveTo>
                  <a:cubicBezTo>
                    <a:pt x="655" y="6034"/>
                    <a:pt x="1309" y="8568"/>
                    <a:pt x="2618" y="10981"/>
                  </a:cubicBezTo>
                  <a:cubicBezTo>
                    <a:pt x="3927" y="13394"/>
                    <a:pt x="5891" y="15687"/>
                    <a:pt x="7527" y="17316"/>
                  </a:cubicBezTo>
                  <a:cubicBezTo>
                    <a:pt x="9164" y="18945"/>
                    <a:pt x="10473" y="19911"/>
                    <a:pt x="11945" y="20574"/>
                  </a:cubicBezTo>
                  <a:cubicBezTo>
                    <a:pt x="13418" y="21238"/>
                    <a:pt x="15055" y="21600"/>
                    <a:pt x="16364" y="21359"/>
                  </a:cubicBezTo>
                  <a:cubicBezTo>
                    <a:pt x="17673" y="21117"/>
                    <a:pt x="18655" y="20273"/>
                    <a:pt x="19309" y="17497"/>
                  </a:cubicBezTo>
                  <a:cubicBezTo>
                    <a:pt x="19964" y="14722"/>
                    <a:pt x="20291" y="10016"/>
                    <a:pt x="20455" y="7180"/>
                  </a:cubicBezTo>
                  <a:cubicBezTo>
                    <a:pt x="20618" y="4344"/>
                    <a:pt x="20618" y="3379"/>
                    <a:pt x="20618" y="2293"/>
                  </a:cubicBezTo>
                  <a:cubicBezTo>
                    <a:pt x="20618" y="1207"/>
                    <a:pt x="20618" y="0"/>
                    <a:pt x="20782" y="0"/>
                  </a:cubicBezTo>
                  <a:cubicBezTo>
                    <a:pt x="20945" y="0"/>
                    <a:pt x="21273" y="1207"/>
                    <a:pt x="21600" y="24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3893038" y="344552"/>
              <a:ext cx="265494" cy="20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93" fill="norm" stroke="1" extrusionOk="0">
                  <a:moveTo>
                    <a:pt x="1961" y="6057"/>
                  </a:moveTo>
                  <a:cubicBezTo>
                    <a:pt x="1275" y="5193"/>
                    <a:pt x="590" y="4329"/>
                    <a:pt x="247" y="3357"/>
                  </a:cubicBezTo>
                  <a:cubicBezTo>
                    <a:pt x="-96" y="2385"/>
                    <a:pt x="-96" y="1305"/>
                    <a:pt x="333" y="657"/>
                  </a:cubicBezTo>
                  <a:cubicBezTo>
                    <a:pt x="761" y="9"/>
                    <a:pt x="1618" y="-207"/>
                    <a:pt x="2818" y="225"/>
                  </a:cubicBezTo>
                  <a:cubicBezTo>
                    <a:pt x="4018" y="657"/>
                    <a:pt x="5561" y="1737"/>
                    <a:pt x="6504" y="4005"/>
                  </a:cubicBezTo>
                  <a:cubicBezTo>
                    <a:pt x="7447" y="6273"/>
                    <a:pt x="7790" y="9729"/>
                    <a:pt x="7447" y="12537"/>
                  </a:cubicBezTo>
                  <a:cubicBezTo>
                    <a:pt x="7104" y="15345"/>
                    <a:pt x="6075" y="17505"/>
                    <a:pt x="5218" y="19017"/>
                  </a:cubicBezTo>
                  <a:cubicBezTo>
                    <a:pt x="4361" y="20529"/>
                    <a:pt x="3675" y="21393"/>
                    <a:pt x="4190" y="21393"/>
                  </a:cubicBezTo>
                  <a:cubicBezTo>
                    <a:pt x="4704" y="21393"/>
                    <a:pt x="6418" y="20529"/>
                    <a:pt x="9504" y="19341"/>
                  </a:cubicBezTo>
                  <a:cubicBezTo>
                    <a:pt x="12590" y="18153"/>
                    <a:pt x="17047" y="16641"/>
                    <a:pt x="21504" y="151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4329964" y="270561"/>
              <a:ext cx="15238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4364832" y="365802"/>
              <a:ext cx="244505" cy="4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541" fill="norm" stroke="1" extrusionOk="0">
                  <a:moveTo>
                    <a:pt x="2519" y="6480"/>
                  </a:moveTo>
                  <a:cubicBezTo>
                    <a:pt x="1215" y="11880"/>
                    <a:pt x="-88" y="17280"/>
                    <a:pt x="5" y="19440"/>
                  </a:cubicBezTo>
                  <a:cubicBezTo>
                    <a:pt x="98" y="21600"/>
                    <a:pt x="1588" y="20520"/>
                    <a:pt x="5405" y="16740"/>
                  </a:cubicBezTo>
                  <a:cubicBezTo>
                    <a:pt x="9222" y="12960"/>
                    <a:pt x="15367" y="6480"/>
                    <a:pt x="215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4696974" y="167479"/>
              <a:ext cx="172687" cy="27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094" fill="norm" stroke="1" extrusionOk="0">
                  <a:moveTo>
                    <a:pt x="21234" y="3982"/>
                  </a:moveTo>
                  <a:cubicBezTo>
                    <a:pt x="20974" y="2854"/>
                    <a:pt x="20713" y="1726"/>
                    <a:pt x="19282" y="920"/>
                  </a:cubicBezTo>
                  <a:cubicBezTo>
                    <a:pt x="17851" y="114"/>
                    <a:pt x="15248" y="-370"/>
                    <a:pt x="12516" y="355"/>
                  </a:cubicBezTo>
                  <a:cubicBezTo>
                    <a:pt x="9783" y="1081"/>
                    <a:pt x="6921" y="3015"/>
                    <a:pt x="4709" y="6320"/>
                  </a:cubicBezTo>
                  <a:cubicBezTo>
                    <a:pt x="2497" y="9624"/>
                    <a:pt x="935" y="14299"/>
                    <a:pt x="285" y="17039"/>
                  </a:cubicBezTo>
                  <a:cubicBezTo>
                    <a:pt x="-366" y="19779"/>
                    <a:pt x="-106" y="20585"/>
                    <a:pt x="3277" y="20908"/>
                  </a:cubicBezTo>
                  <a:cubicBezTo>
                    <a:pt x="6661" y="21230"/>
                    <a:pt x="13167" y="21069"/>
                    <a:pt x="19673" y="209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5023056" y="117922"/>
              <a:ext cx="176772" cy="35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88" fill="norm" stroke="1" extrusionOk="0">
                  <a:moveTo>
                    <a:pt x="12991" y="5384"/>
                  </a:moveTo>
                  <a:cubicBezTo>
                    <a:pt x="11706" y="5384"/>
                    <a:pt x="10420" y="5384"/>
                    <a:pt x="9134" y="6662"/>
                  </a:cubicBezTo>
                  <a:cubicBezTo>
                    <a:pt x="7848" y="7940"/>
                    <a:pt x="6563" y="10496"/>
                    <a:pt x="5277" y="12797"/>
                  </a:cubicBezTo>
                  <a:cubicBezTo>
                    <a:pt x="3991" y="15097"/>
                    <a:pt x="2706" y="17142"/>
                    <a:pt x="1806" y="18548"/>
                  </a:cubicBezTo>
                  <a:cubicBezTo>
                    <a:pt x="906" y="19954"/>
                    <a:pt x="391" y="20721"/>
                    <a:pt x="134" y="20657"/>
                  </a:cubicBezTo>
                  <a:cubicBezTo>
                    <a:pt x="-123" y="20593"/>
                    <a:pt x="-123" y="19699"/>
                    <a:pt x="1163" y="17334"/>
                  </a:cubicBezTo>
                  <a:cubicBezTo>
                    <a:pt x="2448" y="14970"/>
                    <a:pt x="5020" y="11135"/>
                    <a:pt x="7077" y="8324"/>
                  </a:cubicBezTo>
                  <a:cubicBezTo>
                    <a:pt x="9134" y="5512"/>
                    <a:pt x="10677" y="3722"/>
                    <a:pt x="11963" y="2380"/>
                  </a:cubicBezTo>
                  <a:cubicBezTo>
                    <a:pt x="13248" y="1038"/>
                    <a:pt x="14277" y="144"/>
                    <a:pt x="15048" y="16"/>
                  </a:cubicBezTo>
                  <a:cubicBezTo>
                    <a:pt x="15820" y="-112"/>
                    <a:pt x="16334" y="527"/>
                    <a:pt x="16720" y="3083"/>
                  </a:cubicBezTo>
                  <a:cubicBezTo>
                    <a:pt x="17106" y="5639"/>
                    <a:pt x="17363" y="10113"/>
                    <a:pt x="18134" y="13500"/>
                  </a:cubicBezTo>
                  <a:cubicBezTo>
                    <a:pt x="18906" y="16887"/>
                    <a:pt x="20191" y="19187"/>
                    <a:pt x="21477" y="2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5072577" y="358876"/>
              <a:ext cx="146299" cy="1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029" fill="norm" stroke="1" extrusionOk="0">
                  <a:moveTo>
                    <a:pt x="4667" y="7069"/>
                  </a:moveTo>
                  <a:cubicBezTo>
                    <a:pt x="2507" y="7069"/>
                    <a:pt x="347" y="7069"/>
                    <a:pt x="39" y="4909"/>
                  </a:cubicBezTo>
                  <a:cubicBezTo>
                    <a:pt x="-270" y="2749"/>
                    <a:pt x="1273" y="-1571"/>
                    <a:pt x="5130" y="589"/>
                  </a:cubicBezTo>
                  <a:cubicBezTo>
                    <a:pt x="8987" y="2749"/>
                    <a:pt x="15159" y="11389"/>
                    <a:pt x="21330" y="200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5282369" y="422946"/>
              <a:ext cx="82542" cy="158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5554265" y="156636"/>
              <a:ext cx="210657" cy="29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186" fill="norm" stroke="1" extrusionOk="0">
                  <a:moveTo>
                    <a:pt x="1397" y="3146"/>
                  </a:moveTo>
                  <a:cubicBezTo>
                    <a:pt x="541" y="2542"/>
                    <a:pt x="-314" y="1938"/>
                    <a:pt x="114" y="3373"/>
                  </a:cubicBezTo>
                  <a:cubicBezTo>
                    <a:pt x="541" y="4808"/>
                    <a:pt x="2252" y="8282"/>
                    <a:pt x="3856" y="11378"/>
                  </a:cubicBezTo>
                  <a:cubicBezTo>
                    <a:pt x="5460" y="14475"/>
                    <a:pt x="6957" y="17194"/>
                    <a:pt x="8134" y="18931"/>
                  </a:cubicBezTo>
                  <a:cubicBezTo>
                    <a:pt x="9310" y="20668"/>
                    <a:pt x="10165" y="21423"/>
                    <a:pt x="10914" y="21121"/>
                  </a:cubicBezTo>
                  <a:cubicBezTo>
                    <a:pt x="11662" y="20819"/>
                    <a:pt x="12304" y="19459"/>
                    <a:pt x="13052" y="16589"/>
                  </a:cubicBezTo>
                  <a:cubicBezTo>
                    <a:pt x="13801" y="13720"/>
                    <a:pt x="14656" y="9339"/>
                    <a:pt x="15191" y="6696"/>
                  </a:cubicBezTo>
                  <a:cubicBezTo>
                    <a:pt x="15726" y="4052"/>
                    <a:pt x="15939" y="3146"/>
                    <a:pt x="16260" y="2240"/>
                  </a:cubicBezTo>
                  <a:cubicBezTo>
                    <a:pt x="16581" y="1333"/>
                    <a:pt x="17009" y="427"/>
                    <a:pt x="17864" y="125"/>
                  </a:cubicBezTo>
                  <a:cubicBezTo>
                    <a:pt x="18720" y="-177"/>
                    <a:pt x="20003" y="125"/>
                    <a:pt x="21286" y="4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5783947" y="401781"/>
              <a:ext cx="128039" cy="2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12" fill="norm" stroke="1" extrusionOk="0">
                  <a:moveTo>
                    <a:pt x="5147" y="6773"/>
                  </a:moveTo>
                  <a:cubicBezTo>
                    <a:pt x="3775" y="6041"/>
                    <a:pt x="2404" y="5308"/>
                    <a:pt x="1375" y="4302"/>
                  </a:cubicBezTo>
                  <a:cubicBezTo>
                    <a:pt x="347" y="3295"/>
                    <a:pt x="-339" y="2014"/>
                    <a:pt x="175" y="1190"/>
                  </a:cubicBezTo>
                  <a:cubicBezTo>
                    <a:pt x="690" y="366"/>
                    <a:pt x="2404" y="0"/>
                    <a:pt x="4975" y="0"/>
                  </a:cubicBezTo>
                  <a:cubicBezTo>
                    <a:pt x="7547" y="0"/>
                    <a:pt x="10975" y="366"/>
                    <a:pt x="12861" y="1007"/>
                  </a:cubicBezTo>
                  <a:cubicBezTo>
                    <a:pt x="14747" y="1647"/>
                    <a:pt x="15090" y="2563"/>
                    <a:pt x="14232" y="3844"/>
                  </a:cubicBezTo>
                  <a:cubicBezTo>
                    <a:pt x="13375" y="5125"/>
                    <a:pt x="11318" y="6773"/>
                    <a:pt x="9261" y="8054"/>
                  </a:cubicBezTo>
                  <a:cubicBezTo>
                    <a:pt x="7204" y="9336"/>
                    <a:pt x="5147" y="10251"/>
                    <a:pt x="4975" y="10800"/>
                  </a:cubicBezTo>
                  <a:cubicBezTo>
                    <a:pt x="4804" y="11349"/>
                    <a:pt x="6518" y="11532"/>
                    <a:pt x="9432" y="12264"/>
                  </a:cubicBezTo>
                  <a:cubicBezTo>
                    <a:pt x="12347" y="12997"/>
                    <a:pt x="16461" y="14278"/>
                    <a:pt x="18690" y="15376"/>
                  </a:cubicBezTo>
                  <a:cubicBezTo>
                    <a:pt x="20918" y="16475"/>
                    <a:pt x="21261" y="17390"/>
                    <a:pt x="20061" y="18397"/>
                  </a:cubicBezTo>
                  <a:cubicBezTo>
                    <a:pt x="18861" y="19403"/>
                    <a:pt x="16118" y="20502"/>
                    <a:pt x="13375" y="21051"/>
                  </a:cubicBezTo>
                  <a:cubicBezTo>
                    <a:pt x="10632" y="21600"/>
                    <a:pt x="7890" y="21600"/>
                    <a:pt x="6518" y="20502"/>
                  </a:cubicBezTo>
                  <a:cubicBezTo>
                    <a:pt x="5147" y="19403"/>
                    <a:pt x="5147" y="17207"/>
                    <a:pt x="5147" y="150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6092141" y="313785"/>
              <a:ext cx="155333" cy="2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0897" fill="norm" stroke="1" extrusionOk="0">
                  <a:moveTo>
                    <a:pt x="2993" y="20897"/>
                  </a:moveTo>
                  <a:cubicBezTo>
                    <a:pt x="1265" y="15912"/>
                    <a:pt x="-463" y="10928"/>
                    <a:pt x="113" y="6774"/>
                  </a:cubicBezTo>
                  <a:cubicBezTo>
                    <a:pt x="689" y="2620"/>
                    <a:pt x="3569" y="-703"/>
                    <a:pt x="7457" y="128"/>
                  </a:cubicBezTo>
                  <a:cubicBezTo>
                    <a:pt x="11345" y="958"/>
                    <a:pt x="16241" y="5943"/>
                    <a:pt x="21137" y="10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6051640" y="448343"/>
              <a:ext cx="189484" cy="3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028" fill="norm" stroke="1" extrusionOk="0">
                  <a:moveTo>
                    <a:pt x="6367" y="0"/>
                  </a:moveTo>
                  <a:cubicBezTo>
                    <a:pt x="5407" y="4050"/>
                    <a:pt x="4447" y="8100"/>
                    <a:pt x="3127" y="12150"/>
                  </a:cubicBezTo>
                  <a:cubicBezTo>
                    <a:pt x="1807" y="16200"/>
                    <a:pt x="127" y="20250"/>
                    <a:pt x="7" y="20925"/>
                  </a:cubicBezTo>
                  <a:cubicBezTo>
                    <a:pt x="-113" y="21600"/>
                    <a:pt x="1327" y="18900"/>
                    <a:pt x="5167" y="14850"/>
                  </a:cubicBezTo>
                  <a:cubicBezTo>
                    <a:pt x="9007" y="10800"/>
                    <a:pt x="15247" y="5400"/>
                    <a:pt x="2148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6534800" y="237938"/>
              <a:ext cx="181411" cy="28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0934" fill="norm" stroke="1" extrusionOk="0">
                  <a:moveTo>
                    <a:pt x="17818" y="3352"/>
                  </a:moveTo>
                  <a:cubicBezTo>
                    <a:pt x="15418" y="2100"/>
                    <a:pt x="13018" y="848"/>
                    <a:pt x="11218" y="300"/>
                  </a:cubicBezTo>
                  <a:cubicBezTo>
                    <a:pt x="9418" y="-248"/>
                    <a:pt x="8218" y="-91"/>
                    <a:pt x="6538" y="1161"/>
                  </a:cubicBezTo>
                  <a:cubicBezTo>
                    <a:pt x="4858" y="2413"/>
                    <a:pt x="2698" y="4761"/>
                    <a:pt x="1378" y="7343"/>
                  </a:cubicBezTo>
                  <a:cubicBezTo>
                    <a:pt x="58" y="9926"/>
                    <a:pt x="-422" y="12743"/>
                    <a:pt x="418" y="15169"/>
                  </a:cubicBezTo>
                  <a:cubicBezTo>
                    <a:pt x="1258" y="17595"/>
                    <a:pt x="3418" y="19630"/>
                    <a:pt x="5698" y="20491"/>
                  </a:cubicBezTo>
                  <a:cubicBezTo>
                    <a:pt x="7978" y="21352"/>
                    <a:pt x="10378" y="21039"/>
                    <a:pt x="13138" y="18848"/>
                  </a:cubicBezTo>
                  <a:cubicBezTo>
                    <a:pt x="15898" y="16656"/>
                    <a:pt x="19018" y="12587"/>
                    <a:pt x="20098" y="9222"/>
                  </a:cubicBezTo>
                  <a:cubicBezTo>
                    <a:pt x="21178" y="5856"/>
                    <a:pt x="20218" y="3195"/>
                    <a:pt x="19138" y="1709"/>
                  </a:cubicBezTo>
                  <a:cubicBezTo>
                    <a:pt x="18058" y="222"/>
                    <a:pt x="16858" y="-91"/>
                    <a:pt x="15898" y="300"/>
                  </a:cubicBezTo>
                  <a:cubicBezTo>
                    <a:pt x="14938" y="691"/>
                    <a:pt x="14218" y="1787"/>
                    <a:pt x="13498" y="28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6817695" y="125478"/>
              <a:ext cx="236148" cy="453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42" fill="norm" stroke="1" extrusionOk="0">
                  <a:moveTo>
                    <a:pt x="5318" y="7155"/>
                  </a:moveTo>
                  <a:cubicBezTo>
                    <a:pt x="5125" y="10255"/>
                    <a:pt x="4932" y="13355"/>
                    <a:pt x="4547" y="15655"/>
                  </a:cubicBezTo>
                  <a:cubicBezTo>
                    <a:pt x="4161" y="17955"/>
                    <a:pt x="3582" y="19455"/>
                    <a:pt x="2907" y="20355"/>
                  </a:cubicBezTo>
                  <a:cubicBezTo>
                    <a:pt x="2232" y="21255"/>
                    <a:pt x="1461" y="21555"/>
                    <a:pt x="882" y="21405"/>
                  </a:cubicBezTo>
                  <a:cubicBezTo>
                    <a:pt x="304" y="21255"/>
                    <a:pt x="-82" y="20655"/>
                    <a:pt x="14" y="18755"/>
                  </a:cubicBezTo>
                  <a:cubicBezTo>
                    <a:pt x="111" y="16855"/>
                    <a:pt x="689" y="13655"/>
                    <a:pt x="2232" y="10405"/>
                  </a:cubicBezTo>
                  <a:cubicBezTo>
                    <a:pt x="3775" y="7155"/>
                    <a:pt x="6282" y="3855"/>
                    <a:pt x="8404" y="2055"/>
                  </a:cubicBezTo>
                  <a:cubicBezTo>
                    <a:pt x="10525" y="255"/>
                    <a:pt x="12261" y="-45"/>
                    <a:pt x="13514" y="5"/>
                  </a:cubicBezTo>
                  <a:cubicBezTo>
                    <a:pt x="14768" y="55"/>
                    <a:pt x="15539" y="455"/>
                    <a:pt x="16022" y="1605"/>
                  </a:cubicBezTo>
                  <a:cubicBezTo>
                    <a:pt x="16504" y="2755"/>
                    <a:pt x="16697" y="4655"/>
                    <a:pt x="15539" y="6605"/>
                  </a:cubicBezTo>
                  <a:cubicBezTo>
                    <a:pt x="14382" y="8555"/>
                    <a:pt x="11875" y="10555"/>
                    <a:pt x="10139" y="11705"/>
                  </a:cubicBezTo>
                  <a:cubicBezTo>
                    <a:pt x="8404" y="12855"/>
                    <a:pt x="7439" y="13155"/>
                    <a:pt x="6379" y="13305"/>
                  </a:cubicBezTo>
                  <a:cubicBezTo>
                    <a:pt x="5318" y="13455"/>
                    <a:pt x="4161" y="13455"/>
                    <a:pt x="4161" y="13555"/>
                  </a:cubicBezTo>
                  <a:cubicBezTo>
                    <a:pt x="4161" y="13655"/>
                    <a:pt x="5318" y="13855"/>
                    <a:pt x="7343" y="14455"/>
                  </a:cubicBezTo>
                  <a:cubicBezTo>
                    <a:pt x="9368" y="15055"/>
                    <a:pt x="12261" y="16055"/>
                    <a:pt x="14093" y="16755"/>
                  </a:cubicBezTo>
                  <a:cubicBezTo>
                    <a:pt x="15925" y="17455"/>
                    <a:pt x="16697" y="17855"/>
                    <a:pt x="17564" y="18155"/>
                  </a:cubicBezTo>
                  <a:cubicBezTo>
                    <a:pt x="18432" y="18455"/>
                    <a:pt x="19397" y="18655"/>
                    <a:pt x="20072" y="18405"/>
                  </a:cubicBezTo>
                  <a:cubicBezTo>
                    <a:pt x="20747" y="18155"/>
                    <a:pt x="21132" y="17455"/>
                    <a:pt x="21518" y="167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7022095" y="152031"/>
              <a:ext cx="208849" cy="56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519" fill="norm" stroke="1" extrusionOk="0">
                  <a:moveTo>
                    <a:pt x="10265" y="890"/>
                  </a:moveTo>
                  <a:cubicBezTo>
                    <a:pt x="10907" y="566"/>
                    <a:pt x="11549" y="243"/>
                    <a:pt x="12404" y="81"/>
                  </a:cubicBezTo>
                  <a:cubicBezTo>
                    <a:pt x="13259" y="-81"/>
                    <a:pt x="14329" y="-81"/>
                    <a:pt x="16040" y="849"/>
                  </a:cubicBezTo>
                  <a:cubicBezTo>
                    <a:pt x="17750" y="1780"/>
                    <a:pt x="20103" y="3640"/>
                    <a:pt x="20851" y="5865"/>
                  </a:cubicBezTo>
                  <a:cubicBezTo>
                    <a:pt x="21600" y="8090"/>
                    <a:pt x="20745" y="10679"/>
                    <a:pt x="17430" y="13227"/>
                  </a:cubicBezTo>
                  <a:cubicBezTo>
                    <a:pt x="14115" y="15775"/>
                    <a:pt x="8341" y="18283"/>
                    <a:pt x="5026" y="19658"/>
                  </a:cubicBezTo>
                  <a:cubicBezTo>
                    <a:pt x="1711" y="21034"/>
                    <a:pt x="855" y="21276"/>
                    <a:pt x="0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348444" y="1483290"/>
              <a:ext cx="295740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1644" y="0"/>
                  </a:moveTo>
                  <a:cubicBezTo>
                    <a:pt x="725" y="4500"/>
                    <a:pt x="-194" y="9000"/>
                    <a:pt x="36" y="11250"/>
                  </a:cubicBezTo>
                  <a:cubicBezTo>
                    <a:pt x="266" y="13500"/>
                    <a:pt x="1644" y="13500"/>
                    <a:pt x="4632" y="12600"/>
                  </a:cubicBezTo>
                  <a:cubicBezTo>
                    <a:pt x="7619" y="11700"/>
                    <a:pt x="12215" y="9900"/>
                    <a:pt x="15278" y="11250"/>
                  </a:cubicBezTo>
                  <a:cubicBezTo>
                    <a:pt x="18342" y="12600"/>
                    <a:pt x="19874" y="17100"/>
                    <a:pt x="2140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1434654" y="1711867"/>
              <a:ext cx="253975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2348962" y="1236900"/>
              <a:ext cx="44447" cy="32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2864"/>
                  </a:moveTo>
                  <a:cubicBezTo>
                    <a:pt x="0" y="1601"/>
                    <a:pt x="0" y="339"/>
                    <a:pt x="1029" y="59"/>
                  </a:cubicBezTo>
                  <a:cubicBezTo>
                    <a:pt x="2057" y="-222"/>
                    <a:pt x="4114" y="479"/>
                    <a:pt x="5143" y="2794"/>
                  </a:cubicBezTo>
                  <a:cubicBezTo>
                    <a:pt x="6171" y="5108"/>
                    <a:pt x="6171" y="9035"/>
                    <a:pt x="6171" y="12121"/>
                  </a:cubicBezTo>
                  <a:cubicBezTo>
                    <a:pt x="6171" y="15207"/>
                    <a:pt x="6171" y="17451"/>
                    <a:pt x="8743" y="18853"/>
                  </a:cubicBezTo>
                  <a:cubicBezTo>
                    <a:pt x="11314" y="20256"/>
                    <a:pt x="16457" y="20817"/>
                    <a:pt x="21600" y="21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2209023" y="1732617"/>
              <a:ext cx="349469" cy="2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153" fill="norm" stroke="1" extrusionOk="0">
                  <a:moveTo>
                    <a:pt x="1967" y="20153"/>
                  </a:moveTo>
                  <a:cubicBezTo>
                    <a:pt x="1056" y="20153"/>
                    <a:pt x="145" y="20153"/>
                    <a:pt x="15" y="20153"/>
                  </a:cubicBezTo>
                  <a:cubicBezTo>
                    <a:pt x="-115" y="20153"/>
                    <a:pt x="536" y="20153"/>
                    <a:pt x="3268" y="15653"/>
                  </a:cubicBezTo>
                  <a:cubicBezTo>
                    <a:pt x="6001" y="11153"/>
                    <a:pt x="10815" y="2153"/>
                    <a:pt x="14198" y="353"/>
                  </a:cubicBezTo>
                  <a:cubicBezTo>
                    <a:pt x="17581" y="-1447"/>
                    <a:pt x="19533" y="3953"/>
                    <a:pt x="21485" y="9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2299201" y="1915672"/>
              <a:ext cx="175658" cy="33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91" fill="norm" stroke="1" extrusionOk="0">
                  <a:moveTo>
                    <a:pt x="6737" y="1175"/>
                  </a:moveTo>
                  <a:cubicBezTo>
                    <a:pt x="5467" y="905"/>
                    <a:pt x="4196" y="635"/>
                    <a:pt x="4196" y="432"/>
                  </a:cubicBezTo>
                  <a:cubicBezTo>
                    <a:pt x="4196" y="230"/>
                    <a:pt x="5467" y="95"/>
                    <a:pt x="6991" y="27"/>
                  </a:cubicBezTo>
                  <a:cubicBezTo>
                    <a:pt x="8516" y="-40"/>
                    <a:pt x="10295" y="-40"/>
                    <a:pt x="12074" y="703"/>
                  </a:cubicBezTo>
                  <a:cubicBezTo>
                    <a:pt x="13853" y="1445"/>
                    <a:pt x="15631" y="2930"/>
                    <a:pt x="16394" y="4010"/>
                  </a:cubicBezTo>
                  <a:cubicBezTo>
                    <a:pt x="17156" y="5090"/>
                    <a:pt x="16902" y="5765"/>
                    <a:pt x="16267" y="6305"/>
                  </a:cubicBezTo>
                  <a:cubicBezTo>
                    <a:pt x="15631" y="6845"/>
                    <a:pt x="14615" y="7250"/>
                    <a:pt x="13598" y="7655"/>
                  </a:cubicBezTo>
                  <a:cubicBezTo>
                    <a:pt x="12582" y="8060"/>
                    <a:pt x="11566" y="8465"/>
                    <a:pt x="11438" y="8938"/>
                  </a:cubicBezTo>
                  <a:cubicBezTo>
                    <a:pt x="11311" y="9410"/>
                    <a:pt x="12074" y="9950"/>
                    <a:pt x="13598" y="10625"/>
                  </a:cubicBezTo>
                  <a:cubicBezTo>
                    <a:pt x="15123" y="11300"/>
                    <a:pt x="17410" y="12110"/>
                    <a:pt x="18808" y="12852"/>
                  </a:cubicBezTo>
                  <a:cubicBezTo>
                    <a:pt x="20206" y="13595"/>
                    <a:pt x="20714" y="14270"/>
                    <a:pt x="20968" y="14945"/>
                  </a:cubicBezTo>
                  <a:cubicBezTo>
                    <a:pt x="21222" y="15620"/>
                    <a:pt x="21222" y="16295"/>
                    <a:pt x="19570" y="17308"/>
                  </a:cubicBezTo>
                  <a:cubicBezTo>
                    <a:pt x="17918" y="18320"/>
                    <a:pt x="14615" y="19670"/>
                    <a:pt x="11184" y="20480"/>
                  </a:cubicBezTo>
                  <a:cubicBezTo>
                    <a:pt x="7754" y="21290"/>
                    <a:pt x="4196" y="21560"/>
                    <a:pt x="2163" y="21290"/>
                  </a:cubicBezTo>
                  <a:cubicBezTo>
                    <a:pt x="130" y="21020"/>
                    <a:pt x="-378" y="20210"/>
                    <a:pt x="257" y="19265"/>
                  </a:cubicBezTo>
                  <a:cubicBezTo>
                    <a:pt x="893" y="18320"/>
                    <a:pt x="2671" y="17240"/>
                    <a:pt x="4450" y="161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2729924" y="1648374"/>
              <a:ext cx="203181" cy="19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75" y="960"/>
                    <a:pt x="4950" y="1920"/>
                    <a:pt x="8550" y="5520"/>
                  </a:cubicBezTo>
                  <a:cubicBezTo>
                    <a:pt x="12150" y="9120"/>
                    <a:pt x="16875" y="153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2748972" y="1616627"/>
              <a:ext cx="215880" cy="26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2743"/>
                    <a:pt x="14824" y="5486"/>
                    <a:pt x="11224" y="9086"/>
                  </a:cubicBezTo>
                  <a:cubicBezTo>
                    <a:pt x="7624" y="12686"/>
                    <a:pt x="3812" y="171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7785906" y="2298942"/>
              <a:ext cx="277485" cy="58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90" fill="norm" stroke="1" extrusionOk="0">
                  <a:moveTo>
                    <a:pt x="21454" y="3155"/>
                  </a:moveTo>
                  <a:cubicBezTo>
                    <a:pt x="20145" y="2068"/>
                    <a:pt x="18836" y="980"/>
                    <a:pt x="17199" y="436"/>
                  </a:cubicBezTo>
                  <a:cubicBezTo>
                    <a:pt x="15563" y="-108"/>
                    <a:pt x="13599" y="-108"/>
                    <a:pt x="11472" y="242"/>
                  </a:cubicBezTo>
                  <a:cubicBezTo>
                    <a:pt x="9345" y="591"/>
                    <a:pt x="7054" y="1291"/>
                    <a:pt x="5909" y="1834"/>
                  </a:cubicBezTo>
                  <a:cubicBezTo>
                    <a:pt x="4763" y="2378"/>
                    <a:pt x="4763" y="2767"/>
                    <a:pt x="5090" y="3078"/>
                  </a:cubicBezTo>
                  <a:cubicBezTo>
                    <a:pt x="5418" y="3388"/>
                    <a:pt x="6072" y="3622"/>
                    <a:pt x="7627" y="4398"/>
                  </a:cubicBezTo>
                  <a:cubicBezTo>
                    <a:pt x="9181" y="5175"/>
                    <a:pt x="11636" y="6496"/>
                    <a:pt x="12781" y="7584"/>
                  </a:cubicBezTo>
                  <a:cubicBezTo>
                    <a:pt x="13927" y="8672"/>
                    <a:pt x="13763" y="9527"/>
                    <a:pt x="12618" y="10265"/>
                  </a:cubicBezTo>
                  <a:cubicBezTo>
                    <a:pt x="11472" y="11003"/>
                    <a:pt x="9345" y="11624"/>
                    <a:pt x="7627" y="11935"/>
                  </a:cubicBezTo>
                  <a:cubicBezTo>
                    <a:pt x="5909" y="12246"/>
                    <a:pt x="4599" y="12246"/>
                    <a:pt x="4272" y="12129"/>
                  </a:cubicBezTo>
                  <a:cubicBezTo>
                    <a:pt x="3945" y="12013"/>
                    <a:pt x="4599" y="11780"/>
                    <a:pt x="5172" y="11819"/>
                  </a:cubicBezTo>
                  <a:cubicBezTo>
                    <a:pt x="5745" y="11857"/>
                    <a:pt x="6236" y="12168"/>
                    <a:pt x="6236" y="12829"/>
                  </a:cubicBezTo>
                  <a:cubicBezTo>
                    <a:pt x="6236" y="13489"/>
                    <a:pt x="5745" y="14499"/>
                    <a:pt x="4599" y="15742"/>
                  </a:cubicBezTo>
                  <a:cubicBezTo>
                    <a:pt x="3454" y="16986"/>
                    <a:pt x="1654" y="18462"/>
                    <a:pt x="754" y="19433"/>
                  </a:cubicBezTo>
                  <a:cubicBezTo>
                    <a:pt x="-146" y="20404"/>
                    <a:pt x="-146" y="20870"/>
                    <a:pt x="263" y="21142"/>
                  </a:cubicBezTo>
                  <a:cubicBezTo>
                    <a:pt x="672" y="21414"/>
                    <a:pt x="1490" y="21492"/>
                    <a:pt x="3863" y="21220"/>
                  </a:cubicBezTo>
                  <a:cubicBezTo>
                    <a:pt x="6236" y="20948"/>
                    <a:pt x="10163" y="20327"/>
                    <a:pt x="14090" y="197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8015501" y="2547867"/>
              <a:ext cx="193926" cy="24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32" fill="norm" stroke="1" extrusionOk="0">
                  <a:moveTo>
                    <a:pt x="2496" y="7513"/>
                  </a:moveTo>
                  <a:cubicBezTo>
                    <a:pt x="1791" y="5635"/>
                    <a:pt x="1087" y="3757"/>
                    <a:pt x="617" y="2348"/>
                  </a:cubicBezTo>
                  <a:cubicBezTo>
                    <a:pt x="148" y="939"/>
                    <a:pt x="-87" y="0"/>
                    <a:pt x="30" y="0"/>
                  </a:cubicBezTo>
                  <a:cubicBezTo>
                    <a:pt x="148" y="0"/>
                    <a:pt x="617" y="939"/>
                    <a:pt x="1791" y="4132"/>
                  </a:cubicBezTo>
                  <a:cubicBezTo>
                    <a:pt x="2965" y="7325"/>
                    <a:pt x="4843" y="12772"/>
                    <a:pt x="6135" y="16247"/>
                  </a:cubicBezTo>
                  <a:cubicBezTo>
                    <a:pt x="7426" y="19722"/>
                    <a:pt x="8130" y="21224"/>
                    <a:pt x="8835" y="21412"/>
                  </a:cubicBezTo>
                  <a:cubicBezTo>
                    <a:pt x="9539" y="21600"/>
                    <a:pt x="10243" y="20473"/>
                    <a:pt x="11535" y="17750"/>
                  </a:cubicBezTo>
                  <a:cubicBezTo>
                    <a:pt x="12826" y="15026"/>
                    <a:pt x="14704" y="10706"/>
                    <a:pt x="16113" y="8077"/>
                  </a:cubicBezTo>
                  <a:cubicBezTo>
                    <a:pt x="17522" y="5447"/>
                    <a:pt x="18461" y="4508"/>
                    <a:pt x="19283" y="4414"/>
                  </a:cubicBezTo>
                  <a:cubicBezTo>
                    <a:pt x="20104" y="4320"/>
                    <a:pt x="20809" y="5071"/>
                    <a:pt x="21513" y="5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8255988" y="2486022"/>
              <a:ext cx="137571" cy="34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8640" y="7142"/>
                  </a:moveTo>
                  <a:cubicBezTo>
                    <a:pt x="6978" y="7537"/>
                    <a:pt x="5317" y="7932"/>
                    <a:pt x="4154" y="9249"/>
                  </a:cubicBezTo>
                  <a:cubicBezTo>
                    <a:pt x="2991" y="10566"/>
                    <a:pt x="2326" y="12805"/>
                    <a:pt x="1828" y="14715"/>
                  </a:cubicBezTo>
                  <a:cubicBezTo>
                    <a:pt x="1329" y="16625"/>
                    <a:pt x="997" y="18205"/>
                    <a:pt x="665" y="19390"/>
                  </a:cubicBezTo>
                  <a:cubicBezTo>
                    <a:pt x="332" y="20576"/>
                    <a:pt x="0" y="21366"/>
                    <a:pt x="0" y="21168"/>
                  </a:cubicBezTo>
                  <a:cubicBezTo>
                    <a:pt x="0" y="20971"/>
                    <a:pt x="332" y="19785"/>
                    <a:pt x="1495" y="17349"/>
                  </a:cubicBezTo>
                  <a:cubicBezTo>
                    <a:pt x="2658" y="14912"/>
                    <a:pt x="4652" y="11225"/>
                    <a:pt x="6812" y="8261"/>
                  </a:cubicBezTo>
                  <a:cubicBezTo>
                    <a:pt x="8972" y="5298"/>
                    <a:pt x="11298" y="3059"/>
                    <a:pt x="12960" y="1676"/>
                  </a:cubicBezTo>
                  <a:cubicBezTo>
                    <a:pt x="14621" y="293"/>
                    <a:pt x="15618" y="-234"/>
                    <a:pt x="16283" y="95"/>
                  </a:cubicBezTo>
                  <a:cubicBezTo>
                    <a:pt x="16948" y="425"/>
                    <a:pt x="17280" y="1610"/>
                    <a:pt x="18111" y="4442"/>
                  </a:cubicBezTo>
                  <a:cubicBezTo>
                    <a:pt x="18942" y="7273"/>
                    <a:pt x="20271" y="11751"/>
                    <a:pt x="20935" y="14846"/>
                  </a:cubicBezTo>
                  <a:cubicBezTo>
                    <a:pt x="21600" y="17942"/>
                    <a:pt x="21600" y="19654"/>
                    <a:pt x="21600" y="2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8297187" y="2722970"/>
              <a:ext cx="96372" cy="4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845" fill="norm" stroke="1" extrusionOk="0">
                  <a:moveTo>
                    <a:pt x="5885" y="20845"/>
                  </a:moveTo>
                  <a:cubicBezTo>
                    <a:pt x="3068" y="13645"/>
                    <a:pt x="251" y="6445"/>
                    <a:pt x="16" y="2845"/>
                  </a:cubicBezTo>
                  <a:cubicBezTo>
                    <a:pt x="-219" y="-755"/>
                    <a:pt x="2129" y="-755"/>
                    <a:pt x="6120" y="1816"/>
                  </a:cubicBezTo>
                  <a:cubicBezTo>
                    <a:pt x="10111" y="4388"/>
                    <a:pt x="15746" y="9531"/>
                    <a:pt x="21381" y="14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8431654" y="2791259"/>
              <a:ext cx="57145" cy="1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8641183" y="2598662"/>
              <a:ext cx="152386" cy="16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2805"/>
                  </a:moveTo>
                  <a:cubicBezTo>
                    <a:pt x="0" y="1403"/>
                    <a:pt x="0" y="0"/>
                    <a:pt x="450" y="0"/>
                  </a:cubicBezTo>
                  <a:cubicBezTo>
                    <a:pt x="900" y="0"/>
                    <a:pt x="1800" y="1403"/>
                    <a:pt x="3000" y="4629"/>
                  </a:cubicBezTo>
                  <a:cubicBezTo>
                    <a:pt x="4200" y="7855"/>
                    <a:pt x="5700" y="12904"/>
                    <a:pt x="6750" y="16270"/>
                  </a:cubicBezTo>
                  <a:cubicBezTo>
                    <a:pt x="7800" y="19636"/>
                    <a:pt x="8400" y="21319"/>
                    <a:pt x="9150" y="21460"/>
                  </a:cubicBezTo>
                  <a:cubicBezTo>
                    <a:pt x="9900" y="21600"/>
                    <a:pt x="10800" y="20197"/>
                    <a:pt x="11850" y="17392"/>
                  </a:cubicBezTo>
                  <a:cubicBezTo>
                    <a:pt x="12900" y="14587"/>
                    <a:pt x="14100" y="10379"/>
                    <a:pt x="15750" y="7293"/>
                  </a:cubicBezTo>
                  <a:cubicBezTo>
                    <a:pt x="17400" y="4208"/>
                    <a:pt x="19500" y="2244"/>
                    <a:pt x="21600" y="2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8864451" y="2523457"/>
              <a:ext cx="129404" cy="28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51" fill="norm" stroke="1" extrusionOk="0">
                  <a:moveTo>
                    <a:pt x="6100" y="5802"/>
                  </a:moveTo>
                  <a:cubicBezTo>
                    <a:pt x="4706" y="10408"/>
                    <a:pt x="3313" y="15014"/>
                    <a:pt x="2268" y="17794"/>
                  </a:cubicBezTo>
                  <a:cubicBezTo>
                    <a:pt x="1223" y="20573"/>
                    <a:pt x="526" y="21526"/>
                    <a:pt x="177" y="21447"/>
                  </a:cubicBezTo>
                  <a:cubicBezTo>
                    <a:pt x="-171" y="21367"/>
                    <a:pt x="-171" y="20255"/>
                    <a:pt x="1745" y="16761"/>
                  </a:cubicBezTo>
                  <a:cubicBezTo>
                    <a:pt x="3661" y="13267"/>
                    <a:pt x="7494" y="7391"/>
                    <a:pt x="9758" y="4055"/>
                  </a:cubicBezTo>
                  <a:cubicBezTo>
                    <a:pt x="12023" y="720"/>
                    <a:pt x="12719" y="-74"/>
                    <a:pt x="13242" y="5"/>
                  </a:cubicBezTo>
                  <a:cubicBezTo>
                    <a:pt x="13764" y="85"/>
                    <a:pt x="14113" y="1038"/>
                    <a:pt x="14984" y="3738"/>
                  </a:cubicBezTo>
                  <a:cubicBezTo>
                    <a:pt x="15855" y="6438"/>
                    <a:pt x="17248" y="10885"/>
                    <a:pt x="18119" y="13585"/>
                  </a:cubicBezTo>
                  <a:cubicBezTo>
                    <a:pt x="18990" y="16285"/>
                    <a:pt x="19339" y="17238"/>
                    <a:pt x="19861" y="18111"/>
                  </a:cubicBezTo>
                  <a:cubicBezTo>
                    <a:pt x="20384" y="18985"/>
                    <a:pt x="21081" y="19779"/>
                    <a:pt x="21255" y="19938"/>
                  </a:cubicBezTo>
                  <a:cubicBezTo>
                    <a:pt x="21429" y="20097"/>
                    <a:pt x="21081" y="19620"/>
                    <a:pt x="20732" y="191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8920554" y="2692580"/>
              <a:ext cx="101592" cy="2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5400" y="7135"/>
                  </a:moveTo>
                  <a:cubicBezTo>
                    <a:pt x="2700" y="4050"/>
                    <a:pt x="0" y="964"/>
                    <a:pt x="0" y="192"/>
                  </a:cubicBezTo>
                  <a:cubicBezTo>
                    <a:pt x="0" y="-579"/>
                    <a:pt x="2700" y="964"/>
                    <a:pt x="6750" y="4821"/>
                  </a:cubicBezTo>
                  <a:cubicBezTo>
                    <a:pt x="10800" y="8678"/>
                    <a:pt x="16200" y="14850"/>
                    <a:pt x="21600" y="21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9053891" y="2765862"/>
              <a:ext cx="82544" cy="17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08" y="5914"/>
                    <a:pt x="9415" y="11829"/>
                    <a:pt x="5815" y="15429"/>
                  </a:cubicBezTo>
                  <a:cubicBezTo>
                    <a:pt x="2215" y="19029"/>
                    <a:pt x="1108" y="2031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9282998" y="2556536"/>
              <a:ext cx="170905" cy="28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004" fill="norm" stroke="1" extrusionOk="0">
                  <a:moveTo>
                    <a:pt x="21271" y="5579"/>
                  </a:moveTo>
                  <a:cubicBezTo>
                    <a:pt x="19954" y="3714"/>
                    <a:pt x="18637" y="1850"/>
                    <a:pt x="17320" y="839"/>
                  </a:cubicBezTo>
                  <a:cubicBezTo>
                    <a:pt x="16003" y="-171"/>
                    <a:pt x="14686" y="-326"/>
                    <a:pt x="12447" y="684"/>
                  </a:cubicBezTo>
                  <a:cubicBezTo>
                    <a:pt x="10208" y="1694"/>
                    <a:pt x="7047" y="3870"/>
                    <a:pt x="4676" y="6511"/>
                  </a:cubicBezTo>
                  <a:cubicBezTo>
                    <a:pt x="2305" y="9153"/>
                    <a:pt x="725" y="12261"/>
                    <a:pt x="198" y="14747"/>
                  </a:cubicBezTo>
                  <a:cubicBezTo>
                    <a:pt x="-329" y="17234"/>
                    <a:pt x="198" y="19098"/>
                    <a:pt x="1778" y="20109"/>
                  </a:cubicBezTo>
                  <a:cubicBezTo>
                    <a:pt x="3359" y="21119"/>
                    <a:pt x="5993" y="21274"/>
                    <a:pt x="9022" y="20575"/>
                  </a:cubicBezTo>
                  <a:cubicBezTo>
                    <a:pt x="12051" y="19875"/>
                    <a:pt x="15476" y="18321"/>
                    <a:pt x="18900" y="167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9475066" y="2534021"/>
              <a:ext cx="156619" cy="30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9341" y="6531"/>
                  </a:moveTo>
                  <a:cubicBezTo>
                    <a:pt x="7881" y="7731"/>
                    <a:pt x="6422" y="8931"/>
                    <a:pt x="4962" y="11181"/>
                  </a:cubicBezTo>
                  <a:cubicBezTo>
                    <a:pt x="3503" y="13431"/>
                    <a:pt x="2043" y="16731"/>
                    <a:pt x="1168" y="18756"/>
                  </a:cubicBezTo>
                  <a:cubicBezTo>
                    <a:pt x="292" y="20781"/>
                    <a:pt x="0" y="21531"/>
                    <a:pt x="0" y="21381"/>
                  </a:cubicBezTo>
                  <a:cubicBezTo>
                    <a:pt x="0" y="21231"/>
                    <a:pt x="292" y="20181"/>
                    <a:pt x="1897" y="17181"/>
                  </a:cubicBezTo>
                  <a:cubicBezTo>
                    <a:pt x="3503" y="14181"/>
                    <a:pt x="6422" y="9231"/>
                    <a:pt x="8611" y="6231"/>
                  </a:cubicBezTo>
                  <a:cubicBezTo>
                    <a:pt x="10800" y="3231"/>
                    <a:pt x="12259" y="2181"/>
                    <a:pt x="13719" y="1356"/>
                  </a:cubicBezTo>
                  <a:cubicBezTo>
                    <a:pt x="15178" y="531"/>
                    <a:pt x="16638" y="-69"/>
                    <a:pt x="17368" y="6"/>
                  </a:cubicBezTo>
                  <a:cubicBezTo>
                    <a:pt x="18097" y="81"/>
                    <a:pt x="18097" y="831"/>
                    <a:pt x="18243" y="3756"/>
                  </a:cubicBezTo>
                  <a:cubicBezTo>
                    <a:pt x="18389" y="6681"/>
                    <a:pt x="18681" y="11781"/>
                    <a:pt x="19265" y="15081"/>
                  </a:cubicBezTo>
                  <a:cubicBezTo>
                    <a:pt x="19849" y="18381"/>
                    <a:pt x="20724" y="19881"/>
                    <a:pt x="21600" y="21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9536443" y="2715067"/>
              <a:ext cx="139687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9726925" y="2816657"/>
              <a:ext cx="76193" cy="1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50"/>
                    <a:pt x="14400" y="8100"/>
                    <a:pt x="10800" y="11700"/>
                  </a:cubicBezTo>
                  <a:cubicBezTo>
                    <a:pt x="7200" y="15300"/>
                    <a:pt x="3600" y="1845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9876036" y="2613051"/>
              <a:ext cx="162009" cy="182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0968" fill="norm" stroke="1" extrusionOk="0">
                  <a:moveTo>
                    <a:pt x="21197" y="5145"/>
                  </a:moveTo>
                  <a:cubicBezTo>
                    <a:pt x="19259" y="2961"/>
                    <a:pt x="17320" y="776"/>
                    <a:pt x="14689" y="170"/>
                  </a:cubicBezTo>
                  <a:cubicBezTo>
                    <a:pt x="12058" y="-437"/>
                    <a:pt x="8735" y="534"/>
                    <a:pt x="6105" y="3810"/>
                  </a:cubicBezTo>
                  <a:cubicBezTo>
                    <a:pt x="3474" y="7087"/>
                    <a:pt x="1535" y="12669"/>
                    <a:pt x="566" y="16066"/>
                  </a:cubicBezTo>
                  <a:cubicBezTo>
                    <a:pt x="-403" y="19464"/>
                    <a:pt x="-403" y="20678"/>
                    <a:pt x="2782" y="20920"/>
                  </a:cubicBezTo>
                  <a:cubicBezTo>
                    <a:pt x="5966" y="21163"/>
                    <a:pt x="12335" y="20435"/>
                    <a:pt x="18705" y="19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10079071" y="2567900"/>
              <a:ext cx="149190" cy="28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25" fill="norm" stroke="1" extrusionOk="0">
                  <a:moveTo>
                    <a:pt x="18745" y="6373"/>
                  </a:moveTo>
                  <a:cubicBezTo>
                    <a:pt x="16615" y="6212"/>
                    <a:pt x="14486" y="6050"/>
                    <a:pt x="12813" y="6373"/>
                  </a:cubicBezTo>
                  <a:cubicBezTo>
                    <a:pt x="11139" y="6695"/>
                    <a:pt x="9922" y="7501"/>
                    <a:pt x="7945" y="9838"/>
                  </a:cubicBezTo>
                  <a:cubicBezTo>
                    <a:pt x="5967" y="12176"/>
                    <a:pt x="3229" y="16044"/>
                    <a:pt x="1708" y="18382"/>
                  </a:cubicBezTo>
                  <a:cubicBezTo>
                    <a:pt x="187" y="20719"/>
                    <a:pt x="-117" y="21525"/>
                    <a:pt x="35" y="21525"/>
                  </a:cubicBezTo>
                  <a:cubicBezTo>
                    <a:pt x="187" y="21525"/>
                    <a:pt x="796" y="20719"/>
                    <a:pt x="2773" y="17818"/>
                  </a:cubicBezTo>
                  <a:cubicBezTo>
                    <a:pt x="4751" y="14916"/>
                    <a:pt x="8097" y="9919"/>
                    <a:pt x="10379" y="6856"/>
                  </a:cubicBezTo>
                  <a:cubicBezTo>
                    <a:pt x="12660" y="3794"/>
                    <a:pt x="13877" y="2665"/>
                    <a:pt x="15399" y="1698"/>
                  </a:cubicBezTo>
                  <a:cubicBezTo>
                    <a:pt x="16920" y="731"/>
                    <a:pt x="18745" y="-75"/>
                    <a:pt x="19810" y="6"/>
                  </a:cubicBezTo>
                  <a:cubicBezTo>
                    <a:pt x="20875" y="86"/>
                    <a:pt x="21179" y="1053"/>
                    <a:pt x="21331" y="4358"/>
                  </a:cubicBezTo>
                  <a:cubicBezTo>
                    <a:pt x="21483" y="7662"/>
                    <a:pt x="21483" y="13304"/>
                    <a:pt x="21331" y="16528"/>
                  </a:cubicBezTo>
                  <a:cubicBezTo>
                    <a:pt x="21179" y="19752"/>
                    <a:pt x="20875" y="20558"/>
                    <a:pt x="20570" y="213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10149067" y="2703814"/>
              <a:ext cx="193747" cy="3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780" fill="norm" stroke="1" extrusionOk="0">
                  <a:moveTo>
                    <a:pt x="1771" y="17180"/>
                  </a:moveTo>
                  <a:cubicBezTo>
                    <a:pt x="832" y="11180"/>
                    <a:pt x="-107" y="5180"/>
                    <a:pt x="10" y="2180"/>
                  </a:cubicBezTo>
                  <a:cubicBezTo>
                    <a:pt x="128" y="-820"/>
                    <a:pt x="1302" y="-820"/>
                    <a:pt x="4354" y="2780"/>
                  </a:cubicBezTo>
                  <a:cubicBezTo>
                    <a:pt x="7406" y="6380"/>
                    <a:pt x="12336" y="13580"/>
                    <a:pt x="15506" y="17180"/>
                  </a:cubicBezTo>
                  <a:cubicBezTo>
                    <a:pt x="18676" y="20780"/>
                    <a:pt x="20084" y="20780"/>
                    <a:pt x="21493" y="207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10330114" y="2873801"/>
              <a:ext cx="114290" cy="14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10528124" y="2708717"/>
              <a:ext cx="157556" cy="20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993" fill="norm" stroke="1" extrusionOk="0">
                  <a:moveTo>
                    <a:pt x="21440" y="1906"/>
                  </a:moveTo>
                  <a:cubicBezTo>
                    <a:pt x="18272" y="847"/>
                    <a:pt x="15104" y="-212"/>
                    <a:pt x="12080" y="423"/>
                  </a:cubicBezTo>
                  <a:cubicBezTo>
                    <a:pt x="9056" y="1059"/>
                    <a:pt x="6176" y="3388"/>
                    <a:pt x="4160" y="6141"/>
                  </a:cubicBezTo>
                  <a:cubicBezTo>
                    <a:pt x="2144" y="8894"/>
                    <a:pt x="992" y="12070"/>
                    <a:pt x="416" y="14612"/>
                  </a:cubicBezTo>
                  <a:cubicBezTo>
                    <a:pt x="-160" y="17153"/>
                    <a:pt x="-160" y="19059"/>
                    <a:pt x="560" y="20117"/>
                  </a:cubicBezTo>
                  <a:cubicBezTo>
                    <a:pt x="1280" y="21176"/>
                    <a:pt x="2720" y="21388"/>
                    <a:pt x="5312" y="20117"/>
                  </a:cubicBezTo>
                  <a:cubicBezTo>
                    <a:pt x="7904" y="18847"/>
                    <a:pt x="11648" y="16094"/>
                    <a:pt x="14240" y="12917"/>
                  </a:cubicBezTo>
                  <a:cubicBezTo>
                    <a:pt x="16832" y="9741"/>
                    <a:pt x="18272" y="6141"/>
                    <a:pt x="18416" y="3917"/>
                  </a:cubicBezTo>
                  <a:cubicBezTo>
                    <a:pt x="18560" y="1694"/>
                    <a:pt x="17408" y="847"/>
                    <a:pt x="1625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0674263" y="2622913"/>
              <a:ext cx="184593" cy="4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457" fill="norm" stroke="1" extrusionOk="0">
                  <a:moveTo>
                    <a:pt x="6406" y="5602"/>
                  </a:moveTo>
                  <a:cubicBezTo>
                    <a:pt x="5192" y="8995"/>
                    <a:pt x="3979" y="12388"/>
                    <a:pt x="2887" y="14423"/>
                  </a:cubicBezTo>
                  <a:cubicBezTo>
                    <a:pt x="1795" y="16459"/>
                    <a:pt x="824" y="17138"/>
                    <a:pt x="338" y="17194"/>
                  </a:cubicBezTo>
                  <a:cubicBezTo>
                    <a:pt x="-147" y="17251"/>
                    <a:pt x="-147" y="16685"/>
                    <a:pt x="581" y="14763"/>
                  </a:cubicBezTo>
                  <a:cubicBezTo>
                    <a:pt x="1309" y="12840"/>
                    <a:pt x="2765" y="9561"/>
                    <a:pt x="4343" y="7073"/>
                  </a:cubicBezTo>
                  <a:cubicBezTo>
                    <a:pt x="5920" y="4585"/>
                    <a:pt x="7619" y="2888"/>
                    <a:pt x="8954" y="1757"/>
                  </a:cubicBezTo>
                  <a:cubicBezTo>
                    <a:pt x="10289" y="627"/>
                    <a:pt x="11260" y="61"/>
                    <a:pt x="12231" y="5"/>
                  </a:cubicBezTo>
                  <a:cubicBezTo>
                    <a:pt x="13201" y="-52"/>
                    <a:pt x="14172" y="400"/>
                    <a:pt x="14779" y="1305"/>
                  </a:cubicBezTo>
                  <a:cubicBezTo>
                    <a:pt x="15386" y="2210"/>
                    <a:pt x="15628" y="3567"/>
                    <a:pt x="13929" y="5094"/>
                  </a:cubicBezTo>
                  <a:cubicBezTo>
                    <a:pt x="12231" y="6620"/>
                    <a:pt x="8590" y="8317"/>
                    <a:pt x="6163" y="9334"/>
                  </a:cubicBezTo>
                  <a:cubicBezTo>
                    <a:pt x="3736" y="10352"/>
                    <a:pt x="2523" y="10691"/>
                    <a:pt x="1916" y="11144"/>
                  </a:cubicBezTo>
                  <a:cubicBezTo>
                    <a:pt x="1309" y="11596"/>
                    <a:pt x="1309" y="12162"/>
                    <a:pt x="2401" y="12784"/>
                  </a:cubicBezTo>
                  <a:cubicBezTo>
                    <a:pt x="3493" y="13406"/>
                    <a:pt x="5678" y="14084"/>
                    <a:pt x="8347" y="14932"/>
                  </a:cubicBezTo>
                  <a:cubicBezTo>
                    <a:pt x="11017" y="15780"/>
                    <a:pt x="14172" y="16798"/>
                    <a:pt x="16599" y="17307"/>
                  </a:cubicBezTo>
                  <a:cubicBezTo>
                    <a:pt x="19026" y="17816"/>
                    <a:pt x="20725" y="17816"/>
                    <a:pt x="21089" y="17986"/>
                  </a:cubicBezTo>
                  <a:cubicBezTo>
                    <a:pt x="21453" y="18155"/>
                    <a:pt x="20482" y="18495"/>
                    <a:pt x="19633" y="18890"/>
                  </a:cubicBezTo>
                  <a:cubicBezTo>
                    <a:pt x="18783" y="19286"/>
                    <a:pt x="18055" y="19739"/>
                    <a:pt x="17449" y="20247"/>
                  </a:cubicBezTo>
                  <a:cubicBezTo>
                    <a:pt x="16842" y="20756"/>
                    <a:pt x="16356" y="21322"/>
                    <a:pt x="16963" y="21435"/>
                  </a:cubicBezTo>
                  <a:cubicBezTo>
                    <a:pt x="17570" y="21548"/>
                    <a:pt x="19269" y="21209"/>
                    <a:pt x="20968" y="208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11024083" y="2751809"/>
              <a:ext cx="163196" cy="17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796" fill="norm" stroke="1" extrusionOk="0">
                  <a:moveTo>
                    <a:pt x="21353" y="5311"/>
                  </a:moveTo>
                  <a:cubicBezTo>
                    <a:pt x="21076" y="3593"/>
                    <a:pt x="20799" y="1875"/>
                    <a:pt x="19968" y="893"/>
                  </a:cubicBezTo>
                  <a:cubicBezTo>
                    <a:pt x="19138" y="-89"/>
                    <a:pt x="17753" y="-334"/>
                    <a:pt x="14984" y="525"/>
                  </a:cubicBezTo>
                  <a:cubicBezTo>
                    <a:pt x="12215" y="1384"/>
                    <a:pt x="8061" y="3348"/>
                    <a:pt x="5291" y="5802"/>
                  </a:cubicBezTo>
                  <a:cubicBezTo>
                    <a:pt x="2522" y="8257"/>
                    <a:pt x="1138" y="11202"/>
                    <a:pt x="445" y="13902"/>
                  </a:cubicBezTo>
                  <a:cubicBezTo>
                    <a:pt x="-247" y="16602"/>
                    <a:pt x="-247" y="19057"/>
                    <a:pt x="1276" y="20161"/>
                  </a:cubicBezTo>
                  <a:cubicBezTo>
                    <a:pt x="2799" y="21266"/>
                    <a:pt x="5845" y="21021"/>
                    <a:pt x="8753" y="18689"/>
                  </a:cubicBezTo>
                  <a:cubicBezTo>
                    <a:pt x="11661" y="16357"/>
                    <a:pt x="14430" y="11939"/>
                    <a:pt x="15538" y="9239"/>
                  </a:cubicBezTo>
                  <a:cubicBezTo>
                    <a:pt x="16645" y="6539"/>
                    <a:pt x="16091" y="5557"/>
                    <a:pt x="15538" y="4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1197897" y="2652603"/>
              <a:ext cx="230658" cy="31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49" fill="norm" stroke="1" extrusionOk="0">
                  <a:moveTo>
                    <a:pt x="782" y="7978"/>
                  </a:moveTo>
                  <a:cubicBezTo>
                    <a:pt x="1371" y="11084"/>
                    <a:pt x="1960" y="14190"/>
                    <a:pt x="2156" y="16167"/>
                  </a:cubicBezTo>
                  <a:cubicBezTo>
                    <a:pt x="2353" y="18143"/>
                    <a:pt x="2156" y="18990"/>
                    <a:pt x="1764" y="19767"/>
                  </a:cubicBezTo>
                  <a:cubicBezTo>
                    <a:pt x="1371" y="20543"/>
                    <a:pt x="782" y="21249"/>
                    <a:pt x="389" y="21249"/>
                  </a:cubicBezTo>
                  <a:cubicBezTo>
                    <a:pt x="-4" y="21249"/>
                    <a:pt x="-200" y="20543"/>
                    <a:pt x="291" y="18214"/>
                  </a:cubicBezTo>
                  <a:cubicBezTo>
                    <a:pt x="782" y="15884"/>
                    <a:pt x="1960" y="11931"/>
                    <a:pt x="3138" y="8614"/>
                  </a:cubicBezTo>
                  <a:cubicBezTo>
                    <a:pt x="4316" y="5296"/>
                    <a:pt x="5495" y="2614"/>
                    <a:pt x="6673" y="1202"/>
                  </a:cubicBezTo>
                  <a:cubicBezTo>
                    <a:pt x="7851" y="-210"/>
                    <a:pt x="9029" y="-351"/>
                    <a:pt x="10109" y="637"/>
                  </a:cubicBezTo>
                  <a:cubicBezTo>
                    <a:pt x="11189" y="1625"/>
                    <a:pt x="12171" y="3743"/>
                    <a:pt x="11975" y="5861"/>
                  </a:cubicBezTo>
                  <a:cubicBezTo>
                    <a:pt x="11778" y="7978"/>
                    <a:pt x="10404" y="10096"/>
                    <a:pt x="9225" y="11296"/>
                  </a:cubicBezTo>
                  <a:cubicBezTo>
                    <a:pt x="8047" y="12496"/>
                    <a:pt x="7065" y="12778"/>
                    <a:pt x="5985" y="12920"/>
                  </a:cubicBezTo>
                  <a:cubicBezTo>
                    <a:pt x="4905" y="13061"/>
                    <a:pt x="3727" y="13061"/>
                    <a:pt x="3531" y="13484"/>
                  </a:cubicBezTo>
                  <a:cubicBezTo>
                    <a:pt x="3335" y="13908"/>
                    <a:pt x="4120" y="14755"/>
                    <a:pt x="6280" y="15955"/>
                  </a:cubicBezTo>
                  <a:cubicBezTo>
                    <a:pt x="8440" y="17155"/>
                    <a:pt x="11975" y="18708"/>
                    <a:pt x="14724" y="19414"/>
                  </a:cubicBezTo>
                  <a:cubicBezTo>
                    <a:pt x="17473" y="20120"/>
                    <a:pt x="19436" y="19978"/>
                    <a:pt x="21400" y="198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11269820" y="2623730"/>
              <a:ext cx="254152" cy="51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25" fill="norm" stroke="1" extrusionOk="0">
                  <a:moveTo>
                    <a:pt x="18208" y="639"/>
                  </a:moveTo>
                  <a:cubicBezTo>
                    <a:pt x="17494" y="282"/>
                    <a:pt x="16780" y="-75"/>
                    <a:pt x="16691" y="14"/>
                  </a:cubicBezTo>
                  <a:cubicBezTo>
                    <a:pt x="16602" y="104"/>
                    <a:pt x="17137" y="639"/>
                    <a:pt x="18298" y="2156"/>
                  </a:cubicBezTo>
                  <a:cubicBezTo>
                    <a:pt x="19458" y="3674"/>
                    <a:pt x="21243" y="6173"/>
                    <a:pt x="21421" y="8761"/>
                  </a:cubicBezTo>
                  <a:cubicBezTo>
                    <a:pt x="21600" y="11350"/>
                    <a:pt x="20172" y="14027"/>
                    <a:pt x="17048" y="16170"/>
                  </a:cubicBezTo>
                  <a:cubicBezTo>
                    <a:pt x="13924" y="18312"/>
                    <a:pt x="9104" y="19918"/>
                    <a:pt x="5980" y="20722"/>
                  </a:cubicBezTo>
                  <a:cubicBezTo>
                    <a:pt x="2856" y="21525"/>
                    <a:pt x="1428" y="21525"/>
                    <a:pt x="0" y="21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11263470" y="2580522"/>
              <a:ext cx="251572" cy="769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575" fill="norm" stroke="1" extrusionOk="0">
                  <a:moveTo>
                    <a:pt x="13388" y="2705"/>
                  </a:moveTo>
                  <a:cubicBezTo>
                    <a:pt x="12853" y="2467"/>
                    <a:pt x="12317" y="2230"/>
                    <a:pt x="12407" y="1844"/>
                  </a:cubicBezTo>
                  <a:cubicBezTo>
                    <a:pt x="12496" y="1459"/>
                    <a:pt x="13210" y="924"/>
                    <a:pt x="13924" y="568"/>
                  </a:cubicBezTo>
                  <a:cubicBezTo>
                    <a:pt x="14638" y="212"/>
                    <a:pt x="15352" y="34"/>
                    <a:pt x="16512" y="5"/>
                  </a:cubicBezTo>
                  <a:cubicBezTo>
                    <a:pt x="17673" y="-25"/>
                    <a:pt x="19279" y="94"/>
                    <a:pt x="20261" y="657"/>
                  </a:cubicBezTo>
                  <a:cubicBezTo>
                    <a:pt x="21243" y="1221"/>
                    <a:pt x="21600" y="2230"/>
                    <a:pt x="20707" y="3476"/>
                  </a:cubicBezTo>
                  <a:cubicBezTo>
                    <a:pt x="19815" y="4722"/>
                    <a:pt x="17673" y="6206"/>
                    <a:pt x="15709" y="7333"/>
                  </a:cubicBezTo>
                  <a:cubicBezTo>
                    <a:pt x="13745" y="8461"/>
                    <a:pt x="11960" y="9232"/>
                    <a:pt x="10889" y="9944"/>
                  </a:cubicBezTo>
                  <a:cubicBezTo>
                    <a:pt x="9818" y="10656"/>
                    <a:pt x="9461" y="11309"/>
                    <a:pt x="9729" y="12110"/>
                  </a:cubicBezTo>
                  <a:cubicBezTo>
                    <a:pt x="9997" y="12911"/>
                    <a:pt x="10889" y="13861"/>
                    <a:pt x="11514" y="14662"/>
                  </a:cubicBezTo>
                  <a:cubicBezTo>
                    <a:pt x="12139" y="15463"/>
                    <a:pt x="12496" y="16116"/>
                    <a:pt x="11157" y="16976"/>
                  </a:cubicBezTo>
                  <a:cubicBezTo>
                    <a:pt x="9818" y="17837"/>
                    <a:pt x="6784" y="18905"/>
                    <a:pt x="4641" y="19706"/>
                  </a:cubicBezTo>
                  <a:cubicBezTo>
                    <a:pt x="2499" y="20507"/>
                    <a:pt x="1250" y="21041"/>
                    <a:pt x="0" y="21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7841163" y="2283310"/>
              <a:ext cx="742877" cy="83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15" y="1429"/>
                    <a:pt x="19631" y="2858"/>
                    <a:pt x="18554" y="4397"/>
                  </a:cubicBezTo>
                  <a:cubicBezTo>
                    <a:pt x="17477" y="5936"/>
                    <a:pt x="16308" y="7585"/>
                    <a:pt x="14985" y="9206"/>
                  </a:cubicBezTo>
                  <a:cubicBezTo>
                    <a:pt x="13662" y="10827"/>
                    <a:pt x="12185" y="12421"/>
                    <a:pt x="10277" y="14070"/>
                  </a:cubicBezTo>
                  <a:cubicBezTo>
                    <a:pt x="8369" y="15719"/>
                    <a:pt x="6031" y="17423"/>
                    <a:pt x="4246" y="18687"/>
                  </a:cubicBezTo>
                  <a:cubicBezTo>
                    <a:pt x="2462" y="19951"/>
                    <a:pt x="1231" y="2077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3321659" y="1310774"/>
              <a:ext cx="271780" cy="34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74" fill="norm" stroke="1" extrusionOk="0">
                  <a:moveTo>
                    <a:pt x="401" y="5958"/>
                  </a:moveTo>
                  <a:cubicBezTo>
                    <a:pt x="68" y="5303"/>
                    <a:pt x="-264" y="4649"/>
                    <a:pt x="318" y="3536"/>
                  </a:cubicBezTo>
                  <a:cubicBezTo>
                    <a:pt x="899" y="2423"/>
                    <a:pt x="2394" y="852"/>
                    <a:pt x="4305" y="263"/>
                  </a:cubicBezTo>
                  <a:cubicBezTo>
                    <a:pt x="6216" y="-326"/>
                    <a:pt x="8542" y="67"/>
                    <a:pt x="9954" y="1507"/>
                  </a:cubicBezTo>
                  <a:cubicBezTo>
                    <a:pt x="11367" y="2947"/>
                    <a:pt x="11865" y="5434"/>
                    <a:pt x="10785" y="8052"/>
                  </a:cubicBezTo>
                  <a:cubicBezTo>
                    <a:pt x="9705" y="10670"/>
                    <a:pt x="7047" y="13419"/>
                    <a:pt x="5385" y="14990"/>
                  </a:cubicBezTo>
                  <a:cubicBezTo>
                    <a:pt x="3724" y="16561"/>
                    <a:pt x="3059" y="16954"/>
                    <a:pt x="2228" y="17478"/>
                  </a:cubicBezTo>
                  <a:cubicBezTo>
                    <a:pt x="1398" y="18001"/>
                    <a:pt x="401" y="18656"/>
                    <a:pt x="318" y="19049"/>
                  </a:cubicBezTo>
                  <a:cubicBezTo>
                    <a:pt x="234" y="19441"/>
                    <a:pt x="1065" y="19572"/>
                    <a:pt x="3890" y="19572"/>
                  </a:cubicBezTo>
                  <a:cubicBezTo>
                    <a:pt x="6714" y="19572"/>
                    <a:pt x="11533" y="19441"/>
                    <a:pt x="14773" y="19703"/>
                  </a:cubicBezTo>
                  <a:cubicBezTo>
                    <a:pt x="18013" y="19965"/>
                    <a:pt x="19674" y="20619"/>
                    <a:pt x="21336" y="21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3351033" y="1908697"/>
              <a:ext cx="350345" cy="25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1631" y="0"/>
                  </a:moveTo>
                  <a:cubicBezTo>
                    <a:pt x="850" y="5400"/>
                    <a:pt x="69" y="10800"/>
                    <a:pt x="4" y="14400"/>
                  </a:cubicBezTo>
                  <a:cubicBezTo>
                    <a:pt x="-61" y="18000"/>
                    <a:pt x="590" y="19800"/>
                    <a:pt x="2867" y="18000"/>
                  </a:cubicBezTo>
                  <a:cubicBezTo>
                    <a:pt x="5144" y="16200"/>
                    <a:pt x="9047" y="10800"/>
                    <a:pt x="12170" y="7200"/>
                  </a:cubicBezTo>
                  <a:cubicBezTo>
                    <a:pt x="15293" y="3600"/>
                    <a:pt x="17635" y="1800"/>
                    <a:pt x="19067" y="4500"/>
                  </a:cubicBezTo>
                  <a:cubicBezTo>
                    <a:pt x="20498" y="7200"/>
                    <a:pt x="21019" y="14400"/>
                    <a:pt x="2153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3320415" y="2095739"/>
              <a:ext cx="336517" cy="34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21600" y="598"/>
                  </a:moveTo>
                  <a:cubicBezTo>
                    <a:pt x="19291" y="339"/>
                    <a:pt x="16981" y="80"/>
                    <a:pt x="14875" y="16"/>
                  </a:cubicBezTo>
                  <a:cubicBezTo>
                    <a:pt x="12770" y="-49"/>
                    <a:pt x="10868" y="80"/>
                    <a:pt x="9713" y="404"/>
                  </a:cubicBezTo>
                  <a:cubicBezTo>
                    <a:pt x="8558" y="727"/>
                    <a:pt x="8151" y="1244"/>
                    <a:pt x="8151" y="1762"/>
                  </a:cubicBezTo>
                  <a:cubicBezTo>
                    <a:pt x="8151" y="2279"/>
                    <a:pt x="8558" y="2797"/>
                    <a:pt x="8898" y="3379"/>
                  </a:cubicBezTo>
                  <a:cubicBezTo>
                    <a:pt x="9238" y="3961"/>
                    <a:pt x="9509" y="4607"/>
                    <a:pt x="9509" y="5513"/>
                  </a:cubicBezTo>
                  <a:cubicBezTo>
                    <a:pt x="9509" y="6418"/>
                    <a:pt x="9238" y="7582"/>
                    <a:pt x="9645" y="8423"/>
                  </a:cubicBezTo>
                  <a:cubicBezTo>
                    <a:pt x="10053" y="9264"/>
                    <a:pt x="11140" y="9781"/>
                    <a:pt x="12566" y="10686"/>
                  </a:cubicBezTo>
                  <a:cubicBezTo>
                    <a:pt x="13992" y="11592"/>
                    <a:pt x="15759" y="12885"/>
                    <a:pt x="16709" y="13920"/>
                  </a:cubicBezTo>
                  <a:cubicBezTo>
                    <a:pt x="17660" y="14955"/>
                    <a:pt x="17796" y="15731"/>
                    <a:pt x="17796" y="16442"/>
                  </a:cubicBezTo>
                  <a:cubicBezTo>
                    <a:pt x="17796" y="17153"/>
                    <a:pt x="17660" y="17800"/>
                    <a:pt x="15894" y="18705"/>
                  </a:cubicBezTo>
                  <a:cubicBezTo>
                    <a:pt x="14128" y="19611"/>
                    <a:pt x="10732" y="20775"/>
                    <a:pt x="7811" y="21163"/>
                  </a:cubicBezTo>
                  <a:cubicBezTo>
                    <a:pt x="4891" y="21551"/>
                    <a:pt x="2445" y="21163"/>
                    <a:pt x="0" y="207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9170307" y="2372201"/>
              <a:ext cx="607414" cy="74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9" fill="norm" stroke="1" extrusionOk="0">
                  <a:moveTo>
                    <a:pt x="1050" y="21478"/>
                  </a:moveTo>
                  <a:cubicBezTo>
                    <a:pt x="675" y="21539"/>
                    <a:pt x="300" y="21600"/>
                    <a:pt x="113" y="21416"/>
                  </a:cubicBezTo>
                  <a:cubicBezTo>
                    <a:pt x="-75" y="21233"/>
                    <a:pt x="-75" y="20805"/>
                    <a:pt x="487" y="19764"/>
                  </a:cubicBezTo>
                  <a:cubicBezTo>
                    <a:pt x="1050" y="18724"/>
                    <a:pt x="2175" y="17072"/>
                    <a:pt x="3637" y="15389"/>
                  </a:cubicBezTo>
                  <a:cubicBezTo>
                    <a:pt x="5100" y="13707"/>
                    <a:pt x="6900" y="11993"/>
                    <a:pt x="8850" y="10341"/>
                  </a:cubicBezTo>
                  <a:cubicBezTo>
                    <a:pt x="10800" y="8689"/>
                    <a:pt x="12900" y="7098"/>
                    <a:pt x="14888" y="5629"/>
                  </a:cubicBezTo>
                  <a:cubicBezTo>
                    <a:pt x="16875" y="4161"/>
                    <a:pt x="18750" y="2815"/>
                    <a:pt x="19837" y="1897"/>
                  </a:cubicBezTo>
                  <a:cubicBezTo>
                    <a:pt x="20925" y="979"/>
                    <a:pt x="21225" y="490"/>
                    <a:pt x="215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4145832" y="1799306"/>
              <a:ext cx="234928" cy="19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156"/>
                  </a:moveTo>
                  <a:cubicBezTo>
                    <a:pt x="973" y="-72"/>
                    <a:pt x="1946" y="-299"/>
                    <a:pt x="3795" y="1406"/>
                  </a:cubicBezTo>
                  <a:cubicBezTo>
                    <a:pt x="5643" y="3112"/>
                    <a:pt x="8368" y="6749"/>
                    <a:pt x="11481" y="10387"/>
                  </a:cubicBezTo>
                  <a:cubicBezTo>
                    <a:pt x="14595" y="14025"/>
                    <a:pt x="18097" y="17663"/>
                    <a:pt x="21600" y="213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4204681" y="1757255"/>
              <a:ext cx="201477" cy="296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29" fill="norm" stroke="1" extrusionOk="0">
                  <a:moveTo>
                    <a:pt x="21419" y="845"/>
                  </a:moveTo>
                  <a:cubicBezTo>
                    <a:pt x="20519" y="388"/>
                    <a:pt x="19619" y="-68"/>
                    <a:pt x="18719" y="8"/>
                  </a:cubicBezTo>
                  <a:cubicBezTo>
                    <a:pt x="17819" y="84"/>
                    <a:pt x="16919" y="693"/>
                    <a:pt x="14444" y="3507"/>
                  </a:cubicBezTo>
                  <a:cubicBezTo>
                    <a:pt x="11969" y="6321"/>
                    <a:pt x="7919" y="11340"/>
                    <a:pt x="5444" y="14231"/>
                  </a:cubicBezTo>
                  <a:cubicBezTo>
                    <a:pt x="2969" y="17121"/>
                    <a:pt x="2069" y="17881"/>
                    <a:pt x="1282" y="18794"/>
                  </a:cubicBezTo>
                  <a:cubicBezTo>
                    <a:pt x="494" y="19707"/>
                    <a:pt x="-181" y="20771"/>
                    <a:pt x="44" y="21152"/>
                  </a:cubicBezTo>
                  <a:cubicBezTo>
                    <a:pt x="269" y="21532"/>
                    <a:pt x="1394" y="21228"/>
                    <a:pt x="2519" y="209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4572332" y="1487195"/>
              <a:ext cx="233835" cy="29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46" fill="norm" stroke="1" extrusionOk="0">
                  <a:moveTo>
                    <a:pt x="2794" y="4807"/>
                  </a:moveTo>
                  <a:cubicBezTo>
                    <a:pt x="2022" y="4344"/>
                    <a:pt x="1251" y="3881"/>
                    <a:pt x="672" y="3264"/>
                  </a:cubicBezTo>
                  <a:cubicBezTo>
                    <a:pt x="94" y="2647"/>
                    <a:pt x="-292" y="1876"/>
                    <a:pt x="287" y="1181"/>
                  </a:cubicBezTo>
                  <a:cubicBezTo>
                    <a:pt x="865" y="487"/>
                    <a:pt x="2408" y="-130"/>
                    <a:pt x="5108" y="24"/>
                  </a:cubicBezTo>
                  <a:cubicBezTo>
                    <a:pt x="7808" y="179"/>
                    <a:pt x="11665" y="1104"/>
                    <a:pt x="13208" y="3496"/>
                  </a:cubicBezTo>
                  <a:cubicBezTo>
                    <a:pt x="14751" y="5887"/>
                    <a:pt x="13979" y="9744"/>
                    <a:pt x="12533" y="12676"/>
                  </a:cubicBezTo>
                  <a:cubicBezTo>
                    <a:pt x="11087" y="15607"/>
                    <a:pt x="8965" y="17613"/>
                    <a:pt x="7422" y="19001"/>
                  </a:cubicBezTo>
                  <a:cubicBezTo>
                    <a:pt x="5879" y="20390"/>
                    <a:pt x="4915" y="21161"/>
                    <a:pt x="5108" y="21316"/>
                  </a:cubicBezTo>
                  <a:cubicBezTo>
                    <a:pt x="5301" y="21470"/>
                    <a:pt x="6651" y="21007"/>
                    <a:pt x="9544" y="20699"/>
                  </a:cubicBezTo>
                  <a:cubicBezTo>
                    <a:pt x="12437" y="20390"/>
                    <a:pt x="16872" y="20236"/>
                    <a:pt x="21308" y="200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4533144" y="1953143"/>
              <a:ext cx="374613" cy="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5" y="15840"/>
                    <a:pt x="9031" y="10080"/>
                    <a:pt x="12631" y="6480"/>
                  </a:cubicBezTo>
                  <a:cubicBezTo>
                    <a:pt x="16231" y="2880"/>
                    <a:pt x="18915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4656709" y="2080130"/>
              <a:ext cx="193904" cy="23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43" fill="norm" stroke="1" extrusionOk="0">
                  <a:moveTo>
                    <a:pt x="15008" y="0"/>
                  </a:moveTo>
                  <a:cubicBezTo>
                    <a:pt x="12453" y="3114"/>
                    <a:pt x="9898" y="6227"/>
                    <a:pt x="7576" y="9243"/>
                  </a:cubicBezTo>
                  <a:cubicBezTo>
                    <a:pt x="5253" y="12259"/>
                    <a:pt x="3163" y="15178"/>
                    <a:pt x="1769" y="17222"/>
                  </a:cubicBezTo>
                  <a:cubicBezTo>
                    <a:pt x="376" y="19265"/>
                    <a:pt x="-321" y="20432"/>
                    <a:pt x="144" y="21016"/>
                  </a:cubicBezTo>
                  <a:cubicBezTo>
                    <a:pt x="608" y="21600"/>
                    <a:pt x="2234" y="21600"/>
                    <a:pt x="5950" y="20919"/>
                  </a:cubicBezTo>
                  <a:cubicBezTo>
                    <a:pt x="9666" y="20238"/>
                    <a:pt x="15473" y="18876"/>
                    <a:pt x="21279" y="17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4749022" y="2257912"/>
              <a:ext cx="88892" cy="26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917"/>
                    <a:pt x="11314" y="9834"/>
                    <a:pt x="7714" y="13434"/>
                  </a:cubicBezTo>
                  <a:cubicBezTo>
                    <a:pt x="4114" y="17034"/>
                    <a:pt x="2057" y="1931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1428304" y="3242064"/>
              <a:ext cx="184133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07" y="3086"/>
                    <a:pt x="12414" y="6171"/>
                    <a:pt x="16014" y="9771"/>
                  </a:cubicBezTo>
                  <a:cubicBezTo>
                    <a:pt x="19614" y="13371"/>
                    <a:pt x="20607" y="174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1490057" y="3426196"/>
              <a:ext cx="223970" cy="2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868" fill="norm" stroke="1" extrusionOk="0">
                  <a:moveTo>
                    <a:pt x="1377" y="0"/>
                  </a:moveTo>
                  <a:cubicBezTo>
                    <a:pt x="569" y="5891"/>
                    <a:pt x="-238" y="11782"/>
                    <a:pt x="65" y="15709"/>
                  </a:cubicBezTo>
                  <a:cubicBezTo>
                    <a:pt x="368" y="19636"/>
                    <a:pt x="1781" y="21600"/>
                    <a:pt x="5515" y="20618"/>
                  </a:cubicBezTo>
                  <a:cubicBezTo>
                    <a:pt x="9250" y="19636"/>
                    <a:pt x="15306" y="15709"/>
                    <a:pt x="21362" y="1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4484098" y="1553133"/>
              <a:ext cx="398262" cy="22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277" y="21600"/>
                  </a:moveTo>
                  <a:cubicBezTo>
                    <a:pt x="706" y="21600"/>
                    <a:pt x="135" y="21600"/>
                    <a:pt x="20" y="21200"/>
                  </a:cubicBezTo>
                  <a:cubicBezTo>
                    <a:pt x="-94" y="20800"/>
                    <a:pt x="249" y="20000"/>
                    <a:pt x="2020" y="17700"/>
                  </a:cubicBezTo>
                  <a:cubicBezTo>
                    <a:pt x="3792" y="15400"/>
                    <a:pt x="6992" y="11600"/>
                    <a:pt x="10477" y="8400"/>
                  </a:cubicBezTo>
                  <a:cubicBezTo>
                    <a:pt x="13963" y="5200"/>
                    <a:pt x="17735" y="2600"/>
                    <a:pt x="215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4641083" y="2296009"/>
              <a:ext cx="323819" cy="1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82" y="18000"/>
                    <a:pt x="5365" y="14400"/>
                    <a:pt x="8965" y="10800"/>
                  </a:cubicBezTo>
                  <a:cubicBezTo>
                    <a:pt x="12565" y="7200"/>
                    <a:pt x="17082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5109202" y="2221300"/>
              <a:ext cx="236662" cy="19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96" fill="norm" stroke="1" extrusionOk="0">
                  <a:moveTo>
                    <a:pt x="3024" y="2624"/>
                  </a:moveTo>
                  <a:cubicBezTo>
                    <a:pt x="1685" y="2392"/>
                    <a:pt x="347" y="2160"/>
                    <a:pt x="61" y="1695"/>
                  </a:cubicBezTo>
                  <a:cubicBezTo>
                    <a:pt x="-226" y="1231"/>
                    <a:pt x="539" y="534"/>
                    <a:pt x="1494" y="185"/>
                  </a:cubicBezTo>
                  <a:cubicBezTo>
                    <a:pt x="2450" y="-163"/>
                    <a:pt x="3597" y="-163"/>
                    <a:pt x="4744" y="1463"/>
                  </a:cubicBezTo>
                  <a:cubicBezTo>
                    <a:pt x="5891" y="3089"/>
                    <a:pt x="7038" y="6340"/>
                    <a:pt x="6942" y="9243"/>
                  </a:cubicBezTo>
                  <a:cubicBezTo>
                    <a:pt x="6847" y="12147"/>
                    <a:pt x="5509" y="14702"/>
                    <a:pt x="4648" y="16676"/>
                  </a:cubicBezTo>
                  <a:cubicBezTo>
                    <a:pt x="3788" y="18650"/>
                    <a:pt x="3406" y="20043"/>
                    <a:pt x="3788" y="20740"/>
                  </a:cubicBezTo>
                  <a:cubicBezTo>
                    <a:pt x="4170" y="21437"/>
                    <a:pt x="5317" y="21437"/>
                    <a:pt x="8376" y="20972"/>
                  </a:cubicBezTo>
                  <a:cubicBezTo>
                    <a:pt x="11434" y="20508"/>
                    <a:pt x="16404" y="19579"/>
                    <a:pt x="21374" y="186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3250572" y="1388050"/>
              <a:ext cx="533348" cy="24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14" y="18568"/>
                    <a:pt x="3429" y="15537"/>
                    <a:pt x="6086" y="12505"/>
                  </a:cubicBezTo>
                  <a:cubicBezTo>
                    <a:pt x="8743" y="9474"/>
                    <a:pt x="12343" y="6442"/>
                    <a:pt x="15086" y="4358"/>
                  </a:cubicBezTo>
                  <a:cubicBezTo>
                    <a:pt x="17829" y="2274"/>
                    <a:pt x="19714" y="113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5053792" y="2283310"/>
              <a:ext cx="355565" cy="18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71" y="17379"/>
                    <a:pt x="6943" y="13159"/>
                    <a:pt x="10543" y="9559"/>
                  </a:cubicBezTo>
                  <a:cubicBezTo>
                    <a:pt x="14143" y="5959"/>
                    <a:pt x="17871" y="297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2653732" y="2948289"/>
              <a:ext cx="47902" cy="28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07" fill="norm" stroke="1" extrusionOk="0">
                  <a:moveTo>
                    <a:pt x="0" y="8834"/>
                  </a:moveTo>
                  <a:cubicBezTo>
                    <a:pt x="2817" y="6255"/>
                    <a:pt x="5635" y="3676"/>
                    <a:pt x="8452" y="2064"/>
                  </a:cubicBezTo>
                  <a:cubicBezTo>
                    <a:pt x="11270" y="452"/>
                    <a:pt x="14087" y="-193"/>
                    <a:pt x="16435" y="49"/>
                  </a:cubicBezTo>
                  <a:cubicBezTo>
                    <a:pt x="18783" y="291"/>
                    <a:pt x="20661" y="1419"/>
                    <a:pt x="21130" y="5126"/>
                  </a:cubicBezTo>
                  <a:cubicBezTo>
                    <a:pt x="21600" y="8834"/>
                    <a:pt x="20661" y="15120"/>
                    <a:pt x="19722" y="214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2552142" y="3357799"/>
              <a:ext cx="374613" cy="3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0780"/>
                  </a:moveTo>
                  <a:cubicBezTo>
                    <a:pt x="3783" y="13580"/>
                    <a:pt x="7566" y="6380"/>
                    <a:pt x="10617" y="2780"/>
                  </a:cubicBezTo>
                  <a:cubicBezTo>
                    <a:pt x="13668" y="-820"/>
                    <a:pt x="15986" y="-820"/>
                    <a:pt x="17695" y="2180"/>
                  </a:cubicBezTo>
                  <a:cubicBezTo>
                    <a:pt x="19403" y="5180"/>
                    <a:pt x="20502" y="11180"/>
                    <a:pt x="21600" y="171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2554258" y="3565882"/>
              <a:ext cx="35981" cy="26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0"/>
                  </a:moveTo>
                  <a:cubicBezTo>
                    <a:pt x="5082" y="514"/>
                    <a:pt x="0" y="1029"/>
                    <a:pt x="0" y="3943"/>
                  </a:cubicBezTo>
                  <a:cubicBezTo>
                    <a:pt x="0" y="6857"/>
                    <a:pt x="5082" y="12171"/>
                    <a:pt x="9529" y="15514"/>
                  </a:cubicBezTo>
                  <a:cubicBezTo>
                    <a:pt x="13977" y="18857"/>
                    <a:pt x="17788" y="202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2685478" y="3572231"/>
              <a:ext cx="139688" cy="32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21600" y="0"/>
                  </a:moveTo>
                  <a:cubicBezTo>
                    <a:pt x="17345" y="0"/>
                    <a:pt x="13091" y="0"/>
                    <a:pt x="9818" y="565"/>
                  </a:cubicBezTo>
                  <a:cubicBezTo>
                    <a:pt x="6545" y="1129"/>
                    <a:pt x="4255" y="2259"/>
                    <a:pt x="3436" y="3529"/>
                  </a:cubicBezTo>
                  <a:cubicBezTo>
                    <a:pt x="2618" y="4800"/>
                    <a:pt x="3273" y="6212"/>
                    <a:pt x="6218" y="8471"/>
                  </a:cubicBezTo>
                  <a:cubicBezTo>
                    <a:pt x="9164" y="10729"/>
                    <a:pt x="14400" y="13835"/>
                    <a:pt x="16364" y="16165"/>
                  </a:cubicBezTo>
                  <a:cubicBezTo>
                    <a:pt x="18327" y="18494"/>
                    <a:pt x="17018" y="20047"/>
                    <a:pt x="14564" y="20824"/>
                  </a:cubicBezTo>
                  <a:cubicBezTo>
                    <a:pt x="12109" y="21600"/>
                    <a:pt x="8509" y="21600"/>
                    <a:pt x="5891" y="21318"/>
                  </a:cubicBezTo>
                  <a:cubicBezTo>
                    <a:pt x="3273" y="21035"/>
                    <a:pt x="1636" y="20471"/>
                    <a:pt x="0" y="199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2723575" y="3496039"/>
              <a:ext cx="311120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5" y="16800"/>
                    <a:pt x="5290" y="12000"/>
                    <a:pt x="8890" y="8400"/>
                  </a:cubicBezTo>
                  <a:cubicBezTo>
                    <a:pt x="12490" y="4800"/>
                    <a:pt x="17045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971150" y="4245264"/>
              <a:ext cx="9016100" cy="24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937"/>
                  </a:moveTo>
                  <a:cubicBezTo>
                    <a:pt x="198" y="11558"/>
                    <a:pt x="395" y="11179"/>
                    <a:pt x="596" y="11084"/>
                  </a:cubicBezTo>
                  <a:cubicBezTo>
                    <a:pt x="796" y="10989"/>
                    <a:pt x="999" y="11179"/>
                    <a:pt x="1214" y="11274"/>
                  </a:cubicBezTo>
                  <a:cubicBezTo>
                    <a:pt x="1430" y="11368"/>
                    <a:pt x="1658" y="11368"/>
                    <a:pt x="1866" y="11084"/>
                  </a:cubicBezTo>
                  <a:cubicBezTo>
                    <a:pt x="2074" y="10800"/>
                    <a:pt x="2261" y="10232"/>
                    <a:pt x="2462" y="9663"/>
                  </a:cubicBezTo>
                  <a:cubicBezTo>
                    <a:pt x="2662" y="9095"/>
                    <a:pt x="2875" y="8526"/>
                    <a:pt x="3037" y="8147"/>
                  </a:cubicBezTo>
                  <a:cubicBezTo>
                    <a:pt x="3199" y="7768"/>
                    <a:pt x="3311" y="7579"/>
                    <a:pt x="3430" y="7389"/>
                  </a:cubicBezTo>
                  <a:cubicBezTo>
                    <a:pt x="3549" y="7200"/>
                    <a:pt x="3676" y="7011"/>
                    <a:pt x="3803" y="6821"/>
                  </a:cubicBezTo>
                  <a:cubicBezTo>
                    <a:pt x="3930" y="6632"/>
                    <a:pt x="4056" y="6442"/>
                    <a:pt x="4196" y="6158"/>
                  </a:cubicBezTo>
                  <a:cubicBezTo>
                    <a:pt x="4335" y="5874"/>
                    <a:pt x="4487" y="5495"/>
                    <a:pt x="4622" y="5211"/>
                  </a:cubicBezTo>
                  <a:cubicBezTo>
                    <a:pt x="4756" y="4926"/>
                    <a:pt x="4873" y="4737"/>
                    <a:pt x="5015" y="4547"/>
                  </a:cubicBezTo>
                  <a:cubicBezTo>
                    <a:pt x="5157" y="4358"/>
                    <a:pt x="5324" y="4168"/>
                    <a:pt x="5484" y="3979"/>
                  </a:cubicBezTo>
                  <a:cubicBezTo>
                    <a:pt x="5643" y="3789"/>
                    <a:pt x="5795" y="3600"/>
                    <a:pt x="5950" y="3505"/>
                  </a:cubicBezTo>
                  <a:cubicBezTo>
                    <a:pt x="6105" y="3411"/>
                    <a:pt x="6262" y="3411"/>
                    <a:pt x="6414" y="3316"/>
                  </a:cubicBezTo>
                  <a:cubicBezTo>
                    <a:pt x="6566" y="3221"/>
                    <a:pt x="6713" y="3032"/>
                    <a:pt x="6870" y="2937"/>
                  </a:cubicBezTo>
                  <a:cubicBezTo>
                    <a:pt x="7028" y="2842"/>
                    <a:pt x="7195" y="2842"/>
                    <a:pt x="7360" y="2842"/>
                  </a:cubicBezTo>
                  <a:cubicBezTo>
                    <a:pt x="7525" y="2842"/>
                    <a:pt x="7687" y="2842"/>
                    <a:pt x="7854" y="2747"/>
                  </a:cubicBezTo>
                  <a:cubicBezTo>
                    <a:pt x="8021" y="2653"/>
                    <a:pt x="8194" y="2463"/>
                    <a:pt x="8356" y="2368"/>
                  </a:cubicBezTo>
                  <a:cubicBezTo>
                    <a:pt x="8518" y="2274"/>
                    <a:pt x="8670" y="2274"/>
                    <a:pt x="8838" y="2179"/>
                  </a:cubicBezTo>
                  <a:cubicBezTo>
                    <a:pt x="9005" y="2084"/>
                    <a:pt x="9188" y="1895"/>
                    <a:pt x="9363" y="1800"/>
                  </a:cubicBezTo>
                  <a:cubicBezTo>
                    <a:pt x="9537" y="1705"/>
                    <a:pt x="9705" y="1705"/>
                    <a:pt x="9877" y="1611"/>
                  </a:cubicBezTo>
                  <a:cubicBezTo>
                    <a:pt x="10050" y="1516"/>
                    <a:pt x="10227" y="1326"/>
                    <a:pt x="10397" y="1232"/>
                  </a:cubicBezTo>
                  <a:cubicBezTo>
                    <a:pt x="10567" y="1137"/>
                    <a:pt x="10729" y="1137"/>
                    <a:pt x="10904" y="1042"/>
                  </a:cubicBezTo>
                  <a:cubicBezTo>
                    <a:pt x="11079" y="947"/>
                    <a:pt x="11266" y="758"/>
                    <a:pt x="11449" y="663"/>
                  </a:cubicBezTo>
                  <a:cubicBezTo>
                    <a:pt x="11632" y="568"/>
                    <a:pt x="11809" y="568"/>
                    <a:pt x="11986" y="568"/>
                  </a:cubicBezTo>
                  <a:cubicBezTo>
                    <a:pt x="12164" y="568"/>
                    <a:pt x="12341" y="568"/>
                    <a:pt x="12514" y="474"/>
                  </a:cubicBezTo>
                  <a:cubicBezTo>
                    <a:pt x="12686" y="379"/>
                    <a:pt x="12854" y="189"/>
                    <a:pt x="13031" y="95"/>
                  </a:cubicBezTo>
                  <a:cubicBezTo>
                    <a:pt x="13208" y="0"/>
                    <a:pt x="13396" y="0"/>
                    <a:pt x="13579" y="0"/>
                  </a:cubicBezTo>
                  <a:cubicBezTo>
                    <a:pt x="13761" y="0"/>
                    <a:pt x="13939" y="0"/>
                    <a:pt x="14116" y="0"/>
                  </a:cubicBezTo>
                  <a:cubicBezTo>
                    <a:pt x="14294" y="0"/>
                    <a:pt x="14471" y="0"/>
                    <a:pt x="14638" y="0"/>
                  </a:cubicBezTo>
                  <a:cubicBezTo>
                    <a:pt x="14806" y="0"/>
                    <a:pt x="14963" y="0"/>
                    <a:pt x="15130" y="0"/>
                  </a:cubicBezTo>
                  <a:cubicBezTo>
                    <a:pt x="15297" y="0"/>
                    <a:pt x="15475" y="0"/>
                    <a:pt x="15645" y="95"/>
                  </a:cubicBezTo>
                  <a:cubicBezTo>
                    <a:pt x="15815" y="189"/>
                    <a:pt x="15977" y="379"/>
                    <a:pt x="16139" y="663"/>
                  </a:cubicBezTo>
                  <a:cubicBezTo>
                    <a:pt x="16301" y="947"/>
                    <a:pt x="16464" y="1326"/>
                    <a:pt x="16616" y="1611"/>
                  </a:cubicBezTo>
                  <a:cubicBezTo>
                    <a:pt x="16768" y="1895"/>
                    <a:pt x="16910" y="2084"/>
                    <a:pt x="17057" y="2368"/>
                  </a:cubicBezTo>
                  <a:cubicBezTo>
                    <a:pt x="17204" y="2653"/>
                    <a:pt x="17356" y="3032"/>
                    <a:pt x="17503" y="3411"/>
                  </a:cubicBezTo>
                  <a:cubicBezTo>
                    <a:pt x="17650" y="3789"/>
                    <a:pt x="17792" y="4168"/>
                    <a:pt x="17990" y="4642"/>
                  </a:cubicBezTo>
                  <a:cubicBezTo>
                    <a:pt x="18188" y="5116"/>
                    <a:pt x="18441" y="5684"/>
                    <a:pt x="18626" y="6253"/>
                  </a:cubicBezTo>
                  <a:cubicBezTo>
                    <a:pt x="18811" y="6821"/>
                    <a:pt x="18928" y="7389"/>
                    <a:pt x="19098" y="8053"/>
                  </a:cubicBezTo>
                  <a:cubicBezTo>
                    <a:pt x="19268" y="8716"/>
                    <a:pt x="19491" y="9474"/>
                    <a:pt x="19694" y="10232"/>
                  </a:cubicBezTo>
                  <a:cubicBezTo>
                    <a:pt x="19896" y="10989"/>
                    <a:pt x="20079" y="11747"/>
                    <a:pt x="20287" y="12789"/>
                  </a:cubicBezTo>
                  <a:cubicBezTo>
                    <a:pt x="20495" y="13832"/>
                    <a:pt x="20728" y="15158"/>
                    <a:pt x="20951" y="16674"/>
                  </a:cubicBezTo>
                  <a:cubicBezTo>
                    <a:pt x="21174" y="18189"/>
                    <a:pt x="21387" y="1989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0" y="4713766"/>
              <a:ext cx="236355" cy="40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43" fill="norm" stroke="1" extrusionOk="0">
                  <a:moveTo>
                    <a:pt x="15751" y="5055"/>
                  </a:moveTo>
                  <a:cubicBezTo>
                    <a:pt x="17441" y="3947"/>
                    <a:pt x="19132" y="2840"/>
                    <a:pt x="20071" y="2009"/>
                  </a:cubicBezTo>
                  <a:cubicBezTo>
                    <a:pt x="21010" y="1178"/>
                    <a:pt x="21198" y="624"/>
                    <a:pt x="20728" y="292"/>
                  </a:cubicBezTo>
                  <a:cubicBezTo>
                    <a:pt x="20259" y="-40"/>
                    <a:pt x="19132" y="-151"/>
                    <a:pt x="16972" y="292"/>
                  </a:cubicBezTo>
                  <a:cubicBezTo>
                    <a:pt x="14812" y="735"/>
                    <a:pt x="11619" y="1732"/>
                    <a:pt x="8614" y="3615"/>
                  </a:cubicBezTo>
                  <a:cubicBezTo>
                    <a:pt x="5608" y="5498"/>
                    <a:pt x="2791" y="8267"/>
                    <a:pt x="1288" y="10760"/>
                  </a:cubicBezTo>
                  <a:cubicBezTo>
                    <a:pt x="-214" y="13252"/>
                    <a:pt x="-402" y="15467"/>
                    <a:pt x="725" y="17240"/>
                  </a:cubicBezTo>
                  <a:cubicBezTo>
                    <a:pt x="1852" y="19012"/>
                    <a:pt x="4294" y="20341"/>
                    <a:pt x="7862" y="20895"/>
                  </a:cubicBezTo>
                  <a:cubicBezTo>
                    <a:pt x="11431" y="21449"/>
                    <a:pt x="16127" y="21227"/>
                    <a:pt x="20822" y="210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412406" y="4702418"/>
              <a:ext cx="171434" cy="44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291"/>
                    <a:pt x="0" y="6583"/>
                    <a:pt x="267" y="9977"/>
                  </a:cubicBezTo>
                  <a:cubicBezTo>
                    <a:pt x="533" y="13371"/>
                    <a:pt x="1067" y="16869"/>
                    <a:pt x="1333" y="18926"/>
                  </a:cubicBezTo>
                  <a:cubicBezTo>
                    <a:pt x="1600" y="20983"/>
                    <a:pt x="1600" y="21600"/>
                    <a:pt x="1333" y="21600"/>
                  </a:cubicBezTo>
                  <a:cubicBezTo>
                    <a:pt x="1067" y="21600"/>
                    <a:pt x="533" y="20983"/>
                    <a:pt x="533" y="19543"/>
                  </a:cubicBezTo>
                  <a:cubicBezTo>
                    <a:pt x="533" y="18103"/>
                    <a:pt x="1067" y="15840"/>
                    <a:pt x="1733" y="14451"/>
                  </a:cubicBezTo>
                  <a:cubicBezTo>
                    <a:pt x="2400" y="13063"/>
                    <a:pt x="3200" y="12549"/>
                    <a:pt x="4267" y="12240"/>
                  </a:cubicBezTo>
                  <a:cubicBezTo>
                    <a:pt x="5333" y="11931"/>
                    <a:pt x="6667" y="11829"/>
                    <a:pt x="8667" y="12291"/>
                  </a:cubicBezTo>
                  <a:cubicBezTo>
                    <a:pt x="10667" y="12754"/>
                    <a:pt x="13333" y="13783"/>
                    <a:pt x="14933" y="14914"/>
                  </a:cubicBezTo>
                  <a:cubicBezTo>
                    <a:pt x="16533" y="16046"/>
                    <a:pt x="17067" y="17280"/>
                    <a:pt x="18000" y="18309"/>
                  </a:cubicBezTo>
                  <a:cubicBezTo>
                    <a:pt x="18933" y="19337"/>
                    <a:pt x="20267" y="20160"/>
                    <a:pt x="21600" y="209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635581" y="4904804"/>
              <a:ext cx="227631" cy="20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865" fill="norm" stroke="1" extrusionOk="0">
                  <a:moveTo>
                    <a:pt x="12511" y="7281"/>
                  </a:moveTo>
                  <a:cubicBezTo>
                    <a:pt x="12911" y="6190"/>
                    <a:pt x="13311" y="5100"/>
                    <a:pt x="13511" y="3900"/>
                  </a:cubicBezTo>
                  <a:cubicBezTo>
                    <a:pt x="13711" y="2700"/>
                    <a:pt x="13711" y="1390"/>
                    <a:pt x="13211" y="627"/>
                  </a:cubicBezTo>
                  <a:cubicBezTo>
                    <a:pt x="12711" y="-137"/>
                    <a:pt x="11711" y="-355"/>
                    <a:pt x="9611" y="845"/>
                  </a:cubicBezTo>
                  <a:cubicBezTo>
                    <a:pt x="7511" y="2045"/>
                    <a:pt x="4311" y="4663"/>
                    <a:pt x="2411" y="7500"/>
                  </a:cubicBezTo>
                  <a:cubicBezTo>
                    <a:pt x="511" y="10336"/>
                    <a:pt x="-89" y="13390"/>
                    <a:pt x="11" y="15790"/>
                  </a:cubicBezTo>
                  <a:cubicBezTo>
                    <a:pt x="111" y="18190"/>
                    <a:pt x="911" y="19936"/>
                    <a:pt x="2411" y="20590"/>
                  </a:cubicBezTo>
                  <a:cubicBezTo>
                    <a:pt x="3911" y="21245"/>
                    <a:pt x="6111" y="20809"/>
                    <a:pt x="8311" y="18409"/>
                  </a:cubicBezTo>
                  <a:cubicBezTo>
                    <a:pt x="10511" y="16009"/>
                    <a:pt x="12711" y="11645"/>
                    <a:pt x="13911" y="8700"/>
                  </a:cubicBezTo>
                  <a:cubicBezTo>
                    <a:pt x="15111" y="5754"/>
                    <a:pt x="15311" y="4227"/>
                    <a:pt x="15211" y="4009"/>
                  </a:cubicBezTo>
                  <a:cubicBezTo>
                    <a:pt x="15111" y="3790"/>
                    <a:pt x="14711" y="4881"/>
                    <a:pt x="14511" y="6518"/>
                  </a:cubicBezTo>
                  <a:cubicBezTo>
                    <a:pt x="14311" y="8154"/>
                    <a:pt x="14311" y="10336"/>
                    <a:pt x="15511" y="12190"/>
                  </a:cubicBezTo>
                  <a:cubicBezTo>
                    <a:pt x="16711" y="14045"/>
                    <a:pt x="19111" y="15572"/>
                    <a:pt x="21511" y="171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933054" y="4975441"/>
              <a:ext cx="25398" cy="12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0"/>
                  </a:moveTo>
                  <a:cubicBezTo>
                    <a:pt x="0" y="5959"/>
                    <a:pt x="0" y="11917"/>
                    <a:pt x="900" y="15828"/>
                  </a:cubicBezTo>
                  <a:cubicBezTo>
                    <a:pt x="1800" y="19738"/>
                    <a:pt x="3600" y="21600"/>
                    <a:pt x="7200" y="21041"/>
                  </a:cubicBezTo>
                  <a:cubicBezTo>
                    <a:pt x="10800" y="20483"/>
                    <a:pt x="16200" y="17503"/>
                    <a:pt x="21600" y="14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933054" y="4867229"/>
              <a:ext cx="25398" cy="5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21600" y="20847"/>
                  </a:moveTo>
                  <a:cubicBezTo>
                    <a:pt x="21600" y="16527"/>
                    <a:pt x="21600" y="12207"/>
                    <a:pt x="16200" y="7887"/>
                  </a:cubicBezTo>
                  <a:cubicBezTo>
                    <a:pt x="10800" y="3567"/>
                    <a:pt x="0" y="-753"/>
                    <a:pt x="0" y="111"/>
                  </a:cubicBezTo>
                  <a:cubicBezTo>
                    <a:pt x="0" y="975"/>
                    <a:pt x="10800" y="7023"/>
                    <a:pt x="21600" y="130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028294" y="4911947"/>
              <a:ext cx="171434" cy="22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3" y="3909"/>
                    <a:pt x="1067" y="7817"/>
                    <a:pt x="1200" y="10389"/>
                  </a:cubicBezTo>
                  <a:cubicBezTo>
                    <a:pt x="1333" y="12960"/>
                    <a:pt x="1067" y="14194"/>
                    <a:pt x="933" y="14297"/>
                  </a:cubicBezTo>
                  <a:cubicBezTo>
                    <a:pt x="800" y="14400"/>
                    <a:pt x="800" y="13371"/>
                    <a:pt x="1467" y="11520"/>
                  </a:cubicBezTo>
                  <a:cubicBezTo>
                    <a:pt x="2133" y="9669"/>
                    <a:pt x="3467" y="6994"/>
                    <a:pt x="5333" y="5143"/>
                  </a:cubicBezTo>
                  <a:cubicBezTo>
                    <a:pt x="7200" y="3291"/>
                    <a:pt x="9600" y="2263"/>
                    <a:pt x="12000" y="3086"/>
                  </a:cubicBezTo>
                  <a:cubicBezTo>
                    <a:pt x="14400" y="3909"/>
                    <a:pt x="16800" y="6583"/>
                    <a:pt x="18400" y="9977"/>
                  </a:cubicBezTo>
                  <a:cubicBezTo>
                    <a:pt x="20000" y="13371"/>
                    <a:pt x="20800" y="174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536243" y="4960443"/>
              <a:ext cx="234928" cy="1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8901"/>
                  </a:moveTo>
                  <a:cubicBezTo>
                    <a:pt x="0" y="7701"/>
                    <a:pt x="0" y="6501"/>
                    <a:pt x="0" y="5181"/>
                  </a:cubicBezTo>
                  <a:cubicBezTo>
                    <a:pt x="0" y="3861"/>
                    <a:pt x="0" y="2421"/>
                    <a:pt x="584" y="1581"/>
                  </a:cubicBezTo>
                  <a:cubicBezTo>
                    <a:pt x="1168" y="741"/>
                    <a:pt x="2335" y="501"/>
                    <a:pt x="4184" y="2781"/>
                  </a:cubicBezTo>
                  <a:cubicBezTo>
                    <a:pt x="6032" y="5061"/>
                    <a:pt x="8562" y="9861"/>
                    <a:pt x="9827" y="12861"/>
                  </a:cubicBezTo>
                  <a:cubicBezTo>
                    <a:pt x="11092" y="15861"/>
                    <a:pt x="11092" y="17061"/>
                    <a:pt x="10897" y="18261"/>
                  </a:cubicBezTo>
                  <a:cubicBezTo>
                    <a:pt x="10703" y="19461"/>
                    <a:pt x="10314" y="20661"/>
                    <a:pt x="9632" y="21021"/>
                  </a:cubicBezTo>
                  <a:cubicBezTo>
                    <a:pt x="8951" y="21381"/>
                    <a:pt x="7978" y="20901"/>
                    <a:pt x="7297" y="19101"/>
                  </a:cubicBezTo>
                  <a:cubicBezTo>
                    <a:pt x="6616" y="17301"/>
                    <a:pt x="6227" y="14181"/>
                    <a:pt x="7005" y="10821"/>
                  </a:cubicBezTo>
                  <a:cubicBezTo>
                    <a:pt x="7784" y="7461"/>
                    <a:pt x="9730" y="3861"/>
                    <a:pt x="11870" y="1941"/>
                  </a:cubicBezTo>
                  <a:cubicBezTo>
                    <a:pt x="14011" y="21"/>
                    <a:pt x="16346" y="-219"/>
                    <a:pt x="18000" y="141"/>
                  </a:cubicBezTo>
                  <a:cubicBezTo>
                    <a:pt x="19654" y="501"/>
                    <a:pt x="20627" y="1461"/>
                    <a:pt x="21600" y="2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765326" y="4678769"/>
              <a:ext cx="666179" cy="45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415" fill="norm" stroke="1" extrusionOk="0">
                  <a:moveTo>
                    <a:pt x="190" y="14418"/>
                  </a:moveTo>
                  <a:cubicBezTo>
                    <a:pt x="121" y="16292"/>
                    <a:pt x="53" y="18166"/>
                    <a:pt x="18" y="19349"/>
                  </a:cubicBezTo>
                  <a:cubicBezTo>
                    <a:pt x="-16" y="20533"/>
                    <a:pt x="-16" y="21026"/>
                    <a:pt x="155" y="21272"/>
                  </a:cubicBezTo>
                  <a:cubicBezTo>
                    <a:pt x="327" y="21519"/>
                    <a:pt x="670" y="21519"/>
                    <a:pt x="1150" y="20681"/>
                  </a:cubicBezTo>
                  <a:cubicBezTo>
                    <a:pt x="1630" y="19842"/>
                    <a:pt x="2247" y="18166"/>
                    <a:pt x="2624" y="17081"/>
                  </a:cubicBezTo>
                  <a:cubicBezTo>
                    <a:pt x="3001" y="15996"/>
                    <a:pt x="3138" y="15503"/>
                    <a:pt x="3207" y="15503"/>
                  </a:cubicBezTo>
                  <a:cubicBezTo>
                    <a:pt x="3275" y="15503"/>
                    <a:pt x="3275" y="15996"/>
                    <a:pt x="3413" y="16489"/>
                  </a:cubicBezTo>
                  <a:cubicBezTo>
                    <a:pt x="3550" y="16982"/>
                    <a:pt x="3824" y="17475"/>
                    <a:pt x="4167" y="17771"/>
                  </a:cubicBezTo>
                  <a:cubicBezTo>
                    <a:pt x="4510" y="18067"/>
                    <a:pt x="4921" y="18166"/>
                    <a:pt x="5470" y="17524"/>
                  </a:cubicBezTo>
                  <a:cubicBezTo>
                    <a:pt x="6018" y="16883"/>
                    <a:pt x="6704" y="15503"/>
                    <a:pt x="7321" y="13086"/>
                  </a:cubicBezTo>
                  <a:cubicBezTo>
                    <a:pt x="7938" y="10670"/>
                    <a:pt x="8487" y="7218"/>
                    <a:pt x="8795" y="5048"/>
                  </a:cubicBezTo>
                  <a:cubicBezTo>
                    <a:pt x="9104" y="2878"/>
                    <a:pt x="9173" y="1990"/>
                    <a:pt x="9173" y="1300"/>
                  </a:cubicBezTo>
                  <a:cubicBezTo>
                    <a:pt x="9173" y="609"/>
                    <a:pt x="9104" y="116"/>
                    <a:pt x="8933" y="18"/>
                  </a:cubicBezTo>
                  <a:cubicBezTo>
                    <a:pt x="8761" y="-81"/>
                    <a:pt x="8487" y="215"/>
                    <a:pt x="8247" y="1694"/>
                  </a:cubicBezTo>
                  <a:cubicBezTo>
                    <a:pt x="8007" y="3174"/>
                    <a:pt x="7801" y="5837"/>
                    <a:pt x="7698" y="8451"/>
                  </a:cubicBezTo>
                  <a:cubicBezTo>
                    <a:pt x="7595" y="11064"/>
                    <a:pt x="7595" y="13629"/>
                    <a:pt x="7904" y="15503"/>
                  </a:cubicBezTo>
                  <a:cubicBezTo>
                    <a:pt x="8213" y="17377"/>
                    <a:pt x="8830" y="18560"/>
                    <a:pt x="9550" y="19103"/>
                  </a:cubicBezTo>
                  <a:cubicBezTo>
                    <a:pt x="10270" y="19645"/>
                    <a:pt x="11093" y="19546"/>
                    <a:pt x="11950" y="18757"/>
                  </a:cubicBezTo>
                  <a:cubicBezTo>
                    <a:pt x="12807" y="17968"/>
                    <a:pt x="13698" y="16489"/>
                    <a:pt x="14247" y="15404"/>
                  </a:cubicBezTo>
                  <a:cubicBezTo>
                    <a:pt x="14795" y="14319"/>
                    <a:pt x="15001" y="13629"/>
                    <a:pt x="15138" y="13037"/>
                  </a:cubicBezTo>
                  <a:cubicBezTo>
                    <a:pt x="15275" y="12445"/>
                    <a:pt x="15344" y="11952"/>
                    <a:pt x="15173" y="11705"/>
                  </a:cubicBezTo>
                  <a:cubicBezTo>
                    <a:pt x="15001" y="11459"/>
                    <a:pt x="14590" y="11459"/>
                    <a:pt x="13870" y="12297"/>
                  </a:cubicBezTo>
                  <a:cubicBezTo>
                    <a:pt x="13150" y="13135"/>
                    <a:pt x="12121" y="14812"/>
                    <a:pt x="11710" y="16341"/>
                  </a:cubicBezTo>
                  <a:cubicBezTo>
                    <a:pt x="11298" y="17870"/>
                    <a:pt x="11504" y="19251"/>
                    <a:pt x="12635" y="20089"/>
                  </a:cubicBezTo>
                  <a:cubicBezTo>
                    <a:pt x="13767" y="20927"/>
                    <a:pt x="15824" y="21223"/>
                    <a:pt x="17470" y="21322"/>
                  </a:cubicBezTo>
                  <a:cubicBezTo>
                    <a:pt x="19115" y="21420"/>
                    <a:pt x="20350" y="21322"/>
                    <a:pt x="21584" y="212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90178" y="5220073"/>
              <a:ext cx="2101641" cy="13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21405"/>
                  </a:moveTo>
                  <a:cubicBezTo>
                    <a:pt x="914" y="21073"/>
                    <a:pt x="1827" y="20740"/>
                    <a:pt x="2654" y="19910"/>
                  </a:cubicBezTo>
                  <a:cubicBezTo>
                    <a:pt x="3480" y="19079"/>
                    <a:pt x="4220" y="17750"/>
                    <a:pt x="5036" y="16420"/>
                  </a:cubicBezTo>
                  <a:cubicBezTo>
                    <a:pt x="5851" y="15091"/>
                    <a:pt x="6743" y="13762"/>
                    <a:pt x="7559" y="12765"/>
                  </a:cubicBezTo>
                  <a:cubicBezTo>
                    <a:pt x="8375" y="11768"/>
                    <a:pt x="9114" y="11103"/>
                    <a:pt x="9865" y="10273"/>
                  </a:cubicBezTo>
                  <a:cubicBezTo>
                    <a:pt x="10615" y="9442"/>
                    <a:pt x="11376" y="8445"/>
                    <a:pt x="12116" y="7780"/>
                  </a:cubicBezTo>
                  <a:cubicBezTo>
                    <a:pt x="12856" y="7116"/>
                    <a:pt x="13573" y="6784"/>
                    <a:pt x="14269" y="6285"/>
                  </a:cubicBezTo>
                  <a:cubicBezTo>
                    <a:pt x="14966" y="5787"/>
                    <a:pt x="15640" y="5122"/>
                    <a:pt x="16401" y="4457"/>
                  </a:cubicBezTo>
                  <a:cubicBezTo>
                    <a:pt x="17163" y="3793"/>
                    <a:pt x="18011" y="3128"/>
                    <a:pt x="18837" y="2297"/>
                  </a:cubicBezTo>
                  <a:cubicBezTo>
                    <a:pt x="19664" y="1467"/>
                    <a:pt x="20469" y="470"/>
                    <a:pt x="20926" y="137"/>
                  </a:cubicBezTo>
                  <a:cubicBezTo>
                    <a:pt x="21382" y="-195"/>
                    <a:pt x="21491" y="137"/>
                    <a:pt x="21600" y="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660031" y="5337355"/>
              <a:ext cx="1638137" cy="17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5" y="20829"/>
                    <a:pt x="1730" y="20057"/>
                    <a:pt x="2707" y="19157"/>
                  </a:cubicBezTo>
                  <a:cubicBezTo>
                    <a:pt x="3684" y="18257"/>
                    <a:pt x="4772" y="17229"/>
                    <a:pt x="5833" y="16200"/>
                  </a:cubicBezTo>
                  <a:cubicBezTo>
                    <a:pt x="6893" y="15171"/>
                    <a:pt x="7926" y="14143"/>
                    <a:pt x="9028" y="12986"/>
                  </a:cubicBezTo>
                  <a:cubicBezTo>
                    <a:pt x="10130" y="11829"/>
                    <a:pt x="11302" y="10543"/>
                    <a:pt x="12447" y="9386"/>
                  </a:cubicBezTo>
                  <a:cubicBezTo>
                    <a:pt x="13591" y="8229"/>
                    <a:pt x="14707" y="7200"/>
                    <a:pt x="15809" y="6171"/>
                  </a:cubicBezTo>
                  <a:cubicBezTo>
                    <a:pt x="16912" y="5143"/>
                    <a:pt x="18000" y="4114"/>
                    <a:pt x="18963" y="3086"/>
                  </a:cubicBezTo>
                  <a:cubicBezTo>
                    <a:pt x="19926" y="2057"/>
                    <a:pt x="20763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2501347" y="4924646"/>
              <a:ext cx="57145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600"/>
                    <a:pt x="12000" y="1200"/>
                    <a:pt x="8400" y="4800"/>
                  </a:cubicBezTo>
                  <a:cubicBezTo>
                    <a:pt x="4800" y="8400"/>
                    <a:pt x="2400" y="15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2533094" y="5102428"/>
              <a:ext cx="1" cy="190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2882309" y="4664496"/>
              <a:ext cx="167517" cy="47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11" fill="norm" stroke="1" extrusionOk="0">
                  <a:moveTo>
                    <a:pt x="4860" y="9371"/>
                  </a:moveTo>
                  <a:cubicBezTo>
                    <a:pt x="3780" y="10981"/>
                    <a:pt x="2700" y="12592"/>
                    <a:pt x="2565" y="14297"/>
                  </a:cubicBezTo>
                  <a:cubicBezTo>
                    <a:pt x="2430" y="16002"/>
                    <a:pt x="3240" y="17802"/>
                    <a:pt x="3780" y="19129"/>
                  </a:cubicBezTo>
                  <a:cubicBezTo>
                    <a:pt x="4320" y="20455"/>
                    <a:pt x="4590" y="21308"/>
                    <a:pt x="4995" y="21402"/>
                  </a:cubicBezTo>
                  <a:cubicBezTo>
                    <a:pt x="5400" y="21497"/>
                    <a:pt x="5940" y="20834"/>
                    <a:pt x="6210" y="18892"/>
                  </a:cubicBezTo>
                  <a:cubicBezTo>
                    <a:pt x="6480" y="16950"/>
                    <a:pt x="6480" y="13729"/>
                    <a:pt x="7020" y="10886"/>
                  </a:cubicBezTo>
                  <a:cubicBezTo>
                    <a:pt x="7560" y="8044"/>
                    <a:pt x="8640" y="5581"/>
                    <a:pt x="9450" y="4018"/>
                  </a:cubicBezTo>
                  <a:cubicBezTo>
                    <a:pt x="10260" y="2455"/>
                    <a:pt x="10800" y="1792"/>
                    <a:pt x="11475" y="1223"/>
                  </a:cubicBezTo>
                  <a:cubicBezTo>
                    <a:pt x="12150" y="655"/>
                    <a:pt x="12960" y="181"/>
                    <a:pt x="14040" y="39"/>
                  </a:cubicBezTo>
                  <a:cubicBezTo>
                    <a:pt x="15120" y="-103"/>
                    <a:pt x="16470" y="86"/>
                    <a:pt x="17955" y="1460"/>
                  </a:cubicBezTo>
                  <a:cubicBezTo>
                    <a:pt x="19440" y="2834"/>
                    <a:pt x="21060" y="5392"/>
                    <a:pt x="21330" y="7144"/>
                  </a:cubicBezTo>
                  <a:cubicBezTo>
                    <a:pt x="21600" y="8897"/>
                    <a:pt x="20520" y="9844"/>
                    <a:pt x="17955" y="10555"/>
                  </a:cubicBezTo>
                  <a:cubicBezTo>
                    <a:pt x="15390" y="11265"/>
                    <a:pt x="11340" y="11739"/>
                    <a:pt x="8100" y="11786"/>
                  </a:cubicBezTo>
                  <a:cubicBezTo>
                    <a:pt x="4860" y="11834"/>
                    <a:pt x="2430" y="11455"/>
                    <a:pt x="0" y="110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3066440" y="4924646"/>
              <a:ext cx="146037" cy="208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5891"/>
                  </a:moveTo>
                  <a:cubicBezTo>
                    <a:pt x="1878" y="6109"/>
                    <a:pt x="3757" y="6327"/>
                    <a:pt x="5635" y="8073"/>
                  </a:cubicBezTo>
                  <a:cubicBezTo>
                    <a:pt x="7513" y="9818"/>
                    <a:pt x="9391" y="13091"/>
                    <a:pt x="10330" y="15600"/>
                  </a:cubicBezTo>
                  <a:cubicBezTo>
                    <a:pt x="11270" y="18109"/>
                    <a:pt x="11270" y="19855"/>
                    <a:pt x="10487" y="20727"/>
                  </a:cubicBezTo>
                  <a:cubicBezTo>
                    <a:pt x="9704" y="21600"/>
                    <a:pt x="8139" y="21600"/>
                    <a:pt x="6730" y="21273"/>
                  </a:cubicBezTo>
                  <a:cubicBezTo>
                    <a:pt x="5322" y="20945"/>
                    <a:pt x="4070" y="20291"/>
                    <a:pt x="4070" y="17673"/>
                  </a:cubicBezTo>
                  <a:cubicBezTo>
                    <a:pt x="4070" y="15055"/>
                    <a:pt x="5322" y="10473"/>
                    <a:pt x="8452" y="7200"/>
                  </a:cubicBezTo>
                  <a:cubicBezTo>
                    <a:pt x="11583" y="3927"/>
                    <a:pt x="16591" y="196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3274485" y="4806024"/>
              <a:ext cx="166569" cy="36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15" fill="norm" stroke="1" extrusionOk="0">
                  <a:moveTo>
                    <a:pt x="21249" y="2128"/>
                  </a:moveTo>
                  <a:cubicBezTo>
                    <a:pt x="20439" y="1379"/>
                    <a:pt x="19629" y="630"/>
                    <a:pt x="18414" y="256"/>
                  </a:cubicBezTo>
                  <a:cubicBezTo>
                    <a:pt x="17199" y="-119"/>
                    <a:pt x="15579" y="-119"/>
                    <a:pt x="13419" y="505"/>
                  </a:cubicBezTo>
                  <a:cubicBezTo>
                    <a:pt x="11259" y="1130"/>
                    <a:pt x="8559" y="2378"/>
                    <a:pt x="5859" y="4938"/>
                  </a:cubicBezTo>
                  <a:cubicBezTo>
                    <a:pt x="3159" y="7497"/>
                    <a:pt x="459" y="11368"/>
                    <a:pt x="54" y="14364"/>
                  </a:cubicBezTo>
                  <a:cubicBezTo>
                    <a:pt x="-351" y="17361"/>
                    <a:pt x="1539" y="19483"/>
                    <a:pt x="4644" y="20482"/>
                  </a:cubicBezTo>
                  <a:cubicBezTo>
                    <a:pt x="7749" y="21481"/>
                    <a:pt x="12069" y="21356"/>
                    <a:pt x="16389" y="212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3546740" y="4755329"/>
              <a:ext cx="173686" cy="41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48" fill="norm" stroke="1" extrusionOk="0">
                  <a:moveTo>
                    <a:pt x="15891" y="5811"/>
                  </a:moveTo>
                  <a:cubicBezTo>
                    <a:pt x="14330" y="5811"/>
                    <a:pt x="12768" y="5811"/>
                    <a:pt x="11597" y="6634"/>
                  </a:cubicBezTo>
                  <a:cubicBezTo>
                    <a:pt x="10426" y="7456"/>
                    <a:pt x="9645" y="9101"/>
                    <a:pt x="8604" y="11129"/>
                  </a:cubicBezTo>
                  <a:cubicBezTo>
                    <a:pt x="7563" y="13157"/>
                    <a:pt x="6262" y="15570"/>
                    <a:pt x="5351" y="17159"/>
                  </a:cubicBezTo>
                  <a:cubicBezTo>
                    <a:pt x="4440" y="18749"/>
                    <a:pt x="3920" y="19517"/>
                    <a:pt x="3139" y="20229"/>
                  </a:cubicBezTo>
                  <a:cubicBezTo>
                    <a:pt x="2358" y="20942"/>
                    <a:pt x="1317" y="21600"/>
                    <a:pt x="667" y="21545"/>
                  </a:cubicBezTo>
                  <a:cubicBezTo>
                    <a:pt x="16" y="21490"/>
                    <a:pt x="-244" y="20723"/>
                    <a:pt x="276" y="18420"/>
                  </a:cubicBezTo>
                  <a:cubicBezTo>
                    <a:pt x="797" y="16118"/>
                    <a:pt x="2098" y="12280"/>
                    <a:pt x="3920" y="9101"/>
                  </a:cubicBezTo>
                  <a:cubicBezTo>
                    <a:pt x="5742" y="5921"/>
                    <a:pt x="8084" y="3399"/>
                    <a:pt x="9775" y="1919"/>
                  </a:cubicBezTo>
                  <a:cubicBezTo>
                    <a:pt x="11467" y="439"/>
                    <a:pt x="12508" y="0"/>
                    <a:pt x="13419" y="0"/>
                  </a:cubicBezTo>
                  <a:cubicBezTo>
                    <a:pt x="14329" y="0"/>
                    <a:pt x="15110" y="439"/>
                    <a:pt x="16021" y="2357"/>
                  </a:cubicBezTo>
                  <a:cubicBezTo>
                    <a:pt x="16932" y="4276"/>
                    <a:pt x="17973" y="7675"/>
                    <a:pt x="18623" y="10416"/>
                  </a:cubicBezTo>
                  <a:cubicBezTo>
                    <a:pt x="19274" y="13157"/>
                    <a:pt x="19534" y="15241"/>
                    <a:pt x="19925" y="16502"/>
                  </a:cubicBezTo>
                  <a:cubicBezTo>
                    <a:pt x="20315" y="17762"/>
                    <a:pt x="20836" y="18201"/>
                    <a:pt x="21356" y="18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3574390" y="5013537"/>
              <a:ext cx="184132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3882614" y="4799775"/>
              <a:ext cx="170148" cy="28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289" fill="norm" stroke="1" extrusionOk="0">
                  <a:moveTo>
                    <a:pt x="2731" y="4972"/>
                  </a:moveTo>
                  <a:cubicBezTo>
                    <a:pt x="2731" y="8080"/>
                    <a:pt x="2731" y="11188"/>
                    <a:pt x="2731" y="13519"/>
                  </a:cubicBezTo>
                  <a:cubicBezTo>
                    <a:pt x="2731" y="15850"/>
                    <a:pt x="2731" y="17404"/>
                    <a:pt x="2599" y="18570"/>
                  </a:cubicBezTo>
                  <a:cubicBezTo>
                    <a:pt x="2467" y="19735"/>
                    <a:pt x="2204" y="20512"/>
                    <a:pt x="1677" y="20434"/>
                  </a:cubicBezTo>
                  <a:cubicBezTo>
                    <a:pt x="1150" y="20357"/>
                    <a:pt x="360" y="19424"/>
                    <a:pt x="96" y="16549"/>
                  </a:cubicBezTo>
                  <a:cubicBezTo>
                    <a:pt x="-167" y="13675"/>
                    <a:pt x="96" y="8857"/>
                    <a:pt x="1018" y="5672"/>
                  </a:cubicBezTo>
                  <a:cubicBezTo>
                    <a:pt x="1940" y="2486"/>
                    <a:pt x="3521" y="932"/>
                    <a:pt x="6023" y="311"/>
                  </a:cubicBezTo>
                  <a:cubicBezTo>
                    <a:pt x="8526" y="-311"/>
                    <a:pt x="11950" y="0"/>
                    <a:pt x="14716" y="1243"/>
                  </a:cubicBezTo>
                  <a:cubicBezTo>
                    <a:pt x="17482" y="2486"/>
                    <a:pt x="19589" y="4662"/>
                    <a:pt x="20511" y="7770"/>
                  </a:cubicBezTo>
                  <a:cubicBezTo>
                    <a:pt x="21433" y="10877"/>
                    <a:pt x="21170" y="14918"/>
                    <a:pt x="21038" y="17326"/>
                  </a:cubicBezTo>
                  <a:cubicBezTo>
                    <a:pt x="20906" y="19735"/>
                    <a:pt x="20906" y="20512"/>
                    <a:pt x="20906" y="212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4244979" y="4748880"/>
              <a:ext cx="184195" cy="38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33" fill="norm" stroke="1" extrusionOk="0">
                  <a:moveTo>
                    <a:pt x="11202" y="7720"/>
                  </a:moveTo>
                  <a:cubicBezTo>
                    <a:pt x="10231" y="10687"/>
                    <a:pt x="9260" y="13654"/>
                    <a:pt x="8653" y="15790"/>
                  </a:cubicBezTo>
                  <a:cubicBezTo>
                    <a:pt x="8047" y="17927"/>
                    <a:pt x="7804" y="19232"/>
                    <a:pt x="7319" y="20122"/>
                  </a:cubicBezTo>
                  <a:cubicBezTo>
                    <a:pt x="6833" y="21012"/>
                    <a:pt x="6105" y="21487"/>
                    <a:pt x="5620" y="21428"/>
                  </a:cubicBezTo>
                  <a:cubicBezTo>
                    <a:pt x="5134" y="21368"/>
                    <a:pt x="4892" y="20775"/>
                    <a:pt x="4770" y="18342"/>
                  </a:cubicBezTo>
                  <a:cubicBezTo>
                    <a:pt x="4649" y="15909"/>
                    <a:pt x="4649" y="11636"/>
                    <a:pt x="5013" y="8610"/>
                  </a:cubicBezTo>
                  <a:cubicBezTo>
                    <a:pt x="5377" y="5584"/>
                    <a:pt x="6105" y="3803"/>
                    <a:pt x="7076" y="2557"/>
                  </a:cubicBezTo>
                  <a:cubicBezTo>
                    <a:pt x="8047" y="1311"/>
                    <a:pt x="9260" y="599"/>
                    <a:pt x="10474" y="243"/>
                  </a:cubicBezTo>
                  <a:cubicBezTo>
                    <a:pt x="11687" y="-113"/>
                    <a:pt x="12901" y="-113"/>
                    <a:pt x="14599" y="480"/>
                  </a:cubicBezTo>
                  <a:cubicBezTo>
                    <a:pt x="16298" y="1074"/>
                    <a:pt x="18483" y="2261"/>
                    <a:pt x="19696" y="3566"/>
                  </a:cubicBezTo>
                  <a:cubicBezTo>
                    <a:pt x="20910" y="4872"/>
                    <a:pt x="21152" y="6296"/>
                    <a:pt x="20424" y="7423"/>
                  </a:cubicBezTo>
                  <a:cubicBezTo>
                    <a:pt x="19696" y="8551"/>
                    <a:pt x="17997" y="9382"/>
                    <a:pt x="16420" y="9916"/>
                  </a:cubicBezTo>
                  <a:cubicBezTo>
                    <a:pt x="14842" y="10450"/>
                    <a:pt x="13386" y="10687"/>
                    <a:pt x="13386" y="10924"/>
                  </a:cubicBezTo>
                  <a:cubicBezTo>
                    <a:pt x="13386" y="11162"/>
                    <a:pt x="14842" y="11399"/>
                    <a:pt x="16420" y="12052"/>
                  </a:cubicBezTo>
                  <a:cubicBezTo>
                    <a:pt x="17997" y="12705"/>
                    <a:pt x="19696" y="13773"/>
                    <a:pt x="20546" y="14722"/>
                  </a:cubicBezTo>
                  <a:cubicBezTo>
                    <a:pt x="21395" y="15672"/>
                    <a:pt x="21395" y="16502"/>
                    <a:pt x="19939" y="17393"/>
                  </a:cubicBezTo>
                  <a:cubicBezTo>
                    <a:pt x="18483" y="18283"/>
                    <a:pt x="15570" y="19232"/>
                    <a:pt x="12537" y="19707"/>
                  </a:cubicBezTo>
                  <a:cubicBezTo>
                    <a:pt x="9503" y="20182"/>
                    <a:pt x="6348" y="20182"/>
                    <a:pt x="4164" y="20063"/>
                  </a:cubicBezTo>
                  <a:cubicBezTo>
                    <a:pt x="1979" y="19944"/>
                    <a:pt x="766" y="19707"/>
                    <a:pt x="280" y="19173"/>
                  </a:cubicBezTo>
                  <a:cubicBezTo>
                    <a:pt x="-205" y="18639"/>
                    <a:pt x="38" y="17808"/>
                    <a:pt x="280" y="169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4603899" y="4777212"/>
              <a:ext cx="203958" cy="33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18" fill="norm" stroke="1" extrusionOk="0">
                  <a:moveTo>
                    <a:pt x="3179" y="8648"/>
                  </a:moveTo>
                  <a:cubicBezTo>
                    <a:pt x="2742" y="11501"/>
                    <a:pt x="2306" y="14354"/>
                    <a:pt x="2088" y="16188"/>
                  </a:cubicBezTo>
                  <a:cubicBezTo>
                    <a:pt x="1870" y="18022"/>
                    <a:pt x="1870" y="18837"/>
                    <a:pt x="1542" y="19652"/>
                  </a:cubicBezTo>
                  <a:cubicBezTo>
                    <a:pt x="1215" y="20467"/>
                    <a:pt x="561" y="21282"/>
                    <a:pt x="233" y="21214"/>
                  </a:cubicBezTo>
                  <a:cubicBezTo>
                    <a:pt x="-94" y="21146"/>
                    <a:pt x="-94" y="20195"/>
                    <a:pt x="342" y="17478"/>
                  </a:cubicBezTo>
                  <a:cubicBezTo>
                    <a:pt x="779" y="14761"/>
                    <a:pt x="1651" y="10278"/>
                    <a:pt x="2961" y="7018"/>
                  </a:cubicBezTo>
                  <a:cubicBezTo>
                    <a:pt x="4270" y="3757"/>
                    <a:pt x="6015" y="1720"/>
                    <a:pt x="8088" y="701"/>
                  </a:cubicBezTo>
                  <a:cubicBezTo>
                    <a:pt x="10161" y="-318"/>
                    <a:pt x="12561" y="-318"/>
                    <a:pt x="15070" y="1312"/>
                  </a:cubicBezTo>
                  <a:cubicBezTo>
                    <a:pt x="17579" y="2942"/>
                    <a:pt x="20197" y="6203"/>
                    <a:pt x="20851" y="9531"/>
                  </a:cubicBezTo>
                  <a:cubicBezTo>
                    <a:pt x="21506" y="12859"/>
                    <a:pt x="20197" y="16256"/>
                    <a:pt x="18888" y="196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4964409" y="4841672"/>
              <a:ext cx="279865" cy="2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055" fill="norm" stroke="1" extrusionOk="0">
                  <a:moveTo>
                    <a:pt x="13578" y="2783"/>
                  </a:moveTo>
                  <a:cubicBezTo>
                    <a:pt x="13255" y="1868"/>
                    <a:pt x="12933" y="952"/>
                    <a:pt x="11966" y="403"/>
                  </a:cubicBezTo>
                  <a:cubicBezTo>
                    <a:pt x="10999" y="-146"/>
                    <a:pt x="9387" y="-329"/>
                    <a:pt x="7452" y="1135"/>
                  </a:cubicBezTo>
                  <a:cubicBezTo>
                    <a:pt x="5518" y="2600"/>
                    <a:pt x="3261" y="5712"/>
                    <a:pt x="1811" y="8824"/>
                  </a:cubicBezTo>
                  <a:cubicBezTo>
                    <a:pt x="360" y="11935"/>
                    <a:pt x="-285" y="15047"/>
                    <a:pt x="118" y="17244"/>
                  </a:cubicBezTo>
                  <a:cubicBezTo>
                    <a:pt x="521" y="19440"/>
                    <a:pt x="1972" y="20722"/>
                    <a:pt x="5115" y="20996"/>
                  </a:cubicBezTo>
                  <a:cubicBezTo>
                    <a:pt x="8258" y="21271"/>
                    <a:pt x="13094" y="20539"/>
                    <a:pt x="16076" y="19715"/>
                  </a:cubicBezTo>
                  <a:cubicBezTo>
                    <a:pt x="19058" y="18891"/>
                    <a:pt x="20187" y="17976"/>
                    <a:pt x="21315" y="170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5269670" y="4651623"/>
              <a:ext cx="200974" cy="5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fill="norm" stroke="1" extrusionOk="0">
                  <a:moveTo>
                    <a:pt x="6680" y="0"/>
                  </a:moveTo>
                  <a:cubicBezTo>
                    <a:pt x="10466" y="1956"/>
                    <a:pt x="14252" y="3911"/>
                    <a:pt x="17035" y="6178"/>
                  </a:cubicBezTo>
                  <a:cubicBezTo>
                    <a:pt x="19819" y="8444"/>
                    <a:pt x="21600" y="11022"/>
                    <a:pt x="21043" y="13244"/>
                  </a:cubicBezTo>
                  <a:cubicBezTo>
                    <a:pt x="20487" y="15467"/>
                    <a:pt x="17592" y="17333"/>
                    <a:pt x="13695" y="18667"/>
                  </a:cubicBezTo>
                  <a:cubicBezTo>
                    <a:pt x="9798" y="20000"/>
                    <a:pt x="4899" y="20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5682378" y="4904375"/>
              <a:ext cx="146038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070" y="11040"/>
                    <a:pt x="8139" y="1783"/>
                    <a:pt x="11739" y="240"/>
                  </a:cubicBezTo>
                  <a:cubicBezTo>
                    <a:pt x="15339" y="-1303"/>
                    <a:pt x="18470" y="4868"/>
                    <a:pt x="21600" y="110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5720475" y="5038935"/>
              <a:ext cx="273023" cy="2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0"/>
                  </a:moveTo>
                  <a:cubicBezTo>
                    <a:pt x="502" y="7855"/>
                    <a:pt x="1005" y="15709"/>
                    <a:pt x="4605" y="18655"/>
                  </a:cubicBezTo>
                  <a:cubicBezTo>
                    <a:pt x="8205" y="21600"/>
                    <a:pt x="14902" y="19636"/>
                    <a:pt x="21600" y="17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6336897" y="4518424"/>
              <a:ext cx="144447" cy="64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525" fill="norm" stroke="1" extrusionOk="0">
                  <a:moveTo>
                    <a:pt x="3524" y="9042"/>
                  </a:moveTo>
                  <a:cubicBezTo>
                    <a:pt x="3224" y="8621"/>
                    <a:pt x="2924" y="8200"/>
                    <a:pt x="3074" y="8200"/>
                  </a:cubicBezTo>
                  <a:cubicBezTo>
                    <a:pt x="3224" y="8200"/>
                    <a:pt x="3824" y="8621"/>
                    <a:pt x="4124" y="10234"/>
                  </a:cubicBezTo>
                  <a:cubicBezTo>
                    <a:pt x="4424" y="11847"/>
                    <a:pt x="4424" y="14652"/>
                    <a:pt x="4424" y="16616"/>
                  </a:cubicBezTo>
                  <a:cubicBezTo>
                    <a:pt x="4424" y="18580"/>
                    <a:pt x="4424" y="19702"/>
                    <a:pt x="4424" y="20438"/>
                  </a:cubicBezTo>
                  <a:cubicBezTo>
                    <a:pt x="4424" y="21174"/>
                    <a:pt x="4424" y="21525"/>
                    <a:pt x="4424" y="21525"/>
                  </a:cubicBezTo>
                  <a:cubicBezTo>
                    <a:pt x="4424" y="21525"/>
                    <a:pt x="4424" y="21174"/>
                    <a:pt x="4424" y="19842"/>
                  </a:cubicBezTo>
                  <a:cubicBezTo>
                    <a:pt x="4424" y="18509"/>
                    <a:pt x="4424" y="16195"/>
                    <a:pt x="3824" y="13741"/>
                  </a:cubicBezTo>
                  <a:cubicBezTo>
                    <a:pt x="3224" y="11286"/>
                    <a:pt x="2024" y="8691"/>
                    <a:pt x="1274" y="6517"/>
                  </a:cubicBezTo>
                  <a:cubicBezTo>
                    <a:pt x="524" y="4343"/>
                    <a:pt x="224" y="2590"/>
                    <a:pt x="74" y="1538"/>
                  </a:cubicBezTo>
                  <a:cubicBezTo>
                    <a:pt x="-76" y="486"/>
                    <a:pt x="-76" y="135"/>
                    <a:pt x="824" y="30"/>
                  </a:cubicBezTo>
                  <a:cubicBezTo>
                    <a:pt x="1724" y="-75"/>
                    <a:pt x="3524" y="65"/>
                    <a:pt x="6824" y="872"/>
                  </a:cubicBezTo>
                  <a:cubicBezTo>
                    <a:pt x="10124" y="1678"/>
                    <a:pt x="14924" y="3151"/>
                    <a:pt x="17774" y="4448"/>
                  </a:cubicBezTo>
                  <a:cubicBezTo>
                    <a:pt x="20624" y="5746"/>
                    <a:pt x="21524" y="6868"/>
                    <a:pt x="18974" y="7815"/>
                  </a:cubicBezTo>
                  <a:cubicBezTo>
                    <a:pt x="16424" y="8761"/>
                    <a:pt x="10424" y="9533"/>
                    <a:pt x="4424" y="103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6488748" y="4854803"/>
              <a:ext cx="171434" cy="256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8429"/>
                  </a:moveTo>
                  <a:cubicBezTo>
                    <a:pt x="800" y="7727"/>
                    <a:pt x="1600" y="7024"/>
                    <a:pt x="3333" y="7024"/>
                  </a:cubicBezTo>
                  <a:cubicBezTo>
                    <a:pt x="5067" y="7024"/>
                    <a:pt x="7733" y="7727"/>
                    <a:pt x="9733" y="9483"/>
                  </a:cubicBezTo>
                  <a:cubicBezTo>
                    <a:pt x="11733" y="11239"/>
                    <a:pt x="13067" y="14049"/>
                    <a:pt x="13067" y="16244"/>
                  </a:cubicBezTo>
                  <a:cubicBezTo>
                    <a:pt x="13067" y="18439"/>
                    <a:pt x="11733" y="20020"/>
                    <a:pt x="10400" y="20810"/>
                  </a:cubicBezTo>
                  <a:cubicBezTo>
                    <a:pt x="9067" y="21600"/>
                    <a:pt x="7733" y="21600"/>
                    <a:pt x="6533" y="19756"/>
                  </a:cubicBezTo>
                  <a:cubicBezTo>
                    <a:pt x="5333" y="17912"/>
                    <a:pt x="4267" y="14224"/>
                    <a:pt x="6133" y="10800"/>
                  </a:cubicBezTo>
                  <a:cubicBezTo>
                    <a:pt x="8000" y="7376"/>
                    <a:pt x="12800" y="4215"/>
                    <a:pt x="15867" y="2459"/>
                  </a:cubicBezTo>
                  <a:cubicBezTo>
                    <a:pt x="18933" y="702"/>
                    <a:pt x="20267" y="35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6723713" y="4669451"/>
              <a:ext cx="139649" cy="38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324" fill="norm" stroke="1" extrusionOk="0">
                  <a:moveTo>
                    <a:pt x="21272" y="3899"/>
                  </a:moveTo>
                  <a:cubicBezTo>
                    <a:pt x="21272" y="3203"/>
                    <a:pt x="21272" y="2506"/>
                    <a:pt x="20788" y="1925"/>
                  </a:cubicBezTo>
                  <a:cubicBezTo>
                    <a:pt x="20305" y="1345"/>
                    <a:pt x="19338" y="880"/>
                    <a:pt x="18048" y="532"/>
                  </a:cubicBezTo>
                  <a:cubicBezTo>
                    <a:pt x="16759" y="183"/>
                    <a:pt x="15147" y="-49"/>
                    <a:pt x="13696" y="9"/>
                  </a:cubicBezTo>
                  <a:cubicBezTo>
                    <a:pt x="12245" y="67"/>
                    <a:pt x="10956" y="416"/>
                    <a:pt x="8860" y="2041"/>
                  </a:cubicBezTo>
                  <a:cubicBezTo>
                    <a:pt x="6765" y="3667"/>
                    <a:pt x="3863" y="6570"/>
                    <a:pt x="2090" y="9532"/>
                  </a:cubicBezTo>
                  <a:cubicBezTo>
                    <a:pt x="317" y="12493"/>
                    <a:pt x="-328" y="15512"/>
                    <a:pt x="156" y="17603"/>
                  </a:cubicBezTo>
                  <a:cubicBezTo>
                    <a:pt x="639" y="19693"/>
                    <a:pt x="2251" y="20854"/>
                    <a:pt x="5636" y="21203"/>
                  </a:cubicBezTo>
                  <a:cubicBezTo>
                    <a:pt x="9021" y="21551"/>
                    <a:pt x="14180" y="21086"/>
                    <a:pt x="19338" y="206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6902397" y="4694407"/>
              <a:ext cx="160239" cy="38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236" fill="norm" stroke="1" extrusionOk="0">
                  <a:moveTo>
                    <a:pt x="10815" y="7883"/>
                  </a:moveTo>
                  <a:cubicBezTo>
                    <a:pt x="8852" y="9772"/>
                    <a:pt x="6888" y="11660"/>
                    <a:pt x="5345" y="13726"/>
                  </a:cubicBezTo>
                  <a:cubicBezTo>
                    <a:pt x="3802" y="15791"/>
                    <a:pt x="2680" y="18034"/>
                    <a:pt x="1839" y="19450"/>
                  </a:cubicBezTo>
                  <a:cubicBezTo>
                    <a:pt x="997" y="20867"/>
                    <a:pt x="436" y="21457"/>
                    <a:pt x="156" y="21162"/>
                  </a:cubicBezTo>
                  <a:cubicBezTo>
                    <a:pt x="-125" y="20867"/>
                    <a:pt x="-125" y="19687"/>
                    <a:pt x="997" y="17208"/>
                  </a:cubicBezTo>
                  <a:cubicBezTo>
                    <a:pt x="2119" y="14729"/>
                    <a:pt x="4363" y="10952"/>
                    <a:pt x="6187" y="8178"/>
                  </a:cubicBezTo>
                  <a:cubicBezTo>
                    <a:pt x="8010" y="5405"/>
                    <a:pt x="9413" y="3634"/>
                    <a:pt x="10815" y="2336"/>
                  </a:cubicBezTo>
                  <a:cubicBezTo>
                    <a:pt x="12218" y="1037"/>
                    <a:pt x="13620" y="211"/>
                    <a:pt x="14743" y="34"/>
                  </a:cubicBezTo>
                  <a:cubicBezTo>
                    <a:pt x="15865" y="-143"/>
                    <a:pt x="16706" y="329"/>
                    <a:pt x="17828" y="2631"/>
                  </a:cubicBezTo>
                  <a:cubicBezTo>
                    <a:pt x="18950" y="4932"/>
                    <a:pt x="20353" y="9064"/>
                    <a:pt x="20914" y="12250"/>
                  </a:cubicBezTo>
                  <a:cubicBezTo>
                    <a:pt x="21475" y="15437"/>
                    <a:pt x="21194" y="17680"/>
                    <a:pt x="20914" y="199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6959087" y="4873851"/>
              <a:ext cx="164599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398" y="21600"/>
                  </a:moveTo>
                  <a:cubicBezTo>
                    <a:pt x="1031" y="21600"/>
                    <a:pt x="-336" y="21600"/>
                    <a:pt x="74" y="20057"/>
                  </a:cubicBezTo>
                  <a:cubicBezTo>
                    <a:pt x="484" y="18514"/>
                    <a:pt x="2672" y="15429"/>
                    <a:pt x="6499" y="11829"/>
                  </a:cubicBezTo>
                  <a:cubicBezTo>
                    <a:pt x="10327" y="8229"/>
                    <a:pt x="15796" y="4114"/>
                    <a:pt x="212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7149082" y="4670671"/>
              <a:ext cx="125507" cy="48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1" h="21600" fill="norm" stroke="1" extrusionOk="0">
                  <a:moveTo>
                    <a:pt x="3086" y="0"/>
                  </a:moveTo>
                  <a:cubicBezTo>
                    <a:pt x="8571" y="1705"/>
                    <a:pt x="14057" y="3411"/>
                    <a:pt x="17314" y="5542"/>
                  </a:cubicBezTo>
                  <a:cubicBezTo>
                    <a:pt x="20571" y="7674"/>
                    <a:pt x="21600" y="10232"/>
                    <a:pt x="18343" y="12979"/>
                  </a:cubicBezTo>
                  <a:cubicBezTo>
                    <a:pt x="15086" y="15726"/>
                    <a:pt x="7543" y="1866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7403056" y="5077031"/>
              <a:ext cx="50797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7769204" y="4555032"/>
              <a:ext cx="152722" cy="60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04" fill="norm" stroke="1" extrusionOk="0">
                  <a:moveTo>
                    <a:pt x="5546" y="11523"/>
                  </a:moveTo>
                  <a:cubicBezTo>
                    <a:pt x="4962" y="13698"/>
                    <a:pt x="4378" y="15873"/>
                    <a:pt x="3795" y="17298"/>
                  </a:cubicBezTo>
                  <a:cubicBezTo>
                    <a:pt x="3211" y="18723"/>
                    <a:pt x="2627" y="19398"/>
                    <a:pt x="2189" y="20035"/>
                  </a:cubicBezTo>
                  <a:cubicBezTo>
                    <a:pt x="1751" y="20673"/>
                    <a:pt x="1459" y="21273"/>
                    <a:pt x="1313" y="21385"/>
                  </a:cubicBezTo>
                  <a:cubicBezTo>
                    <a:pt x="1168" y="21498"/>
                    <a:pt x="1168" y="21123"/>
                    <a:pt x="876" y="19698"/>
                  </a:cubicBezTo>
                  <a:cubicBezTo>
                    <a:pt x="584" y="18273"/>
                    <a:pt x="0" y="15798"/>
                    <a:pt x="0" y="13173"/>
                  </a:cubicBezTo>
                  <a:cubicBezTo>
                    <a:pt x="0" y="10548"/>
                    <a:pt x="584" y="7773"/>
                    <a:pt x="1605" y="5748"/>
                  </a:cubicBezTo>
                  <a:cubicBezTo>
                    <a:pt x="2627" y="3723"/>
                    <a:pt x="4086" y="2448"/>
                    <a:pt x="5254" y="1623"/>
                  </a:cubicBezTo>
                  <a:cubicBezTo>
                    <a:pt x="6422" y="798"/>
                    <a:pt x="7297" y="423"/>
                    <a:pt x="8465" y="198"/>
                  </a:cubicBezTo>
                  <a:cubicBezTo>
                    <a:pt x="9632" y="-27"/>
                    <a:pt x="11092" y="-102"/>
                    <a:pt x="12843" y="198"/>
                  </a:cubicBezTo>
                  <a:cubicBezTo>
                    <a:pt x="14595" y="498"/>
                    <a:pt x="16638" y="1173"/>
                    <a:pt x="18389" y="2748"/>
                  </a:cubicBezTo>
                  <a:cubicBezTo>
                    <a:pt x="20141" y="4323"/>
                    <a:pt x="21600" y="6798"/>
                    <a:pt x="20870" y="8523"/>
                  </a:cubicBezTo>
                  <a:cubicBezTo>
                    <a:pt x="20141" y="10248"/>
                    <a:pt x="17222" y="11223"/>
                    <a:pt x="13865" y="11636"/>
                  </a:cubicBezTo>
                  <a:cubicBezTo>
                    <a:pt x="10508" y="12048"/>
                    <a:pt x="6714" y="11898"/>
                    <a:pt x="4378" y="11598"/>
                  </a:cubicBezTo>
                  <a:cubicBezTo>
                    <a:pt x="2043" y="11298"/>
                    <a:pt x="1168" y="10848"/>
                    <a:pt x="1751" y="10623"/>
                  </a:cubicBezTo>
                  <a:cubicBezTo>
                    <a:pt x="2335" y="10398"/>
                    <a:pt x="4378" y="10398"/>
                    <a:pt x="6422" y="103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7937727" y="4924646"/>
              <a:ext cx="201857" cy="21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87" fill="norm" stroke="1" extrusionOk="0">
                  <a:moveTo>
                    <a:pt x="3234" y="6854"/>
                  </a:moveTo>
                  <a:cubicBezTo>
                    <a:pt x="2109" y="5815"/>
                    <a:pt x="984" y="4777"/>
                    <a:pt x="422" y="3738"/>
                  </a:cubicBezTo>
                  <a:cubicBezTo>
                    <a:pt x="-141" y="2700"/>
                    <a:pt x="-141" y="1662"/>
                    <a:pt x="422" y="1038"/>
                  </a:cubicBezTo>
                  <a:cubicBezTo>
                    <a:pt x="984" y="415"/>
                    <a:pt x="2109" y="208"/>
                    <a:pt x="3684" y="1454"/>
                  </a:cubicBezTo>
                  <a:cubicBezTo>
                    <a:pt x="5259" y="2700"/>
                    <a:pt x="7284" y="5400"/>
                    <a:pt x="8521" y="8723"/>
                  </a:cubicBezTo>
                  <a:cubicBezTo>
                    <a:pt x="9759" y="12046"/>
                    <a:pt x="10209" y="15992"/>
                    <a:pt x="9984" y="18381"/>
                  </a:cubicBezTo>
                  <a:cubicBezTo>
                    <a:pt x="9759" y="20769"/>
                    <a:pt x="8859" y="21600"/>
                    <a:pt x="8072" y="21185"/>
                  </a:cubicBezTo>
                  <a:cubicBezTo>
                    <a:pt x="7284" y="20769"/>
                    <a:pt x="6609" y="19108"/>
                    <a:pt x="6496" y="16304"/>
                  </a:cubicBezTo>
                  <a:cubicBezTo>
                    <a:pt x="6384" y="13500"/>
                    <a:pt x="6834" y="9554"/>
                    <a:pt x="9422" y="6646"/>
                  </a:cubicBezTo>
                  <a:cubicBezTo>
                    <a:pt x="12009" y="3738"/>
                    <a:pt x="16734" y="1869"/>
                    <a:pt x="2145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8211155" y="4704970"/>
              <a:ext cx="150657" cy="422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70" fill="norm" stroke="1" extrusionOk="0">
                  <a:moveTo>
                    <a:pt x="21355" y="1804"/>
                  </a:moveTo>
                  <a:cubicBezTo>
                    <a:pt x="20455" y="1160"/>
                    <a:pt x="19555" y="515"/>
                    <a:pt x="18055" y="192"/>
                  </a:cubicBezTo>
                  <a:cubicBezTo>
                    <a:pt x="16555" y="-130"/>
                    <a:pt x="14455" y="-130"/>
                    <a:pt x="11905" y="837"/>
                  </a:cubicBezTo>
                  <a:cubicBezTo>
                    <a:pt x="9355" y="1804"/>
                    <a:pt x="6355" y="3739"/>
                    <a:pt x="4105" y="6640"/>
                  </a:cubicBezTo>
                  <a:cubicBezTo>
                    <a:pt x="1855" y="9542"/>
                    <a:pt x="355" y="13410"/>
                    <a:pt x="55" y="16043"/>
                  </a:cubicBezTo>
                  <a:cubicBezTo>
                    <a:pt x="-245" y="18676"/>
                    <a:pt x="655" y="20073"/>
                    <a:pt x="3505" y="20771"/>
                  </a:cubicBezTo>
                  <a:cubicBezTo>
                    <a:pt x="6355" y="21470"/>
                    <a:pt x="11155" y="21470"/>
                    <a:pt x="15955" y="21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8386679" y="4742977"/>
              <a:ext cx="172630" cy="40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58" fill="norm" stroke="1" extrusionOk="0">
                  <a:moveTo>
                    <a:pt x="6236" y="6921"/>
                  </a:moveTo>
                  <a:cubicBezTo>
                    <a:pt x="5721" y="10502"/>
                    <a:pt x="5207" y="14083"/>
                    <a:pt x="4821" y="16154"/>
                  </a:cubicBezTo>
                  <a:cubicBezTo>
                    <a:pt x="4436" y="18224"/>
                    <a:pt x="4178" y="18784"/>
                    <a:pt x="3793" y="19511"/>
                  </a:cubicBezTo>
                  <a:cubicBezTo>
                    <a:pt x="3407" y="20239"/>
                    <a:pt x="2893" y="21134"/>
                    <a:pt x="2636" y="21134"/>
                  </a:cubicBezTo>
                  <a:cubicBezTo>
                    <a:pt x="2378" y="21134"/>
                    <a:pt x="2378" y="20239"/>
                    <a:pt x="2636" y="17833"/>
                  </a:cubicBezTo>
                  <a:cubicBezTo>
                    <a:pt x="2893" y="15426"/>
                    <a:pt x="3407" y="11509"/>
                    <a:pt x="4050" y="8823"/>
                  </a:cubicBezTo>
                  <a:cubicBezTo>
                    <a:pt x="4693" y="6137"/>
                    <a:pt x="5464" y="4682"/>
                    <a:pt x="6364" y="3339"/>
                  </a:cubicBezTo>
                  <a:cubicBezTo>
                    <a:pt x="7264" y="1996"/>
                    <a:pt x="8293" y="765"/>
                    <a:pt x="9450" y="262"/>
                  </a:cubicBezTo>
                  <a:cubicBezTo>
                    <a:pt x="10607" y="-242"/>
                    <a:pt x="11893" y="-18"/>
                    <a:pt x="13178" y="933"/>
                  </a:cubicBezTo>
                  <a:cubicBezTo>
                    <a:pt x="14464" y="1884"/>
                    <a:pt x="15750" y="3563"/>
                    <a:pt x="15750" y="5186"/>
                  </a:cubicBezTo>
                  <a:cubicBezTo>
                    <a:pt x="15750" y="6809"/>
                    <a:pt x="14464" y="8376"/>
                    <a:pt x="12921" y="9495"/>
                  </a:cubicBezTo>
                  <a:cubicBezTo>
                    <a:pt x="11378" y="10614"/>
                    <a:pt x="9578" y="11285"/>
                    <a:pt x="9064" y="11397"/>
                  </a:cubicBezTo>
                  <a:cubicBezTo>
                    <a:pt x="8550" y="11509"/>
                    <a:pt x="9321" y="11062"/>
                    <a:pt x="10607" y="10950"/>
                  </a:cubicBezTo>
                  <a:cubicBezTo>
                    <a:pt x="11893" y="10838"/>
                    <a:pt x="13693" y="11062"/>
                    <a:pt x="15493" y="11789"/>
                  </a:cubicBezTo>
                  <a:cubicBezTo>
                    <a:pt x="17293" y="12517"/>
                    <a:pt x="19093" y="13748"/>
                    <a:pt x="20121" y="14979"/>
                  </a:cubicBezTo>
                  <a:cubicBezTo>
                    <a:pt x="21150" y="16210"/>
                    <a:pt x="21407" y="17441"/>
                    <a:pt x="19993" y="18504"/>
                  </a:cubicBezTo>
                  <a:cubicBezTo>
                    <a:pt x="18578" y="19567"/>
                    <a:pt x="15493" y="20463"/>
                    <a:pt x="13050" y="20910"/>
                  </a:cubicBezTo>
                  <a:cubicBezTo>
                    <a:pt x="10607" y="21358"/>
                    <a:pt x="8807" y="21358"/>
                    <a:pt x="6878" y="21358"/>
                  </a:cubicBezTo>
                  <a:cubicBezTo>
                    <a:pt x="4950" y="21358"/>
                    <a:pt x="2893" y="21358"/>
                    <a:pt x="1607" y="21078"/>
                  </a:cubicBezTo>
                  <a:cubicBezTo>
                    <a:pt x="321" y="20798"/>
                    <a:pt x="-193" y="20239"/>
                    <a:pt x="64" y="19791"/>
                  </a:cubicBezTo>
                  <a:cubicBezTo>
                    <a:pt x="321" y="19344"/>
                    <a:pt x="1350" y="19008"/>
                    <a:pt x="3021" y="18504"/>
                  </a:cubicBezTo>
                  <a:cubicBezTo>
                    <a:pt x="4693" y="18001"/>
                    <a:pt x="7007" y="17329"/>
                    <a:pt x="9321" y="166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8663117" y="4583897"/>
              <a:ext cx="117754" cy="75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21460" y="1755"/>
                  </a:moveTo>
                  <a:cubicBezTo>
                    <a:pt x="21074" y="1452"/>
                    <a:pt x="20689" y="1150"/>
                    <a:pt x="20110" y="787"/>
                  </a:cubicBezTo>
                  <a:cubicBezTo>
                    <a:pt x="19531" y="424"/>
                    <a:pt x="18760" y="0"/>
                    <a:pt x="18374" y="0"/>
                  </a:cubicBezTo>
                  <a:cubicBezTo>
                    <a:pt x="17989" y="0"/>
                    <a:pt x="17989" y="424"/>
                    <a:pt x="17410" y="1845"/>
                  </a:cubicBezTo>
                  <a:cubicBezTo>
                    <a:pt x="16831" y="3267"/>
                    <a:pt x="15674" y="5687"/>
                    <a:pt x="13939" y="7987"/>
                  </a:cubicBezTo>
                  <a:cubicBezTo>
                    <a:pt x="12203" y="10286"/>
                    <a:pt x="9889" y="12464"/>
                    <a:pt x="7574" y="14461"/>
                  </a:cubicBezTo>
                  <a:cubicBezTo>
                    <a:pt x="5260" y="16457"/>
                    <a:pt x="2946" y="18272"/>
                    <a:pt x="1789" y="19331"/>
                  </a:cubicBezTo>
                  <a:cubicBezTo>
                    <a:pt x="631" y="20390"/>
                    <a:pt x="631" y="20692"/>
                    <a:pt x="439" y="20995"/>
                  </a:cubicBezTo>
                  <a:cubicBezTo>
                    <a:pt x="246" y="21297"/>
                    <a:pt x="-140" y="21600"/>
                    <a:pt x="53" y="21600"/>
                  </a:cubicBezTo>
                  <a:cubicBezTo>
                    <a:pt x="246" y="21600"/>
                    <a:pt x="1017" y="21297"/>
                    <a:pt x="1789" y="209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8807356" y="4797650"/>
              <a:ext cx="161102" cy="37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78" fill="norm" stroke="1" extrusionOk="0">
                  <a:moveTo>
                    <a:pt x="14163" y="5523"/>
                  </a:moveTo>
                  <a:cubicBezTo>
                    <a:pt x="11918" y="8101"/>
                    <a:pt x="9674" y="10678"/>
                    <a:pt x="7711" y="13133"/>
                  </a:cubicBezTo>
                  <a:cubicBezTo>
                    <a:pt x="5747" y="15587"/>
                    <a:pt x="4064" y="17919"/>
                    <a:pt x="2801" y="19392"/>
                  </a:cubicBezTo>
                  <a:cubicBezTo>
                    <a:pt x="1539" y="20864"/>
                    <a:pt x="698" y="21478"/>
                    <a:pt x="277" y="21478"/>
                  </a:cubicBezTo>
                  <a:cubicBezTo>
                    <a:pt x="-144" y="21478"/>
                    <a:pt x="-144" y="20864"/>
                    <a:pt x="698" y="18778"/>
                  </a:cubicBezTo>
                  <a:cubicBezTo>
                    <a:pt x="1539" y="16692"/>
                    <a:pt x="3222" y="13133"/>
                    <a:pt x="5466" y="10126"/>
                  </a:cubicBezTo>
                  <a:cubicBezTo>
                    <a:pt x="7711" y="7119"/>
                    <a:pt x="10516" y="4664"/>
                    <a:pt x="12339" y="3130"/>
                  </a:cubicBezTo>
                  <a:cubicBezTo>
                    <a:pt x="14162" y="1596"/>
                    <a:pt x="15004" y="983"/>
                    <a:pt x="16126" y="553"/>
                  </a:cubicBezTo>
                  <a:cubicBezTo>
                    <a:pt x="17248" y="123"/>
                    <a:pt x="18651" y="-122"/>
                    <a:pt x="19492" y="62"/>
                  </a:cubicBezTo>
                  <a:cubicBezTo>
                    <a:pt x="20334" y="246"/>
                    <a:pt x="20614" y="860"/>
                    <a:pt x="20895" y="3437"/>
                  </a:cubicBezTo>
                  <a:cubicBezTo>
                    <a:pt x="21175" y="6014"/>
                    <a:pt x="21456" y="10555"/>
                    <a:pt x="21316" y="13808"/>
                  </a:cubicBezTo>
                  <a:cubicBezTo>
                    <a:pt x="21175" y="17060"/>
                    <a:pt x="20614" y="19023"/>
                    <a:pt x="20053" y="209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8853575" y="5026236"/>
              <a:ext cx="193968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fill="norm" stroke="1" extrusionOk="0">
                  <a:moveTo>
                    <a:pt x="1080" y="21600"/>
                  </a:moveTo>
                  <a:cubicBezTo>
                    <a:pt x="383" y="18000"/>
                    <a:pt x="-314" y="14400"/>
                    <a:pt x="151" y="12150"/>
                  </a:cubicBezTo>
                  <a:cubicBezTo>
                    <a:pt x="615" y="9900"/>
                    <a:pt x="2241" y="9000"/>
                    <a:pt x="5957" y="7200"/>
                  </a:cubicBezTo>
                  <a:cubicBezTo>
                    <a:pt x="9673" y="5400"/>
                    <a:pt x="15480" y="2700"/>
                    <a:pt x="2128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9060241" y="4746864"/>
              <a:ext cx="122429" cy="46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0" y="0"/>
                  </a:moveTo>
                  <a:cubicBezTo>
                    <a:pt x="7200" y="2627"/>
                    <a:pt x="14400" y="5254"/>
                    <a:pt x="18000" y="7978"/>
                  </a:cubicBezTo>
                  <a:cubicBezTo>
                    <a:pt x="21600" y="10703"/>
                    <a:pt x="21600" y="13524"/>
                    <a:pt x="18900" y="15811"/>
                  </a:cubicBezTo>
                  <a:cubicBezTo>
                    <a:pt x="16200" y="18097"/>
                    <a:pt x="10800" y="19849"/>
                    <a:pt x="54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9263420" y="5172271"/>
              <a:ext cx="6351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9473892" y="4756371"/>
              <a:ext cx="167963" cy="54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371" fill="norm" stroke="1" extrusionOk="0">
                  <a:moveTo>
                    <a:pt x="6995" y="9063"/>
                  </a:moveTo>
                  <a:cubicBezTo>
                    <a:pt x="5678" y="8732"/>
                    <a:pt x="4361" y="8401"/>
                    <a:pt x="3703" y="8443"/>
                  </a:cubicBezTo>
                  <a:cubicBezTo>
                    <a:pt x="3044" y="8484"/>
                    <a:pt x="3044" y="8898"/>
                    <a:pt x="3176" y="10511"/>
                  </a:cubicBezTo>
                  <a:cubicBezTo>
                    <a:pt x="3307" y="12125"/>
                    <a:pt x="3571" y="14939"/>
                    <a:pt x="3702" y="16801"/>
                  </a:cubicBezTo>
                  <a:cubicBezTo>
                    <a:pt x="3834" y="18663"/>
                    <a:pt x="3834" y="19574"/>
                    <a:pt x="3834" y="20277"/>
                  </a:cubicBezTo>
                  <a:cubicBezTo>
                    <a:pt x="3834" y="20980"/>
                    <a:pt x="3834" y="21477"/>
                    <a:pt x="3439" y="21353"/>
                  </a:cubicBezTo>
                  <a:cubicBezTo>
                    <a:pt x="3044" y="21229"/>
                    <a:pt x="2254" y="20484"/>
                    <a:pt x="1464" y="18663"/>
                  </a:cubicBezTo>
                  <a:cubicBezTo>
                    <a:pt x="673" y="16843"/>
                    <a:pt x="-117" y="13946"/>
                    <a:pt x="15" y="11091"/>
                  </a:cubicBezTo>
                  <a:cubicBezTo>
                    <a:pt x="146" y="8236"/>
                    <a:pt x="1200" y="5422"/>
                    <a:pt x="2649" y="3560"/>
                  </a:cubicBezTo>
                  <a:cubicBezTo>
                    <a:pt x="4098" y="1698"/>
                    <a:pt x="5942" y="787"/>
                    <a:pt x="7522" y="332"/>
                  </a:cubicBezTo>
                  <a:cubicBezTo>
                    <a:pt x="9103" y="-123"/>
                    <a:pt x="10420" y="-123"/>
                    <a:pt x="12527" y="415"/>
                  </a:cubicBezTo>
                  <a:cubicBezTo>
                    <a:pt x="14634" y="953"/>
                    <a:pt x="17532" y="2029"/>
                    <a:pt x="19244" y="3187"/>
                  </a:cubicBezTo>
                  <a:cubicBezTo>
                    <a:pt x="20956" y="4346"/>
                    <a:pt x="21483" y="5587"/>
                    <a:pt x="20166" y="6622"/>
                  </a:cubicBezTo>
                  <a:cubicBezTo>
                    <a:pt x="18849" y="7656"/>
                    <a:pt x="15688" y="8484"/>
                    <a:pt x="12790" y="8980"/>
                  </a:cubicBezTo>
                  <a:cubicBezTo>
                    <a:pt x="9893" y="9477"/>
                    <a:pt x="7259" y="9643"/>
                    <a:pt x="5020" y="9684"/>
                  </a:cubicBezTo>
                  <a:cubicBezTo>
                    <a:pt x="2781" y="9725"/>
                    <a:pt x="937" y="9643"/>
                    <a:pt x="673" y="9684"/>
                  </a:cubicBezTo>
                  <a:cubicBezTo>
                    <a:pt x="410" y="9725"/>
                    <a:pt x="1727" y="9891"/>
                    <a:pt x="3044" y="100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9609371" y="5007188"/>
              <a:ext cx="250891" cy="26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21" fill="norm" stroke="1" extrusionOk="0">
                  <a:moveTo>
                    <a:pt x="1369" y="9695"/>
                  </a:moveTo>
                  <a:cubicBezTo>
                    <a:pt x="643" y="8504"/>
                    <a:pt x="-83" y="7313"/>
                    <a:pt x="8" y="6718"/>
                  </a:cubicBezTo>
                  <a:cubicBezTo>
                    <a:pt x="99" y="6123"/>
                    <a:pt x="1006" y="6123"/>
                    <a:pt x="2549" y="7739"/>
                  </a:cubicBezTo>
                  <a:cubicBezTo>
                    <a:pt x="4092" y="9354"/>
                    <a:pt x="6270" y="12586"/>
                    <a:pt x="7359" y="14797"/>
                  </a:cubicBezTo>
                  <a:cubicBezTo>
                    <a:pt x="8448" y="17008"/>
                    <a:pt x="8448" y="18198"/>
                    <a:pt x="8176" y="19304"/>
                  </a:cubicBezTo>
                  <a:cubicBezTo>
                    <a:pt x="7904" y="20409"/>
                    <a:pt x="7359" y="21430"/>
                    <a:pt x="6724" y="21515"/>
                  </a:cubicBezTo>
                  <a:cubicBezTo>
                    <a:pt x="6088" y="21600"/>
                    <a:pt x="5362" y="20750"/>
                    <a:pt x="4909" y="18539"/>
                  </a:cubicBezTo>
                  <a:cubicBezTo>
                    <a:pt x="4455" y="16328"/>
                    <a:pt x="4273" y="12756"/>
                    <a:pt x="5725" y="9865"/>
                  </a:cubicBezTo>
                  <a:cubicBezTo>
                    <a:pt x="7178" y="6973"/>
                    <a:pt x="10263" y="4762"/>
                    <a:pt x="13167" y="3232"/>
                  </a:cubicBezTo>
                  <a:cubicBezTo>
                    <a:pt x="16072" y="1701"/>
                    <a:pt x="18794" y="850"/>
                    <a:pt x="215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9901360" y="4834555"/>
              <a:ext cx="200178" cy="45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56" fill="norm" stroke="1" extrusionOk="0">
                  <a:moveTo>
                    <a:pt x="21281" y="2782"/>
                  </a:moveTo>
                  <a:cubicBezTo>
                    <a:pt x="21281" y="2076"/>
                    <a:pt x="21281" y="1369"/>
                    <a:pt x="20831" y="864"/>
                  </a:cubicBezTo>
                  <a:cubicBezTo>
                    <a:pt x="20381" y="360"/>
                    <a:pt x="19481" y="57"/>
                    <a:pt x="18469" y="6"/>
                  </a:cubicBezTo>
                  <a:cubicBezTo>
                    <a:pt x="17456" y="-44"/>
                    <a:pt x="16331" y="158"/>
                    <a:pt x="13856" y="1672"/>
                  </a:cubicBezTo>
                  <a:cubicBezTo>
                    <a:pt x="11381" y="3186"/>
                    <a:pt x="7556" y="6012"/>
                    <a:pt x="4856" y="8889"/>
                  </a:cubicBezTo>
                  <a:cubicBezTo>
                    <a:pt x="2156" y="11765"/>
                    <a:pt x="581" y="14692"/>
                    <a:pt x="131" y="16711"/>
                  </a:cubicBezTo>
                  <a:cubicBezTo>
                    <a:pt x="-319" y="18730"/>
                    <a:pt x="356" y="19840"/>
                    <a:pt x="2719" y="20496"/>
                  </a:cubicBezTo>
                  <a:cubicBezTo>
                    <a:pt x="5081" y="21152"/>
                    <a:pt x="9131" y="21354"/>
                    <a:pt x="13181" y="21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0166483" y="4978529"/>
              <a:ext cx="201728" cy="22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7" fill="norm" stroke="1" extrusionOk="0">
                  <a:moveTo>
                    <a:pt x="19421" y="2128"/>
                  </a:moveTo>
                  <a:cubicBezTo>
                    <a:pt x="17396" y="1118"/>
                    <a:pt x="15371" y="109"/>
                    <a:pt x="13009" y="8"/>
                  </a:cubicBezTo>
                  <a:cubicBezTo>
                    <a:pt x="10646" y="-93"/>
                    <a:pt x="7946" y="714"/>
                    <a:pt x="5696" y="3440"/>
                  </a:cubicBezTo>
                  <a:cubicBezTo>
                    <a:pt x="3446" y="6165"/>
                    <a:pt x="1646" y="10808"/>
                    <a:pt x="746" y="13937"/>
                  </a:cubicBezTo>
                  <a:cubicBezTo>
                    <a:pt x="-154" y="17066"/>
                    <a:pt x="-154" y="18681"/>
                    <a:pt x="296" y="19791"/>
                  </a:cubicBezTo>
                  <a:cubicBezTo>
                    <a:pt x="746" y="20901"/>
                    <a:pt x="1646" y="21507"/>
                    <a:pt x="5246" y="21507"/>
                  </a:cubicBezTo>
                  <a:cubicBezTo>
                    <a:pt x="8846" y="21507"/>
                    <a:pt x="15146" y="20901"/>
                    <a:pt x="21446" y="202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0552342" y="4765912"/>
              <a:ext cx="50796" cy="74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953"/>
                    <a:pt x="18000" y="3905"/>
                    <a:pt x="16650" y="6132"/>
                  </a:cubicBezTo>
                  <a:cubicBezTo>
                    <a:pt x="15300" y="8359"/>
                    <a:pt x="14400" y="10861"/>
                    <a:pt x="12600" y="12966"/>
                  </a:cubicBezTo>
                  <a:cubicBezTo>
                    <a:pt x="10800" y="15071"/>
                    <a:pt x="8100" y="16780"/>
                    <a:pt x="5850" y="18153"/>
                  </a:cubicBezTo>
                  <a:cubicBezTo>
                    <a:pt x="3600" y="19525"/>
                    <a:pt x="1800" y="2056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10711687" y="5026293"/>
              <a:ext cx="159347" cy="32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92" fill="norm" stroke="1" extrusionOk="0">
                  <a:moveTo>
                    <a:pt x="6739" y="8776"/>
                  </a:moveTo>
                  <a:cubicBezTo>
                    <a:pt x="6739" y="7243"/>
                    <a:pt x="6739" y="5710"/>
                    <a:pt x="6597" y="5362"/>
                  </a:cubicBezTo>
                  <a:cubicBezTo>
                    <a:pt x="6455" y="5013"/>
                    <a:pt x="6171" y="5849"/>
                    <a:pt x="5176" y="8427"/>
                  </a:cubicBezTo>
                  <a:cubicBezTo>
                    <a:pt x="4181" y="11005"/>
                    <a:pt x="2476" y="15325"/>
                    <a:pt x="1481" y="17903"/>
                  </a:cubicBezTo>
                  <a:cubicBezTo>
                    <a:pt x="486" y="20481"/>
                    <a:pt x="202" y="21318"/>
                    <a:pt x="60" y="21387"/>
                  </a:cubicBezTo>
                  <a:cubicBezTo>
                    <a:pt x="-82" y="21457"/>
                    <a:pt x="-82" y="20760"/>
                    <a:pt x="1339" y="17903"/>
                  </a:cubicBezTo>
                  <a:cubicBezTo>
                    <a:pt x="2760" y="15047"/>
                    <a:pt x="5602" y="10030"/>
                    <a:pt x="7876" y="6755"/>
                  </a:cubicBezTo>
                  <a:cubicBezTo>
                    <a:pt x="10150" y="3480"/>
                    <a:pt x="11855" y="1947"/>
                    <a:pt x="13418" y="1042"/>
                  </a:cubicBezTo>
                  <a:cubicBezTo>
                    <a:pt x="14981" y="136"/>
                    <a:pt x="16402" y="-143"/>
                    <a:pt x="17397" y="66"/>
                  </a:cubicBezTo>
                  <a:cubicBezTo>
                    <a:pt x="18392" y="275"/>
                    <a:pt x="18960" y="972"/>
                    <a:pt x="19671" y="3550"/>
                  </a:cubicBezTo>
                  <a:cubicBezTo>
                    <a:pt x="20381" y="6128"/>
                    <a:pt x="21234" y="10587"/>
                    <a:pt x="21376" y="13862"/>
                  </a:cubicBezTo>
                  <a:cubicBezTo>
                    <a:pt x="21518" y="17137"/>
                    <a:pt x="20950" y="19227"/>
                    <a:pt x="20381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10774570" y="5239121"/>
              <a:ext cx="146036" cy="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252" y="11918"/>
                    <a:pt x="2504" y="3818"/>
                    <a:pt x="6104" y="1118"/>
                  </a:cubicBezTo>
                  <a:cubicBezTo>
                    <a:pt x="9704" y="-1582"/>
                    <a:pt x="15652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0998914" y="5131780"/>
              <a:ext cx="95387" cy="230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047" fill="norm" stroke="1" extrusionOk="0">
                  <a:moveTo>
                    <a:pt x="5165" y="3111"/>
                  </a:moveTo>
                  <a:cubicBezTo>
                    <a:pt x="4226" y="7740"/>
                    <a:pt x="3287" y="12368"/>
                    <a:pt x="2583" y="15165"/>
                  </a:cubicBezTo>
                  <a:cubicBezTo>
                    <a:pt x="1878" y="17961"/>
                    <a:pt x="1409" y="18926"/>
                    <a:pt x="939" y="18829"/>
                  </a:cubicBezTo>
                  <a:cubicBezTo>
                    <a:pt x="470" y="18733"/>
                    <a:pt x="0" y="17576"/>
                    <a:pt x="0" y="15068"/>
                  </a:cubicBezTo>
                  <a:cubicBezTo>
                    <a:pt x="0" y="12561"/>
                    <a:pt x="470" y="8704"/>
                    <a:pt x="1643" y="6004"/>
                  </a:cubicBezTo>
                  <a:cubicBezTo>
                    <a:pt x="2817" y="3304"/>
                    <a:pt x="4696" y="1761"/>
                    <a:pt x="6809" y="797"/>
                  </a:cubicBezTo>
                  <a:cubicBezTo>
                    <a:pt x="8922" y="-167"/>
                    <a:pt x="11270" y="-553"/>
                    <a:pt x="13852" y="1376"/>
                  </a:cubicBezTo>
                  <a:cubicBezTo>
                    <a:pt x="16435" y="3304"/>
                    <a:pt x="19252" y="7547"/>
                    <a:pt x="20426" y="11211"/>
                  </a:cubicBezTo>
                  <a:cubicBezTo>
                    <a:pt x="21600" y="14876"/>
                    <a:pt x="21130" y="17961"/>
                    <a:pt x="20661" y="210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11231155" y="5064332"/>
              <a:ext cx="131281" cy="32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540" fill="norm" stroke="1" extrusionOk="0">
                  <a:moveTo>
                    <a:pt x="3128" y="4235"/>
                  </a:moveTo>
                  <a:cubicBezTo>
                    <a:pt x="2791" y="8471"/>
                    <a:pt x="2453" y="12706"/>
                    <a:pt x="2116" y="15176"/>
                  </a:cubicBezTo>
                  <a:cubicBezTo>
                    <a:pt x="1778" y="17647"/>
                    <a:pt x="1441" y="18353"/>
                    <a:pt x="934" y="18353"/>
                  </a:cubicBezTo>
                  <a:cubicBezTo>
                    <a:pt x="428" y="18353"/>
                    <a:pt x="-247" y="17647"/>
                    <a:pt x="90" y="15035"/>
                  </a:cubicBezTo>
                  <a:cubicBezTo>
                    <a:pt x="428" y="12424"/>
                    <a:pt x="1778" y="7906"/>
                    <a:pt x="2959" y="5224"/>
                  </a:cubicBezTo>
                  <a:cubicBezTo>
                    <a:pt x="4141" y="2541"/>
                    <a:pt x="5153" y="1694"/>
                    <a:pt x="6334" y="1059"/>
                  </a:cubicBezTo>
                  <a:cubicBezTo>
                    <a:pt x="7516" y="424"/>
                    <a:pt x="8866" y="0"/>
                    <a:pt x="10216" y="0"/>
                  </a:cubicBezTo>
                  <a:cubicBezTo>
                    <a:pt x="11565" y="0"/>
                    <a:pt x="12916" y="424"/>
                    <a:pt x="14097" y="1341"/>
                  </a:cubicBezTo>
                  <a:cubicBezTo>
                    <a:pt x="15278" y="2259"/>
                    <a:pt x="16291" y="3671"/>
                    <a:pt x="16291" y="4659"/>
                  </a:cubicBezTo>
                  <a:cubicBezTo>
                    <a:pt x="16291" y="5647"/>
                    <a:pt x="15278" y="6212"/>
                    <a:pt x="13759" y="6706"/>
                  </a:cubicBezTo>
                  <a:cubicBezTo>
                    <a:pt x="12241" y="7200"/>
                    <a:pt x="10216" y="7624"/>
                    <a:pt x="9878" y="8118"/>
                  </a:cubicBezTo>
                  <a:cubicBezTo>
                    <a:pt x="9541" y="8612"/>
                    <a:pt x="10891" y="9176"/>
                    <a:pt x="13084" y="10376"/>
                  </a:cubicBezTo>
                  <a:cubicBezTo>
                    <a:pt x="15278" y="11576"/>
                    <a:pt x="18316" y="13412"/>
                    <a:pt x="19834" y="14894"/>
                  </a:cubicBezTo>
                  <a:cubicBezTo>
                    <a:pt x="21353" y="16376"/>
                    <a:pt x="21353" y="17506"/>
                    <a:pt x="19497" y="18565"/>
                  </a:cubicBezTo>
                  <a:cubicBezTo>
                    <a:pt x="17640" y="19624"/>
                    <a:pt x="13928" y="20612"/>
                    <a:pt x="11228" y="21106"/>
                  </a:cubicBezTo>
                  <a:cubicBezTo>
                    <a:pt x="8528" y="21600"/>
                    <a:pt x="6840" y="21600"/>
                    <a:pt x="5153" y="21459"/>
                  </a:cubicBezTo>
                  <a:cubicBezTo>
                    <a:pt x="3466" y="21318"/>
                    <a:pt x="1778" y="21035"/>
                    <a:pt x="1441" y="19976"/>
                  </a:cubicBezTo>
                  <a:cubicBezTo>
                    <a:pt x="1103" y="18918"/>
                    <a:pt x="2116" y="17082"/>
                    <a:pt x="3128" y="152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11365060" y="4949256"/>
              <a:ext cx="168111" cy="51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56" fill="norm" stroke="1" extrusionOk="0">
                  <a:moveTo>
                    <a:pt x="7902" y="1884"/>
                  </a:moveTo>
                  <a:cubicBezTo>
                    <a:pt x="8166" y="1178"/>
                    <a:pt x="8429" y="473"/>
                    <a:pt x="9219" y="165"/>
                  </a:cubicBezTo>
                  <a:cubicBezTo>
                    <a:pt x="10010" y="-144"/>
                    <a:pt x="11327" y="-56"/>
                    <a:pt x="13039" y="738"/>
                  </a:cubicBezTo>
                  <a:cubicBezTo>
                    <a:pt x="14751" y="1531"/>
                    <a:pt x="16859" y="3030"/>
                    <a:pt x="18571" y="5278"/>
                  </a:cubicBezTo>
                  <a:cubicBezTo>
                    <a:pt x="20283" y="7526"/>
                    <a:pt x="21600" y="10524"/>
                    <a:pt x="20546" y="13080"/>
                  </a:cubicBezTo>
                  <a:cubicBezTo>
                    <a:pt x="19493" y="15637"/>
                    <a:pt x="16068" y="17753"/>
                    <a:pt x="12249" y="19076"/>
                  </a:cubicBezTo>
                  <a:cubicBezTo>
                    <a:pt x="8429" y="20398"/>
                    <a:pt x="4215" y="20927"/>
                    <a:pt x="0" y="214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7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6714" y="5496349"/>
              <a:ext cx="1485760" cy="18176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Drawing"/>
          <p:cNvGrpSpPr/>
          <p:nvPr/>
        </p:nvGrpSpPr>
        <p:grpSpPr>
          <a:xfrm>
            <a:off x="996850" y="1365325"/>
            <a:ext cx="11083803" cy="6756645"/>
            <a:chOff x="0" y="0"/>
            <a:chExt cx="11083802" cy="6756644"/>
          </a:xfrm>
        </p:grpSpPr>
        <p:sp>
          <p:nvSpPr>
            <p:cNvPr id="978" name="Line"/>
            <p:cNvSpPr/>
            <p:nvPr/>
          </p:nvSpPr>
          <p:spPr>
            <a:xfrm>
              <a:off x="693657" y="62865"/>
              <a:ext cx="392085" cy="59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41" fill="norm" stroke="1" extrusionOk="0">
                  <a:moveTo>
                    <a:pt x="21285" y="3209"/>
                  </a:moveTo>
                  <a:cubicBezTo>
                    <a:pt x="21285" y="2145"/>
                    <a:pt x="21285" y="1080"/>
                    <a:pt x="20998" y="509"/>
                  </a:cubicBezTo>
                  <a:cubicBezTo>
                    <a:pt x="20711" y="-61"/>
                    <a:pt x="20136" y="-137"/>
                    <a:pt x="18700" y="205"/>
                  </a:cubicBezTo>
                  <a:cubicBezTo>
                    <a:pt x="17264" y="548"/>
                    <a:pt x="14966" y="1308"/>
                    <a:pt x="12611" y="2525"/>
                  </a:cubicBezTo>
                  <a:cubicBezTo>
                    <a:pt x="10255" y="3742"/>
                    <a:pt x="7842" y="5415"/>
                    <a:pt x="5717" y="7317"/>
                  </a:cubicBezTo>
                  <a:cubicBezTo>
                    <a:pt x="3591" y="9218"/>
                    <a:pt x="1753" y="11348"/>
                    <a:pt x="776" y="13439"/>
                  </a:cubicBezTo>
                  <a:cubicBezTo>
                    <a:pt x="-200" y="15531"/>
                    <a:pt x="-315" y="17584"/>
                    <a:pt x="776" y="18991"/>
                  </a:cubicBezTo>
                  <a:cubicBezTo>
                    <a:pt x="1868" y="20398"/>
                    <a:pt x="4166" y="21159"/>
                    <a:pt x="7325" y="21311"/>
                  </a:cubicBezTo>
                  <a:cubicBezTo>
                    <a:pt x="10485" y="21463"/>
                    <a:pt x="14506" y="21007"/>
                    <a:pt x="16747" y="20702"/>
                  </a:cubicBezTo>
                  <a:cubicBezTo>
                    <a:pt x="18987" y="20398"/>
                    <a:pt x="19447" y="20246"/>
                    <a:pt x="19906" y="200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1106105" y="396606"/>
              <a:ext cx="176467" cy="25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070" fill="norm" stroke="1" extrusionOk="0">
                  <a:moveTo>
                    <a:pt x="21188" y="5579"/>
                  </a:moveTo>
                  <a:cubicBezTo>
                    <a:pt x="18647" y="3631"/>
                    <a:pt x="16106" y="1684"/>
                    <a:pt x="13946" y="710"/>
                  </a:cubicBezTo>
                  <a:cubicBezTo>
                    <a:pt x="11786" y="-264"/>
                    <a:pt x="10007" y="-264"/>
                    <a:pt x="7847" y="887"/>
                  </a:cubicBezTo>
                  <a:cubicBezTo>
                    <a:pt x="5687" y="2038"/>
                    <a:pt x="3146" y="4339"/>
                    <a:pt x="1621" y="7349"/>
                  </a:cubicBezTo>
                  <a:cubicBezTo>
                    <a:pt x="96" y="10359"/>
                    <a:pt x="-412" y="14077"/>
                    <a:pt x="350" y="16644"/>
                  </a:cubicBezTo>
                  <a:cubicBezTo>
                    <a:pt x="1113" y="19211"/>
                    <a:pt x="3146" y="20628"/>
                    <a:pt x="6068" y="20982"/>
                  </a:cubicBezTo>
                  <a:cubicBezTo>
                    <a:pt x="8990" y="21336"/>
                    <a:pt x="12802" y="20628"/>
                    <a:pt x="15597" y="18857"/>
                  </a:cubicBezTo>
                  <a:cubicBezTo>
                    <a:pt x="18393" y="17087"/>
                    <a:pt x="20172" y="14254"/>
                    <a:pt x="20680" y="11775"/>
                  </a:cubicBezTo>
                  <a:cubicBezTo>
                    <a:pt x="21188" y="9297"/>
                    <a:pt x="20426" y="7172"/>
                    <a:pt x="19663" y="50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1374382" y="382195"/>
              <a:ext cx="212960" cy="23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71" fill="norm" stroke="1" extrusionOk="0">
                  <a:moveTo>
                    <a:pt x="988" y="7260"/>
                  </a:moveTo>
                  <a:cubicBezTo>
                    <a:pt x="561" y="5745"/>
                    <a:pt x="133" y="4229"/>
                    <a:pt x="26" y="4039"/>
                  </a:cubicBezTo>
                  <a:cubicBezTo>
                    <a:pt x="-81" y="3850"/>
                    <a:pt x="133" y="4987"/>
                    <a:pt x="881" y="7639"/>
                  </a:cubicBezTo>
                  <a:cubicBezTo>
                    <a:pt x="1630" y="10292"/>
                    <a:pt x="2913" y="14460"/>
                    <a:pt x="3555" y="17018"/>
                  </a:cubicBezTo>
                  <a:cubicBezTo>
                    <a:pt x="4196" y="19576"/>
                    <a:pt x="4196" y="20524"/>
                    <a:pt x="3982" y="20145"/>
                  </a:cubicBezTo>
                  <a:cubicBezTo>
                    <a:pt x="3769" y="19766"/>
                    <a:pt x="3341" y="18060"/>
                    <a:pt x="3662" y="14934"/>
                  </a:cubicBezTo>
                  <a:cubicBezTo>
                    <a:pt x="3982" y="11808"/>
                    <a:pt x="5052" y="7260"/>
                    <a:pt x="6549" y="4513"/>
                  </a:cubicBezTo>
                  <a:cubicBezTo>
                    <a:pt x="8046" y="1766"/>
                    <a:pt x="9970" y="818"/>
                    <a:pt x="11468" y="345"/>
                  </a:cubicBezTo>
                  <a:cubicBezTo>
                    <a:pt x="12965" y="-129"/>
                    <a:pt x="14034" y="-129"/>
                    <a:pt x="14889" y="439"/>
                  </a:cubicBezTo>
                  <a:cubicBezTo>
                    <a:pt x="15745" y="1008"/>
                    <a:pt x="16386" y="2145"/>
                    <a:pt x="17242" y="5366"/>
                  </a:cubicBezTo>
                  <a:cubicBezTo>
                    <a:pt x="18097" y="8587"/>
                    <a:pt x="19167" y="13892"/>
                    <a:pt x="19915" y="16924"/>
                  </a:cubicBezTo>
                  <a:cubicBezTo>
                    <a:pt x="20664" y="19955"/>
                    <a:pt x="21091" y="20713"/>
                    <a:pt x="21519" y="214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1624229" y="15573"/>
              <a:ext cx="286930" cy="64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07" fill="norm" stroke="1" extrusionOk="0">
                  <a:moveTo>
                    <a:pt x="12956" y="15619"/>
                  </a:moveTo>
                  <a:cubicBezTo>
                    <a:pt x="12956" y="15265"/>
                    <a:pt x="12956" y="14911"/>
                    <a:pt x="13114" y="14451"/>
                  </a:cubicBezTo>
                  <a:cubicBezTo>
                    <a:pt x="13273" y="13990"/>
                    <a:pt x="13591" y="13424"/>
                    <a:pt x="12876" y="13105"/>
                  </a:cubicBezTo>
                  <a:cubicBezTo>
                    <a:pt x="12161" y="12786"/>
                    <a:pt x="10414" y="12716"/>
                    <a:pt x="8191" y="13388"/>
                  </a:cubicBezTo>
                  <a:cubicBezTo>
                    <a:pt x="5967" y="14061"/>
                    <a:pt x="3267" y="15478"/>
                    <a:pt x="1758" y="16823"/>
                  </a:cubicBezTo>
                  <a:cubicBezTo>
                    <a:pt x="250" y="18169"/>
                    <a:pt x="-68" y="19443"/>
                    <a:pt x="11" y="20222"/>
                  </a:cubicBezTo>
                  <a:cubicBezTo>
                    <a:pt x="91" y="21001"/>
                    <a:pt x="567" y="21285"/>
                    <a:pt x="1203" y="21426"/>
                  </a:cubicBezTo>
                  <a:cubicBezTo>
                    <a:pt x="1838" y="21568"/>
                    <a:pt x="2632" y="21568"/>
                    <a:pt x="3982" y="21072"/>
                  </a:cubicBezTo>
                  <a:cubicBezTo>
                    <a:pt x="5332" y="20577"/>
                    <a:pt x="7238" y="19585"/>
                    <a:pt x="8985" y="17744"/>
                  </a:cubicBezTo>
                  <a:cubicBezTo>
                    <a:pt x="10732" y="15902"/>
                    <a:pt x="12320" y="13211"/>
                    <a:pt x="13432" y="10733"/>
                  </a:cubicBezTo>
                  <a:cubicBezTo>
                    <a:pt x="14544" y="8254"/>
                    <a:pt x="15179" y="5988"/>
                    <a:pt x="15338" y="4323"/>
                  </a:cubicBezTo>
                  <a:cubicBezTo>
                    <a:pt x="15497" y="2659"/>
                    <a:pt x="15179" y="1597"/>
                    <a:pt x="14703" y="924"/>
                  </a:cubicBezTo>
                  <a:cubicBezTo>
                    <a:pt x="14226" y="251"/>
                    <a:pt x="13591" y="-32"/>
                    <a:pt x="12956" y="3"/>
                  </a:cubicBezTo>
                  <a:cubicBezTo>
                    <a:pt x="12320" y="39"/>
                    <a:pt x="11685" y="393"/>
                    <a:pt x="11288" y="1738"/>
                  </a:cubicBezTo>
                  <a:cubicBezTo>
                    <a:pt x="10891" y="3084"/>
                    <a:pt x="10732" y="5421"/>
                    <a:pt x="11050" y="7652"/>
                  </a:cubicBezTo>
                  <a:cubicBezTo>
                    <a:pt x="11367" y="9883"/>
                    <a:pt x="12161" y="12007"/>
                    <a:pt x="13194" y="13742"/>
                  </a:cubicBezTo>
                  <a:cubicBezTo>
                    <a:pt x="14226" y="15478"/>
                    <a:pt x="15497" y="16823"/>
                    <a:pt x="16926" y="17390"/>
                  </a:cubicBezTo>
                  <a:cubicBezTo>
                    <a:pt x="18356" y="17956"/>
                    <a:pt x="19944" y="17744"/>
                    <a:pt x="21532" y="17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1978885" y="437893"/>
              <a:ext cx="8467" cy="1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2025447" y="241063"/>
              <a:ext cx="6350" cy="5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2169476" y="63281"/>
              <a:ext cx="128995" cy="55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31" fill="norm" stroke="1" extrusionOk="0">
                  <a:moveTo>
                    <a:pt x="14963" y="0"/>
                  </a:moveTo>
                  <a:cubicBezTo>
                    <a:pt x="13221" y="1956"/>
                    <a:pt x="11479" y="3912"/>
                    <a:pt x="9737" y="6276"/>
                  </a:cubicBezTo>
                  <a:cubicBezTo>
                    <a:pt x="7995" y="8640"/>
                    <a:pt x="6253" y="11411"/>
                    <a:pt x="4686" y="13653"/>
                  </a:cubicBezTo>
                  <a:cubicBezTo>
                    <a:pt x="3118" y="15894"/>
                    <a:pt x="1724" y="17606"/>
                    <a:pt x="853" y="18869"/>
                  </a:cubicBezTo>
                  <a:cubicBezTo>
                    <a:pt x="-18" y="20133"/>
                    <a:pt x="-366" y="20948"/>
                    <a:pt x="505" y="21274"/>
                  </a:cubicBezTo>
                  <a:cubicBezTo>
                    <a:pt x="1376" y="21600"/>
                    <a:pt x="3466" y="21437"/>
                    <a:pt x="7124" y="20622"/>
                  </a:cubicBezTo>
                  <a:cubicBezTo>
                    <a:pt x="10782" y="19807"/>
                    <a:pt x="16008" y="18340"/>
                    <a:pt x="21234" y="168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2118368" y="368051"/>
              <a:ext cx="230898" cy="3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18" fill="norm" stroke="1" extrusionOk="0">
                  <a:moveTo>
                    <a:pt x="2571" y="14400"/>
                  </a:moveTo>
                  <a:cubicBezTo>
                    <a:pt x="1197" y="16800"/>
                    <a:pt x="-178" y="19200"/>
                    <a:pt x="18" y="20400"/>
                  </a:cubicBezTo>
                  <a:cubicBezTo>
                    <a:pt x="215" y="21600"/>
                    <a:pt x="1982" y="21600"/>
                    <a:pt x="5811" y="18000"/>
                  </a:cubicBezTo>
                  <a:cubicBezTo>
                    <a:pt x="9640" y="14400"/>
                    <a:pt x="15531" y="7200"/>
                    <a:pt x="2142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2395827" y="355352"/>
              <a:ext cx="16932" cy="2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846"/>
                    <a:pt x="0" y="3692"/>
                    <a:pt x="0" y="7292"/>
                  </a:cubicBezTo>
                  <a:cubicBezTo>
                    <a:pt x="0" y="10892"/>
                    <a:pt x="10800" y="1624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2401761" y="280101"/>
              <a:ext cx="23697" cy="1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532" fill="norm" stroke="1" extrusionOk="0">
                  <a:moveTo>
                    <a:pt x="9353" y="20532"/>
                  </a:moveTo>
                  <a:cubicBezTo>
                    <a:pt x="3953" y="10932"/>
                    <a:pt x="-1447" y="1332"/>
                    <a:pt x="353" y="132"/>
                  </a:cubicBezTo>
                  <a:cubicBezTo>
                    <a:pt x="2153" y="-1068"/>
                    <a:pt x="11153" y="6132"/>
                    <a:pt x="20153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2441575" y="353547"/>
              <a:ext cx="146850" cy="25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239" fill="norm" stroke="1" extrusionOk="0">
                  <a:moveTo>
                    <a:pt x="18674" y="151"/>
                  </a:moveTo>
                  <a:cubicBezTo>
                    <a:pt x="15632" y="-26"/>
                    <a:pt x="12590" y="-203"/>
                    <a:pt x="9700" y="594"/>
                  </a:cubicBezTo>
                  <a:cubicBezTo>
                    <a:pt x="6809" y="1390"/>
                    <a:pt x="4071" y="3161"/>
                    <a:pt x="2246" y="6259"/>
                  </a:cubicBezTo>
                  <a:cubicBezTo>
                    <a:pt x="421" y="9358"/>
                    <a:pt x="-492" y="13784"/>
                    <a:pt x="269" y="16705"/>
                  </a:cubicBezTo>
                  <a:cubicBezTo>
                    <a:pt x="1029" y="19627"/>
                    <a:pt x="3463" y="21043"/>
                    <a:pt x="6809" y="21220"/>
                  </a:cubicBezTo>
                  <a:cubicBezTo>
                    <a:pt x="10156" y="21397"/>
                    <a:pt x="14415" y="20335"/>
                    <a:pt x="17153" y="17325"/>
                  </a:cubicBezTo>
                  <a:cubicBezTo>
                    <a:pt x="19891" y="14315"/>
                    <a:pt x="21108" y="9358"/>
                    <a:pt x="21108" y="6259"/>
                  </a:cubicBezTo>
                  <a:cubicBezTo>
                    <a:pt x="21108" y="3161"/>
                    <a:pt x="19891" y="1922"/>
                    <a:pt x="18522" y="1213"/>
                  </a:cubicBezTo>
                  <a:cubicBezTo>
                    <a:pt x="17153" y="505"/>
                    <a:pt x="15632" y="328"/>
                    <a:pt x="14871" y="771"/>
                  </a:cubicBezTo>
                  <a:cubicBezTo>
                    <a:pt x="14111" y="1213"/>
                    <a:pt x="14111" y="2276"/>
                    <a:pt x="14111" y="33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2670089" y="351383"/>
              <a:ext cx="161728" cy="25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00" fill="norm" stroke="1" extrusionOk="0">
                  <a:moveTo>
                    <a:pt x="397" y="2939"/>
                  </a:moveTo>
                  <a:cubicBezTo>
                    <a:pt x="678" y="7991"/>
                    <a:pt x="958" y="13043"/>
                    <a:pt x="958" y="16091"/>
                  </a:cubicBezTo>
                  <a:cubicBezTo>
                    <a:pt x="958" y="19139"/>
                    <a:pt x="678" y="20185"/>
                    <a:pt x="397" y="20272"/>
                  </a:cubicBezTo>
                  <a:cubicBezTo>
                    <a:pt x="117" y="20359"/>
                    <a:pt x="-164" y="19488"/>
                    <a:pt x="117" y="16701"/>
                  </a:cubicBezTo>
                  <a:cubicBezTo>
                    <a:pt x="397" y="13914"/>
                    <a:pt x="1239" y="9210"/>
                    <a:pt x="2781" y="6075"/>
                  </a:cubicBezTo>
                  <a:cubicBezTo>
                    <a:pt x="4324" y="2939"/>
                    <a:pt x="6568" y="1372"/>
                    <a:pt x="8392" y="588"/>
                  </a:cubicBezTo>
                  <a:cubicBezTo>
                    <a:pt x="10215" y="-196"/>
                    <a:pt x="11618" y="-196"/>
                    <a:pt x="13441" y="588"/>
                  </a:cubicBezTo>
                  <a:cubicBezTo>
                    <a:pt x="15265" y="1372"/>
                    <a:pt x="17509" y="2939"/>
                    <a:pt x="18631" y="5378"/>
                  </a:cubicBezTo>
                  <a:cubicBezTo>
                    <a:pt x="19753" y="7817"/>
                    <a:pt x="19753" y="11127"/>
                    <a:pt x="19472" y="13478"/>
                  </a:cubicBezTo>
                  <a:cubicBezTo>
                    <a:pt x="19192" y="15830"/>
                    <a:pt x="18631" y="17223"/>
                    <a:pt x="18491" y="18443"/>
                  </a:cubicBezTo>
                  <a:cubicBezTo>
                    <a:pt x="18350" y="19662"/>
                    <a:pt x="18631" y="20707"/>
                    <a:pt x="19192" y="21056"/>
                  </a:cubicBezTo>
                  <a:cubicBezTo>
                    <a:pt x="19753" y="21404"/>
                    <a:pt x="20594" y="21056"/>
                    <a:pt x="21436" y="20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901659" y="0"/>
              <a:ext cx="424195" cy="61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58" fill="norm" stroke="1" extrusionOk="0">
                  <a:moveTo>
                    <a:pt x="7378" y="15971"/>
                  </a:moveTo>
                  <a:cubicBezTo>
                    <a:pt x="7378" y="15305"/>
                    <a:pt x="7378" y="14640"/>
                    <a:pt x="6897" y="14085"/>
                  </a:cubicBezTo>
                  <a:cubicBezTo>
                    <a:pt x="6416" y="13530"/>
                    <a:pt x="5453" y="13086"/>
                    <a:pt x="4331" y="13345"/>
                  </a:cubicBezTo>
                  <a:cubicBezTo>
                    <a:pt x="3208" y="13604"/>
                    <a:pt x="1925" y="14566"/>
                    <a:pt x="1123" y="15860"/>
                  </a:cubicBezTo>
                  <a:cubicBezTo>
                    <a:pt x="321" y="17155"/>
                    <a:pt x="0" y="18782"/>
                    <a:pt x="0" y="19781"/>
                  </a:cubicBezTo>
                  <a:cubicBezTo>
                    <a:pt x="0" y="20779"/>
                    <a:pt x="321" y="21149"/>
                    <a:pt x="749" y="21297"/>
                  </a:cubicBezTo>
                  <a:cubicBezTo>
                    <a:pt x="1176" y="21445"/>
                    <a:pt x="1711" y="21371"/>
                    <a:pt x="2780" y="20557"/>
                  </a:cubicBezTo>
                  <a:cubicBezTo>
                    <a:pt x="3850" y="19744"/>
                    <a:pt x="5453" y="18190"/>
                    <a:pt x="6362" y="17007"/>
                  </a:cubicBezTo>
                  <a:cubicBezTo>
                    <a:pt x="7271" y="15823"/>
                    <a:pt x="7485" y="15009"/>
                    <a:pt x="7485" y="14935"/>
                  </a:cubicBezTo>
                  <a:cubicBezTo>
                    <a:pt x="7485" y="14861"/>
                    <a:pt x="7271" y="15527"/>
                    <a:pt x="7271" y="16341"/>
                  </a:cubicBezTo>
                  <a:cubicBezTo>
                    <a:pt x="7271" y="17155"/>
                    <a:pt x="7485" y="18116"/>
                    <a:pt x="7806" y="18708"/>
                  </a:cubicBezTo>
                  <a:cubicBezTo>
                    <a:pt x="8127" y="19300"/>
                    <a:pt x="8554" y="19522"/>
                    <a:pt x="9089" y="19596"/>
                  </a:cubicBezTo>
                  <a:cubicBezTo>
                    <a:pt x="9624" y="19670"/>
                    <a:pt x="10265" y="19596"/>
                    <a:pt x="11335" y="18708"/>
                  </a:cubicBezTo>
                  <a:cubicBezTo>
                    <a:pt x="12404" y="17820"/>
                    <a:pt x="13901" y="16119"/>
                    <a:pt x="15238" y="14048"/>
                  </a:cubicBezTo>
                  <a:cubicBezTo>
                    <a:pt x="16574" y="11977"/>
                    <a:pt x="17750" y="9535"/>
                    <a:pt x="18713" y="7390"/>
                  </a:cubicBezTo>
                  <a:cubicBezTo>
                    <a:pt x="19675" y="5245"/>
                    <a:pt x="20424" y="3396"/>
                    <a:pt x="20905" y="2212"/>
                  </a:cubicBezTo>
                  <a:cubicBezTo>
                    <a:pt x="21386" y="1029"/>
                    <a:pt x="21600" y="511"/>
                    <a:pt x="21279" y="215"/>
                  </a:cubicBezTo>
                  <a:cubicBezTo>
                    <a:pt x="20958" y="-81"/>
                    <a:pt x="20103" y="-155"/>
                    <a:pt x="18766" y="548"/>
                  </a:cubicBezTo>
                  <a:cubicBezTo>
                    <a:pt x="17430" y="1250"/>
                    <a:pt x="15612" y="2730"/>
                    <a:pt x="14703" y="4801"/>
                  </a:cubicBezTo>
                  <a:cubicBezTo>
                    <a:pt x="13794" y="6872"/>
                    <a:pt x="13794" y="9535"/>
                    <a:pt x="13954" y="11829"/>
                  </a:cubicBezTo>
                  <a:cubicBezTo>
                    <a:pt x="14115" y="14122"/>
                    <a:pt x="14436" y="16045"/>
                    <a:pt x="15345" y="17303"/>
                  </a:cubicBezTo>
                  <a:cubicBezTo>
                    <a:pt x="16253" y="18560"/>
                    <a:pt x="17750" y="19152"/>
                    <a:pt x="19248" y="197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3803995" y="270032"/>
              <a:ext cx="161716" cy="65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90" fill="norm" stroke="1" extrusionOk="0">
                  <a:moveTo>
                    <a:pt x="7288" y="8690"/>
                  </a:moveTo>
                  <a:cubicBezTo>
                    <a:pt x="7562" y="10647"/>
                    <a:pt x="7835" y="12604"/>
                    <a:pt x="8245" y="14562"/>
                  </a:cubicBezTo>
                  <a:cubicBezTo>
                    <a:pt x="8655" y="16519"/>
                    <a:pt x="9202" y="18476"/>
                    <a:pt x="9476" y="19700"/>
                  </a:cubicBezTo>
                  <a:cubicBezTo>
                    <a:pt x="9749" y="20923"/>
                    <a:pt x="9749" y="21412"/>
                    <a:pt x="9476" y="21482"/>
                  </a:cubicBezTo>
                  <a:cubicBezTo>
                    <a:pt x="9202" y="21552"/>
                    <a:pt x="8655" y="21202"/>
                    <a:pt x="7562" y="19769"/>
                  </a:cubicBezTo>
                  <a:cubicBezTo>
                    <a:pt x="6468" y="18336"/>
                    <a:pt x="4828" y="15820"/>
                    <a:pt x="3460" y="13303"/>
                  </a:cubicBezTo>
                  <a:cubicBezTo>
                    <a:pt x="2093" y="10787"/>
                    <a:pt x="1000" y="8270"/>
                    <a:pt x="453" y="6313"/>
                  </a:cubicBezTo>
                  <a:cubicBezTo>
                    <a:pt x="-94" y="4356"/>
                    <a:pt x="-94" y="2958"/>
                    <a:pt x="179" y="2084"/>
                  </a:cubicBezTo>
                  <a:cubicBezTo>
                    <a:pt x="453" y="1210"/>
                    <a:pt x="1000" y="861"/>
                    <a:pt x="1820" y="581"/>
                  </a:cubicBezTo>
                  <a:cubicBezTo>
                    <a:pt x="2640" y="302"/>
                    <a:pt x="3734" y="92"/>
                    <a:pt x="5101" y="22"/>
                  </a:cubicBezTo>
                  <a:cubicBezTo>
                    <a:pt x="6468" y="-48"/>
                    <a:pt x="8109" y="22"/>
                    <a:pt x="10706" y="651"/>
                  </a:cubicBezTo>
                  <a:cubicBezTo>
                    <a:pt x="13303" y="1280"/>
                    <a:pt x="16858" y="2469"/>
                    <a:pt x="18909" y="3692"/>
                  </a:cubicBezTo>
                  <a:cubicBezTo>
                    <a:pt x="20959" y="4915"/>
                    <a:pt x="21506" y="6173"/>
                    <a:pt x="20139" y="7152"/>
                  </a:cubicBezTo>
                  <a:cubicBezTo>
                    <a:pt x="18772" y="8131"/>
                    <a:pt x="15491" y="8830"/>
                    <a:pt x="12483" y="9214"/>
                  </a:cubicBezTo>
                  <a:cubicBezTo>
                    <a:pt x="9476" y="9599"/>
                    <a:pt x="6741" y="9669"/>
                    <a:pt x="4554" y="9669"/>
                  </a:cubicBezTo>
                  <a:cubicBezTo>
                    <a:pt x="2367" y="9669"/>
                    <a:pt x="726" y="9599"/>
                    <a:pt x="1136" y="9179"/>
                  </a:cubicBezTo>
                  <a:cubicBezTo>
                    <a:pt x="1547" y="8760"/>
                    <a:pt x="4007" y="7991"/>
                    <a:pt x="6468" y="72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4023490" y="268285"/>
              <a:ext cx="224236" cy="270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17" fill="norm" stroke="1" extrusionOk="0">
                  <a:moveTo>
                    <a:pt x="2614" y="9328"/>
                  </a:moveTo>
                  <a:cubicBezTo>
                    <a:pt x="1807" y="8663"/>
                    <a:pt x="999" y="7999"/>
                    <a:pt x="495" y="7168"/>
                  </a:cubicBezTo>
                  <a:cubicBezTo>
                    <a:pt x="-10" y="6337"/>
                    <a:pt x="-212" y="5340"/>
                    <a:pt x="293" y="4759"/>
                  </a:cubicBezTo>
                  <a:cubicBezTo>
                    <a:pt x="797" y="4177"/>
                    <a:pt x="2009" y="4011"/>
                    <a:pt x="3926" y="5008"/>
                  </a:cubicBezTo>
                  <a:cubicBezTo>
                    <a:pt x="5844" y="6005"/>
                    <a:pt x="8468" y="8165"/>
                    <a:pt x="9982" y="10408"/>
                  </a:cubicBezTo>
                  <a:cubicBezTo>
                    <a:pt x="11496" y="12651"/>
                    <a:pt x="11900" y="14977"/>
                    <a:pt x="12001" y="16639"/>
                  </a:cubicBezTo>
                  <a:cubicBezTo>
                    <a:pt x="12102" y="18300"/>
                    <a:pt x="11900" y="19297"/>
                    <a:pt x="11395" y="20045"/>
                  </a:cubicBezTo>
                  <a:cubicBezTo>
                    <a:pt x="10891" y="20793"/>
                    <a:pt x="10083" y="21291"/>
                    <a:pt x="9377" y="21208"/>
                  </a:cubicBezTo>
                  <a:cubicBezTo>
                    <a:pt x="8670" y="21125"/>
                    <a:pt x="8065" y="20460"/>
                    <a:pt x="7459" y="17719"/>
                  </a:cubicBezTo>
                  <a:cubicBezTo>
                    <a:pt x="6853" y="14977"/>
                    <a:pt x="6248" y="10159"/>
                    <a:pt x="7156" y="6753"/>
                  </a:cubicBezTo>
                  <a:cubicBezTo>
                    <a:pt x="8065" y="3346"/>
                    <a:pt x="10487" y="1353"/>
                    <a:pt x="13111" y="522"/>
                  </a:cubicBezTo>
                  <a:cubicBezTo>
                    <a:pt x="15736" y="-309"/>
                    <a:pt x="18562" y="23"/>
                    <a:pt x="21388" y="3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4260918" y="336304"/>
              <a:ext cx="130595" cy="20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4" h="21146" fill="norm" stroke="1" extrusionOk="0">
                  <a:moveTo>
                    <a:pt x="17596" y="1925"/>
                  </a:moveTo>
                  <a:cubicBezTo>
                    <a:pt x="15960" y="1283"/>
                    <a:pt x="14323" y="642"/>
                    <a:pt x="11869" y="642"/>
                  </a:cubicBezTo>
                  <a:cubicBezTo>
                    <a:pt x="9414" y="642"/>
                    <a:pt x="6141" y="1283"/>
                    <a:pt x="3687" y="3636"/>
                  </a:cubicBezTo>
                  <a:cubicBezTo>
                    <a:pt x="1232" y="5988"/>
                    <a:pt x="-404" y="10051"/>
                    <a:pt x="87" y="13687"/>
                  </a:cubicBezTo>
                  <a:cubicBezTo>
                    <a:pt x="578" y="17323"/>
                    <a:pt x="3196" y="20531"/>
                    <a:pt x="7287" y="21065"/>
                  </a:cubicBezTo>
                  <a:cubicBezTo>
                    <a:pt x="11378" y="21600"/>
                    <a:pt x="16941" y="19461"/>
                    <a:pt x="19069" y="15505"/>
                  </a:cubicBezTo>
                  <a:cubicBezTo>
                    <a:pt x="21196" y="11549"/>
                    <a:pt x="19887" y="5774"/>
                    <a:pt x="1857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4476302" y="70889"/>
              <a:ext cx="168347" cy="47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30" fill="norm" stroke="1" extrusionOk="0">
                  <a:moveTo>
                    <a:pt x="0" y="3906"/>
                  </a:moveTo>
                  <a:cubicBezTo>
                    <a:pt x="270" y="3246"/>
                    <a:pt x="540" y="2585"/>
                    <a:pt x="675" y="1831"/>
                  </a:cubicBezTo>
                  <a:cubicBezTo>
                    <a:pt x="810" y="1076"/>
                    <a:pt x="810" y="227"/>
                    <a:pt x="810" y="39"/>
                  </a:cubicBezTo>
                  <a:cubicBezTo>
                    <a:pt x="810" y="-150"/>
                    <a:pt x="810" y="322"/>
                    <a:pt x="1620" y="2302"/>
                  </a:cubicBezTo>
                  <a:cubicBezTo>
                    <a:pt x="2430" y="4283"/>
                    <a:pt x="4050" y="7773"/>
                    <a:pt x="4860" y="10933"/>
                  </a:cubicBezTo>
                  <a:cubicBezTo>
                    <a:pt x="5670" y="14093"/>
                    <a:pt x="5670" y="16922"/>
                    <a:pt x="5535" y="18667"/>
                  </a:cubicBezTo>
                  <a:cubicBezTo>
                    <a:pt x="5400" y="20412"/>
                    <a:pt x="5130" y="21073"/>
                    <a:pt x="4995" y="21167"/>
                  </a:cubicBezTo>
                  <a:cubicBezTo>
                    <a:pt x="4860" y="21261"/>
                    <a:pt x="4860" y="20790"/>
                    <a:pt x="5535" y="19422"/>
                  </a:cubicBezTo>
                  <a:cubicBezTo>
                    <a:pt x="6210" y="18054"/>
                    <a:pt x="7560" y="15791"/>
                    <a:pt x="8640" y="14470"/>
                  </a:cubicBezTo>
                  <a:cubicBezTo>
                    <a:pt x="9720" y="13150"/>
                    <a:pt x="10530" y="12772"/>
                    <a:pt x="11610" y="12442"/>
                  </a:cubicBezTo>
                  <a:cubicBezTo>
                    <a:pt x="12690" y="12112"/>
                    <a:pt x="14040" y="11829"/>
                    <a:pt x="15255" y="11829"/>
                  </a:cubicBezTo>
                  <a:cubicBezTo>
                    <a:pt x="16470" y="11829"/>
                    <a:pt x="17550" y="12112"/>
                    <a:pt x="18765" y="13055"/>
                  </a:cubicBezTo>
                  <a:cubicBezTo>
                    <a:pt x="19980" y="13998"/>
                    <a:pt x="21330" y="15602"/>
                    <a:pt x="21465" y="16922"/>
                  </a:cubicBezTo>
                  <a:cubicBezTo>
                    <a:pt x="21600" y="18243"/>
                    <a:pt x="20520" y="19281"/>
                    <a:pt x="18225" y="20082"/>
                  </a:cubicBezTo>
                  <a:cubicBezTo>
                    <a:pt x="15930" y="20884"/>
                    <a:pt x="12420" y="21450"/>
                    <a:pt x="9855" y="21309"/>
                  </a:cubicBezTo>
                  <a:cubicBezTo>
                    <a:pt x="7290" y="21167"/>
                    <a:pt x="5670" y="20318"/>
                    <a:pt x="5400" y="19705"/>
                  </a:cubicBezTo>
                  <a:cubicBezTo>
                    <a:pt x="5130" y="19092"/>
                    <a:pt x="6210" y="18715"/>
                    <a:pt x="7290" y="183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4762969" y="117971"/>
              <a:ext cx="379291" cy="46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58" fill="norm" stroke="1" extrusionOk="0">
                  <a:moveTo>
                    <a:pt x="7866" y="14098"/>
                  </a:moveTo>
                  <a:cubicBezTo>
                    <a:pt x="7986" y="13336"/>
                    <a:pt x="8106" y="12575"/>
                    <a:pt x="7746" y="11957"/>
                  </a:cubicBezTo>
                  <a:cubicBezTo>
                    <a:pt x="7386" y="11338"/>
                    <a:pt x="6546" y="10862"/>
                    <a:pt x="5346" y="11148"/>
                  </a:cubicBezTo>
                  <a:cubicBezTo>
                    <a:pt x="4146" y="11433"/>
                    <a:pt x="2586" y="12480"/>
                    <a:pt x="1566" y="14145"/>
                  </a:cubicBezTo>
                  <a:cubicBezTo>
                    <a:pt x="546" y="15810"/>
                    <a:pt x="66" y="18094"/>
                    <a:pt x="6" y="19426"/>
                  </a:cubicBezTo>
                  <a:cubicBezTo>
                    <a:pt x="-54" y="20758"/>
                    <a:pt x="306" y="21139"/>
                    <a:pt x="1146" y="21044"/>
                  </a:cubicBezTo>
                  <a:cubicBezTo>
                    <a:pt x="1986" y="20949"/>
                    <a:pt x="3306" y="20378"/>
                    <a:pt x="4446" y="19331"/>
                  </a:cubicBezTo>
                  <a:cubicBezTo>
                    <a:pt x="5586" y="18284"/>
                    <a:pt x="6546" y="16762"/>
                    <a:pt x="7146" y="15763"/>
                  </a:cubicBezTo>
                  <a:cubicBezTo>
                    <a:pt x="7746" y="14764"/>
                    <a:pt x="7986" y="14288"/>
                    <a:pt x="8226" y="14383"/>
                  </a:cubicBezTo>
                  <a:cubicBezTo>
                    <a:pt x="8466" y="14478"/>
                    <a:pt x="8706" y="15144"/>
                    <a:pt x="8886" y="15763"/>
                  </a:cubicBezTo>
                  <a:cubicBezTo>
                    <a:pt x="9066" y="16381"/>
                    <a:pt x="9186" y="16952"/>
                    <a:pt x="9486" y="17428"/>
                  </a:cubicBezTo>
                  <a:cubicBezTo>
                    <a:pt x="9786" y="17904"/>
                    <a:pt x="10266" y="18284"/>
                    <a:pt x="10806" y="18427"/>
                  </a:cubicBezTo>
                  <a:cubicBezTo>
                    <a:pt x="11346" y="18570"/>
                    <a:pt x="11946" y="18475"/>
                    <a:pt x="12786" y="17428"/>
                  </a:cubicBezTo>
                  <a:cubicBezTo>
                    <a:pt x="13626" y="16381"/>
                    <a:pt x="14706" y="14383"/>
                    <a:pt x="15606" y="11814"/>
                  </a:cubicBezTo>
                  <a:cubicBezTo>
                    <a:pt x="16506" y="9245"/>
                    <a:pt x="17226" y="6105"/>
                    <a:pt x="17706" y="3678"/>
                  </a:cubicBezTo>
                  <a:cubicBezTo>
                    <a:pt x="18186" y="1252"/>
                    <a:pt x="18426" y="-461"/>
                    <a:pt x="18366" y="110"/>
                  </a:cubicBezTo>
                  <a:cubicBezTo>
                    <a:pt x="18306" y="681"/>
                    <a:pt x="17946" y="3535"/>
                    <a:pt x="17466" y="6818"/>
                  </a:cubicBezTo>
                  <a:cubicBezTo>
                    <a:pt x="16986" y="10101"/>
                    <a:pt x="16386" y="13812"/>
                    <a:pt x="16026" y="15953"/>
                  </a:cubicBezTo>
                  <a:cubicBezTo>
                    <a:pt x="15666" y="18094"/>
                    <a:pt x="15546" y="18665"/>
                    <a:pt x="15546" y="18713"/>
                  </a:cubicBezTo>
                  <a:cubicBezTo>
                    <a:pt x="15546" y="18760"/>
                    <a:pt x="15666" y="18284"/>
                    <a:pt x="16086" y="17143"/>
                  </a:cubicBezTo>
                  <a:cubicBezTo>
                    <a:pt x="16506" y="16001"/>
                    <a:pt x="17226" y="14193"/>
                    <a:pt x="17886" y="13146"/>
                  </a:cubicBezTo>
                  <a:cubicBezTo>
                    <a:pt x="18546" y="12099"/>
                    <a:pt x="19146" y="11814"/>
                    <a:pt x="19626" y="11957"/>
                  </a:cubicBezTo>
                  <a:cubicBezTo>
                    <a:pt x="20106" y="12099"/>
                    <a:pt x="20466" y="12670"/>
                    <a:pt x="20766" y="13765"/>
                  </a:cubicBezTo>
                  <a:cubicBezTo>
                    <a:pt x="21066" y="14859"/>
                    <a:pt x="21306" y="16476"/>
                    <a:pt x="21426" y="17571"/>
                  </a:cubicBezTo>
                  <a:cubicBezTo>
                    <a:pt x="21546" y="18665"/>
                    <a:pt x="21546" y="19236"/>
                    <a:pt x="21306" y="19664"/>
                  </a:cubicBezTo>
                  <a:cubicBezTo>
                    <a:pt x="21066" y="20092"/>
                    <a:pt x="20586" y="20378"/>
                    <a:pt x="19746" y="20520"/>
                  </a:cubicBezTo>
                  <a:cubicBezTo>
                    <a:pt x="18906" y="20663"/>
                    <a:pt x="17706" y="20663"/>
                    <a:pt x="16806" y="20520"/>
                  </a:cubicBezTo>
                  <a:cubicBezTo>
                    <a:pt x="15906" y="20378"/>
                    <a:pt x="15306" y="20092"/>
                    <a:pt x="15186" y="19854"/>
                  </a:cubicBezTo>
                  <a:cubicBezTo>
                    <a:pt x="15066" y="19617"/>
                    <a:pt x="15426" y="19426"/>
                    <a:pt x="15786" y="192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5219178" y="447563"/>
              <a:ext cx="29631" cy="10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fill="norm" stroke="1" extrusionOk="0">
                  <a:moveTo>
                    <a:pt x="0" y="1877"/>
                  </a:moveTo>
                  <a:cubicBezTo>
                    <a:pt x="6171" y="607"/>
                    <a:pt x="12343" y="-664"/>
                    <a:pt x="16200" y="395"/>
                  </a:cubicBezTo>
                  <a:cubicBezTo>
                    <a:pt x="20057" y="1454"/>
                    <a:pt x="21600" y="4842"/>
                    <a:pt x="21600" y="8654"/>
                  </a:cubicBezTo>
                  <a:cubicBezTo>
                    <a:pt x="21600" y="12465"/>
                    <a:pt x="20057" y="16701"/>
                    <a:pt x="18514" y="209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5289021" y="298208"/>
              <a:ext cx="1" cy="10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5473152" y="145823"/>
              <a:ext cx="19050" cy="40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714"/>
                    <a:pt x="21600" y="3429"/>
                    <a:pt x="19200" y="5771"/>
                  </a:cubicBezTo>
                  <a:cubicBezTo>
                    <a:pt x="16800" y="8114"/>
                    <a:pt x="12000" y="11086"/>
                    <a:pt x="8400" y="13829"/>
                  </a:cubicBezTo>
                  <a:cubicBezTo>
                    <a:pt x="4800" y="16571"/>
                    <a:pt x="2400" y="1908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5568393" y="355352"/>
              <a:ext cx="6350" cy="11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5574742" y="158521"/>
              <a:ext cx="44446" cy="13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5709168" y="75980"/>
              <a:ext cx="81453" cy="45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14" fill="norm" stroke="1" extrusionOk="0">
                  <a:moveTo>
                    <a:pt x="3038" y="0"/>
                  </a:moveTo>
                  <a:cubicBezTo>
                    <a:pt x="3592" y="3516"/>
                    <a:pt x="4146" y="7033"/>
                    <a:pt x="3592" y="10398"/>
                  </a:cubicBezTo>
                  <a:cubicBezTo>
                    <a:pt x="3038" y="13764"/>
                    <a:pt x="1377" y="16979"/>
                    <a:pt x="546" y="18887"/>
                  </a:cubicBezTo>
                  <a:cubicBezTo>
                    <a:pt x="-285" y="20796"/>
                    <a:pt x="-285" y="21399"/>
                    <a:pt x="1377" y="21500"/>
                  </a:cubicBezTo>
                  <a:cubicBezTo>
                    <a:pt x="3038" y="21600"/>
                    <a:pt x="6361" y="21198"/>
                    <a:pt x="9961" y="19892"/>
                  </a:cubicBezTo>
                  <a:cubicBezTo>
                    <a:pt x="13561" y="18586"/>
                    <a:pt x="17438" y="16376"/>
                    <a:pt x="21315" y="141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5672358" y="274521"/>
              <a:ext cx="299310" cy="54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8" fill="norm" stroke="1" extrusionOk="0">
                  <a:moveTo>
                    <a:pt x="2096" y="685"/>
                  </a:moveTo>
                  <a:cubicBezTo>
                    <a:pt x="1189" y="1020"/>
                    <a:pt x="283" y="1355"/>
                    <a:pt x="57" y="1690"/>
                  </a:cubicBezTo>
                  <a:cubicBezTo>
                    <a:pt x="-170" y="2025"/>
                    <a:pt x="283" y="2360"/>
                    <a:pt x="1340" y="2444"/>
                  </a:cubicBezTo>
                  <a:cubicBezTo>
                    <a:pt x="2398" y="2527"/>
                    <a:pt x="4059" y="2360"/>
                    <a:pt x="5796" y="1983"/>
                  </a:cubicBezTo>
                  <a:cubicBezTo>
                    <a:pt x="7533" y="1606"/>
                    <a:pt x="9346" y="1020"/>
                    <a:pt x="10554" y="602"/>
                  </a:cubicBezTo>
                  <a:cubicBezTo>
                    <a:pt x="11763" y="183"/>
                    <a:pt x="12367" y="-68"/>
                    <a:pt x="12518" y="16"/>
                  </a:cubicBezTo>
                  <a:cubicBezTo>
                    <a:pt x="12669" y="99"/>
                    <a:pt x="12367" y="518"/>
                    <a:pt x="12065" y="1188"/>
                  </a:cubicBezTo>
                  <a:cubicBezTo>
                    <a:pt x="11763" y="1858"/>
                    <a:pt x="11461" y="2779"/>
                    <a:pt x="11310" y="3448"/>
                  </a:cubicBezTo>
                  <a:cubicBezTo>
                    <a:pt x="11159" y="4118"/>
                    <a:pt x="11159" y="4537"/>
                    <a:pt x="11536" y="4788"/>
                  </a:cubicBezTo>
                  <a:cubicBezTo>
                    <a:pt x="11914" y="5039"/>
                    <a:pt x="12669" y="5123"/>
                    <a:pt x="13575" y="4830"/>
                  </a:cubicBezTo>
                  <a:cubicBezTo>
                    <a:pt x="14482" y="4537"/>
                    <a:pt x="15539" y="3867"/>
                    <a:pt x="16521" y="3113"/>
                  </a:cubicBezTo>
                  <a:cubicBezTo>
                    <a:pt x="17503" y="2360"/>
                    <a:pt x="18409" y="1523"/>
                    <a:pt x="18938" y="1313"/>
                  </a:cubicBezTo>
                  <a:cubicBezTo>
                    <a:pt x="19466" y="1104"/>
                    <a:pt x="19617" y="1523"/>
                    <a:pt x="20071" y="3030"/>
                  </a:cubicBezTo>
                  <a:cubicBezTo>
                    <a:pt x="20524" y="4537"/>
                    <a:pt x="21279" y="7132"/>
                    <a:pt x="21354" y="9811"/>
                  </a:cubicBezTo>
                  <a:cubicBezTo>
                    <a:pt x="21430" y="12490"/>
                    <a:pt x="20826" y="15253"/>
                    <a:pt x="19995" y="17137"/>
                  </a:cubicBezTo>
                  <a:cubicBezTo>
                    <a:pt x="19164" y="19020"/>
                    <a:pt x="18107" y="20025"/>
                    <a:pt x="17201" y="20653"/>
                  </a:cubicBezTo>
                  <a:cubicBezTo>
                    <a:pt x="16294" y="21281"/>
                    <a:pt x="15539" y="21532"/>
                    <a:pt x="14557" y="21406"/>
                  </a:cubicBezTo>
                  <a:cubicBezTo>
                    <a:pt x="13575" y="21281"/>
                    <a:pt x="12367" y="20779"/>
                    <a:pt x="11536" y="19732"/>
                  </a:cubicBezTo>
                  <a:cubicBezTo>
                    <a:pt x="10706" y="18685"/>
                    <a:pt x="10252" y="17095"/>
                    <a:pt x="10857" y="16006"/>
                  </a:cubicBezTo>
                  <a:cubicBezTo>
                    <a:pt x="11461" y="14918"/>
                    <a:pt x="13122" y="14332"/>
                    <a:pt x="14784" y="137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577792" y="749012"/>
              <a:ext cx="5593791" cy="31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" y="21306"/>
                    <a:pt x="556" y="21012"/>
                    <a:pt x="838" y="20718"/>
                  </a:cubicBezTo>
                  <a:cubicBezTo>
                    <a:pt x="1120" y="20424"/>
                    <a:pt x="1406" y="20131"/>
                    <a:pt x="1704" y="19690"/>
                  </a:cubicBezTo>
                  <a:cubicBezTo>
                    <a:pt x="2002" y="19249"/>
                    <a:pt x="2313" y="18661"/>
                    <a:pt x="2591" y="18147"/>
                  </a:cubicBezTo>
                  <a:cubicBezTo>
                    <a:pt x="2869" y="17633"/>
                    <a:pt x="3114" y="17192"/>
                    <a:pt x="3371" y="16678"/>
                  </a:cubicBezTo>
                  <a:cubicBezTo>
                    <a:pt x="3629" y="16163"/>
                    <a:pt x="3898" y="15576"/>
                    <a:pt x="4193" y="15061"/>
                  </a:cubicBezTo>
                  <a:cubicBezTo>
                    <a:pt x="4487" y="14547"/>
                    <a:pt x="4805" y="14106"/>
                    <a:pt x="5120" y="13665"/>
                  </a:cubicBezTo>
                  <a:cubicBezTo>
                    <a:pt x="5435" y="13224"/>
                    <a:pt x="5745" y="12784"/>
                    <a:pt x="6072" y="12269"/>
                  </a:cubicBezTo>
                  <a:cubicBezTo>
                    <a:pt x="6399" y="11755"/>
                    <a:pt x="6742" y="11167"/>
                    <a:pt x="7090" y="10653"/>
                  </a:cubicBezTo>
                  <a:cubicBezTo>
                    <a:pt x="7437" y="10139"/>
                    <a:pt x="7788" y="9698"/>
                    <a:pt x="8054" y="9331"/>
                  </a:cubicBezTo>
                  <a:cubicBezTo>
                    <a:pt x="8320" y="8963"/>
                    <a:pt x="8499" y="8669"/>
                    <a:pt x="8691" y="8376"/>
                  </a:cubicBezTo>
                  <a:cubicBezTo>
                    <a:pt x="8884" y="8082"/>
                    <a:pt x="9088" y="7788"/>
                    <a:pt x="9288" y="7494"/>
                  </a:cubicBezTo>
                  <a:cubicBezTo>
                    <a:pt x="9488" y="7200"/>
                    <a:pt x="9684" y="6906"/>
                    <a:pt x="9881" y="6612"/>
                  </a:cubicBezTo>
                  <a:cubicBezTo>
                    <a:pt x="10077" y="6318"/>
                    <a:pt x="10273" y="6024"/>
                    <a:pt x="10473" y="5804"/>
                  </a:cubicBezTo>
                  <a:cubicBezTo>
                    <a:pt x="10673" y="5584"/>
                    <a:pt x="10878" y="5437"/>
                    <a:pt x="11098" y="5216"/>
                  </a:cubicBezTo>
                  <a:cubicBezTo>
                    <a:pt x="11319" y="4996"/>
                    <a:pt x="11556" y="4702"/>
                    <a:pt x="11764" y="4482"/>
                  </a:cubicBezTo>
                  <a:cubicBezTo>
                    <a:pt x="11973" y="4261"/>
                    <a:pt x="12153" y="4114"/>
                    <a:pt x="12357" y="3894"/>
                  </a:cubicBezTo>
                  <a:cubicBezTo>
                    <a:pt x="12561" y="3673"/>
                    <a:pt x="12790" y="3380"/>
                    <a:pt x="13007" y="3159"/>
                  </a:cubicBezTo>
                  <a:cubicBezTo>
                    <a:pt x="13223" y="2939"/>
                    <a:pt x="13427" y="2792"/>
                    <a:pt x="13734" y="2571"/>
                  </a:cubicBezTo>
                  <a:cubicBezTo>
                    <a:pt x="14040" y="2351"/>
                    <a:pt x="14449" y="2057"/>
                    <a:pt x="14772" y="1763"/>
                  </a:cubicBezTo>
                  <a:cubicBezTo>
                    <a:pt x="15095" y="1469"/>
                    <a:pt x="15332" y="1176"/>
                    <a:pt x="15536" y="1029"/>
                  </a:cubicBezTo>
                  <a:cubicBezTo>
                    <a:pt x="15740" y="882"/>
                    <a:pt x="15912" y="882"/>
                    <a:pt x="16096" y="808"/>
                  </a:cubicBezTo>
                  <a:cubicBezTo>
                    <a:pt x="16280" y="735"/>
                    <a:pt x="16476" y="588"/>
                    <a:pt x="16750" y="514"/>
                  </a:cubicBezTo>
                  <a:cubicBezTo>
                    <a:pt x="17023" y="441"/>
                    <a:pt x="17375" y="441"/>
                    <a:pt x="17710" y="367"/>
                  </a:cubicBezTo>
                  <a:cubicBezTo>
                    <a:pt x="18045" y="294"/>
                    <a:pt x="18364" y="147"/>
                    <a:pt x="18654" y="73"/>
                  </a:cubicBezTo>
                  <a:cubicBezTo>
                    <a:pt x="18944" y="0"/>
                    <a:pt x="19205" y="0"/>
                    <a:pt x="19500" y="0"/>
                  </a:cubicBezTo>
                  <a:cubicBezTo>
                    <a:pt x="19794" y="0"/>
                    <a:pt x="20121" y="0"/>
                    <a:pt x="20452" y="0"/>
                  </a:cubicBezTo>
                  <a:cubicBezTo>
                    <a:pt x="20783" y="0"/>
                    <a:pt x="21118" y="0"/>
                    <a:pt x="21310" y="73"/>
                  </a:cubicBezTo>
                  <a:cubicBezTo>
                    <a:pt x="21502" y="147"/>
                    <a:pt x="21551" y="294"/>
                    <a:pt x="21600" y="4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1212728" y="831554"/>
              <a:ext cx="4742977" cy="43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" y="21183"/>
                    <a:pt x="675" y="20765"/>
                    <a:pt x="1041" y="20452"/>
                  </a:cubicBezTo>
                  <a:cubicBezTo>
                    <a:pt x="1407" y="20139"/>
                    <a:pt x="1802" y="19930"/>
                    <a:pt x="2188" y="19670"/>
                  </a:cubicBezTo>
                  <a:cubicBezTo>
                    <a:pt x="2573" y="19409"/>
                    <a:pt x="2949" y="19096"/>
                    <a:pt x="3282" y="18783"/>
                  </a:cubicBezTo>
                  <a:cubicBezTo>
                    <a:pt x="3614" y="18470"/>
                    <a:pt x="3904" y="18157"/>
                    <a:pt x="4212" y="17791"/>
                  </a:cubicBezTo>
                  <a:cubicBezTo>
                    <a:pt x="4520" y="17426"/>
                    <a:pt x="4848" y="17009"/>
                    <a:pt x="5195" y="16591"/>
                  </a:cubicBezTo>
                  <a:cubicBezTo>
                    <a:pt x="5542" y="16174"/>
                    <a:pt x="5908" y="15757"/>
                    <a:pt x="6280" y="15339"/>
                  </a:cubicBezTo>
                  <a:cubicBezTo>
                    <a:pt x="6651" y="14922"/>
                    <a:pt x="7027" y="14504"/>
                    <a:pt x="7412" y="14035"/>
                  </a:cubicBezTo>
                  <a:cubicBezTo>
                    <a:pt x="7798" y="13565"/>
                    <a:pt x="8193" y="13043"/>
                    <a:pt x="8598" y="12574"/>
                  </a:cubicBezTo>
                  <a:cubicBezTo>
                    <a:pt x="9002" y="12104"/>
                    <a:pt x="9417" y="11687"/>
                    <a:pt x="9817" y="11270"/>
                  </a:cubicBezTo>
                  <a:cubicBezTo>
                    <a:pt x="10217" y="10852"/>
                    <a:pt x="10602" y="10435"/>
                    <a:pt x="10993" y="10017"/>
                  </a:cubicBezTo>
                  <a:cubicBezTo>
                    <a:pt x="11383" y="9600"/>
                    <a:pt x="11778" y="9183"/>
                    <a:pt x="12159" y="8817"/>
                  </a:cubicBezTo>
                  <a:cubicBezTo>
                    <a:pt x="12540" y="8452"/>
                    <a:pt x="12906" y="8139"/>
                    <a:pt x="13267" y="7826"/>
                  </a:cubicBezTo>
                  <a:cubicBezTo>
                    <a:pt x="13629" y="7513"/>
                    <a:pt x="13986" y="7200"/>
                    <a:pt x="14328" y="6939"/>
                  </a:cubicBezTo>
                  <a:cubicBezTo>
                    <a:pt x="14670" y="6678"/>
                    <a:pt x="14998" y="6470"/>
                    <a:pt x="15330" y="6261"/>
                  </a:cubicBezTo>
                  <a:cubicBezTo>
                    <a:pt x="15663" y="6052"/>
                    <a:pt x="16000" y="5843"/>
                    <a:pt x="16328" y="5635"/>
                  </a:cubicBezTo>
                  <a:cubicBezTo>
                    <a:pt x="16655" y="5426"/>
                    <a:pt x="16973" y="5217"/>
                    <a:pt x="17287" y="5061"/>
                  </a:cubicBezTo>
                  <a:cubicBezTo>
                    <a:pt x="17600" y="4904"/>
                    <a:pt x="17908" y="4800"/>
                    <a:pt x="18255" y="4591"/>
                  </a:cubicBezTo>
                  <a:cubicBezTo>
                    <a:pt x="18602" y="4383"/>
                    <a:pt x="18988" y="4070"/>
                    <a:pt x="19417" y="3652"/>
                  </a:cubicBezTo>
                  <a:cubicBezTo>
                    <a:pt x="19846" y="3235"/>
                    <a:pt x="20318" y="2713"/>
                    <a:pt x="20689" y="2087"/>
                  </a:cubicBezTo>
                  <a:cubicBezTo>
                    <a:pt x="21060" y="1461"/>
                    <a:pt x="21330" y="73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6368413" y="391003"/>
              <a:ext cx="38097" cy="8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3770"/>
                  </a:moveTo>
                  <a:cubicBezTo>
                    <a:pt x="3600" y="1662"/>
                    <a:pt x="7200" y="-445"/>
                    <a:pt x="10800" y="82"/>
                  </a:cubicBezTo>
                  <a:cubicBezTo>
                    <a:pt x="14400" y="609"/>
                    <a:pt x="18000" y="3770"/>
                    <a:pt x="19800" y="7721"/>
                  </a:cubicBezTo>
                  <a:cubicBezTo>
                    <a:pt x="21600" y="11672"/>
                    <a:pt x="21600" y="16414"/>
                    <a:pt x="21600" y="211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6368413" y="691868"/>
              <a:ext cx="19049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882561" y="1668451"/>
              <a:ext cx="181438" cy="71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543" fill="norm" stroke="1" extrusionOk="0">
                  <a:moveTo>
                    <a:pt x="3724" y="9947"/>
                  </a:moveTo>
                  <a:cubicBezTo>
                    <a:pt x="5214" y="11789"/>
                    <a:pt x="6703" y="13632"/>
                    <a:pt x="7448" y="15411"/>
                  </a:cubicBezTo>
                  <a:cubicBezTo>
                    <a:pt x="8193" y="17189"/>
                    <a:pt x="8193" y="18905"/>
                    <a:pt x="7945" y="19985"/>
                  </a:cubicBezTo>
                  <a:cubicBezTo>
                    <a:pt x="7697" y="21065"/>
                    <a:pt x="7200" y="21509"/>
                    <a:pt x="6703" y="21541"/>
                  </a:cubicBezTo>
                  <a:cubicBezTo>
                    <a:pt x="6207" y="21573"/>
                    <a:pt x="5710" y="21192"/>
                    <a:pt x="4966" y="19794"/>
                  </a:cubicBezTo>
                  <a:cubicBezTo>
                    <a:pt x="4221" y="18397"/>
                    <a:pt x="3228" y="15982"/>
                    <a:pt x="2731" y="13537"/>
                  </a:cubicBezTo>
                  <a:cubicBezTo>
                    <a:pt x="2234" y="11091"/>
                    <a:pt x="2234" y="8613"/>
                    <a:pt x="3103" y="6548"/>
                  </a:cubicBezTo>
                  <a:cubicBezTo>
                    <a:pt x="3972" y="4484"/>
                    <a:pt x="5710" y="2832"/>
                    <a:pt x="6952" y="1847"/>
                  </a:cubicBezTo>
                  <a:cubicBezTo>
                    <a:pt x="8193" y="862"/>
                    <a:pt x="8938" y="545"/>
                    <a:pt x="9931" y="322"/>
                  </a:cubicBezTo>
                  <a:cubicBezTo>
                    <a:pt x="10924" y="100"/>
                    <a:pt x="12166" y="-27"/>
                    <a:pt x="13283" y="5"/>
                  </a:cubicBezTo>
                  <a:cubicBezTo>
                    <a:pt x="14400" y="37"/>
                    <a:pt x="15393" y="227"/>
                    <a:pt x="17007" y="989"/>
                  </a:cubicBezTo>
                  <a:cubicBezTo>
                    <a:pt x="18621" y="1752"/>
                    <a:pt x="20855" y="3086"/>
                    <a:pt x="21228" y="4579"/>
                  </a:cubicBezTo>
                  <a:cubicBezTo>
                    <a:pt x="21600" y="6072"/>
                    <a:pt x="20110" y="7724"/>
                    <a:pt x="17131" y="8804"/>
                  </a:cubicBezTo>
                  <a:cubicBezTo>
                    <a:pt x="14152" y="9884"/>
                    <a:pt x="9683" y="10392"/>
                    <a:pt x="6579" y="10487"/>
                  </a:cubicBezTo>
                  <a:cubicBezTo>
                    <a:pt x="3476" y="10582"/>
                    <a:pt x="1738" y="10265"/>
                    <a:pt x="0" y="9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1111138" y="1968090"/>
              <a:ext cx="273024" cy="30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8433"/>
                  </a:moveTo>
                  <a:cubicBezTo>
                    <a:pt x="1842" y="9616"/>
                    <a:pt x="3684" y="10800"/>
                    <a:pt x="5023" y="12723"/>
                  </a:cubicBezTo>
                  <a:cubicBezTo>
                    <a:pt x="6363" y="14647"/>
                    <a:pt x="7200" y="17310"/>
                    <a:pt x="7284" y="18937"/>
                  </a:cubicBezTo>
                  <a:cubicBezTo>
                    <a:pt x="7367" y="20564"/>
                    <a:pt x="6698" y="21156"/>
                    <a:pt x="5944" y="21378"/>
                  </a:cubicBezTo>
                  <a:cubicBezTo>
                    <a:pt x="5191" y="21600"/>
                    <a:pt x="4353" y="21452"/>
                    <a:pt x="3600" y="20342"/>
                  </a:cubicBezTo>
                  <a:cubicBezTo>
                    <a:pt x="2847" y="19233"/>
                    <a:pt x="2177" y="17162"/>
                    <a:pt x="2679" y="14351"/>
                  </a:cubicBezTo>
                  <a:cubicBezTo>
                    <a:pt x="3181" y="11540"/>
                    <a:pt x="4856" y="7989"/>
                    <a:pt x="8205" y="5474"/>
                  </a:cubicBezTo>
                  <a:cubicBezTo>
                    <a:pt x="11553" y="2959"/>
                    <a:pt x="16577" y="147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1785119" y="1744657"/>
              <a:ext cx="195883" cy="52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16" fill="norm" stroke="1" extrusionOk="0">
                  <a:moveTo>
                    <a:pt x="16619" y="1864"/>
                  </a:moveTo>
                  <a:cubicBezTo>
                    <a:pt x="16154" y="1432"/>
                    <a:pt x="15690" y="1000"/>
                    <a:pt x="14761" y="654"/>
                  </a:cubicBezTo>
                  <a:cubicBezTo>
                    <a:pt x="13831" y="309"/>
                    <a:pt x="12438" y="49"/>
                    <a:pt x="11161" y="6"/>
                  </a:cubicBezTo>
                  <a:cubicBezTo>
                    <a:pt x="9883" y="-37"/>
                    <a:pt x="8722" y="136"/>
                    <a:pt x="7212" y="1043"/>
                  </a:cubicBezTo>
                  <a:cubicBezTo>
                    <a:pt x="5702" y="1950"/>
                    <a:pt x="3844" y="3592"/>
                    <a:pt x="2451" y="5968"/>
                  </a:cubicBezTo>
                  <a:cubicBezTo>
                    <a:pt x="1057" y="8344"/>
                    <a:pt x="128" y="11454"/>
                    <a:pt x="12" y="14089"/>
                  </a:cubicBezTo>
                  <a:cubicBezTo>
                    <a:pt x="-104" y="16725"/>
                    <a:pt x="593" y="18885"/>
                    <a:pt x="3148" y="20094"/>
                  </a:cubicBezTo>
                  <a:cubicBezTo>
                    <a:pt x="5702" y="21304"/>
                    <a:pt x="10115" y="21563"/>
                    <a:pt x="13483" y="21347"/>
                  </a:cubicBezTo>
                  <a:cubicBezTo>
                    <a:pt x="16851" y="21131"/>
                    <a:pt x="19173" y="20440"/>
                    <a:pt x="21496" y="197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2040389" y="1778886"/>
              <a:ext cx="190620" cy="45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333" fill="norm" stroke="1" extrusionOk="0">
                  <a:moveTo>
                    <a:pt x="3893" y="6451"/>
                  </a:moveTo>
                  <a:cubicBezTo>
                    <a:pt x="3433" y="9508"/>
                    <a:pt x="2974" y="12566"/>
                    <a:pt x="2859" y="14637"/>
                  </a:cubicBezTo>
                  <a:cubicBezTo>
                    <a:pt x="2744" y="16708"/>
                    <a:pt x="2974" y="17793"/>
                    <a:pt x="3089" y="18878"/>
                  </a:cubicBezTo>
                  <a:cubicBezTo>
                    <a:pt x="3204" y="19963"/>
                    <a:pt x="3204" y="21048"/>
                    <a:pt x="2974" y="21048"/>
                  </a:cubicBezTo>
                  <a:cubicBezTo>
                    <a:pt x="2744" y="21048"/>
                    <a:pt x="2284" y="19963"/>
                    <a:pt x="1940" y="17694"/>
                  </a:cubicBezTo>
                  <a:cubicBezTo>
                    <a:pt x="1595" y="15426"/>
                    <a:pt x="1365" y="11974"/>
                    <a:pt x="1825" y="8966"/>
                  </a:cubicBezTo>
                  <a:cubicBezTo>
                    <a:pt x="2284" y="5957"/>
                    <a:pt x="3433" y="3393"/>
                    <a:pt x="4467" y="1963"/>
                  </a:cubicBezTo>
                  <a:cubicBezTo>
                    <a:pt x="5501" y="533"/>
                    <a:pt x="6421" y="237"/>
                    <a:pt x="7455" y="89"/>
                  </a:cubicBezTo>
                  <a:cubicBezTo>
                    <a:pt x="8489" y="-59"/>
                    <a:pt x="9638" y="-59"/>
                    <a:pt x="11246" y="385"/>
                  </a:cubicBezTo>
                  <a:cubicBezTo>
                    <a:pt x="12855" y="829"/>
                    <a:pt x="14923" y="1716"/>
                    <a:pt x="16187" y="2999"/>
                  </a:cubicBezTo>
                  <a:cubicBezTo>
                    <a:pt x="17450" y="4281"/>
                    <a:pt x="17910" y="5957"/>
                    <a:pt x="17450" y="7190"/>
                  </a:cubicBezTo>
                  <a:cubicBezTo>
                    <a:pt x="16991" y="8423"/>
                    <a:pt x="15612" y="9212"/>
                    <a:pt x="14348" y="9705"/>
                  </a:cubicBezTo>
                  <a:cubicBezTo>
                    <a:pt x="13084" y="10199"/>
                    <a:pt x="11936" y="10396"/>
                    <a:pt x="12165" y="10593"/>
                  </a:cubicBezTo>
                  <a:cubicBezTo>
                    <a:pt x="12395" y="10790"/>
                    <a:pt x="14004" y="10988"/>
                    <a:pt x="15842" y="11629"/>
                  </a:cubicBezTo>
                  <a:cubicBezTo>
                    <a:pt x="17680" y="12270"/>
                    <a:pt x="19748" y="13355"/>
                    <a:pt x="20438" y="14637"/>
                  </a:cubicBezTo>
                  <a:cubicBezTo>
                    <a:pt x="21127" y="15919"/>
                    <a:pt x="20438" y="17399"/>
                    <a:pt x="18370" y="18631"/>
                  </a:cubicBezTo>
                  <a:cubicBezTo>
                    <a:pt x="16301" y="19864"/>
                    <a:pt x="12855" y="20851"/>
                    <a:pt x="9408" y="21196"/>
                  </a:cubicBezTo>
                  <a:cubicBezTo>
                    <a:pt x="5961" y="21541"/>
                    <a:pt x="2514" y="21245"/>
                    <a:pt x="1021" y="20209"/>
                  </a:cubicBezTo>
                  <a:cubicBezTo>
                    <a:pt x="-473" y="19174"/>
                    <a:pt x="-13" y="17399"/>
                    <a:pt x="446" y="156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2486834" y="1559419"/>
              <a:ext cx="24134" cy="941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533" fill="norm" stroke="1" extrusionOk="0">
                  <a:moveTo>
                    <a:pt x="7200" y="925"/>
                  </a:moveTo>
                  <a:cubicBezTo>
                    <a:pt x="3600" y="489"/>
                    <a:pt x="0" y="53"/>
                    <a:pt x="0" y="4"/>
                  </a:cubicBezTo>
                  <a:cubicBezTo>
                    <a:pt x="0" y="-44"/>
                    <a:pt x="3600" y="295"/>
                    <a:pt x="7200" y="1264"/>
                  </a:cubicBezTo>
                  <a:cubicBezTo>
                    <a:pt x="10800" y="2232"/>
                    <a:pt x="14400" y="3830"/>
                    <a:pt x="17100" y="5501"/>
                  </a:cubicBezTo>
                  <a:cubicBezTo>
                    <a:pt x="19800" y="7172"/>
                    <a:pt x="21600" y="8916"/>
                    <a:pt x="19800" y="10732"/>
                  </a:cubicBezTo>
                  <a:cubicBezTo>
                    <a:pt x="18000" y="12548"/>
                    <a:pt x="12600" y="14437"/>
                    <a:pt x="9000" y="16156"/>
                  </a:cubicBezTo>
                  <a:cubicBezTo>
                    <a:pt x="5400" y="17875"/>
                    <a:pt x="3600" y="19425"/>
                    <a:pt x="2700" y="20345"/>
                  </a:cubicBezTo>
                  <a:cubicBezTo>
                    <a:pt x="1800" y="21265"/>
                    <a:pt x="1800" y="21556"/>
                    <a:pt x="4500" y="21532"/>
                  </a:cubicBezTo>
                  <a:cubicBezTo>
                    <a:pt x="7200" y="21508"/>
                    <a:pt x="12600" y="21169"/>
                    <a:pt x="18000" y="20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2668009" y="1750055"/>
              <a:ext cx="227302" cy="48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08" fill="norm" stroke="1" extrusionOk="0">
                  <a:moveTo>
                    <a:pt x="10079" y="10755"/>
                  </a:moveTo>
                  <a:cubicBezTo>
                    <a:pt x="9679" y="10100"/>
                    <a:pt x="9279" y="9446"/>
                    <a:pt x="9079" y="9446"/>
                  </a:cubicBezTo>
                  <a:cubicBezTo>
                    <a:pt x="8879" y="9446"/>
                    <a:pt x="8879" y="10100"/>
                    <a:pt x="7779" y="11830"/>
                  </a:cubicBezTo>
                  <a:cubicBezTo>
                    <a:pt x="6679" y="13560"/>
                    <a:pt x="4479" y="16365"/>
                    <a:pt x="3279" y="18002"/>
                  </a:cubicBezTo>
                  <a:cubicBezTo>
                    <a:pt x="2079" y="19638"/>
                    <a:pt x="1879" y="20105"/>
                    <a:pt x="1479" y="20573"/>
                  </a:cubicBezTo>
                  <a:cubicBezTo>
                    <a:pt x="1079" y="21040"/>
                    <a:pt x="479" y="21508"/>
                    <a:pt x="179" y="21508"/>
                  </a:cubicBezTo>
                  <a:cubicBezTo>
                    <a:pt x="-121" y="21508"/>
                    <a:pt x="-121" y="21040"/>
                    <a:pt x="779" y="19311"/>
                  </a:cubicBezTo>
                  <a:cubicBezTo>
                    <a:pt x="1679" y="17581"/>
                    <a:pt x="3479" y="14589"/>
                    <a:pt x="5579" y="11456"/>
                  </a:cubicBezTo>
                  <a:cubicBezTo>
                    <a:pt x="7679" y="8324"/>
                    <a:pt x="10079" y="5051"/>
                    <a:pt x="11579" y="3134"/>
                  </a:cubicBezTo>
                  <a:cubicBezTo>
                    <a:pt x="13079" y="1217"/>
                    <a:pt x="13679" y="656"/>
                    <a:pt x="14479" y="329"/>
                  </a:cubicBezTo>
                  <a:cubicBezTo>
                    <a:pt x="15279" y="2"/>
                    <a:pt x="16279" y="-92"/>
                    <a:pt x="17079" y="95"/>
                  </a:cubicBezTo>
                  <a:cubicBezTo>
                    <a:pt x="17879" y="282"/>
                    <a:pt x="18479" y="750"/>
                    <a:pt x="18879" y="2526"/>
                  </a:cubicBezTo>
                  <a:cubicBezTo>
                    <a:pt x="19279" y="4303"/>
                    <a:pt x="19479" y="7389"/>
                    <a:pt x="19379" y="10240"/>
                  </a:cubicBezTo>
                  <a:cubicBezTo>
                    <a:pt x="19279" y="13092"/>
                    <a:pt x="18879" y="15711"/>
                    <a:pt x="18679" y="17253"/>
                  </a:cubicBezTo>
                  <a:cubicBezTo>
                    <a:pt x="18479" y="18796"/>
                    <a:pt x="18479" y="19264"/>
                    <a:pt x="18779" y="19685"/>
                  </a:cubicBezTo>
                  <a:cubicBezTo>
                    <a:pt x="19079" y="20105"/>
                    <a:pt x="19679" y="20479"/>
                    <a:pt x="20179" y="20620"/>
                  </a:cubicBezTo>
                  <a:cubicBezTo>
                    <a:pt x="20679" y="20760"/>
                    <a:pt x="21079" y="20666"/>
                    <a:pt x="21479" y="205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2710906" y="2037933"/>
              <a:ext cx="266947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1553" y="21600"/>
                  </a:moveTo>
                  <a:cubicBezTo>
                    <a:pt x="702" y="21600"/>
                    <a:pt x="-148" y="21600"/>
                    <a:pt x="22" y="20700"/>
                  </a:cubicBezTo>
                  <a:cubicBezTo>
                    <a:pt x="192" y="19800"/>
                    <a:pt x="1383" y="18000"/>
                    <a:pt x="4274" y="15750"/>
                  </a:cubicBezTo>
                  <a:cubicBezTo>
                    <a:pt x="7165" y="13500"/>
                    <a:pt x="11758" y="10800"/>
                    <a:pt x="14904" y="8100"/>
                  </a:cubicBezTo>
                  <a:cubicBezTo>
                    <a:pt x="18050" y="5400"/>
                    <a:pt x="19751" y="2700"/>
                    <a:pt x="2145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2990550" y="1676020"/>
              <a:ext cx="149187" cy="67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7989" y="0"/>
                  </a:moveTo>
                  <a:cubicBezTo>
                    <a:pt x="12132" y="1951"/>
                    <a:pt x="16274" y="3903"/>
                    <a:pt x="18641" y="5854"/>
                  </a:cubicBezTo>
                  <a:cubicBezTo>
                    <a:pt x="21008" y="7806"/>
                    <a:pt x="21600" y="9757"/>
                    <a:pt x="19825" y="11944"/>
                  </a:cubicBezTo>
                  <a:cubicBezTo>
                    <a:pt x="18049" y="14131"/>
                    <a:pt x="13907" y="16553"/>
                    <a:pt x="10208" y="18202"/>
                  </a:cubicBezTo>
                  <a:cubicBezTo>
                    <a:pt x="6510" y="19850"/>
                    <a:pt x="3255" y="2072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118521" y="3333204"/>
              <a:ext cx="40214" cy="176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803"/>
                    <a:pt x="17053" y="1606"/>
                    <a:pt x="15916" y="2538"/>
                  </a:cubicBezTo>
                  <a:cubicBezTo>
                    <a:pt x="14779" y="3471"/>
                    <a:pt x="14779" y="4532"/>
                    <a:pt x="15916" y="5568"/>
                  </a:cubicBezTo>
                  <a:cubicBezTo>
                    <a:pt x="17053" y="6604"/>
                    <a:pt x="19326" y="7614"/>
                    <a:pt x="20463" y="8612"/>
                  </a:cubicBezTo>
                  <a:cubicBezTo>
                    <a:pt x="21600" y="9609"/>
                    <a:pt x="21600" y="10593"/>
                    <a:pt x="20463" y="11525"/>
                  </a:cubicBezTo>
                  <a:cubicBezTo>
                    <a:pt x="19326" y="12458"/>
                    <a:pt x="17053" y="13338"/>
                    <a:pt x="14211" y="14258"/>
                  </a:cubicBezTo>
                  <a:cubicBezTo>
                    <a:pt x="11368" y="15177"/>
                    <a:pt x="7958" y="16135"/>
                    <a:pt x="5116" y="17094"/>
                  </a:cubicBezTo>
                  <a:cubicBezTo>
                    <a:pt x="2274" y="18052"/>
                    <a:pt x="0" y="19010"/>
                    <a:pt x="0" y="19761"/>
                  </a:cubicBezTo>
                  <a:cubicBezTo>
                    <a:pt x="0" y="20512"/>
                    <a:pt x="2274" y="21056"/>
                    <a:pt x="454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0" y="3263361"/>
              <a:ext cx="2424982" cy="189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791" y="1156"/>
                  </a:moveTo>
                  <a:cubicBezTo>
                    <a:pt x="772" y="1035"/>
                    <a:pt x="753" y="915"/>
                    <a:pt x="800" y="843"/>
                  </a:cubicBezTo>
                  <a:cubicBezTo>
                    <a:pt x="847" y="771"/>
                    <a:pt x="960" y="746"/>
                    <a:pt x="1356" y="710"/>
                  </a:cubicBezTo>
                  <a:cubicBezTo>
                    <a:pt x="1751" y="674"/>
                    <a:pt x="2429" y="626"/>
                    <a:pt x="3126" y="566"/>
                  </a:cubicBezTo>
                  <a:cubicBezTo>
                    <a:pt x="3823" y="506"/>
                    <a:pt x="4538" y="433"/>
                    <a:pt x="5216" y="385"/>
                  </a:cubicBezTo>
                  <a:cubicBezTo>
                    <a:pt x="5894" y="337"/>
                    <a:pt x="6535" y="313"/>
                    <a:pt x="7175" y="289"/>
                  </a:cubicBezTo>
                  <a:cubicBezTo>
                    <a:pt x="7815" y="265"/>
                    <a:pt x="8455" y="241"/>
                    <a:pt x="9133" y="229"/>
                  </a:cubicBezTo>
                  <a:cubicBezTo>
                    <a:pt x="9811" y="217"/>
                    <a:pt x="10527" y="217"/>
                    <a:pt x="11205" y="217"/>
                  </a:cubicBezTo>
                  <a:cubicBezTo>
                    <a:pt x="11883" y="217"/>
                    <a:pt x="12523" y="217"/>
                    <a:pt x="13258" y="217"/>
                  </a:cubicBezTo>
                  <a:cubicBezTo>
                    <a:pt x="13992" y="217"/>
                    <a:pt x="14821" y="217"/>
                    <a:pt x="15621" y="205"/>
                  </a:cubicBezTo>
                  <a:cubicBezTo>
                    <a:pt x="16421" y="193"/>
                    <a:pt x="17193" y="169"/>
                    <a:pt x="17947" y="132"/>
                  </a:cubicBezTo>
                  <a:cubicBezTo>
                    <a:pt x="18700" y="96"/>
                    <a:pt x="19434" y="48"/>
                    <a:pt x="19962" y="24"/>
                  </a:cubicBezTo>
                  <a:cubicBezTo>
                    <a:pt x="20489" y="0"/>
                    <a:pt x="20809" y="0"/>
                    <a:pt x="21035" y="0"/>
                  </a:cubicBezTo>
                  <a:cubicBezTo>
                    <a:pt x="21261" y="0"/>
                    <a:pt x="21393" y="0"/>
                    <a:pt x="21478" y="60"/>
                  </a:cubicBezTo>
                  <a:cubicBezTo>
                    <a:pt x="21562" y="120"/>
                    <a:pt x="21600" y="241"/>
                    <a:pt x="21562" y="686"/>
                  </a:cubicBezTo>
                  <a:cubicBezTo>
                    <a:pt x="21525" y="1132"/>
                    <a:pt x="21412" y="1902"/>
                    <a:pt x="21289" y="2685"/>
                  </a:cubicBezTo>
                  <a:cubicBezTo>
                    <a:pt x="21167" y="3468"/>
                    <a:pt x="21035" y="4262"/>
                    <a:pt x="20960" y="5153"/>
                  </a:cubicBezTo>
                  <a:cubicBezTo>
                    <a:pt x="20884" y="6044"/>
                    <a:pt x="20866" y="7031"/>
                    <a:pt x="20866" y="8031"/>
                  </a:cubicBezTo>
                  <a:cubicBezTo>
                    <a:pt x="20866" y="9030"/>
                    <a:pt x="20884" y="10041"/>
                    <a:pt x="20903" y="11017"/>
                  </a:cubicBezTo>
                  <a:cubicBezTo>
                    <a:pt x="20922" y="11992"/>
                    <a:pt x="20941" y="12931"/>
                    <a:pt x="20941" y="13882"/>
                  </a:cubicBezTo>
                  <a:cubicBezTo>
                    <a:pt x="20941" y="14833"/>
                    <a:pt x="20922" y="15797"/>
                    <a:pt x="20894" y="16664"/>
                  </a:cubicBezTo>
                  <a:cubicBezTo>
                    <a:pt x="20866" y="17530"/>
                    <a:pt x="20828" y="18301"/>
                    <a:pt x="20790" y="18807"/>
                  </a:cubicBezTo>
                  <a:cubicBezTo>
                    <a:pt x="20753" y="19312"/>
                    <a:pt x="20715" y="19553"/>
                    <a:pt x="20677" y="19734"/>
                  </a:cubicBezTo>
                  <a:cubicBezTo>
                    <a:pt x="20640" y="19914"/>
                    <a:pt x="20602" y="20035"/>
                    <a:pt x="20517" y="20095"/>
                  </a:cubicBezTo>
                  <a:cubicBezTo>
                    <a:pt x="20432" y="20155"/>
                    <a:pt x="20301" y="20155"/>
                    <a:pt x="19896" y="20107"/>
                  </a:cubicBezTo>
                  <a:cubicBezTo>
                    <a:pt x="19491" y="20059"/>
                    <a:pt x="18813" y="19963"/>
                    <a:pt x="18126" y="19902"/>
                  </a:cubicBezTo>
                  <a:cubicBezTo>
                    <a:pt x="17438" y="19842"/>
                    <a:pt x="16741" y="19818"/>
                    <a:pt x="16045" y="19806"/>
                  </a:cubicBezTo>
                  <a:cubicBezTo>
                    <a:pt x="15348" y="19794"/>
                    <a:pt x="14651" y="19794"/>
                    <a:pt x="13964" y="19818"/>
                  </a:cubicBezTo>
                  <a:cubicBezTo>
                    <a:pt x="13276" y="19842"/>
                    <a:pt x="12598" y="19890"/>
                    <a:pt x="11855" y="19963"/>
                  </a:cubicBezTo>
                  <a:cubicBezTo>
                    <a:pt x="11111" y="20035"/>
                    <a:pt x="10301" y="20131"/>
                    <a:pt x="9567" y="20203"/>
                  </a:cubicBezTo>
                  <a:cubicBezTo>
                    <a:pt x="8832" y="20276"/>
                    <a:pt x="8173" y="20324"/>
                    <a:pt x="7448" y="20360"/>
                  </a:cubicBezTo>
                  <a:cubicBezTo>
                    <a:pt x="6723" y="20396"/>
                    <a:pt x="5932" y="20420"/>
                    <a:pt x="5141" y="20432"/>
                  </a:cubicBezTo>
                  <a:cubicBezTo>
                    <a:pt x="4350" y="20444"/>
                    <a:pt x="3559" y="20444"/>
                    <a:pt x="2797" y="20504"/>
                  </a:cubicBezTo>
                  <a:cubicBezTo>
                    <a:pt x="2034" y="20565"/>
                    <a:pt x="1299" y="20685"/>
                    <a:pt x="838" y="20805"/>
                  </a:cubicBezTo>
                  <a:cubicBezTo>
                    <a:pt x="377" y="20926"/>
                    <a:pt x="188" y="21046"/>
                    <a:pt x="94" y="21179"/>
                  </a:cubicBezTo>
                  <a:cubicBezTo>
                    <a:pt x="0" y="21311"/>
                    <a:pt x="0" y="2145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1555594" y="5173986"/>
              <a:ext cx="958755" cy="25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21105"/>
                  </a:moveTo>
                  <a:cubicBezTo>
                    <a:pt x="1383" y="20925"/>
                    <a:pt x="2766" y="20745"/>
                    <a:pt x="3934" y="20655"/>
                  </a:cubicBezTo>
                  <a:cubicBezTo>
                    <a:pt x="5102" y="20565"/>
                    <a:pt x="6056" y="20565"/>
                    <a:pt x="6652" y="20565"/>
                  </a:cubicBezTo>
                  <a:cubicBezTo>
                    <a:pt x="7248" y="20565"/>
                    <a:pt x="7486" y="20565"/>
                    <a:pt x="7462" y="20115"/>
                  </a:cubicBezTo>
                  <a:cubicBezTo>
                    <a:pt x="7438" y="19665"/>
                    <a:pt x="7152" y="18765"/>
                    <a:pt x="6723" y="16965"/>
                  </a:cubicBezTo>
                  <a:cubicBezTo>
                    <a:pt x="6294" y="15165"/>
                    <a:pt x="5722" y="12465"/>
                    <a:pt x="5436" y="10215"/>
                  </a:cubicBezTo>
                  <a:cubicBezTo>
                    <a:pt x="5150" y="7965"/>
                    <a:pt x="5150" y="6165"/>
                    <a:pt x="5436" y="4635"/>
                  </a:cubicBezTo>
                  <a:cubicBezTo>
                    <a:pt x="5722" y="3105"/>
                    <a:pt x="6294" y="1845"/>
                    <a:pt x="7248" y="1035"/>
                  </a:cubicBezTo>
                  <a:cubicBezTo>
                    <a:pt x="8201" y="225"/>
                    <a:pt x="9536" y="-135"/>
                    <a:pt x="10490" y="45"/>
                  </a:cubicBezTo>
                  <a:cubicBezTo>
                    <a:pt x="11444" y="225"/>
                    <a:pt x="12016" y="945"/>
                    <a:pt x="12397" y="1665"/>
                  </a:cubicBezTo>
                  <a:cubicBezTo>
                    <a:pt x="12779" y="2385"/>
                    <a:pt x="12970" y="3105"/>
                    <a:pt x="13065" y="4455"/>
                  </a:cubicBezTo>
                  <a:cubicBezTo>
                    <a:pt x="13160" y="5805"/>
                    <a:pt x="13160" y="7785"/>
                    <a:pt x="12755" y="10035"/>
                  </a:cubicBezTo>
                  <a:cubicBezTo>
                    <a:pt x="12350" y="12285"/>
                    <a:pt x="11539" y="14805"/>
                    <a:pt x="10991" y="16335"/>
                  </a:cubicBezTo>
                  <a:cubicBezTo>
                    <a:pt x="10442" y="17865"/>
                    <a:pt x="10156" y="18405"/>
                    <a:pt x="9942" y="19035"/>
                  </a:cubicBezTo>
                  <a:cubicBezTo>
                    <a:pt x="9727" y="19665"/>
                    <a:pt x="9584" y="20385"/>
                    <a:pt x="9632" y="20835"/>
                  </a:cubicBezTo>
                  <a:cubicBezTo>
                    <a:pt x="9679" y="21285"/>
                    <a:pt x="9918" y="21465"/>
                    <a:pt x="10991" y="21285"/>
                  </a:cubicBezTo>
                  <a:cubicBezTo>
                    <a:pt x="12064" y="21105"/>
                    <a:pt x="13971" y="20565"/>
                    <a:pt x="15878" y="20295"/>
                  </a:cubicBezTo>
                  <a:cubicBezTo>
                    <a:pt x="17785" y="20025"/>
                    <a:pt x="19693" y="20025"/>
                    <a:pt x="21600" y="200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546474" y="3878515"/>
              <a:ext cx="492933" cy="41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09" fill="norm" stroke="1" extrusionOk="0">
                  <a:moveTo>
                    <a:pt x="10645" y="2603"/>
                  </a:moveTo>
                  <a:cubicBezTo>
                    <a:pt x="9916" y="1855"/>
                    <a:pt x="9186" y="1106"/>
                    <a:pt x="8002" y="1053"/>
                  </a:cubicBezTo>
                  <a:cubicBezTo>
                    <a:pt x="6817" y="999"/>
                    <a:pt x="5176" y="1641"/>
                    <a:pt x="3627" y="3191"/>
                  </a:cubicBezTo>
                  <a:cubicBezTo>
                    <a:pt x="2078" y="4742"/>
                    <a:pt x="619" y="7201"/>
                    <a:pt x="164" y="9821"/>
                  </a:cubicBezTo>
                  <a:cubicBezTo>
                    <a:pt x="-292" y="12441"/>
                    <a:pt x="255" y="15221"/>
                    <a:pt x="1166" y="17199"/>
                  </a:cubicBezTo>
                  <a:cubicBezTo>
                    <a:pt x="2078" y="19177"/>
                    <a:pt x="3354" y="20354"/>
                    <a:pt x="5495" y="20888"/>
                  </a:cubicBezTo>
                  <a:cubicBezTo>
                    <a:pt x="7637" y="21423"/>
                    <a:pt x="10645" y="21316"/>
                    <a:pt x="13151" y="20354"/>
                  </a:cubicBezTo>
                  <a:cubicBezTo>
                    <a:pt x="15657" y="19391"/>
                    <a:pt x="17662" y="17574"/>
                    <a:pt x="19030" y="15542"/>
                  </a:cubicBezTo>
                  <a:cubicBezTo>
                    <a:pt x="20397" y="13510"/>
                    <a:pt x="21126" y="11265"/>
                    <a:pt x="21217" y="9073"/>
                  </a:cubicBezTo>
                  <a:cubicBezTo>
                    <a:pt x="21308" y="6880"/>
                    <a:pt x="20761" y="4742"/>
                    <a:pt x="19622" y="3084"/>
                  </a:cubicBezTo>
                  <a:cubicBezTo>
                    <a:pt x="18483" y="1427"/>
                    <a:pt x="16751" y="251"/>
                    <a:pt x="14837" y="37"/>
                  </a:cubicBezTo>
                  <a:cubicBezTo>
                    <a:pt x="12923" y="-177"/>
                    <a:pt x="10827" y="572"/>
                    <a:pt x="8731" y="1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577792" y="3510986"/>
              <a:ext cx="63494" cy="30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0"/>
                  </a:moveTo>
                  <a:cubicBezTo>
                    <a:pt x="1440" y="4683"/>
                    <a:pt x="2880" y="9365"/>
                    <a:pt x="3960" y="12537"/>
                  </a:cubicBezTo>
                  <a:cubicBezTo>
                    <a:pt x="5040" y="15709"/>
                    <a:pt x="5760" y="17371"/>
                    <a:pt x="6840" y="18655"/>
                  </a:cubicBezTo>
                  <a:cubicBezTo>
                    <a:pt x="7920" y="19938"/>
                    <a:pt x="9360" y="20845"/>
                    <a:pt x="11880" y="21222"/>
                  </a:cubicBezTo>
                  <a:cubicBezTo>
                    <a:pt x="14400" y="21600"/>
                    <a:pt x="18000" y="21449"/>
                    <a:pt x="21600" y="21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526997" y="3478156"/>
              <a:ext cx="270066" cy="40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32" fill="norm" stroke="1" extrusionOk="0">
                  <a:moveTo>
                    <a:pt x="6075" y="5826"/>
                  </a:moveTo>
                  <a:cubicBezTo>
                    <a:pt x="5569" y="4356"/>
                    <a:pt x="5063" y="2885"/>
                    <a:pt x="5063" y="1924"/>
                  </a:cubicBezTo>
                  <a:cubicBezTo>
                    <a:pt x="5063" y="963"/>
                    <a:pt x="5569" y="511"/>
                    <a:pt x="6834" y="228"/>
                  </a:cubicBezTo>
                  <a:cubicBezTo>
                    <a:pt x="8100" y="-55"/>
                    <a:pt x="10125" y="-168"/>
                    <a:pt x="11981" y="454"/>
                  </a:cubicBezTo>
                  <a:cubicBezTo>
                    <a:pt x="13837" y="1076"/>
                    <a:pt x="15525" y="2433"/>
                    <a:pt x="16200" y="3677"/>
                  </a:cubicBezTo>
                  <a:cubicBezTo>
                    <a:pt x="16875" y="4921"/>
                    <a:pt x="16537" y="6052"/>
                    <a:pt x="15778" y="6900"/>
                  </a:cubicBezTo>
                  <a:cubicBezTo>
                    <a:pt x="15019" y="7748"/>
                    <a:pt x="13838" y="8314"/>
                    <a:pt x="13838" y="8823"/>
                  </a:cubicBezTo>
                  <a:cubicBezTo>
                    <a:pt x="13838" y="9331"/>
                    <a:pt x="15019" y="9784"/>
                    <a:pt x="16369" y="10349"/>
                  </a:cubicBezTo>
                  <a:cubicBezTo>
                    <a:pt x="17719" y="10915"/>
                    <a:pt x="19237" y="11593"/>
                    <a:pt x="20166" y="12215"/>
                  </a:cubicBezTo>
                  <a:cubicBezTo>
                    <a:pt x="21094" y="12837"/>
                    <a:pt x="21431" y="13403"/>
                    <a:pt x="21516" y="13968"/>
                  </a:cubicBezTo>
                  <a:cubicBezTo>
                    <a:pt x="21600" y="14534"/>
                    <a:pt x="21431" y="15099"/>
                    <a:pt x="19744" y="15891"/>
                  </a:cubicBezTo>
                  <a:cubicBezTo>
                    <a:pt x="18056" y="16682"/>
                    <a:pt x="14850" y="17700"/>
                    <a:pt x="11306" y="18661"/>
                  </a:cubicBezTo>
                  <a:cubicBezTo>
                    <a:pt x="7762" y="19623"/>
                    <a:pt x="3881" y="20527"/>
                    <a:pt x="0" y="21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317468" y="3798411"/>
              <a:ext cx="1523848" cy="67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21545"/>
                  </a:moveTo>
                  <a:cubicBezTo>
                    <a:pt x="0" y="21205"/>
                    <a:pt x="0" y="20866"/>
                    <a:pt x="270" y="20220"/>
                  </a:cubicBezTo>
                  <a:cubicBezTo>
                    <a:pt x="540" y="19575"/>
                    <a:pt x="1080" y="18624"/>
                    <a:pt x="1890" y="17436"/>
                  </a:cubicBezTo>
                  <a:cubicBezTo>
                    <a:pt x="2700" y="16247"/>
                    <a:pt x="3780" y="14820"/>
                    <a:pt x="4845" y="13360"/>
                  </a:cubicBezTo>
                  <a:cubicBezTo>
                    <a:pt x="5910" y="11900"/>
                    <a:pt x="6960" y="10405"/>
                    <a:pt x="7860" y="9081"/>
                  </a:cubicBezTo>
                  <a:cubicBezTo>
                    <a:pt x="8760" y="7756"/>
                    <a:pt x="9510" y="6602"/>
                    <a:pt x="10275" y="5549"/>
                  </a:cubicBezTo>
                  <a:cubicBezTo>
                    <a:pt x="11040" y="4496"/>
                    <a:pt x="11820" y="3545"/>
                    <a:pt x="12495" y="2832"/>
                  </a:cubicBezTo>
                  <a:cubicBezTo>
                    <a:pt x="13170" y="2119"/>
                    <a:pt x="13740" y="1643"/>
                    <a:pt x="14100" y="1270"/>
                  </a:cubicBezTo>
                  <a:cubicBezTo>
                    <a:pt x="14460" y="896"/>
                    <a:pt x="14610" y="624"/>
                    <a:pt x="14760" y="387"/>
                  </a:cubicBezTo>
                  <a:cubicBezTo>
                    <a:pt x="14910" y="149"/>
                    <a:pt x="15060" y="-55"/>
                    <a:pt x="15135" y="13"/>
                  </a:cubicBezTo>
                  <a:cubicBezTo>
                    <a:pt x="15210" y="81"/>
                    <a:pt x="15210" y="420"/>
                    <a:pt x="15420" y="1236"/>
                  </a:cubicBezTo>
                  <a:cubicBezTo>
                    <a:pt x="15630" y="2051"/>
                    <a:pt x="16050" y="3341"/>
                    <a:pt x="16590" y="4836"/>
                  </a:cubicBezTo>
                  <a:cubicBezTo>
                    <a:pt x="17130" y="6330"/>
                    <a:pt x="17790" y="8028"/>
                    <a:pt x="18480" y="9760"/>
                  </a:cubicBezTo>
                  <a:cubicBezTo>
                    <a:pt x="19170" y="11492"/>
                    <a:pt x="19890" y="13258"/>
                    <a:pt x="20415" y="14583"/>
                  </a:cubicBezTo>
                  <a:cubicBezTo>
                    <a:pt x="20940" y="15907"/>
                    <a:pt x="21270" y="16790"/>
                    <a:pt x="21600" y="17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336516" y="4352965"/>
              <a:ext cx="1612748" cy="56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52" fill="norm" stroke="1" extrusionOk="0">
                  <a:moveTo>
                    <a:pt x="0" y="3493"/>
                  </a:moveTo>
                  <a:cubicBezTo>
                    <a:pt x="0" y="3088"/>
                    <a:pt x="0" y="2684"/>
                    <a:pt x="42" y="2684"/>
                  </a:cubicBezTo>
                  <a:cubicBezTo>
                    <a:pt x="85" y="2684"/>
                    <a:pt x="170" y="3088"/>
                    <a:pt x="439" y="4342"/>
                  </a:cubicBezTo>
                  <a:cubicBezTo>
                    <a:pt x="708" y="5596"/>
                    <a:pt x="1161" y="7699"/>
                    <a:pt x="1727" y="9884"/>
                  </a:cubicBezTo>
                  <a:cubicBezTo>
                    <a:pt x="2293" y="12068"/>
                    <a:pt x="2972" y="14333"/>
                    <a:pt x="3482" y="15951"/>
                  </a:cubicBezTo>
                  <a:cubicBezTo>
                    <a:pt x="3992" y="17569"/>
                    <a:pt x="4331" y="18540"/>
                    <a:pt x="4614" y="19308"/>
                  </a:cubicBezTo>
                  <a:cubicBezTo>
                    <a:pt x="4898" y="20077"/>
                    <a:pt x="5124" y="20643"/>
                    <a:pt x="5350" y="21007"/>
                  </a:cubicBezTo>
                  <a:cubicBezTo>
                    <a:pt x="5577" y="21371"/>
                    <a:pt x="5803" y="21533"/>
                    <a:pt x="5945" y="21412"/>
                  </a:cubicBezTo>
                  <a:cubicBezTo>
                    <a:pt x="6087" y="21290"/>
                    <a:pt x="6143" y="20886"/>
                    <a:pt x="6483" y="20279"/>
                  </a:cubicBezTo>
                  <a:cubicBezTo>
                    <a:pt x="6823" y="19672"/>
                    <a:pt x="7445" y="18863"/>
                    <a:pt x="8266" y="17893"/>
                  </a:cubicBezTo>
                  <a:cubicBezTo>
                    <a:pt x="9087" y="16922"/>
                    <a:pt x="10106" y="15789"/>
                    <a:pt x="11055" y="14657"/>
                  </a:cubicBezTo>
                  <a:cubicBezTo>
                    <a:pt x="12003" y="13524"/>
                    <a:pt x="12881" y="12391"/>
                    <a:pt x="13829" y="11218"/>
                  </a:cubicBezTo>
                  <a:cubicBezTo>
                    <a:pt x="14777" y="10045"/>
                    <a:pt x="15797" y="8832"/>
                    <a:pt x="16759" y="7659"/>
                  </a:cubicBezTo>
                  <a:cubicBezTo>
                    <a:pt x="17722" y="6486"/>
                    <a:pt x="18628" y="5353"/>
                    <a:pt x="19335" y="4463"/>
                  </a:cubicBezTo>
                  <a:cubicBezTo>
                    <a:pt x="20043" y="3573"/>
                    <a:pt x="20553" y="2926"/>
                    <a:pt x="20878" y="2481"/>
                  </a:cubicBezTo>
                  <a:cubicBezTo>
                    <a:pt x="21204" y="2036"/>
                    <a:pt x="21345" y="1794"/>
                    <a:pt x="21444" y="1430"/>
                  </a:cubicBezTo>
                  <a:cubicBezTo>
                    <a:pt x="21543" y="1066"/>
                    <a:pt x="21600" y="580"/>
                    <a:pt x="21558" y="297"/>
                  </a:cubicBezTo>
                  <a:cubicBezTo>
                    <a:pt x="21515" y="14"/>
                    <a:pt x="21374" y="-67"/>
                    <a:pt x="21246" y="54"/>
                  </a:cubicBezTo>
                  <a:cubicBezTo>
                    <a:pt x="21119" y="176"/>
                    <a:pt x="21006" y="499"/>
                    <a:pt x="20892" y="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1784171" y="4321964"/>
              <a:ext cx="101591" cy="13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2267"/>
                  </a:moveTo>
                  <a:cubicBezTo>
                    <a:pt x="2700" y="938"/>
                    <a:pt x="5400" y="-391"/>
                    <a:pt x="7425" y="107"/>
                  </a:cubicBezTo>
                  <a:cubicBezTo>
                    <a:pt x="9450" y="606"/>
                    <a:pt x="10800" y="2932"/>
                    <a:pt x="13050" y="6754"/>
                  </a:cubicBezTo>
                  <a:cubicBezTo>
                    <a:pt x="15300" y="10575"/>
                    <a:pt x="18450" y="15892"/>
                    <a:pt x="21600" y="21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1823213" y="3697002"/>
              <a:ext cx="310174" cy="40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92" fill="norm" stroke="1" extrusionOk="0">
                  <a:moveTo>
                    <a:pt x="11836" y="11592"/>
                  </a:moveTo>
                  <a:cubicBezTo>
                    <a:pt x="11101" y="10924"/>
                    <a:pt x="10367" y="10256"/>
                    <a:pt x="9779" y="10145"/>
                  </a:cubicBezTo>
                  <a:cubicBezTo>
                    <a:pt x="9191" y="10033"/>
                    <a:pt x="8750" y="10479"/>
                    <a:pt x="7354" y="12260"/>
                  </a:cubicBezTo>
                  <a:cubicBezTo>
                    <a:pt x="5958" y="14042"/>
                    <a:pt x="3607" y="17159"/>
                    <a:pt x="2138" y="18996"/>
                  </a:cubicBezTo>
                  <a:cubicBezTo>
                    <a:pt x="669" y="20833"/>
                    <a:pt x="81" y="21390"/>
                    <a:pt x="7" y="21279"/>
                  </a:cubicBezTo>
                  <a:cubicBezTo>
                    <a:pt x="-66" y="21167"/>
                    <a:pt x="375" y="20388"/>
                    <a:pt x="1477" y="18551"/>
                  </a:cubicBezTo>
                  <a:cubicBezTo>
                    <a:pt x="2579" y="16714"/>
                    <a:pt x="4342" y="13819"/>
                    <a:pt x="6032" y="10980"/>
                  </a:cubicBezTo>
                  <a:cubicBezTo>
                    <a:pt x="7722" y="8141"/>
                    <a:pt x="9338" y="5357"/>
                    <a:pt x="10514" y="3409"/>
                  </a:cubicBezTo>
                  <a:cubicBezTo>
                    <a:pt x="11689" y="1460"/>
                    <a:pt x="12424" y="347"/>
                    <a:pt x="13012" y="68"/>
                  </a:cubicBezTo>
                  <a:cubicBezTo>
                    <a:pt x="13599" y="-210"/>
                    <a:pt x="14040" y="347"/>
                    <a:pt x="14701" y="2128"/>
                  </a:cubicBezTo>
                  <a:cubicBezTo>
                    <a:pt x="15363" y="3910"/>
                    <a:pt x="16244" y="6916"/>
                    <a:pt x="16905" y="9532"/>
                  </a:cubicBezTo>
                  <a:cubicBezTo>
                    <a:pt x="17567" y="12149"/>
                    <a:pt x="18007" y="14376"/>
                    <a:pt x="18742" y="15934"/>
                  </a:cubicBezTo>
                  <a:cubicBezTo>
                    <a:pt x="19477" y="17493"/>
                    <a:pt x="20505" y="18384"/>
                    <a:pt x="21534" y="19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1854014" y="3936394"/>
              <a:ext cx="285722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6200"/>
                    <a:pt x="8320" y="10800"/>
                    <a:pt x="11920" y="7200"/>
                  </a:cubicBezTo>
                  <a:cubicBezTo>
                    <a:pt x="15520" y="3600"/>
                    <a:pt x="18560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2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52850" y="4015577"/>
              <a:ext cx="373370" cy="295974"/>
            </a:xfrm>
            <a:prstGeom prst="rect">
              <a:avLst/>
            </a:prstGeom>
            <a:effectLst/>
          </p:spPr>
        </p:pic>
        <p:sp>
          <p:nvSpPr>
            <p:cNvPr id="1028" name="Line"/>
            <p:cNvSpPr/>
            <p:nvPr/>
          </p:nvSpPr>
          <p:spPr>
            <a:xfrm>
              <a:off x="3873112" y="2012536"/>
              <a:ext cx="21588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18" y="0"/>
                    <a:pt x="11435" y="0"/>
                    <a:pt x="15035" y="3600"/>
                  </a:cubicBezTo>
                  <a:cubicBezTo>
                    <a:pt x="18635" y="7200"/>
                    <a:pt x="20118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3879206" y="2107777"/>
              <a:ext cx="336773" cy="6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85" fill="norm" stroke="1" extrusionOk="0">
                  <a:moveTo>
                    <a:pt x="2041" y="15120"/>
                  </a:moveTo>
                  <a:cubicBezTo>
                    <a:pt x="1096" y="17280"/>
                    <a:pt x="151" y="19440"/>
                    <a:pt x="16" y="20520"/>
                  </a:cubicBezTo>
                  <a:cubicBezTo>
                    <a:pt x="-119" y="21600"/>
                    <a:pt x="556" y="21600"/>
                    <a:pt x="3053" y="18720"/>
                  </a:cubicBezTo>
                  <a:cubicBezTo>
                    <a:pt x="5551" y="15840"/>
                    <a:pt x="9871" y="10080"/>
                    <a:pt x="13246" y="6480"/>
                  </a:cubicBezTo>
                  <a:cubicBezTo>
                    <a:pt x="16621" y="2880"/>
                    <a:pt x="19051" y="1440"/>
                    <a:pt x="2148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5300649" y="1498806"/>
              <a:ext cx="216930" cy="596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362" fill="norm" stroke="1" extrusionOk="0">
                  <a:moveTo>
                    <a:pt x="7439" y="7710"/>
                  </a:moveTo>
                  <a:cubicBezTo>
                    <a:pt x="7236" y="9302"/>
                    <a:pt x="7032" y="10893"/>
                    <a:pt x="7236" y="12788"/>
                  </a:cubicBezTo>
                  <a:cubicBezTo>
                    <a:pt x="7439" y="14683"/>
                    <a:pt x="8051" y="16881"/>
                    <a:pt x="8356" y="18245"/>
                  </a:cubicBezTo>
                  <a:cubicBezTo>
                    <a:pt x="8662" y="19609"/>
                    <a:pt x="8662" y="20140"/>
                    <a:pt x="8560" y="20594"/>
                  </a:cubicBezTo>
                  <a:cubicBezTo>
                    <a:pt x="8458" y="21049"/>
                    <a:pt x="8254" y="21428"/>
                    <a:pt x="7643" y="21352"/>
                  </a:cubicBezTo>
                  <a:cubicBezTo>
                    <a:pt x="7032" y="21276"/>
                    <a:pt x="6013" y="20746"/>
                    <a:pt x="4688" y="19079"/>
                  </a:cubicBezTo>
                  <a:cubicBezTo>
                    <a:pt x="3364" y="17411"/>
                    <a:pt x="1734" y="14607"/>
                    <a:pt x="817" y="11992"/>
                  </a:cubicBezTo>
                  <a:cubicBezTo>
                    <a:pt x="-100" y="9377"/>
                    <a:pt x="-304" y="6952"/>
                    <a:pt x="511" y="5057"/>
                  </a:cubicBezTo>
                  <a:cubicBezTo>
                    <a:pt x="1326" y="3163"/>
                    <a:pt x="3160" y="1799"/>
                    <a:pt x="5198" y="965"/>
                  </a:cubicBezTo>
                  <a:cubicBezTo>
                    <a:pt x="7236" y="131"/>
                    <a:pt x="9477" y="-172"/>
                    <a:pt x="11922" y="93"/>
                  </a:cubicBezTo>
                  <a:cubicBezTo>
                    <a:pt x="14368" y="359"/>
                    <a:pt x="17017" y="1192"/>
                    <a:pt x="18749" y="2443"/>
                  </a:cubicBezTo>
                  <a:cubicBezTo>
                    <a:pt x="20481" y="3693"/>
                    <a:pt x="21296" y="5361"/>
                    <a:pt x="20685" y="6725"/>
                  </a:cubicBezTo>
                  <a:cubicBezTo>
                    <a:pt x="20073" y="8089"/>
                    <a:pt x="18036" y="9150"/>
                    <a:pt x="15387" y="9794"/>
                  </a:cubicBezTo>
                  <a:cubicBezTo>
                    <a:pt x="12737" y="10439"/>
                    <a:pt x="9477" y="10666"/>
                    <a:pt x="7337" y="10742"/>
                  </a:cubicBezTo>
                  <a:cubicBezTo>
                    <a:pt x="5198" y="10817"/>
                    <a:pt x="4179" y="10742"/>
                    <a:pt x="4179" y="10704"/>
                  </a:cubicBezTo>
                  <a:cubicBezTo>
                    <a:pt x="4179" y="10666"/>
                    <a:pt x="5198" y="10666"/>
                    <a:pt x="6319" y="10704"/>
                  </a:cubicBezTo>
                  <a:cubicBezTo>
                    <a:pt x="7439" y="10742"/>
                    <a:pt x="8662" y="10817"/>
                    <a:pt x="9885" y="108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5523947" y="1777609"/>
              <a:ext cx="253976" cy="28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11739"/>
                  </a:moveTo>
                  <a:cubicBezTo>
                    <a:pt x="720" y="11113"/>
                    <a:pt x="1440" y="10487"/>
                    <a:pt x="2250" y="10487"/>
                  </a:cubicBezTo>
                  <a:cubicBezTo>
                    <a:pt x="3060" y="10487"/>
                    <a:pt x="3960" y="11113"/>
                    <a:pt x="4770" y="12365"/>
                  </a:cubicBezTo>
                  <a:cubicBezTo>
                    <a:pt x="5580" y="13617"/>
                    <a:pt x="6300" y="15496"/>
                    <a:pt x="6300" y="17139"/>
                  </a:cubicBezTo>
                  <a:cubicBezTo>
                    <a:pt x="6300" y="18783"/>
                    <a:pt x="5580" y="20191"/>
                    <a:pt x="4770" y="20896"/>
                  </a:cubicBezTo>
                  <a:cubicBezTo>
                    <a:pt x="3960" y="21600"/>
                    <a:pt x="3060" y="21600"/>
                    <a:pt x="2340" y="20426"/>
                  </a:cubicBezTo>
                  <a:cubicBezTo>
                    <a:pt x="1620" y="19252"/>
                    <a:pt x="1080" y="16904"/>
                    <a:pt x="2610" y="14322"/>
                  </a:cubicBezTo>
                  <a:cubicBezTo>
                    <a:pt x="4140" y="11739"/>
                    <a:pt x="7740" y="8922"/>
                    <a:pt x="11250" y="6496"/>
                  </a:cubicBezTo>
                  <a:cubicBezTo>
                    <a:pt x="14760" y="4070"/>
                    <a:pt x="18180" y="203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6018678" y="1591067"/>
              <a:ext cx="184652" cy="43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48" fill="norm" stroke="1" extrusionOk="0">
                  <a:moveTo>
                    <a:pt x="19206" y="2894"/>
                  </a:moveTo>
                  <a:cubicBezTo>
                    <a:pt x="17979" y="1968"/>
                    <a:pt x="16751" y="1042"/>
                    <a:pt x="15524" y="528"/>
                  </a:cubicBezTo>
                  <a:cubicBezTo>
                    <a:pt x="14297" y="14"/>
                    <a:pt x="13070" y="-89"/>
                    <a:pt x="11842" y="65"/>
                  </a:cubicBezTo>
                  <a:cubicBezTo>
                    <a:pt x="10615" y="220"/>
                    <a:pt x="9388" y="631"/>
                    <a:pt x="7547" y="2482"/>
                  </a:cubicBezTo>
                  <a:cubicBezTo>
                    <a:pt x="5706" y="4334"/>
                    <a:pt x="3251" y="7625"/>
                    <a:pt x="1779" y="10608"/>
                  </a:cubicBezTo>
                  <a:cubicBezTo>
                    <a:pt x="306" y="13591"/>
                    <a:pt x="-185" y="16265"/>
                    <a:pt x="60" y="18065"/>
                  </a:cubicBezTo>
                  <a:cubicBezTo>
                    <a:pt x="306" y="19865"/>
                    <a:pt x="1288" y="20791"/>
                    <a:pt x="4970" y="21151"/>
                  </a:cubicBezTo>
                  <a:cubicBezTo>
                    <a:pt x="8651" y="21511"/>
                    <a:pt x="15033" y="21305"/>
                    <a:pt x="21415" y="211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6196980" y="1588969"/>
              <a:ext cx="259107" cy="44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343" fill="norm" stroke="1" extrusionOk="0">
                  <a:moveTo>
                    <a:pt x="8884" y="9081"/>
                  </a:moveTo>
                  <a:cubicBezTo>
                    <a:pt x="8187" y="8775"/>
                    <a:pt x="7490" y="8469"/>
                    <a:pt x="7055" y="8571"/>
                  </a:cubicBezTo>
                  <a:cubicBezTo>
                    <a:pt x="6619" y="8673"/>
                    <a:pt x="6445" y="9183"/>
                    <a:pt x="6794" y="10660"/>
                  </a:cubicBezTo>
                  <a:cubicBezTo>
                    <a:pt x="7142" y="12137"/>
                    <a:pt x="8013" y="14583"/>
                    <a:pt x="8535" y="16264"/>
                  </a:cubicBezTo>
                  <a:cubicBezTo>
                    <a:pt x="9058" y="17945"/>
                    <a:pt x="9232" y="18862"/>
                    <a:pt x="9232" y="19575"/>
                  </a:cubicBezTo>
                  <a:cubicBezTo>
                    <a:pt x="9232" y="20288"/>
                    <a:pt x="9058" y="20798"/>
                    <a:pt x="8797" y="20798"/>
                  </a:cubicBezTo>
                  <a:cubicBezTo>
                    <a:pt x="8535" y="20798"/>
                    <a:pt x="8187" y="20288"/>
                    <a:pt x="7839" y="18403"/>
                  </a:cubicBezTo>
                  <a:cubicBezTo>
                    <a:pt x="7490" y="16519"/>
                    <a:pt x="7142" y="13258"/>
                    <a:pt x="7229" y="10151"/>
                  </a:cubicBezTo>
                  <a:cubicBezTo>
                    <a:pt x="7316" y="7043"/>
                    <a:pt x="7839" y="4088"/>
                    <a:pt x="8448" y="2407"/>
                  </a:cubicBezTo>
                  <a:cubicBezTo>
                    <a:pt x="9058" y="726"/>
                    <a:pt x="9755" y="319"/>
                    <a:pt x="10539" y="115"/>
                  </a:cubicBezTo>
                  <a:cubicBezTo>
                    <a:pt x="11323" y="-89"/>
                    <a:pt x="12194" y="-89"/>
                    <a:pt x="13500" y="675"/>
                  </a:cubicBezTo>
                  <a:cubicBezTo>
                    <a:pt x="14806" y="1439"/>
                    <a:pt x="16548" y="2968"/>
                    <a:pt x="17158" y="4598"/>
                  </a:cubicBezTo>
                  <a:cubicBezTo>
                    <a:pt x="17768" y="6228"/>
                    <a:pt x="17245" y="7960"/>
                    <a:pt x="16635" y="9030"/>
                  </a:cubicBezTo>
                  <a:cubicBezTo>
                    <a:pt x="16026" y="10100"/>
                    <a:pt x="15329" y="10507"/>
                    <a:pt x="15503" y="10966"/>
                  </a:cubicBezTo>
                  <a:cubicBezTo>
                    <a:pt x="15677" y="11424"/>
                    <a:pt x="16723" y="11934"/>
                    <a:pt x="18029" y="13054"/>
                  </a:cubicBezTo>
                  <a:cubicBezTo>
                    <a:pt x="19335" y="14175"/>
                    <a:pt x="20903" y="15907"/>
                    <a:pt x="21252" y="17181"/>
                  </a:cubicBezTo>
                  <a:cubicBezTo>
                    <a:pt x="21600" y="18454"/>
                    <a:pt x="20729" y="19269"/>
                    <a:pt x="18377" y="20034"/>
                  </a:cubicBezTo>
                  <a:cubicBezTo>
                    <a:pt x="16026" y="20798"/>
                    <a:pt x="12194" y="21511"/>
                    <a:pt x="8884" y="21307"/>
                  </a:cubicBezTo>
                  <a:cubicBezTo>
                    <a:pt x="5574" y="21103"/>
                    <a:pt x="2787" y="19983"/>
                    <a:pt x="0" y="188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6772324" y="1592999"/>
              <a:ext cx="238079" cy="366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006" fill="norm" stroke="1" extrusionOk="0">
                  <a:moveTo>
                    <a:pt x="5243" y="8764"/>
                  </a:moveTo>
                  <a:cubicBezTo>
                    <a:pt x="5243" y="11434"/>
                    <a:pt x="5243" y="14104"/>
                    <a:pt x="5150" y="16045"/>
                  </a:cubicBezTo>
                  <a:cubicBezTo>
                    <a:pt x="5057" y="17987"/>
                    <a:pt x="4871" y="19200"/>
                    <a:pt x="4405" y="19989"/>
                  </a:cubicBezTo>
                  <a:cubicBezTo>
                    <a:pt x="3940" y="20778"/>
                    <a:pt x="3195" y="21142"/>
                    <a:pt x="2636" y="20960"/>
                  </a:cubicBezTo>
                  <a:cubicBezTo>
                    <a:pt x="2077" y="20778"/>
                    <a:pt x="1705" y="20050"/>
                    <a:pt x="1146" y="17805"/>
                  </a:cubicBezTo>
                  <a:cubicBezTo>
                    <a:pt x="588" y="15560"/>
                    <a:pt x="-157" y="11798"/>
                    <a:pt x="29" y="8582"/>
                  </a:cubicBezTo>
                  <a:cubicBezTo>
                    <a:pt x="215" y="5367"/>
                    <a:pt x="1333" y="2697"/>
                    <a:pt x="3940" y="1241"/>
                  </a:cubicBezTo>
                  <a:cubicBezTo>
                    <a:pt x="6546" y="-215"/>
                    <a:pt x="10643" y="-458"/>
                    <a:pt x="13995" y="877"/>
                  </a:cubicBezTo>
                  <a:cubicBezTo>
                    <a:pt x="17346" y="2212"/>
                    <a:pt x="19953" y="5124"/>
                    <a:pt x="20698" y="8097"/>
                  </a:cubicBezTo>
                  <a:cubicBezTo>
                    <a:pt x="21443" y="11070"/>
                    <a:pt x="20326" y="14104"/>
                    <a:pt x="19767" y="16045"/>
                  </a:cubicBezTo>
                  <a:cubicBezTo>
                    <a:pt x="19209" y="17987"/>
                    <a:pt x="19209" y="18836"/>
                    <a:pt x="19209" y="196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7247559" y="1546612"/>
              <a:ext cx="218932" cy="47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99" fill="norm" stroke="1" extrusionOk="0">
                  <a:moveTo>
                    <a:pt x="12058" y="5582"/>
                  </a:moveTo>
                  <a:cubicBezTo>
                    <a:pt x="11441" y="5102"/>
                    <a:pt x="10824" y="4622"/>
                    <a:pt x="10310" y="4670"/>
                  </a:cubicBezTo>
                  <a:cubicBezTo>
                    <a:pt x="9795" y="4718"/>
                    <a:pt x="9384" y="5294"/>
                    <a:pt x="8561" y="7070"/>
                  </a:cubicBezTo>
                  <a:cubicBezTo>
                    <a:pt x="7738" y="8846"/>
                    <a:pt x="6504" y="11822"/>
                    <a:pt x="5167" y="14270"/>
                  </a:cubicBezTo>
                  <a:cubicBezTo>
                    <a:pt x="3830" y="16718"/>
                    <a:pt x="2390" y="18638"/>
                    <a:pt x="1464" y="19838"/>
                  </a:cubicBezTo>
                  <a:cubicBezTo>
                    <a:pt x="538" y="21038"/>
                    <a:pt x="127" y="21518"/>
                    <a:pt x="24" y="21374"/>
                  </a:cubicBezTo>
                  <a:cubicBezTo>
                    <a:pt x="-79" y="21230"/>
                    <a:pt x="127" y="20462"/>
                    <a:pt x="1258" y="18398"/>
                  </a:cubicBezTo>
                  <a:cubicBezTo>
                    <a:pt x="2390" y="16334"/>
                    <a:pt x="4447" y="12974"/>
                    <a:pt x="6607" y="9902"/>
                  </a:cubicBezTo>
                  <a:cubicBezTo>
                    <a:pt x="8767" y="6830"/>
                    <a:pt x="11030" y="4046"/>
                    <a:pt x="12675" y="2366"/>
                  </a:cubicBezTo>
                  <a:cubicBezTo>
                    <a:pt x="14321" y="686"/>
                    <a:pt x="15350" y="110"/>
                    <a:pt x="16172" y="14"/>
                  </a:cubicBezTo>
                  <a:cubicBezTo>
                    <a:pt x="16995" y="-82"/>
                    <a:pt x="17612" y="302"/>
                    <a:pt x="18538" y="1838"/>
                  </a:cubicBezTo>
                  <a:cubicBezTo>
                    <a:pt x="19464" y="3374"/>
                    <a:pt x="20698" y="6062"/>
                    <a:pt x="21110" y="8894"/>
                  </a:cubicBezTo>
                  <a:cubicBezTo>
                    <a:pt x="21521" y="11726"/>
                    <a:pt x="21110" y="14702"/>
                    <a:pt x="20698" y="176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7289071" y="1783959"/>
              <a:ext cx="215879" cy="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7574792" y="1510936"/>
              <a:ext cx="200306" cy="5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fill="norm" stroke="1" extrusionOk="0">
                  <a:moveTo>
                    <a:pt x="11357" y="0"/>
                  </a:moveTo>
                  <a:cubicBezTo>
                    <a:pt x="13583" y="810"/>
                    <a:pt x="15810" y="1620"/>
                    <a:pt x="17814" y="3420"/>
                  </a:cubicBezTo>
                  <a:cubicBezTo>
                    <a:pt x="19819" y="5220"/>
                    <a:pt x="21600" y="8010"/>
                    <a:pt x="20932" y="10665"/>
                  </a:cubicBezTo>
                  <a:cubicBezTo>
                    <a:pt x="20264" y="13320"/>
                    <a:pt x="17146" y="15840"/>
                    <a:pt x="13249" y="17640"/>
                  </a:cubicBezTo>
                  <a:cubicBezTo>
                    <a:pt x="9353" y="19440"/>
                    <a:pt x="4676" y="2052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5250925" y="2228414"/>
              <a:ext cx="2342916" cy="22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4" y="21189"/>
                    <a:pt x="1249" y="20777"/>
                    <a:pt x="1951" y="20160"/>
                  </a:cubicBezTo>
                  <a:cubicBezTo>
                    <a:pt x="2654" y="19543"/>
                    <a:pt x="3434" y="18720"/>
                    <a:pt x="4234" y="17897"/>
                  </a:cubicBezTo>
                  <a:cubicBezTo>
                    <a:pt x="5034" y="17074"/>
                    <a:pt x="5854" y="16251"/>
                    <a:pt x="6585" y="15531"/>
                  </a:cubicBezTo>
                  <a:cubicBezTo>
                    <a:pt x="7317" y="14811"/>
                    <a:pt x="7961" y="14194"/>
                    <a:pt x="8644" y="13577"/>
                  </a:cubicBezTo>
                  <a:cubicBezTo>
                    <a:pt x="9327" y="12960"/>
                    <a:pt x="10049" y="12343"/>
                    <a:pt x="10741" y="11726"/>
                  </a:cubicBezTo>
                  <a:cubicBezTo>
                    <a:pt x="11434" y="11109"/>
                    <a:pt x="12098" y="10491"/>
                    <a:pt x="12859" y="9771"/>
                  </a:cubicBezTo>
                  <a:cubicBezTo>
                    <a:pt x="13620" y="9051"/>
                    <a:pt x="14478" y="8229"/>
                    <a:pt x="15259" y="7509"/>
                  </a:cubicBezTo>
                  <a:cubicBezTo>
                    <a:pt x="16039" y="6789"/>
                    <a:pt x="16741" y="6171"/>
                    <a:pt x="17463" y="5349"/>
                  </a:cubicBezTo>
                  <a:cubicBezTo>
                    <a:pt x="18185" y="4526"/>
                    <a:pt x="18927" y="3497"/>
                    <a:pt x="19620" y="2571"/>
                  </a:cubicBezTo>
                  <a:cubicBezTo>
                    <a:pt x="20312" y="1646"/>
                    <a:pt x="20956" y="82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5991684" y="2596148"/>
              <a:ext cx="197747" cy="614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10" fill="norm" stroke="1" extrusionOk="0">
                  <a:moveTo>
                    <a:pt x="2956" y="7317"/>
                  </a:moveTo>
                  <a:cubicBezTo>
                    <a:pt x="2728" y="8644"/>
                    <a:pt x="2501" y="9971"/>
                    <a:pt x="2956" y="11777"/>
                  </a:cubicBezTo>
                  <a:cubicBezTo>
                    <a:pt x="3411" y="13583"/>
                    <a:pt x="4547" y="15868"/>
                    <a:pt x="5230" y="17416"/>
                  </a:cubicBezTo>
                  <a:cubicBezTo>
                    <a:pt x="5912" y="18965"/>
                    <a:pt x="6139" y="19775"/>
                    <a:pt x="5798" y="20365"/>
                  </a:cubicBezTo>
                  <a:cubicBezTo>
                    <a:pt x="5457" y="20955"/>
                    <a:pt x="4547" y="21324"/>
                    <a:pt x="3638" y="21397"/>
                  </a:cubicBezTo>
                  <a:cubicBezTo>
                    <a:pt x="2728" y="21471"/>
                    <a:pt x="1819" y="21250"/>
                    <a:pt x="1137" y="19997"/>
                  </a:cubicBezTo>
                  <a:cubicBezTo>
                    <a:pt x="455" y="18743"/>
                    <a:pt x="0" y="16458"/>
                    <a:pt x="0" y="14062"/>
                  </a:cubicBezTo>
                  <a:cubicBezTo>
                    <a:pt x="0" y="11666"/>
                    <a:pt x="455" y="9160"/>
                    <a:pt x="1933" y="7059"/>
                  </a:cubicBezTo>
                  <a:cubicBezTo>
                    <a:pt x="3411" y="4958"/>
                    <a:pt x="5912" y="3262"/>
                    <a:pt x="7844" y="2156"/>
                  </a:cubicBezTo>
                  <a:cubicBezTo>
                    <a:pt x="9777" y="1051"/>
                    <a:pt x="11141" y="534"/>
                    <a:pt x="12619" y="240"/>
                  </a:cubicBezTo>
                  <a:cubicBezTo>
                    <a:pt x="14097" y="-55"/>
                    <a:pt x="15688" y="-129"/>
                    <a:pt x="17280" y="313"/>
                  </a:cubicBezTo>
                  <a:cubicBezTo>
                    <a:pt x="18872" y="756"/>
                    <a:pt x="20463" y="1714"/>
                    <a:pt x="21032" y="2894"/>
                  </a:cubicBezTo>
                  <a:cubicBezTo>
                    <a:pt x="21600" y="4073"/>
                    <a:pt x="21145" y="5474"/>
                    <a:pt x="18189" y="6801"/>
                  </a:cubicBezTo>
                  <a:cubicBezTo>
                    <a:pt x="15234" y="8128"/>
                    <a:pt x="9777" y="9381"/>
                    <a:pt x="6707" y="10008"/>
                  </a:cubicBezTo>
                  <a:cubicBezTo>
                    <a:pt x="3638" y="10634"/>
                    <a:pt x="2956" y="10634"/>
                    <a:pt x="2274" y="106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6184282" y="2831604"/>
              <a:ext cx="311119" cy="32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9678"/>
                  </a:moveTo>
                  <a:cubicBezTo>
                    <a:pt x="1763" y="9958"/>
                    <a:pt x="3527" y="10239"/>
                    <a:pt x="5143" y="11501"/>
                  </a:cubicBezTo>
                  <a:cubicBezTo>
                    <a:pt x="6759" y="12764"/>
                    <a:pt x="8229" y="15008"/>
                    <a:pt x="8743" y="16901"/>
                  </a:cubicBezTo>
                  <a:cubicBezTo>
                    <a:pt x="9257" y="18795"/>
                    <a:pt x="8816" y="20338"/>
                    <a:pt x="7935" y="20969"/>
                  </a:cubicBezTo>
                  <a:cubicBezTo>
                    <a:pt x="7053" y="21600"/>
                    <a:pt x="5731" y="21319"/>
                    <a:pt x="4849" y="19917"/>
                  </a:cubicBezTo>
                  <a:cubicBezTo>
                    <a:pt x="3967" y="18514"/>
                    <a:pt x="3527" y="15990"/>
                    <a:pt x="4629" y="13325"/>
                  </a:cubicBezTo>
                  <a:cubicBezTo>
                    <a:pt x="5731" y="10660"/>
                    <a:pt x="8376" y="7855"/>
                    <a:pt x="11461" y="5610"/>
                  </a:cubicBezTo>
                  <a:cubicBezTo>
                    <a:pt x="14547" y="3366"/>
                    <a:pt x="18073" y="168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6583238" y="2704617"/>
              <a:ext cx="242330" cy="39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47" fill="norm" stroke="1" extrusionOk="0">
                  <a:moveTo>
                    <a:pt x="21320" y="0"/>
                  </a:moveTo>
                  <a:cubicBezTo>
                    <a:pt x="17782" y="0"/>
                    <a:pt x="14244" y="0"/>
                    <a:pt x="10892" y="1238"/>
                  </a:cubicBezTo>
                  <a:cubicBezTo>
                    <a:pt x="7541" y="2475"/>
                    <a:pt x="4375" y="4950"/>
                    <a:pt x="2420" y="7762"/>
                  </a:cubicBezTo>
                  <a:cubicBezTo>
                    <a:pt x="465" y="10575"/>
                    <a:pt x="-280" y="13725"/>
                    <a:pt x="92" y="16200"/>
                  </a:cubicBezTo>
                  <a:cubicBezTo>
                    <a:pt x="465" y="18675"/>
                    <a:pt x="1954" y="20475"/>
                    <a:pt x="4375" y="21037"/>
                  </a:cubicBezTo>
                  <a:cubicBezTo>
                    <a:pt x="6796" y="21600"/>
                    <a:pt x="10148" y="20925"/>
                    <a:pt x="13499" y="202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6887836" y="2690938"/>
              <a:ext cx="225570" cy="44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93" fill="norm" stroke="1" extrusionOk="0">
                  <a:moveTo>
                    <a:pt x="14046" y="6219"/>
                  </a:moveTo>
                  <a:cubicBezTo>
                    <a:pt x="13037" y="6013"/>
                    <a:pt x="12027" y="5808"/>
                    <a:pt x="11220" y="5962"/>
                  </a:cubicBezTo>
                  <a:cubicBezTo>
                    <a:pt x="10412" y="6116"/>
                    <a:pt x="9807" y="6631"/>
                    <a:pt x="8192" y="8585"/>
                  </a:cubicBezTo>
                  <a:cubicBezTo>
                    <a:pt x="6577" y="10539"/>
                    <a:pt x="3952" y="13933"/>
                    <a:pt x="2539" y="16042"/>
                  </a:cubicBezTo>
                  <a:cubicBezTo>
                    <a:pt x="1126" y="18151"/>
                    <a:pt x="924" y="18973"/>
                    <a:pt x="622" y="19796"/>
                  </a:cubicBezTo>
                  <a:cubicBezTo>
                    <a:pt x="319" y="20619"/>
                    <a:pt x="-85" y="21442"/>
                    <a:pt x="16" y="21391"/>
                  </a:cubicBezTo>
                  <a:cubicBezTo>
                    <a:pt x="117" y="21339"/>
                    <a:pt x="722" y="20413"/>
                    <a:pt x="2337" y="17996"/>
                  </a:cubicBezTo>
                  <a:cubicBezTo>
                    <a:pt x="3952" y="15579"/>
                    <a:pt x="6577" y="11671"/>
                    <a:pt x="8797" y="8739"/>
                  </a:cubicBezTo>
                  <a:cubicBezTo>
                    <a:pt x="11018" y="5808"/>
                    <a:pt x="12835" y="3853"/>
                    <a:pt x="14450" y="2465"/>
                  </a:cubicBezTo>
                  <a:cubicBezTo>
                    <a:pt x="16065" y="1076"/>
                    <a:pt x="17478" y="253"/>
                    <a:pt x="18487" y="48"/>
                  </a:cubicBezTo>
                  <a:cubicBezTo>
                    <a:pt x="19496" y="-158"/>
                    <a:pt x="20102" y="253"/>
                    <a:pt x="20607" y="2259"/>
                  </a:cubicBezTo>
                  <a:cubicBezTo>
                    <a:pt x="21111" y="4265"/>
                    <a:pt x="21515" y="7865"/>
                    <a:pt x="21515" y="11208"/>
                  </a:cubicBezTo>
                  <a:cubicBezTo>
                    <a:pt x="21515" y="14551"/>
                    <a:pt x="21111" y="17636"/>
                    <a:pt x="20708" y="207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6965253" y="2907796"/>
              <a:ext cx="241277" cy="6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7060494" y="2704617"/>
              <a:ext cx="315598" cy="67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18024" y="0"/>
                  </a:moveTo>
                  <a:cubicBezTo>
                    <a:pt x="19454" y="2038"/>
                    <a:pt x="20885" y="4075"/>
                    <a:pt x="21242" y="6181"/>
                  </a:cubicBezTo>
                  <a:cubicBezTo>
                    <a:pt x="21600" y="8287"/>
                    <a:pt x="20885" y="10460"/>
                    <a:pt x="18811" y="12498"/>
                  </a:cubicBezTo>
                  <a:cubicBezTo>
                    <a:pt x="16736" y="14536"/>
                    <a:pt x="13303" y="16438"/>
                    <a:pt x="9942" y="17932"/>
                  </a:cubicBezTo>
                  <a:cubicBezTo>
                    <a:pt x="6580" y="19426"/>
                    <a:pt x="3290" y="2051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4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5719" y="4742762"/>
              <a:ext cx="529867" cy="88894"/>
            </a:xfrm>
            <a:prstGeom prst="rect">
              <a:avLst/>
            </a:prstGeom>
            <a:effectLst/>
          </p:spPr>
        </p:pic>
        <p:pic>
          <p:nvPicPr>
            <p:cNvPr id="104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6358" y="4501486"/>
              <a:ext cx="1193684" cy="101593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376" y="4318444"/>
              <a:ext cx="1359243" cy="119552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77800" y="4095127"/>
              <a:ext cx="736530" cy="57148"/>
            </a:xfrm>
            <a:prstGeom prst="rect">
              <a:avLst/>
            </a:prstGeom>
            <a:effectLst/>
          </p:spPr>
        </p:pic>
        <p:pic>
          <p:nvPicPr>
            <p:cNvPr id="105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41294" y="3960659"/>
              <a:ext cx="469857" cy="51930"/>
            </a:xfrm>
            <a:prstGeom prst="rect">
              <a:avLst/>
            </a:prstGeom>
            <a:effectLst/>
          </p:spPr>
        </p:pic>
        <p:sp>
          <p:nvSpPr>
            <p:cNvPr id="1055" name="Line"/>
            <p:cNvSpPr/>
            <p:nvPr/>
          </p:nvSpPr>
          <p:spPr>
            <a:xfrm>
              <a:off x="8939906" y="2310956"/>
              <a:ext cx="146036" cy="17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9341624" y="1801804"/>
              <a:ext cx="322110" cy="53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88" fill="norm" stroke="1" extrusionOk="0">
                  <a:moveTo>
                    <a:pt x="2851" y="10680"/>
                  </a:moveTo>
                  <a:cubicBezTo>
                    <a:pt x="2851" y="13295"/>
                    <a:pt x="2851" y="15911"/>
                    <a:pt x="2851" y="17472"/>
                  </a:cubicBezTo>
                  <a:cubicBezTo>
                    <a:pt x="2851" y="19033"/>
                    <a:pt x="2851" y="19539"/>
                    <a:pt x="2851" y="20130"/>
                  </a:cubicBezTo>
                  <a:cubicBezTo>
                    <a:pt x="2851" y="20720"/>
                    <a:pt x="2851" y="21395"/>
                    <a:pt x="2639" y="21480"/>
                  </a:cubicBezTo>
                  <a:cubicBezTo>
                    <a:pt x="2427" y="21564"/>
                    <a:pt x="2004" y="21058"/>
                    <a:pt x="1580" y="19328"/>
                  </a:cubicBezTo>
                  <a:cubicBezTo>
                    <a:pt x="1157" y="17598"/>
                    <a:pt x="733" y="14645"/>
                    <a:pt x="662" y="11523"/>
                  </a:cubicBezTo>
                  <a:cubicBezTo>
                    <a:pt x="592" y="8401"/>
                    <a:pt x="874" y="5111"/>
                    <a:pt x="1157" y="3255"/>
                  </a:cubicBezTo>
                  <a:cubicBezTo>
                    <a:pt x="1439" y="1398"/>
                    <a:pt x="1721" y="976"/>
                    <a:pt x="2145" y="639"/>
                  </a:cubicBezTo>
                  <a:cubicBezTo>
                    <a:pt x="2568" y="301"/>
                    <a:pt x="3133" y="48"/>
                    <a:pt x="3768" y="6"/>
                  </a:cubicBezTo>
                  <a:cubicBezTo>
                    <a:pt x="4404" y="-36"/>
                    <a:pt x="5110" y="133"/>
                    <a:pt x="6027" y="1230"/>
                  </a:cubicBezTo>
                  <a:cubicBezTo>
                    <a:pt x="6945" y="2327"/>
                    <a:pt x="8074" y="4352"/>
                    <a:pt x="8074" y="6292"/>
                  </a:cubicBezTo>
                  <a:cubicBezTo>
                    <a:pt x="8074" y="8233"/>
                    <a:pt x="6945" y="10089"/>
                    <a:pt x="5957" y="11144"/>
                  </a:cubicBezTo>
                  <a:cubicBezTo>
                    <a:pt x="4968" y="12198"/>
                    <a:pt x="4121" y="12452"/>
                    <a:pt x="3274" y="12620"/>
                  </a:cubicBezTo>
                  <a:cubicBezTo>
                    <a:pt x="2427" y="12789"/>
                    <a:pt x="1580" y="12873"/>
                    <a:pt x="945" y="12705"/>
                  </a:cubicBezTo>
                  <a:cubicBezTo>
                    <a:pt x="310" y="12536"/>
                    <a:pt x="-114" y="12114"/>
                    <a:pt x="27" y="11945"/>
                  </a:cubicBezTo>
                  <a:cubicBezTo>
                    <a:pt x="168" y="11777"/>
                    <a:pt x="874" y="11861"/>
                    <a:pt x="1862" y="12198"/>
                  </a:cubicBezTo>
                  <a:cubicBezTo>
                    <a:pt x="2851" y="12536"/>
                    <a:pt x="4121" y="13127"/>
                    <a:pt x="4968" y="13591"/>
                  </a:cubicBezTo>
                  <a:cubicBezTo>
                    <a:pt x="5815" y="14055"/>
                    <a:pt x="6239" y="14392"/>
                    <a:pt x="6662" y="14392"/>
                  </a:cubicBezTo>
                  <a:cubicBezTo>
                    <a:pt x="7086" y="14392"/>
                    <a:pt x="7510" y="14055"/>
                    <a:pt x="8074" y="13886"/>
                  </a:cubicBezTo>
                  <a:cubicBezTo>
                    <a:pt x="8639" y="13717"/>
                    <a:pt x="9345" y="13717"/>
                    <a:pt x="10192" y="14139"/>
                  </a:cubicBezTo>
                  <a:cubicBezTo>
                    <a:pt x="11039" y="14561"/>
                    <a:pt x="12027" y="15405"/>
                    <a:pt x="12592" y="16080"/>
                  </a:cubicBezTo>
                  <a:cubicBezTo>
                    <a:pt x="13157" y="16755"/>
                    <a:pt x="13298" y="17261"/>
                    <a:pt x="13298" y="17767"/>
                  </a:cubicBezTo>
                  <a:cubicBezTo>
                    <a:pt x="13298" y="18273"/>
                    <a:pt x="13157" y="18780"/>
                    <a:pt x="12804" y="18906"/>
                  </a:cubicBezTo>
                  <a:cubicBezTo>
                    <a:pt x="12451" y="19033"/>
                    <a:pt x="11886" y="18780"/>
                    <a:pt x="11745" y="18062"/>
                  </a:cubicBezTo>
                  <a:cubicBezTo>
                    <a:pt x="11604" y="17345"/>
                    <a:pt x="11886" y="16164"/>
                    <a:pt x="13580" y="14941"/>
                  </a:cubicBezTo>
                  <a:cubicBezTo>
                    <a:pt x="15274" y="13717"/>
                    <a:pt x="18380" y="12451"/>
                    <a:pt x="21486" y="111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9720877" y="1950751"/>
              <a:ext cx="114290" cy="27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10800" y="3739"/>
                  </a:moveTo>
                  <a:cubicBezTo>
                    <a:pt x="10400" y="2772"/>
                    <a:pt x="10000" y="1804"/>
                    <a:pt x="9000" y="1079"/>
                  </a:cubicBezTo>
                  <a:cubicBezTo>
                    <a:pt x="8000" y="354"/>
                    <a:pt x="6400" y="-130"/>
                    <a:pt x="5200" y="31"/>
                  </a:cubicBezTo>
                  <a:cubicBezTo>
                    <a:pt x="4000" y="192"/>
                    <a:pt x="3200" y="998"/>
                    <a:pt x="2200" y="3980"/>
                  </a:cubicBezTo>
                  <a:cubicBezTo>
                    <a:pt x="1200" y="6963"/>
                    <a:pt x="0" y="12121"/>
                    <a:pt x="0" y="15506"/>
                  </a:cubicBezTo>
                  <a:cubicBezTo>
                    <a:pt x="0" y="18891"/>
                    <a:pt x="1200" y="20503"/>
                    <a:pt x="5000" y="20986"/>
                  </a:cubicBezTo>
                  <a:cubicBezTo>
                    <a:pt x="8800" y="21470"/>
                    <a:pt x="15200" y="20825"/>
                    <a:pt x="21600" y="201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9907914" y="1906314"/>
              <a:ext cx="155830" cy="3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67" fill="norm" stroke="1" extrusionOk="0">
                  <a:moveTo>
                    <a:pt x="4853" y="8332"/>
                  </a:moveTo>
                  <a:cubicBezTo>
                    <a:pt x="5145" y="7437"/>
                    <a:pt x="5437" y="6542"/>
                    <a:pt x="5145" y="6734"/>
                  </a:cubicBezTo>
                  <a:cubicBezTo>
                    <a:pt x="4853" y="6926"/>
                    <a:pt x="3977" y="8204"/>
                    <a:pt x="3102" y="10632"/>
                  </a:cubicBezTo>
                  <a:cubicBezTo>
                    <a:pt x="2226" y="13060"/>
                    <a:pt x="1350" y="16639"/>
                    <a:pt x="767" y="18748"/>
                  </a:cubicBezTo>
                  <a:cubicBezTo>
                    <a:pt x="183" y="20857"/>
                    <a:pt x="-109" y="21496"/>
                    <a:pt x="37" y="20793"/>
                  </a:cubicBezTo>
                  <a:cubicBezTo>
                    <a:pt x="183" y="20090"/>
                    <a:pt x="767" y="18045"/>
                    <a:pt x="2226" y="15105"/>
                  </a:cubicBezTo>
                  <a:cubicBezTo>
                    <a:pt x="3686" y="12166"/>
                    <a:pt x="6021" y="8332"/>
                    <a:pt x="7772" y="5775"/>
                  </a:cubicBezTo>
                  <a:cubicBezTo>
                    <a:pt x="9523" y="3219"/>
                    <a:pt x="10691" y="1941"/>
                    <a:pt x="12004" y="1110"/>
                  </a:cubicBezTo>
                  <a:cubicBezTo>
                    <a:pt x="13318" y="279"/>
                    <a:pt x="14777" y="-104"/>
                    <a:pt x="15653" y="24"/>
                  </a:cubicBezTo>
                  <a:cubicBezTo>
                    <a:pt x="16529" y="152"/>
                    <a:pt x="16821" y="791"/>
                    <a:pt x="17259" y="2772"/>
                  </a:cubicBezTo>
                  <a:cubicBezTo>
                    <a:pt x="17696" y="4753"/>
                    <a:pt x="18280" y="8076"/>
                    <a:pt x="19010" y="11016"/>
                  </a:cubicBezTo>
                  <a:cubicBezTo>
                    <a:pt x="19740" y="13955"/>
                    <a:pt x="20615" y="16511"/>
                    <a:pt x="21491" y="190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9969721" y="2056982"/>
              <a:ext cx="201962" cy="8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4548" y="21600"/>
                  </a:moveTo>
                  <a:cubicBezTo>
                    <a:pt x="2544" y="21046"/>
                    <a:pt x="540" y="20492"/>
                    <a:pt x="94" y="20492"/>
                  </a:cubicBezTo>
                  <a:cubicBezTo>
                    <a:pt x="-351" y="20492"/>
                    <a:pt x="762" y="21046"/>
                    <a:pt x="3769" y="19938"/>
                  </a:cubicBezTo>
                  <a:cubicBezTo>
                    <a:pt x="6775" y="18831"/>
                    <a:pt x="11674" y="16062"/>
                    <a:pt x="14903" y="12462"/>
                  </a:cubicBezTo>
                  <a:cubicBezTo>
                    <a:pt x="18131" y="8862"/>
                    <a:pt x="19690" y="4431"/>
                    <a:pt x="2124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10133586" y="1953899"/>
              <a:ext cx="96736" cy="35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31" fill="norm" stroke="1" extrusionOk="0">
                  <a:moveTo>
                    <a:pt x="9651" y="3901"/>
                  </a:moveTo>
                  <a:cubicBezTo>
                    <a:pt x="9651" y="3139"/>
                    <a:pt x="9651" y="2376"/>
                    <a:pt x="8962" y="1550"/>
                  </a:cubicBezTo>
                  <a:cubicBezTo>
                    <a:pt x="8272" y="724"/>
                    <a:pt x="6894" y="-165"/>
                    <a:pt x="7123" y="26"/>
                  </a:cubicBezTo>
                  <a:cubicBezTo>
                    <a:pt x="7353" y="216"/>
                    <a:pt x="9192" y="1487"/>
                    <a:pt x="12409" y="3837"/>
                  </a:cubicBezTo>
                  <a:cubicBezTo>
                    <a:pt x="15626" y="6188"/>
                    <a:pt x="20221" y="9619"/>
                    <a:pt x="20911" y="12604"/>
                  </a:cubicBezTo>
                  <a:cubicBezTo>
                    <a:pt x="21600" y="15590"/>
                    <a:pt x="18383" y="18131"/>
                    <a:pt x="15855" y="19593"/>
                  </a:cubicBezTo>
                  <a:cubicBezTo>
                    <a:pt x="13328" y="21054"/>
                    <a:pt x="11489" y="21435"/>
                    <a:pt x="8962" y="21308"/>
                  </a:cubicBezTo>
                  <a:cubicBezTo>
                    <a:pt x="6434" y="21181"/>
                    <a:pt x="3217" y="20546"/>
                    <a:pt x="0" y="199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10468973" y="2074807"/>
              <a:ext cx="267804" cy="2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898" fill="norm" stroke="1" extrusionOk="0">
                  <a:moveTo>
                    <a:pt x="2132" y="20898"/>
                  </a:moveTo>
                  <a:cubicBezTo>
                    <a:pt x="1112" y="19236"/>
                    <a:pt x="91" y="17575"/>
                    <a:pt x="6" y="15082"/>
                  </a:cubicBezTo>
                  <a:cubicBezTo>
                    <a:pt x="-79" y="12590"/>
                    <a:pt x="771" y="9267"/>
                    <a:pt x="3323" y="5944"/>
                  </a:cubicBezTo>
                  <a:cubicBezTo>
                    <a:pt x="5874" y="2621"/>
                    <a:pt x="10126" y="-702"/>
                    <a:pt x="13442" y="129"/>
                  </a:cubicBezTo>
                  <a:cubicBezTo>
                    <a:pt x="16759" y="960"/>
                    <a:pt x="19140" y="5944"/>
                    <a:pt x="21521" y="109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10429694" y="2177620"/>
              <a:ext cx="326131" cy="5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885" fill="norm" stroke="1" extrusionOk="0">
                  <a:moveTo>
                    <a:pt x="2661" y="11172"/>
                  </a:moveTo>
                  <a:cubicBezTo>
                    <a:pt x="1407" y="14897"/>
                    <a:pt x="153" y="18621"/>
                    <a:pt x="13" y="20110"/>
                  </a:cubicBezTo>
                  <a:cubicBezTo>
                    <a:pt x="-126" y="21600"/>
                    <a:pt x="849" y="20855"/>
                    <a:pt x="3567" y="18621"/>
                  </a:cubicBezTo>
                  <a:cubicBezTo>
                    <a:pt x="6284" y="16386"/>
                    <a:pt x="10744" y="12662"/>
                    <a:pt x="14019" y="9310"/>
                  </a:cubicBezTo>
                  <a:cubicBezTo>
                    <a:pt x="17293" y="5959"/>
                    <a:pt x="19384" y="2979"/>
                    <a:pt x="214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10508199" y="1955392"/>
              <a:ext cx="203181" cy="45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75" y="100"/>
                    <a:pt x="19350" y="200"/>
                    <a:pt x="18000" y="1100"/>
                  </a:cubicBezTo>
                  <a:cubicBezTo>
                    <a:pt x="16650" y="2000"/>
                    <a:pt x="15075" y="3700"/>
                    <a:pt x="12487" y="6250"/>
                  </a:cubicBezTo>
                  <a:cubicBezTo>
                    <a:pt x="9900" y="8800"/>
                    <a:pt x="6300" y="12200"/>
                    <a:pt x="4050" y="14900"/>
                  </a:cubicBezTo>
                  <a:cubicBezTo>
                    <a:pt x="1800" y="17600"/>
                    <a:pt x="900" y="19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10868396" y="2040158"/>
              <a:ext cx="215407" cy="33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062" fill="norm" stroke="1" extrusionOk="0">
                  <a:moveTo>
                    <a:pt x="20339" y="4313"/>
                  </a:moveTo>
                  <a:cubicBezTo>
                    <a:pt x="18913" y="3503"/>
                    <a:pt x="17486" y="2693"/>
                    <a:pt x="16569" y="1951"/>
                  </a:cubicBezTo>
                  <a:cubicBezTo>
                    <a:pt x="15652" y="1208"/>
                    <a:pt x="15245" y="533"/>
                    <a:pt x="14532" y="196"/>
                  </a:cubicBezTo>
                  <a:cubicBezTo>
                    <a:pt x="13818" y="-142"/>
                    <a:pt x="12800" y="-142"/>
                    <a:pt x="10864" y="1006"/>
                  </a:cubicBezTo>
                  <a:cubicBezTo>
                    <a:pt x="8928" y="2153"/>
                    <a:pt x="6075" y="4448"/>
                    <a:pt x="3935" y="7350"/>
                  </a:cubicBezTo>
                  <a:cubicBezTo>
                    <a:pt x="1796" y="10253"/>
                    <a:pt x="369" y="13763"/>
                    <a:pt x="64" y="16125"/>
                  </a:cubicBezTo>
                  <a:cubicBezTo>
                    <a:pt x="-242" y="18488"/>
                    <a:pt x="573" y="19703"/>
                    <a:pt x="2203" y="20446"/>
                  </a:cubicBezTo>
                  <a:cubicBezTo>
                    <a:pt x="3833" y="21188"/>
                    <a:pt x="6279" y="21458"/>
                    <a:pt x="9539" y="20108"/>
                  </a:cubicBezTo>
                  <a:cubicBezTo>
                    <a:pt x="12800" y="18758"/>
                    <a:pt x="16875" y="15788"/>
                    <a:pt x="19015" y="12818"/>
                  </a:cubicBezTo>
                  <a:cubicBezTo>
                    <a:pt x="21154" y="9848"/>
                    <a:pt x="21358" y="6878"/>
                    <a:pt x="19320" y="5123"/>
                  </a:cubicBezTo>
                  <a:cubicBezTo>
                    <a:pt x="17283" y="3368"/>
                    <a:pt x="13003" y="2828"/>
                    <a:pt x="8724" y="22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2806419" y="4184019"/>
              <a:ext cx="7390661" cy="2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" y="0"/>
                    <a:pt x="507" y="0"/>
                    <a:pt x="758" y="185"/>
                  </a:cubicBezTo>
                  <a:cubicBezTo>
                    <a:pt x="1008" y="369"/>
                    <a:pt x="1256" y="738"/>
                    <a:pt x="1478" y="1108"/>
                  </a:cubicBezTo>
                  <a:cubicBezTo>
                    <a:pt x="1701" y="1477"/>
                    <a:pt x="1899" y="1846"/>
                    <a:pt x="2122" y="2215"/>
                  </a:cubicBezTo>
                  <a:cubicBezTo>
                    <a:pt x="2344" y="2585"/>
                    <a:pt x="2592" y="2954"/>
                    <a:pt x="2814" y="3138"/>
                  </a:cubicBezTo>
                  <a:cubicBezTo>
                    <a:pt x="3037" y="3323"/>
                    <a:pt x="3235" y="3323"/>
                    <a:pt x="3452" y="3323"/>
                  </a:cubicBezTo>
                  <a:cubicBezTo>
                    <a:pt x="3668" y="3323"/>
                    <a:pt x="3903" y="3323"/>
                    <a:pt x="4147" y="3323"/>
                  </a:cubicBezTo>
                  <a:cubicBezTo>
                    <a:pt x="4392" y="3323"/>
                    <a:pt x="4645" y="3323"/>
                    <a:pt x="4908" y="3323"/>
                  </a:cubicBezTo>
                  <a:cubicBezTo>
                    <a:pt x="5171" y="3323"/>
                    <a:pt x="5443" y="3323"/>
                    <a:pt x="5663" y="3323"/>
                  </a:cubicBezTo>
                  <a:cubicBezTo>
                    <a:pt x="5882" y="3323"/>
                    <a:pt x="6049" y="3323"/>
                    <a:pt x="6198" y="3323"/>
                  </a:cubicBezTo>
                  <a:cubicBezTo>
                    <a:pt x="6346" y="3323"/>
                    <a:pt x="6476" y="3323"/>
                    <a:pt x="6619" y="3231"/>
                  </a:cubicBezTo>
                  <a:cubicBezTo>
                    <a:pt x="6761" y="3138"/>
                    <a:pt x="6915" y="2954"/>
                    <a:pt x="7073" y="2862"/>
                  </a:cubicBezTo>
                  <a:cubicBezTo>
                    <a:pt x="7231" y="2769"/>
                    <a:pt x="7392" y="2769"/>
                    <a:pt x="7546" y="2769"/>
                  </a:cubicBezTo>
                  <a:cubicBezTo>
                    <a:pt x="7701" y="2769"/>
                    <a:pt x="7849" y="2769"/>
                    <a:pt x="8013" y="2769"/>
                  </a:cubicBezTo>
                  <a:cubicBezTo>
                    <a:pt x="8177" y="2769"/>
                    <a:pt x="8357" y="2769"/>
                    <a:pt x="8530" y="2769"/>
                  </a:cubicBezTo>
                  <a:cubicBezTo>
                    <a:pt x="8703" y="2769"/>
                    <a:pt x="8870" y="2769"/>
                    <a:pt x="9022" y="2862"/>
                  </a:cubicBezTo>
                  <a:cubicBezTo>
                    <a:pt x="9173" y="2954"/>
                    <a:pt x="9309" y="3138"/>
                    <a:pt x="9467" y="3231"/>
                  </a:cubicBezTo>
                  <a:cubicBezTo>
                    <a:pt x="9625" y="3323"/>
                    <a:pt x="9804" y="3323"/>
                    <a:pt x="9990" y="3323"/>
                  </a:cubicBezTo>
                  <a:cubicBezTo>
                    <a:pt x="10175" y="3323"/>
                    <a:pt x="10367" y="3323"/>
                    <a:pt x="10549" y="3415"/>
                  </a:cubicBezTo>
                  <a:cubicBezTo>
                    <a:pt x="10732" y="3508"/>
                    <a:pt x="10905" y="3692"/>
                    <a:pt x="11075" y="3877"/>
                  </a:cubicBezTo>
                  <a:cubicBezTo>
                    <a:pt x="11245" y="4062"/>
                    <a:pt x="11412" y="4246"/>
                    <a:pt x="11589" y="4338"/>
                  </a:cubicBezTo>
                  <a:cubicBezTo>
                    <a:pt x="11765" y="4431"/>
                    <a:pt x="11951" y="4431"/>
                    <a:pt x="12133" y="4615"/>
                  </a:cubicBezTo>
                  <a:cubicBezTo>
                    <a:pt x="12315" y="4800"/>
                    <a:pt x="12495" y="5169"/>
                    <a:pt x="12671" y="5446"/>
                  </a:cubicBezTo>
                  <a:cubicBezTo>
                    <a:pt x="12847" y="5723"/>
                    <a:pt x="13021" y="5908"/>
                    <a:pt x="13200" y="6092"/>
                  </a:cubicBezTo>
                  <a:cubicBezTo>
                    <a:pt x="13379" y="6277"/>
                    <a:pt x="13565" y="6462"/>
                    <a:pt x="13754" y="6738"/>
                  </a:cubicBezTo>
                  <a:cubicBezTo>
                    <a:pt x="13942" y="7015"/>
                    <a:pt x="14134" y="7385"/>
                    <a:pt x="14323" y="7662"/>
                  </a:cubicBezTo>
                  <a:cubicBezTo>
                    <a:pt x="14511" y="7938"/>
                    <a:pt x="14697" y="8123"/>
                    <a:pt x="14882" y="8400"/>
                  </a:cubicBezTo>
                  <a:cubicBezTo>
                    <a:pt x="15068" y="8677"/>
                    <a:pt x="15254" y="9046"/>
                    <a:pt x="15430" y="9415"/>
                  </a:cubicBezTo>
                  <a:cubicBezTo>
                    <a:pt x="15606" y="9785"/>
                    <a:pt x="15773" y="10154"/>
                    <a:pt x="15949" y="10431"/>
                  </a:cubicBezTo>
                  <a:cubicBezTo>
                    <a:pt x="16126" y="10708"/>
                    <a:pt x="16311" y="10892"/>
                    <a:pt x="16491" y="11169"/>
                  </a:cubicBezTo>
                  <a:cubicBezTo>
                    <a:pt x="16670" y="11446"/>
                    <a:pt x="16843" y="11815"/>
                    <a:pt x="17016" y="12185"/>
                  </a:cubicBezTo>
                  <a:cubicBezTo>
                    <a:pt x="17190" y="12554"/>
                    <a:pt x="17363" y="12923"/>
                    <a:pt x="17518" y="13292"/>
                  </a:cubicBezTo>
                  <a:cubicBezTo>
                    <a:pt x="17672" y="13662"/>
                    <a:pt x="17808" y="14031"/>
                    <a:pt x="18034" y="14492"/>
                  </a:cubicBezTo>
                  <a:cubicBezTo>
                    <a:pt x="18260" y="14954"/>
                    <a:pt x="18575" y="15508"/>
                    <a:pt x="18875" y="16062"/>
                  </a:cubicBezTo>
                  <a:cubicBezTo>
                    <a:pt x="19175" y="16615"/>
                    <a:pt x="19460" y="17169"/>
                    <a:pt x="19778" y="17723"/>
                  </a:cubicBezTo>
                  <a:cubicBezTo>
                    <a:pt x="20097" y="18277"/>
                    <a:pt x="20449" y="18831"/>
                    <a:pt x="20759" y="19477"/>
                  </a:cubicBezTo>
                  <a:cubicBezTo>
                    <a:pt x="21068" y="20123"/>
                    <a:pt x="21334" y="2086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3022297" y="3825190"/>
              <a:ext cx="393662" cy="2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3368" y="6957"/>
                    <a:pt x="6735" y="-898"/>
                    <a:pt x="10335" y="84"/>
                  </a:cubicBezTo>
                  <a:cubicBezTo>
                    <a:pt x="13935" y="1066"/>
                    <a:pt x="17768" y="10884"/>
                    <a:pt x="21600" y="207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3087684" y="3910996"/>
              <a:ext cx="385419" cy="4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183" fill="norm" stroke="1" extrusionOk="0">
                  <a:moveTo>
                    <a:pt x="2019" y="8836"/>
                  </a:moveTo>
                  <a:cubicBezTo>
                    <a:pt x="1074" y="10800"/>
                    <a:pt x="130" y="12764"/>
                    <a:pt x="12" y="15218"/>
                  </a:cubicBezTo>
                  <a:cubicBezTo>
                    <a:pt x="-106" y="17673"/>
                    <a:pt x="602" y="20618"/>
                    <a:pt x="2727" y="21109"/>
                  </a:cubicBezTo>
                  <a:cubicBezTo>
                    <a:pt x="4851" y="21600"/>
                    <a:pt x="8392" y="19636"/>
                    <a:pt x="11756" y="15709"/>
                  </a:cubicBezTo>
                  <a:cubicBezTo>
                    <a:pt x="15120" y="11782"/>
                    <a:pt x="18307" y="5891"/>
                    <a:pt x="2149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3349237" y="3740508"/>
              <a:ext cx="184676" cy="32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538" fill="norm" stroke="1" extrusionOk="0">
                  <a:moveTo>
                    <a:pt x="4011" y="1184"/>
                  </a:moveTo>
                  <a:cubicBezTo>
                    <a:pt x="2069" y="630"/>
                    <a:pt x="128" y="76"/>
                    <a:pt x="6" y="7"/>
                  </a:cubicBezTo>
                  <a:cubicBezTo>
                    <a:pt x="-115" y="-62"/>
                    <a:pt x="1584" y="353"/>
                    <a:pt x="4618" y="1253"/>
                  </a:cubicBezTo>
                  <a:cubicBezTo>
                    <a:pt x="7651" y="2153"/>
                    <a:pt x="12020" y="3538"/>
                    <a:pt x="15054" y="4715"/>
                  </a:cubicBezTo>
                  <a:cubicBezTo>
                    <a:pt x="18087" y="5892"/>
                    <a:pt x="19786" y="6861"/>
                    <a:pt x="20636" y="7692"/>
                  </a:cubicBezTo>
                  <a:cubicBezTo>
                    <a:pt x="21485" y="8523"/>
                    <a:pt x="21485" y="9215"/>
                    <a:pt x="19543" y="10669"/>
                  </a:cubicBezTo>
                  <a:cubicBezTo>
                    <a:pt x="17602" y="12123"/>
                    <a:pt x="13719" y="14338"/>
                    <a:pt x="11292" y="15792"/>
                  </a:cubicBezTo>
                  <a:cubicBezTo>
                    <a:pt x="8865" y="17246"/>
                    <a:pt x="7894" y="17938"/>
                    <a:pt x="7287" y="18769"/>
                  </a:cubicBezTo>
                  <a:cubicBezTo>
                    <a:pt x="6681" y="19600"/>
                    <a:pt x="6438" y="20569"/>
                    <a:pt x="6195" y="21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3706033" y="3651163"/>
              <a:ext cx="158716" cy="3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33" fill="norm" stroke="1" extrusionOk="0">
                  <a:moveTo>
                    <a:pt x="6076" y="10547"/>
                  </a:moveTo>
                  <a:cubicBezTo>
                    <a:pt x="4969" y="13730"/>
                    <a:pt x="3861" y="16913"/>
                    <a:pt x="3030" y="18789"/>
                  </a:cubicBezTo>
                  <a:cubicBezTo>
                    <a:pt x="2199" y="20665"/>
                    <a:pt x="1645" y="21233"/>
                    <a:pt x="1230" y="21119"/>
                  </a:cubicBezTo>
                  <a:cubicBezTo>
                    <a:pt x="815" y="21006"/>
                    <a:pt x="538" y="20210"/>
                    <a:pt x="261" y="17766"/>
                  </a:cubicBezTo>
                  <a:cubicBezTo>
                    <a:pt x="-16" y="15321"/>
                    <a:pt x="-293" y="11229"/>
                    <a:pt x="676" y="8159"/>
                  </a:cubicBezTo>
                  <a:cubicBezTo>
                    <a:pt x="1645" y="5090"/>
                    <a:pt x="3861" y="3044"/>
                    <a:pt x="6353" y="1679"/>
                  </a:cubicBezTo>
                  <a:cubicBezTo>
                    <a:pt x="8845" y="315"/>
                    <a:pt x="11615" y="-367"/>
                    <a:pt x="14245" y="201"/>
                  </a:cubicBezTo>
                  <a:cubicBezTo>
                    <a:pt x="16876" y="770"/>
                    <a:pt x="19369" y="2589"/>
                    <a:pt x="20338" y="4124"/>
                  </a:cubicBezTo>
                  <a:cubicBezTo>
                    <a:pt x="21307" y="5658"/>
                    <a:pt x="20753" y="6909"/>
                    <a:pt x="17430" y="7818"/>
                  </a:cubicBezTo>
                  <a:cubicBezTo>
                    <a:pt x="14107" y="8728"/>
                    <a:pt x="8015" y="9296"/>
                    <a:pt x="1922" y="98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3843066" y="3879250"/>
              <a:ext cx="182432" cy="17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47" fill="norm" stroke="1" extrusionOk="0">
                  <a:moveTo>
                    <a:pt x="1290" y="6861"/>
                  </a:moveTo>
                  <a:cubicBezTo>
                    <a:pt x="545" y="5845"/>
                    <a:pt x="-200" y="4828"/>
                    <a:pt x="48" y="4320"/>
                  </a:cubicBezTo>
                  <a:cubicBezTo>
                    <a:pt x="297" y="3812"/>
                    <a:pt x="1538" y="3812"/>
                    <a:pt x="3524" y="5464"/>
                  </a:cubicBezTo>
                  <a:cubicBezTo>
                    <a:pt x="5510" y="7115"/>
                    <a:pt x="8241" y="10419"/>
                    <a:pt x="9731" y="12833"/>
                  </a:cubicBezTo>
                  <a:cubicBezTo>
                    <a:pt x="11221" y="15247"/>
                    <a:pt x="11469" y="16772"/>
                    <a:pt x="11345" y="18169"/>
                  </a:cubicBezTo>
                  <a:cubicBezTo>
                    <a:pt x="11221" y="19567"/>
                    <a:pt x="10724" y="20838"/>
                    <a:pt x="9731" y="21219"/>
                  </a:cubicBezTo>
                  <a:cubicBezTo>
                    <a:pt x="8738" y="21600"/>
                    <a:pt x="7248" y="21092"/>
                    <a:pt x="6379" y="20202"/>
                  </a:cubicBezTo>
                  <a:cubicBezTo>
                    <a:pt x="5510" y="19313"/>
                    <a:pt x="5262" y="18042"/>
                    <a:pt x="6007" y="14993"/>
                  </a:cubicBezTo>
                  <a:cubicBezTo>
                    <a:pt x="6752" y="11944"/>
                    <a:pt x="8490" y="7115"/>
                    <a:pt x="11221" y="4320"/>
                  </a:cubicBezTo>
                  <a:cubicBezTo>
                    <a:pt x="13952" y="1525"/>
                    <a:pt x="17676" y="762"/>
                    <a:pt x="214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4099255" y="3779929"/>
              <a:ext cx="137852" cy="30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39" fill="norm" stroke="1" extrusionOk="0">
                  <a:moveTo>
                    <a:pt x="17780" y="4789"/>
                  </a:moveTo>
                  <a:cubicBezTo>
                    <a:pt x="18747" y="3889"/>
                    <a:pt x="19714" y="2989"/>
                    <a:pt x="20359" y="2164"/>
                  </a:cubicBezTo>
                  <a:cubicBezTo>
                    <a:pt x="21004" y="1339"/>
                    <a:pt x="21326" y="589"/>
                    <a:pt x="20520" y="214"/>
                  </a:cubicBezTo>
                  <a:cubicBezTo>
                    <a:pt x="19714" y="-161"/>
                    <a:pt x="17780" y="-161"/>
                    <a:pt x="14556" y="1189"/>
                  </a:cubicBezTo>
                  <a:cubicBezTo>
                    <a:pt x="11332" y="2539"/>
                    <a:pt x="6819" y="5239"/>
                    <a:pt x="3917" y="8164"/>
                  </a:cubicBezTo>
                  <a:cubicBezTo>
                    <a:pt x="1016" y="11089"/>
                    <a:pt x="-274" y="14239"/>
                    <a:pt x="48" y="16414"/>
                  </a:cubicBezTo>
                  <a:cubicBezTo>
                    <a:pt x="371" y="18589"/>
                    <a:pt x="2305" y="19789"/>
                    <a:pt x="5851" y="20464"/>
                  </a:cubicBezTo>
                  <a:cubicBezTo>
                    <a:pt x="9398" y="21139"/>
                    <a:pt x="14556" y="21289"/>
                    <a:pt x="19714" y="214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4228677" y="3773067"/>
              <a:ext cx="211436" cy="31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056" fill="norm" stroke="1" extrusionOk="0">
                  <a:moveTo>
                    <a:pt x="11324" y="8299"/>
                  </a:moveTo>
                  <a:cubicBezTo>
                    <a:pt x="10485" y="8720"/>
                    <a:pt x="9647" y="9141"/>
                    <a:pt x="9122" y="10473"/>
                  </a:cubicBezTo>
                  <a:cubicBezTo>
                    <a:pt x="8598" y="11806"/>
                    <a:pt x="8388" y="14050"/>
                    <a:pt x="8074" y="15733"/>
                  </a:cubicBezTo>
                  <a:cubicBezTo>
                    <a:pt x="7759" y="17416"/>
                    <a:pt x="7340" y="18538"/>
                    <a:pt x="7025" y="18748"/>
                  </a:cubicBezTo>
                  <a:cubicBezTo>
                    <a:pt x="6711" y="18959"/>
                    <a:pt x="6501" y="18258"/>
                    <a:pt x="6711" y="15452"/>
                  </a:cubicBezTo>
                  <a:cubicBezTo>
                    <a:pt x="6920" y="12647"/>
                    <a:pt x="7549" y="7738"/>
                    <a:pt x="7969" y="4933"/>
                  </a:cubicBezTo>
                  <a:cubicBezTo>
                    <a:pt x="8388" y="2128"/>
                    <a:pt x="8598" y="1426"/>
                    <a:pt x="9122" y="795"/>
                  </a:cubicBezTo>
                  <a:cubicBezTo>
                    <a:pt x="9647" y="164"/>
                    <a:pt x="10485" y="-397"/>
                    <a:pt x="12373" y="374"/>
                  </a:cubicBezTo>
                  <a:cubicBezTo>
                    <a:pt x="14260" y="1146"/>
                    <a:pt x="17196" y="3250"/>
                    <a:pt x="18769" y="5073"/>
                  </a:cubicBezTo>
                  <a:cubicBezTo>
                    <a:pt x="20342" y="6896"/>
                    <a:pt x="20551" y="8439"/>
                    <a:pt x="20027" y="9702"/>
                  </a:cubicBezTo>
                  <a:cubicBezTo>
                    <a:pt x="19503" y="10964"/>
                    <a:pt x="18245" y="11946"/>
                    <a:pt x="16986" y="12437"/>
                  </a:cubicBezTo>
                  <a:cubicBezTo>
                    <a:pt x="15728" y="12928"/>
                    <a:pt x="14470" y="12928"/>
                    <a:pt x="14365" y="12787"/>
                  </a:cubicBezTo>
                  <a:cubicBezTo>
                    <a:pt x="14260" y="12647"/>
                    <a:pt x="15309" y="12367"/>
                    <a:pt x="16357" y="12577"/>
                  </a:cubicBezTo>
                  <a:cubicBezTo>
                    <a:pt x="17406" y="12787"/>
                    <a:pt x="18454" y="13489"/>
                    <a:pt x="19503" y="14611"/>
                  </a:cubicBezTo>
                  <a:cubicBezTo>
                    <a:pt x="20551" y="15733"/>
                    <a:pt x="21600" y="17276"/>
                    <a:pt x="20447" y="18468"/>
                  </a:cubicBezTo>
                  <a:cubicBezTo>
                    <a:pt x="19293" y="19660"/>
                    <a:pt x="15938" y="20502"/>
                    <a:pt x="12583" y="20852"/>
                  </a:cubicBezTo>
                  <a:cubicBezTo>
                    <a:pt x="9227" y="21203"/>
                    <a:pt x="5872" y="21063"/>
                    <a:pt x="3775" y="20712"/>
                  </a:cubicBezTo>
                  <a:cubicBezTo>
                    <a:pt x="1678" y="20361"/>
                    <a:pt x="839" y="19800"/>
                    <a:pt x="0" y="192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4565987" y="3806215"/>
              <a:ext cx="181008" cy="28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227" fill="norm" stroke="1" extrusionOk="0">
                  <a:moveTo>
                    <a:pt x="2886" y="11036"/>
                  </a:moveTo>
                  <a:cubicBezTo>
                    <a:pt x="2390" y="13853"/>
                    <a:pt x="1893" y="16670"/>
                    <a:pt x="1397" y="18549"/>
                  </a:cubicBezTo>
                  <a:cubicBezTo>
                    <a:pt x="900" y="20427"/>
                    <a:pt x="404" y="21366"/>
                    <a:pt x="155" y="21209"/>
                  </a:cubicBezTo>
                  <a:cubicBezTo>
                    <a:pt x="-93" y="21053"/>
                    <a:pt x="-93" y="19801"/>
                    <a:pt x="528" y="17062"/>
                  </a:cubicBezTo>
                  <a:cubicBezTo>
                    <a:pt x="1148" y="14323"/>
                    <a:pt x="2390" y="10096"/>
                    <a:pt x="4004" y="6966"/>
                  </a:cubicBezTo>
                  <a:cubicBezTo>
                    <a:pt x="5617" y="3836"/>
                    <a:pt x="7604" y="1801"/>
                    <a:pt x="9962" y="783"/>
                  </a:cubicBezTo>
                  <a:cubicBezTo>
                    <a:pt x="12321" y="-234"/>
                    <a:pt x="15052" y="-234"/>
                    <a:pt x="17162" y="627"/>
                  </a:cubicBezTo>
                  <a:cubicBezTo>
                    <a:pt x="19273" y="1488"/>
                    <a:pt x="20762" y="3209"/>
                    <a:pt x="21135" y="6418"/>
                  </a:cubicBezTo>
                  <a:cubicBezTo>
                    <a:pt x="21507" y="9627"/>
                    <a:pt x="20762" y="14323"/>
                    <a:pt x="20017" y="190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4861202" y="3786125"/>
              <a:ext cx="158253" cy="31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535" fill="norm" stroke="1" extrusionOk="0">
                  <a:moveTo>
                    <a:pt x="11408" y="6294"/>
                  </a:moveTo>
                  <a:cubicBezTo>
                    <a:pt x="9418" y="10156"/>
                    <a:pt x="7429" y="14019"/>
                    <a:pt x="6008" y="16379"/>
                  </a:cubicBezTo>
                  <a:cubicBezTo>
                    <a:pt x="4587" y="18739"/>
                    <a:pt x="3734" y="19597"/>
                    <a:pt x="2739" y="20313"/>
                  </a:cubicBezTo>
                  <a:cubicBezTo>
                    <a:pt x="1744" y="21028"/>
                    <a:pt x="608" y="21600"/>
                    <a:pt x="181" y="21528"/>
                  </a:cubicBezTo>
                  <a:cubicBezTo>
                    <a:pt x="-245" y="21457"/>
                    <a:pt x="39" y="20742"/>
                    <a:pt x="1460" y="18381"/>
                  </a:cubicBezTo>
                  <a:cubicBezTo>
                    <a:pt x="2881" y="16021"/>
                    <a:pt x="5439" y="12016"/>
                    <a:pt x="7571" y="9012"/>
                  </a:cubicBezTo>
                  <a:cubicBezTo>
                    <a:pt x="9702" y="6008"/>
                    <a:pt x="11408" y="4005"/>
                    <a:pt x="13113" y="2503"/>
                  </a:cubicBezTo>
                  <a:cubicBezTo>
                    <a:pt x="14818" y="1001"/>
                    <a:pt x="16523" y="0"/>
                    <a:pt x="17660" y="0"/>
                  </a:cubicBezTo>
                  <a:cubicBezTo>
                    <a:pt x="18797" y="0"/>
                    <a:pt x="19366" y="1001"/>
                    <a:pt x="19934" y="3862"/>
                  </a:cubicBezTo>
                  <a:cubicBezTo>
                    <a:pt x="20502" y="6723"/>
                    <a:pt x="21071" y="11444"/>
                    <a:pt x="21213" y="14662"/>
                  </a:cubicBezTo>
                  <a:cubicBezTo>
                    <a:pt x="21355" y="17881"/>
                    <a:pt x="21071" y="19597"/>
                    <a:pt x="20787" y="213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4925975" y="4021828"/>
              <a:ext cx="147168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015" fill="norm" stroke="1" extrusionOk="0">
                  <a:moveTo>
                    <a:pt x="2942" y="20015"/>
                  </a:moveTo>
                  <a:cubicBezTo>
                    <a:pt x="1399" y="11375"/>
                    <a:pt x="-144" y="2735"/>
                    <a:pt x="10" y="575"/>
                  </a:cubicBezTo>
                  <a:cubicBezTo>
                    <a:pt x="165" y="-1585"/>
                    <a:pt x="2016" y="2735"/>
                    <a:pt x="5873" y="7055"/>
                  </a:cubicBezTo>
                  <a:cubicBezTo>
                    <a:pt x="9730" y="11375"/>
                    <a:pt x="15593" y="15695"/>
                    <a:pt x="21456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5066793" y="3754379"/>
              <a:ext cx="134925" cy="45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600" fill="norm" stroke="1" extrusionOk="0">
                  <a:moveTo>
                    <a:pt x="7855" y="804"/>
                  </a:moveTo>
                  <a:cubicBezTo>
                    <a:pt x="6218" y="402"/>
                    <a:pt x="4582" y="0"/>
                    <a:pt x="4418" y="0"/>
                  </a:cubicBezTo>
                  <a:cubicBezTo>
                    <a:pt x="4255" y="0"/>
                    <a:pt x="5564" y="402"/>
                    <a:pt x="8673" y="1658"/>
                  </a:cubicBezTo>
                  <a:cubicBezTo>
                    <a:pt x="11782" y="2913"/>
                    <a:pt x="16691" y="5023"/>
                    <a:pt x="19145" y="7334"/>
                  </a:cubicBezTo>
                  <a:cubicBezTo>
                    <a:pt x="21600" y="9645"/>
                    <a:pt x="21600" y="12156"/>
                    <a:pt x="18000" y="14567"/>
                  </a:cubicBezTo>
                  <a:cubicBezTo>
                    <a:pt x="14400" y="16979"/>
                    <a:pt x="7200" y="192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5454104" y="3980276"/>
              <a:ext cx="241277" cy="1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842" y="11375"/>
                    <a:pt x="5684" y="2735"/>
                    <a:pt x="9284" y="575"/>
                  </a:cubicBezTo>
                  <a:cubicBezTo>
                    <a:pt x="12884" y="-1585"/>
                    <a:pt x="17242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5485851" y="4088779"/>
              <a:ext cx="2222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5796970" y="3725165"/>
              <a:ext cx="234016" cy="43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45" fill="norm" stroke="1" extrusionOk="0">
                  <a:moveTo>
                    <a:pt x="7455" y="12292"/>
                  </a:moveTo>
                  <a:cubicBezTo>
                    <a:pt x="6499" y="12084"/>
                    <a:pt x="5543" y="11875"/>
                    <a:pt x="4970" y="12032"/>
                  </a:cubicBezTo>
                  <a:cubicBezTo>
                    <a:pt x="4396" y="12188"/>
                    <a:pt x="4205" y="12710"/>
                    <a:pt x="4301" y="14171"/>
                  </a:cubicBezTo>
                  <a:cubicBezTo>
                    <a:pt x="4396" y="15632"/>
                    <a:pt x="4779" y="18032"/>
                    <a:pt x="4970" y="19492"/>
                  </a:cubicBezTo>
                  <a:cubicBezTo>
                    <a:pt x="5161" y="20953"/>
                    <a:pt x="5161" y="21475"/>
                    <a:pt x="5161" y="21318"/>
                  </a:cubicBezTo>
                  <a:cubicBezTo>
                    <a:pt x="5161" y="21162"/>
                    <a:pt x="5161" y="20327"/>
                    <a:pt x="5065" y="18136"/>
                  </a:cubicBezTo>
                  <a:cubicBezTo>
                    <a:pt x="4970" y="15945"/>
                    <a:pt x="4779" y="12397"/>
                    <a:pt x="5161" y="9423"/>
                  </a:cubicBezTo>
                  <a:cubicBezTo>
                    <a:pt x="5543" y="6449"/>
                    <a:pt x="6499" y="4049"/>
                    <a:pt x="7933" y="2484"/>
                  </a:cubicBezTo>
                  <a:cubicBezTo>
                    <a:pt x="9366" y="918"/>
                    <a:pt x="11278" y="188"/>
                    <a:pt x="13381" y="32"/>
                  </a:cubicBezTo>
                  <a:cubicBezTo>
                    <a:pt x="15483" y="-125"/>
                    <a:pt x="17777" y="292"/>
                    <a:pt x="19306" y="1440"/>
                  </a:cubicBezTo>
                  <a:cubicBezTo>
                    <a:pt x="20835" y="2588"/>
                    <a:pt x="21600" y="4466"/>
                    <a:pt x="20835" y="6084"/>
                  </a:cubicBezTo>
                  <a:cubicBezTo>
                    <a:pt x="20071" y="7701"/>
                    <a:pt x="17777" y="9058"/>
                    <a:pt x="14050" y="9997"/>
                  </a:cubicBezTo>
                  <a:cubicBezTo>
                    <a:pt x="10322" y="10936"/>
                    <a:pt x="5161" y="11458"/>
                    <a:pt x="0" y="119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5993800" y="3974490"/>
              <a:ext cx="209530" cy="17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6781"/>
                  </a:moveTo>
                  <a:cubicBezTo>
                    <a:pt x="1091" y="6279"/>
                    <a:pt x="2182" y="5777"/>
                    <a:pt x="3709" y="7033"/>
                  </a:cubicBezTo>
                  <a:cubicBezTo>
                    <a:pt x="5236" y="8288"/>
                    <a:pt x="7200" y="11302"/>
                    <a:pt x="8400" y="13437"/>
                  </a:cubicBezTo>
                  <a:cubicBezTo>
                    <a:pt x="9600" y="15572"/>
                    <a:pt x="10036" y="16828"/>
                    <a:pt x="10255" y="18084"/>
                  </a:cubicBezTo>
                  <a:cubicBezTo>
                    <a:pt x="10473" y="19340"/>
                    <a:pt x="10473" y="20595"/>
                    <a:pt x="9927" y="21098"/>
                  </a:cubicBezTo>
                  <a:cubicBezTo>
                    <a:pt x="9382" y="21600"/>
                    <a:pt x="8291" y="21349"/>
                    <a:pt x="7527" y="19465"/>
                  </a:cubicBezTo>
                  <a:cubicBezTo>
                    <a:pt x="6764" y="17581"/>
                    <a:pt x="6327" y="14065"/>
                    <a:pt x="6109" y="11679"/>
                  </a:cubicBezTo>
                  <a:cubicBezTo>
                    <a:pt x="5891" y="9293"/>
                    <a:pt x="5891" y="8037"/>
                    <a:pt x="8509" y="6279"/>
                  </a:cubicBezTo>
                  <a:cubicBezTo>
                    <a:pt x="11127" y="4521"/>
                    <a:pt x="16364" y="22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6279611" y="3851222"/>
              <a:ext cx="228489" cy="326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357" fill="norm" stroke="1" extrusionOk="0">
                  <a:moveTo>
                    <a:pt x="16922" y="588"/>
                  </a:moveTo>
                  <a:cubicBezTo>
                    <a:pt x="16143" y="172"/>
                    <a:pt x="15365" y="-243"/>
                    <a:pt x="13711" y="172"/>
                  </a:cubicBezTo>
                  <a:cubicBezTo>
                    <a:pt x="12057" y="588"/>
                    <a:pt x="9527" y="1834"/>
                    <a:pt x="6900" y="4326"/>
                  </a:cubicBezTo>
                  <a:cubicBezTo>
                    <a:pt x="4273" y="6819"/>
                    <a:pt x="1549" y="10557"/>
                    <a:pt x="478" y="13257"/>
                  </a:cubicBezTo>
                  <a:cubicBezTo>
                    <a:pt x="-592" y="15957"/>
                    <a:pt x="-8" y="17619"/>
                    <a:pt x="3689" y="18795"/>
                  </a:cubicBezTo>
                  <a:cubicBezTo>
                    <a:pt x="7386" y="19972"/>
                    <a:pt x="14197" y="20665"/>
                    <a:pt x="21008" y="213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6518791" y="3868201"/>
              <a:ext cx="154393" cy="30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60" fill="norm" stroke="1" extrusionOk="0">
                  <a:moveTo>
                    <a:pt x="18666" y="5283"/>
                  </a:moveTo>
                  <a:cubicBezTo>
                    <a:pt x="16623" y="7083"/>
                    <a:pt x="14579" y="8883"/>
                    <a:pt x="12098" y="11433"/>
                  </a:cubicBezTo>
                  <a:cubicBezTo>
                    <a:pt x="9617" y="13983"/>
                    <a:pt x="6698" y="17283"/>
                    <a:pt x="4655" y="19158"/>
                  </a:cubicBezTo>
                  <a:cubicBezTo>
                    <a:pt x="2612" y="21033"/>
                    <a:pt x="1444" y="21483"/>
                    <a:pt x="715" y="21333"/>
                  </a:cubicBezTo>
                  <a:cubicBezTo>
                    <a:pt x="-15" y="21183"/>
                    <a:pt x="-307" y="20433"/>
                    <a:pt x="423" y="18258"/>
                  </a:cubicBezTo>
                  <a:cubicBezTo>
                    <a:pt x="1152" y="16083"/>
                    <a:pt x="2904" y="12483"/>
                    <a:pt x="4947" y="9558"/>
                  </a:cubicBezTo>
                  <a:cubicBezTo>
                    <a:pt x="6990" y="6633"/>
                    <a:pt x="9325" y="4383"/>
                    <a:pt x="10931" y="2883"/>
                  </a:cubicBezTo>
                  <a:cubicBezTo>
                    <a:pt x="12536" y="1383"/>
                    <a:pt x="13412" y="633"/>
                    <a:pt x="14579" y="258"/>
                  </a:cubicBezTo>
                  <a:cubicBezTo>
                    <a:pt x="15747" y="-117"/>
                    <a:pt x="17206" y="-117"/>
                    <a:pt x="18228" y="483"/>
                  </a:cubicBezTo>
                  <a:cubicBezTo>
                    <a:pt x="19250" y="1083"/>
                    <a:pt x="19833" y="2283"/>
                    <a:pt x="20125" y="5208"/>
                  </a:cubicBezTo>
                  <a:cubicBezTo>
                    <a:pt x="20417" y="8133"/>
                    <a:pt x="20417" y="12783"/>
                    <a:pt x="20563" y="15483"/>
                  </a:cubicBezTo>
                  <a:cubicBezTo>
                    <a:pt x="20709" y="18183"/>
                    <a:pt x="21001" y="18933"/>
                    <a:pt x="21293" y="19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6552544" y="4018936"/>
              <a:ext cx="273024" cy="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7486"/>
                    <a:pt x="9712" y="13371"/>
                    <a:pt x="13312" y="9771"/>
                  </a:cubicBezTo>
                  <a:cubicBezTo>
                    <a:pt x="16912" y="6171"/>
                    <a:pt x="19256" y="30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6774772" y="3841153"/>
              <a:ext cx="135086" cy="36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4" h="21600" fill="norm" stroke="1" extrusionOk="0">
                  <a:moveTo>
                    <a:pt x="4765" y="0"/>
                  </a:moveTo>
                  <a:cubicBezTo>
                    <a:pt x="9529" y="1895"/>
                    <a:pt x="14294" y="3789"/>
                    <a:pt x="17312" y="5937"/>
                  </a:cubicBezTo>
                  <a:cubicBezTo>
                    <a:pt x="20329" y="8084"/>
                    <a:pt x="21600" y="10484"/>
                    <a:pt x="18424" y="13137"/>
                  </a:cubicBezTo>
                  <a:cubicBezTo>
                    <a:pt x="15247" y="15789"/>
                    <a:pt x="7624" y="1869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7054144" y="4126875"/>
              <a:ext cx="1904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7339865" y="3783077"/>
              <a:ext cx="151873" cy="42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382" fill="norm" stroke="1" extrusionOk="0">
                  <a:moveTo>
                    <a:pt x="7101" y="9074"/>
                  </a:moveTo>
                  <a:cubicBezTo>
                    <a:pt x="7101" y="8536"/>
                    <a:pt x="7101" y="7999"/>
                    <a:pt x="6806" y="7999"/>
                  </a:cubicBezTo>
                  <a:cubicBezTo>
                    <a:pt x="6510" y="7999"/>
                    <a:pt x="5918" y="8536"/>
                    <a:pt x="5474" y="10148"/>
                  </a:cubicBezTo>
                  <a:cubicBezTo>
                    <a:pt x="5030" y="11760"/>
                    <a:pt x="4734" y="14447"/>
                    <a:pt x="4438" y="16328"/>
                  </a:cubicBezTo>
                  <a:cubicBezTo>
                    <a:pt x="4142" y="18208"/>
                    <a:pt x="3847" y="19283"/>
                    <a:pt x="3255" y="20089"/>
                  </a:cubicBezTo>
                  <a:cubicBezTo>
                    <a:pt x="2663" y="20895"/>
                    <a:pt x="1775" y="21432"/>
                    <a:pt x="1184" y="21378"/>
                  </a:cubicBezTo>
                  <a:cubicBezTo>
                    <a:pt x="592" y="21325"/>
                    <a:pt x="296" y="20680"/>
                    <a:pt x="444" y="18531"/>
                  </a:cubicBezTo>
                  <a:cubicBezTo>
                    <a:pt x="592" y="16381"/>
                    <a:pt x="1184" y="12728"/>
                    <a:pt x="2663" y="9665"/>
                  </a:cubicBezTo>
                  <a:cubicBezTo>
                    <a:pt x="4143" y="6602"/>
                    <a:pt x="6510" y="4131"/>
                    <a:pt x="8137" y="2626"/>
                  </a:cubicBezTo>
                  <a:cubicBezTo>
                    <a:pt x="9764" y="1122"/>
                    <a:pt x="10652" y="584"/>
                    <a:pt x="11836" y="262"/>
                  </a:cubicBezTo>
                  <a:cubicBezTo>
                    <a:pt x="13019" y="-61"/>
                    <a:pt x="14499" y="-168"/>
                    <a:pt x="16422" y="423"/>
                  </a:cubicBezTo>
                  <a:cubicBezTo>
                    <a:pt x="18345" y="1014"/>
                    <a:pt x="20712" y="2304"/>
                    <a:pt x="21156" y="3969"/>
                  </a:cubicBezTo>
                  <a:cubicBezTo>
                    <a:pt x="21600" y="5635"/>
                    <a:pt x="20121" y="7677"/>
                    <a:pt x="16274" y="9235"/>
                  </a:cubicBezTo>
                  <a:cubicBezTo>
                    <a:pt x="12427" y="10793"/>
                    <a:pt x="6214" y="11868"/>
                    <a:pt x="0" y="129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7511298" y="4018936"/>
              <a:ext cx="158736" cy="17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4741"/>
                  </a:moveTo>
                  <a:cubicBezTo>
                    <a:pt x="0" y="3424"/>
                    <a:pt x="0" y="2107"/>
                    <a:pt x="720" y="1976"/>
                  </a:cubicBezTo>
                  <a:cubicBezTo>
                    <a:pt x="1440" y="1844"/>
                    <a:pt x="2880" y="2898"/>
                    <a:pt x="4320" y="5927"/>
                  </a:cubicBezTo>
                  <a:cubicBezTo>
                    <a:pt x="5760" y="8956"/>
                    <a:pt x="7200" y="13961"/>
                    <a:pt x="7776" y="17122"/>
                  </a:cubicBezTo>
                  <a:cubicBezTo>
                    <a:pt x="8352" y="20283"/>
                    <a:pt x="8064" y="21600"/>
                    <a:pt x="7632" y="21468"/>
                  </a:cubicBezTo>
                  <a:cubicBezTo>
                    <a:pt x="7200" y="21337"/>
                    <a:pt x="6624" y="19756"/>
                    <a:pt x="6480" y="17122"/>
                  </a:cubicBezTo>
                  <a:cubicBezTo>
                    <a:pt x="6336" y="14488"/>
                    <a:pt x="6624" y="10800"/>
                    <a:pt x="9216" y="7771"/>
                  </a:cubicBezTo>
                  <a:cubicBezTo>
                    <a:pt x="11808" y="4741"/>
                    <a:pt x="16704" y="23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7778476" y="3862253"/>
              <a:ext cx="183628" cy="34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16" fill="norm" stroke="1" extrusionOk="0">
                  <a:moveTo>
                    <a:pt x="21296" y="3428"/>
                  </a:moveTo>
                  <a:cubicBezTo>
                    <a:pt x="21051" y="2770"/>
                    <a:pt x="20805" y="2111"/>
                    <a:pt x="20069" y="1518"/>
                  </a:cubicBezTo>
                  <a:cubicBezTo>
                    <a:pt x="19332" y="926"/>
                    <a:pt x="18105" y="399"/>
                    <a:pt x="16878" y="135"/>
                  </a:cubicBezTo>
                  <a:cubicBezTo>
                    <a:pt x="15651" y="-128"/>
                    <a:pt x="14423" y="-128"/>
                    <a:pt x="11969" y="1255"/>
                  </a:cubicBezTo>
                  <a:cubicBezTo>
                    <a:pt x="9514" y="2638"/>
                    <a:pt x="5832" y="5404"/>
                    <a:pt x="3378" y="8301"/>
                  </a:cubicBezTo>
                  <a:cubicBezTo>
                    <a:pt x="923" y="11199"/>
                    <a:pt x="-304" y="14228"/>
                    <a:pt x="64" y="16467"/>
                  </a:cubicBezTo>
                  <a:cubicBezTo>
                    <a:pt x="432" y="18706"/>
                    <a:pt x="2396" y="20155"/>
                    <a:pt x="4851" y="20813"/>
                  </a:cubicBezTo>
                  <a:cubicBezTo>
                    <a:pt x="7305" y="21472"/>
                    <a:pt x="10251" y="21340"/>
                    <a:pt x="13196" y="21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7960881" y="3869554"/>
              <a:ext cx="127203" cy="35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46" fill="norm" stroke="1" extrusionOk="0">
                  <a:moveTo>
                    <a:pt x="16139" y="7147"/>
                  </a:moveTo>
                  <a:cubicBezTo>
                    <a:pt x="13660" y="8818"/>
                    <a:pt x="11181" y="10489"/>
                    <a:pt x="9588" y="12289"/>
                  </a:cubicBezTo>
                  <a:cubicBezTo>
                    <a:pt x="7994" y="14089"/>
                    <a:pt x="7286" y="16018"/>
                    <a:pt x="6578" y="17304"/>
                  </a:cubicBezTo>
                  <a:cubicBezTo>
                    <a:pt x="5870" y="18589"/>
                    <a:pt x="5161" y="19232"/>
                    <a:pt x="4807" y="19168"/>
                  </a:cubicBezTo>
                  <a:cubicBezTo>
                    <a:pt x="4453" y="19104"/>
                    <a:pt x="4453" y="18332"/>
                    <a:pt x="5161" y="15825"/>
                  </a:cubicBezTo>
                  <a:cubicBezTo>
                    <a:pt x="5870" y="13318"/>
                    <a:pt x="7286" y="9075"/>
                    <a:pt x="8702" y="6118"/>
                  </a:cubicBezTo>
                  <a:cubicBezTo>
                    <a:pt x="10119" y="3161"/>
                    <a:pt x="11535" y="1489"/>
                    <a:pt x="13129" y="654"/>
                  </a:cubicBezTo>
                  <a:cubicBezTo>
                    <a:pt x="14722" y="-182"/>
                    <a:pt x="16493" y="-182"/>
                    <a:pt x="17909" y="461"/>
                  </a:cubicBezTo>
                  <a:cubicBezTo>
                    <a:pt x="19325" y="1104"/>
                    <a:pt x="20388" y="2389"/>
                    <a:pt x="20919" y="4125"/>
                  </a:cubicBezTo>
                  <a:cubicBezTo>
                    <a:pt x="21450" y="5861"/>
                    <a:pt x="21450" y="8047"/>
                    <a:pt x="20565" y="9397"/>
                  </a:cubicBezTo>
                  <a:cubicBezTo>
                    <a:pt x="19680" y="10747"/>
                    <a:pt x="17909" y="11261"/>
                    <a:pt x="16139" y="11518"/>
                  </a:cubicBezTo>
                  <a:cubicBezTo>
                    <a:pt x="14368" y="11775"/>
                    <a:pt x="12598" y="11775"/>
                    <a:pt x="12598" y="11839"/>
                  </a:cubicBezTo>
                  <a:cubicBezTo>
                    <a:pt x="12598" y="11904"/>
                    <a:pt x="14368" y="12032"/>
                    <a:pt x="16139" y="12675"/>
                  </a:cubicBezTo>
                  <a:cubicBezTo>
                    <a:pt x="17909" y="13318"/>
                    <a:pt x="19680" y="14475"/>
                    <a:pt x="20388" y="15697"/>
                  </a:cubicBezTo>
                  <a:cubicBezTo>
                    <a:pt x="21096" y="16918"/>
                    <a:pt x="20742" y="18204"/>
                    <a:pt x="18794" y="19168"/>
                  </a:cubicBezTo>
                  <a:cubicBezTo>
                    <a:pt x="16847" y="20132"/>
                    <a:pt x="13306" y="20775"/>
                    <a:pt x="10296" y="21097"/>
                  </a:cubicBezTo>
                  <a:cubicBezTo>
                    <a:pt x="7286" y="21418"/>
                    <a:pt x="4807" y="21418"/>
                    <a:pt x="3037" y="21161"/>
                  </a:cubicBezTo>
                  <a:cubicBezTo>
                    <a:pt x="1266" y="20904"/>
                    <a:pt x="204" y="20389"/>
                    <a:pt x="27" y="19811"/>
                  </a:cubicBezTo>
                  <a:cubicBezTo>
                    <a:pt x="-150" y="19232"/>
                    <a:pt x="558" y="18589"/>
                    <a:pt x="1266" y="17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8216028" y="3726865"/>
              <a:ext cx="95292" cy="61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1142" y="0"/>
                  </a:moveTo>
                  <a:cubicBezTo>
                    <a:pt x="18325" y="2375"/>
                    <a:pt x="15507" y="4751"/>
                    <a:pt x="12925" y="7311"/>
                  </a:cubicBezTo>
                  <a:cubicBezTo>
                    <a:pt x="10342" y="9872"/>
                    <a:pt x="7994" y="12619"/>
                    <a:pt x="5646" y="14808"/>
                  </a:cubicBezTo>
                  <a:cubicBezTo>
                    <a:pt x="3298" y="16998"/>
                    <a:pt x="951" y="18631"/>
                    <a:pt x="246" y="19670"/>
                  </a:cubicBezTo>
                  <a:cubicBezTo>
                    <a:pt x="-458" y="20709"/>
                    <a:pt x="481" y="21155"/>
                    <a:pt x="142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8319784" y="3920799"/>
              <a:ext cx="145143" cy="28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39" fill="norm" stroke="1" extrusionOk="0">
                  <a:moveTo>
                    <a:pt x="12835" y="6459"/>
                  </a:moveTo>
                  <a:cubicBezTo>
                    <a:pt x="8765" y="10619"/>
                    <a:pt x="4696" y="14779"/>
                    <a:pt x="2504" y="17339"/>
                  </a:cubicBezTo>
                  <a:cubicBezTo>
                    <a:pt x="313" y="19899"/>
                    <a:pt x="0" y="20859"/>
                    <a:pt x="0" y="20939"/>
                  </a:cubicBezTo>
                  <a:cubicBezTo>
                    <a:pt x="0" y="21019"/>
                    <a:pt x="313" y="20219"/>
                    <a:pt x="2348" y="17179"/>
                  </a:cubicBezTo>
                  <a:cubicBezTo>
                    <a:pt x="4383" y="14139"/>
                    <a:pt x="8139" y="8859"/>
                    <a:pt x="10957" y="5419"/>
                  </a:cubicBezTo>
                  <a:cubicBezTo>
                    <a:pt x="13774" y="1979"/>
                    <a:pt x="15652" y="379"/>
                    <a:pt x="16904" y="59"/>
                  </a:cubicBezTo>
                  <a:cubicBezTo>
                    <a:pt x="18157" y="-261"/>
                    <a:pt x="18783" y="699"/>
                    <a:pt x="19565" y="3499"/>
                  </a:cubicBezTo>
                  <a:cubicBezTo>
                    <a:pt x="20348" y="6299"/>
                    <a:pt x="21287" y="10939"/>
                    <a:pt x="21443" y="14219"/>
                  </a:cubicBezTo>
                  <a:cubicBezTo>
                    <a:pt x="21600" y="17499"/>
                    <a:pt x="20974" y="19419"/>
                    <a:pt x="20348" y="21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8359997" y="4087557"/>
              <a:ext cx="198948" cy="2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fill="norm" stroke="1" extrusionOk="0">
                  <a:moveTo>
                    <a:pt x="2298" y="20897"/>
                  </a:moveTo>
                  <a:cubicBezTo>
                    <a:pt x="1149" y="15912"/>
                    <a:pt x="0" y="10928"/>
                    <a:pt x="0" y="6774"/>
                  </a:cubicBezTo>
                  <a:cubicBezTo>
                    <a:pt x="0" y="2620"/>
                    <a:pt x="1149" y="-703"/>
                    <a:pt x="4940" y="128"/>
                  </a:cubicBezTo>
                  <a:cubicBezTo>
                    <a:pt x="8732" y="958"/>
                    <a:pt x="15166" y="5943"/>
                    <a:pt x="21600" y="10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8571643" y="3917346"/>
              <a:ext cx="114175" cy="41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0" h="21600" fill="norm" stroke="1" extrusionOk="0">
                  <a:moveTo>
                    <a:pt x="0" y="0"/>
                  </a:moveTo>
                  <a:cubicBezTo>
                    <a:pt x="5959" y="1440"/>
                    <a:pt x="11917" y="2880"/>
                    <a:pt x="15828" y="4818"/>
                  </a:cubicBezTo>
                  <a:cubicBezTo>
                    <a:pt x="19738" y="6757"/>
                    <a:pt x="21600" y="9194"/>
                    <a:pt x="18621" y="12074"/>
                  </a:cubicBezTo>
                  <a:cubicBezTo>
                    <a:pt x="15641" y="14954"/>
                    <a:pt x="7821" y="1827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3612788" y="4611328"/>
              <a:ext cx="276748" cy="53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62" fill="norm" stroke="1" extrusionOk="0">
                  <a:moveTo>
                    <a:pt x="2945" y="9326"/>
                  </a:moveTo>
                  <a:cubicBezTo>
                    <a:pt x="3273" y="8648"/>
                    <a:pt x="3600" y="7971"/>
                    <a:pt x="4009" y="7844"/>
                  </a:cubicBezTo>
                  <a:cubicBezTo>
                    <a:pt x="4418" y="7717"/>
                    <a:pt x="4909" y="8140"/>
                    <a:pt x="4991" y="9538"/>
                  </a:cubicBezTo>
                  <a:cubicBezTo>
                    <a:pt x="5073" y="10935"/>
                    <a:pt x="4745" y="13307"/>
                    <a:pt x="4336" y="15255"/>
                  </a:cubicBezTo>
                  <a:cubicBezTo>
                    <a:pt x="3927" y="17204"/>
                    <a:pt x="3436" y="18728"/>
                    <a:pt x="3109" y="19787"/>
                  </a:cubicBezTo>
                  <a:cubicBezTo>
                    <a:pt x="2782" y="20846"/>
                    <a:pt x="2618" y="21439"/>
                    <a:pt x="2536" y="21354"/>
                  </a:cubicBezTo>
                  <a:cubicBezTo>
                    <a:pt x="2455" y="21270"/>
                    <a:pt x="2455" y="20507"/>
                    <a:pt x="2782" y="18686"/>
                  </a:cubicBezTo>
                  <a:cubicBezTo>
                    <a:pt x="3109" y="16865"/>
                    <a:pt x="3764" y="13985"/>
                    <a:pt x="4336" y="11147"/>
                  </a:cubicBezTo>
                  <a:cubicBezTo>
                    <a:pt x="4909" y="8310"/>
                    <a:pt x="5400" y="5514"/>
                    <a:pt x="5727" y="3905"/>
                  </a:cubicBezTo>
                  <a:cubicBezTo>
                    <a:pt x="6055" y="2295"/>
                    <a:pt x="6218" y="1872"/>
                    <a:pt x="6300" y="1448"/>
                  </a:cubicBezTo>
                  <a:cubicBezTo>
                    <a:pt x="6382" y="1025"/>
                    <a:pt x="6382" y="601"/>
                    <a:pt x="6791" y="305"/>
                  </a:cubicBezTo>
                  <a:cubicBezTo>
                    <a:pt x="7200" y="8"/>
                    <a:pt x="8018" y="-161"/>
                    <a:pt x="9818" y="220"/>
                  </a:cubicBezTo>
                  <a:cubicBezTo>
                    <a:pt x="11618" y="601"/>
                    <a:pt x="14400" y="1533"/>
                    <a:pt x="16527" y="2634"/>
                  </a:cubicBezTo>
                  <a:cubicBezTo>
                    <a:pt x="18655" y="3735"/>
                    <a:pt x="20127" y="5006"/>
                    <a:pt x="20864" y="5895"/>
                  </a:cubicBezTo>
                  <a:cubicBezTo>
                    <a:pt x="21600" y="6785"/>
                    <a:pt x="21600" y="7293"/>
                    <a:pt x="20700" y="7886"/>
                  </a:cubicBezTo>
                  <a:cubicBezTo>
                    <a:pt x="19800" y="8479"/>
                    <a:pt x="18000" y="9157"/>
                    <a:pt x="14973" y="9707"/>
                  </a:cubicBezTo>
                  <a:cubicBezTo>
                    <a:pt x="11945" y="10258"/>
                    <a:pt x="7691" y="10681"/>
                    <a:pt x="4991" y="11147"/>
                  </a:cubicBezTo>
                  <a:cubicBezTo>
                    <a:pt x="2291" y="11613"/>
                    <a:pt x="1145" y="12121"/>
                    <a:pt x="0" y="12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3892160" y="4921251"/>
              <a:ext cx="253976" cy="17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6014"/>
                  </a:moveTo>
                  <a:cubicBezTo>
                    <a:pt x="0" y="4743"/>
                    <a:pt x="0" y="3473"/>
                    <a:pt x="450" y="2710"/>
                  </a:cubicBezTo>
                  <a:cubicBezTo>
                    <a:pt x="900" y="1948"/>
                    <a:pt x="1800" y="1694"/>
                    <a:pt x="3780" y="2202"/>
                  </a:cubicBezTo>
                  <a:cubicBezTo>
                    <a:pt x="5760" y="2710"/>
                    <a:pt x="8820" y="3981"/>
                    <a:pt x="10800" y="6776"/>
                  </a:cubicBezTo>
                  <a:cubicBezTo>
                    <a:pt x="12780" y="9572"/>
                    <a:pt x="13680" y="13892"/>
                    <a:pt x="13860" y="16560"/>
                  </a:cubicBezTo>
                  <a:cubicBezTo>
                    <a:pt x="14040" y="19228"/>
                    <a:pt x="13500" y="20245"/>
                    <a:pt x="12780" y="20753"/>
                  </a:cubicBezTo>
                  <a:cubicBezTo>
                    <a:pt x="12060" y="21261"/>
                    <a:pt x="11160" y="21261"/>
                    <a:pt x="10170" y="19736"/>
                  </a:cubicBezTo>
                  <a:cubicBezTo>
                    <a:pt x="9180" y="18212"/>
                    <a:pt x="8100" y="15162"/>
                    <a:pt x="7830" y="12367"/>
                  </a:cubicBezTo>
                  <a:cubicBezTo>
                    <a:pt x="7560" y="9572"/>
                    <a:pt x="8100" y="7030"/>
                    <a:pt x="10080" y="4870"/>
                  </a:cubicBezTo>
                  <a:cubicBezTo>
                    <a:pt x="12060" y="2710"/>
                    <a:pt x="15480" y="932"/>
                    <a:pt x="17640" y="296"/>
                  </a:cubicBezTo>
                  <a:cubicBezTo>
                    <a:pt x="19800" y="-339"/>
                    <a:pt x="20700" y="169"/>
                    <a:pt x="21600" y="6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4321240" y="4708588"/>
              <a:ext cx="218556" cy="43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11" fill="norm" stroke="1" extrusionOk="0">
                  <a:moveTo>
                    <a:pt x="18774" y="1379"/>
                  </a:moveTo>
                  <a:cubicBezTo>
                    <a:pt x="17540" y="750"/>
                    <a:pt x="16306" y="121"/>
                    <a:pt x="15277" y="16"/>
                  </a:cubicBezTo>
                  <a:cubicBezTo>
                    <a:pt x="14249" y="-89"/>
                    <a:pt x="13426" y="330"/>
                    <a:pt x="11574" y="1589"/>
                  </a:cubicBezTo>
                  <a:cubicBezTo>
                    <a:pt x="9723" y="2847"/>
                    <a:pt x="6843" y="4944"/>
                    <a:pt x="4580" y="7356"/>
                  </a:cubicBezTo>
                  <a:cubicBezTo>
                    <a:pt x="2317" y="9767"/>
                    <a:pt x="672" y="12494"/>
                    <a:pt x="157" y="14591"/>
                  </a:cubicBezTo>
                  <a:cubicBezTo>
                    <a:pt x="-357" y="16688"/>
                    <a:pt x="260" y="18156"/>
                    <a:pt x="3963" y="19204"/>
                  </a:cubicBezTo>
                  <a:cubicBezTo>
                    <a:pt x="7666" y="20253"/>
                    <a:pt x="14454" y="20882"/>
                    <a:pt x="21243" y="21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4630575" y="4788882"/>
              <a:ext cx="180001" cy="33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07" fill="norm" stroke="1" extrusionOk="0">
                  <a:moveTo>
                    <a:pt x="5738" y="6821"/>
                  </a:moveTo>
                  <a:cubicBezTo>
                    <a:pt x="4993" y="10897"/>
                    <a:pt x="4248" y="14972"/>
                    <a:pt x="3627" y="17349"/>
                  </a:cubicBezTo>
                  <a:cubicBezTo>
                    <a:pt x="3007" y="19727"/>
                    <a:pt x="2510" y="20406"/>
                    <a:pt x="2262" y="20338"/>
                  </a:cubicBezTo>
                  <a:cubicBezTo>
                    <a:pt x="2013" y="20270"/>
                    <a:pt x="2013" y="19455"/>
                    <a:pt x="2262" y="17078"/>
                  </a:cubicBezTo>
                  <a:cubicBezTo>
                    <a:pt x="2510" y="14700"/>
                    <a:pt x="3007" y="10761"/>
                    <a:pt x="3503" y="8044"/>
                  </a:cubicBezTo>
                  <a:cubicBezTo>
                    <a:pt x="4000" y="5327"/>
                    <a:pt x="4496" y="3832"/>
                    <a:pt x="4993" y="2746"/>
                  </a:cubicBezTo>
                  <a:cubicBezTo>
                    <a:pt x="5489" y="1659"/>
                    <a:pt x="5986" y="980"/>
                    <a:pt x="6855" y="504"/>
                  </a:cubicBezTo>
                  <a:cubicBezTo>
                    <a:pt x="7724" y="29"/>
                    <a:pt x="8965" y="-243"/>
                    <a:pt x="10703" y="300"/>
                  </a:cubicBezTo>
                  <a:cubicBezTo>
                    <a:pt x="12441" y="844"/>
                    <a:pt x="14676" y="2202"/>
                    <a:pt x="16041" y="3629"/>
                  </a:cubicBezTo>
                  <a:cubicBezTo>
                    <a:pt x="17407" y="5055"/>
                    <a:pt x="17903" y="6549"/>
                    <a:pt x="17779" y="7568"/>
                  </a:cubicBezTo>
                  <a:cubicBezTo>
                    <a:pt x="17655" y="8587"/>
                    <a:pt x="16910" y="9131"/>
                    <a:pt x="15917" y="9470"/>
                  </a:cubicBezTo>
                  <a:cubicBezTo>
                    <a:pt x="14924" y="9810"/>
                    <a:pt x="13682" y="9946"/>
                    <a:pt x="13558" y="10217"/>
                  </a:cubicBezTo>
                  <a:cubicBezTo>
                    <a:pt x="13434" y="10489"/>
                    <a:pt x="14427" y="10897"/>
                    <a:pt x="15917" y="11848"/>
                  </a:cubicBezTo>
                  <a:cubicBezTo>
                    <a:pt x="17407" y="12799"/>
                    <a:pt x="19393" y="14293"/>
                    <a:pt x="20386" y="15448"/>
                  </a:cubicBezTo>
                  <a:cubicBezTo>
                    <a:pt x="21379" y="16602"/>
                    <a:pt x="21379" y="17417"/>
                    <a:pt x="20262" y="18232"/>
                  </a:cubicBezTo>
                  <a:cubicBezTo>
                    <a:pt x="19145" y="19048"/>
                    <a:pt x="16910" y="19863"/>
                    <a:pt x="13807" y="20406"/>
                  </a:cubicBezTo>
                  <a:cubicBezTo>
                    <a:pt x="10703" y="20949"/>
                    <a:pt x="6731" y="21221"/>
                    <a:pt x="4000" y="21289"/>
                  </a:cubicBezTo>
                  <a:cubicBezTo>
                    <a:pt x="1269" y="21357"/>
                    <a:pt x="-221" y="21221"/>
                    <a:pt x="27" y="21085"/>
                  </a:cubicBezTo>
                  <a:cubicBezTo>
                    <a:pt x="276" y="20949"/>
                    <a:pt x="2262" y="20814"/>
                    <a:pt x="4248" y="206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4952504" y="4810620"/>
              <a:ext cx="208825" cy="29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0867" fill="norm" stroke="1" extrusionOk="0">
                  <a:moveTo>
                    <a:pt x="4536" y="7737"/>
                  </a:moveTo>
                  <a:cubicBezTo>
                    <a:pt x="3672" y="11759"/>
                    <a:pt x="2808" y="15781"/>
                    <a:pt x="2052" y="18090"/>
                  </a:cubicBezTo>
                  <a:cubicBezTo>
                    <a:pt x="1296" y="20399"/>
                    <a:pt x="648" y="20995"/>
                    <a:pt x="324" y="20846"/>
                  </a:cubicBezTo>
                  <a:cubicBezTo>
                    <a:pt x="0" y="20697"/>
                    <a:pt x="0" y="19803"/>
                    <a:pt x="0" y="17420"/>
                  </a:cubicBezTo>
                  <a:cubicBezTo>
                    <a:pt x="0" y="15036"/>
                    <a:pt x="0" y="11163"/>
                    <a:pt x="1296" y="7737"/>
                  </a:cubicBezTo>
                  <a:cubicBezTo>
                    <a:pt x="2592" y="4311"/>
                    <a:pt x="5184" y="1332"/>
                    <a:pt x="8100" y="363"/>
                  </a:cubicBezTo>
                  <a:cubicBezTo>
                    <a:pt x="11016" y="-605"/>
                    <a:pt x="14256" y="438"/>
                    <a:pt x="16632" y="2598"/>
                  </a:cubicBezTo>
                  <a:cubicBezTo>
                    <a:pt x="19008" y="4758"/>
                    <a:pt x="20520" y="8035"/>
                    <a:pt x="21060" y="10642"/>
                  </a:cubicBezTo>
                  <a:cubicBezTo>
                    <a:pt x="21600" y="13249"/>
                    <a:pt x="21168" y="15185"/>
                    <a:pt x="20736" y="171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5277910" y="4765735"/>
              <a:ext cx="205037" cy="36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37" fill="norm" stroke="1" extrusionOk="0">
                  <a:moveTo>
                    <a:pt x="11076" y="7872"/>
                  </a:moveTo>
                  <a:cubicBezTo>
                    <a:pt x="11296" y="7259"/>
                    <a:pt x="11517" y="6645"/>
                    <a:pt x="11186" y="7013"/>
                  </a:cubicBezTo>
                  <a:cubicBezTo>
                    <a:pt x="10855" y="7381"/>
                    <a:pt x="9974" y="8731"/>
                    <a:pt x="8431" y="11002"/>
                  </a:cubicBezTo>
                  <a:cubicBezTo>
                    <a:pt x="6888" y="13272"/>
                    <a:pt x="4684" y="16463"/>
                    <a:pt x="3141" y="18488"/>
                  </a:cubicBezTo>
                  <a:cubicBezTo>
                    <a:pt x="1598" y="20513"/>
                    <a:pt x="717" y="21372"/>
                    <a:pt x="276" y="21434"/>
                  </a:cubicBezTo>
                  <a:cubicBezTo>
                    <a:pt x="-165" y="21495"/>
                    <a:pt x="-165" y="20759"/>
                    <a:pt x="937" y="18611"/>
                  </a:cubicBezTo>
                  <a:cubicBezTo>
                    <a:pt x="2039" y="16463"/>
                    <a:pt x="4243" y="12904"/>
                    <a:pt x="6888" y="9713"/>
                  </a:cubicBezTo>
                  <a:cubicBezTo>
                    <a:pt x="9533" y="6522"/>
                    <a:pt x="12619" y="3700"/>
                    <a:pt x="14933" y="2043"/>
                  </a:cubicBezTo>
                  <a:cubicBezTo>
                    <a:pt x="17247" y="386"/>
                    <a:pt x="18790" y="-105"/>
                    <a:pt x="19782" y="18"/>
                  </a:cubicBezTo>
                  <a:cubicBezTo>
                    <a:pt x="20774" y="140"/>
                    <a:pt x="21215" y="877"/>
                    <a:pt x="21325" y="2963"/>
                  </a:cubicBezTo>
                  <a:cubicBezTo>
                    <a:pt x="21435" y="5050"/>
                    <a:pt x="21215" y="8486"/>
                    <a:pt x="20774" y="11370"/>
                  </a:cubicBezTo>
                  <a:cubicBezTo>
                    <a:pt x="20333" y="14254"/>
                    <a:pt x="19672" y="16586"/>
                    <a:pt x="19011" y="189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5371563" y="4977690"/>
              <a:ext cx="260325" cy="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93" y="17600"/>
                    <a:pt x="10185" y="13600"/>
                    <a:pt x="13785" y="10000"/>
                  </a:cubicBezTo>
                  <a:cubicBezTo>
                    <a:pt x="17385" y="6400"/>
                    <a:pt x="19493" y="3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5549344" y="4751229"/>
              <a:ext cx="186835" cy="4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0" y="782"/>
                  </a:moveTo>
                  <a:cubicBezTo>
                    <a:pt x="949" y="391"/>
                    <a:pt x="1899" y="0"/>
                    <a:pt x="3917" y="0"/>
                  </a:cubicBezTo>
                  <a:cubicBezTo>
                    <a:pt x="5934" y="0"/>
                    <a:pt x="9020" y="391"/>
                    <a:pt x="12224" y="1759"/>
                  </a:cubicBezTo>
                  <a:cubicBezTo>
                    <a:pt x="15429" y="3128"/>
                    <a:pt x="18752" y="5473"/>
                    <a:pt x="20176" y="7868"/>
                  </a:cubicBezTo>
                  <a:cubicBezTo>
                    <a:pt x="21600" y="10262"/>
                    <a:pt x="21125" y="12706"/>
                    <a:pt x="18277" y="15003"/>
                  </a:cubicBezTo>
                  <a:cubicBezTo>
                    <a:pt x="15429" y="17300"/>
                    <a:pt x="10207" y="19450"/>
                    <a:pt x="498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6089041" y="4998854"/>
              <a:ext cx="234928" cy="1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54" y="10800"/>
                    <a:pt x="10508" y="0"/>
                    <a:pt x="14108" y="0"/>
                  </a:cubicBezTo>
                  <a:cubicBezTo>
                    <a:pt x="17708" y="0"/>
                    <a:pt x="19654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6127137" y="5072930"/>
              <a:ext cx="349216" cy="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4" y="15200"/>
                    <a:pt x="9687" y="8800"/>
                    <a:pt x="13287" y="5200"/>
                  </a:cubicBezTo>
                  <a:cubicBezTo>
                    <a:pt x="16887" y="1600"/>
                    <a:pt x="19244" y="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6743289" y="4723220"/>
              <a:ext cx="179741" cy="465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80" fill="norm" stroke="1" extrusionOk="0">
                  <a:moveTo>
                    <a:pt x="6672" y="9406"/>
                  </a:moveTo>
                  <a:cubicBezTo>
                    <a:pt x="5431" y="9503"/>
                    <a:pt x="4190" y="9601"/>
                    <a:pt x="3197" y="10334"/>
                  </a:cubicBezTo>
                  <a:cubicBezTo>
                    <a:pt x="2204" y="11067"/>
                    <a:pt x="1459" y="12435"/>
                    <a:pt x="1086" y="14195"/>
                  </a:cubicBezTo>
                  <a:cubicBezTo>
                    <a:pt x="714" y="15954"/>
                    <a:pt x="714" y="18104"/>
                    <a:pt x="590" y="19473"/>
                  </a:cubicBezTo>
                  <a:cubicBezTo>
                    <a:pt x="466" y="20841"/>
                    <a:pt x="217" y="21427"/>
                    <a:pt x="93" y="21476"/>
                  </a:cubicBezTo>
                  <a:cubicBezTo>
                    <a:pt x="-31" y="21525"/>
                    <a:pt x="-31" y="21036"/>
                    <a:pt x="93" y="18886"/>
                  </a:cubicBezTo>
                  <a:cubicBezTo>
                    <a:pt x="217" y="16736"/>
                    <a:pt x="466" y="12924"/>
                    <a:pt x="714" y="9894"/>
                  </a:cubicBezTo>
                  <a:cubicBezTo>
                    <a:pt x="962" y="6864"/>
                    <a:pt x="1210" y="4616"/>
                    <a:pt x="1459" y="3248"/>
                  </a:cubicBezTo>
                  <a:cubicBezTo>
                    <a:pt x="1707" y="1880"/>
                    <a:pt x="1955" y="1391"/>
                    <a:pt x="2452" y="951"/>
                  </a:cubicBezTo>
                  <a:cubicBezTo>
                    <a:pt x="2948" y="511"/>
                    <a:pt x="3693" y="120"/>
                    <a:pt x="5804" y="23"/>
                  </a:cubicBezTo>
                  <a:cubicBezTo>
                    <a:pt x="7914" y="-75"/>
                    <a:pt x="11390" y="120"/>
                    <a:pt x="14493" y="1000"/>
                  </a:cubicBezTo>
                  <a:cubicBezTo>
                    <a:pt x="17597" y="1880"/>
                    <a:pt x="20328" y="3444"/>
                    <a:pt x="20948" y="5007"/>
                  </a:cubicBezTo>
                  <a:cubicBezTo>
                    <a:pt x="21569" y="6571"/>
                    <a:pt x="20079" y="8135"/>
                    <a:pt x="16355" y="9161"/>
                  </a:cubicBezTo>
                  <a:cubicBezTo>
                    <a:pt x="12631" y="10187"/>
                    <a:pt x="6673" y="10676"/>
                    <a:pt x="714" y="111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6915404" y="4990388"/>
              <a:ext cx="214934" cy="18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79" fill="norm" stroke="1" extrusionOk="0">
                  <a:moveTo>
                    <a:pt x="1811" y="10428"/>
                  </a:moveTo>
                  <a:cubicBezTo>
                    <a:pt x="964" y="9186"/>
                    <a:pt x="117" y="7945"/>
                    <a:pt x="11" y="6207"/>
                  </a:cubicBezTo>
                  <a:cubicBezTo>
                    <a:pt x="-95" y="4469"/>
                    <a:pt x="540" y="2234"/>
                    <a:pt x="2129" y="1366"/>
                  </a:cubicBezTo>
                  <a:cubicBezTo>
                    <a:pt x="3717" y="497"/>
                    <a:pt x="6258" y="993"/>
                    <a:pt x="8693" y="3103"/>
                  </a:cubicBezTo>
                  <a:cubicBezTo>
                    <a:pt x="11129" y="5214"/>
                    <a:pt x="13458" y="8938"/>
                    <a:pt x="14199" y="12290"/>
                  </a:cubicBezTo>
                  <a:cubicBezTo>
                    <a:pt x="14940" y="15641"/>
                    <a:pt x="14093" y="18621"/>
                    <a:pt x="13140" y="20110"/>
                  </a:cubicBezTo>
                  <a:cubicBezTo>
                    <a:pt x="12187" y="21600"/>
                    <a:pt x="11128" y="21600"/>
                    <a:pt x="10070" y="20483"/>
                  </a:cubicBezTo>
                  <a:cubicBezTo>
                    <a:pt x="9011" y="19366"/>
                    <a:pt x="7952" y="17131"/>
                    <a:pt x="7952" y="14152"/>
                  </a:cubicBezTo>
                  <a:cubicBezTo>
                    <a:pt x="7952" y="11172"/>
                    <a:pt x="9011" y="7448"/>
                    <a:pt x="11446" y="4966"/>
                  </a:cubicBezTo>
                  <a:cubicBezTo>
                    <a:pt x="13881" y="2483"/>
                    <a:pt x="17693" y="1241"/>
                    <a:pt x="2150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7204213" y="4859303"/>
              <a:ext cx="218196" cy="30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98" fill="norm" stroke="1" extrusionOk="0">
                  <a:moveTo>
                    <a:pt x="21412" y="2472"/>
                  </a:moveTo>
                  <a:cubicBezTo>
                    <a:pt x="20789" y="1596"/>
                    <a:pt x="20166" y="721"/>
                    <a:pt x="19127" y="283"/>
                  </a:cubicBezTo>
                  <a:cubicBezTo>
                    <a:pt x="18089" y="-155"/>
                    <a:pt x="16635" y="-155"/>
                    <a:pt x="14039" y="794"/>
                  </a:cubicBezTo>
                  <a:cubicBezTo>
                    <a:pt x="11443" y="1742"/>
                    <a:pt x="7704" y="3640"/>
                    <a:pt x="4900" y="6559"/>
                  </a:cubicBezTo>
                  <a:cubicBezTo>
                    <a:pt x="2097" y="9477"/>
                    <a:pt x="227" y="13418"/>
                    <a:pt x="20" y="16118"/>
                  </a:cubicBezTo>
                  <a:cubicBezTo>
                    <a:pt x="-188" y="18818"/>
                    <a:pt x="1266" y="20277"/>
                    <a:pt x="3862" y="20861"/>
                  </a:cubicBezTo>
                  <a:cubicBezTo>
                    <a:pt x="6458" y="21445"/>
                    <a:pt x="10197" y="21153"/>
                    <a:pt x="13935" y="208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7427543" y="4882449"/>
              <a:ext cx="166298" cy="33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21483" y="2492"/>
                  </a:moveTo>
                  <a:cubicBezTo>
                    <a:pt x="19842" y="2354"/>
                    <a:pt x="18202" y="2215"/>
                    <a:pt x="16151" y="3115"/>
                  </a:cubicBezTo>
                  <a:cubicBezTo>
                    <a:pt x="14101" y="4015"/>
                    <a:pt x="11640" y="5954"/>
                    <a:pt x="9042" y="8792"/>
                  </a:cubicBezTo>
                  <a:cubicBezTo>
                    <a:pt x="6445" y="11631"/>
                    <a:pt x="3711" y="15369"/>
                    <a:pt x="2070" y="17654"/>
                  </a:cubicBezTo>
                  <a:cubicBezTo>
                    <a:pt x="430" y="19938"/>
                    <a:pt x="-117" y="20769"/>
                    <a:pt x="20" y="20838"/>
                  </a:cubicBezTo>
                  <a:cubicBezTo>
                    <a:pt x="156" y="20908"/>
                    <a:pt x="977" y="20215"/>
                    <a:pt x="3164" y="17654"/>
                  </a:cubicBezTo>
                  <a:cubicBezTo>
                    <a:pt x="5351" y="15092"/>
                    <a:pt x="8906" y="10662"/>
                    <a:pt x="11367" y="7685"/>
                  </a:cubicBezTo>
                  <a:cubicBezTo>
                    <a:pt x="13827" y="4708"/>
                    <a:pt x="15194" y="3185"/>
                    <a:pt x="16425" y="2008"/>
                  </a:cubicBezTo>
                  <a:cubicBezTo>
                    <a:pt x="17655" y="831"/>
                    <a:pt x="18749" y="0"/>
                    <a:pt x="19569" y="0"/>
                  </a:cubicBezTo>
                  <a:cubicBezTo>
                    <a:pt x="20389" y="0"/>
                    <a:pt x="20936" y="831"/>
                    <a:pt x="21210" y="3462"/>
                  </a:cubicBezTo>
                  <a:cubicBezTo>
                    <a:pt x="21483" y="6092"/>
                    <a:pt x="21483" y="10523"/>
                    <a:pt x="21210" y="13846"/>
                  </a:cubicBezTo>
                  <a:cubicBezTo>
                    <a:pt x="20936" y="17169"/>
                    <a:pt x="20389" y="19385"/>
                    <a:pt x="1984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7466853" y="5069937"/>
              <a:ext cx="228578" cy="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400" y="11918"/>
                    <a:pt x="6800" y="3818"/>
                    <a:pt x="10400" y="1118"/>
                  </a:cubicBezTo>
                  <a:cubicBezTo>
                    <a:pt x="14000" y="-1582"/>
                    <a:pt x="1780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7678499" y="4820701"/>
              <a:ext cx="154009" cy="43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514" fill="norm" stroke="1" extrusionOk="0">
                  <a:moveTo>
                    <a:pt x="2274" y="1166"/>
                  </a:moveTo>
                  <a:cubicBezTo>
                    <a:pt x="1137" y="644"/>
                    <a:pt x="0" y="123"/>
                    <a:pt x="0" y="18"/>
                  </a:cubicBezTo>
                  <a:cubicBezTo>
                    <a:pt x="0" y="-86"/>
                    <a:pt x="1137" y="227"/>
                    <a:pt x="4974" y="1740"/>
                  </a:cubicBezTo>
                  <a:cubicBezTo>
                    <a:pt x="8811" y="3253"/>
                    <a:pt x="15347" y="5966"/>
                    <a:pt x="18474" y="8523"/>
                  </a:cubicBezTo>
                  <a:cubicBezTo>
                    <a:pt x="21600" y="11079"/>
                    <a:pt x="21316" y="13479"/>
                    <a:pt x="18189" y="15618"/>
                  </a:cubicBezTo>
                  <a:cubicBezTo>
                    <a:pt x="15063" y="17757"/>
                    <a:pt x="9095" y="19636"/>
                    <a:pt x="3126" y="21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7936706" y="5161821"/>
              <a:ext cx="19049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8172640" y="4777599"/>
              <a:ext cx="143268" cy="50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446" fill="norm" stroke="1" extrusionOk="0">
                  <a:moveTo>
                    <a:pt x="5407" y="9859"/>
                  </a:moveTo>
                  <a:cubicBezTo>
                    <a:pt x="5407" y="9409"/>
                    <a:pt x="5407" y="8959"/>
                    <a:pt x="5253" y="8959"/>
                  </a:cubicBezTo>
                  <a:cubicBezTo>
                    <a:pt x="5099" y="8959"/>
                    <a:pt x="4790" y="9409"/>
                    <a:pt x="4327" y="11029"/>
                  </a:cubicBezTo>
                  <a:cubicBezTo>
                    <a:pt x="3864" y="12649"/>
                    <a:pt x="3247" y="15439"/>
                    <a:pt x="2939" y="17104"/>
                  </a:cubicBezTo>
                  <a:cubicBezTo>
                    <a:pt x="2630" y="18769"/>
                    <a:pt x="2630" y="19309"/>
                    <a:pt x="2167" y="19939"/>
                  </a:cubicBezTo>
                  <a:cubicBezTo>
                    <a:pt x="1704" y="20569"/>
                    <a:pt x="779" y="21289"/>
                    <a:pt x="316" y="21424"/>
                  </a:cubicBezTo>
                  <a:cubicBezTo>
                    <a:pt x="-147" y="21559"/>
                    <a:pt x="-147" y="21109"/>
                    <a:pt x="624" y="19219"/>
                  </a:cubicBezTo>
                  <a:cubicBezTo>
                    <a:pt x="1396" y="17329"/>
                    <a:pt x="2939" y="13999"/>
                    <a:pt x="4636" y="10939"/>
                  </a:cubicBezTo>
                  <a:cubicBezTo>
                    <a:pt x="6333" y="7879"/>
                    <a:pt x="8184" y="5089"/>
                    <a:pt x="9419" y="3469"/>
                  </a:cubicBezTo>
                  <a:cubicBezTo>
                    <a:pt x="10653" y="1849"/>
                    <a:pt x="11270" y="1399"/>
                    <a:pt x="12042" y="949"/>
                  </a:cubicBezTo>
                  <a:cubicBezTo>
                    <a:pt x="12813" y="499"/>
                    <a:pt x="13739" y="49"/>
                    <a:pt x="14819" y="4"/>
                  </a:cubicBezTo>
                  <a:cubicBezTo>
                    <a:pt x="15899" y="-41"/>
                    <a:pt x="17133" y="319"/>
                    <a:pt x="18522" y="1714"/>
                  </a:cubicBezTo>
                  <a:cubicBezTo>
                    <a:pt x="19910" y="3109"/>
                    <a:pt x="21453" y="5539"/>
                    <a:pt x="20682" y="7384"/>
                  </a:cubicBezTo>
                  <a:cubicBezTo>
                    <a:pt x="19910" y="9229"/>
                    <a:pt x="16824" y="10489"/>
                    <a:pt x="13739" y="11074"/>
                  </a:cubicBezTo>
                  <a:cubicBezTo>
                    <a:pt x="10653" y="11659"/>
                    <a:pt x="7567" y="11569"/>
                    <a:pt x="4482" y="1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8298620" y="5091978"/>
              <a:ext cx="228578" cy="22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3600"/>
                  </a:moveTo>
                  <a:cubicBezTo>
                    <a:pt x="200" y="2600"/>
                    <a:pt x="400" y="1600"/>
                    <a:pt x="1000" y="1200"/>
                  </a:cubicBezTo>
                  <a:cubicBezTo>
                    <a:pt x="1600" y="800"/>
                    <a:pt x="2600" y="1000"/>
                    <a:pt x="4200" y="2700"/>
                  </a:cubicBezTo>
                  <a:cubicBezTo>
                    <a:pt x="5800" y="4400"/>
                    <a:pt x="8000" y="7600"/>
                    <a:pt x="9300" y="10800"/>
                  </a:cubicBezTo>
                  <a:cubicBezTo>
                    <a:pt x="10600" y="14000"/>
                    <a:pt x="11000" y="17200"/>
                    <a:pt x="10800" y="19100"/>
                  </a:cubicBezTo>
                  <a:cubicBezTo>
                    <a:pt x="10600" y="21000"/>
                    <a:pt x="9800" y="21600"/>
                    <a:pt x="8300" y="20900"/>
                  </a:cubicBezTo>
                  <a:cubicBezTo>
                    <a:pt x="6800" y="20200"/>
                    <a:pt x="4600" y="18200"/>
                    <a:pt x="3700" y="15900"/>
                  </a:cubicBezTo>
                  <a:cubicBezTo>
                    <a:pt x="2800" y="13600"/>
                    <a:pt x="3200" y="11000"/>
                    <a:pt x="4900" y="8600"/>
                  </a:cubicBezTo>
                  <a:cubicBezTo>
                    <a:pt x="6600" y="6200"/>
                    <a:pt x="9600" y="4000"/>
                    <a:pt x="12600" y="2600"/>
                  </a:cubicBezTo>
                  <a:cubicBezTo>
                    <a:pt x="15600" y="1200"/>
                    <a:pt x="18600" y="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8654861" y="4928542"/>
              <a:ext cx="158058" cy="41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14" fill="norm" stroke="1" extrusionOk="0">
                  <a:moveTo>
                    <a:pt x="21225" y="2905"/>
                  </a:moveTo>
                  <a:cubicBezTo>
                    <a:pt x="21225" y="2351"/>
                    <a:pt x="21225" y="1797"/>
                    <a:pt x="20799" y="1299"/>
                  </a:cubicBezTo>
                  <a:cubicBezTo>
                    <a:pt x="20372" y="800"/>
                    <a:pt x="19520" y="357"/>
                    <a:pt x="18383" y="136"/>
                  </a:cubicBezTo>
                  <a:cubicBezTo>
                    <a:pt x="17246" y="-86"/>
                    <a:pt x="15825" y="-86"/>
                    <a:pt x="13836" y="523"/>
                  </a:cubicBezTo>
                  <a:cubicBezTo>
                    <a:pt x="11846" y="1132"/>
                    <a:pt x="9288" y="2351"/>
                    <a:pt x="6446" y="4622"/>
                  </a:cubicBezTo>
                  <a:cubicBezTo>
                    <a:pt x="3604" y="6892"/>
                    <a:pt x="478" y="10216"/>
                    <a:pt x="51" y="13040"/>
                  </a:cubicBezTo>
                  <a:cubicBezTo>
                    <a:pt x="-375" y="15865"/>
                    <a:pt x="1899" y="18191"/>
                    <a:pt x="5451" y="19520"/>
                  </a:cubicBezTo>
                  <a:cubicBezTo>
                    <a:pt x="9004" y="20849"/>
                    <a:pt x="13836" y="21182"/>
                    <a:pt x="18667" y="21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8851015" y="4929285"/>
              <a:ext cx="158249" cy="38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65" fill="norm" stroke="1" extrusionOk="0">
                  <a:moveTo>
                    <a:pt x="14495" y="6987"/>
                  </a:moveTo>
                  <a:cubicBezTo>
                    <a:pt x="12221" y="9835"/>
                    <a:pt x="9947" y="12684"/>
                    <a:pt x="8384" y="14939"/>
                  </a:cubicBezTo>
                  <a:cubicBezTo>
                    <a:pt x="6821" y="17193"/>
                    <a:pt x="5968" y="18855"/>
                    <a:pt x="5116" y="19923"/>
                  </a:cubicBezTo>
                  <a:cubicBezTo>
                    <a:pt x="4263" y="20991"/>
                    <a:pt x="3410" y="21466"/>
                    <a:pt x="2842" y="21347"/>
                  </a:cubicBezTo>
                  <a:cubicBezTo>
                    <a:pt x="2274" y="21229"/>
                    <a:pt x="1989" y="20517"/>
                    <a:pt x="2842" y="18440"/>
                  </a:cubicBezTo>
                  <a:cubicBezTo>
                    <a:pt x="3695" y="16363"/>
                    <a:pt x="5684" y="12921"/>
                    <a:pt x="7105" y="10251"/>
                  </a:cubicBezTo>
                  <a:cubicBezTo>
                    <a:pt x="8526" y="7580"/>
                    <a:pt x="9379" y="5681"/>
                    <a:pt x="10089" y="4376"/>
                  </a:cubicBezTo>
                  <a:cubicBezTo>
                    <a:pt x="10800" y="3070"/>
                    <a:pt x="11368" y="2358"/>
                    <a:pt x="11795" y="1646"/>
                  </a:cubicBezTo>
                  <a:cubicBezTo>
                    <a:pt x="12221" y="934"/>
                    <a:pt x="12505" y="222"/>
                    <a:pt x="13216" y="44"/>
                  </a:cubicBezTo>
                  <a:cubicBezTo>
                    <a:pt x="13926" y="-134"/>
                    <a:pt x="15063" y="222"/>
                    <a:pt x="16058" y="1231"/>
                  </a:cubicBezTo>
                  <a:cubicBezTo>
                    <a:pt x="17053" y="2240"/>
                    <a:pt x="17905" y="3901"/>
                    <a:pt x="18190" y="5088"/>
                  </a:cubicBezTo>
                  <a:cubicBezTo>
                    <a:pt x="18474" y="6275"/>
                    <a:pt x="18189" y="6987"/>
                    <a:pt x="17479" y="7580"/>
                  </a:cubicBezTo>
                  <a:cubicBezTo>
                    <a:pt x="16768" y="8174"/>
                    <a:pt x="15632" y="8648"/>
                    <a:pt x="15063" y="9182"/>
                  </a:cubicBezTo>
                  <a:cubicBezTo>
                    <a:pt x="14495" y="9717"/>
                    <a:pt x="14495" y="10310"/>
                    <a:pt x="15205" y="10725"/>
                  </a:cubicBezTo>
                  <a:cubicBezTo>
                    <a:pt x="15916" y="11141"/>
                    <a:pt x="17337" y="11378"/>
                    <a:pt x="18758" y="12090"/>
                  </a:cubicBezTo>
                  <a:cubicBezTo>
                    <a:pt x="20179" y="12802"/>
                    <a:pt x="21600" y="13989"/>
                    <a:pt x="21174" y="15295"/>
                  </a:cubicBezTo>
                  <a:cubicBezTo>
                    <a:pt x="20747" y="16600"/>
                    <a:pt x="18474" y="18024"/>
                    <a:pt x="15632" y="18914"/>
                  </a:cubicBezTo>
                  <a:cubicBezTo>
                    <a:pt x="12789" y="19804"/>
                    <a:pt x="9379" y="20161"/>
                    <a:pt x="6821" y="20279"/>
                  </a:cubicBezTo>
                  <a:cubicBezTo>
                    <a:pt x="4263" y="20398"/>
                    <a:pt x="2558" y="20279"/>
                    <a:pt x="1563" y="19923"/>
                  </a:cubicBezTo>
                  <a:cubicBezTo>
                    <a:pt x="568" y="19567"/>
                    <a:pt x="284" y="18974"/>
                    <a:pt x="0" y="183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9038979" y="4812606"/>
              <a:ext cx="218396" cy="78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73" fill="norm" stroke="1" extrusionOk="0">
                  <a:moveTo>
                    <a:pt x="21432" y="0"/>
                  </a:moveTo>
                  <a:cubicBezTo>
                    <a:pt x="19770" y="1921"/>
                    <a:pt x="18109" y="3843"/>
                    <a:pt x="16344" y="5909"/>
                  </a:cubicBezTo>
                  <a:cubicBezTo>
                    <a:pt x="14578" y="7976"/>
                    <a:pt x="12709" y="10189"/>
                    <a:pt x="10528" y="12314"/>
                  </a:cubicBezTo>
                  <a:cubicBezTo>
                    <a:pt x="8347" y="14439"/>
                    <a:pt x="5855" y="16477"/>
                    <a:pt x="4090" y="17903"/>
                  </a:cubicBezTo>
                  <a:cubicBezTo>
                    <a:pt x="2324" y="19329"/>
                    <a:pt x="1286" y="20144"/>
                    <a:pt x="663" y="20698"/>
                  </a:cubicBezTo>
                  <a:cubicBezTo>
                    <a:pt x="40" y="21251"/>
                    <a:pt x="-168" y="21542"/>
                    <a:pt x="144" y="21571"/>
                  </a:cubicBezTo>
                  <a:cubicBezTo>
                    <a:pt x="455" y="21600"/>
                    <a:pt x="1286" y="21367"/>
                    <a:pt x="2117" y="211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9300611" y="4969666"/>
              <a:ext cx="216447" cy="33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43" fill="norm" stroke="1" extrusionOk="0">
                  <a:moveTo>
                    <a:pt x="11444" y="8454"/>
                  </a:moveTo>
                  <a:cubicBezTo>
                    <a:pt x="9137" y="11104"/>
                    <a:pt x="6830" y="13754"/>
                    <a:pt x="5153" y="15742"/>
                  </a:cubicBezTo>
                  <a:cubicBezTo>
                    <a:pt x="3475" y="17730"/>
                    <a:pt x="2427" y="19055"/>
                    <a:pt x="1588" y="19982"/>
                  </a:cubicBezTo>
                  <a:cubicBezTo>
                    <a:pt x="749" y="20910"/>
                    <a:pt x="120" y="21440"/>
                    <a:pt x="15" y="21175"/>
                  </a:cubicBezTo>
                  <a:cubicBezTo>
                    <a:pt x="-90" y="20910"/>
                    <a:pt x="329" y="19850"/>
                    <a:pt x="2322" y="17266"/>
                  </a:cubicBezTo>
                  <a:cubicBezTo>
                    <a:pt x="4314" y="14682"/>
                    <a:pt x="7879" y="10574"/>
                    <a:pt x="10500" y="7791"/>
                  </a:cubicBezTo>
                  <a:cubicBezTo>
                    <a:pt x="13122" y="5008"/>
                    <a:pt x="14799" y="3550"/>
                    <a:pt x="16162" y="2358"/>
                  </a:cubicBezTo>
                  <a:cubicBezTo>
                    <a:pt x="17526" y="1165"/>
                    <a:pt x="18574" y="238"/>
                    <a:pt x="19413" y="39"/>
                  </a:cubicBezTo>
                  <a:cubicBezTo>
                    <a:pt x="20252" y="-160"/>
                    <a:pt x="20881" y="370"/>
                    <a:pt x="21195" y="2557"/>
                  </a:cubicBezTo>
                  <a:cubicBezTo>
                    <a:pt x="21510" y="4743"/>
                    <a:pt x="21510" y="8586"/>
                    <a:pt x="21300" y="11965"/>
                  </a:cubicBezTo>
                  <a:cubicBezTo>
                    <a:pt x="21091" y="15344"/>
                    <a:pt x="20671" y="18260"/>
                    <a:pt x="20252" y="211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9378012" y="5149628"/>
              <a:ext cx="184133" cy="3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248" y="14056"/>
                    <a:pt x="497" y="6856"/>
                    <a:pt x="1241" y="3256"/>
                  </a:cubicBezTo>
                  <a:cubicBezTo>
                    <a:pt x="1986" y="-344"/>
                    <a:pt x="3228" y="-344"/>
                    <a:pt x="6703" y="376"/>
                  </a:cubicBezTo>
                  <a:cubicBezTo>
                    <a:pt x="10179" y="1096"/>
                    <a:pt x="15890" y="2536"/>
                    <a:pt x="21600" y="39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9543095" y="4933244"/>
              <a:ext cx="197761" cy="53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600" fill="norm" stroke="1" extrusionOk="0">
                  <a:moveTo>
                    <a:pt x="14175" y="0"/>
                  </a:moveTo>
                  <a:cubicBezTo>
                    <a:pt x="16875" y="1714"/>
                    <a:pt x="19575" y="3429"/>
                    <a:pt x="20587" y="5786"/>
                  </a:cubicBezTo>
                  <a:cubicBezTo>
                    <a:pt x="21600" y="8143"/>
                    <a:pt x="20925" y="11143"/>
                    <a:pt x="17775" y="13757"/>
                  </a:cubicBezTo>
                  <a:cubicBezTo>
                    <a:pt x="14625" y="16371"/>
                    <a:pt x="9000" y="18600"/>
                    <a:pt x="5625" y="19843"/>
                  </a:cubicBezTo>
                  <a:cubicBezTo>
                    <a:pt x="2250" y="21086"/>
                    <a:pt x="1125" y="213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3746125" y="5541432"/>
              <a:ext cx="184463" cy="4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423" fill="norm" stroke="1" extrusionOk="0">
                  <a:moveTo>
                    <a:pt x="2880" y="8451"/>
                  </a:moveTo>
                  <a:cubicBezTo>
                    <a:pt x="2880" y="11151"/>
                    <a:pt x="2880" y="13851"/>
                    <a:pt x="3000" y="15780"/>
                  </a:cubicBezTo>
                  <a:cubicBezTo>
                    <a:pt x="3120" y="17708"/>
                    <a:pt x="3360" y="18865"/>
                    <a:pt x="3480" y="19781"/>
                  </a:cubicBezTo>
                  <a:cubicBezTo>
                    <a:pt x="3600" y="20698"/>
                    <a:pt x="3600" y="21373"/>
                    <a:pt x="3360" y="21421"/>
                  </a:cubicBezTo>
                  <a:cubicBezTo>
                    <a:pt x="3120" y="21469"/>
                    <a:pt x="2640" y="20890"/>
                    <a:pt x="2160" y="19058"/>
                  </a:cubicBezTo>
                  <a:cubicBezTo>
                    <a:pt x="1680" y="17226"/>
                    <a:pt x="1200" y="14140"/>
                    <a:pt x="1920" y="11006"/>
                  </a:cubicBezTo>
                  <a:cubicBezTo>
                    <a:pt x="2640" y="7873"/>
                    <a:pt x="4560" y="4690"/>
                    <a:pt x="6000" y="2858"/>
                  </a:cubicBezTo>
                  <a:cubicBezTo>
                    <a:pt x="7440" y="1026"/>
                    <a:pt x="8400" y="544"/>
                    <a:pt x="9600" y="255"/>
                  </a:cubicBezTo>
                  <a:cubicBezTo>
                    <a:pt x="10800" y="-35"/>
                    <a:pt x="12240" y="-131"/>
                    <a:pt x="14040" y="255"/>
                  </a:cubicBezTo>
                  <a:cubicBezTo>
                    <a:pt x="15840" y="640"/>
                    <a:pt x="18000" y="1508"/>
                    <a:pt x="19440" y="2810"/>
                  </a:cubicBezTo>
                  <a:cubicBezTo>
                    <a:pt x="20880" y="4112"/>
                    <a:pt x="21600" y="5848"/>
                    <a:pt x="20040" y="7246"/>
                  </a:cubicBezTo>
                  <a:cubicBezTo>
                    <a:pt x="18480" y="8644"/>
                    <a:pt x="14640" y="9705"/>
                    <a:pt x="10920" y="10283"/>
                  </a:cubicBezTo>
                  <a:cubicBezTo>
                    <a:pt x="7200" y="10862"/>
                    <a:pt x="3600" y="10958"/>
                    <a:pt x="0" y="11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3955604" y="5771360"/>
              <a:ext cx="215929" cy="2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25" fill="norm" stroke="1" extrusionOk="0">
                  <a:moveTo>
                    <a:pt x="634" y="7699"/>
                  </a:moveTo>
                  <a:cubicBezTo>
                    <a:pt x="214" y="5988"/>
                    <a:pt x="-205" y="4277"/>
                    <a:pt x="110" y="3315"/>
                  </a:cubicBezTo>
                  <a:cubicBezTo>
                    <a:pt x="424" y="2353"/>
                    <a:pt x="1473" y="2139"/>
                    <a:pt x="3570" y="2887"/>
                  </a:cubicBezTo>
                  <a:cubicBezTo>
                    <a:pt x="5667" y="3636"/>
                    <a:pt x="8812" y="5347"/>
                    <a:pt x="10700" y="8020"/>
                  </a:cubicBezTo>
                  <a:cubicBezTo>
                    <a:pt x="12587" y="10693"/>
                    <a:pt x="13216" y="14329"/>
                    <a:pt x="13321" y="16681"/>
                  </a:cubicBezTo>
                  <a:cubicBezTo>
                    <a:pt x="13426" y="19034"/>
                    <a:pt x="13007" y="20103"/>
                    <a:pt x="12273" y="20745"/>
                  </a:cubicBezTo>
                  <a:cubicBezTo>
                    <a:pt x="11539" y="21386"/>
                    <a:pt x="10490" y="21600"/>
                    <a:pt x="9232" y="19996"/>
                  </a:cubicBezTo>
                  <a:cubicBezTo>
                    <a:pt x="7974" y="18392"/>
                    <a:pt x="6506" y="14970"/>
                    <a:pt x="6611" y="11549"/>
                  </a:cubicBezTo>
                  <a:cubicBezTo>
                    <a:pt x="6715" y="8127"/>
                    <a:pt x="8393" y="4705"/>
                    <a:pt x="11119" y="2780"/>
                  </a:cubicBezTo>
                  <a:cubicBezTo>
                    <a:pt x="13845" y="855"/>
                    <a:pt x="17620" y="428"/>
                    <a:pt x="2139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4262450" y="5610835"/>
              <a:ext cx="200360" cy="433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479" fill="norm" stroke="1" extrusionOk="0">
                  <a:moveTo>
                    <a:pt x="19626" y="2920"/>
                  </a:moveTo>
                  <a:cubicBezTo>
                    <a:pt x="20066" y="2395"/>
                    <a:pt x="20507" y="1871"/>
                    <a:pt x="20728" y="1347"/>
                  </a:cubicBezTo>
                  <a:cubicBezTo>
                    <a:pt x="20948" y="823"/>
                    <a:pt x="20948" y="298"/>
                    <a:pt x="20397" y="89"/>
                  </a:cubicBezTo>
                  <a:cubicBezTo>
                    <a:pt x="19846" y="-121"/>
                    <a:pt x="18744" y="-16"/>
                    <a:pt x="16540" y="1032"/>
                  </a:cubicBezTo>
                  <a:cubicBezTo>
                    <a:pt x="14336" y="2081"/>
                    <a:pt x="11030" y="4073"/>
                    <a:pt x="7834" y="6695"/>
                  </a:cubicBezTo>
                  <a:cubicBezTo>
                    <a:pt x="4638" y="9316"/>
                    <a:pt x="1552" y="12566"/>
                    <a:pt x="450" y="14978"/>
                  </a:cubicBezTo>
                  <a:cubicBezTo>
                    <a:pt x="-652" y="17390"/>
                    <a:pt x="230" y="18963"/>
                    <a:pt x="3536" y="19906"/>
                  </a:cubicBezTo>
                  <a:cubicBezTo>
                    <a:pt x="6842" y="20850"/>
                    <a:pt x="12572" y="21164"/>
                    <a:pt x="18303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4575481" y="5616775"/>
              <a:ext cx="211516" cy="39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36" fill="norm" stroke="1" extrusionOk="0">
                  <a:moveTo>
                    <a:pt x="8584" y="9229"/>
                  </a:moveTo>
                  <a:cubicBezTo>
                    <a:pt x="8584" y="8329"/>
                    <a:pt x="8584" y="7429"/>
                    <a:pt x="8691" y="7260"/>
                  </a:cubicBezTo>
                  <a:cubicBezTo>
                    <a:pt x="8798" y="7091"/>
                    <a:pt x="9012" y="7654"/>
                    <a:pt x="7943" y="9735"/>
                  </a:cubicBezTo>
                  <a:cubicBezTo>
                    <a:pt x="6873" y="11816"/>
                    <a:pt x="4521" y="15416"/>
                    <a:pt x="2917" y="17723"/>
                  </a:cubicBezTo>
                  <a:cubicBezTo>
                    <a:pt x="1313" y="20029"/>
                    <a:pt x="458" y="21041"/>
                    <a:pt x="137" y="21210"/>
                  </a:cubicBezTo>
                  <a:cubicBezTo>
                    <a:pt x="-184" y="21379"/>
                    <a:pt x="30" y="20704"/>
                    <a:pt x="1099" y="18679"/>
                  </a:cubicBezTo>
                  <a:cubicBezTo>
                    <a:pt x="2168" y="16654"/>
                    <a:pt x="4093" y="13279"/>
                    <a:pt x="6766" y="10016"/>
                  </a:cubicBezTo>
                  <a:cubicBezTo>
                    <a:pt x="9440" y="6754"/>
                    <a:pt x="12862" y="3604"/>
                    <a:pt x="15107" y="1860"/>
                  </a:cubicBezTo>
                  <a:cubicBezTo>
                    <a:pt x="17353" y="116"/>
                    <a:pt x="18422" y="-221"/>
                    <a:pt x="19277" y="116"/>
                  </a:cubicBezTo>
                  <a:cubicBezTo>
                    <a:pt x="20133" y="454"/>
                    <a:pt x="20774" y="1466"/>
                    <a:pt x="21095" y="3941"/>
                  </a:cubicBezTo>
                  <a:cubicBezTo>
                    <a:pt x="21416" y="6416"/>
                    <a:pt x="21416" y="10354"/>
                    <a:pt x="21309" y="12998"/>
                  </a:cubicBezTo>
                  <a:cubicBezTo>
                    <a:pt x="21202" y="15642"/>
                    <a:pt x="20988" y="16992"/>
                    <a:pt x="20774" y="18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4671168" y="5848331"/>
              <a:ext cx="205145" cy="3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0045" fill="norm" stroke="1" extrusionOk="0">
                  <a:moveTo>
                    <a:pt x="857" y="16634"/>
                  </a:moveTo>
                  <a:cubicBezTo>
                    <a:pt x="203" y="12087"/>
                    <a:pt x="-452" y="7540"/>
                    <a:pt x="421" y="4129"/>
                  </a:cubicBezTo>
                  <a:cubicBezTo>
                    <a:pt x="1293" y="719"/>
                    <a:pt x="3693" y="-1555"/>
                    <a:pt x="7403" y="1287"/>
                  </a:cubicBezTo>
                  <a:cubicBezTo>
                    <a:pt x="11112" y="4129"/>
                    <a:pt x="16130" y="12087"/>
                    <a:pt x="21148" y="200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5006680" y="5646104"/>
              <a:ext cx="224526" cy="34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331" fill="norm" stroke="1" extrusionOk="0">
                  <a:moveTo>
                    <a:pt x="3881" y="4969"/>
                  </a:moveTo>
                  <a:cubicBezTo>
                    <a:pt x="3281" y="8352"/>
                    <a:pt x="2681" y="11735"/>
                    <a:pt x="2281" y="14077"/>
                  </a:cubicBezTo>
                  <a:cubicBezTo>
                    <a:pt x="1881" y="16419"/>
                    <a:pt x="1681" y="17721"/>
                    <a:pt x="1381" y="18892"/>
                  </a:cubicBezTo>
                  <a:cubicBezTo>
                    <a:pt x="1081" y="20063"/>
                    <a:pt x="681" y="21104"/>
                    <a:pt x="381" y="21299"/>
                  </a:cubicBezTo>
                  <a:cubicBezTo>
                    <a:pt x="81" y="21494"/>
                    <a:pt x="-119" y="20843"/>
                    <a:pt x="81" y="18371"/>
                  </a:cubicBezTo>
                  <a:cubicBezTo>
                    <a:pt x="281" y="15899"/>
                    <a:pt x="881" y="11605"/>
                    <a:pt x="1781" y="8352"/>
                  </a:cubicBezTo>
                  <a:cubicBezTo>
                    <a:pt x="2681" y="5099"/>
                    <a:pt x="3881" y="2887"/>
                    <a:pt x="4881" y="1586"/>
                  </a:cubicBezTo>
                  <a:cubicBezTo>
                    <a:pt x="5881" y="284"/>
                    <a:pt x="6681" y="-106"/>
                    <a:pt x="8581" y="24"/>
                  </a:cubicBezTo>
                  <a:cubicBezTo>
                    <a:pt x="10481" y="154"/>
                    <a:pt x="13481" y="805"/>
                    <a:pt x="16081" y="2431"/>
                  </a:cubicBezTo>
                  <a:cubicBezTo>
                    <a:pt x="18681" y="4058"/>
                    <a:pt x="20881" y="6660"/>
                    <a:pt x="21181" y="9458"/>
                  </a:cubicBezTo>
                  <a:cubicBezTo>
                    <a:pt x="21481" y="12255"/>
                    <a:pt x="19881" y="15248"/>
                    <a:pt x="18281" y="182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5320768" y="5648135"/>
              <a:ext cx="172756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21" fill="norm" stroke="1" extrusionOk="0">
                  <a:moveTo>
                    <a:pt x="11711" y="4064"/>
                  </a:moveTo>
                  <a:cubicBezTo>
                    <a:pt x="10410" y="7808"/>
                    <a:pt x="9108" y="11552"/>
                    <a:pt x="8328" y="14216"/>
                  </a:cubicBezTo>
                  <a:cubicBezTo>
                    <a:pt x="7547" y="16880"/>
                    <a:pt x="7287" y="18464"/>
                    <a:pt x="6896" y="19616"/>
                  </a:cubicBezTo>
                  <a:cubicBezTo>
                    <a:pt x="6506" y="20768"/>
                    <a:pt x="5986" y="21488"/>
                    <a:pt x="5725" y="21416"/>
                  </a:cubicBezTo>
                  <a:cubicBezTo>
                    <a:pt x="5465" y="21344"/>
                    <a:pt x="5465" y="20480"/>
                    <a:pt x="6116" y="17456"/>
                  </a:cubicBezTo>
                  <a:cubicBezTo>
                    <a:pt x="6766" y="14432"/>
                    <a:pt x="8067" y="9248"/>
                    <a:pt x="9108" y="6224"/>
                  </a:cubicBezTo>
                  <a:cubicBezTo>
                    <a:pt x="10149" y="3200"/>
                    <a:pt x="10930" y="2336"/>
                    <a:pt x="11711" y="1616"/>
                  </a:cubicBezTo>
                  <a:cubicBezTo>
                    <a:pt x="12492" y="896"/>
                    <a:pt x="13272" y="320"/>
                    <a:pt x="14313" y="104"/>
                  </a:cubicBezTo>
                  <a:cubicBezTo>
                    <a:pt x="15354" y="-112"/>
                    <a:pt x="16655" y="32"/>
                    <a:pt x="17826" y="320"/>
                  </a:cubicBezTo>
                  <a:cubicBezTo>
                    <a:pt x="18998" y="608"/>
                    <a:pt x="20039" y="1040"/>
                    <a:pt x="20689" y="1688"/>
                  </a:cubicBezTo>
                  <a:cubicBezTo>
                    <a:pt x="21340" y="2336"/>
                    <a:pt x="21600" y="3200"/>
                    <a:pt x="20429" y="4352"/>
                  </a:cubicBezTo>
                  <a:cubicBezTo>
                    <a:pt x="19258" y="5504"/>
                    <a:pt x="16655" y="6944"/>
                    <a:pt x="14573" y="7808"/>
                  </a:cubicBezTo>
                  <a:cubicBezTo>
                    <a:pt x="12492" y="8672"/>
                    <a:pt x="10930" y="8960"/>
                    <a:pt x="11060" y="9320"/>
                  </a:cubicBezTo>
                  <a:cubicBezTo>
                    <a:pt x="11190" y="9680"/>
                    <a:pt x="13012" y="10112"/>
                    <a:pt x="14443" y="10688"/>
                  </a:cubicBezTo>
                  <a:cubicBezTo>
                    <a:pt x="15875" y="11264"/>
                    <a:pt x="16916" y="11984"/>
                    <a:pt x="17566" y="12992"/>
                  </a:cubicBezTo>
                  <a:cubicBezTo>
                    <a:pt x="18217" y="14000"/>
                    <a:pt x="18477" y="15296"/>
                    <a:pt x="17046" y="16520"/>
                  </a:cubicBezTo>
                  <a:cubicBezTo>
                    <a:pt x="15614" y="17744"/>
                    <a:pt x="12492" y="18896"/>
                    <a:pt x="10280" y="19544"/>
                  </a:cubicBezTo>
                  <a:cubicBezTo>
                    <a:pt x="8067" y="20192"/>
                    <a:pt x="6766" y="20336"/>
                    <a:pt x="5205" y="19976"/>
                  </a:cubicBezTo>
                  <a:cubicBezTo>
                    <a:pt x="3643" y="19616"/>
                    <a:pt x="1822" y="18752"/>
                    <a:pt x="911" y="17816"/>
                  </a:cubicBezTo>
                  <a:cubicBezTo>
                    <a:pt x="0" y="16880"/>
                    <a:pt x="0" y="15872"/>
                    <a:pt x="0" y="148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5517598" y="5563543"/>
              <a:ext cx="171840" cy="51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355" fill="norm" stroke="1" extrusionOk="0">
                  <a:moveTo>
                    <a:pt x="0" y="452"/>
                  </a:moveTo>
                  <a:cubicBezTo>
                    <a:pt x="3600" y="103"/>
                    <a:pt x="7200" y="-245"/>
                    <a:pt x="10543" y="234"/>
                  </a:cubicBezTo>
                  <a:cubicBezTo>
                    <a:pt x="13886" y="713"/>
                    <a:pt x="16971" y="2020"/>
                    <a:pt x="18900" y="4240"/>
                  </a:cubicBezTo>
                  <a:cubicBezTo>
                    <a:pt x="20829" y="6461"/>
                    <a:pt x="21600" y="9597"/>
                    <a:pt x="20057" y="12253"/>
                  </a:cubicBezTo>
                  <a:cubicBezTo>
                    <a:pt x="18514" y="14910"/>
                    <a:pt x="14657" y="17087"/>
                    <a:pt x="11057" y="18524"/>
                  </a:cubicBezTo>
                  <a:cubicBezTo>
                    <a:pt x="7457" y="19961"/>
                    <a:pt x="4114" y="20658"/>
                    <a:pt x="771" y="21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6158884" y="5927978"/>
              <a:ext cx="203181" cy="21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5" y="10800"/>
                    <a:pt x="4950" y="0"/>
                    <a:pt x="8550" y="0"/>
                  </a:cubicBezTo>
                  <a:cubicBezTo>
                    <a:pt x="12150" y="0"/>
                    <a:pt x="1687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6158884" y="6063431"/>
              <a:ext cx="19683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6779659" y="5633425"/>
              <a:ext cx="227849" cy="50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419" fill="norm" stroke="1" extrusionOk="0">
                  <a:moveTo>
                    <a:pt x="4221" y="10637"/>
                  </a:moveTo>
                  <a:cubicBezTo>
                    <a:pt x="4221" y="10190"/>
                    <a:pt x="4221" y="9744"/>
                    <a:pt x="4513" y="9744"/>
                  </a:cubicBezTo>
                  <a:cubicBezTo>
                    <a:pt x="4804" y="9744"/>
                    <a:pt x="5388" y="10190"/>
                    <a:pt x="5583" y="11529"/>
                  </a:cubicBezTo>
                  <a:cubicBezTo>
                    <a:pt x="5777" y="12868"/>
                    <a:pt x="5583" y="15100"/>
                    <a:pt x="5194" y="16662"/>
                  </a:cubicBezTo>
                  <a:cubicBezTo>
                    <a:pt x="4804" y="18224"/>
                    <a:pt x="4221" y="19116"/>
                    <a:pt x="3637" y="19875"/>
                  </a:cubicBezTo>
                  <a:cubicBezTo>
                    <a:pt x="3053" y="20633"/>
                    <a:pt x="2469" y="21258"/>
                    <a:pt x="1886" y="21392"/>
                  </a:cubicBezTo>
                  <a:cubicBezTo>
                    <a:pt x="1302" y="21526"/>
                    <a:pt x="718" y="21169"/>
                    <a:pt x="329" y="20143"/>
                  </a:cubicBezTo>
                  <a:cubicBezTo>
                    <a:pt x="-60" y="19116"/>
                    <a:pt x="-255" y="17420"/>
                    <a:pt x="621" y="15100"/>
                  </a:cubicBezTo>
                  <a:cubicBezTo>
                    <a:pt x="1496" y="12779"/>
                    <a:pt x="3442" y="9833"/>
                    <a:pt x="5291" y="7379"/>
                  </a:cubicBezTo>
                  <a:cubicBezTo>
                    <a:pt x="7140" y="4924"/>
                    <a:pt x="8891" y="2961"/>
                    <a:pt x="10059" y="1800"/>
                  </a:cubicBezTo>
                  <a:cubicBezTo>
                    <a:pt x="11226" y="640"/>
                    <a:pt x="11810" y="283"/>
                    <a:pt x="12686" y="105"/>
                  </a:cubicBezTo>
                  <a:cubicBezTo>
                    <a:pt x="13561" y="-74"/>
                    <a:pt x="14729" y="-74"/>
                    <a:pt x="16286" y="506"/>
                  </a:cubicBezTo>
                  <a:cubicBezTo>
                    <a:pt x="17842" y="1086"/>
                    <a:pt x="19788" y="2247"/>
                    <a:pt x="20567" y="3586"/>
                  </a:cubicBezTo>
                  <a:cubicBezTo>
                    <a:pt x="21345" y="4924"/>
                    <a:pt x="20956" y="6442"/>
                    <a:pt x="19204" y="7602"/>
                  </a:cubicBezTo>
                  <a:cubicBezTo>
                    <a:pt x="17453" y="8762"/>
                    <a:pt x="14340" y="9566"/>
                    <a:pt x="11129" y="10190"/>
                  </a:cubicBezTo>
                  <a:cubicBezTo>
                    <a:pt x="7918" y="10815"/>
                    <a:pt x="4610" y="11262"/>
                    <a:pt x="1302" y="117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6968972" y="5923745"/>
              <a:ext cx="282003" cy="20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93" fill="norm" stroke="1" extrusionOk="0">
                  <a:moveTo>
                    <a:pt x="679" y="8775"/>
                  </a:moveTo>
                  <a:cubicBezTo>
                    <a:pt x="199" y="7650"/>
                    <a:pt x="-281" y="6525"/>
                    <a:pt x="199" y="5962"/>
                  </a:cubicBezTo>
                  <a:cubicBezTo>
                    <a:pt x="679" y="5400"/>
                    <a:pt x="2119" y="5400"/>
                    <a:pt x="3879" y="6975"/>
                  </a:cubicBezTo>
                  <a:cubicBezTo>
                    <a:pt x="5639" y="8550"/>
                    <a:pt x="7719" y="11700"/>
                    <a:pt x="8759" y="14063"/>
                  </a:cubicBezTo>
                  <a:cubicBezTo>
                    <a:pt x="9799" y="16425"/>
                    <a:pt x="9799" y="18000"/>
                    <a:pt x="9479" y="19125"/>
                  </a:cubicBezTo>
                  <a:cubicBezTo>
                    <a:pt x="9159" y="20250"/>
                    <a:pt x="8519" y="20925"/>
                    <a:pt x="7799" y="21263"/>
                  </a:cubicBezTo>
                  <a:cubicBezTo>
                    <a:pt x="7079" y="21600"/>
                    <a:pt x="6279" y="21600"/>
                    <a:pt x="5639" y="21038"/>
                  </a:cubicBezTo>
                  <a:cubicBezTo>
                    <a:pt x="4999" y="20475"/>
                    <a:pt x="4519" y="19350"/>
                    <a:pt x="4439" y="17325"/>
                  </a:cubicBezTo>
                  <a:cubicBezTo>
                    <a:pt x="4359" y="15300"/>
                    <a:pt x="4679" y="12375"/>
                    <a:pt x="6359" y="9450"/>
                  </a:cubicBezTo>
                  <a:cubicBezTo>
                    <a:pt x="8039" y="6525"/>
                    <a:pt x="11079" y="3600"/>
                    <a:pt x="13799" y="2025"/>
                  </a:cubicBezTo>
                  <a:cubicBezTo>
                    <a:pt x="16519" y="450"/>
                    <a:pt x="18919" y="225"/>
                    <a:pt x="213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7294812" y="5792840"/>
              <a:ext cx="108548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299" fill="norm" stroke="1" extrusionOk="0">
                  <a:moveTo>
                    <a:pt x="20902" y="1681"/>
                  </a:moveTo>
                  <a:cubicBezTo>
                    <a:pt x="20087" y="953"/>
                    <a:pt x="19272" y="225"/>
                    <a:pt x="17845" y="43"/>
                  </a:cubicBezTo>
                  <a:cubicBezTo>
                    <a:pt x="16419" y="-139"/>
                    <a:pt x="14381" y="225"/>
                    <a:pt x="11121" y="1863"/>
                  </a:cubicBezTo>
                  <a:cubicBezTo>
                    <a:pt x="7861" y="3501"/>
                    <a:pt x="3377" y="6414"/>
                    <a:pt x="1340" y="9508"/>
                  </a:cubicBezTo>
                  <a:cubicBezTo>
                    <a:pt x="-698" y="12603"/>
                    <a:pt x="-290" y="15879"/>
                    <a:pt x="1747" y="17942"/>
                  </a:cubicBezTo>
                  <a:cubicBezTo>
                    <a:pt x="3785" y="20005"/>
                    <a:pt x="7453" y="20854"/>
                    <a:pt x="10917" y="21158"/>
                  </a:cubicBezTo>
                  <a:cubicBezTo>
                    <a:pt x="14381" y="21461"/>
                    <a:pt x="17642" y="21218"/>
                    <a:pt x="20902" y="209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7503150" y="5834351"/>
              <a:ext cx="164256" cy="360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403" fill="norm" stroke="1" extrusionOk="0">
                  <a:moveTo>
                    <a:pt x="9026" y="6434"/>
                  </a:moveTo>
                  <a:cubicBezTo>
                    <a:pt x="8226" y="5932"/>
                    <a:pt x="7426" y="5430"/>
                    <a:pt x="6893" y="5618"/>
                  </a:cubicBezTo>
                  <a:cubicBezTo>
                    <a:pt x="6360" y="5806"/>
                    <a:pt x="6093" y="6685"/>
                    <a:pt x="5693" y="8506"/>
                  </a:cubicBezTo>
                  <a:cubicBezTo>
                    <a:pt x="5293" y="10327"/>
                    <a:pt x="4760" y="13090"/>
                    <a:pt x="4360" y="14785"/>
                  </a:cubicBezTo>
                  <a:cubicBezTo>
                    <a:pt x="3960" y="16481"/>
                    <a:pt x="3693" y="17109"/>
                    <a:pt x="3026" y="17862"/>
                  </a:cubicBezTo>
                  <a:cubicBezTo>
                    <a:pt x="2360" y="18616"/>
                    <a:pt x="1293" y="19495"/>
                    <a:pt x="626" y="19558"/>
                  </a:cubicBezTo>
                  <a:cubicBezTo>
                    <a:pt x="-40" y="19620"/>
                    <a:pt x="-307" y="18867"/>
                    <a:pt x="493" y="16418"/>
                  </a:cubicBezTo>
                  <a:cubicBezTo>
                    <a:pt x="1293" y="13969"/>
                    <a:pt x="3160" y="9825"/>
                    <a:pt x="5160" y="6874"/>
                  </a:cubicBezTo>
                  <a:cubicBezTo>
                    <a:pt x="7160" y="3923"/>
                    <a:pt x="9293" y="2164"/>
                    <a:pt x="11026" y="1160"/>
                  </a:cubicBezTo>
                  <a:cubicBezTo>
                    <a:pt x="12760" y="155"/>
                    <a:pt x="14093" y="-96"/>
                    <a:pt x="15160" y="30"/>
                  </a:cubicBezTo>
                  <a:cubicBezTo>
                    <a:pt x="16226" y="155"/>
                    <a:pt x="17026" y="658"/>
                    <a:pt x="17560" y="1913"/>
                  </a:cubicBezTo>
                  <a:cubicBezTo>
                    <a:pt x="18093" y="3169"/>
                    <a:pt x="18360" y="5178"/>
                    <a:pt x="17293" y="6937"/>
                  </a:cubicBezTo>
                  <a:cubicBezTo>
                    <a:pt x="16226" y="8695"/>
                    <a:pt x="13826" y="10202"/>
                    <a:pt x="11826" y="11018"/>
                  </a:cubicBezTo>
                  <a:cubicBezTo>
                    <a:pt x="9826" y="11834"/>
                    <a:pt x="8226" y="11960"/>
                    <a:pt x="7826" y="11771"/>
                  </a:cubicBezTo>
                  <a:cubicBezTo>
                    <a:pt x="7426" y="11583"/>
                    <a:pt x="8226" y="11081"/>
                    <a:pt x="9293" y="10892"/>
                  </a:cubicBezTo>
                  <a:cubicBezTo>
                    <a:pt x="10360" y="10704"/>
                    <a:pt x="11693" y="10830"/>
                    <a:pt x="13560" y="11269"/>
                  </a:cubicBezTo>
                  <a:cubicBezTo>
                    <a:pt x="15426" y="11709"/>
                    <a:pt x="17826" y="12462"/>
                    <a:pt x="19293" y="13467"/>
                  </a:cubicBezTo>
                  <a:cubicBezTo>
                    <a:pt x="20760" y="14471"/>
                    <a:pt x="21293" y="15727"/>
                    <a:pt x="19826" y="17109"/>
                  </a:cubicBezTo>
                  <a:cubicBezTo>
                    <a:pt x="18360" y="18490"/>
                    <a:pt x="14893" y="19997"/>
                    <a:pt x="12360" y="20751"/>
                  </a:cubicBezTo>
                  <a:cubicBezTo>
                    <a:pt x="9826" y="21504"/>
                    <a:pt x="8226" y="21504"/>
                    <a:pt x="7026" y="21253"/>
                  </a:cubicBezTo>
                  <a:cubicBezTo>
                    <a:pt x="5826" y="21002"/>
                    <a:pt x="5026" y="20499"/>
                    <a:pt x="4226" y="199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7682731" y="5780092"/>
              <a:ext cx="184155" cy="45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87" fill="norm" stroke="1" extrusionOk="0">
                  <a:moveTo>
                    <a:pt x="5825" y="1687"/>
                  </a:moveTo>
                  <a:cubicBezTo>
                    <a:pt x="7038" y="1087"/>
                    <a:pt x="8252" y="487"/>
                    <a:pt x="9829" y="187"/>
                  </a:cubicBezTo>
                  <a:cubicBezTo>
                    <a:pt x="11407" y="-113"/>
                    <a:pt x="13348" y="-113"/>
                    <a:pt x="15411" y="637"/>
                  </a:cubicBezTo>
                  <a:cubicBezTo>
                    <a:pt x="17474" y="1387"/>
                    <a:pt x="19658" y="2887"/>
                    <a:pt x="20629" y="4787"/>
                  </a:cubicBezTo>
                  <a:cubicBezTo>
                    <a:pt x="21600" y="6687"/>
                    <a:pt x="21357" y="8987"/>
                    <a:pt x="17717" y="11837"/>
                  </a:cubicBezTo>
                  <a:cubicBezTo>
                    <a:pt x="14076" y="14687"/>
                    <a:pt x="7038" y="18087"/>
                    <a:pt x="0" y="21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7936706" y="6107877"/>
              <a:ext cx="31747" cy="3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8241475" y="5818201"/>
              <a:ext cx="182243" cy="48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49" fill="norm" stroke="1" extrusionOk="0">
                  <a:moveTo>
                    <a:pt x="8938" y="8382"/>
                  </a:moveTo>
                  <a:cubicBezTo>
                    <a:pt x="7945" y="11589"/>
                    <a:pt x="6952" y="14796"/>
                    <a:pt x="6207" y="16824"/>
                  </a:cubicBezTo>
                  <a:cubicBezTo>
                    <a:pt x="5462" y="18852"/>
                    <a:pt x="4966" y="19701"/>
                    <a:pt x="4717" y="20361"/>
                  </a:cubicBezTo>
                  <a:cubicBezTo>
                    <a:pt x="4469" y="21021"/>
                    <a:pt x="4469" y="21493"/>
                    <a:pt x="4221" y="21446"/>
                  </a:cubicBezTo>
                  <a:cubicBezTo>
                    <a:pt x="3972" y="21399"/>
                    <a:pt x="3476" y="20833"/>
                    <a:pt x="3600" y="18993"/>
                  </a:cubicBezTo>
                  <a:cubicBezTo>
                    <a:pt x="3724" y="17154"/>
                    <a:pt x="4469" y="14041"/>
                    <a:pt x="5959" y="10882"/>
                  </a:cubicBezTo>
                  <a:cubicBezTo>
                    <a:pt x="7448" y="7722"/>
                    <a:pt x="9683" y="4515"/>
                    <a:pt x="11048" y="2628"/>
                  </a:cubicBezTo>
                  <a:cubicBezTo>
                    <a:pt x="12414" y="742"/>
                    <a:pt x="12910" y="176"/>
                    <a:pt x="13779" y="34"/>
                  </a:cubicBezTo>
                  <a:cubicBezTo>
                    <a:pt x="14648" y="-107"/>
                    <a:pt x="15890" y="176"/>
                    <a:pt x="17503" y="1025"/>
                  </a:cubicBezTo>
                  <a:cubicBezTo>
                    <a:pt x="19117" y="1874"/>
                    <a:pt x="21103" y="3289"/>
                    <a:pt x="21352" y="4798"/>
                  </a:cubicBezTo>
                  <a:cubicBezTo>
                    <a:pt x="21600" y="6307"/>
                    <a:pt x="20110" y="7910"/>
                    <a:pt x="16883" y="8901"/>
                  </a:cubicBezTo>
                  <a:cubicBezTo>
                    <a:pt x="13655" y="9891"/>
                    <a:pt x="8690" y="10269"/>
                    <a:pt x="5586" y="10504"/>
                  </a:cubicBezTo>
                  <a:cubicBezTo>
                    <a:pt x="2483" y="10740"/>
                    <a:pt x="1241" y="10834"/>
                    <a:pt x="0" y="109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8381955" y="6114226"/>
              <a:ext cx="208736" cy="18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9" fill="norm" stroke="1" extrusionOk="0">
                  <a:moveTo>
                    <a:pt x="1227" y="10193"/>
                  </a:moveTo>
                  <a:cubicBezTo>
                    <a:pt x="791" y="8980"/>
                    <a:pt x="354" y="7766"/>
                    <a:pt x="136" y="6310"/>
                  </a:cubicBezTo>
                  <a:cubicBezTo>
                    <a:pt x="-82" y="4854"/>
                    <a:pt x="-82" y="3155"/>
                    <a:pt x="463" y="2548"/>
                  </a:cubicBezTo>
                  <a:cubicBezTo>
                    <a:pt x="1009" y="1942"/>
                    <a:pt x="2100" y="2427"/>
                    <a:pt x="3409" y="4733"/>
                  </a:cubicBezTo>
                  <a:cubicBezTo>
                    <a:pt x="4718" y="7038"/>
                    <a:pt x="6245" y="11164"/>
                    <a:pt x="7118" y="13955"/>
                  </a:cubicBezTo>
                  <a:cubicBezTo>
                    <a:pt x="7991" y="16746"/>
                    <a:pt x="8209" y="18202"/>
                    <a:pt x="7882" y="19416"/>
                  </a:cubicBezTo>
                  <a:cubicBezTo>
                    <a:pt x="7554" y="20629"/>
                    <a:pt x="6682" y="21600"/>
                    <a:pt x="5373" y="21479"/>
                  </a:cubicBezTo>
                  <a:cubicBezTo>
                    <a:pt x="4063" y="21357"/>
                    <a:pt x="2318" y="20144"/>
                    <a:pt x="1663" y="17717"/>
                  </a:cubicBezTo>
                  <a:cubicBezTo>
                    <a:pt x="1009" y="15290"/>
                    <a:pt x="1445" y="11649"/>
                    <a:pt x="4936" y="8494"/>
                  </a:cubicBezTo>
                  <a:cubicBezTo>
                    <a:pt x="8427" y="5339"/>
                    <a:pt x="14973" y="2670"/>
                    <a:pt x="2151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8644072" y="5941575"/>
              <a:ext cx="137100" cy="36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547" fill="norm" stroke="1" extrusionOk="0">
                  <a:moveTo>
                    <a:pt x="20883" y="2710"/>
                  </a:moveTo>
                  <a:cubicBezTo>
                    <a:pt x="20883" y="1956"/>
                    <a:pt x="20883" y="1203"/>
                    <a:pt x="20077" y="700"/>
                  </a:cubicBezTo>
                  <a:cubicBezTo>
                    <a:pt x="19271" y="198"/>
                    <a:pt x="17659" y="-53"/>
                    <a:pt x="16208" y="10"/>
                  </a:cubicBezTo>
                  <a:cubicBezTo>
                    <a:pt x="14758" y="73"/>
                    <a:pt x="13468" y="449"/>
                    <a:pt x="10889" y="2333"/>
                  </a:cubicBezTo>
                  <a:cubicBezTo>
                    <a:pt x="8310" y="4217"/>
                    <a:pt x="4441" y="7607"/>
                    <a:pt x="2185" y="10873"/>
                  </a:cubicBezTo>
                  <a:cubicBezTo>
                    <a:pt x="-72" y="14138"/>
                    <a:pt x="-717" y="17277"/>
                    <a:pt x="895" y="19035"/>
                  </a:cubicBezTo>
                  <a:cubicBezTo>
                    <a:pt x="2507" y="20793"/>
                    <a:pt x="6376" y="21170"/>
                    <a:pt x="10244" y="215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8822824" y="5954396"/>
              <a:ext cx="169994" cy="3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93" fill="norm" stroke="1" extrusionOk="0">
                  <a:moveTo>
                    <a:pt x="16352" y="3834"/>
                  </a:moveTo>
                  <a:cubicBezTo>
                    <a:pt x="13152" y="6621"/>
                    <a:pt x="9952" y="9408"/>
                    <a:pt x="7552" y="11847"/>
                  </a:cubicBezTo>
                  <a:cubicBezTo>
                    <a:pt x="5152" y="14286"/>
                    <a:pt x="3552" y="16376"/>
                    <a:pt x="2352" y="17770"/>
                  </a:cubicBezTo>
                  <a:cubicBezTo>
                    <a:pt x="1152" y="19163"/>
                    <a:pt x="352" y="19860"/>
                    <a:pt x="86" y="19860"/>
                  </a:cubicBezTo>
                  <a:cubicBezTo>
                    <a:pt x="-181" y="19860"/>
                    <a:pt x="86" y="19163"/>
                    <a:pt x="2219" y="16516"/>
                  </a:cubicBezTo>
                  <a:cubicBezTo>
                    <a:pt x="4352" y="13868"/>
                    <a:pt x="8352" y="9269"/>
                    <a:pt x="11019" y="6343"/>
                  </a:cubicBezTo>
                  <a:cubicBezTo>
                    <a:pt x="13686" y="3416"/>
                    <a:pt x="15019" y="2162"/>
                    <a:pt x="16352" y="1256"/>
                  </a:cubicBezTo>
                  <a:cubicBezTo>
                    <a:pt x="17686" y="350"/>
                    <a:pt x="19019" y="-207"/>
                    <a:pt x="19952" y="72"/>
                  </a:cubicBezTo>
                  <a:cubicBezTo>
                    <a:pt x="20886" y="350"/>
                    <a:pt x="21419" y="1465"/>
                    <a:pt x="21419" y="4322"/>
                  </a:cubicBezTo>
                  <a:cubicBezTo>
                    <a:pt x="21419" y="7179"/>
                    <a:pt x="20886" y="11778"/>
                    <a:pt x="20219" y="14913"/>
                  </a:cubicBezTo>
                  <a:cubicBezTo>
                    <a:pt x="19552" y="18048"/>
                    <a:pt x="18752" y="19721"/>
                    <a:pt x="17952" y="21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8855247" y="6107877"/>
              <a:ext cx="237044" cy="5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21600"/>
                  </a:moveTo>
                  <a:cubicBezTo>
                    <a:pt x="964" y="18000"/>
                    <a:pt x="0" y="14400"/>
                    <a:pt x="0" y="12150"/>
                  </a:cubicBezTo>
                  <a:cubicBezTo>
                    <a:pt x="0" y="9900"/>
                    <a:pt x="964" y="9000"/>
                    <a:pt x="4725" y="7200"/>
                  </a:cubicBezTo>
                  <a:cubicBezTo>
                    <a:pt x="8486" y="5400"/>
                    <a:pt x="15043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9126367" y="5847552"/>
              <a:ext cx="137357" cy="68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1240" y="0"/>
                  </a:moveTo>
                  <a:cubicBezTo>
                    <a:pt x="17967" y="2400"/>
                    <a:pt x="14695" y="4800"/>
                    <a:pt x="11913" y="7067"/>
                  </a:cubicBezTo>
                  <a:cubicBezTo>
                    <a:pt x="9131" y="9333"/>
                    <a:pt x="6840" y="11467"/>
                    <a:pt x="4713" y="13467"/>
                  </a:cubicBezTo>
                  <a:cubicBezTo>
                    <a:pt x="2585" y="15467"/>
                    <a:pt x="622" y="17333"/>
                    <a:pt x="131" y="18667"/>
                  </a:cubicBezTo>
                  <a:cubicBezTo>
                    <a:pt x="-360" y="20000"/>
                    <a:pt x="622" y="20800"/>
                    <a:pt x="160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9320868" y="6069781"/>
              <a:ext cx="82542" cy="29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3523"/>
                    <a:pt x="13846" y="7047"/>
                    <a:pt x="10246" y="10647"/>
                  </a:cubicBezTo>
                  <a:cubicBezTo>
                    <a:pt x="6646" y="14247"/>
                    <a:pt x="3323" y="1792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9301819" y="6021675"/>
              <a:ext cx="177805" cy="36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86" fill="norm" stroke="1" extrusionOk="0">
                  <a:moveTo>
                    <a:pt x="8386" y="6209"/>
                  </a:moveTo>
                  <a:cubicBezTo>
                    <a:pt x="8386" y="4585"/>
                    <a:pt x="8386" y="2962"/>
                    <a:pt x="10038" y="1776"/>
                  </a:cubicBezTo>
                  <a:cubicBezTo>
                    <a:pt x="11689" y="590"/>
                    <a:pt x="14993" y="-159"/>
                    <a:pt x="17280" y="28"/>
                  </a:cubicBezTo>
                  <a:cubicBezTo>
                    <a:pt x="19567" y="216"/>
                    <a:pt x="20838" y="1339"/>
                    <a:pt x="21219" y="2525"/>
                  </a:cubicBezTo>
                  <a:cubicBezTo>
                    <a:pt x="21600" y="3712"/>
                    <a:pt x="21092" y="4960"/>
                    <a:pt x="20329" y="5834"/>
                  </a:cubicBezTo>
                  <a:cubicBezTo>
                    <a:pt x="19567" y="6708"/>
                    <a:pt x="18551" y="7207"/>
                    <a:pt x="17153" y="7582"/>
                  </a:cubicBezTo>
                  <a:cubicBezTo>
                    <a:pt x="15755" y="7957"/>
                    <a:pt x="13976" y="8206"/>
                    <a:pt x="13595" y="8581"/>
                  </a:cubicBezTo>
                  <a:cubicBezTo>
                    <a:pt x="13214" y="8955"/>
                    <a:pt x="14231" y="9455"/>
                    <a:pt x="15628" y="10266"/>
                  </a:cubicBezTo>
                  <a:cubicBezTo>
                    <a:pt x="17026" y="11078"/>
                    <a:pt x="18805" y="12202"/>
                    <a:pt x="19694" y="13325"/>
                  </a:cubicBezTo>
                  <a:cubicBezTo>
                    <a:pt x="20583" y="14449"/>
                    <a:pt x="20583" y="15573"/>
                    <a:pt x="17788" y="16946"/>
                  </a:cubicBezTo>
                  <a:cubicBezTo>
                    <a:pt x="14993" y="18320"/>
                    <a:pt x="9402" y="19943"/>
                    <a:pt x="5972" y="20692"/>
                  </a:cubicBezTo>
                  <a:cubicBezTo>
                    <a:pt x="2541" y="21441"/>
                    <a:pt x="1271" y="21316"/>
                    <a:pt x="0" y="211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9358964" y="5889666"/>
              <a:ext cx="315353" cy="59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16091" y="777"/>
                  </a:moveTo>
                  <a:cubicBezTo>
                    <a:pt x="16816" y="469"/>
                    <a:pt x="17541" y="162"/>
                    <a:pt x="18266" y="46"/>
                  </a:cubicBezTo>
                  <a:cubicBezTo>
                    <a:pt x="18991" y="-69"/>
                    <a:pt x="19715" y="8"/>
                    <a:pt x="20368" y="546"/>
                  </a:cubicBezTo>
                  <a:cubicBezTo>
                    <a:pt x="21020" y="1084"/>
                    <a:pt x="21600" y="2083"/>
                    <a:pt x="21600" y="3851"/>
                  </a:cubicBezTo>
                  <a:cubicBezTo>
                    <a:pt x="21600" y="5619"/>
                    <a:pt x="21020" y="8156"/>
                    <a:pt x="19353" y="10577"/>
                  </a:cubicBezTo>
                  <a:cubicBezTo>
                    <a:pt x="17686" y="12999"/>
                    <a:pt x="14932" y="15305"/>
                    <a:pt x="11525" y="17111"/>
                  </a:cubicBezTo>
                  <a:cubicBezTo>
                    <a:pt x="8118" y="18917"/>
                    <a:pt x="4059" y="20224"/>
                    <a:pt x="0" y="21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4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978128" y="4236148"/>
              <a:ext cx="2461850" cy="25204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Drawing"/>
          <p:cNvGrpSpPr/>
          <p:nvPr/>
        </p:nvGrpSpPr>
        <p:grpSpPr>
          <a:xfrm>
            <a:off x="698793" y="1537871"/>
            <a:ext cx="12082351" cy="6862341"/>
            <a:chOff x="0" y="0"/>
            <a:chExt cx="12082349" cy="6862339"/>
          </a:xfrm>
        </p:grpSpPr>
        <p:sp>
          <p:nvSpPr>
            <p:cNvPr id="1148" name="Line"/>
            <p:cNvSpPr/>
            <p:nvPr/>
          </p:nvSpPr>
          <p:spPr>
            <a:xfrm>
              <a:off x="558381" y="249109"/>
              <a:ext cx="281687" cy="68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16" fill="norm" stroke="1" extrusionOk="0">
                  <a:moveTo>
                    <a:pt x="8221" y="7640"/>
                  </a:moveTo>
                  <a:cubicBezTo>
                    <a:pt x="7737" y="8301"/>
                    <a:pt x="7254" y="8962"/>
                    <a:pt x="7254" y="10382"/>
                  </a:cubicBezTo>
                  <a:cubicBezTo>
                    <a:pt x="7254" y="11802"/>
                    <a:pt x="7737" y="13982"/>
                    <a:pt x="7979" y="16360"/>
                  </a:cubicBezTo>
                  <a:cubicBezTo>
                    <a:pt x="8221" y="18738"/>
                    <a:pt x="8221" y="21314"/>
                    <a:pt x="8060" y="21413"/>
                  </a:cubicBezTo>
                  <a:cubicBezTo>
                    <a:pt x="7899" y="21512"/>
                    <a:pt x="7576" y="19134"/>
                    <a:pt x="7254" y="16723"/>
                  </a:cubicBezTo>
                  <a:cubicBezTo>
                    <a:pt x="6931" y="14312"/>
                    <a:pt x="6609" y="11868"/>
                    <a:pt x="6528" y="9622"/>
                  </a:cubicBezTo>
                  <a:cubicBezTo>
                    <a:pt x="6448" y="7376"/>
                    <a:pt x="6609" y="5329"/>
                    <a:pt x="6770" y="3974"/>
                  </a:cubicBezTo>
                  <a:cubicBezTo>
                    <a:pt x="6931" y="2620"/>
                    <a:pt x="7093" y="1960"/>
                    <a:pt x="7415" y="1398"/>
                  </a:cubicBezTo>
                  <a:cubicBezTo>
                    <a:pt x="7737" y="837"/>
                    <a:pt x="8221" y="374"/>
                    <a:pt x="8866" y="143"/>
                  </a:cubicBezTo>
                  <a:cubicBezTo>
                    <a:pt x="9510" y="-88"/>
                    <a:pt x="10316" y="-88"/>
                    <a:pt x="11928" y="506"/>
                  </a:cubicBezTo>
                  <a:cubicBezTo>
                    <a:pt x="13540" y="1101"/>
                    <a:pt x="15958" y="2290"/>
                    <a:pt x="17893" y="3842"/>
                  </a:cubicBezTo>
                  <a:cubicBezTo>
                    <a:pt x="19827" y="5395"/>
                    <a:pt x="21278" y="7310"/>
                    <a:pt x="21439" y="8829"/>
                  </a:cubicBezTo>
                  <a:cubicBezTo>
                    <a:pt x="21600" y="10349"/>
                    <a:pt x="20472" y="11472"/>
                    <a:pt x="17973" y="12264"/>
                  </a:cubicBezTo>
                  <a:cubicBezTo>
                    <a:pt x="15475" y="13057"/>
                    <a:pt x="11606" y="13519"/>
                    <a:pt x="8382" y="13387"/>
                  </a:cubicBezTo>
                  <a:cubicBezTo>
                    <a:pt x="5158" y="13255"/>
                    <a:pt x="2579" y="12529"/>
                    <a:pt x="1290" y="12000"/>
                  </a:cubicBezTo>
                  <a:cubicBezTo>
                    <a:pt x="0" y="11472"/>
                    <a:pt x="0" y="11141"/>
                    <a:pt x="0" y="10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858502" y="614563"/>
              <a:ext cx="284021" cy="37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62" fill="norm" stroke="1" extrusionOk="0">
                  <a:moveTo>
                    <a:pt x="831" y="10983"/>
                  </a:moveTo>
                  <a:cubicBezTo>
                    <a:pt x="351" y="9763"/>
                    <a:pt x="-129" y="8542"/>
                    <a:pt x="31" y="7261"/>
                  </a:cubicBezTo>
                  <a:cubicBezTo>
                    <a:pt x="191" y="5980"/>
                    <a:pt x="991" y="4637"/>
                    <a:pt x="2191" y="4149"/>
                  </a:cubicBezTo>
                  <a:cubicBezTo>
                    <a:pt x="3391" y="3661"/>
                    <a:pt x="4991" y="4027"/>
                    <a:pt x="6351" y="6102"/>
                  </a:cubicBezTo>
                  <a:cubicBezTo>
                    <a:pt x="7711" y="8176"/>
                    <a:pt x="8831" y="11959"/>
                    <a:pt x="9231" y="14522"/>
                  </a:cubicBezTo>
                  <a:cubicBezTo>
                    <a:pt x="9631" y="17085"/>
                    <a:pt x="9311" y="18427"/>
                    <a:pt x="8911" y="19403"/>
                  </a:cubicBezTo>
                  <a:cubicBezTo>
                    <a:pt x="8511" y="20380"/>
                    <a:pt x="8031" y="20990"/>
                    <a:pt x="7391" y="21295"/>
                  </a:cubicBezTo>
                  <a:cubicBezTo>
                    <a:pt x="6751" y="21600"/>
                    <a:pt x="5951" y="21600"/>
                    <a:pt x="5231" y="20319"/>
                  </a:cubicBezTo>
                  <a:cubicBezTo>
                    <a:pt x="4511" y="19037"/>
                    <a:pt x="3871" y="16475"/>
                    <a:pt x="4191" y="13668"/>
                  </a:cubicBezTo>
                  <a:cubicBezTo>
                    <a:pt x="4511" y="10861"/>
                    <a:pt x="5791" y="7810"/>
                    <a:pt x="7791" y="5675"/>
                  </a:cubicBezTo>
                  <a:cubicBezTo>
                    <a:pt x="9791" y="3539"/>
                    <a:pt x="12511" y="2319"/>
                    <a:pt x="14911" y="1525"/>
                  </a:cubicBezTo>
                  <a:cubicBezTo>
                    <a:pt x="17311" y="732"/>
                    <a:pt x="19391" y="366"/>
                    <a:pt x="2147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1214777" y="410182"/>
              <a:ext cx="219817" cy="53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13" fill="norm" stroke="1" extrusionOk="0">
                  <a:moveTo>
                    <a:pt x="18897" y="2833"/>
                  </a:moveTo>
                  <a:cubicBezTo>
                    <a:pt x="18075" y="2073"/>
                    <a:pt x="17252" y="1314"/>
                    <a:pt x="16429" y="808"/>
                  </a:cubicBezTo>
                  <a:cubicBezTo>
                    <a:pt x="15606" y="302"/>
                    <a:pt x="14783" y="48"/>
                    <a:pt x="13857" y="6"/>
                  </a:cubicBezTo>
                  <a:cubicBezTo>
                    <a:pt x="12932" y="-36"/>
                    <a:pt x="11903" y="133"/>
                    <a:pt x="10052" y="1314"/>
                  </a:cubicBezTo>
                  <a:cubicBezTo>
                    <a:pt x="8200" y="2495"/>
                    <a:pt x="5526" y="4689"/>
                    <a:pt x="3572" y="7136"/>
                  </a:cubicBezTo>
                  <a:cubicBezTo>
                    <a:pt x="1617" y="9583"/>
                    <a:pt x="383" y="12283"/>
                    <a:pt x="75" y="14730"/>
                  </a:cubicBezTo>
                  <a:cubicBezTo>
                    <a:pt x="-234" y="17177"/>
                    <a:pt x="383" y="19370"/>
                    <a:pt x="2646" y="20467"/>
                  </a:cubicBezTo>
                  <a:cubicBezTo>
                    <a:pt x="4909" y="21564"/>
                    <a:pt x="8817" y="21564"/>
                    <a:pt x="12212" y="21184"/>
                  </a:cubicBezTo>
                  <a:cubicBezTo>
                    <a:pt x="15606" y="20805"/>
                    <a:pt x="18486" y="20045"/>
                    <a:pt x="21366" y="192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1600403" y="443130"/>
              <a:ext cx="166065" cy="46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39" fill="norm" stroke="1" extrusionOk="0">
                  <a:moveTo>
                    <a:pt x="3147" y="5326"/>
                  </a:moveTo>
                  <a:cubicBezTo>
                    <a:pt x="2877" y="4636"/>
                    <a:pt x="2607" y="3945"/>
                    <a:pt x="2472" y="3896"/>
                  </a:cubicBezTo>
                  <a:cubicBezTo>
                    <a:pt x="2337" y="3847"/>
                    <a:pt x="2337" y="4438"/>
                    <a:pt x="2337" y="6805"/>
                  </a:cubicBezTo>
                  <a:cubicBezTo>
                    <a:pt x="2337" y="9173"/>
                    <a:pt x="2337" y="13315"/>
                    <a:pt x="2337" y="15879"/>
                  </a:cubicBezTo>
                  <a:cubicBezTo>
                    <a:pt x="2337" y="18444"/>
                    <a:pt x="2337" y="19430"/>
                    <a:pt x="2202" y="20170"/>
                  </a:cubicBezTo>
                  <a:cubicBezTo>
                    <a:pt x="2067" y="20910"/>
                    <a:pt x="1797" y="21403"/>
                    <a:pt x="1392" y="21403"/>
                  </a:cubicBezTo>
                  <a:cubicBezTo>
                    <a:pt x="987" y="21403"/>
                    <a:pt x="447" y="20910"/>
                    <a:pt x="177" y="18789"/>
                  </a:cubicBezTo>
                  <a:cubicBezTo>
                    <a:pt x="-93" y="16668"/>
                    <a:pt x="-93" y="12921"/>
                    <a:pt x="447" y="9764"/>
                  </a:cubicBezTo>
                  <a:cubicBezTo>
                    <a:pt x="987" y="6608"/>
                    <a:pt x="2067" y="4044"/>
                    <a:pt x="3147" y="2515"/>
                  </a:cubicBezTo>
                  <a:cubicBezTo>
                    <a:pt x="4227" y="986"/>
                    <a:pt x="5307" y="493"/>
                    <a:pt x="6522" y="247"/>
                  </a:cubicBezTo>
                  <a:cubicBezTo>
                    <a:pt x="7737" y="0"/>
                    <a:pt x="9087" y="0"/>
                    <a:pt x="10437" y="0"/>
                  </a:cubicBezTo>
                  <a:cubicBezTo>
                    <a:pt x="11787" y="0"/>
                    <a:pt x="13137" y="0"/>
                    <a:pt x="14487" y="444"/>
                  </a:cubicBezTo>
                  <a:cubicBezTo>
                    <a:pt x="15837" y="888"/>
                    <a:pt x="17187" y="1775"/>
                    <a:pt x="16512" y="3255"/>
                  </a:cubicBezTo>
                  <a:cubicBezTo>
                    <a:pt x="15837" y="4734"/>
                    <a:pt x="13137" y="6805"/>
                    <a:pt x="11112" y="8088"/>
                  </a:cubicBezTo>
                  <a:cubicBezTo>
                    <a:pt x="9087" y="9370"/>
                    <a:pt x="7737" y="9863"/>
                    <a:pt x="6387" y="10258"/>
                  </a:cubicBezTo>
                  <a:cubicBezTo>
                    <a:pt x="5037" y="10652"/>
                    <a:pt x="3687" y="10948"/>
                    <a:pt x="3822" y="11195"/>
                  </a:cubicBezTo>
                  <a:cubicBezTo>
                    <a:pt x="3957" y="11441"/>
                    <a:pt x="5577" y="11638"/>
                    <a:pt x="8412" y="12230"/>
                  </a:cubicBezTo>
                  <a:cubicBezTo>
                    <a:pt x="11247" y="12822"/>
                    <a:pt x="15297" y="13808"/>
                    <a:pt x="17862" y="15090"/>
                  </a:cubicBezTo>
                  <a:cubicBezTo>
                    <a:pt x="20427" y="16373"/>
                    <a:pt x="21507" y="17951"/>
                    <a:pt x="21102" y="19134"/>
                  </a:cubicBezTo>
                  <a:cubicBezTo>
                    <a:pt x="20697" y="20318"/>
                    <a:pt x="18807" y="21107"/>
                    <a:pt x="16107" y="21353"/>
                  </a:cubicBezTo>
                  <a:cubicBezTo>
                    <a:pt x="13407" y="21600"/>
                    <a:pt x="9897" y="21304"/>
                    <a:pt x="7197" y="20614"/>
                  </a:cubicBezTo>
                  <a:cubicBezTo>
                    <a:pt x="4497" y="19923"/>
                    <a:pt x="2607" y="18838"/>
                    <a:pt x="1932" y="18049"/>
                  </a:cubicBezTo>
                  <a:cubicBezTo>
                    <a:pt x="1257" y="17260"/>
                    <a:pt x="1797" y="16767"/>
                    <a:pt x="2337" y="16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2039899" y="271697"/>
              <a:ext cx="38097" cy="83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0400" y="0"/>
                  </a:moveTo>
                  <a:cubicBezTo>
                    <a:pt x="19200" y="1578"/>
                    <a:pt x="18000" y="3156"/>
                    <a:pt x="18600" y="4870"/>
                  </a:cubicBezTo>
                  <a:cubicBezTo>
                    <a:pt x="19200" y="6583"/>
                    <a:pt x="21600" y="8433"/>
                    <a:pt x="21600" y="10365"/>
                  </a:cubicBezTo>
                  <a:cubicBezTo>
                    <a:pt x="21600" y="12296"/>
                    <a:pt x="19200" y="14309"/>
                    <a:pt x="15600" y="16050"/>
                  </a:cubicBezTo>
                  <a:cubicBezTo>
                    <a:pt x="12000" y="17791"/>
                    <a:pt x="7200" y="19260"/>
                    <a:pt x="4200" y="20185"/>
                  </a:cubicBezTo>
                  <a:cubicBezTo>
                    <a:pt x="1200" y="21110"/>
                    <a:pt x="0" y="21491"/>
                    <a:pt x="0" y="21546"/>
                  </a:cubicBezTo>
                  <a:cubicBezTo>
                    <a:pt x="0" y="21600"/>
                    <a:pt x="1200" y="21328"/>
                    <a:pt x="3600" y="20974"/>
                  </a:cubicBezTo>
                  <a:cubicBezTo>
                    <a:pt x="6000" y="20621"/>
                    <a:pt x="9600" y="20185"/>
                    <a:pt x="13200" y="197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2199919" y="437724"/>
              <a:ext cx="188302" cy="47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13" fill="norm" stroke="1" extrusionOk="0">
                  <a:moveTo>
                    <a:pt x="10414" y="6611"/>
                  </a:moveTo>
                  <a:cubicBezTo>
                    <a:pt x="9934" y="6128"/>
                    <a:pt x="9454" y="5646"/>
                    <a:pt x="8974" y="5646"/>
                  </a:cubicBezTo>
                  <a:cubicBezTo>
                    <a:pt x="8494" y="5646"/>
                    <a:pt x="8014" y="6128"/>
                    <a:pt x="7534" y="7623"/>
                  </a:cubicBezTo>
                  <a:cubicBezTo>
                    <a:pt x="7054" y="9118"/>
                    <a:pt x="6574" y="11625"/>
                    <a:pt x="5734" y="13987"/>
                  </a:cubicBezTo>
                  <a:cubicBezTo>
                    <a:pt x="4894" y="16350"/>
                    <a:pt x="3694" y="18568"/>
                    <a:pt x="2734" y="19870"/>
                  </a:cubicBezTo>
                  <a:cubicBezTo>
                    <a:pt x="1774" y="21171"/>
                    <a:pt x="1054" y="21557"/>
                    <a:pt x="574" y="21509"/>
                  </a:cubicBezTo>
                  <a:cubicBezTo>
                    <a:pt x="94" y="21461"/>
                    <a:pt x="-146" y="20978"/>
                    <a:pt x="94" y="19098"/>
                  </a:cubicBezTo>
                  <a:cubicBezTo>
                    <a:pt x="334" y="17218"/>
                    <a:pt x="1054" y="13939"/>
                    <a:pt x="2614" y="10950"/>
                  </a:cubicBezTo>
                  <a:cubicBezTo>
                    <a:pt x="4174" y="7961"/>
                    <a:pt x="6574" y="5261"/>
                    <a:pt x="8374" y="3573"/>
                  </a:cubicBezTo>
                  <a:cubicBezTo>
                    <a:pt x="10174" y="1886"/>
                    <a:pt x="11374" y="1211"/>
                    <a:pt x="12814" y="728"/>
                  </a:cubicBezTo>
                  <a:cubicBezTo>
                    <a:pt x="14254" y="246"/>
                    <a:pt x="15934" y="-43"/>
                    <a:pt x="17134" y="5"/>
                  </a:cubicBezTo>
                  <a:cubicBezTo>
                    <a:pt x="18334" y="53"/>
                    <a:pt x="19054" y="439"/>
                    <a:pt x="19774" y="2175"/>
                  </a:cubicBezTo>
                  <a:cubicBezTo>
                    <a:pt x="20494" y="3911"/>
                    <a:pt x="21214" y="6996"/>
                    <a:pt x="21334" y="10420"/>
                  </a:cubicBezTo>
                  <a:cubicBezTo>
                    <a:pt x="21454" y="13843"/>
                    <a:pt x="20974" y="17603"/>
                    <a:pt x="20494" y="213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2253661" y="678056"/>
              <a:ext cx="247626" cy="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2463190" y="373287"/>
              <a:ext cx="204926" cy="57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31" fill="norm" stroke="1" extrusionOk="0">
                  <a:moveTo>
                    <a:pt x="12436" y="0"/>
                  </a:moveTo>
                  <a:cubicBezTo>
                    <a:pt x="12000" y="780"/>
                    <a:pt x="11564" y="1560"/>
                    <a:pt x="13091" y="3275"/>
                  </a:cubicBezTo>
                  <a:cubicBezTo>
                    <a:pt x="14618" y="4991"/>
                    <a:pt x="18109" y="7642"/>
                    <a:pt x="19855" y="10254"/>
                  </a:cubicBezTo>
                  <a:cubicBezTo>
                    <a:pt x="21600" y="12866"/>
                    <a:pt x="21600" y="15440"/>
                    <a:pt x="19527" y="17428"/>
                  </a:cubicBezTo>
                  <a:cubicBezTo>
                    <a:pt x="17455" y="19417"/>
                    <a:pt x="13309" y="20820"/>
                    <a:pt x="9709" y="21210"/>
                  </a:cubicBezTo>
                  <a:cubicBezTo>
                    <a:pt x="6109" y="21600"/>
                    <a:pt x="3055" y="20976"/>
                    <a:pt x="0" y="20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3429534" y="729321"/>
              <a:ext cx="608300" cy="4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71" fill="norm" stroke="1" extrusionOk="0">
                  <a:moveTo>
                    <a:pt x="1525" y="21371"/>
                  </a:moveTo>
                  <a:cubicBezTo>
                    <a:pt x="853" y="20342"/>
                    <a:pt x="180" y="19314"/>
                    <a:pt x="30" y="19314"/>
                  </a:cubicBezTo>
                  <a:cubicBezTo>
                    <a:pt x="-119" y="19314"/>
                    <a:pt x="255" y="20342"/>
                    <a:pt x="1563" y="19314"/>
                  </a:cubicBezTo>
                  <a:cubicBezTo>
                    <a:pt x="2871" y="18285"/>
                    <a:pt x="5113" y="15200"/>
                    <a:pt x="7729" y="11600"/>
                  </a:cubicBezTo>
                  <a:cubicBezTo>
                    <a:pt x="10345" y="8000"/>
                    <a:pt x="13334" y="3885"/>
                    <a:pt x="15502" y="1828"/>
                  </a:cubicBezTo>
                  <a:cubicBezTo>
                    <a:pt x="17669" y="-229"/>
                    <a:pt x="19015" y="-229"/>
                    <a:pt x="19874" y="285"/>
                  </a:cubicBezTo>
                  <a:cubicBezTo>
                    <a:pt x="20734" y="800"/>
                    <a:pt x="21107" y="1828"/>
                    <a:pt x="21294" y="4914"/>
                  </a:cubicBezTo>
                  <a:cubicBezTo>
                    <a:pt x="21481" y="8000"/>
                    <a:pt x="21481" y="13142"/>
                    <a:pt x="21481" y="182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3460040" y="912983"/>
              <a:ext cx="584143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3" y="18900"/>
                    <a:pt x="5165" y="16200"/>
                    <a:pt x="7983" y="12600"/>
                  </a:cubicBezTo>
                  <a:cubicBezTo>
                    <a:pt x="10800" y="9000"/>
                    <a:pt x="13852" y="4500"/>
                    <a:pt x="16161" y="2250"/>
                  </a:cubicBezTo>
                  <a:cubicBezTo>
                    <a:pt x="18470" y="0"/>
                    <a:pt x="20035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3701316" y="62168"/>
              <a:ext cx="44447" cy="32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271"/>
                    <a:pt x="6171" y="2541"/>
                    <a:pt x="7714" y="5506"/>
                  </a:cubicBezTo>
                  <a:cubicBezTo>
                    <a:pt x="9257" y="8471"/>
                    <a:pt x="9257" y="13129"/>
                    <a:pt x="9257" y="15882"/>
                  </a:cubicBezTo>
                  <a:cubicBezTo>
                    <a:pt x="9257" y="18635"/>
                    <a:pt x="9257" y="19482"/>
                    <a:pt x="11314" y="20118"/>
                  </a:cubicBezTo>
                  <a:cubicBezTo>
                    <a:pt x="13371" y="20753"/>
                    <a:pt x="17486" y="2117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3548931" y="373287"/>
              <a:ext cx="444457" cy="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11" y="16560"/>
                    <a:pt x="8023" y="11520"/>
                    <a:pt x="11623" y="7920"/>
                  </a:cubicBezTo>
                  <a:cubicBezTo>
                    <a:pt x="15223" y="4320"/>
                    <a:pt x="18411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3092937" y="9432"/>
              <a:ext cx="202021" cy="49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20" fill="norm" stroke="1" extrusionOk="0">
                  <a:moveTo>
                    <a:pt x="3927" y="9183"/>
                  </a:moveTo>
                  <a:cubicBezTo>
                    <a:pt x="3477" y="12584"/>
                    <a:pt x="3027" y="15985"/>
                    <a:pt x="2689" y="17915"/>
                  </a:cubicBezTo>
                  <a:cubicBezTo>
                    <a:pt x="2352" y="19846"/>
                    <a:pt x="2127" y="20305"/>
                    <a:pt x="1677" y="20719"/>
                  </a:cubicBezTo>
                  <a:cubicBezTo>
                    <a:pt x="1227" y="21132"/>
                    <a:pt x="552" y="21500"/>
                    <a:pt x="214" y="21224"/>
                  </a:cubicBezTo>
                  <a:cubicBezTo>
                    <a:pt x="-123" y="20949"/>
                    <a:pt x="-123" y="20029"/>
                    <a:pt x="665" y="17823"/>
                  </a:cubicBezTo>
                  <a:cubicBezTo>
                    <a:pt x="1452" y="15617"/>
                    <a:pt x="3027" y="12125"/>
                    <a:pt x="4715" y="9183"/>
                  </a:cubicBezTo>
                  <a:cubicBezTo>
                    <a:pt x="6402" y="6242"/>
                    <a:pt x="8202" y="3852"/>
                    <a:pt x="9439" y="2428"/>
                  </a:cubicBezTo>
                  <a:cubicBezTo>
                    <a:pt x="10677" y="1003"/>
                    <a:pt x="11352" y="543"/>
                    <a:pt x="12364" y="268"/>
                  </a:cubicBezTo>
                  <a:cubicBezTo>
                    <a:pt x="13377" y="-8"/>
                    <a:pt x="14727" y="-100"/>
                    <a:pt x="15739" y="130"/>
                  </a:cubicBezTo>
                  <a:cubicBezTo>
                    <a:pt x="16752" y="360"/>
                    <a:pt x="17427" y="911"/>
                    <a:pt x="18327" y="2703"/>
                  </a:cubicBezTo>
                  <a:cubicBezTo>
                    <a:pt x="19227" y="4496"/>
                    <a:pt x="20352" y="7529"/>
                    <a:pt x="20914" y="10378"/>
                  </a:cubicBezTo>
                  <a:cubicBezTo>
                    <a:pt x="21477" y="13228"/>
                    <a:pt x="21477" y="15893"/>
                    <a:pt x="21477" y="18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3148921" y="328841"/>
              <a:ext cx="330168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8" y="16457"/>
                    <a:pt x="9415" y="11314"/>
                    <a:pt x="13015" y="7714"/>
                  </a:cubicBezTo>
                  <a:cubicBezTo>
                    <a:pt x="16615" y="4114"/>
                    <a:pt x="19108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4018785" y="-1"/>
              <a:ext cx="249845" cy="44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6" fill="norm" stroke="1" extrusionOk="0">
                  <a:moveTo>
                    <a:pt x="12420" y="8228"/>
                  </a:moveTo>
                  <a:cubicBezTo>
                    <a:pt x="12060" y="7614"/>
                    <a:pt x="11700" y="7000"/>
                    <a:pt x="11430" y="7102"/>
                  </a:cubicBezTo>
                  <a:cubicBezTo>
                    <a:pt x="11160" y="7204"/>
                    <a:pt x="10980" y="8023"/>
                    <a:pt x="10800" y="9763"/>
                  </a:cubicBezTo>
                  <a:cubicBezTo>
                    <a:pt x="10620" y="11504"/>
                    <a:pt x="10440" y="14165"/>
                    <a:pt x="10260" y="15854"/>
                  </a:cubicBezTo>
                  <a:cubicBezTo>
                    <a:pt x="10080" y="17544"/>
                    <a:pt x="9900" y="18260"/>
                    <a:pt x="9630" y="18926"/>
                  </a:cubicBezTo>
                  <a:cubicBezTo>
                    <a:pt x="9360" y="19591"/>
                    <a:pt x="9000" y="20205"/>
                    <a:pt x="8820" y="20205"/>
                  </a:cubicBezTo>
                  <a:cubicBezTo>
                    <a:pt x="8640" y="20205"/>
                    <a:pt x="8640" y="19591"/>
                    <a:pt x="8730" y="17492"/>
                  </a:cubicBezTo>
                  <a:cubicBezTo>
                    <a:pt x="8820" y="15394"/>
                    <a:pt x="9000" y="11811"/>
                    <a:pt x="9720" y="8791"/>
                  </a:cubicBezTo>
                  <a:cubicBezTo>
                    <a:pt x="10440" y="5771"/>
                    <a:pt x="11700" y="3314"/>
                    <a:pt x="12780" y="1932"/>
                  </a:cubicBezTo>
                  <a:cubicBezTo>
                    <a:pt x="13860" y="550"/>
                    <a:pt x="14760" y="243"/>
                    <a:pt x="15660" y="90"/>
                  </a:cubicBezTo>
                  <a:cubicBezTo>
                    <a:pt x="16560" y="-64"/>
                    <a:pt x="17460" y="-64"/>
                    <a:pt x="18540" y="448"/>
                  </a:cubicBezTo>
                  <a:cubicBezTo>
                    <a:pt x="19620" y="960"/>
                    <a:pt x="20880" y="1983"/>
                    <a:pt x="21060" y="3417"/>
                  </a:cubicBezTo>
                  <a:cubicBezTo>
                    <a:pt x="21240" y="4850"/>
                    <a:pt x="20340" y="6692"/>
                    <a:pt x="19440" y="7921"/>
                  </a:cubicBezTo>
                  <a:cubicBezTo>
                    <a:pt x="18540" y="9149"/>
                    <a:pt x="17640" y="9763"/>
                    <a:pt x="16740" y="10173"/>
                  </a:cubicBezTo>
                  <a:cubicBezTo>
                    <a:pt x="15840" y="10582"/>
                    <a:pt x="14940" y="10787"/>
                    <a:pt x="14940" y="10941"/>
                  </a:cubicBezTo>
                  <a:cubicBezTo>
                    <a:pt x="14940" y="11094"/>
                    <a:pt x="15840" y="11197"/>
                    <a:pt x="17280" y="12016"/>
                  </a:cubicBezTo>
                  <a:cubicBezTo>
                    <a:pt x="18720" y="12835"/>
                    <a:pt x="20700" y="14370"/>
                    <a:pt x="21150" y="15906"/>
                  </a:cubicBezTo>
                  <a:cubicBezTo>
                    <a:pt x="21600" y="17441"/>
                    <a:pt x="20520" y="18977"/>
                    <a:pt x="17730" y="20000"/>
                  </a:cubicBezTo>
                  <a:cubicBezTo>
                    <a:pt x="14940" y="21024"/>
                    <a:pt x="10440" y="21536"/>
                    <a:pt x="7200" y="21536"/>
                  </a:cubicBezTo>
                  <a:cubicBezTo>
                    <a:pt x="3960" y="21536"/>
                    <a:pt x="1980" y="21024"/>
                    <a:pt x="0" y="20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4941049" y="165874"/>
              <a:ext cx="188892" cy="6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fill="norm" stroke="1" extrusionOk="0">
                  <a:moveTo>
                    <a:pt x="4702" y="7414"/>
                  </a:moveTo>
                  <a:cubicBezTo>
                    <a:pt x="4005" y="8127"/>
                    <a:pt x="3308" y="8840"/>
                    <a:pt x="3540" y="10657"/>
                  </a:cubicBezTo>
                  <a:cubicBezTo>
                    <a:pt x="3773" y="12475"/>
                    <a:pt x="4934" y="15398"/>
                    <a:pt x="5747" y="17287"/>
                  </a:cubicBezTo>
                  <a:cubicBezTo>
                    <a:pt x="6560" y="19176"/>
                    <a:pt x="7024" y="20032"/>
                    <a:pt x="7257" y="20638"/>
                  </a:cubicBezTo>
                  <a:cubicBezTo>
                    <a:pt x="7489" y="21244"/>
                    <a:pt x="7489" y="21600"/>
                    <a:pt x="7373" y="21600"/>
                  </a:cubicBezTo>
                  <a:cubicBezTo>
                    <a:pt x="7257" y="21600"/>
                    <a:pt x="7024" y="21244"/>
                    <a:pt x="5863" y="19711"/>
                  </a:cubicBezTo>
                  <a:cubicBezTo>
                    <a:pt x="4702" y="18178"/>
                    <a:pt x="2611" y="15469"/>
                    <a:pt x="1334" y="12760"/>
                  </a:cubicBezTo>
                  <a:cubicBezTo>
                    <a:pt x="57" y="10051"/>
                    <a:pt x="-408" y="7343"/>
                    <a:pt x="405" y="5311"/>
                  </a:cubicBezTo>
                  <a:cubicBezTo>
                    <a:pt x="1218" y="3279"/>
                    <a:pt x="3308" y="1925"/>
                    <a:pt x="5515" y="1105"/>
                  </a:cubicBezTo>
                  <a:cubicBezTo>
                    <a:pt x="7721" y="285"/>
                    <a:pt x="10044" y="0"/>
                    <a:pt x="12366" y="0"/>
                  </a:cubicBezTo>
                  <a:cubicBezTo>
                    <a:pt x="14689" y="0"/>
                    <a:pt x="17011" y="285"/>
                    <a:pt x="18637" y="1176"/>
                  </a:cubicBezTo>
                  <a:cubicBezTo>
                    <a:pt x="20263" y="2067"/>
                    <a:pt x="21192" y="3564"/>
                    <a:pt x="20495" y="4848"/>
                  </a:cubicBezTo>
                  <a:cubicBezTo>
                    <a:pt x="19798" y="6131"/>
                    <a:pt x="17476" y="7200"/>
                    <a:pt x="14805" y="8091"/>
                  </a:cubicBezTo>
                  <a:cubicBezTo>
                    <a:pt x="12134" y="8982"/>
                    <a:pt x="9115" y="9695"/>
                    <a:pt x="6908" y="10123"/>
                  </a:cubicBezTo>
                  <a:cubicBezTo>
                    <a:pt x="4702" y="10550"/>
                    <a:pt x="3308" y="10693"/>
                    <a:pt x="2960" y="10907"/>
                  </a:cubicBezTo>
                  <a:cubicBezTo>
                    <a:pt x="2611" y="11121"/>
                    <a:pt x="3308" y="11406"/>
                    <a:pt x="4005" y="116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5117225" y="455828"/>
              <a:ext cx="234927" cy="31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7935"/>
                  </a:moveTo>
                  <a:cubicBezTo>
                    <a:pt x="973" y="7494"/>
                    <a:pt x="1946" y="7053"/>
                    <a:pt x="3308" y="7567"/>
                  </a:cubicBezTo>
                  <a:cubicBezTo>
                    <a:pt x="4670" y="8082"/>
                    <a:pt x="6422" y="9551"/>
                    <a:pt x="7589" y="11682"/>
                  </a:cubicBezTo>
                  <a:cubicBezTo>
                    <a:pt x="8757" y="13812"/>
                    <a:pt x="9341" y="16604"/>
                    <a:pt x="9049" y="18514"/>
                  </a:cubicBezTo>
                  <a:cubicBezTo>
                    <a:pt x="8757" y="20424"/>
                    <a:pt x="7589" y="21453"/>
                    <a:pt x="6714" y="21527"/>
                  </a:cubicBezTo>
                  <a:cubicBezTo>
                    <a:pt x="5838" y="21600"/>
                    <a:pt x="5254" y="20718"/>
                    <a:pt x="5546" y="18147"/>
                  </a:cubicBezTo>
                  <a:cubicBezTo>
                    <a:pt x="5838" y="15576"/>
                    <a:pt x="7005" y="11314"/>
                    <a:pt x="9827" y="8008"/>
                  </a:cubicBezTo>
                  <a:cubicBezTo>
                    <a:pt x="12649" y="4702"/>
                    <a:pt x="17124" y="235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5551362" y="292291"/>
              <a:ext cx="139983" cy="47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86" fill="norm" stroke="1" extrusionOk="0">
                  <a:moveTo>
                    <a:pt x="20608" y="2511"/>
                  </a:moveTo>
                  <a:cubicBezTo>
                    <a:pt x="20925" y="1937"/>
                    <a:pt x="21243" y="1364"/>
                    <a:pt x="20767" y="934"/>
                  </a:cubicBezTo>
                  <a:cubicBezTo>
                    <a:pt x="20290" y="503"/>
                    <a:pt x="19019" y="217"/>
                    <a:pt x="17431" y="73"/>
                  </a:cubicBezTo>
                  <a:cubicBezTo>
                    <a:pt x="15843" y="-70"/>
                    <a:pt x="13937" y="-70"/>
                    <a:pt x="11714" y="695"/>
                  </a:cubicBezTo>
                  <a:cubicBezTo>
                    <a:pt x="9490" y="1459"/>
                    <a:pt x="6949" y="2988"/>
                    <a:pt x="4725" y="5473"/>
                  </a:cubicBezTo>
                  <a:cubicBezTo>
                    <a:pt x="2502" y="7958"/>
                    <a:pt x="596" y="11399"/>
                    <a:pt x="119" y="14075"/>
                  </a:cubicBezTo>
                  <a:cubicBezTo>
                    <a:pt x="-357" y="16751"/>
                    <a:pt x="596" y="18663"/>
                    <a:pt x="2978" y="19857"/>
                  </a:cubicBezTo>
                  <a:cubicBezTo>
                    <a:pt x="5361" y="21052"/>
                    <a:pt x="9172" y="21530"/>
                    <a:pt x="12349" y="21482"/>
                  </a:cubicBezTo>
                  <a:cubicBezTo>
                    <a:pt x="15525" y="21434"/>
                    <a:pt x="18067" y="20861"/>
                    <a:pt x="20608" y="202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5707716" y="288812"/>
              <a:ext cx="207478" cy="34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32" fill="norm" stroke="1" extrusionOk="0">
                  <a:moveTo>
                    <a:pt x="10473" y="12003"/>
                  </a:moveTo>
                  <a:cubicBezTo>
                    <a:pt x="10473" y="11364"/>
                    <a:pt x="10473" y="10725"/>
                    <a:pt x="10364" y="10725"/>
                  </a:cubicBezTo>
                  <a:cubicBezTo>
                    <a:pt x="10255" y="10725"/>
                    <a:pt x="10036" y="11364"/>
                    <a:pt x="10036" y="13025"/>
                  </a:cubicBezTo>
                  <a:cubicBezTo>
                    <a:pt x="10036" y="14687"/>
                    <a:pt x="10255" y="17371"/>
                    <a:pt x="10145" y="19032"/>
                  </a:cubicBezTo>
                  <a:cubicBezTo>
                    <a:pt x="10036" y="20694"/>
                    <a:pt x="9600" y="21333"/>
                    <a:pt x="9164" y="21077"/>
                  </a:cubicBezTo>
                  <a:cubicBezTo>
                    <a:pt x="8727" y="20822"/>
                    <a:pt x="8291" y="19671"/>
                    <a:pt x="7855" y="17115"/>
                  </a:cubicBezTo>
                  <a:cubicBezTo>
                    <a:pt x="7418" y="14559"/>
                    <a:pt x="6982" y="10597"/>
                    <a:pt x="6982" y="7593"/>
                  </a:cubicBezTo>
                  <a:cubicBezTo>
                    <a:pt x="6982" y="4590"/>
                    <a:pt x="7418" y="2545"/>
                    <a:pt x="8073" y="1331"/>
                  </a:cubicBezTo>
                  <a:cubicBezTo>
                    <a:pt x="8727" y="116"/>
                    <a:pt x="9600" y="-267"/>
                    <a:pt x="11127" y="180"/>
                  </a:cubicBezTo>
                  <a:cubicBezTo>
                    <a:pt x="12655" y="628"/>
                    <a:pt x="14836" y="1906"/>
                    <a:pt x="16036" y="4142"/>
                  </a:cubicBezTo>
                  <a:cubicBezTo>
                    <a:pt x="17236" y="6379"/>
                    <a:pt x="17455" y="9574"/>
                    <a:pt x="17236" y="11428"/>
                  </a:cubicBezTo>
                  <a:cubicBezTo>
                    <a:pt x="17018" y="13281"/>
                    <a:pt x="16364" y="13792"/>
                    <a:pt x="16582" y="14112"/>
                  </a:cubicBezTo>
                  <a:cubicBezTo>
                    <a:pt x="16800" y="14431"/>
                    <a:pt x="17891" y="14559"/>
                    <a:pt x="18873" y="15006"/>
                  </a:cubicBezTo>
                  <a:cubicBezTo>
                    <a:pt x="19855" y="15454"/>
                    <a:pt x="20727" y="16221"/>
                    <a:pt x="21164" y="16924"/>
                  </a:cubicBezTo>
                  <a:cubicBezTo>
                    <a:pt x="21600" y="17626"/>
                    <a:pt x="21600" y="18266"/>
                    <a:pt x="19309" y="18969"/>
                  </a:cubicBezTo>
                  <a:cubicBezTo>
                    <a:pt x="17018" y="19671"/>
                    <a:pt x="12436" y="20438"/>
                    <a:pt x="8836" y="20566"/>
                  </a:cubicBezTo>
                  <a:cubicBezTo>
                    <a:pt x="5236" y="20694"/>
                    <a:pt x="2618" y="20183"/>
                    <a:pt x="0" y="196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6101740" y="283577"/>
              <a:ext cx="145723" cy="31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24" fill="norm" stroke="1" extrusionOk="0">
                  <a:moveTo>
                    <a:pt x="873" y="8696"/>
                  </a:moveTo>
                  <a:cubicBezTo>
                    <a:pt x="873" y="12152"/>
                    <a:pt x="873" y="15608"/>
                    <a:pt x="718" y="17768"/>
                  </a:cubicBezTo>
                  <a:cubicBezTo>
                    <a:pt x="564" y="19928"/>
                    <a:pt x="256" y="20792"/>
                    <a:pt x="101" y="20792"/>
                  </a:cubicBezTo>
                  <a:cubicBezTo>
                    <a:pt x="-53" y="20792"/>
                    <a:pt x="-53" y="19928"/>
                    <a:pt x="256" y="17048"/>
                  </a:cubicBezTo>
                  <a:cubicBezTo>
                    <a:pt x="564" y="14168"/>
                    <a:pt x="1181" y="9272"/>
                    <a:pt x="2416" y="5960"/>
                  </a:cubicBezTo>
                  <a:cubicBezTo>
                    <a:pt x="3650" y="2648"/>
                    <a:pt x="5501" y="920"/>
                    <a:pt x="8124" y="272"/>
                  </a:cubicBezTo>
                  <a:cubicBezTo>
                    <a:pt x="10747" y="-376"/>
                    <a:pt x="14141" y="56"/>
                    <a:pt x="16610" y="2432"/>
                  </a:cubicBezTo>
                  <a:cubicBezTo>
                    <a:pt x="19078" y="4808"/>
                    <a:pt x="20621" y="9128"/>
                    <a:pt x="21084" y="12584"/>
                  </a:cubicBezTo>
                  <a:cubicBezTo>
                    <a:pt x="21547" y="16040"/>
                    <a:pt x="20930" y="18632"/>
                    <a:pt x="20313" y="212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6387824" y="266244"/>
              <a:ext cx="138961" cy="36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21" fill="norm" stroke="1" extrusionOk="0">
                  <a:moveTo>
                    <a:pt x="8724" y="5221"/>
                  </a:moveTo>
                  <a:cubicBezTo>
                    <a:pt x="6761" y="8235"/>
                    <a:pt x="4797" y="11249"/>
                    <a:pt x="3652" y="13384"/>
                  </a:cubicBezTo>
                  <a:cubicBezTo>
                    <a:pt x="2506" y="15519"/>
                    <a:pt x="2179" y="16774"/>
                    <a:pt x="1688" y="17779"/>
                  </a:cubicBezTo>
                  <a:cubicBezTo>
                    <a:pt x="1197" y="18784"/>
                    <a:pt x="543" y="19537"/>
                    <a:pt x="215" y="19286"/>
                  </a:cubicBezTo>
                  <a:cubicBezTo>
                    <a:pt x="-112" y="19035"/>
                    <a:pt x="-112" y="17779"/>
                    <a:pt x="543" y="14954"/>
                  </a:cubicBezTo>
                  <a:cubicBezTo>
                    <a:pt x="1197" y="12128"/>
                    <a:pt x="2506" y="7733"/>
                    <a:pt x="3979" y="5033"/>
                  </a:cubicBezTo>
                  <a:cubicBezTo>
                    <a:pt x="5452" y="2333"/>
                    <a:pt x="7088" y="1328"/>
                    <a:pt x="8724" y="700"/>
                  </a:cubicBezTo>
                  <a:cubicBezTo>
                    <a:pt x="10361" y="72"/>
                    <a:pt x="11997" y="-179"/>
                    <a:pt x="13470" y="135"/>
                  </a:cubicBezTo>
                  <a:cubicBezTo>
                    <a:pt x="14942" y="449"/>
                    <a:pt x="16252" y="1328"/>
                    <a:pt x="17397" y="3965"/>
                  </a:cubicBezTo>
                  <a:cubicBezTo>
                    <a:pt x="18543" y="6602"/>
                    <a:pt x="19524" y="10998"/>
                    <a:pt x="20179" y="14200"/>
                  </a:cubicBezTo>
                  <a:cubicBezTo>
                    <a:pt x="20833" y="17402"/>
                    <a:pt x="21161" y="19412"/>
                    <a:pt x="21488" y="21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6421930" y="430431"/>
              <a:ext cx="161999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2116" y="21600"/>
                  </a:moveTo>
                  <a:cubicBezTo>
                    <a:pt x="994" y="19200"/>
                    <a:pt x="-128" y="16800"/>
                    <a:pt x="12" y="15000"/>
                  </a:cubicBezTo>
                  <a:cubicBezTo>
                    <a:pt x="153" y="13200"/>
                    <a:pt x="1555" y="12000"/>
                    <a:pt x="5342" y="9600"/>
                  </a:cubicBezTo>
                  <a:cubicBezTo>
                    <a:pt x="9129" y="7200"/>
                    <a:pt x="15301" y="3600"/>
                    <a:pt x="2147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6520435" y="290745"/>
              <a:ext cx="226123" cy="4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600" fill="norm" stroke="1" extrusionOk="0">
                  <a:moveTo>
                    <a:pt x="14595" y="0"/>
                  </a:moveTo>
                  <a:cubicBezTo>
                    <a:pt x="16541" y="2431"/>
                    <a:pt x="18486" y="4862"/>
                    <a:pt x="19751" y="7247"/>
                  </a:cubicBezTo>
                  <a:cubicBezTo>
                    <a:pt x="21016" y="9631"/>
                    <a:pt x="21600" y="11969"/>
                    <a:pt x="18681" y="14306"/>
                  </a:cubicBezTo>
                  <a:cubicBezTo>
                    <a:pt x="15762" y="16644"/>
                    <a:pt x="9341" y="18982"/>
                    <a:pt x="5643" y="20197"/>
                  </a:cubicBezTo>
                  <a:cubicBezTo>
                    <a:pt x="1946" y="21413"/>
                    <a:pt x="973" y="2150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5333103" y="919757"/>
              <a:ext cx="1213283" cy="8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97" fill="norm" stroke="1" extrusionOk="0">
                  <a:moveTo>
                    <a:pt x="0" y="21497"/>
                  </a:moveTo>
                  <a:cubicBezTo>
                    <a:pt x="1540" y="20468"/>
                    <a:pt x="3080" y="19440"/>
                    <a:pt x="4602" y="17640"/>
                  </a:cubicBezTo>
                  <a:cubicBezTo>
                    <a:pt x="6123" y="15840"/>
                    <a:pt x="7626" y="13268"/>
                    <a:pt x="9091" y="10954"/>
                  </a:cubicBezTo>
                  <a:cubicBezTo>
                    <a:pt x="10556" y="8640"/>
                    <a:pt x="11983" y="6583"/>
                    <a:pt x="13354" y="4783"/>
                  </a:cubicBezTo>
                  <a:cubicBezTo>
                    <a:pt x="14726" y="2983"/>
                    <a:pt x="16040" y="1440"/>
                    <a:pt x="17261" y="668"/>
                  </a:cubicBezTo>
                  <a:cubicBezTo>
                    <a:pt x="18482" y="-103"/>
                    <a:pt x="19609" y="-103"/>
                    <a:pt x="20342" y="154"/>
                  </a:cubicBezTo>
                  <a:cubicBezTo>
                    <a:pt x="21074" y="411"/>
                    <a:pt x="21412" y="926"/>
                    <a:pt x="21506" y="2468"/>
                  </a:cubicBezTo>
                  <a:cubicBezTo>
                    <a:pt x="21600" y="4011"/>
                    <a:pt x="21450" y="6583"/>
                    <a:pt x="21243" y="8640"/>
                  </a:cubicBezTo>
                  <a:cubicBezTo>
                    <a:pt x="21037" y="10697"/>
                    <a:pt x="20774" y="12240"/>
                    <a:pt x="20511" y="137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5752161" y="1063442"/>
              <a:ext cx="152590" cy="52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432" fill="norm" stroke="1" extrusionOk="0">
                  <a:moveTo>
                    <a:pt x="0" y="8892"/>
                  </a:moveTo>
                  <a:cubicBezTo>
                    <a:pt x="1168" y="10447"/>
                    <a:pt x="2335" y="12002"/>
                    <a:pt x="3503" y="13903"/>
                  </a:cubicBezTo>
                  <a:cubicBezTo>
                    <a:pt x="4670" y="15804"/>
                    <a:pt x="5838" y="18050"/>
                    <a:pt x="6276" y="19432"/>
                  </a:cubicBezTo>
                  <a:cubicBezTo>
                    <a:pt x="6713" y="20815"/>
                    <a:pt x="6422" y="21333"/>
                    <a:pt x="5838" y="21420"/>
                  </a:cubicBezTo>
                  <a:cubicBezTo>
                    <a:pt x="5254" y="21506"/>
                    <a:pt x="4378" y="21160"/>
                    <a:pt x="3357" y="19735"/>
                  </a:cubicBezTo>
                  <a:cubicBezTo>
                    <a:pt x="2335" y="18309"/>
                    <a:pt x="1168" y="15804"/>
                    <a:pt x="876" y="12909"/>
                  </a:cubicBezTo>
                  <a:cubicBezTo>
                    <a:pt x="584" y="10015"/>
                    <a:pt x="1168" y="6732"/>
                    <a:pt x="2919" y="4528"/>
                  </a:cubicBezTo>
                  <a:cubicBezTo>
                    <a:pt x="4670" y="2325"/>
                    <a:pt x="7589" y="1202"/>
                    <a:pt x="10070" y="597"/>
                  </a:cubicBezTo>
                  <a:cubicBezTo>
                    <a:pt x="12551" y="-8"/>
                    <a:pt x="14595" y="-94"/>
                    <a:pt x="16346" y="79"/>
                  </a:cubicBezTo>
                  <a:cubicBezTo>
                    <a:pt x="18097" y="252"/>
                    <a:pt x="19557" y="684"/>
                    <a:pt x="20432" y="1720"/>
                  </a:cubicBezTo>
                  <a:cubicBezTo>
                    <a:pt x="21308" y="2757"/>
                    <a:pt x="21600" y="4399"/>
                    <a:pt x="18827" y="6170"/>
                  </a:cubicBezTo>
                  <a:cubicBezTo>
                    <a:pt x="16054" y="7941"/>
                    <a:pt x="10216" y="9842"/>
                    <a:pt x="6713" y="10922"/>
                  </a:cubicBezTo>
                  <a:cubicBezTo>
                    <a:pt x="3211" y="12002"/>
                    <a:pt x="2043" y="12261"/>
                    <a:pt x="876" y="125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5872799" y="1268547"/>
              <a:ext cx="228579" cy="27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9398"/>
                  </a:moveTo>
                  <a:cubicBezTo>
                    <a:pt x="800" y="8904"/>
                    <a:pt x="1600" y="8409"/>
                    <a:pt x="2500" y="8327"/>
                  </a:cubicBezTo>
                  <a:cubicBezTo>
                    <a:pt x="3400" y="8244"/>
                    <a:pt x="4400" y="8574"/>
                    <a:pt x="6000" y="10223"/>
                  </a:cubicBezTo>
                  <a:cubicBezTo>
                    <a:pt x="7600" y="11872"/>
                    <a:pt x="9800" y="14840"/>
                    <a:pt x="11000" y="16736"/>
                  </a:cubicBezTo>
                  <a:cubicBezTo>
                    <a:pt x="12200" y="18632"/>
                    <a:pt x="12400" y="19456"/>
                    <a:pt x="12200" y="20198"/>
                  </a:cubicBezTo>
                  <a:cubicBezTo>
                    <a:pt x="12000" y="20940"/>
                    <a:pt x="11400" y="21600"/>
                    <a:pt x="10300" y="21188"/>
                  </a:cubicBezTo>
                  <a:cubicBezTo>
                    <a:pt x="9200" y="20776"/>
                    <a:pt x="7600" y="19292"/>
                    <a:pt x="7300" y="16818"/>
                  </a:cubicBezTo>
                  <a:cubicBezTo>
                    <a:pt x="7000" y="14345"/>
                    <a:pt x="8000" y="10882"/>
                    <a:pt x="10600" y="7915"/>
                  </a:cubicBezTo>
                  <a:cubicBezTo>
                    <a:pt x="13200" y="4947"/>
                    <a:pt x="17400" y="247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6129242" y="1168709"/>
              <a:ext cx="175315" cy="32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028" fill="norm" stroke="1" extrusionOk="0">
                  <a:moveTo>
                    <a:pt x="15713" y="1547"/>
                  </a:moveTo>
                  <a:cubicBezTo>
                    <a:pt x="14697" y="993"/>
                    <a:pt x="13681" y="439"/>
                    <a:pt x="12410" y="162"/>
                  </a:cubicBezTo>
                  <a:cubicBezTo>
                    <a:pt x="11139" y="-115"/>
                    <a:pt x="9615" y="-115"/>
                    <a:pt x="7582" y="785"/>
                  </a:cubicBezTo>
                  <a:cubicBezTo>
                    <a:pt x="5549" y="1685"/>
                    <a:pt x="3008" y="3485"/>
                    <a:pt x="1483" y="6047"/>
                  </a:cubicBezTo>
                  <a:cubicBezTo>
                    <a:pt x="-42" y="8608"/>
                    <a:pt x="-550" y="11931"/>
                    <a:pt x="721" y="14839"/>
                  </a:cubicBezTo>
                  <a:cubicBezTo>
                    <a:pt x="1991" y="17747"/>
                    <a:pt x="5041" y="20239"/>
                    <a:pt x="8725" y="20862"/>
                  </a:cubicBezTo>
                  <a:cubicBezTo>
                    <a:pt x="12410" y="21485"/>
                    <a:pt x="16730" y="20239"/>
                    <a:pt x="21050" y="189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6315138" y="1197132"/>
              <a:ext cx="157952" cy="31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21" fill="norm" stroke="1" extrusionOk="0">
                  <a:moveTo>
                    <a:pt x="8064" y="9910"/>
                  </a:moveTo>
                  <a:cubicBezTo>
                    <a:pt x="8640" y="8347"/>
                    <a:pt x="9216" y="6784"/>
                    <a:pt x="9360" y="5576"/>
                  </a:cubicBezTo>
                  <a:cubicBezTo>
                    <a:pt x="9504" y="4368"/>
                    <a:pt x="9216" y="3516"/>
                    <a:pt x="8640" y="3374"/>
                  </a:cubicBezTo>
                  <a:cubicBezTo>
                    <a:pt x="8064" y="3232"/>
                    <a:pt x="7200" y="3800"/>
                    <a:pt x="5904" y="5860"/>
                  </a:cubicBezTo>
                  <a:cubicBezTo>
                    <a:pt x="4608" y="7921"/>
                    <a:pt x="2880" y="11474"/>
                    <a:pt x="1728" y="13889"/>
                  </a:cubicBezTo>
                  <a:cubicBezTo>
                    <a:pt x="576" y="16305"/>
                    <a:pt x="0" y="17584"/>
                    <a:pt x="0" y="17797"/>
                  </a:cubicBezTo>
                  <a:cubicBezTo>
                    <a:pt x="0" y="18010"/>
                    <a:pt x="576" y="17158"/>
                    <a:pt x="2016" y="14955"/>
                  </a:cubicBezTo>
                  <a:cubicBezTo>
                    <a:pt x="3456" y="12753"/>
                    <a:pt x="5760" y="9200"/>
                    <a:pt x="8064" y="6500"/>
                  </a:cubicBezTo>
                  <a:cubicBezTo>
                    <a:pt x="10368" y="3800"/>
                    <a:pt x="12672" y="1953"/>
                    <a:pt x="14544" y="958"/>
                  </a:cubicBezTo>
                  <a:cubicBezTo>
                    <a:pt x="16416" y="-37"/>
                    <a:pt x="17856" y="-179"/>
                    <a:pt x="18864" y="176"/>
                  </a:cubicBezTo>
                  <a:cubicBezTo>
                    <a:pt x="19872" y="532"/>
                    <a:pt x="20448" y="1384"/>
                    <a:pt x="20880" y="4297"/>
                  </a:cubicBezTo>
                  <a:cubicBezTo>
                    <a:pt x="21312" y="7210"/>
                    <a:pt x="21600" y="12184"/>
                    <a:pt x="21456" y="15382"/>
                  </a:cubicBezTo>
                  <a:cubicBezTo>
                    <a:pt x="21312" y="18579"/>
                    <a:pt x="20736" y="20000"/>
                    <a:pt x="20160" y="21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6343594" y="1319342"/>
              <a:ext cx="189540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333" y="21600"/>
                  </a:moveTo>
                  <a:cubicBezTo>
                    <a:pt x="613" y="19200"/>
                    <a:pt x="-107" y="16800"/>
                    <a:pt x="13" y="14700"/>
                  </a:cubicBezTo>
                  <a:cubicBezTo>
                    <a:pt x="133" y="12600"/>
                    <a:pt x="1093" y="10800"/>
                    <a:pt x="4813" y="8400"/>
                  </a:cubicBezTo>
                  <a:cubicBezTo>
                    <a:pt x="8533" y="6000"/>
                    <a:pt x="15013" y="3000"/>
                    <a:pt x="2149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6666470" y="1192355"/>
              <a:ext cx="69881" cy="43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600" fill="norm" stroke="1" extrusionOk="0">
                  <a:moveTo>
                    <a:pt x="5554" y="0"/>
                  </a:moveTo>
                  <a:cubicBezTo>
                    <a:pt x="3086" y="313"/>
                    <a:pt x="617" y="626"/>
                    <a:pt x="309" y="1096"/>
                  </a:cubicBezTo>
                  <a:cubicBezTo>
                    <a:pt x="0" y="1565"/>
                    <a:pt x="1851" y="2191"/>
                    <a:pt x="6480" y="4226"/>
                  </a:cubicBezTo>
                  <a:cubicBezTo>
                    <a:pt x="11109" y="6261"/>
                    <a:pt x="18514" y="9704"/>
                    <a:pt x="20057" y="12678"/>
                  </a:cubicBezTo>
                  <a:cubicBezTo>
                    <a:pt x="21600" y="15652"/>
                    <a:pt x="17280" y="18157"/>
                    <a:pt x="12960" y="19565"/>
                  </a:cubicBezTo>
                  <a:cubicBezTo>
                    <a:pt x="8640" y="20974"/>
                    <a:pt x="4320" y="2128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7187118" y="862188"/>
              <a:ext cx="165084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7212515" y="995525"/>
              <a:ext cx="196831" cy="3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8720"/>
                    <a:pt x="8826" y="15840"/>
                    <a:pt x="12426" y="12240"/>
                  </a:cubicBezTo>
                  <a:cubicBezTo>
                    <a:pt x="16026" y="8640"/>
                    <a:pt x="18813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7707765" y="301215"/>
              <a:ext cx="137801" cy="58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61" fill="norm" stroke="1" extrusionOk="0">
                  <a:moveTo>
                    <a:pt x="4909" y="9570"/>
                  </a:moveTo>
                  <a:cubicBezTo>
                    <a:pt x="6545" y="11344"/>
                    <a:pt x="8182" y="13118"/>
                    <a:pt x="9327" y="14931"/>
                  </a:cubicBezTo>
                  <a:cubicBezTo>
                    <a:pt x="10473" y="16744"/>
                    <a:pt x="11127" y="18596"/>
                    <a:pt x="11291" y="19753"/>
                  </a:cubicBezTo>
                  <a:cubicBezTo>
                    <a:pt x="11455" y="20910"/>
                    <a:pt x="11127" y="21373"/>
                    <a:pt x="10473" y="21450"/>
                  </a:cubicBezTo>
                  <a:cubicBezTo>
                    <a:pt x="9818" y="21527"/>
                    <a:pt x="8836" y="21218"/>
                    <a:pt x="7855" y="19753"/>
                  </a:cubicBezTo>
                  <a:cubicBezTo>
                    <a:pt x="6873" y="18287"/>
                    <a:pt x="5891" y="15664"/>
                    <a:pt x="5236" y="12810"/>
                  </a:cubicBezTo>
                  <a:cubicBezTo>
                    <a:pt x="4582" y="9956"/>
                    <a:pt x="4255" y="6870"/>
                    <a:pt x="4418" y="4826"/>
                  </a:cubicBezTo>
                  <a:cubicBezTo>
                    <a:pt x="4582" y="2781"/>
                    <a:pt x="5236" y="1778"/>
                    <a:pt x="6218" y="1123"/>
                  </a:cubicBezTo>
                  <a:cubicBezTo>
                    <a:pt x="7200" y="467"/>
                    <a:pt x="8509" y="158"/>
                    <a:pt x="10145" y="43"/>
                  </a:cubicBezTo>
                  <a:cubicBezTo>
                    <a:pt x="11782" y="-73"/>
                    <a:pt x="13745" y="4"/>
                    <a:pt x="16036" y="814"/>
                  </a:cubicBezTo>
                  <a:cubicBezTo>
                    <a:pt x="18327" y="1624"/>
                    <a:pt x="20945" y="3167"/>
                    <a:pt x="21273" y="4633"/>
                  </a:cubicBezTo>
                  <a:cubicBezTo>
                    <a:pt x="21600" y="6098"/>
                    <a:pt x="19636" y="7487"/>
                    <a:pt x="16855" y="8413"/>
                  </a:cubicBezTo>
                  <a:cubicBezTo>
                    <a:pt x="14073" y="9338"/>
                    <a:pt x="10473" y="9801"/>
                    <a:pt x="7527" y="10033"/>
                  </a:cubicBezTo>
                  <a:cubicBezTo>
                    <a:pt x="4582" y="10264"/>
                    <a:pt x="2291" y="10264"/>
                    <a:pt x="0" y="102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7834753" y="582816"/>
              <a:ext cx="184132" cy="26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6171"/>
                  </a:moveTo>
                  <a:cubicBezTo>
                    <a:pt x="3476" y="8229"/>
                    <a:pt x="6952" y="10286"/>
                    <a:pt x="9186" y="12429"/>
                  </a:cubicBezTo>
                  <a:cubicBezTo>
                    <a:pt x="11421" y="14571"/>
                    <a:pt x="12414" y="16800"/>
                    <a:pt x="12662" y="18343"/>
                  </a:cubicBezTo>
                  <a:cubicBezTo>
                    <a:pt x="12910" y="19886"/>
                    <a:pt x="12414" y="20743"/>
                    <a:pt x="11545" y="21171"/>
                  </a:cubicBezTo>
                  <a:cubicBezTo>
                    <a:pt x="10676" y="21600"/>
                    <a:pt x="9434" y="21600"/>
                    <a:pt x="7821" y="19629"/>
                  </a:cubicBezTo>
                  <a:cubicBezTo>
                    <a:pt x="6207" y="17657"/>
                    <a:pt x="4221" y="13714"/>
                    <a:pt x="5090" y="10457"/>
                  </a:cubicBezTo>
                  <a:cubicBezTo>
                    <a:pt x="5959" y="7200"/>
                    <a:pt x="9683" y="4629"/>
                    <a:pt x="12910" y="3000"/>
                  </a:cubicBezTo>
                  <a:cubicBezTo>
                    <a:pt x="16138" y="1371"/>
                    <a:pt x="18869" y="6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8057475" y="421965"/>
              <a:ext cx="107446" cy="41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fill="norm" stroke="1" extrusionOk="0">
                  <a:moveTo>
                    <a:pt x="21088" y="2094"/>
                  </a:moveTo>
                  <a:cubicBezTo>
                    <a:pt x="20257" y="1543"/>
                    <a:pt x="19426" y="992"/>
                    <a:pt x="17973" y="606"/>
                  </a:cubicBezTo>
                  <a:cubicBezTo>
                    <a:pt x="16519" y="220"/>
                    <a:pt x="14442" y="0"/>
                    <a:pt x="12365" y="0"/>
                  </a:cubicBezTo>
                  <a:cubicBezTo>
                    <a:pt x="10288" y="0"/>
                    <a:pt x="8211" y="220"/>
                    <a:pt x="5926" y="1433"/>
                  </a:cubicBezTo>
                  <a:cubicBezTo>
                    <a:pt x="3642" y="2645"/>
                    <a:pt x="1149" y="4849"/>
                    <a:pt x="319" y="7824"/>
                  </a:cubicBezTo>
                  <a:cubicBezTo>
                    <a:pt x="-512" y="10800"/>
                    <a:pt x="319" y="14547"/>
                    <a:pt x="2396" y="16971"/>
                  </a:cubicBezTo>
                  <a:cubicBezTo>
                    <a:pt x="4473" y="19396"/>
                    <a:pt x="7796" y="20498"/>
                    <a:pt x="1111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8235405" y="378098"/>
              <a:ext cx="125189" cy="436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20" fill="norm" stroke="1" extrusionOk="0">
                  <a:moveTo>
                    <a:pt x="7329" y="9733"/>
                  </a:moveTo>
                  <a:cubicBezTo>
                    <a:pt x="6267" y="11499"/>
                    <a:pt x="5204" y="13264"/>
                    <a:pt x="4673" y="14978"/>
                  </a:cubicBezTo>
                  <a:cubicBezTo>
                    <a:pt x="4142" y="16691"/>
                    <a:pt x="4142" y="18353"/>
                    <a:pt x="3788" y="19443"/>
                  </a:cubicBezTo>
                  <a:cubicBezTo>
                    <a:pt x="3434" y="20533"/>
                    <a:pt x="2726" y="21053"/>
                    <a:pt x="2018" y="20637"/>
                  </a:cubicBezTo>
                  <a:cubicBezTo>
                    <a:pt x="1309" y="20222"/>
                    <a:pt x="601" y="18872"/>
                    <a:pt x="247" y="16431"/>
                  </a:cubicBezTo>
                  <a:cubicBezTo>
                    <a:pt x="-107" y="13991"/>
                    <a:pt x="-107" y="10460"/>
                    <a:pt x="424" y="7812"/>
                  </a:cubicBezTo>
                  <a:cubicBezTo>
                    <a:pt x="955" y="5164"/>
                    <a:pt x="2018" y="3399"/>
                    <a:pt x="3434" y="2205"/>
                  </a:cubicBezTo>
                  <a:cubicBezTo>
                    <a:pt x="4850" y="1010"/>
                    <a:pt x="6621" y="387"/>
                    <a:pt x="8391" y="128"/>
                  </a:cubicBezTo>
                  <a:cubicBezTo>
                    <a:pt x="10162" y="-132"/>
                    <a:pt x="11932" y="-28"/>
                    <a:pt x="14411" y="751"/>
                  </a:cubicBezTo>
                  <a:cubicBezTo>
                    <a:pt x="16890" y="1530"/>
                    <a:pt x="20077" y="2983"/>
                    <a:pt x="20785" y="4749"/>
                  </a:cubicBezTo>
                  <a:cubicBezTo>
                    <a:pt x="21493" y="6514"/>
                    <a:pt x="19723" y="8591"/>
                    <a:pt x="18129" y="9889"/>
                  </a:cubicBezTo>
                  <a:cubicBezTo>
                    <a:pt x="16536" y="11187"/>
                    <a:pt x="15119" y="11706"/>
                    <a:pt x="13349" y="12122"/>
                  </a:cubicBezTo>
                  <a:cubicBezTo>
                    <a:pt x="11578" y="12537"/>
                    <a:pt x="9454" y="12849"/>
                    <a:pt x="9277" y="13108"/>
                  </a:cubicBezTo>
                  <a:cubicBezTo>
                    <a:pt x="9100" y="13368"/>
                    <a:pt x="10870" y="13576"/>
                    <a:pt x="13172" y="14251"/>
                  </a:cubicBezTo>
                  <a:cubicBezTo>
                    <a:pt x="15473" y="14926"/>
                    <a:pt x="18306" y="16068"/>
                    <a:pt x="19545" y="17210"/>
                  </a:cubicBezTo>
                  <a:cubicBezTo>
                    <a:pt x="20785" y="18353"/>
                    <a:pt x="20431" y="19495"/>
                    <a:pt x="19191" y="20274"/>
                  </a:cubicBezTo>
                  <a:cubicBezTo>
                    <a:pt x="17952" y="21053"/>
                    <a:pt x="15827" y="21468"/>
                    <a:pt x="12995" y="21416"/>
                  </a:cubicBezTo>
                  <a:cubicBezTo>
                    <a:pt x="10162" y="21364"/>
                    <a:pt x="6621" y="20845"/>
                    <a:pt x="4496" y="19703"/>
                  </a:cubicBezTo>
                  <a:cubicBezTo>
                    <a:pt x="2372" y="18560"/>
                    <a:pt x="1663" y="16795"/>
                    <a:pt x="955" y="150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8406195" y="347889"/>
              <a:ext cx="153988" cy="5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2592" y="0"/>
                  </a:moveTo>
                  <a:cubicBezTo>
                    <a:pt x="6048" y="360"/>
                    <a:pt x="9504" y="720"/>
                    <a:pt x="12960" y="2250"/>
                  </a:cubicBezTo>
                  <a:cubicBezTo>
                    <a:pt x="16416" y="3780"/>
                    <a:pt x="19872" y="6480"/>
                    <a:pt x="20736" y="9180"/>
                  </a:cubicBezTo>
                  <a:cubicBezTo>
                    <a:pt x="21600" y="11880"/>
                    <a:pt x="19872" y="14580"/>
                    <a:pt x="15984" y="16650"/>
                  </a:cubicBezTo>
                  <a:cubicBezTo>
                    <a:pt x="12096" y="18720"/>
                    <a:pt x="6048" y="201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8609375" y="678056"/>
              <a:ext cx="1" cy="190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8735231" y="377337"/>
              <a:ext cx="148221" cy="46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65" fill="norm" stroke="1" extrusionOk="0">
                  <a:moveTo>
                    <a:pt x="3760" y="5408"/>
                  </a:moveTo>
                  <a:cubicBezTo>
                    <a:pt x="4660" y="8452"/>
                    <a:pt x="5560" y="11495"/>
                    <a:pt x="5710" y="14048"/>
                  </a:cubicBezTo>
                  <a:cubicBezTo>
                    <a:pt x="5860" y="16601"/>
                    <a:pt x="5260" y="18663"/>
                    <a:pt x="4510" y="19890"/>
                  </a:cubicBezTo>
                  <a:cubicBezTo>
                    <a:pt x="3760" y="21117"/>
                    <a:pt x="2860" y="21510"/>
                    <a:pt x="2260" y="21461"/>
                  </a:cubicBezTo>
                  <a:cubicBezTo>
                    <a:pt x="1660" y="21412"/>
                    <a:pt x="1360" y="20921"/>
                    <a:pt x="1360" y="18908"/>
                  </a:cubicBezTo>
                  <a:cubicBezTo>
                    <a:pt x="1360" y="16895"/>
                    <a:pt x="1660" y="13361"/>
                    <a:pt x="2860" y="10121"/>
                  </a:cubicBezTo>
                  <a:cubicBezTo>
                    <a:pt x="4060" y="6881"/>
                    <a:pt x="6160" y="3935"/>
                    <a:pt x="7660" y="2266"/>
                  </a:cubicBezTo>
                  <a:cubicBezTo>
                    <a:pt x="9160" y="597"/>
                    <a:pt x="10060" y="205"/>
                    <a:pt x="11260" y="57"/>
                  </a:cubicBezTo>
                  <a:cubicBezTo>
                    <a:pt x="12460" y="-90"/>
                    <a:pt x="13960" y="8"/>
                    <a:pt x="15910" y="794"/>
                  </a:cubicBezTo>
                  <a:cubicBezTo>
                    <a:pt x="17860" y="1579"/>
                    <a:pt x="20260" y="3052"/>
                    <a:pt x="20860" y="4574"/>
                  </a:cubicBezTo>
                  <a:cubicBezTo>
                    <a:pt x="21460" y="6095"/>
                    <a:pt x="20260" y="7666"/>
                    <a:pt x="17110" y="8697"/>
                  </a:cubicBezTo>
                  <a:cubicBezTo>
                    <a:pt x="13960" y="9728"/>
                    <a:pt x="8860" y="10219"/>
                    <a:pt x="5410" y="10415"/>
                  </a:cubicBezTo>
                  <a:cubicBezTo>
                    <a:pt x="1960" y="10612"/>
                    <a:pt x="160" y="10514"/>
                    <a:pt x="10" y="10465"/>
                  </a:cubicBezTo>
                  <a:cubicBezTo>
                    <a:pt x="-140" y="10415"/>
                    <a:pt x="1360" y="10415"/>
                    <a:pt x="2860" y="10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8844302" y="563768"/>
              <a:ext cx="215879" cy="250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4356"/>
                  </a:moveTo>
                  <a:cubicBezTo>
                    <a:pt x="1694" y="5808"/>
                    <a:pt x="3388" y="7261"/>
                    <a:pt x="4871" y="9802"/>
                  </a:cubicBezTo>
                  <a:cubicBezTo>
                    <a:pt x="6353" y="12343"/>
                    <a:pt x="7623" y="15973"/>
                    <a:pt x="8153" y="18242"/>
                  </a:cubicBezTo>
                  <a:cubicBezTo>
                    <a:pt x="8682" y="20511"/>
                    <a:pt x="8471" y="21418"/>
                    <a:pt x="7835" y="21509"/>
                  </a:cubicBezTo>
                  <a:cubicBezTo>
                    <a:pt x="7200" y="21600"/>
                    <a:pt x="6141" y="20874"/>
                    <a:pt x="5400" y="18605"/>
                  </a:cubicBezTo>
                  <a:cubicBezTo>
                    <a:pt x="4659" y="16336"/>
                    <a:pt x="4235" y="12524"/>
                    <a:pt x="5824" y="9439"/>
                  </a:cubicBezTo>
                  <a:cubicBezTo>
                    <a:pt x="7412" y="6353"/>
                    <a:pt x="11012" y="3993"/>
                    <a:pt x="13976" y="2541"/>
                  </a:cubicBezTo>
                  <a:cubicBezTo>
                    <a:pt x="16941" y="1089"/>
                    <a:pt x="19271" y="54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9086589" y="461077"/>
              <a:ext cx="119628" cy="3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98" fill="norm" stroke="1" extrusionOk="0">
                  <a:moveTo>
                    <a:pt x="21419" y="2532"/>
                  </a:moveTo>
                  <a:cubicBezTo>
                    <a:pt x="19145" y="1575"/>
                    <a:pt x="16872" y="618"/>
                    <a:pt x="14787" y="208"/>
                  </a:cubicBezTo>
                  <a:cubicBezTo>
                    <a:pt x="12703" y="-202"/>
                    <a:pt x="10808" y="-65"/>
                    <a:pt x="8724" y="1165"/>
                  </a:cubicBezTo>
                  <a:cubicBezTo>
                    <a:pt x="6640" y="2395"/>
                    <a:pt x="4366" y="4720"/>
                    <a:pt x="2851" y="7659"/>
                  </a:cubicBezTo>
                  <a:cubicBezTo>
                    <a:pt x="1335" y="10598"/>
                    <a:pt x="577" y="14152"/>
                    <a:pt x="198" y="16545"/>
                  </a:cubicBezTo>
                  <a:cubicBezTo>
                    <a:pt x="-181" y="18937"/>
                    <a:pt x="-181" y="20168"/>
                    <a:pt x="1714" y="20783"/>
                  </a:cubicBezTo>
                  <a:cubicBezTo>
                    <a:pt x="3608" y="21398"/>
                    <a:pt x="7398" y="21398"/>
                    <a:pt x="11187" y="213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9228195" y="458808"/>
              <a:ext cx="158797" cy="352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19" fill="norm" stroke="1" extrusionOk="0">
                  <a:moveTo>
                    <a:pt x="15807" y="4448"/>
                  </a:moveTo>
                  <a:cubicBezTo>
                    <a:pt x="13249" y="5090"/>
                    <a:pt x="10691" y="5733"/>
                    <a:pt x="8133" y="7726"/>
                  </a:cubicBezTo>
                  <a:cubicBezTo>
                    <a:pt x="5575" y="9719"/>
                    <a:pt x="3017" y="13062"/>
                    <a:pt x="1596" y="15248"/>
                  </a:cubicBezTo>
                  <a:cubicBezTo>
                    <a:pt x="175" y="17433"/>
                    <a:pt x="-109" y="18462"/>
                    <a:pt x="33" y="18590"/>
                  </a:cubicBezTo>
                  <a:cubicBezTo>
                    <a:pt x="175" y="18719"/>
                    <a:pt x="744" y="17948"/>
                    <a:pt x="2307" y="15762"/>
                  </a:cubicBezTo>
                  <a:cubicBezTo>
                    <a:pt x="3870" y="13576"/>
                    <a:pt x="6428" y="9976"/>
                    <a:pt x="8986" y="7212"/>
                  </a:cubicBezTo>
                  <a:cubicBezTo>
                    <a:pt x="11544" y="4448"/>
                    <a:pt x="14102" y="2519"/>
                    <a:pt x="15949" y="1362"/>
                  </a:cubicBezTo>
                  <a:cubicBezTo>
                    <a:pt x="17796" y="205"/>
                    <a:pt x="18933" y="-181"/>
                    <a:pt x="19644" y="76"/>
                  </a:cubicBezTo>
                  <a:cubicBezTo>
                    <a:pt x="20354" y="333"/>
                    <a:pt x="20638" y="1233"/>
                    <a:pt x="20923" y="4190"/>
                  </a:cubicBezTo>
                  <a:cubicBezTo>
                    <a:pt x="21207" y="7148"/>
                    <a:pt x="21491" y="12162"/>
                    <a:pt x="21207" y="15376"/>
                  </a:cubicBezTo>
                  <a:cubicBezTo>
                    <a:pt x="20923" y="18590"/>
                    <a:pt x="20070" y="20005"/>
                    <a:pt x="19217" y="214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9300873" y="614563"/>
              <a:ext cx="133921" cy="8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fill="norm" stroke="1" extrusionOk="0">
                  <a:moveTo>
                    <a:pt x="2085" y="21600"/>
                  </a:moveTo>
                  <a:cubicBezTo>
                    <a:pt x="756" y="18000"/>
                    <a:pt x="-573" y="14400"/>
                    <a:pt x="258" y="11571"/>
                  </a:cubicBezTo>
                  <a:cubicBezTo>
                    <a:pt x="1089" y="8743"/>
                    <a:pt x="4079" y="6686"/>
                    <a:pt x="7901" y="4886"/>
                  </a:cubicBezTo>
                  <a:cubicBezTo>
                    <a:pt x="11722" y="3086"/>
                    <a:pt x="16375" y="1543"/>
                    <a:pt x="210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9441142" y="468527"/>
              <a:ext cx="101591" cy="4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1029"/>
                    <a:pt x="17100" y="2057"/>
                    <a:pt x="17325" y="3927"/>
                  </a:cubicBezTo>
                  <a:cubicBezTo>
                    <a:pt x="17550" y="5797"/>
                    <a:pt x="20250" y="8509"/>
                    <a:pt x="20475" y="11314"/>
                  </a:cubicBezTo>
                  <a:cubicBezTo>
                    <a:pt x="20700" y="14119"/>
                    <a:pt x="18450" y="17018"/>
                    <a:pt x="14625" y="18748"/>
                  </a:cubicBezTo>
                  <a:cubicBezTo>
                    <a:pt x="10800" y="20478"/>
                    <a:pt x="5400" y="2103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7923644" y="1091406"/>
              <a:ext cx="1111139" cy="6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21382"/>
                  </a:moveTo>
                  <a:cubicBezTo>
                    <a:pt x="1029" y="18502"/>
                    <a:pt x="2057" y="15622"/>
                    <a:pt x="3456" y="13102"/>
                  </a:cubicBezTo>
                  <a:cubicBezTo>
                    <a:pt x="4855" y="10582"/>
                    <a:pt x="6624" y="8422"/>
                    <a:pt x="8414" y="6262"/>
                  </a:cubicBezTo>
                  <a:cubicBezTo>
                    <a:pt x="10203" y="4102"/>
                    <a:pt x="12014" y="1942"/>
                    <a:pt x="13845" y="862"/>
                  </a:cubicBezTo>
                  <a:cubicBezTo>
                    <a:pt x="15675" y="-218"/>
                    <a:pt x="17527" y="-218"/>
                    <a:pt x="18823" y="502"/>
                  </a:cubicBezTo>
                  <a:cubicBezTo>
                    <a:pt x="20119" y="1222"/>
                    <a:pt x="20859" y="2662"/>
                    <a:pt x="21600" y="41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8294024" y="1218664"/>
              <a:ext cx="123225" cy="43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64" fill="norm" stroke="1" extrusionOk="0">
                  <a:moveTo>
                    <a:pt x="1830" y="4940"/>
                  </a:moveTo>
                  <a:cubicBezTo>
                    <a:pt x="1830" y="6601"/>
                    <a:pt x="1830" y="8263"/>
                    <a:pt x="2014" y="10859"/>
                  </a:cubicBezTo>
                  <a:cubicBezTo>
                    <a:pt x="2197" y="13455"/>
                    <a:pt x="2563" y="16986"/>
                    <a:pt x="2380" y="19011"/>
                  </a:cubicBezTo>
                  <a:cubicBezTo>
                    <a:pt x="2197" y="21036"/>
                    <a:pt x="1464" y="21555"/>
                    <a:pt x="915" y="21451"/>
                  </a:cubicBezTo>
                  <a:cubicBezTo>
                    <a:pt x="366" y="21347"/>
                    <a:pt x="0" y="20620"/>
                    <a:pt x="0" y="18232"/>
                  </a:cubicBezTo>
                  <a:cubicBezTo>
                    <a:pt x="0" y="15843"/>
                    <a:pt x="366" y="11793"/>
                    <a:pt x="1464" y="8678"/>
                  </a:cubicBezTo>
                  <a:cubicBezTo>
                    <a:pt x="2563" y="5563"/>
                    <a:pt x="4393" y="3382"/>
                    <a:pt x="6224" y="2084"/>
                  </a:cubicBezTo>
                  <a:cubicBezTo>
                    <a:pt x="8054" y="786"/>
                    <a:pt x="9885" y="370"/>
                    <a:pt x="11715" y="163"/>
                  </a:cubicBezTo>
                  <a:cubicBezTo>
                    <a:pt x="13546" y="-45"/>
                    <a:pt x="15376" y="-45"/>
                    <a:pt x="17024" y="111"/>
                  </a:cubicBezTo>
                  <a:cubicBezTo>
                    <a:pt x="18671" y="267"/>
                    <a:pt x="20136" y="578"/>
                    <a:pt x="20868" y="1668"/>
                  </a:cubicBezTo>
                  <a:cubicBezTo>
                    <a:pt x="21600" y="2759"/>
                    <a:pt x="21600" y="4628"/>
                    <a:pt x="19586" y="6290"/>
                  </a:cubicBezTo>
                  <a:cubicBezTo>
                    <a:pt x="17573" y="7951"/>
                    <a:pt x="13546" y="9405"/>
                    <a:pt x="10434" y="10288"/>
                  </a:cubicBezTo>
                  <a:cubicBezTo>
                    <a:pt x="7322" y="11170"/>
                    <a:pt x="5125" y="11482"/>
                    <a:pt x="2929" y="117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8380798" y="1382836"/>
              <a:ext cx="247627" cy="24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9016"/>
                  </a:moveTo>
                  <a:cubicBezTo>
                    <a:pt x="738" y="8452"/>
                    <a:pt x="1477" y="7889"/>
                    <a:pt x="2861" y="8828"/>
                  </a:cubicBezTo>
                  <a:cubicBezTo>
                    <a:pt x="4246" y="9767"/>
                    <a:pt x="6277" y="12209"/>
                    <a:pt x="7477" y="14369"/>
                  </a:cubicBezTo>
                  <a:cubicBezTo>
                    <a:pt x="8677" y="16529"/>
                    <a:pt x="9046" y="18407"/>
                    <a:pt x="8862" y="19628"/>
                  </a:cubicBezTo>
                  <a:cubicBezTo>
                    <a:pt x="8677" y="20849"/>
                    <a:pt x="7938" y="21412"/>
                    <a:pt x="7015" y="21506"/>
                  </a:cubicBezTo>
                  <a:cubicBezTo>
                    <a:pt x="6092" y="21600"/>
                    <a:pt x="4985" y="21224"/>
                    <a:pt x="4154" y="19722"/>
                  </a:cubicBezTo>
                  <a:cubicBezTo>
                    <a:pt x="3323" y="18219"/>
                    <a:pt x="2769" y="15590"/>
                    <a:pt x="3231" y="13336"/>
                  </a:cubicBezTo>
                  <a:cubicBezTo>
                    <a:pt x="3692" y="11082"/>
                    <a:pt x="5169" y="9203"/>
                    <a:pt x="8400" y="7043"/>
                  </a:cubicBezTo>
                  <a:cubicBezTo>
                    <a:pt x="11631" y="4883"/>
                    <a:pt x="16615" y="244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8630191" y="1293945"/>
              <a:ext cx="106173" cy="3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446" fill="norm" stroke="1" extrusionOk="0">
                  <a:moveTo>
                    <a:pt x="20838" y="876"/>
                  </a:moveTo>
                  <a:cubicBezTo>
                    <a:pt x="19176" y="438"/>
                    <a:pt x="17515" y="0"/>
                    <a:pt x="15646" y="0"/>
                  </a:cubicBezTo>
                  <a:cubicBezTo>
                    <a:pt x="13776" y="0"/>
                    <a:pt x="11700" y="438"/>
                    <a:pt x="8584" y="2627"/>
                  </a:cubicBezTo>
                  <a:cubicBezTo>
                    <a:pt x="5469" y="4816"/>
                    <a:pt x="1315" y="8757"/>
                    <a:pt x="276" y="12114"/>
                  </a:cubicBezTo>
                  <a:cubicBezTo>
                    <a:pt x="-762" y="15470"/>
                    <a:pt x="1315" y="18243"/>
                    <a:pt x="3392" y="19776"/>
                  </a:cubicBezTo>
                  <a:cubicBezTo>
                    <a:pt x="5469" y="21308"/>
                    <a:pt x="7546" y="21600"/>
                    <a:pt x="9830" y="21381"/>
                  </a:cubicBezTo>
                  <a:cubicBezTo>
                    <a:pt x="12115" y="21162"/>
                    <a:pt x="14607" y="20432"/>
                    <a:pt x="17099" y="197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8768580" y="1284335"/>
              <a:ext cx="172186" cy="32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11" fill="norm" stroke="1" extrusionOk="0">
                  <a:moveTo>
                    <a:pt x="11004" y="8264"/>
                  </a:moveTo>
                  <a:cubicBezTo>
                    <a:pt x="8370" y="9535"/>
                    <a:pt x="5736" y="10806"/>
                    <a:pt x="3892" y="12641"/>
                  </a:cubicBezTo>
                  <a:cubicBezTo>
                    <a:pt x="2048" y="14476"/>
                    <a:pt x="995" y="16876"/>
                    <a:pt x="468" y="18570"/>
                  </a:cubicBezTo>
                  <a:cubicBezTo>
                    <a:pt x="-59" y="20264"/>
                    <a:pt x="-59" y="21253"/>
                    <a:pt x="73" y="21394"/>
                  </a:cubicBezTo>
                  <a:cubicBezTo>
                    <a:pt x="204" y="21535"/>
                    <a:pt x="468" y="20829"/>
                    <a:pt x="2575" y="17794"/>
                  </a:cubicBezTo>
                  <a:cubicBezTo>
                    <a:pt x="4682" y="14759"/>
                    <a:pt x="8634" y="9394"/>
                    <a:pt x="11136" y="6288"/>
                  </a:cubicBezTo>
                  <a:cubicBezTo>
                    <a:pt x="13639" y="3182"/>
                    <a:pt x="14692" y="2335"/>
                    <a:pt x="15878" y="1559"/>
                  </a:cubicBezTo>
                  <a:cubicBezTo>
                    <a:pt x="17063" y="782"/>
                    <a:pt x="18380" y="76"/>
                    <a:pt x="19434" y="6"/>
                  </a:cubicBezTo>
                  <a:cubicBezTo>
                    <a:pt x="20487" y="-65"/>
                    <a:pt x="21278" y="500"/>
                    <a:pt x="21409" y="2617"/>
                  </a:cubicBezTo>
                  <a:cubicBezTo>
                    <a:pt x="21541" y="4735"/>
                    <a:pt x="21014" y="8406"/>
                    <a:pt x="20487" y="11229"/>
                  </a:cubicBezTo>
                  <a:cubicBezTo>
                    <a:pt x="19960" y="14053"/>
                    <a:pt x="19434" y="16029"/>
                    <a:pt x="18907" y="180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8857000" y="1452679"/>
              <a:ext cx="158736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9091927" y="1312993"/>
              <a:ext cx="43567" cy="36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600" fill="norm" stroke="1" extrusionOk="0">
                  <a:moveTo>
                    <a:pt x="17673" y="0"/>
                  </a:moveTo>
                  <a:cubicBezTo>
                    <a:pt x="17673" y="2021"/>
                    <a:pt x="17673" y="4042"/>
                    <a:pt x="18655" y="7200"/>
                  </a:cubicBezTo>
                  <a:cubicBezTo>
                    <a:pt x="19636" y="10358"/>
                    <a:pt x="21600" y="14653"/>
                    <a:pt x="18655" y="17242"/>
                  </a:cubicBezTo>
                  <a:cubicBezTo>
                    <a:pt x="15709" y="19832"/>
                    <a:pt x="7855" y="2071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8158570" y="1300294"/>
              <a:ext cx="927009" cy="52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4" y="19668"/>
                    <a:pt x="2268" y="17737"/>
                    <a:pt x="3649" y="15893"/>
                  </a:cubicBezTo>
                  <a:cubicBezTo>
                    <a:pt x="5030" y="14049"/>
                    <a:pt x="6658" y="12293"/>
                    <a:pt x="8211" y="10756"/>
                  </a:cubicBezTo>
                  <a:cubicBezTo>
                    <a:pt x="9764" y="9220"/>
                    <a:pt x="11244" y="7902"/>
                    <a:pt x="12945" y="6541"/>
                  </a:cubicBezTo>
                  <a:cubicBezTo>
                    <a:pt x="14647" y="5180"/>
                    <a:pt x="16570" y="3776"/>
                    <a:pt x="18049" y="2678"/>
                  </a:cubicBezTo>
                  <a:cubicBezTo>
                    <a:pt x="19529" y="1580"/>
                    <a:pt x="20564" y="79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8732508" y="424082"/>
              <a:ext cx="1019754" cy="58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618" y="21600"/>
                  </a:moveTo>
                  <a:cubicBezTo>
                    <a:pt x="394" y="21522"/>
                    <a:pt x="171" y="21443"/>
                    <a:pt x="59" y="21170"/>
                  </a:cubicBezTo>
                  <a:cubicBezTo>
                    <a:pt x="-53" y="20896"/>
                    <a:pt x="-53" y="20426"/>
                    <a:pt x="484" y="19370"/>
                  </a:cubicBezTo>
                  <a:cubicBezTo>
                    <a:pt x="1020" y="18313"/>
                    <a:pt x="2094" y="16670"/>
                    <a:pt x="3390" y="14987"/>
                  </a:cubicBezTo>
                  <a:cubicBezTo>
                    <a:pt x="4687" y="13304"/>
                    <a:pt x="6208" y="11583"/>
                    <a:pt x="7728" y="10057"/>
                  </a:cubicBezTo>
                  <a:cubicBezTo>
                    <a:pt x="9249" y="8530"/>
                    <a:pt x="10769" y="7200"/>
                    <a:pt x="12446" y="5948"/>
                  </a:cubicBezTo>
                  <a:cubicBezTo>
                    <a:pt x="14123" y="4696"/>
                    <a:pt x="15957" y="3522"/>
                    <a:pt x="17500" y="2543"/>
                  </a:cubicBezTo>
                  <a:cubicBezTo>
                    <a:pt x="19043" y="1565"/>
                    <a:pt x="20295" y="783"/>
                    <a:pt x="2154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9989082" y="1025276"/>
              <a:ext cx="271129" cy="8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43" fill="norm" stroke="1" extrusionOk="0">
                  <a:moveTo>
                    <a:pt x="2864" y="21043"/>
                  </a:moveTo>
                  <a:cubicBezTo>
                    <a:pt x="1524" y="19463"/>
                    <a:pt x="185" y="17882"/>
                    <a:pt x="17" y="16302"/>
                  </a:cubicBezTo>
                  <a:cubicBezTo>
                    <a:pt x="-150" y="14721"/>
                    <a:pt x="855" y="13141"/>
                    <a:pt x="4036" y="10243"/>
                  </a:cubicBezTo>
                  <a:cubicBezTo>
                    <a:pt x="7217" y="7345"/>
                    <a:pt x="12576" y="3131"/>
                    <a:pt x="15841" y="1287"/>
                  </a:cubicBezTo>
                  <a:cubicBezTo>
                    <a:pt x="19106" y="-557"/>
                    <a:pt x="20278" y="-30"/>
                    <a:pt x="21450" y="4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0025284" y="1147909"/>
              <a:ext cx="253975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0518417" y="694302"/>
              <a:ext cx="180568" cy="49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95" fill="norm" stroke="1" extrusionOk="0">
                  <a:moveTo>
                    <a:pt x="2483" y="10830"/>
                  </a:moveTo>
                  <a:cubicBezTo>
                    <a:pt x="2731" y="13026"/>
                    <a:pt x="2979" y="15223"/>
                    <a:pt x="3103" y="16779"/>
                  </a:cubicBezTo>
                  <a:cubicBezTo>
                    <a:pt x="3228" y="18335"/>
                    <a:pt x="3228" y="19250"/>
                    <a:pt x="2855" y="20028"/>
                  </a:cubicBezTo>
                  <a:cubicBezTo>
                    <a:pt x="2483" y="20806"/>
                    <a:pt x="1738" y="21446"/>
                    <a:pt x="1117" y="21492"/>
                  </a:cubicBezTo>
                  <a:cubicBezTo>
                    <a:pt x="497" y="21538"/>
                    <a:pt x="0" y="20989"/>
                    <a:pt x="0" y="19341"/>
                  </a:cubicBezTo>
                  <a:cubicBezTo>
                    <a:pt x="0" y="17694"/>
                    <a:pt x="497" y="14948"/>
                    <a:pt x="1490" y="12248"/>
                  </a:cubicBezTo>
                  <a:cubicBezTo>
                    <a:pt x="2483" y="9548"/>
                    <a:pt x="3972" y="6894"/>
                    <a:pt x="5338" y="4972"/>
                  </a:cubicBezTo>
                  <a:cubicBezTo>
                    <a:pt x="6703" y="3050"/>
                    <a:pt x="7945" y="1860"/>
                    <a:pt x="9062" y="1128"/>
                  </a:cubicBezTo>
                  <a:cubicBezTo>
                    <a:pt x="10179" y="396"/>
                    <a:pt x="11172" y="121"/>
                    <a:pt x="12290" y="30"/>
                  </a:cubicBezTo>
                  <a:cubicBezTo>
                    <a:pt x="13407" y="-62"/>
                    <a:pt x="14648" y="30"/>
                    <a:pt x="16262" y="716"/>
                  </a:cubicBezTo>
                  <a:cubicBezTo>
                    <a:pt x="17876" y="1402"/>
                    <a:pt x="19862" y="2684"/>
                    <a:pt x="20731" y="4194"/>
                  </a:cubicBezTo>
                  <a:cubicBezTo>
                    <a:pt x="21600" y="5704"/>
                    <a:pt x="21352" y="7443"/>
                    <a:pt x="18745" y="8724"/>
                  </a:cubicBezTo>
                  <a:cubicBezTo>
                    <a:pt x="16138" y="10006"/>
                    <a:pt x="11172" y="10830"/>
                    <a:pt x="7945" y="11241"/>
                  </a:cubicBezTo>
                  <a:cubicBezTo>
                    <a:pt x="4717" y="11653"/>
                    <a:pt x="3228" y="11653"/>
                    <a:pt x="2235" y="11424"/>
                  </a:cubicBezTo>
                  <a:cubicBezTo>
                    <a:pt x="1241" y="11196"/>
                    <a:pt x="745" y="10738"/>
                    <a:pt x="248" y="102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0668217" y="901528"/>
              <a:ext cx="239630" cy="26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123" fill="norm" stroke="1" extrusionOk="0">
                  <a:moveTo>
                    <a:pt x="2127" y="13785"/>
                  </a:moveTo>
                  <a:cubicBezTo>
                    <a:pt x="1369" y="12928"/>
                    <a:pt x="611" y="12071"/>
                    <a:pt x="232" y="11214"/>
                  </a:cubicBezTo>
                  <a:cubicBezTo>
                    <a:pt x="-147" y="10357"/>
                    <a:pt x="-147" y="9499"/>
                    <a:pt x="895" y="8814"/>
                  </a:cubicBezTo>
                  <a:cubicBezTo>
                    <a:pt x="1937" y="8128"/>
                    <a:pt x="4021" y="7614"/>
                    <a:pt x="5537" y="8299"/>
                  </a:cubicBezTo>
                  <a:cubicBezTo>
                    <a:pt x="7053" y="8985"/>
                    <a:pt x="8000" y="10871"/>
                    <a:pt x="8190" y="13014"/>
                  </a:cubicBezTo>
                  <a:cubicBezTo>
                    <a:pt x="8379" y="15157"/>
                    <a:pt x="7811" y="17557"/>
                    <a:pt x="7053" y="19099"/>
                  </a:cubicBezTo>
                  <a:cubicBezTo>
                    <a:pt x="6295" y="20642"/>
                    <a:pt x="5348" y="21328"/>
                    <a:pt x="4874" y="21071"/>
                  </a:cubicBezTo>
                  <a:cubicBezTo>
                    <a:pt x="4400" y="20814"/>
                    <a:pt x="4400" y="19614"/>
                    <a:pt x="5821" y="16614"/>
                  </a:cubicBezTo>
                  <a:cubicBezTo>
                    <a:pt x="7242" y="13614"/>
                    <a:pt x="10085" y="8814"/>
                    <a:pt x="12453" y="5642"/>
                  </a:cubicBezTo>
                  <a:cubicBezTo>
                    <a:pt x="14821" y="2471"/>
                    <a:pt x="16716" y="928"/>
                    <a:pt x="18137" y="328"/>
                  </a:cubicBezTo>
                  <a:cubicBezTo>
                    <a:pt x="19558" y="-272"/>
                    <a:pt x="20506" y="71"/>
                    <a:pt x="21453" y="4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0938805" y="788315"/>
              <a:ext cx="149131" cy="35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462" fill="norm" stroke="1" extrusionOk="0">
                  <a:moveTo>
                    <a:pt x="17863" y="5925"/>
                  </a:moveTo>
                  <a:cubicBezTo>
                    <a:pt x="18751" y="4662"/>
                    <a:pt x="19639" y="3399"/>
                    <a:pt x="20230" y="2388"/>
                  </a:cubicBezTo>
                  <a:cubicBezTo>
                    <a:pt x="20822" y="1378"/>
                    <a:pt x="21118" y="620"/>
                    <a:pt x="20526" y="241"/>
                  </a:cubicBezTo>
                  <a:cubicBezTo>
                    <a:pt x="19934" y="-138"/>
                    <a:pt x="18455" y="-138"/>
                    <a:pt x="15940" y="746"/>
                  </a:cubicBezTo>
                  <a:cubicBezTo>
                    <a:pt x="13425" y="1630"/>
                    <a:pt x="9874" y="3399"/>
                    <a:pt x="6915" y="6178"/>
                  </a:cubicBezTo>
                  <a:cubicBezTo>
                    <a:pt x="3956" y="8957"/>
                    <a:pt x="1589" y="12746"/>
                    <a:pt x="554" y="15336"/>
                  </a:cubicBezTo>
                  <a:cubicBezTo>
                    <a:pt x="-482" y="17925"/>
                    <a:pt x="-186" y="19315"/>
                    <a:pt x="2477" y="20136"/>
                  </a:cubicBezTo>
                  <a:cubicBezTo>
                    <a:pt x="5140" y="20957"/>
                    <a:pt x="10170" y="21209"/>
                    <a:pt x="15200" y="214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1150211" y="792345"/>
              <a:ext cx="140714" cy="37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47" fill="norm" stroke="1" extrusionOk="0">
                  <a:moveTo>
                    <a:pt x="5637" y="8009"/>
                  </a:moveTo>
                  <a:cubicBezTo>
                    <a:pt x="3703" y="9101"/>
                    <a:pt x="1768" y="10193"/>
                    <a:pt x="801" y="12438"/>
                  </a:cubicBezTo>
                  <a:cubicBezTo>
                    <a:pt x="-166" y="14683"/>
                    <a:pt x="-166" y="18081"/>
                    <a:pt x="318" y="17353"/>
                  </a:cubicBezTo>
                  <a:cubicBezTo>
                    <a:pt x="801" y="16625"/>
                    <a:pt x="1768" y="11771"/>
                    <a:pt x="3219" y="8312"/>
                  </a:cubicBezTo>
                  <a:cubicBezTo>
                    <a:pt x="4670" y="4854"/>
                    <a:pt x="6604" y="2791"/>
                    <a:pt x="8216" y="1578"/>
                  </a:cubicBezTo>
                  <a:cubicBezTo>
                    <a:pt x="9828" y="364"/>
                    <a:pt x="11118" y="0"/>
                    <a:pt x="12407" y="0"/>
                  </a:cubicBezTo>
                  <a:cubicBezTo>
                    <a:pt x="13697" y="0"/>
                    <a:pt x="14986" y="364"/>
                    <a:pt x="16115" y="1517"/>
                  </a:cubicBezTo>
                  <a:cubicBezTo>
                    <a:pt x="17243" y="2670"/>
                    <a:pt x="18210" y="4611"/>
                    <a:pt x="17404" y="6189"/>
                  </a:cubicBezTo>
                  <a:cubicBezTo>
                    <a:pt x="16598" y="7766"/>
                    <a:pt x="14019" y="8980"/>
                    <a:pt x="12891" y="9890"/>
                  </a:cubicBezTo>
                  <a:cubicBezTo>
                    <a:pt x="11762" y="10800"/>
                    <a:pt x="12085" y="11407"/>
                    <a:pt x="13535" y="12378"/>
                  </a:cubicBezTo>
                  <a:cubicBezTo>
                    <a:pt x="14986" y="13348"/>
                    <a:pt x="17565" y="14683"/>
                    <a:pt x="19177" y="15897"/>
                  </a:cubicBezTo>
                  <a:cubicBezTo>
                    <a:pt x="20789" y="17110"/>
                    <a:pt x="21434" y="18202"/>
                    <a:pt x="21434" y="19052"/>
                  </a:cubicBezTo>
                  <a:cubicBezTo>
                    <a:pt x="21434" y="19901"/>
                    <a:pt x="20789" y="20508"/>
                    <a:pt x="18694" y="20933"/>
                  </a:cubicBezTo>
                  <a:cubicBezTo>
                    <a:pt x="16598" y="21357"/>
                    <a:pt x="13052" y="21600"/>
                    <a:pt x="9667" y="20933"/>
                  </a:cubicBezTo>
                  <a:cubicBezTo>
                    <a:pt x="6282" y="20265"/>
                    <a:pt x="3058" y="18688"/>
                    <a:pt x="1768" y="16685"/>
                  </a:cubicBezTo>
                  <a:cubicBezTo>
                    <a:pt x="479" y="14683"/>
                    <a:pt x="1124" y="12256"/>
                    <a:pt x="1768" y="98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1263410" y="809847"/>
              <a:ext cx="170317" cy="38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449" fill="norm" stroke="1" extrusionOk="0">
                  <a:moveTo>
                    <a:pt x="6943" y="86"/>
                  </a:moveTo>
                  <a:cubicBezTo>
                    <a:pt x="8743" y="-32"/>
                    <a:pt x="10543" y="-151"/>
                    <a:pt x="12729" y="620"/>
                  </a:cubicBezTo>
                  <a:cubicBezTo>
                    <a:pt x="14914" y="1392"/>
                    <a:pt x="17486" y="3053"/>
                    <a:pt x="19157" y="5427"/>
                  </a:cubicBezTo>
                  <a:cubicBezTo>
                    <a:pt x="20829" y="7801"/>
                    <a:pt x="21600" y="10886"/>
                    <a:pt x="19029" y="13675"/>
                  </a:cubicBezTo>
                  <a:cubicBezTo>
                    <a:pt x="16457" y="16464"/>
                    <a:pt x="10543" y="18957"/>
                    <a:pt x="6814" y="20203"/>
                  </a:cubicBezTo>
                  <a:cubicBezTo>
                    <a:pt x="3086" y="21449"/>
                    <a:pt x="1543" y="21449"/>
                    <a:pt x="0" y="21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1485637" y="1173307"/>
              <a:ext cx="25399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32973" y="2341590"/>
              <a:ext cx="11416159" cy="47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52"/>
                  </a:moveTo>
                  <a:cubicBezTo>
                    <a:pt x="144" y="864"/>
                    <a:pt x="288" y="576"/>
                    <a:pt x="432" y="432"/>
                  </a:cubicBezTo>
                  <a:cubicBezTo>
                    <a:pt x="577" y="288"/>
                    <a:pt x="721" y="288"/>
                    <a:pt x="859" y="288"/>
                  </a:cubicBezTo>
                  <a:cubicBezTo>
                    <a:pt x="997" y="288"/>
                    <a:pt x="1129" y="288"/>
                    <a:pt x="1277" y="240"/>
                  </a:cubicBezTo>
                  <a:cubicBezTo>
                    <a:pt x="1426" y="192"/>
                    <a:pt x="1590" y="96"/>
                    <a:pt x="1730" y="48"/>
                  </a:cubicBezTo>
                  <a:cubicBezTo>
                    <a:pt x="1870" y="0"/>
                    <a:pt x="1986" y="0"/>
                    <a:pt x="2110" y="0"/>
                  </a:cubicBezTo>
                  <a:cubicBezTo>
                    <a:pt x="2234" y="0"/>
                    <a:pt x="2367" y="0"/>
                    <a:pt x="2505" y="0"/>
                  </a:cubicBezTo>
                  <a:cubicBezTo>
                    <a:pt x="2643" y="0"/>
                    <a:pt x="2787" y="0"/>
                    <a:pt x="2929" y="0"/>
                  </a:cubicBezTo>
                  <a:cubicBezTo>
                    <a:pt x="3071" y="0"/>
                    <a:pt x="3212" y="0"/>
                    <a:pt x="3364" y="48"/>
                  </a:cubicBezTo>
                  <a:cubicBezTo>
                    <a:pt x="3516" y="96"/>
                    <a:pt x="3680" y="192"/>
                    <a:pt x="3848" y="288"/>
                  </a:cubicBezTo>
                  <a:cubicBezTo>
                    <a:pt x="4016" y="384"/>
                    <a:pt x="4189" y="480"/>
                    <a:pt x="4315" y="528"/>
                  </a:cubicBezTo>
                  <a:cubicBezTo>
                    <a:pt x="4441" y="576"/>
                    <a:pt x="4521" y="576"/>
                    <a:pt x="4609" y="624"/>
                  </a:cubicBezTo>
                  <a:cubicBezTo>
                    <a:pt x="4697" y="672"/>
                    <a:pt x="4793" y="768"/>
                    <a:pt x="4893" y="816"/>
                  </a:cubicBezTo>
                  <a:cubicBezTo>
                    <a:pt x="4994" y="864"/>
                    <a:pt x="5098" y="864"/>
                    <a:pt x="5196" y="912"/>
                  </a:cubicBezTo>
                  <a:cubicBezTo>
                    <a:pt x="5294" y="960"/>
                    <a:pt x="5386" y="1056"/>
                    <a:pt x="5480" y="1104"/>
                  </a:cubicBezTo>
                  <a:cubicBezTo>
                    <a:pt x="5574" y="1152"/>
                    <a:pt x="5670" y="1152"/>
                    <a:pt x="5778" y="1152"/>
                  </a:cubicBezTo>
                  <a:cubicBezTo>
                    <a:pt x="5887" y="1152"/>
                    <a:pt x="6007" y="1152"/>
                    <a:pt x="6121" y="1200"/>
                  </a:cubicBezTo>
                  <a:cubicBezTo>
                    <a:pt x="6235" y="1248"/>
                    <a:pt x="6343" y="1344"/>
                    <a:pt x="6447" y="1392"/>
                  </a:cubicBezTo>
                  <a:cubicBezTo>
                    <a:pt x="6551" y="1440"/>
                    <a:pt x="6651" y="1440"/>
                    <a:pt x="6760" y="1440"/>
                  </a:cubicBezTo>
                  <a:cubicBezTo>
                    <a:pt x="6868" y="1440"/>
                    <a:pt x="6984" y="1440"/>
                    <a:pt x="7096" y="1488"/>
                  </a:cubicBezTo>
                  <a:cubicBezTo>
                    <a:pt x="7208" y="1536"/>
                    <a:pt x="7316" y="1632"/>
                    <a:pt x="7432" y="1728"/>
                  </a:cubicBezTo>
                  <a:cubicBezTo>
                    <a:pt x="7548" y="1824"/>
                    <a:pt x="7673" y="1920"/>
                    <a:pt x="7795" y="2016"/>
                  </a:cubicBezTo>
                  <a:cubicBezTo>
                    <a:pt x="7917" y="2112"/>
                    <a:pt x="8037" y="2208"/>
                    <a:pt x="8151" y="2304"/>
                  </a:cubicBezTo>
                  <a:cubicBezTo>
                    <a:pt x="8265" y="2400"/>
                    <a:pt x="8373" y="2496"/>
                    <a:pt x="8491" y="2592"/>
                  </a:cubicBezTo>
                  <a:cubicBezTo>
                    <a:pt x="8610" y="2688"/>
                    <a:pt x="8738" y="2784"/>
                    <a:pt x="8862" y="2880"/>
                  </a:cubicBezTo>
                  <a:cubicBezTo>
                    <a:pt x="8986" y="2976"/>
                    <a:pt x="9106" y="3072"/>
                    <a:pt x="9226" y="3168"/>
                  </a:cubicBezTo>
                  <a:cubicBezTo>
                    <a:pt x="9346" y="3264"/>
                    <a:pt x="9467" y="3360"/>
                    <a:pt x="9585" y="3456"/>
                  </a:cubicBezTo>
                  <a:cubicBezTo>
                    <a:pt x="9703" y="3552"/>
                    <a:pt x="9819" y="3648"/>
                    <a:pt x="9941" y="3744"/>
                  </a:cubicBezTo>
                  <a:cubicBezTo>
                    <a:pt x="10063" y="3840"/>
                    <a:pt x="10191" y="3936"/>
                    <a:pt x="10319" y="4032"/>
                  </a:cubicBezTo>
                  <a:cubicBezTo>
                    <a:pt x="10448" y="4128"/>
                    <a:pt x="10576" y="4224"/>
                    <a:pt x="10704" y="4320"/>
                  </a:cubicBezTo>
                  <a:cubicBezTo>
                    <a:pt x="10832" y="4416"/>
                    <a:pt x="10960" y="4512"/>
                    <a:pt x="11084" y="4608"/>
                  </a:cubicBezTo>
                  <a:cubicBezTo>
                    <a:pt x="11208" y="4704"/>
                    <a:pt x="11329" y="4800"/>
                    <a:pt x="11455" y="4944"/>
                  </a:cubicBezTo>
                  <a:cubicBezTo>
                    <a:pt x="11581" y="5088"/>
                    <a:pt x="11713" y="5280"/>
                    <a:pt x="11843" y="5424"/>
                  </a:cubicBezTo>
                  <a:cubicBezTo>
                    <a:pt x="11973" y="5568"/>
                    <a:pt x="12101" y="5664"/>
                    <a:pt x="12232" y="5760"/>
                  </a:cubicBezTo>
                  <a:cubicBezTo>
                    <a:pt x="12362" y="5856"/>
                    <a:pt x="12494" y="5952"/>
                    <a:pt x="12620" y="6096"/>
                  </a:cubicBezTo>
                  <a:cubicBezTo>
                    <a:pt x="12746" y="6240"/>
                    <a:pt x="12866" y="6432"/>
                    <a:pt x="12994" y="6576"/>
                  </a:cubicBezTo>
                  <a:cubicBezTo>
                    <a:pt x="13123" y="6720"/>
                    <a:pt x="13259" y="6816"/>
                    <a:pt x="13391" y="6960"/>
                  </a:cubicBezTo>
                  <a:cubicBezTo>
                    <a:pt x="13523" y="7104"/>
                    <a:pt x="13651" y="7296"/>
                    <a:pt x="13779" y="7488"/>
                  </a:cubicBezTo>
                  <a:cubicBezTo>
                    <a:pt x="13907" y="7680"/>
                    <a:pt x="14036" y="7872"/>
                    <a:pt x="14158" y="8064"/>
                  </a:cubicBezTo>
                  <a:cubicBezTo>
                    <a:pt x="14280" y="8256"/>
                    <a:pt x="14396" y="8448"/>
                    <a:pt x="14518" y="8640"/>
                  </a:cubicBezTo>
                  <a:cubicBezTo>
                    <a:pt x="14640" y="8832"/>
                    <a:pt x="14768" y="9024"/>
                    <a:pt x="14895" y="9264"/>
                  </a:cubicBezTo>
                  <a:cubicBezTo>
                    <a:pt x="15021" y="9504"/>
                    <a:pt x="15145" y="9792"/>
                    <a:pt x="15267" y="10032"/>
                  </a:cubicBezTo>
                  <a:cubicBezTo>
                    <a:pt x="15389" y="10272"/>
                    <a:pt x="15509" y="10464"/>
                    <a:pt x="15625" y="10704"/>
                  </a:cubicBezTo>
                  <a:cubicBezTo>
                    <a:pt x="15741" y="10944"/>
                    <a:pt x="15854" y="11232"/>
                    <a:pt x="15972" y="11520"/>
                  </a:cubicBezTo>
                  <a:cubicBezTo>
                    <a:pt x="16090" y="11808"/>
                    <a:pt x="16214" y="12096"/>
                    <a:pt x="16332" y="12384"/>
                  </a:cubicBezTo>
                  <a:cubicBezTo>
                    <a:pt x="16450" y="12672"/>
                    <a:pt x="16562" y="12960"/>
                    <a:pt x="16677" y="13248"/>
                  </a:cubicBezTo>
                  <a:cubicBezTo>
                    <a:pt x="16791" y="13536"/>
                    <a:pt x="16907" y="13824"/>
                    <a:pt x="17013" y="14064"/>
                  </a:cubicBezTo>
                  <a:cubicBezTo>
                    <a:pt x="17119" y="14304"/>
                    <a:pt x="17215" y="14496"/>
                    <a:pt x="17321" y="14736"/>
                  </a:cubicBezTo>
                  <a:cubicBezTo>
                    <a:pt x="17427" y="14976"/>
                    <a:pt x="17543" y="15264"/>
                    <a:pt x="17660" y="15552"/>
                  </a:cubicBezTo>
                  <a:cubicBezTo>
                    <a:pt x="17776" y="15840"/>
                    <a:pt x="17892" y="16128"/>
                    <a:pt x="17998" y="16368"/>
                  </a:cubicBezTo>
                  <a:cubicBezTo>
                    <a:pt x="18104" y="16608"/>
                    <a:pt x="18200" y="16800"/>
                    <a:pt x="18296" y="16992"/>
                  </a:cubicBezTo>
                  <a:cubicBezTo>
                    <a:pt x="18392" y="17184"/>
                    <a:pt x="18489" y="17376"/>
                    <a:pt x="18595" y="17616"/>
                  </a:cubicBezTo>
                  <a:cubicBezTo>
                    <a:pt x="18701" y="17856"/>
                    <a:pt x="18817" y="18144"/>
                    <a:pt x="18919" y="18336"/>
                  </a:cubicBezTo>
                  <a:cubicBezTo>
                    <a:pt x="19021" y="18528"/>
                    <a:pt x="19109" y="18624"/>
                    <a:pt x="19203" y="18768"/>
                  </a:cubicBezTo>
                  <a:cubicBezTo>
                    <a:pt x="19297" y="18912"/>
                    <a:pt x="19398" y="19104"/>
                    <a:pt x="19536" y="19296"/>
                  </a:cubicBezTo>
                  <a:cubicBezTo>
                    <a:pt x="19674" y="19488"/>
                    <a:pt x="19850" y="19680"/>
                    <a:pt x="20018" y="19872"/>
                  </a:cubicBezTo>
                  <a:cubicBezTo>
                    <a:pt x="20186" y="20064"/>
                    <a:pt x="20347" y="20256"/>
                    <a:pt x="20525" y="20448"/>
                  </a:cubicBezTo>
                  <a:cubicBezTo>
                    <a:pt x="20703" y="20640"/>
                    <a:pt x="20899" y="20832"/>
                    <a:pt x="21081" y="21024"/>
                  </a:cubicBezTo>
                  <a:cubicBezTo>
                    <a:pt x="21264" y="21216"/>
                    <a:pt x="21432" y="2140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52021" y="2888360"/>
              <a:ext cx="184133" cy="166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21600" y="810"/>
                  </a:moveTo>
                  <a:cubicBezTo>
                    <a:pt x="21600" y="455"/>
                    <a:pt x="21600" y="100"/>
                    <a:pt x="21228" y="18"/>
                  </a:cubicBezTo>
                  <a:cubicBezTo>
                    <a:pt x="20855" y="-64"/>
                    <a:pt x="20110" y="127"/>
                    <a:pt x="18745" y="742"/>
                  </a:cubicBezTo>
                  <a:cubicBezTo>
                    <a:pt x="17379" y="1356"/>
                    <a:pt x="15393" y="2394"/>
                    <a:pt x="13779" y="3418"/>
                  </a:cubicBezTo>
                  <a:cubicBezTo>
                    <a:pt x="12166" y="4442"/>
                    <a:pt x="10924" y="5452"/>
                    <a:pt x="10179" y="6462"/>
                  </a:cubicBezTo>
                  <a:cubicBezTo>
                    <a:pt x="9434" y="7473"/>
                    <a:pt x="9186" y="8483"/>
                    <a:pt x="9186" y="9534"/>
                  </a:cubicBezTo>
                  <a:cubicBezTo>
                    <a:pt x="9186" y="10586"/>
                    <a:pt x="9434" y="11678"/>
                    <a:pt x="9434" y="12757"/>
                  </a:cubicBezTo>
                  <a:cubicBezTo>
                    <a:pt x="9434" y="13835"/>
                    <a:pt x="9186" y="14900"/>
                    <a:pt x="8441" y="15911"/>
                  </a:cubicBezTo>
                  <a:cubicBezTo>
                    <a:pt x="7697" y="16921"/>
                    <a:pt x="6455" y="17877"/>
                    <a:pt x="5090" y="18751"/>
                  </a:cubicBezTo>
                  <a:cubicBezTo>
                    <a:pt x="3724" y="19624"/>
                    <a:pt x="2234" y="20416"/>
                    <a:pt x="1366" y="20867"/>
                  </a:cubicBezTo>
                  <a:cubicBezTo>
                    <a:pt x="497" y="21318"/>
                    <a:pt x="248" y="21427"/>
                    <a:pt x="0" y="21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0" y="2788162"/>
              <a:ext cx="2343064" cy="1788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451" y="435"/>
                  </a:moveTo>
                  <a:cubicBezTo>
                    <a:pt x="3035" y="383"/>
                    <a:pt x="3619" y="332"/>
                    <a:pt x="4291" y="268"/>
                  </a:cubicBezTo>
                  <a:cubicBezTo>
                    <a:pt x="4963" y="204"/>
                    <a:pt x="5723" y="128"/>
                    <a:pt x="6453" y="77"/>
                  </a:cubicBezTo>
                  <a:cubicBezTo>
                    <a:pt x="7183" y="26"/>
                    <a:pt x="7885" y="0"/>
                    <a:pt x="8605" y="0"/>
                  </a:cubicBezTo>
                  <a:cubicBezTo>
                    <a:pt x="9326" y="0"/>
                    <a:pt x="10066" y="26"/>
                    <a:pt x="10787" y="64"/>
                  </a:cubicBezTo>
                  <a:cubicBezTo>
                    <a:pt x="11507" y="102"/>
                    <a:pt x="12209" y="153"/>
                    <a:pt x="12958" y="204"/>
                  </a:cubicBezTo>
                  <a:cubicBezTo>
                    <a:pt x="13708" y="256"/>
                    <a:pt x="14507" y="307"/>
                    <a:pt x="15247" y="345"/>
                  </a:cubicBezTo>
                  <a:cubicBezTo>
                    <a:pt x="15987" y="383"/>
                    <a:pt x="16669" y="409"/>
                    <a:pt x="17350" y="435"/>
                  </a:cubicBezTo>
                  <a:cubicBezTo>
                    <a:pt x="18032" y="460"/>
                    <a:pt x="18714" y="486"/>
                    <a:pt x="19318" y="550"/>
                  </a:cubicBezTo>
                  <a:cubicBezTo>
                    <a:pt x="19921" y="613"/>
                    <a:pt x="20447" y="716"/>
                    <a:pt x="20778" y="780"/>
                  </a:cubicBezTo>
                  <a:cubicBezTo>
                    <a:pt x="21110" y="844"/>
                    <a:pt x="21246" y="869"/>
                    <a:pt x="21353" y="933"/>
                  </a:cubicBezTo>
                  <a:cubicBezTo>
                    <a:pt x="21460" y="997"/>
                    <a:pt x="21538" y="1099"/>
                    <a:pt x="21558" y="1342"/>
                  </a:cubicBezTo>
                  <a:cubicBezTo>
                    <a:pt x="21577" y="1585"/>
                    <a:pt x="21538" y="1968"/>
                    <a:pt x="21402" y="2620"/>
                  </a:cubicBezTo>
                  <a:cubicBezTo>
                    <a:pt x="21265" y="3272"/>
                    <a:pt x="21032" y="4192"/>
                    <a:pt x="20817" y="5176"/>
                  </a:cubicBezTo>
                  <a:cubicBezTo>
                    <a:pt x="20603" y="6160"/>
                    <a:pt x="20408" y="7209"/>
                    <a:pt x="20253" y="8218"/>
                  </a:cubicBezTo>
                  <a:cubicBezTo>
                    <a:pt x="20097" y="9228"/>
                    <a:pt x="19980" y="10199"/>
                    <a:pt x="19844" y="11209"/>
                  </a:cubicBezTo>
                  <a:cubicBezTo>
                    <a:pt x="19707" y="12219"/>
                    <a:pt x="19551" y="13267"/>
                    <a:pt x="19435" y="14225"/>
                  </a:cubicBezTo>
                  <a:cubicBezTo>
                    <a:pt x="19318" y="15184"/>
                    <a:pt x="19240" y="16053"/>
                    <a:pt x="19152" y="16858"/>
                  </a:cubicBezTo>
                  <a:cubicBezTo>
                    <a:pt x="19064" y="17663"/>
                    <a:pt x="18967" y="18405"/>
                    <a:pt x="18850" y="18878"/>
                  </a:cubicBezTo>
                  <a:cubicBezTo>
                    <a:pt x="18733" y="19351"/>
                    <a:pt x="18597" y="19555"/>
                    <a:pt x="18441" y="19708"/>
                  </a:cubicBezTo>
                  <a:cubicBezTo>
                    <a:pt x="18285" y="19862"/>
                    <a:pt x="18110" y="19964"/>
                    <a:pt x="17730" y="20041"/>
                  </a:cubicBezTo>
                  <a:cubicBezTo>
                    <a:pt x="17350" y="20117"/>
                    <a:pt x="16766" y="20169"/>
                    <a:pt x="16153" y="20232"/>
                  </a:cubicBezTo>
                  <a:cubicBezTo>
                    <a:pt x="15539" y="20296"/>
                    <a:pt x="14896" y="20373"/>
                    <a:pt x="14195" y="20437"/>
                  </a:cubicBezTo>
                  <a:cubicBezTo>
                    <a:pt x="13494" y="20501"/>
                    <a:pt x="12734" y="20552"/>
                    <a:pt x="11965" y="20590"/>
                  </a:cubicBezTo>
                  <a:cubicBezTo>
                    <a:pt x="11196" y="20629"/>
                    <a:pt x="10417" y="20654"/>
                    <a:pt x="9608" y="20680"/>
                  </a:cubicBezTo>
                  <a:cubicBezTo>
                    <a:pt x="8800" y="20705"/>
                    <a:pt x="7963" y="20731"/>
                    <a:pt x="7154" y="20756"/>
                  </a:cubicBezTo>
                  <a:cubicBezTo>
                    <a:pt x="6346" y="20782"/>
                    <a:pt x="5567" y="20808"/>
                    <a:pt x="4846" y="20846"/>
                  </a:cubicBezTo>
                  <a:cubicBezTo>
                    <a:pt x="4126" y="20884"/>
                    <a:pt x="3463" y="20935"/>
                    <a:pt x="2791" y="20974"/>
                  </a:cubicBezTo>
                  <a:cubicBezTo>
                    <a:pt x="2119" y="21012"/>
                    <a:pt x="1438" y="21038"/>
                    <a:pt x="1019" y="21050"/>
                  </a:cubicBezTo>
                  <a:cubicBezTo>
                    <a:pt x="600" y="21063"/>
                    <a:pt x="444" y="21063"/>
                    <a:pt x="308" y="21076"/>
                  </a:cubicBezTo>
                  <a:cubicBezTo>
                    <a:pt x="172" y="21089"/>
                    <a:pt x="55" y="21114"/>
                    <a:pt x="16" y="21204"/>
                  </a:cubicBezTo>
                  <a:cubicBezTo>
                    <a:pt x="-23" y="21293"/>
                    <a:pt x="16" y="21447"/>
                    <a:pt x="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720314" y="4516076"/>
              <a:ext cx="774624" cy="46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20679"/>
                  </a:moveTo>
                  <a:cubicBezTo>
                    <a:pt x="177" y="20288"/>
                    <a:pt x="354" y="19897"/>
                    <a:pt x="885" y="19653"/>
                  </a:cubicBezTo>
                  <a:cubicBezTo>
                    <a:pt x="1416" y="19409"/>
                    <a:pt x="2302" y="19311"/>
                    <a:pt x="3334" y="19604"/>
                  </a:cubicBezTo>
                  <a:cubicBezTo>
                    <a:pt x="4367" y="19897"/>
                    <a:pt x="5548" y="20581"/>
                    <a:pt x="6374" y="20972"/>
                  </a:cubicBezTo>
                  <a:cubicBezTo>
                    <a:pt x="7200" y="21363"/>
                    <a:pt x="7672" y="21461"/>
                    <a:pt x="7908" y="21217"/>
                  </a:cubicBezTo>
                  <a:cubicBezTo>
                    <a:pt x="8144" y="20972"/>
                    <a:pt x="8144" y="20386"/>
                    <a:pt x="7761" y="19115"/>
                  </a:cubicBezTo>
                  <a:cubicBezTo>
                    <a:pt x="7377" y="17845"/>
                    <a:pt x="6610" y="15890"/>
                    <a:pt x="5961" y="14033"/>
                  </a:cubicBezTo>
                  <a:cubicBezTo>
                    <a:pt x="5311" y="12176"/>
                    <a:pt x="4780" y="10417"/>
                    <a:pt x="4603" y="8560"/>
                  </a:cubicBezTo>
                  <a:cubicBezTo>
                    <a:pt x="4426" y="6703"/>
                    <a:pt x="4603" y="4748"/>
                    <a:pt x="5341" y="3282"/>
                  </a:cubicBezTo>
                  <a:cubicBezTo>
                    <a:pt x="6079" y="1816"/>
                    <a:pt x="7377" y="838"/>
                    <a:pt x="8351" y="350"/>
                  </a:cubicBezTo>
                  <a:cubicBezTo>
                    <a:pt x="9325" y="-139"/>
                    <a:pt x="9974" y="-139"/>
                    <a:pt x="10623" y="496"/>
                  </a:cubicBezTo>
                  <a:cubicBezTo>
                    <a:pt x="11272" y="1132"/>
                    <a:pt x="11921" y="2402"/>
                    <a:pt x="12334" y="4015"/>
                  </a:cubicBezTo>
                  <a:cubicBezTo>
                    <a:pt x="12748" y="5628"/>
                    <a:pt x="12925" y="7582"/>
                    <a:pt x="12600" y="9537"/>
                  </a:cubicBezTo>
                  <a:cubicBezTo>
                    <a:pt x="12275" y="11492"/>
                    <a:pt x="11449" y="13447"/>
                    <a:pt x="10889" y="14864"/>
                  </a:cubicBezTo>
                  <a:cubicBezTo>
                    <a:pt x="10328" y="16281"/>
                    <a:pt x="10033" y="17161"/>
                    <a:pt x="9856" y="17845"/>
                  </a:cubicBezTo>
                  <a:cubicBezTo>
                    <a:pt x="9679" y="18529"/>
                    <a:pt x="9620" y="19018"/>
                    <a:pt x="9885" y="19262"/>
                  </a:cubicBezTo>
                  <a:cubicBezTo>
                    <a:pt x="10151" y="19506"/>
                    <a:pt x="10741" y="19506"/>
                    <a:pt x="12187" y="19311"/>
                  </a:cubicBezTo>
                  <a:cubicBezTo>
                    <a:pt x="13633" y="19115"/>
                    <a:pt x="15934" y="18724"/>
                    <a:pt x="17646" y="18724"/>
                  </a:cubicBezTo>
                  <a:cubicBezTo>
                    <a:pt x="19357" y="18724"/>
                    <a:pt x="20479" y="19115"/>
                    <a:pt x="21600" y="19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837753" y="3351139"/>
              <a:ext cx="44446" cy="6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283"/>
                    <a:pt x="13371" y="2566"/>
                    <a:pt x="11314" y="4634"/>
                  </a:cubicBezTo>
                  <a:cubicBezTo>
                    <a:pt x="9257" y="6701"/>
                    <a:pt x="9257" y="9552"/>
                    <a:pt x="7714" y="11976"/>
                  </a:cubicBezTo>
                  <a:cubicBezTo>
                    <a:pt x="6171" y="14400"/>
                    <a:pt x="3086" y="16396"/>
                    <a:pt x="1543" y="17929"/>
                  </a:cubicBezTo>
                  <a:cubicBezTo>
                    <a:pt x="0" y="19461"/>
                    <a:pt x="0" y="2053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710765" y="3333267"/>
              <a:ext cx="1185622" cy="77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42" fill="norm" stroke="1" extrusionOk="0">
                  <a:moveTo>
                    <a:pt x="2772" y="1190"/>
                  </a:moveTo>
                  <a:cubicBezTo>
                    <a:pt x="2734" y="724"/>
                    <a:pt x="2695" y="258"/>
                    <a:pt x="2772" y="84"/>
                  </a:cubicBezTo>
                  <a:cubicBezTo>
                    <a:pt x="2849" y="-91"/>
                    <a:pt x="3042" y="25"/>
                    <a:pt x="3812" y="258"/>
                  </a:cubicBezTo>
                  <a:cubicBezTo>
                    <a:pt x="4582" y="491"/>
                    <a:pt x="5929" y="841"/>
                    <a:pt x="7335" y="1015"/>
                  </a:cubicBezTo>
                  <a:cubicBezTo>
                    <a:pt x="8740" y="1190"/>
                    <a:pt x="10203" y="1190"/>
                    <a:pt x="11628" y="1161"/>
                  </a:cubicBezTo>
                  <a:cubicBezTo>
                    <a:pt x="13052" y="1132"/>
                    <a:pt x="14439" y="1073"/>
                    <a:pt x="15690" y="1015"/>
                  </a:cubicBezTo>
                  <a:cubicBezTo>
                    <a:pt x="16941" y="957"/>
                    <a:pt x="18058" y="899"/>
                    <a:pt x="18943" y="870"/>
                  </a:cubicBezTo>
                  <a:cubicBezTo>
                    <a:pt x="19829" y="841"/>
                    <a:pt x="20483" y="841"/>
                    <a:pt x="20907" y="899"/>
                  </a:cubicBezTo>
                  <a:cubicBezTo>
                    <a:pt x="21330" y="957"/>
                    <a:pt x="21523" y="1073"/>
                    <a:pt x="21561" y="1277"/>
                  </a:cubicBezTo>
                  <a:cubicBezTo>
                    <a:pt x="21600" y="1481"/>
                    <a:pt x="21484" y="1772"/>
                    <a:pt x="21292" y="2820"/>
                  </a:cubicBezTo>
                  <a:cubicBezTo>
                    <a:pt x="21099" y="3868"/>
                    <a:pt x="20830" y="5673"/>
                    <a:pt x="20560" y="7652"/>
                  </a:cubicBezTo>
                  <a:cubicBezTo>
                    <a:pt x="20291" y="9632"/>
                    <a:pt x="20021" y="11786"/>
                    <a:pt x="19848" y="13824"/>
                  </a:cubicBezTo>
                  <a:cubicBezTo>
                    <a:pt x="19675" y="15862"/>
                    <a:pt x="19598" y="17783"/>
                    <a:pt x="19559" y="18889"/>
                  </a:cubicBezTo>
                  <a:cubicBezTo>
                    <a:pt x="19521" y="19995"/>
                    <a:pt x="19521" y="20286"/>
                    <a:pt x="19482" y="20607"/>
                  </a:cubicBezTo>
                  <a:cubicBezTo>
                    <a:pt x="19444" y="20927"/>
                    <a:pt x="19367" y="21276"/>
                    <a:pt x="19174" y="21393"/>
                  </a:cubicBezTo>
                  <a:cubicBezTo>
                    <a:pt x="18982" y="21509"/>
                    <a:pt x="18674" y="21393"/>
                    <a:pt x="17884" y="21305"/>
                  </a:cubicBezTo>
                  <a:cubicBezTo>
                    <a:pt x="17095" y="21218"/>
                    <a:pt x="15825" y="21160"/>
                    <a:pt x="14516" y="21072"/>
                  </a:cubicBezTo>
                  <a:cubicBezTo>
                    <a:pt x="13206" y="20985"/>
                    <a:pt x="11859" y="20869"/>
                    <a:pt x="10473" y="20781"/>
                  </a:cubicBezTo>
                  <a:cubicBezTo>
                    <a:pt x="9087" y="20694"/>
                    <a:pt x="7662" y="20636"/>
                    <a:pt x="6083" y="20607"/>
                  </a:cubicBezTo>
                  <a:cubicBezTo>
                    <a:pt x="4505" y="20577"/>
                    <a:pt x="2772" y="20577"/>
                    <a:pt x="1733" y="20577"/>
                  </a:cubicBezTo>
                  <a:cubicBezTo>
                    <a:pt x="693" y="20577"/>
                    <a:pt x="347" y="20577"/>
                    <a:pt x="0" y="20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1568970" y="4157658"/>
              <a:ext cx="188500" cy="25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9" fill="norm" stroke="1" extrusionOk="0">
                  <a:moveTo>
                    <a:pt x="10682" y="2130"/>
                  </a:moveTo>
                  <a:cubicBezTo>
                    <a:pt x="9482" y="2308"/>
                    <a:pt x="8282" y="2487"/>
                    <a:pt x="6722" y="4361"/>
                  </a:cubicBezTo>
                  <a:cubicBezTo>
                    <a:pt x="5162" y="6235"/>
                    <a:pt x="3242" y="9806"/>
                    <a:pt x="2042" y="12126"/>
                  </a:cubicBezTo>
                  <a:cubicBezTo>
                    <a:pt x="842" y="14447"/>
                    <a:pt x="362" y="15518"/>
                    <a:pt x="122" y="15607"/>
                  </a:cubicBezTo>
                  <a:cubicBezTo>
                    <a:pt x="-118" y="15697"/>
                    <a:pt x="-118" y="14804"/>
                    <a:pt x="1202" y="12394"/>
                  </a:cubicBezTo>
                  <a:cubicBezTo>
                    <a:pt x="2522" y="9984"/>
                    <a:pt x="5162" y="6057"/>
                    <a:pt x="7682" y="3647"/>
                  </a:cubicBezTo>
                  <a:cubicBezTo>
                    <a:pt x="10202" y="1237"/>
                    <a:pt x="12602" y="345"/>
                    <a:pt x="14522" y="77"/>
                  </a:cubicBezTo>
                  <a:cubicBezTo>
                    <a:pt x="16442" y="-191"/>
                    <a:pt x="17882" y="166"/>
                    <a:pt x="19082" y="2397"/>
                  </a:cubicBezTo>
                  <a:cubicBezTo>
                    <a:pt x="20282" y="4629"/>
                    <a:pt x="21242" y="8735"/>
                    <a:pt x="21362" y="12216"/>
                  </a:cubicBezTo>
                  <a:cubicBezTo>
                    <a:pt x="21482" y="15697"/>
                    <a:pt x="20762" y="18553"/>
                    <a:pt x="20042" y="214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1555231" y="4303493"/>
              <a:ext cx="203180" cy="2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475" y="11670"/>
                    <a:pt x="4950" y="3363"/>
                    <a:pt x="8550" y="870"/>
                  </a:cubicBezTo>
                  <a:cubicBezTo>
                    <a:pt x="12150" y="-1622"/>
                    <a:pt x="16875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1542532" y="4351893"/>
              <a:ext cx="42745" cy="10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235" fill="norm" stroke="1" extrusionOk="0">
                  <a:moveTo>
                    <a:pt x="15429" y="3091"/>
                  </a:moveTo>
                  <a:cubicBezTo>
                    <a:pt x="18514" y="1363"/>
                    <a:pt x="21600" y="-365"/>
                    <a:pt x="20571" y="67"/>
                  </a:cubicBezTo>
                  <a:cubicBezTo>
                    <a:pt x="19543" y="499"/>
                    <a:pt x="14400" y="3091"/>
                    <a:pt x="10286" y="6979"/>
                  </a:cubicBezTo>
                  <a:cubicBezTo>
                    <a:pt x="6171" y="10867"/>
                    <a:pt x="3086" y="16051"/>
                    <a:pt x="0" y="212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571559" y="3017556"/>
              <a:ext cx="642270" cy="61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36" fill="norm" stroke="1" extrusionOk="0">
                  <a:moveTo>
                    <a:pt x="15814" y="2354"/>
                  </a:moveTo>
                  <a:cubicBezTo>
                    <a:pt x="15674" y="1982"/>
                    <a:pt x="15533" y="1610"/>
                    <a:pt x="15322" y="1274"/>
                  </a:cubicBezTo>
                  <a:cubicBezTo>
                    <a:pt x="15111" y="939"/>
                    <a:pt x="14829" y="641"/>
                    <a:pt x="14337" y="418"/>
                  </a:cubicBezTo>
                  <a:cubicBezTo>
                    <a:pt x="13844" y="194"/>
                    <a:pt x="13141" y="45"/>
                    <a:pt x="12191" y="8"/>
                  </a:cubicBezTo>
                  <a:cubicBezTo>
                    <a:pt x="11241" y="-29"/>
                    <a:pt x="10045" y="45"/>
                    <a:pt x="8673" y="455"/>
                  </a:cubicBezTo>
                  <a:cubicBezTo>
                    <a:pt x="7301" y="865"/>
                    <a:pt x="5753" y="1610"/>
                    <a:pt x="4592" y="2429"/>
                  </a:cubicBezTo>
                  <a:cubicBezTo>
                    <a:pt x="3431" y="3248"/>
                    <a:pt x="2657" y="4142"/>
                    <a:pt x="1883" y="5520"/>
                  </a:cubicBezTo>
                  <a:cubicBezTo>
                    <a:pt x="1109" y="6898"/>
                    <a:pt x="336" y="8760"/>
                    <a:pt x="89" y="10399"/>
                  </a:cubicBezTo>
                  <a:cubicBezTo>
                    <a:pt x="-157" y="12037"/>
                    <a:pt x="124" y="13452"/>
                    <a:pt x="687" y="14830"/>
                  </a:cubicBezTo>
                  <a:cubicBezTo>
                    <a:pt x="1250" y="16208"/>
                    <a:pt x="2094" y="17549"/>
                    <a:pt x="3044" y="18592"/>
                  </a:cubicBezTo>
                  <a:cubicBezTo>
                    <a:pt x="3994" y="19634"/>
                    <a:pt x="5050" y="20379"/>
                    <a:pt x="6633" y="20826"/>
                  </a:cubicBezTo>
                  <a:cubicBezTo>
                    <a:pt x="8216" y="21273"/>
                    <a:pt x="10326" y="21422"/>
                    <a:pt x="12191" y="21497"/>
                  </a:cubicBezTo>
                  <a:cubicBezTo>
                    <a:pt x="14055" y="21571"/>
                    <a:pt x="15674" y="21571"/>
                    <a:pt x="17046" y="21199"/>
                  </a:cubicBezTo>
                  <a:cubicBezTo>
                    <a:pt x="18418" y="20826"/>
                    <a:pt x="19543" y="20081"/>
                    <a:pt x="20212" y="19337"/>
                  </a:cubicBezTo>
                  <a:cubicBezTo>
                    <a:pt x="20880" y="18592"/>
                    <a:pt x="21091" y="17847"/>
                    <a:pt x="21232" y="16879"/>
                  </a:cubicBezTo>
                  <a:cubicBezTo>
                    <a:pt x="21373" y="15910"/>
                    <a:pt x="21443" y="14719"/>
                    <a:pt x="21126" y="13154"/>
                  </a:cubicBezTo>
                  <a:cubicBezTo>
                    <a:pt x="20810" y="11590"/>
                    <a:pt x="20106" y="9654"/>
                    <a:pt x="19508" y="7941"/>
                  </a:cubicBezTo>
                  <a:cubicBezTo>
                    <a:pt x="18910" y="6228"/>
                    <a:pt x="18418" y="4738"/>
                    <a:pt x="17820" y="3770"/>
                  </a:cubicBezTo>
                  <a:cubicBezTo>
                    <a:pt x="17221" y="2801"/>
                    <a:pt x="16518" y="2354"/>
                    <a:pt x="15744" y="2057"/>
                  </a:cubicBezTo>
                  <a:cubicBezTo>
                    <a:pt x="14970" y="1759"/>
                    <a:pt x="14126" y="1610"/>
                    <a:pt x="12894" y="2243"/>
                  </a:cubicBezTo>
                  <a:cubicBezTo>
                    <a:pt x="11663" y="2876"/>
                    <a:pt x="10045" y="4291"/>
                    <a:pt x="8427" y="57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1263160" y="3065417"/>
              <a:ext cx="31748" cy="22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349"/>
                    <a:pt x="21600" y="10697"/>
                    <a:pt x="18000" y="14297"/>
                  </a:cubicBezTo>
                  <a:cubicBezTo>
                    <a:pt x="14400" y="17897"/>
                    <a:pt x="7200" y="197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180618" y="3009924"/>
              <a:ext cx="251036" cy="328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92" fill="norm" stroke="1" extrusionOk="0">
                  <a:moveTo>
                    <a:pt x="8168" y="9446"/>
                  </a:moveTo>
                  <a:cubicBezTo>
                    <a:pt x="8531" y="7369"/>
                    <a:pt x="8894" y="5292"/>
                    <a:pt x="10528" y="3700"/>
                  </a:cubicBezTo>
                  <a:cubicBezTo>
                    <a:pt x="12161" y="2107"/>
                    <a:pt x="15066" y="1000"/>
                    <a:pt x="16971" y="446"/>
                  </a:cubicBezTo>
                  <a:cubicBezTo>
                    <a:pt x="18877" y="-108"/>
                    <a:pt x="19785" y="-108"/>
                    <a:pt x="20420" y="238"/>
                  </a:cubicBezTo>
                  <a:cubicBezTo>
                    <a:pt x="21055" y="584"/>
                    <a:pt x="21418" y="1277"/>
                    <a:pt x="21509" y="2592"/>
                  </a:cubicBezTo>
                  <a:cubicBezTo>
                    <a:pt x="21600" y="3907"/>
                    <a:pt x="21418" y="5846"/>
                    <a:pt x="20239" y="7300"/>
                  </a:cubicBezTo>
                  <a:cubicBezTo>
                    <a:pt x="19059" y="8754"/>
                    <a:pt x="16881" y="9723"/>
                    <a:pt x="15338" y="10207"/>
                  </a:cubicBezTo>
                  <a:cubicBezTo>
                    <a:pt x="13795" y="10692"/>
                    <a:pt x="12887" y="10692"/>
                    <a:pt x="12797" y="10484"/>
                  </a:cubicBezTo>
                  <a:cubicBezTo>
                    <a:pt x="12706" y="10277"/>
                    <a:pt x="13432" y="9861"/>
                    <a:pt x="14249" y="9654"/>
                  </a:cubicBezTo>
                  <a:cubicBezTo>
                    <a:pt x="15066" y="9446"/>
                    <a:pt x="15973" y="9446"/>
                    <a:pt x="16790" y="10138"/>
                  </a:cubicBezTo>
                  <a:cubicBezTo>
                    <a:pt x="17607" y="10830"/>
                    <a:pt x="18333" y="12215"/>
                    <a:pt x="18424" y="13738"/>
                  </a:cubicBezTo>
                  <a:cubicBezTo>
                    <a:pt x="18514" y="15261"/>
                    <a:pt x="17970" y="16923"/>
                    <a:pt x="15429" y="18169"/>
                  </a:cubicBezTo>
                  <a:cubicBezTo>
                    <a:pt x="12887" y="19415"/>
                    <a:pt x="8350" y="20246"/>
                    <a:pt x="5445" y="20730"/>
                  </a:cubicBezTo>
                  <a:cubicBezTo>
                    <a:pt x="2541" y="21215"/>
                    <a:pt x="1271" y="21354"/>
                    <a:pt x="0" y="214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2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45831" y="3329266"/>
              <a:ext cx="372888" cy="313856"/>
            </a:xfrm>
            <a:prstGeom prst="rect">
              <a:avLst/>
            </a:prstGeom>
            <a:effectLst/>
          </p:spPr>
        </p:pic>
        <p:pic>
          <p:nvPicPr>
            <p:cNvPr id="122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18703" y="3395583"/>
              <a:ext cx="768277" cy="457158"/>
            </a:xfrm>
            <a:prstGeom prst="rect">
              <a:avLst/>
            </a:prstGeom>
            <a:effectLst/>
          </p:spPr>
        </p:pic>
        <p:pic>
          <p:nvPicPr>
            <p:cNvPr id="122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21883" y="3611462"/>
              <a:ext cx="622241" cy="304773"/>
            </a:xfrm>
            <a:prstGeom prst="rect">
              <a:avLst/>
            </a:prstGeom>
            <a:effectLst/>
          </p:spPr>
        </p:pic>
        <p:pic>
          <p:nvPicPr>
            <p:cNvPr id="122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44111" y="3751148"/>
              <a:ext cx="507952" cy="215882"/>
            </a:xfrm>
            <a:prstGeom prst="rect">
              <a:avLst/>
            </a:prstGeom>
            <a:effectLst/>
          </p:spPr>
        </p:pic>
        <p:pic>
          <p:nvPicPr>
            <p:cNvPr id="122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28242" y="3884484"/>
              <a:ext cx="419062" cy="139690"/>
            </a:xfrm>
            <a:prstGeom prst="rect">
              <a:avLst/>
            </a:prstGeom>
            <a:effectLst/>
          </p:spPr>
        </p:pic>
        <p:sp>
          <p:nvSpPr>
            <p:cNvPr id="1231" name="Line"/>
            <p:cNvSpPr/>
            <p:nvPr/>
          </p:nvSpPr>
          <p:spPr>
            <a:xfrm>
              <a:off x="2971139" y="2417782"/>
              <a:ext cx="253976" cy="4431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20" y="217"/>
                    <a:pt x="19440" y="433"/>
                    <a:pt x="18540" y="722"/>
                  </a:cubicBezTo>
                  <a:cubicBezTo>
                    <a:pt x="17640" y="1011"/>
                    <a:pt x="16920" y="1372"/>
                    <a:pt x="16560" y="1764"/>
                  </a:cubicBezTo>
                  <a:cubicBezTo>
                    <a:pt x="16200" y="2156"/>
                    <a:pt x="16200" y="2579"/>
                    <a:pt x="16470" y="2991"/>
                  </a:cubicBezTo>
                  <a:cubicBezTo>
                    <a:pt x="16740" y="3404"/>
                    <a:pt x="17280" y="3806"/>
                    <a:pt x="17910" y="4188"/>
                  </a:cubicBezTo>
                  <a:cubicBezTo>
                    <a:pt x="18540" y="4570"/>
                    <a:pt x="19260" y="4931"/>
                    <a:pt x="19800" y="5307"/>
                  </a:cubicBezTo>
                  <a:cubicBezTo>
                    <a:pt x="20340" y="5684"/>
                    <a:pt x="20700" y="6076"/>
                    <a:pt x="20880" y="6499"/>
                  </a:cubicBezTo>
                  <a:cubicBezTo>
                    <a:pt x="21060" y="6921"/>
                    <a:pt x="21060" y="7375"/>
                    <a:pt x="20880" y="7772"/>
                  </a:cubicBezTo>
                  <a:cubicBezTo>
                    <a:pt x="20700" y="8170"/>
                    <a:pt x="20340" y="8510"/>
                    <a:pt x="19890" y="8835"/>
                  </a:cubicBezTo>
                  <a:cubicBezTo>
                    <a:pt x="19440" y="9160"/>
                    <a:pt x="18900" y="9469"/>
                    <a:pt x="18270" y="9789"/>
                  </a:cubicBezTo>
                  <a:cubicBezTo>
                    <a:pt x="17640" y="10109"/>
                    <a:pt x="16920" y="10439"/>
                    <a:pt x="16200" y="10785"/>
                  </a:cubicBezTo>
                  <a:cubicBezTo>
                    <a:pt x="15480" y="11130"/>
                    <a:pt x="14760" y="11491"/>
                    <a:pt x="14130" y="11821"/>
                  </a:cubicBezTo>
                  <a:cubicBezTo>
                    <a:pt x="13500" y="12151"/>
                    <a:pt x="12960" y="12450"/>
                    <a:pt x="12330" y="12770"/>
                  </a:cubicBezTo>
                  <a:cubicBezTo>
                    <a:pt x="11700" y="13090"/>
                    <a:pt x="10980" y="13430"/>
                    <a:pt x="10350" y="13771"/>
                  </a:cubicBezTo>
                  <a:cubicBezTo>
                    <a:pt x="9720" y="14111"/>
                    <a:pt x="9180" y="14452"/>
                    <a:pt x="8640" y="14771"/>
                  </a:cubicBezTo>
                  <a:cubicBezTo>
                    <a:pt x="8100" y="15091"/>
                    <a:pt x="7560" y="15390"/>
                    <a:pt x="6930" y="15762"/>
                  </a:cubicBezTo>
                  <a:cubicBezTo>
                    <a:pt x="6300" y="16133"/>
                    <a:pt x="5580" y="16577"/>
                    <a:pt x="4950" y="16989"/>
                  </a:cubicBezTo>
                  <a:cubicBezTo>
                    <a:pt x="4320" y="17402"/>
                    <a:pt x="3780" y="17783"/>
                    <a:pt x="3330" y="18186"/>
                  </a:cubicBezTo>
                  <a:cubicBezTo>
                    <a:pt x="2880" y="18588"/>
                    <a:pt x="2520" y="19011"/>
                    <a:pt x="2160" y="19413"/>
                  </a:cubicBezTo>
                  <a:cubicBezTo>
                    <a:pt x="1800" y="19815"/>
                    <a:pt x="1440" y="20197"/>
                    <a:pt x="1080" y="20558"/>
                  </a:cubicBezTo>
                  <a:cubicBezTo>
                    <a:pt x="720" y="20919"/>
                    <a:pt x="360" y="212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3739412" y="2591567"/>
              <a:ext cx="177273" cy="75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55" fill="norm" stroke="1" extrusionOk="0">
                  <a:moveTo>
                    <a:pt x="1507" y="9553"/>
                  </a:moveTo>
                  <a:cubicBezTo>
                    <a:pt x="2512" y="11671"/>
                    <a:pt x="3516" y="13788"/>
                    <a:pt x="4019" y="15573"/>
                  </a:cubicBezTo>
                  <a:cubicBezTo>
                    <a:pt x="4521" y="17358"/>
                    <a:pt x="4521" y="18810"/>
                    <a:pt x="4521" y="19809"/>
                  </a:cubicBezTo>
                  <a:cubicBezTo>
                    <a:pt x="4521" y="20807"/>
                    <a:pt x="4521" y="21351"/>
                    <a:pt x="4521" y="21442"/>
                  </a:cubicBezTo>
                  <a:cubicBezTo>
                    <a:pt x="4521" y="21533"/>
                    <a:pt x="4521" y="21170"/>
                    <a:pt x="4144" y="19960"/>
                  </a:cubicBezTo>
                  <a:cubicBezTo>
                    <a:pt x="3767" y="18750"/>
                    <a:pt x="3014" y="16693"/>
                    <a:pt x="2763" y="14545"/>
                  </a:cubicBezTo>
                  <a:cubicBezTo>
                    <a:pt x="2512" y="12397"/>
                    <a:pt x="2763" y="10158"/>
                    <a:pt x="3516" y="8283"/>
                  </a:cubicBezTo>
                  <a:cubicBezTo>
                    <a:pt x="4270" y="6407"/>
                    <a:pt x="5526" y="4894"/>
                    <a:pt x="6405" y="3715"/>
                  </a:cubicBezTo>
                  <a:cubicBezTo>
                    <a:pt x="7284" y="2535"/>
                    <a:pt x="7786" y="1688"/>
                    <a:pt x="8414" y="1113"/>
                  </a:cubicBezTo>
                  <a:cubicBezTo>
                    <a:pt x="9042" y="538"/>
                    <a:pt x="9795" y="236"/>
                    <a:pt x="10800" y="84"/>
                  </a:cubicBezTo>
                  <a:cubicBezTo>
                    <a:pt x="11805" y="-67"/>
                    <a:pt x="13060" y="-67"/>
                    <a:pt x="15070" y="538"/>
                  </a:cubicBezTo>
                  <a:cubicBezTo>
                    <a:pt x="17079" y="1143"/>
                    <a:pt x="19842" y="2353"/>
                    <a:pt x="20721" y="3836"/>
                  </a:cubicBezTo>
                  <a:cubicBezTo>
                    <a:pt x="21600" y="5318"/>
                    <a:pt x="20595" y="7072"/>
                    <a:pt x="18335" y="8343"/>
                  </a:cubicBezTo>
                  <a:cubicBezTo>
                    <a:pt x="16074" y="9614"/>
                    <a:pt x="12558" y="10400"/>
                    <a:pt x="9293" y="10672"/>
                  </a:cubicBezTo>
                  <a:cubicBezTo>
                    <a:pt x="6028" y="10945"/>
                    <a:pt x="3014" y="10703"/>
                    <a:pt x="0" y="104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3879098" y="2976526"/>
              <a:ext cx="228579" cy="30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6703"/>
                  </a:moveTo>
                  <a:cubicBezTo>
                    <a:pt x="2200" y="7746"/>
                    <a:pt x="4400" y="8789"/>
                    <a:pt x="6100" y="10726"/>
                  </a:cubicBezTo>
                  <a:cubicBezTo>
                    <a:pt x="7800" y="12662"/>
                    <a:pt x="9000" y="15492"/>
                    <a:pt x="9600" y="17354"/>
                  </a:cubicBezTo>
                  <a:cubicBezTo>
                    <a:pt x="10200" y="19217"/>
                    <a:pt x="10200" y="20110"/>
                    <a:pt x="9600" y="20706"/>
                  </a:cubicBezTo>
                  <a:cubicBezTo>
                    <a:pt x="9000" y="21302"/>
                    <a:pt x="7800" y="21600"/>
                    <a:pt x="6900" y="20259"/>
                  </a:cubicBezTo>
                  <a:cubicBezTo>
                    <a:pt x="6000" y="18919"/>
                    <a:pt x="5400" y="15939"/>
                    <a:pt x="7200" y="12588"/>
                  </a:cubicBezTo>
                  <a:cubicBezTo>
                    <a:pt x="9000" y="9236"/>
                    <a:pt x="13200" y="5512"/>
                    <a:pt x="16000" y="3352"/>
                  </a:cubicBezTo>
                  <a:cubicBezTo>
                    <a:pt x="18800" y="1192"/>
                    <a:pt x="20200" y="59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4201231" y="2804486"/>
              <a:ext cx="166770" cy="41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15" fill="norm" stroke="1" extrusionOk="0">
                  <a:moveTo>
                    <a:pt x="19655" y="2947"/>
                  </a:moveTo>
                  <a:cubicBezTo>
                    <a:pt x="18305" y="1975"/>
                    <a:pt x="16955" y="1003"/>
                    <a:pt x="15605" y="463"/>
                  </a:cubicBezTo>
                  <a:cubicBezTo>
                    <a:pt x="14255" y="-77"/>
                    <a:pt x="12905" y="-185"/>
                    <a:pt x="11015" y="355"/>
                  </a:cubicBezTo>
                  <a:cubicBezTo>
                    <a:pt x="9125" y="895"/>
                    <a:pt x="6695" y="2083"/>
                    <a:pt x="4535" y="4351"/>
                  </a:cubicBezTo>
                  <a:cubicBezTo>
                    <a:pt x="2375" y="6619"/>
                    <a:pt x="485" y="9967"/>
                    <a:pt x="80" y="12667"/>
                  </a:cubicBezTo>
                  <a:cubicBezTo>
                    <a:pt x="-325" y="15367"/>
                    <a:pt x="755" y="17419"/>
                    <a:pt x="4535" y="18769"/>
                  </a:cubicBezTo>
                  <a:cubicBezTo>
                    <a:pt x="8315" y="20119"/>
                    <a:pt x="14795" y="20767"/>
                    <a:pt x="21275" y="21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4390306" y="2814473"/>
              <a:ext cx="227057" cy="42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241" fill="norm" stroke="1" extrusionOk="0">
                  <a:moveTo>
                    <a:pt x="13128" y="8029"/>
                  </a:moveTo>
                  <a:cubicBezTo>
                    <a:pt x="12155" y="8238"/>
                    <a:pt x="11182" y="8448"/>
                    <a:pt x="10598" y="9811"/>
                  </a:cubicBezTo>
                  <a:cubicBezTo>
                    <a:pt x="10014" y="11174"/>
                    <a:pt x="9820" y="13691"/>
                    <a:pt x="9722" y="15211"/>
                  </a:cubicBezTo>
                  <a:cubicBezTo>
                    <a:pt x="9625" y="16732"/>
                    <a:pt x="9625" y="17256"/>
                    <a:pt x="9722" y="17990"/>
                  </a:cubicBezTo>
                  <a:cubicBezTo>
                    <a:pt x="9820" y="18724"/>
                    <a:pt x="10014" y="19667"/>
                    <a:pt x="10111" y="19877"/>
                  </a:cubicBezTo>
                  <a:cubicBezTo>
                    <a:pt x="10209" y="20087"/>
                    <a:pt x="10209" y="19563"/>
                    <a:pt x="10209" y="17361"/>
                  </a:cubicBezTo>
                  <a:cubicBezTo>
                    <a:pt x="10209" y="15159"/>
                    <a:pt x="10209" y="11279"/>
                    <a:pt x="10792" y="8186"/>
                  </a:cubicBezTo>
                  <a:cubicBezTo>
                    <a:pt x="11376" y="5093"/>
                    <a:pt x="12544" y="2786"/>
                    <a:pt x="13517" y="1475"/>
                  </a:cubicBezTo>
                  <a:cubicBezTo>
                    <a:pt x="14490" y="165"/>
                    <a:pt x="15268" y="-150"/>
                    <a:pt x="15949" y="60"/>
                  </a:cubicBezTo>
                  <a:cubicBezTo>
                    <a:pt x="16630" y="269"/>
                    <a:pt x="17214" y="1003"/>
                    <a:pt x="18187" y="2524"/>
                  </a:cubicBezTo>
                  <a:cubicBezTo>
                    <a:pt x="19160" y="4044"/>
                    <a:pt x="20522" y="6351"/>
                    <a:pt x="20814" y="8029"/>
                  </a:cubicBezTo>
                  <a:cubicBezTo>
                    <a:pt x="21106" y="9706"/>
                    <a:pt x="20328" y="10755"/>
                    <a:pt x="19452" y="11384"/>
                  </a:cubicBezTo>
                  <a:cubicBezTo>
                    <a:pt x="18576" y="12013"/>
                    <a:pt x="17603" y="12223"/>
                    <a:pt x="17506" y="12537"/>
                  </a:cubicBezTo>
                  <a:cubicBezTo>
                    <a:pt x="17409" y="12852"/>
                    <a:pt x="18187" y="13271"/>
                    <a:pt x="19063" y="14215"/>
                  </a:cubicBezTo>
                  <a:cubicBezTo>
                    <a:pt x="19938" y="15159"/>
                    <a:pt x="20911" y="16627"/>
                    <a:pt x="20328" y="17885"/>
                  </a:cubicBezTo>
                  <a:cubicBezTo>
                    <a:pt x="19744" y="19143"/>
                    <a:pt x="17603" y="20192"/>
                    <a:pt x="13809" y="20768"/>
                  </a:cubicBezTo>
                  <a:cubicBezTo>
                    <a:pt x="10014" y="21345"/>
                    <a:pt x="4565" y="21450"/>
                    <a:pt x="2036" y="20768"/>
                  </a:cubicBezTo>
                  <a:cubicBezTo>
                    <a:pt x="-494" y="20087"/>
                    <a:pt x="-105" y="18619"/>
                    <a:pt x="284" y="17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4780708" y="2761644"/>
              <a:ext cx="69844" cy="62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847"/>
                  </a:moveTo>
                  <a:cubicBezTo>
                    <a:pt x="18982" y="406"/>
                    <a:pt x="16364" y="-35"/>
                    <a:pt x="14727" y="2"/>
                  </a:cubicBezTo>
                  <a:cubicBezTo>
                    <a:pt x="13091" y="38"/>
                    <a:pt x="12436" y="553"/>
                    <a:pt x="11782" y="2059"/>
                  </a:cubicBezTo>
                  <a:cubicBezTo>
                    <a:pt x="11127" y="3565"/>
                    <a:pt x="10473" y="6063"/>
                    <a:pt x="8509" y="8634"/>
                  </a:cubicBezTo>
                  <a:cubicBezTo>
                    <a:pt x="6545" y="11206"/>
                    <a:pt x="3273" y="13851"/>
                    <a:pt x="1636" y="16018"/>
                  </a:cubicBezTo>
                  <a:cubicBezTo>
                    <a:pt x="0" y="18185"/>
                    <a:pt x="0" y="19875"/>
                    <a:pt x="0" y="215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4934376" y="2897075"/>
              <a:ext cx="175859" cy="4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60" fill="norm" stroke="1" extrusionOk="0">
                  <a:moveTo>
                    <a:pt x="11415" y="3917"/>
                  </a:moveTo>
                  <a:cubicBezTo>
                    <a:pt x="9615" y="7465"/>
                    <a:pt x="7815" y="11013"/>
                    <a:pt x="6401" y="13674"/>
                  </a:cubicBezTo>
                  <a:cubicBezTo>
                    <a:pt x="4987" y="16335"/>
                    <a:pt x="3958" y="18109"/>
                    <a:pt x="2930" y="19361"/>
                  </a:cubicBezTo>
                  <a:cubicBezTo>
                    <a:pt x="1901" y="20613"/>
                    <a:pt x="873" y="21343"/>
                    <a:pt x="358" y="21448"/>
                  </a:cubicBezTo>
                  <a:cubicBezTo>
                    <a:pt x="-156" y="21552"/>
                    <a:pt x="-156" y="21030"/>
                    <a:pt x="615" y="19204"/>
                  </a:cubicBezTo>
                  <a:cubicBezTo>
                    <a:pt x="1387" y="17378"/>
                    <a:pt x="2930" y="14248"/>
                    <a:pt x="5373" y="10961"/>
                  </a:cubicBezTo>
                  <a:cubicBezTo>
                    <a:pt x="7815" y="7674"/>
                    <a:pt x="11158" y="4230"/>
                    <a:pt x="13215" y="2300"/>
                  </a:cubicBezTo>
                  <a:cubicBezTo>
                    <a:pt x="15273" y="369"/>
                    <a:pt x="16044" y="-48"/>
                    <a:pt x="16815" y="4"/>
                  </a:cubicBezTo>
                  <a:cubicBezTo>
                    <a:pt x="17587" y="56"/>
                    <a:pt x="18358" y="578"/>
                    <a:pt x="19130" y="2665"/>
                  </a:cubicBezTo>
                  <a:cubicBezTo>
                    <a:pt x="19901" y="4752"/>
                    <a:pt x="20673" y="8404"/>
                    <a:pt x="21058" y="11535"/>
                  </a:cubicBezTo>
                  <a:cubicBezTo>
                    <a:pt x="21444" y="14665"/>
                    <a:pt x="21444" y="17274"/>
                    <a:pt x="21187" y="18682"/>
                  </a:cubicBezTo>
                  <a:cubicBezTo>
                    <a:pt x="20930" y="20091"/>
                    <a:pt x="20415" y="20300"/>
                    <a:pt x="19901" y="20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5031654" y="3097164"/>
              <a:ext cx="206209" cy="9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967" y="21600"/>
                  </a:moveTo>
                  <a:cubicBezTo>
                    <a:pt x="313" y="19680"/>
                    <a:pt x="-342" y="17760"/>
                    <a:pt x="203" y="16320"/>
                  </a:cubicBezTo>
                  <a:cubicBezTo>
                    <a:pt x="749" y="14880"/>
                    <a:pt x="2494" y="13920"/>
                    <a:pt x="6203" y="11280"/>
                  </a:cubicBezTo>
                  <a:cubicBezTo>
                    <a:pt x="9913" y="8640"/>
                    <a:pt x="15585" y="4320"/>
                    <a:pt x="212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5267493" y="2874936"/>
              <a:ext cx="193404" cy="4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1" h="21600" fill="norm" stroke="1" extrusionOk="0">
                  <a:moveTo>
                    <a:pt x="2250" y="0"/>
                  </a:moveTo>
                  <a:cubicBezTo>
                    <a:pt x="1125" y="0"/>
                    <a:pt x="0" y="0"/>
                    <a:pt x="0" y="140"/>
                  </a:cubicBezTo>
                  <a:cubicBezTo>
                    <a:pt x="0" y="281"/>
                    <a:pt x="1125" y="561"/>
                    <a:pt x="4613" y="1777"/>
                  </a:cubicBezTo>
                  <a:cubicBezTo>
                    <a:pt x="8100" y="2992"/>
                    <a:pt x="13950" y="5143"/>
                    <a:pt x="17325" y="7668"/>
                  </a:cubicBezTo>
                  <a:cubicBezTo>
                    <a:pt x="20700" y="10192"/>
                    <a:pt x="21600" y="13091"/>
                    <a:pt x="19237" y="15475"/>
                  </a:cubicBezTo>
                  <a:cubicBezTo>
                    <a:pt x="16875" y="17860"/>
                    <a:pt x="11250" y="19730"/>
                    <a:pt x="562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6361700" y="3389235"/>
              <a:ext cx="152386" cy="18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5000" y="3600"/>
                  </a:cubicBezTo>
                  <a:cubicBezTo>
                    <a:pt x="11400" y="7200"/>
                    <a:pt x="57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6933143" y="2817961"/>
              <a:ext cx="170788" cy="54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471" fill="norm" stroke="1" extrusionOk="0">
                  <a:moveTo>
                    <a:pt x="4684" y="10752"/>
                  </a:moveTo>
                  <a:cubicBezTo>
                    <a:pt x="4424" y="10335"/>
                    <a:pt x="4164" y="9918"/>
                    <a:pt x="4034" y="10001"/>
                  </a:cubicBezTo>
                  <a:cubicBezTo>
                    <a:pt x="3904" y="10085"/>
                    <a:pt x="3904" y="10668"/>
                    <a:pt x="3904" y="12503"/>
                  </a:cubicBezTo>
                  <a:cubicBezTo>
                    <a:pt x="3904" y="14338"/>
                    <a:pt x="3904" y="17424"/>
                    <a:pt x="3643" y="19217"/>
                  </a:cubicBezTo>
                  <a:cubicBezTo>
                    <a:pt x="3383" y="21010"/>
                    <a:pt x="2863" y="21510"/>
                    <a:pt x="2472" y="21468"/>
                  </a:cubicBezTo>
                  <a:cubicBezTo>
                    <a:pt x="2082" y="21427"/>
                    <a:pt x="1822" y="20843"/>
                    <a:pt x="1692" y="19050"/>
                  </a:cubicBezTo>
                  <a:cubicBezTo>
                    <a:pt x="1562" y="17257"/>
                    <a:pt x="1562" y="14254"/>
                    <a:pt x="2342" y="11294"/>
                  </a:cubicBezTo>
                  <a:cubicBezTo>
                    <a:pt x="3123" y="8333"/>
                    <a:pt x="4684" y="5414"/>
                    <a:pt x="5595" y="3705"/>
                  </a:cubicBezTo>
                  <a:cubicBezTo>
                    <a:pt x="6506" y="1995"/>
                    <a:pt x="6766" y="1495"/>
                    <a:pt x="7287" y="1036"/>
                  </a:cubicBezTo>
                  <a:cubicBezTo>
                    <a:pt x="7807" y="577"/>
                    <a:pt x="8588" y="160"/>
                    <a:pt x="9629" y="35"/>
                  </a:cubicBezTo>
                  <a:cubicBezTo>
                    <a:pt x="10670" y="-90"/>
                    <a:pt x="11971" y="77"/>
                    <a:pt x="14313" y="1244"/>
                  </a:cubicBezTo>
                  <a:cubicBezTo>
                    <a:pt x="16655" y="2412"/>
                    <a:pt x="20039" y="4580"/>
                    <a:pt x="20819" y="6457"/>
                  </a:cubicBezTo>
                  <a:cubicBezTo>
                    <a:pt x="21600" y="8333"/>
                    <a:pt x="19778" y="9918"/>
                    <a:pt x="16786" y="10918"/>
                  </a:cubicBezTo>
                  <a:cubicBezTo>
                    <a:pt x="13793" y="11919"/>
                    <a:pt x="9629" y="12336"/>
                    <a:pt x="6766" y="12503"/>
                  </a:cubicBezTo>
                  <a:cubicBezTo>
                    <a:pt x="3904" y="12670"/>
                    <a:pt x="2342" y="12586"/>
                    <a:pt x="1431" y="12378"/>
                  </a:cubicBezTo>
                  <a:cubicBezTo>
                    <a:pt x="521" y="12169"/>
                    <a:pt x="260" y="11836"/>
                    <a:pt x="0" y="1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7110925" y="3109863"/>
              <a:ext cx="228579" cy="272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6978"/>
                  </a:moveTo>
                  <a:cubicBezTo>
                    <a:pt x="200" y="6148"/>
                    <a:pt x="400" y="5317"/>
                    <a:pt x="1000" y="5068"/>
                  </a:cubicBezTo>
                  <a:cubicBezTo>
                    <a:pt x="1600" y="4818"/>
                    <a:pt x="2600" y="5151"/>
                    <a:pt x="4100" y="6646"/>
                  </a:cubicBezTo>
                  <a:cubicBezTo>
                    <a:pt x="5600" y="8142"/>
                    <a:pt x="7600" y="10800"/>
                    <a:pt x="8600" y="13375"/>
                  </a:cubicBezTo>
                  <a:cubicBezTo>
                    <a:pt x="9600" y="15951"/>
                    <a:pt x="9600" y="18443"/>
                    <a:pt x="9000" y="19855"/>
                  </a:cubicBezTo>
                  <a:cubicBezTo>
                    <a:pt x="8400" y="21268"/>
                    <a:pt x="7200" y="21600"/>
                    <a:pt x="6200" y="21268"/>
                  </a:cubicBezTo>
                  <a:cubicBezTo>
                    <a:pt x="5200" y="20935"/>
                    <a:pt x="4400" y="19938"/>
                    <a:pt x="4300" y="17529"/>
                  </a:cubicBezTo>
                  <a:cubicBezTo>
                    <a:pt x="4200" y="15120"/>
                    <a:pt x="4800" y="11298"/>
                    <a:pt x="7800" y="8142"/>
                  </a:cubicBezTo>
                  <a:cubicBezTo>
                    <a:pt x="10800" y="4985"/>
                    <a:pt x="16200" y="249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7425755" y="2966852"/>
              <a:ext cx="262963" cy="396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37" fill="norm" stroke="1" extrusionOk="0">
                  <a:moveTo>
                    <a:pt x="21132" y="2923"/>
                  </a:moveTo>
                  <a:cubicBezTo>
                    <a:pt x="19771" y="1894"/>
                    <a:pt x="18411" y="866"/>
                    <a:pt x="17220" y="351"/>
                  </a:cubicBezTo>
                  <a:cubicBezTo>
                    <a:pt x="16030" y="-163"/>
                    <a:pt x="15009" y="-163"/>
                    <a:pt x="13138" y="694"/>
                  </a:cubicBezTo>
                  <a:cubicBezTo>
                    <a:pt x="11267" y="1551"/>
                    <a:pt x="8546" y="3266"/>
                    <a:pt x="6080" y="5723"/>
                  </a:cubicBezTo>
                  <a:cubicBezTo>
                    <a:pt x="3614" y="8180"/>
                    <a:pt x="1403" y="11380"/>
                    <a:pt x="467" y="13951"/>
                  </a:cubicBezTo>
                  <a:cubicBezTo>
                    <a:pt x="-468" y="16523"/>
                    <a:pt x="-128" y="18466"/>
                    <a:pt x="2678" y="19608"/>
                  </a:cubicBezTo>
                  <a:cubicBezTo>
                    <a:pt x="5485" y="20751"/>
                    <a:pt x="10757" y="21094"/>
                    <a:pt x="16030" y="21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7751796" y="3097768"/>
              <a:ext cx="184548" cy="212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093" fill="norm" stroke="1" extrusionOk="0">
                  <a:moveTo>
                    <a:pt x="21162" y="3086"/>
                  </a:moveTo>
                  <a:cubicBezTo>
                    <a:pt x="18978" y="1828"/>
                    <a:pt x="16793" y="570"/>
                    <a:pt x="14366" y="150"/>
                  </a:cubicBezTo>
                  <a:cubicBezTo>
                    <a:pt x="11939" y="-269"/>
                    <a:pt x="9270" y="150"/>
                    <a:pt x="6722" y="1933"/>
                  </a:cubicBezTo>
                  <a:cubicBezTo>
                    <a:pt x="4173" y="3715"/>
                    <a:pt x="1746" y="6861"/>
                    <a:pt x="654" y="10112"/>
                  </a:cubicBezTo>
                  <a:cubicBezTo>
                    <a:pt x="-438" y="13362"/>
                    <a:pt x="-195" y="16717"/>
                    <a:pt x="1625" y="18710"/>
                  </a:cubicBezTo>
                  <a:cubicBezTo>
                    <a:pt x="3445" y="20702"/>
                    <a:pt x="6843" y="21331"/>
                    <a:pt x="10362" y="21016"/>
                  </a:cubicBezTo>
                  <a:cubicBezTo>
                    <a:pt x="13881" y="20702"/>
                    <a:pt x="17522" y="19444"/>
                    <a:pt x="21162" y="181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8036807" y="2900334"/>
              <a:ext cx="140813" cy="653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1134" y="0"/>
                  </a:moveTo>
                  <a:cubicBezTo>
                    <a:pt x="18593" y="1258"/>
                    <a:pt x="16052" y="2517"/>
                    <a:pt x="13510" y="4334"/>
                  </a:cubicBezTo>
                  <a:cubicBezTo>
                    <a:pt x="10969" y="6151"/>
                    <a:pt x="8428" y="8528"/>
                    <a:pt x="5887" y="11115"/>
                  </a:cubicBezTo>
                  <a:cubicBezTo>
                    <a:pt x="3346" y="13701"/>
                    <a:pt x="805" y="16497"/>
                    <a:pt x="169" y="18280"/>
                  </a:cubicBezTo>
                  <a:cubicBezTo>
                    <a:pt x="-466" y="20062"/>
                    <a:pt x="805" y="20831"/>
                    <a:pt x="207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8215204" y="2991145"/>
              <a:ext cx="212157" cy="40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01" fill="norm" stroke="1" extrusionOk="0">
                  <a:moveTo>
                    <a:pt x="13525" y="11650"/>
                  </a:moveTo>
                  <a:cubicBezTo>
                    <a:pt x="10317" y="13777"/>
                    <a:pt x="7109" y="15903"/>
                    <a:pt x="5185" y="17358"/>
                  </a:cubicBezTo>
                  <a:cubicBezTo>
                    <a:pt x="3260" y="18813"/>
                    <a:pt x="2618" y="19596"/>
                    <a:pt x="1870" y="20268"/>
                  </a:cubicBezTo>
                  <a:cubicBezTo>
                    <a:pt x="1121" y="20939"/>
                    <a:pt x="266" y="21499"/>
                    <a:pt x="52" y="21387"/>
                  </a:cubicBezTo>
                  <a:cubicBezTo>
                    <a:pt x="-162" y="21275"/>
                    <a:pt x="266" y="20492"/>
                    <a:pt x="1763" y="18197"/>
                  </a:cubicBezTo>
                  <a:cubicBezTo>
                    <a:pt x="3260" y="15903"/>
                    <a:pt x="5826" y="12098"/>
                    <a:pt x="8179" y="9020"/>
                  </a:cubicBezTo>
                  <a:cubicBezTo>
                    <a:pt x="10531" y="5943"/>
                    <a:pt x="12670" y="3592"/>
                    <a:pt x="14167" y="2193"/>
                  </a:cubicBezTo>
                  <a:cubicBezTo>
                    <a:pt x="15664" y="794"/>
                    <a:pt x="16519" y="347"/>
                    <a:pt x="17482" y="123"/>
                  </a:cubicBezTo>
                  <a:cubicBezTo>
                    <a:pt x="18444" y="-101"/>
                    <a:pt x="19513" y="-101"/>
                    <a:pt x="20262" y="850"/>
                  </a:cubicBezTo>
                  <a:cubicBezTo>
                    <a:pt x="21010" y="1802"/>
                    <a:pt x="21438" y="3704"/>
                    <a:pt x="21438" y="6558"/>
                  </a:cubicBezTo>
                  <a:cubicBezTo>
                    <a:pt x="21438" y="9412"/>
                    <a:pt x="21010" y="13217"/>
                    <a:pt x="20583" y="15735"/>
                  </a:cubicBezTo>
                  <a:cubicBezTo>
                    <a:pt x="20155" y="18253"/>
                    <a:pt x="19727" y="19484"/>
                    <a:pt x="19299" y="207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8298256" y="3186055"/>
              <a:ext cx="228579" cy="6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018"/>
                    <a:pt x="7200" y="12436"/>
                    <a:pt x="10800" y="8836"/>
                  </a:cubicBezTo>
                  <a:cubicBezTo>
                    <a:pt x="14400" y="5236"/>
                    <a:pt x="18000" y="261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8552231" y="2970177"/>
              <a:ext cx="145930" cy="60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8214" y="0"/>
                  </a:moveTo>
                  <a:cubicBezTo>
                    <a:pt x="10039" y="1516"/>
                    <a:pt x="11865" y="3032"/>
                    <a:pt x="14299" y="5078"/>
                  </a:cubicBezTo>
                  <a:cubicBezTo>
                    <a:pt x="16732" y="7124"/>
                    <a:pt x="19775" y="9701"/>
                    <a:pt x="20687" y="12088"/>
                  </a:cubicBezTo>
                  <a:cubicBezTo>
                    <a:pt x="21600" y="14476"/>
                    <a:pt x="20383" y="16674"/>
                    <a:pt x="16580" y="18227"/>
                  </a:cubicBezTo>
                  <a:cubicBezTo>
                    <a:pt x="12777" y="19781"/>
                    <a:pt x="6389" y="2069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4362179" y="3892509"/>
              <a:ext cx="255563" cy="6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92" fill="norm" stroke="1" extrusionOk="0">
                  <a:moveTo>
                    <a:pt x="5310" y="7869"/>
                  </a:moveTo>
                  <a:cubicBezTo>
                    <a:pt x="4953" y="10036"/>
                    <a:pt x="4596" y="12203"/>
                    <a:pt x="3882" y="14335"/>
                  </a:cubicBezTo>
                  <a:cubicBezTo>
                    <a:pt x="3168" y="16468"/>
                    <a:pt x="2097" y="18567"/>
                    <a:pt x="1383" y="19820"/>
                  </a:cubicBezTo>
                  <a:cubicBezTo>
                    <a:pt x="669" y="21073"/>
                    <a:pt x="312" y="21479"/>
                    <a:pt x="134" y="21377"/>
                  </a:cubicBezTo>
                  <a:cubicBezTo>
                    <a:pt x="-45" y="21276"/>
                    <a:pt x="-45" y="20666"/>
                    <a:pt x="134" y="19312"/>
                  </a:cubicBezTo>
                  <a:cubicBezTo>
                    <a:pt x="312" y="17958"/>
                    <a:pt x="669" y="15859"/>
                    <a:pt x="1651" y="13489"/>
                  </a:cubicBezTo>
                  <a:cubicBezTo>
                    <a:pt x="2633" y="11119"/>
                    <a:pt x="4239" y="8478"/>
                    <a:pt x="5757" y="6379"/>
                  </a:cubicBezTo>
                  <a:cubicBezTo>
                    <a:pt x="7274" y="4280"/>
                    <a:pt x="8702" y="2723"/>
                    <a:pt x="9684" y="1775"/>
                  </a:cubicBezTo>
                  <a:cubicBezTo>
                    <a:pt x="10666" y="827"/>
                    <a:pt x="11201" y="488"/>
                    <a:pt x="11915" y="251"/>
                  </a:cubicBezTo>
                  <a:cubicBezTo>
                    <a:pt x="12629" y="14"/>
                    <a:pt x="13522" y="-121"/>
                    <a:pt x="14861" y="150"/>
                  </a:cubicBezTo>
                  <a:cubicBezTo>
                    <a:pt x="16200" y="421"/>
                    <a:pt x="17985" y="1098"/>
                    <a:pt x="19324" y="2046"/>
                  </a:cubicBezTo>
                  <a:cubicBezTo>
                    <a:pt x="20662" y="2994"/>
                    <a:pt x="21555" y="4213"/>
                    <a:pt x="21555" y="5296"/>
                  </a:cubicBezTo>
                  <a:cubicBezTo>
                    <a:pt x="21555" y="6379"/>
                    <a:pt x="20662" y="7327"/>
                    <a:pt x="18253" y="7903"/>
                  </a:cubicBezTo>
                  <a:cubicBezTo>
                    <a:pt x="15843" y="8478"/>
                    <a:pt x="11915" y="8682"/>
                    <a:pt x="9416" y="8851"/>
                  </a:cubicBezTo>
                  <a:cubicBezTo>
                    <a:pt x="6917" y="9020"/>
                    <a:pt x="5846" y="9155"/>
                    <a:pt x="4775" y="92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4576066" y="4240050"/>
              <a:ext cx="293534" cy="268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74" fill="norm" stroke="1" extrusionOk="0">
                  <a:moveTo>
                    <a:pt x="1958" y="10125"/>
                  </a:moveTo>
                  <a:cubicBezTo>
                    <a:pt x="1341" y="9619"/>
                    <a:pt x="724" y="9112"/>
                    <a:pt x="338" y="8437"/>
                  </a:cubicBezTo>
                  <a:cubicBezTo>
                    <a:pt x="-48" y="7763"/>
                    <a:pt x="-202" y="6919"/>
                    <a:pt x="415" y="5906"/>
                  </a:cubicBezTo>
                  <a:cubicBezTo>
                    <a:pt x="1032" y="4894"/>
                    <a:pt x="2421" y="3713"/>
                    <a:pt x="4581" y="3544"/>
                  </a:cubicBezTo>
                  <a:cubicBezTo>
                    <a:pt x="6741" y="3375"/>
                    <a:pt x="9672" y="4219"/>
                    <a:pt x="11832" y="6497"/>
                  </a:cubicBezTo>
                  <a:cubicBezTo>
                    <a:pt x="13992" y="8775"/>
                    <a:pt x="15381" y="12488"/>
                    <a:pt x="15921" y="15188"/>
                  </a:cubicBezTo>
                  <a:cubicBezTo>
                    <a:pt x="16461" y="17888"/>
                    <a:pt x="16152" y="19575"/>
                    <a:pt x="15535" y="20503"/>
                  </a:cubicBezTo>
                  <a:cubicBezTo>
                    <a:pt x="14918" y="21431"/>
                    <a:pt x="13992" y="21600"/>
                    <a:pt x="12989" y="21094"/>
                  </a:cubicBezTo>
                  <a:cubicBezTo>
                    <a:pt x="11987" y="20588"/>
                    <a:pt x="10907" y="19406"/>
                    <a:pt x="10058" y="16959"/>
                  </a:cubicBezTo>
                  <a:cubicBezTo>
                    <a:pt x="9209" y="14512"/>
                    <a:pt x="8592" y="10800"/>
                    <a:pt x="8824" y="8016"/>
                  </a:cubicBezTo>
                  <a:cubicBezTo>
                    <a:pt x="9055" y="5231"/>
                    <a:pt x="10135" y="3375"/>
                    <a:pt x="12372" y="2194"/>
                  </a:cubicBezTo>
                  <a:cubicBezTo>
                    <a:pt x="14609" y="1012"/>
                    <a:pt x="18004" y="506"/>
                    <a:pt x="2139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4943734" y="4062336"/>
              <a:ext cx="351274" cy="58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85" fill="norm" stroke="1" extrusionOk="0">
                  <a:moveTo>
                    <a:pt x="21213" y="2073"/>
                  </a:moveTo>
                  <a:cubicBezTo>
                    <a:pt x="20574" y="1304"/>
                    <a:pt x="19935" y="536"/>
                    <a:pt x="18976" y="190"/>
                  </a:cubicBezTo>
                  <a:cubicBezTo>
                    <a:pt x="18018" y="-156"/>
                    <a:pt x="16740" y="-79"/>
                    <a:pt x="14503" y="843"/>
                  </a:cubicBezTo>
                  <a:cubicBezTo>
                    <a:pt x="12266" y="1766"/>
                    <a:pt x="9071" y="3534"/>
                    <a:pt x="6387" y="5494"/>
                  </a:cubicBezTo>
                  <a:cubicBezTo>
                    <a:pt x="3703" y="7454"/>
                    <a:pt x="1530" y="9606"/>
                    <a:pt x="572" y="11912"/>
                  </a:cubicBezTo>
                  <a:cubicBezTo>
                    <a:pt x="-387" y="14218"/>
                    <a:pt x="-131" y="16678"/>
                    <a:pt x="1275" y="18331"/>
                  </a:cubicBezTo>
                  <a:cubicBezTo>
                    <a:pt x="2680" y="19984"/>
                    <a:pt x="5237" y="20829"/>
                    <a:pt x="7665" y="21137"/>
                  </a:cubicBezTo>
                  <a:cubicBezTo>
                    <a:pt x="10093" y="21444"/>
                    <a:pt x="12394" y="21213"/>
                    <a:pt x="14695" y="209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5331884" y="4377292"/>
              <a:ext cx="39316" cy="5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482" fill="norm" stroke="1" extrusionOk="0">
                  <a:moveTo>
                    <a:pt x="21118" y="960"/>
                  </a:moveTo>
                  <a:cubicBezTo>
                    <a:pt x="15434" y="129"/>
                    <a:pt x="9750" y="-702"/>
                    <a:pt x="5771" y="960"/>
                  </a:cubicBezTo>
                  <a:cubicBezTo>
                    <a:pt x="1792" y="2621"/>
                    <a:pt x="-482" y="6775"/>
                    <a:pt x="86" y="10513"/>
                  </a:cubicBezTo>
                  <a:cubicBezTo>
                    <a:pt x="655" y="14252"/>
                    <a:pt x="4065" y="17575"/>
                    <a:pt x="8613" y="19236"/>
                  </a:cubicBezTo>
                  <a:cubicBezTo>
                    <a:pt x="13160" y="20898"/>
                    <a:pt x="18844" y="20898"/>
                    <a:pt x="17707" y="19236"/>
                  </a:cubicBezTo>
                  <a:cubicBezTo>
                    <a:pt x="16571" y="17575"/>
                    <a:pt x="8613" y="14252"/>
                    <a:pt x="7476" y="13837"/>
                  </a:cubicBezTo>
                  <a:cubicBezTo>
                    <a:pt x="6339" y="13421"/>
                    <a:pt x="12023" y="15913"/>
                    <a:pt x="17707" y="184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5613269" y="4074967"/>
              <a:ext cx="43652" cy="6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77" fill="norm" stroke="1" extrusionOk="0">
                  <a:moveTo>
                    <a:pt x="21214" y="0"/>
                  </a:moveTo>
                  <a:cubicBezTo>
                    <a:pt x="18128" y="1359"/>
                    <a:pt x="15043" y="2718"/>
                    <a:pt x="12985" y="4864"/>
                  </a:cubicBezTo>
                  <a:cubicBezTo>
                    <a:pt x="10928" y="7009"/>
                    <a:pt x="9900" y="9942"/>
                    <a:pt x="7843" y="12588"/>
                  </a:cubicBezTo>
                  <a:cubicBezTo>
                    <a:pt x="5785" y="15234"/>
                    <a:pt x="2700" y="17595"/>
                    <a:pt x="1157" y="19097"/>
                  </a:cubicBezTo>
                  <a:cubicBezTo>
                    <a:pt x="-386" y="20599"/>
                    <a:pt x="-386" y="21242"/>
                    <a:pt x="1157" y="21421"/>
                  </a:cubicBezTo>
                  <a:cubicBezTo>
                    <a:pt x="2700" y="21600"/>
                    <a:pt x="5785" y="21314"/>
                    <a:pt x="8871" y="210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5875730" y="4125740"/>
              <a:ext cx="228324" cy="450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500" fill="norm" stroke="1" extrusionOk="0">
                  <a:moveTo>
                    <a:pt x="9238" y="10296"/>
                  </a:moveTo>
                  <a:cubicBezTo>
                    <a:pt x="8247" y="10397"/>
                    <a:pt x="7256" y="10498"/>
                    <a:pt x="6067" y="11659"/>
                  </a:cubicBezTo>
                  <a:cubicBezTo>
                    <a:pt x="4878" y="12820"/>
                    <a:pt x="3491" y="15040"/>
                    <a:pt x="2599" y="16403"/>
                  </a:cubicBezTo>
                  <a:cubicBezTo>
                    <a:pt x="1708" y="17765"/>
                    <a:pt x="1311" y="18270"/>
                    <a:pt x="915" y="18977"/>
                  </a:cubicBezTo>
                  <a:cubicBezTo>
                    <a:pt x="519" y="19683"/>
                    <a:pt x="122" y="20592"/>
                    <a:pt x="23" y="20693"/>
                  </a:cubicBezTo>
                  <a:cubicBezTo>
                    <a:pt x="-76" y="20793"/>
                    <a:pt x="122" y="20087"/>
                    <a:pt x="1113" y="18422"/>
                  </a:cubicBezTo>
                  <a:cubicBezTo>
                    <a:pt x="2104" y="16756"/>
                    <a:pt x="3887" y="14132"/>
                    <a:pt x="6067" y="11154"/>
                  </a:cubicBezTo>
                  <a:cubicBezTo>
                    <a:pt x="8247" y="8177"/>
                    <a:pt x="10823" y="4846"/>
                    <a:pt x="12408" y="2979"/>
                  </a:cubicBezTo>
                  <a:cubicBezTo>
                    <a:pt x="13994" y="1111"/>
                    <a:pt x="14588" y="707"/>
                    <a:pt x="15381" y="405"/>
                  </a:cubicBezTo>
                  <a:cubicBezTo>
                    <a:pt x="16174" y="102"/>
                    <a:pt x="17164" y="-100"/>
                    <a:pt x="17858" y="51"/>
                  </a:cubicBezTo>
                  <a:cubicBezTo>
                    <a:pt x="18552" y="203"/>
                    <a:pt x="18948" y="707"/>
                    <a:pt x="19542" y="2676"/>
                  </a:cubicBezTo>
                  <a:cubicBezTo>
                    <a:pt x="20137" y="4644"/>
                    <a:pt x="20929" y="8076"/>
                    <a:pt x="21227" y="11457"/>
                  </a:cubicBezTo>
                  <a:cubicBezTo>
                    <a:pt x="21524" y="14838"/>
                    <a:pt x="21326" y="18169"/>
                    <a:pt x="21128" y="2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5923594" y="4354339"/>
              <a:ext cx="304770" cy="8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0" y="16971"/>
                    <a:pt x="11100" y="12343"/>
                    <a:pt x="14700" y="8743"/>
                  </a:cubicBezTo>
                  <a:cubicBezTo>
                    <a:pt x="18300" y="5143"/>
                    <a:pt x="19950" y="25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6260110" y="4138460"/>
              <a:ext cx="156308" cy="54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fill="norm" stroke="1" extrusionOk="0">
                  <a:moveTo>
                    <a:pt x="7574" y="0"/>
                  </a:moveTo>
                  <a:cubicBezTo>
                    <a:pt x="11501" y="1758"/>
                    <a:pt x="15429" y="3516"/>
                    <a:pt x="17953" y="5651"/>
                  </a:cubicBezTo>
                  <a:cubicBezTo>
                    <a:pt x="20478" y="7786"/>
                    <a:pt x="21600" y="10298"/>
                    <a:pt x="19917" y="12684"/>
                  </a:cubicBezTo>
                  <a:cubicBezTo>
                    <a:pt x="18234" y="15070"/>
                    <a:pt x="13745" y="17330"/>
                    <a:pt x="9958" y="18795"/>
                  </a:cubicBezTo>
                  <a:cubicBezTo>
                    <a:pt x="6171" y="20260"/>
                    <a:pt x="3086" y="2093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3724597" y="4881336"/>
              <a:ext cx="4954622" cy="13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1" y="3086"/>
                  </a:moveTo>
                  <a:cubicBezTo>
                    <a:pt x="277" y="2743"/>
                    <a:pt x="212" y="2400"/>
                    <a:pt x="143" y="1886"/>
                  </a:cubicBezTo>
                  <a:cubicBezTo>
                    <a:pt x="74" y="1371"/>
                    <a:pt x="0" y="686"/>
                    <a:pt x="0" y="343"/>
                  </a:cubicBezTo>
                  <a:cubicBezTo>
                    <a:pt x="0" y="0"/>
                    <a:pt x="74" y="0"/>
                    <a:pt x="249" y="343"/>
                  </a:cubicBezTo>
                  <a:cubicBezTo>
                    <a:pt x="424" y="686"/>
                    <a:pt x="701" y="1371"/>
                    <a:pt x="983" y="1714"/>
                  </a:cubicBezTo>
                  <a:cubicBezTo>
                    <a:pt x="1264" y="2057"/>
                    <a:pt x="1550" y="2057"/>
                    <a:pt x="1832" y="2057"/>
                  </a:cubicBezTo>
                  <a:cubicBezTo>
                    <a:pt x="2113" y="2057"/>
                    <a:pt x="2390" y="2057"/>
                    <a:pt x="2703" y="1886"/>
                  </a:cubicBezTo>
                  <a:cubicBezTo>
                    <a:pt x="3017" y="1714"/>
                    <a:pt x="3368" y="1371"/>
                    <a:pt x="3746" y="1029"/>
                  </a:cubicBezTo>
                  <a:cubicBezTo>
                    <a:pt x="4124" y="686"/>
                    <a:pt x="4530" y="343"/>
                    <a:pt x="4839" y="171"/>
                  </a:cubicBezTo>
                  <a:cubicBezTo>
                    <a:pt x="5149" y="0"/>
                    <a:pt x="5361" y="0"/>
                    <a:pt x="5601" y="0"/>
                  </a:cubicBezTo>
                  <a:cubicBezTo>
                    <a:pt x="5841" y="0"/>
                    <a:pt x="6108" y="0"/>
                    <a:pt x="6367" y="0"/>
                  </a:cubicBezTo>
                  <a:cubicBezTo>
                    <a:pt x="6625" y="0"/>
                    <a:pt x="6874" y="0"/>
                    <a:pt x="7118" y="0"/>
                  </a:cubicBezTo>
                  <a:cubicBezTo>
                    <a:pt x="7363" y="0"/>
                    <a:pt x="7603" y="0"/>
                    <a:pt x="7857" y="0"/>
                  </a:cubicBezTo>
                  <a:cubicBezTo>
                    <a:pt x="8110" y="0"/>
                    <a:pt x="8378" y="0"/>
                    <a:pt x="8655" y="171"/>
                  </a:cubicBezTo>
                  <a:cubicBezTo>
                    <a:pt x="8932" y="343"/>
                    <a:pt x="9218" y="686"/>
                    <a:pt x="9494" y="1200"/>
                  </a:cubicBezTo>
                  <a:cubicBezTo>
                    <a:pt x="9771" y="1714"/>
                    <a:pt x="10039" y="2400"/>
                    <a:pt x="10311" y="2914"/>
                  </a:cubicBezTo>
                  <a:cubicBezTo>
                    <a:pt x="10583" y="3429"/>
                    <a:pt x="10860" y="3771"/>
                    <a:pt x="11123" y="4286"/>
                  </a:cubicBezTo>
                  <a:cubicBezTo>
                    <a:pt x="11386" y="4800"/>
                    <a:pt x="11635" y="5486"/>
                    <a:pt x="11898" y="6171"/>
                  </a:cubicBezTo>
                  <a:cubicBezTo>
                    <a:pt x="12161" y="6857"/>
                    <a:pt x="12438" y="7543"/>
                    <a:pt x="12705" y="8229"/>
                  </a:cubicBezTo>
                  <a:cubicBezTo>
                    <a:pt x="12973" y="8914"/>
                    <a:pt x="13231" y="9600"/>
                    <a:pt x="13494" y="10114"/>
                  </a:cubicBezTo>
                  <a:cubicBezTo>
                    <a:pt x="13757" y="10629"/>
                    <a:pt x="14025" y="10971"/>
                    <a:pt x="14260" y="11314"/>
                  </a:cubicBezTo>
                  <a:cubicBezTo>
                    <a:pt x="14495" y="11657"/>
                    <a:pt x="14698" y="12000"/>
                    <a:pt x="15063" y="12686"/>
                  </a:cubicBezTo>
                  <a:cubicBezTo>
                    <a:pt x="15427" y="13371"/>
                    <a:pt x="15953" y="14400"/>
                    <a:pt x="16447" y="15086"/>
                  </a:cubicBezTo>
                  <a:cubicBezTo>
                    <a:pt x="16940" y="15771"/>
                    <a:pt x="17402" y="16114"/>
                    <a:pt x="17849" y="16457"/>
                  </a:cubicBezTo>
                  <a:cubicBezTo>
                    <a:pt x="18297" y="16800"/>
                    <a:pt x="18730" y="17143"/>
                    <a:pt x="19160" y="17486"/>
                  </a:cubicBezTo>
                  <a:cubicBezTo>
                    <a:pt x="19589" y="17829"/>
                    <a:pt x="20013" y="18171"/>
                    <a:pt x="20419" y="18857"/>
                  </a:cubicBezTo>
                  <a:cubicBezTo>
                    <a:pt x="20825" y="19543"/>
                    <a:pt x="21212" y="205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7013008" y="4455929"/>
              <a:ext cx="20814" cy="19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1" h="21600" fill="norm" stroke="1" extrusionOk="0">
                  <a:moveTo>
                    <a:pt x="2484" y="2787"/>
                  </a:moveTo>
                  <a:cubicBezTo>
                    <a:pt x="521" y="1394"/>
                    <a:pt x="-1443" y="0"/>
                    <a:pt x="1502" y="0"/>
                  </a:cubicBezTo>
                  <a:cubicBezTo>
                    <a:pt x="4448" y="0"/>
                    <a:pt x="12302" y="1394"/>
                    <a:pt x="16230" y="4413"/>
                  </a:cubicBezTo>
                  <a:cubicBezTo>
                    <a:pt x="20157" y="7432"/>
                    <a:pt x="20157" y="12077"/>
                    <a:pt x="17212" y="15213"/>
                  </a:cubicBezTo>
                  <a:cubicBezTo>
                    <a:pt x="14266" y="18348"/>
                    <a:pt x="8375" y="19974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6958541" y="4322592"/>
              <a:ext cx="6350" cy="7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7066480" y="4386086"/>
              <a:ext cx="184469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92" fill="norm" stroke="1" extrusionOk="0">
                  <a:moveTo>
                    <a:pt x="17474" y="5445"/>
                  </a:moveTo>
                  <a:cubicBezTo>
                    <a:pt x="16989" y="3993"/>
                    <a:pt x="16503" y="2541"/>
                    <a:pt x="14440" y="1543"/>
                  </a:cubicBezTo>
                  <a:cubicBezTo>
                    <a:pt x="12378" y="545"/>
                    <a:pt x="8737" y="0"/>
                    <a:pt x="6431" y="0"/>
                  </a:cubicBezTo>
                  <a:cubicBezTo>
                    <a:pt x="4126" y="0"/>
                    <a:pt x="3155" y="545"/>
                    <a:pt x="2427" y="1271"/>
                  </a:cubicBezTo>
                  <a:cubicBezTo>
                    <a:pt x="1699" y="1997"/>
                    <a:pt x="1213" y="2904"/>
                    <a:pt x="3155" y="4175"/>
                  </a:cubicBezTo>
                  <a:cubicBezTo>
                    <a:pt x="5097" y="5445"/>
                    <a:pt x="9465" y="7079"/>
                    <a:pt x="12863" y="8713"/>
                  </a:cubicBezTo>
                  <a:cubicBezTo>
                    <a:pt x="16261" y="10346"/>
                    <a:pt x="18688" y="11980"/>
                    <a:pt x="20022" y="13250"/>
                  </a:cubicBezTo>
                  <a:cubicBezTo>
                    <a:pt x="21357" y="14521"/>
                    <a:pt x="21600" y="15429"/>
                    <a:pt x="20265" y="16790"/>
                  </a:cubicBezTo>
                  <a:cubicBezTo>
                    <a:pt x="18930" y="18151"/>
                    <a:pt x="16018" y="19966"/>
                    <a:pt x="12378" y="20783"/>
                  </a:cubicBezTo>
                  <a:cubicBezTo>
                    <a:pt x="8737" y="21600"/>
                    <a:pt x="4369" y="21418"/>
                    <a:pt x="0" y="212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7552055" y="4445926"/>
              <a:ext cx="270000" cy="21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37" fill="norm" stroke="1" extrusionOk="0">
                  <a:moveTo>
                    <a:pt x="14831" y="8911"/>
                  </a:moveTo>
                  <a:cubicBezTo>
                    <a:pt x="13324" y="6058"/>
                    <a:pt x="11817" y="3205"/>
                    <a:pt x="9808" y="1575"/>
                  </a:cubicBezTo>
                  <a:cubicBezTo>
                    <a:pt x="7798" y="-55"/>
                    <a:pt x="5287" y="-463"/>
                    <a:pt x="3445" y="556"/>
                  </a:cubicBezTo>
                  <a:cubicBezTo>
                    <a:pt x="1603" y="1575"/>
                    <a:pt x="431" y="4020"/>
                    <a:pt x="96" y="6975"/>
                  </a:cubicBezTo>
                  <a:cubicBezTo>
                    <a:pt x="-239" y="9929"/>
                    <a:pt x="263" y="13394"/>
                    <a:pt x="2273" y="13903"/>
                  </a:cubicBezTo>
                  <a:cubicBezTo>
                    <a:pt x="4282" y="14412"/>
                    <a:pt x="7798" y="11967"/>
                    <a:pt x="10059" y="10031"/>
                  </a:cubicBezTo>
                  <a:cubicBezTo>
                    <a:pt x="12319" y="8096"/>
                    <a:pt x="13324" y="6669"/>
                    <a:pt x="13826" y="6669"/>
                  </a:cubicBezTo>
                  <a:cubicBezTo>
                    <a:pt x="14328" y="6669"/>
                    <a:pt x="14328" y="8096"/>
                    <a:pt x="14998" y="10541"/>
                  </a:cubicBezTo>
                  <a:cubicBezTo>
                    <a:pt x="15668" y="12986"/>
                    <a:pt x="17008" y="16450"/>
                    <a:pt x="18180" y="18386"/>
                  </a:cubicBezTo>
                  <a:cubicBezTo>
                    <a:pt x="19352" y="20322"/>
                    <a:pt x="20356" y="20729"/>
                    <a:pt x="21361" y="211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8159513" y="4473293"/>
              <a:ext cx="208587" cy="22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85" fill="norm" stroke="1" extrusionOk="0">
                  <a:moveTo>
                    <a:pt x="1212" y="3159"/>
                  </a:moveTo>
                  <a:cubicBezTo>
                    <a:pt x="558" y="1759"/>
                    <a:pt x="-97" y="359"/>
                    <a:pt x="12" y="59"/>
                  </a:cubicBezTo>
                  <a:cubicBezTo>
                    <a:pt x="121" y="-241"/>
                    <a:pt x="994" y="559"/>
                    <a:pt x="2958" y="3459"/>
                  </a:cubicBezTo>
                  <a:cubicBezTo>
                    <a:pt x="4921" y="6359"/>
                    <a:pt x="7976" y="11359"/>
                    <a:pt x="9721" y="14359"/>
                  </a:cubicBezTo>
                  <a:cubicBezTo>
                    <a:pt x="11467" y="17359"/>
                    <a:pt x="11903" y="18359"/>
                    <a:pt x="12667" y="19359"/>
                  </a:cubicBezTo>
                  <a:cubicBezTo>
                    <a:pt x="13430" y="20359"/>
                    <a:pt x="14521" y="21359"/>
                    <a:pt x="15176" y="21159"/>
                  </a:cubicBezTo>
                  <a:cubicBezTo>
                    <a:pt x="15830" y="20959"/>
                    <a:pt x="16048" y="19559"/>
                    <a:pt x="16267" y="16859"/>
                  </a:cubicBezTo>
                  <a:cubicBezTo>
                    <a:pt x="16485" y="14159"/>
                    <a:pt x="16703" y="10159"/>
                    <a:pt x="16921" y="7559"/>
                  </a:cubicBezTo>
                  <a:cubicBezTo>
                    <a:pt x="17139" y="4959"/>
                    <a:pt x="17358" y="3759"/>
                    <a:pt x="18121" y="3159"/>
                  </a:cubicBezTo>
                  <a:cubicBezTo>
                    <a:pt x="18885" y="2559"/>
                    <a:pt x="20194" y="2559"/>
                    <a:pt x="21503" y="2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8433390" y="4208303"/>
              <a:ext cx="315672" cy="46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63" fill="norm" stroke="1" extrusionOk="0">
                  <a:moveTo>
                    <a:pt x="8950" y="17593"/>
                  </a:moveTo>
                  <a:cubicBezTo>
                    <a:pt x="9094" y="17104"/>
                    <a:pt x="9238" y="16615"/>
                    <a:pt x="8734" y="16029"/>
                  </a:cubicBezTo>
                  <a:cubicBezTo>
                    <a:pt x="8230" y="15443"/>
                    <a:pt x="7078" y="14758"/>
                    <a:pt x="5494" y="14905"/>
                  </a:cubicBezTo>
                  <a:cubicBezTo>
                    <a:pt x="3910" y="15052"/>
                    <a:pt x="1894" y="16029"/>
                    <a:pt x="886" y="17104"/>
                  </a:cubicBezTo>
                  <a:cubicBezTo>
                    <a:pt x="-122" y="18179"/>
                    <a:pt x="-122" y="19352"/>
                    <a:pt x="166" y="20134"/>
                  </a:cubicBezTo>
                  <a:cubicBezTo>
                    <a:pt x="454" y="20916"/>
                    <a:pt x="1030" y="21307"/>
                    <a:pt x="2254" y="21062"/>
                  </a:cubicBezTo>
                  <a:cubicBezTo>
                    <a:pt x="3478" y="20818"/>
                    <a:pt x="5350" y="19938"/>
                    <a:pt x="6502" y="19303"/>
                  </a:cubicBezTo>
                  <a:cubicBezTo>
                    <a:pt x="7654" y="18668"/>
                    <a:pt x="8086" y="18277"/>
                    <a:pt x="8590" y="17886"/>
                  </a:cubicBezTo>
                  <a:cubicBezTo>
                    <a:pt x="9094" y="17495"/>
                    <a:pt x="9670" y="17104"/>
                    <a:pt x="10174" y="17153"/>
                  </a:cubicBezTo>
                  <a:cubicBezTo>
                    <a:pt x="10678" y="17202"/>
                    <a:pt x="11110" y="17691"/>
                    <a:pt x="11686" y="17886"/>
                  </a:cubicBezTo>
                  <a:cubicBezTo>
                    <a:pt x="12262" y="18081"/>
                    <a:pt x="12982" y="17984"/>
                    <a:pt x="14062" y="17006"/>
                  </a:cubicBezTo>
                  <a:cubicBezTo>
                    <a:pt x="15142" y="16029"/>
                    <a:pt x="16582" y="14172"/>
                    <a:pt x="17806" y="11924"/>
                  </a:cubicBezTo>
                  <a:cubicBezTo>
                    <a:pt x="19030" y="9676"/>
                    <a:pt x="20038" y="7037"/>
                    <a:pt x="20542" y="5082"/>
                  </a:cubicBezTo>
                  <a:cubicBezTo>
                    <a:pt x="21046" y="3128"/>
                    <a:pt x="21046" y="1857"/>
                    <a:pt x="20758" y="1075"/>
                  </a:cubicBezTo>
                  <a:cubicBezTo>
                    <a:pt x="20470" y="293"/>
                    <a:pt x="19894" y="0"/>
                    <a:pt x="19318" y="0"/>
                  </a:cubicBezTo>
                  <a:cubicBezTo>
                    <a:pt x="18742" y="0"/>
                    <a:pt x="18166" y="293"/>
                    <a:pt x="17374" y="1662"/>
                  </a:cubicBezTo>
                  <a:cubicBezTo>
                    <a:pt x="16582" y="3030"/>
                    <a:pt x="15574" y="5473"/>
                    <a:pt x="14926" y="7966"/>
                  </a:cubicBezTo>
                  <a:cubicBezTo>
                    <a:pt x="14278" y="10458"/>
                    <a:pt x="13990" y="12999"/>
                    <a:pt x="14638" y="15296"/>
                  </a:cubicBezTo>
                  <a:cubicBezTo>
                    <a:pt x="15286" y="17593"/>
                    <a:pt x="16870" y="19645"/>
                    <a:pt x="18166" y="20623"/>
                  </a:cubicBezTo>
                  <a:cubicBezTo>
                    <a:pt x="19462" y="21600"/>
                    <a:pt x="20470" y="21502"/>
                    <a:pt x="21478" y="21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8863349" y="4544820"/>
              <a:ext cx="1" cy="444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8888747" y="4422690"/>
              <a:ext cx="31748" cy="4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4" fill="norm" stroke="1" extrusionOk="0">
                  <a:moveTo>
                    <a:pt x="0" y="20384"/>
                  </a:moveTo>
                  <a:cubicBezTo>
                    <a:pt x="1440" y="10993"/>
                    <a:pt x="2880" y="1601"/>
                    <a:pt x="6480" y="193"/>
                  </a:cubicBezTo>
                  <a:cubicBezTo>
                    <a:pt x="10080" y="-1216"/>
                    <a:pt x="15840" y="5358"/>
                    <a:pt x="21600" y="119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8948009" y="4153308"/>
              <a:ext cx="194714" cy="50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13148" y="15839"/>
                  </a:moveTo>
                  <a:cubicBezTo>
                    <a:pt x="13148" y="15389"/>
                    <a:pt x="13148" y="14939"/>
                    <a:pt x="12209" y="14489"/>
                  </a:cubicBezTo>
                  <a:cubicBezTo>
                    <a:pt x="11270" y="14039"/>
                    <a:pt x="9391" y="13589"/>
                    <a:pt x="7513" y="13724"/>
                  </a:cubicBezTo>
                  <a:cubicBezTo>
                    <a:pt x="5635" y="13859"/>
                    <a:pt x="3757" y="14579"/>
                    <a:pt x="2348" y="15794"/>
                  </a:cubicBezTo>
                  <a:cubicBezTo>
                    <a:pt x="939" y="17009"/>
                    <a:pt x="0" y="18719"/>
                    <a:pt x="0" y="19754"/>
                  </a:cubicBezTo>
                  <a:cubicBezTo>
                    <a:pt x="0" y="20789"/>
                    <a:pt x="939" y="21149"/>
                    <a:pt x="1996" y="21284"/>
                  </a:cubicBezTo>
                  <a:cubicBezTo>
                    <a:pt x="3052" y="21419"/>
                    <a:pt x="4226" y="21329"/>
                    <a:pt x="6457" y="20429"/>
                  </a:cubicBezTo>
                  <a:cubicBezTo>
                    <a:pt x="8687" y="19529"/>
                    <a:pt x="11974" y="17819"/>
                    <a:pt x="14674" y="15344"/>
                  </a:cubicBezTo>
                  <a:cubicBezTo>
                    <a:pt x="17374" y="12869"/>
                    <a:pt x="19487" y="9629"/>
                    <a:pt x="20543" y="7289"/>
                  </a:cubicBezTo>
                  <a:cubicBezTo>
                    <a:pt x="21600" y="4949"/>
                    <a:pt x="21600" y="3509"/>
                    <a:pt x="21600" y="2384"/>
                  </a:cubicBezTo>
                  <a:cubicBezTo>
                    <a:pt x="21600" y="1259"/>
                    <a:pt x="21600" y="449"/>
                    <a:pt x="21013" y="134"/>
                  </a:cubicBezTo>
                  <a:cubicBezTo>
                    <a:pt x="20426" y="-181"/>
                    <a:pt x="19252" y="-1"/>
                    <a:pt x="18078" y="1349"/>
                  </a:cubicBezTo>
                  <a:cubicBezTo>
                    <a:pt x="16904" y="2699"/>
                    <a:pt x="15730" y="5219"/>
                    <a:pt x="15730" y="8369"/>
                  </a:cubicBezTo>
                  <a:cubicBezTo>
                    <a:pt x="15730" y="11519"/>
                    <a:pt x="16904" y="15299"/>
                    <a:pt x="18078" y="19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9618924" y="4665457"/>
              <a:ext cx="12700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9583728" y="4423743"/>
              <a:ext cx="160364" cy="51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65" fill="norm" stroke="1" extrusionOk="0">
                  <a:moveTo>
                    <a:pt x="6267" y="10028"/>
                  </a:moveTo>
                  <a:cubicBezTo>
                    <a:pt x="4883" y="12399"/>
                    <a:pt x="3498" y="14770"/>
                    <a:pt x="2806" y="16438"/>
                  </a:cubicBezTo>
                  <a:cubicBezTo>
                    <a:pt x="2113" y="18106"/>
                    <a:pt x="2113" y="19072"/>
                    <a:pt x="1836" y="19863"/>
                  </a:cubicBezTo>
                  <a:cubicBezTo>
                    <a:pt x="1560" y="20653"/>
                    <a:pt x="1006" y="21267"/>
                    <a:pt x="590" y="21355"/>
                  </a:cubicBezTo>
                  <a:cubicBezTo>
                    <a:pt x="175" y="21443"/>
                    <a:pt x="-102" y="21004"/>
                    <a:pt x="36" y="19336"/>
                  </a:cubicBezTo>
                  <a:cubicBezTo>
                    <a:pt x="175" y="17667"/>
                    <a:pt x="729" y="14770"/>
                    <a:pt x="1975" y="11741"/>
                  </a:cubicBezTo>
                  <a:cubicBezTo>
                    <a:pt x="3221" y="8711"/>
                    <a:pt x="5159" y="5550"/>
                    <a:pt x="6683" y="3575"/>
                  </a:cubicBezTo>
                  <a:cubicBezTo>
                    <a:pt x="8206" y="1599"/>
                    <a:pt x="9313" y="809"/>
                    <a:pt x="10560" y="370"/>
                  </a:cubicBezTo>
                  <a:cubicBezTo>
                    <a:pt x="11806" y="-69"/>
                    <a:pt x="13190" y="-157"/>
                    <a:pt x="15129" y="326"/>
                  </a:cubicBezTo>
                  <a:cubicBezTo>
                    <a:pt x="17067" y="809"/>
                    <a:pt x="19560" y="1863"/>
                    <a:pt x="20529" y="3399"/>
                  </a:cubicBezTo>
                  <a:cubicBezTo>
                    <a:pt x="21498" y="4936"/>
                    <a:pt x="20944" y="6955"/>
                    <a:pt x="18590" y="8272"/>
                  </a:cubicBezTo>
                  <a:cubicBezTo>
                    <a:pt x="16236" y="9589"/>
                    <a:pt x="12083" y="10204"/>
                    <a:pt x="8898" y="10511"/>
                  </a:cubicBezTo>
                  <a:cubicBezTo>
                    <a:pt x="5713" y="10819"/>
                    <a:pt x="3498" y="10819"/>
                    <a:pt x="2252" y="10599"/>
                  </a:cubicBezTo>
                  <a:cubicBezTo>
                    <a:pt x="1006" y="10380"/>
                    <a:pt x="729" y="9941"/>
                    <a:pt x="452" y="9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9803056" y="4478297"/>
              <a:ext cx="152386" cy="17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1911"/>
                  </a:moveTo>
                  <a:cubicBezTo>
                    <a:pt x="1500" y="1911"/>
                    <a:pt x="3000" y="1911"/>
                    <a:pt x="4050" y="2554"/>
                  </a:cubicBezTo>
                  <a:cubicBezTo>
                    <a:pt x="5100" y="3197"/>
                    <a:pt x="5700" y="4483"/>
                    <a:pt x="6300" y="7311"/>
                  </a:cubicBezTo>
                  <a:cubicBezTo>
                    <a:pt x="6900" y="10140"/>
                    <a:pt x="7500" y="14511"/>
                    <a:pt x="7350" y="17211"/>
                  </a:cubicBezTo>
                  <a:cubicBezTo>
                    <a:pt x="7200" y="19911"/>
                    <a:pt x="6300" y="20940"/>
                    <a:pt x="5250" y="21068"/>
                  </a:cubicBezTo>
                  <a:cubicBezTo>
                    <a:pt x="4200" y="21197"/>
                    <a:pt x="3000" y="20426"/>
                    <a:pt x="2850" y="17597"/>
                  </a:cubicBezTo>
                  <a:cubicBezTo>
                    <a:pt x="2700" y="14768"/>
                    <a:pt x="3600" y="9883"/>
                    <a:pt x="6000" y="6411"/>
                  </a:cubicBezTo>
                  <a:cubicBezTo>
                    <a:pt x="8400" y="2940"/>
                    <a:pt x="12300" y="883"/>
                    <a:pt x="15150" y="240"/>
                  </a:cubicBezTo>
                  <a:cubicBezTo>
                    <a:pt x="18000" y="-403"/>
                    <a:pt x="19800" y="368"/>
                    <a:pt x="21600" y="11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9936905" y="4513073"/>
              <a:ext cx="120126" cy="14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188" fill="norm" stroke="1" extrusionOk="0">
                  <a:moveTo>
                    <a:pt x="21137" y="6671"/>
                  </a:moveTo>
                  <a:cubicBezTo>
                    <a:pt x="17785" y="4765"/>
                    <a:pt x="14434" y="2859"/>
                    <a:pt x="11082" y="2859"/>
                  </a:cubicBezTo>
                  <a:cubicBezTo>
                    <a:pt x="7730" y="2859"/>
                    <a:pt x="4378" y="4765"/>
                    <a:pt x="2330" y="7465"/>
                  </a:cubicBezTo>
                  <a:cubicBezTo>
                    <a:pt x="282" y="10165"/>
                    <a:pt x="-463" y="13659"/>
                    <a:pt x="282" y="16518"/>
                  </a:cubicBezTo>
                  <a:cubicBezTo>
                    <a:pt x="1027" y="19376"/>
                    <a:pt x="3261" y="21600"/>
                    <a:pt x="6985" y="21124"/>
                  </a:cubicBezTo>
                  <a:cubicBezTo>
                    <a:pt x="10709" y="20647"/>
                    <a:pt x="15923" y="17471"/>
                    <a:pt x="18530" y="14929"/>
                  </a:cubicBezTo>
                  <a:cubicBezTo>
                    <a:pt x="21137" y="12388"/>
                    <a:pt x="21137" y="10482"/>
                    <a:pt x="20578" y="8735"/>
                  </a:cubicBezTo>
                  <a:cubicBezTo>
                    <a:pt x="20020" y="6988"/>
                    <a:pt x="18903" y="5400"/>
                    <a:pt x="18903" y="3971"/>
                  </a:cubicBezTo>
                  <a:cubicBezTo>
                    <a:pt x="18903" y="2541"/>
                    <a:pt x="20020" y="1271"/>
                    <a:pt x="2113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10076079" y="4256982"/>
              <a:ext cx="148463" cy="42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10" fill="norm" stroke="1" extrusionOk="0">
                  <a:moveTo>
                    <a:pt x="10039" y="2647"/>
                  </a:moveTo>
                  <a:cubicBezTo>
                    <a:pt x="10039" y="2118"/>
                    <a:pt x="10039" y="1588"/>
                    <a:pt x="10039" y="1059"/>
                  </a:cubicBezTo>
                  <a:cubicBezTo>
                    <a:pt x="10039" y="529"/>
                    <a:pt x="10039" y="0"/>
                    <a:pt x="10192" y="0"/>
                  </a:cubicBezTo>
                  <a:cubicBezTo>
                    <a:pt x="10344" y="0"/>
                    <a:pt x="10648" y="529"/>
                    <a:pt x="10800" y="2965"/>
                  </a:cubicBezTo>
                  <a:cubicBezTo>
                    <a:pt x="10952" y="5400"/>
                    <a:pt x="10952" y="9741"/>
                    <a:pt x="10192" y="13024"/>
                  </a:cubicBezTo>
                  <a:cubicBezTo>
                    <a:pt x="9431" y="16306"/>
                    <a:pt x="7910" y="18529"/>
                    <a:pt x="6541" y="19853"/>
                  </a:cubicBezTo>
                  <a:cubicBezTo>
                    <a:pt x="5172" y="21176"/>
                    <a:pt x="3955" y="21600"/>
                    <a:pt x="3346" y="21494"/>
                  </a:cubicBezTo>
                  <a:cubicBezTo>
                    <a:pt x="2738" y="21388"/>
                    <a:pt x="2738" y="20753"/>
                    <a:pt x="3955" y="19165"/>
                  </a:cubicBezTo>
                  <a:cubicBezTo>
                    <a:pt x="5172" y="17576"/>
                    <a:pt x="7606" y="15035"/>
                    <a:pt x="9431" y="13606"/>
                  </a:cubicBezTo>
                  <a:cubicBezTo>
                    <a:pt x="11256" y="12176"/>
                    <a:pt x="12473" y="11859"/>
                    <a:pt x="13690" y="11912"/>
                  </a:cubicBezTo>
                  <a:cubicBezTo>
                    <a:pt x="14907" y="11965"/>
                    <a:pt x="16124" y="12388"/>
                    <a:pt x="17645" y="13182"/>
                  </a:cubicBezTo>
                  <a:cubicBezTo>
                    <a:pt x="19166" y="13976"/>
                    <a:pt x="20992" y="15141"/>
                    <a:pt x="21296" y="16359"/>
                  </a:cubicBezTo>
                  <a:cubicBezTo>
                    <a:pt x="21600" y="17576"/>
                    <a:pt x="20383" y="18847"/>
                    <a:pt x="16580" y="19429"/>
                  </a:cubicBezTo>
                  <a:cubicBezTo>
                    <a:pt x="12777" y="20012"/>
                    <a:pt x="6389" y="19906"/>
                    <a:pt x="0" y="19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10342752" y="4678156"/>
              <a:ext cx="25398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10831653" y="4295313"/>
              <a:ext cx="148153" cy="53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0366" y="7190"/>
                  </a:moveTo>
                  <a:cubicBezTo>
                    <a:pt x="20983" y="5327"/>
                    <a:pt x="21600" y="3463"/>
                    <a:pt x="21600" y="2320"/>
                  </a:cubicBezTo>
                  <a:cubicBezTo>
                    <a:pt x="21600" y="1176"/>
                    <a:pt x="20983" y="753"/>
                    <a:pt x="19286" y="414"/>
                  </a:cubicBezTo>
                  <a:cubicBezTo>
                    <a:pt x="17589" y="75"/>
                    <a:pt x="14811" y="-179"/>
                    <a:pt x="12497" y="160"/>
                  </a:cubicBezTo>
                  <a:cubicBezTo>
                    <a:pt x="10183" y="499"/>
                    <a:pt x="8331" y="1430"/>
                    <a:pt x="6634" y="3379"/>
                  </a:cubicBezTo>
                  <a:cubicBezTo>
                    <a:pt x="4937" y="5327"/>
                    <a:pt x="3394" y="8292"/>
                    <a:pt x="2469" y="11256"/>
                  </a:cubicBezTo>
                  <a:cubicBezTo>
                    <a:pt x="1543" y="14221"/>
                    <a:pt x="1234" y="17186"/>
                    <a:pt x="926" y="18880"/>
                  </a:cubicBezTo>
                  <a:cubicBezTo>
                    <a:pt x="617" y="20574"/>
                    <a:pt x="309" y="20997"/>
                    <a:pt x="0" y="21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10768160" y="4669130"/>
              <a:ext cx="209530" cy="2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55" y="12302"/>
                    <a:pt x="1309" y="4448"/>
                    <a:pt x="4909" y="1502"/>
                  </a:cubicBezTo>
                  <a:cubicBezTo>
                    <a:pt x="8509" y="-1443"/>
                    <a:pt x="15055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11006467" y="4629778"/>
              <a:ext cx="117258" cy="15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124" fill="norm" stroke="1" extrusionOk="0">
                  <a:moveTo>
                    <a:pt x="7484" y="3213"/>
                  </a:moveTo>
                  <a:cubicBezTo>
                    <a:pt x="5941" y="7947"/>
                    <a:pt x="4399" y="12681"/>
                    <a:pt x="3241" y="15936"/>
                  </a:cubicBezTo>
                  <a:cubicBezTo>
                    <a:pt x="2084" y="19191"/>
                    <a:pt x="1313" y="20966"/>
                    <a:pt x="734" y="21114"/>
                  </a:cubicBezTo>
                  <a:cubicBezTo>
                    <a:pt x="156" y="21262"/>
                    <a:pt x="-230" y="19783"/>
                    <a:pt x="156" y="16676"/>
                  </a:cubicBezTo>
                  <a:cubicBezTo>
                    <a:pt x="541" y="13569"/>
                    <a:pt x="1699" y="8835"/>
                    <a:pt x="4013" y="5580"/>
                  </a:cubicBezTo>
                  <a:cubicBezTo>
                    <a:pt x="6327" y="2325"/>
                    <a:pt x="9799" y="550"/>
                    <a:pt x="12306" y="106"/>
                  </a:cubicBezTo>
                  <a:cubicBezTo>
                    <a:pt x="14813" y="-338"/>
                    <a:pt x="16356" y="550"/>
                    <a:pt x="17706" y="3952"/>
                  </a:cubicBezTo>
                  <a:cubicBezTo>
                    <a:pt x="19056" y="7355"/>
                    <a:pt x="20213" y="13273"/>
                    <a:pt x="21370" y="191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1218965" y="4773397"/>
              <a:ext cx="12699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3954656" y="5154359"/>
              <a:ext cx="127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3900490" y="5060836"/>
              <a:ext cx="384969" cy="552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25" fill="norm" stroke="1" extrusionOk="0">
                  <a:moveTo>
                    <a:pt x="2348" y="3875"/>
                  </a:moveTo>
                  <a:cubicBezTo>
                    <a:pt x="1758" y="3875"/>
                    <a:pt x="1167" y="3875"/>
                    <a:pt x="695" y="3711"/>
                  </a:cubicBezTo>
                  <a:cubicBezTo>
                    <a:pt x="223" y="3547"/>
                    <a:pt x="-131" y="3218"/>
                    <a:pt x="46" y="2643"/>
                  </a:cubicBezTo>
                  <a:cubicBezTo>
                    <a:pt x="223" y="2068"/>
                    <a:pt x="931" y="1247"/>
                    <a:pt x="1639" y="713"/>
                  </a:cubicBezTo>
                  <a:cubicBezTo>
                    <a:pt x="2348" y="179"/>
                    <a:pt x="3056" y="-67"/>
                    <a:pt x="3410" y="15"/>
                  </a:cubicBezTo>
                  <a:cubicBezTo>
                    <a:pt x="3764" y="97"/>
                    <a:pt x="3764" y="508"/>
                    <a:pt x="3764" y="1740"/>
                  </a:cubicBezTo>
                  <a:cubicBezTo>
                    <a:pt x="3764" y="2972"/>
                    <a:pt x="3764" y="5025"/>
                    <a:pt x="3764" y="6955"/>
                  </a:cubicBezTo>
                  <a:cubicBezTo>
                    <a:pt x="3764" y="8885"/>
                    <a:pt x="3764" y="10692"/>
                    <a:pt x="3764" y="11883"/>
                  </a:cubicBezTo>
                  <a:cubicBezTo>
                    <a:pt x="3764" y="13074"/>
                    <a:pt x="3764" y="13649"/>
                    <a:pt x="3528" y="14059"/>
                  </a:cubicBezTo>
                  <a:cubicBezTo>
                    <a:pt x="3292" y="14470"/>
                    <a:pt x="2820" y="14716"/>
                    <a:pt x="2348" y="14716"/>
                  </a:cubicBezTo>
                  <a:cubicBezTo>
                    <a:pt x="1876" y="14716"/>
                    <a:pt x="1403" y="14470"/>
                    <a:pt x="1108" y="13936"/>
                  </a:cubicBezTo>
                  <a:cubicBezTo>
                    <a:pt x="813" y="13402"/>
                    <a:pt x="695" y="12581"/>
                    <a:pt x="1285" y="11431"/>
                  </a:cubicBezTo>
                  <a:cubicBezTo>
                    <a:pt x="1876" y="10281"/>
                    <a:pt x="3174" y="8803"/>
                    <a:pt x="4885" y="7448"/>
                  </a:cubicBezTo>
                  <a:cubicBezTo>
                    <a:pt x="6597" y="6093"/>
                    <a:pt x="8721" y="4861"/>
                    <a:pt x="10079" y="4039"/>
                  </a:cubicBezTo>
                  <a:cubicBezTo>
                    <a:pt x="11436" y="3218"/>
                    <a:pt x="12026" y="2808"/>
                    <a:pt x="12262" y="2808"/>
                  </a:cubicBezTo>
                  <a:cubicBezTo>
                    <a:pt x="12499" y="2808"/>
                    <a:pt x="12380" y="3218"/>
                    <a:pt x="11613" y="5025"/>
                  </a:cubicBezTo>
                  <a:cubicBezTo>
                    <a:pt x="10846" y="6832"/>
                    <a:pt x="9430" y="10035"/>
                    <a:pt x="8485" y="12745"/>
                  </a:cubicBezTo>
                  <a:cubicBezTo>
                    <a:pt x="7541" y="15455"/>
                    <a:pt x="7069" y="17673"/>
                    <a:pt x="6951" y="19028"/>
                  </a:cubicBezTo>
                  <a:cubicBezTo>
                    <a:pt x="6833" y="20383"/>
                    <a:pt x="7069" y="20876"/>
                    <a:pt x="7482" y="21163"/>
                  </a:cubicBezTo>
                  <a:cubicBezTo>
                    <a:pt x="7895" y="21451"/>
                    <a:pt x="8485" y="21533"/>
                    <a:pt x="9371" y="21246"/>
                  </a:cubicBezTo>
                  <a:cubicBezTo>
                    <a:pt x="10256" y="20958"/>
                    <a:pt x="11436" y="20301"/>
                    <a:pt x="12380" y="19439"/>
                  </a:cubicBezTo>
                  <a:cubicBezTo>
                    <a:pt x="13325" y="18576"/>
                    <a:pt x="14033" y="17509"/>
                    <a:pt x="14446" y="16769"/>
                  </a:cubicBezTo>
                  <a:cubicBezTo>
                    <a:pt x="14859" y="16030"/>
                    <a:pt x="14977" y="15620"/>
                    <a:pt x="14800" y="15209"/>
                  </a:cubicBezTo>
                  <a:cubicBezTo>
                    <a:pt x="14623" y="14798"/>
                    <a:pt x="14151" y="14388"/>
                    <a:pt x="14269" y="14223"/>
                  </a:cubicBezTo>
                  <a:cubicBezTo>
                    <a:pt x="14387" y="14059"/>
                    <a:pt x="15095" y="14141"/>
                    <a:pt x="16394" y="13936"/>
                  </a:cubicBezTo>
                  <a:cubicBezTo>
                    <a:pt x="17692" y="13731"/>
                    <a:pt x="19580" y="13238"/>
                    <a:pt x="21469" y="127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4673411" y="5089984"/>
              <a:ext cx="285081" cy="368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42" fill="norm" stroke="1" extrusionOk="0">
                  <a:moveTo>
                    <a:pt x="21552" y="2997"/>
                  </a:moveTo>
                  <a:cubicBezTo>
                    <a:pt x="21232" y="2015"/>
                    <a:pt x="20912" y="1033"/>
                    <a:pt x="20272" y="481"/>
                  </a:cubicBezTo>
                  <a:cubicBezTo>
                    <a:pt x="19632" y="-71"/>
                    <a:pt x="18672" y="-194"/>
                    <a:pt x="16272" y="358"/>
                  </a:cubicBezTo>
                  <a:cubicBezTo>
                    <a:pt x="13872" y="911"/>
                    <a:pt x="10032" y="2138"/>
                    <a:pt x="7232" y="3611"/>
                  </a:cubicBezTo>
                  <a:cubicBezTo>
                    <a:pt x="4432" y="5083"/>
                    <a:pt x="2672" y="6801"/>
                    <a:pt x="1632" y="9133"/>
                  </a:cubicBezTo>
                  <a:cubicBezTo>
                    <a:pt x="592" y="11465"/>
                    <a:pt x="272" y="14411"/>
                    <a:pt x="112" y="16190"/>
                  </a:cubicBezTo>
                  <a:cubicBezTo>
                    <a:pt x="-48" y="17970"/>
                    <a:pt x="-48" y="18583"/>
                    <a:pt x="192" y="19258"/>
                  </a:cubicBezTo>
                  <a:cubicBezTo>
                    <a:pt x="432" y="19933"/>
                    <a:pt x="912" y="20670"/>
                    <a:pt x="1632" y="21038"/>
                  </a:cubicBezTo>
                  <a:cubicBezTo>
                    <a:pt x="2352" y="21406"/>
                    <a:pt x="3312" y="21406"/>
                    <a:pt x="5472" y="21222"/>
                  </a:cubicBezTo>
                  <a:cubicBezTo>
                    <a:pt x="7632" y="21038"/>
                    <a:pt x="10992" y="20670"/>
                    <a:pt x="13232" y="20301"/>
                  </a:cubicBezTo>
                  <a:cubicBezTo>
                    <a:pt x="15472" y="19933"/>
                    <a:pt x="16592" y="19565"/>
                    <a:pt x="17712" y="191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4663161" y="5319442"/>
              <a:ext cx="238186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015" y="21600"/>
                  </a:moveTo>
                  <a:cubicBezTo>
                    <a:pt x="1059" y="20700"/>
                    <a:pt x="103" y="19800"/>
                    <a:pt x="8" y="17550"/>
                  </a:cubicBezTo>
                  <a:cubicBezTo>
                    <a:pt x="-88" y="15300"/>
                    <a:pt x="677" y="11700"/>
                    <a:pt x="4404" y="8550"/>
                  </a:cubicBezTo>
                  <a:cubicBezTo>
                    <a:pt x="8131" y="5400"/>
                    <a:pt x="14822" y="2700"/>
                    <a:pt x="215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4988121" y="5325792"/>
              <a:ext cx="8467" cy="17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114"/>
                    <a:pt x="0" y="8229"/>
                    <a:pt x="0" y="11829"/>
                  </a:cubicBezTo>
                  <a:cubicBezTo>
                    <a:pt x="0" y="15429"/>
                    <a:pt x="10800" y="1851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5352646" y="5162154"/>
              <a:ext cx="202686" cy="38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19" fill="norm" stroke="1" extrusionOk="0">
                  <a:moveTo>
                    <a:pt x="21325" y="14083"/>
                  </a:moveTo>
                  <a:cubicBezTo>
                    <a:pt x="17985" y="11486"/>
                    <a:pt x="14645" y="8889"/>
                    <a:pt x="13086" y="6883"/>
                  </a:cubicBezTo>
                  <a:cubicBezTo>
                    <a:pt x="11527" y="4876"/>
                    <a:pt x="11750" y="3460"/>
                    <a:pt x="12529" y="2398"/>
                  </a:cubicBezTo>
                  <a:cubicBezTo>
                    <a:pt x="13309" y="1335"/>
                    <a:pt x="14645" y="627"/>
                    <a:pt x="15981" y="273"/>
                  </a:cubicBezTo>
                  <a:cubicBezTo>
                    <a:pt x="17317" y="-81"/>
                    <a:pt x="18653" y="-81"/>
                    <a:pt x="19544" y="214"/>
                  </a:cubicBezTo>
                  <a:cubicBezTo>
                    <a:pt x="20434" y="509"/>
                    <a:pt x="20880" y="1099"/>
                    <a:pt x="20434" y="2575"/>
                  </a:cubicBezTo>
                  <a:cubicBezTo>
                    <a:pt x="19989" y="4050"/>
                    <a:pt x="18653" y="6411"/>
                    <a:pt x="15758" y="8712"/>
                  </a:cubicBezTo>
                  <a:cubicBezTo>
                    <a:pt x="12863" y="11014"/>
                    <a:pt x="8410" y="13257"/>
                    <a:pt x="5292" y="14673"/>
                  </a:cubicBezTo>
                  <a:cubicBezTo>
                    <a:pt x="2174" y="16089"/>
                    <a:pt x="393" y="16680"/>
                    <a:pt x="59" y="16916"/>
                  </a:cubicBezTo>
                  <a:cubicBezTo>
                    <a:pt x="-275" y="17152"/>
                    <a:pt x="838" y="17034"/>
                    <a:pt x="2509" y="16857"/>
                  </a:cubicBezTo>
                  <a:cubicBezTo>
                    <a:pt x="4179" y="16680"/>
                    <a:pt x="6405" y="16444"/>
                    <a:pt x="8076" y="16385"/>
                  </a:cubicBezTo>
                  <a:cubicBezTo>
                    <a:pt x="9746" y="16326"/>
                    <a:pt x="10859" y="16444"/>
                    <a:pt x="11304" y="16798"/>
                  </a:cubicBezTo>
                  <a:cubicBezTo>
                    <a:pt x="11750" y="17152"/>
                    <a:pt x="11527" y="17742"/>
                    <a:pt x="10859" y="18391"/>
                  </a:cubicBezTo>
                  <a:cubicBezTo>
                    <a:pt x="10191" y="19040"/>
                    <a:pt x="9078" y="19748"/>
                    <a:pt x="9523" y="20280"/>
                  </a:cubicBezTo>
                  <a:cubicBezTo>
                    <a:pt x="9968" y="20811"/>
                    <a:pt x="11972" y="21165"/>
                    <a:pt x="13977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5966311" y="5174217"/>
              <a:ext cx="236031" cy="35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52" fill="norm" stroke="1" extrusionOk="0">
                  <a:moveTo>
                    <a:pt x="20800" y="6086"/>
                  </a:moveTo>
                  <a:cubicBezTo>
                    <a:pt x="20992" y="4808"/>
                    <a:pt x="21183" y="3530"/>
                    <a:pt x="21278" y="2571"/>
                  </a:cubicBezTo>
                  <a:cubicBezTo>
                    <a:pt x="21374" y="1612"/>
                    <a:pt x="21374" y="973"/>
                    <a:pt x="20323" y="526"/>
                  </a:cubicBezTo>
                  <a:cubicBezTo>
                    <a:pt x="19271" y="79"/>
                    <a:pt x="17169" y="-177"/>
                    <a:pt x="14588" y="143"/>
                  </a:cubicBezTo>
                  <a:cubicBezTo>
                    <a:pt x="12008" y="462"/>
                    <a:pt x="8949" y="1357"/>
                    <a:pt x="6655" y="3082"/>
                  </a:cubicBezTo>
                  <a:cubicBezTo>
                    <a:pt x="4362" y="4808"/>
                    <a:pt x="2832" y="7364"/>
                    <a:pt x="1877" y="10240"/>
                  </a:cubicBezTo>
                  <a:cubicBezTo>
                    <a:pt x="921" y="13115"/>
                    <a:pt x="539" y="16311"/>
                    <a:pt x="252" y="18228"/>
                  </a:cubicBezTo>
                  <a:cubicBezTo>
                    <a:pt x="-35" y="20145"/>
                    <a:pt x="-226" y="20784"/>
                    <a:pt x="539" y="21103"/>
                  </a:cubicBezTo>
                  <a:cubicBezTo>
                    <a:pt x="1303" y="21423"/>
                    <a:pt x="3024" y="21423"/>
                    <a:pt x="6178" y="21167"/>
                  </a:cubicBezTo>
                  <a:cubicBezTo>
                    <a:pt x="9331" y="20912"/>
                    <a:pt x="13919" y="20401"/>
                    <a:pt x="18507" y="198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5987087" y="5381717"/>
              <a:ext cx="177784" cy="3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1118"/>
                  </a:moveTo>
                  <a:cubicBezTo>
                    <a:pt x="257" y="15434"/>
                    <a:pt x="514" y="9750"/>
                    <a:pt x="2571" y="5771"/>
                  </a:cubicBezTo>
                  <a:cubicBezTo>
                    <a:pt x="4629" y="1792"/>
                    <a:pt x="8486" y="-482"/>
                    <a:pt x="11957" y="86"/>
                  </a:cubicBezTo>
                  <a:cubicBezTo>
                    <a:pt x="15429" y="655"/>
                    <a:pt x="18514" y="4066"/>
                    <a:pt x="21600" y="7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6241063" y="5437564"/>
              <a:ext cx="139687" cy="13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285"/>
                  </a:moveTo>
                  <a:cubicBezTo>
                    <a:pt x="982" y="1996"/>
                    <a:pt x="1964" y="706"/>
                    <a:pt x="3273" y="223"/>
                  </a:cubicBezTo>
                  <a:cubicBezTo>
                    <a:pt x="4582" y="-261"/>
                    <a:pt x="6218" y="61"/>
                    <a:pt x="7364" y="1029"/>
                  </a:cubicBezTo>
                  <a:cubicBezTo>
                    <a:pt x="8509" y="1996"/>
                    <a:pt x="9164" y="3608"/>
                    <a:pt x="8836" y="6026"/>
                  </a:cubicBezTo>
                  <a:cubicBezTo>
                    <a:pt x="8509" y="8443"/>
                    <a:pt x="7200" y="11667"/>
                    <a:pt x="5891" y="13924"/>
                  </a:cubicBezTo>
                  <a:cubicBezTo>
                    <a:pt x="4582" y="16181"/>
                    <a:pt x="3273" y="17470"/>
                    <a:pt x="3436" y="18599"/>
                  </a:cubicBezTo>
                  <a:cubicBezTo>
                    <a:pt x="3600" y="19727"/>
                    <a:pt x="5236" y="20694"/>
                    <a:pt x="8509" y="21017"/>
                  </a:cubicBezTo>
                  <a:cubicBezTo>
                    <a:pt x="11782" y="21339"/>
                    <a:pt x="16691" y="21017"/>
                    <a:pt x="21600" y="206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6989806" y="5392979"/>
              <a:ext cx="241758" cy="14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189" fill="norm" stroke="1" extrusionOk="0">
                  <a:moveTo>
                    <a:pt x="14693" y="2147"/>
                  </a:moveTo>
                  <a:cubicBezTo>
                    <a:pt x="13754" y="667"/>
                    <a:pt x="12815" y="-812"/>
                    <a:pt x="10467" y="520"/>
                  </a:cubicBezTo>
                  <a:cubicBezTo>
                    <a:pt x="8119" y="1851"/>
                    <a:pt x="4363" y="5994"/>
                    <a:pt x="2297" y="9544"/>
                  </a:cubicBezTo>
                  <a:cubicBezTo>
                    <a:pt x="231" y="13095"/>
                    <a:pt x="-145" y="16054"/>
                    <a:pt x="43" y="17977"/>
                  </a:cubicBezTo>
                  <a:cubicBezTo>
                    <a:pt x="231" y="19900"/>
                    <a:pt x="982" y="20788"/>
                    <a:pt x="2766" y="19752"/>
                  </a:cubicBezTo>
                  <a:cubicBezTo>
                    <a:pt x="4551" y="18717"/>
                    <a:pt x="7368" y="15758"/>
                    <a:pt x="9058" y="13687"/>
                  </a:cubicBezTo>
                  <a:cubicBezTo>
                    <a:pt x="10749" y="11615"/>
                    <a:pt x="11312" y="10432"/>
                    <a:pt x="11782" y="8952"/>
                  </a:cubicBezTo>
                  <a:cubicBezTo>
                    <a:pt x="12252" y="7473"/>
                    <a:pt x="12627" y="5698"/>
                    <a:pt x="13003" y="5550"/>
                  </a:cubicBezTo>
                  <a:cubicBezTo>
                    <a:pt x="13378" y="5402"/>
                    <a:pt x="13754" y="6881"/>
                    <a:pt x="15163" y="9396"/>
                  </a:cubicBezTo>
                  <a:cubicBezTo>
                    <a:pt x="16572" y="11911"/>
                    <a:pt x="19013" y="15462"/>
                    <a:pt x="21455" y="190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7248348" y="5401984"/>
              <a:ext cx="160998" cy="9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300" y="8452"/>
                  </a:moveTo>
                  <a:cubicBezTo>
                    <a:pt x="20" y="6104"/>
                    <a:pt x="-261" y="3756"/>
                    <a:pt x="440" y="3052"/>
                  </a:cubicBezTo>
                  <a:cubicBezTo>
                    <a:pt x="1142" y="2348"/>
                    <a:pt x="2825" y="3287"/>
                    <a:pt x="4929" y="5869"/>
                  </a:cubicBezTo>
                  <a:cubicBezTo>
                    <a:pt x="7033" y="8452"/>
                    <a:pt x="9557" y="12678"/>
                    <a:pt x="10679" y="15965"/>
                  </a:cubicBezTo>
                  <a:cubicBezTo>
                    <a:pt x="11801" y="19252"/>
                    <a:pt x="11521" y="21600"/>
                    <a:pt x="11100" y="21600"/>
                  </a:cubicBezTo>
                  <a:cubicBezTo>
                    <a:pt x="10679" y="21600"/>
                    <a:pt x="10118" y="19252"/>
                    <a:pt x="9838" y="16670"/>
                  </a:cubicBezTo>
                  <a:cubicBezTo>
                    <a:pt x="9557" y="14087"/>
                    <a:pt x="9557" y="11270"/>
                    <a:pt x="11521" y="8452"/>
                  </a:cubicBezTo>
                  <a:cubicBezTo>
                    <a:pt x="13484" y="5635"/>
                    <a:pt x="17412" y="2817"/>
                    <a:pt x="2133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7434743" y="5387359"/>
              <a:ext cx="107940" cy="17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0" y="8824"/>
                  </a:moveTo>
                  <a:cubicBezTo>
                    <a:pt x="3812" y="7783"/>
                    <a:pt x="7623" y="6743"/>
                    <a:pt x="10376" y="5832"/>
                  </a:cubicBezTo>
                  <a:cubicBezTo>
                    <a:pt x="13129" y="4921"/>
                    <a:pt x="14823" y="4140"/>
                    <a:pt x="16094" y="3099"/>
                  </a:cubicBezTo>
                  <a:cubicBezTo>
                    <a:pt x="17365" y="2058"/>
                    <a:pt x="18212" y="757"/>
                    <a:pt x="17576" y="236"/>
                  </a:cubicBezTo>
                  <a:cubicBezTo>
                    <a:pt x="16941" y="-284"/>
                    <a:pt x="14824" y="-24"/>
                    <a:pt x="11647" y="1798"/>
                  </a:cubicBezTo>
                  <a:cubicBezTo>
                    <a:pt x="8471" y="3620"/>
                    <a:pt x="4235" y="7003"/>
                    <a:pt x="2118" y="9865"/>
                  </a:cubicBezTo>
                  <a:cubicBezTo>
                    <a:pt x="0" y="12728"/>
                    <a:pt x="0" y="15070"/>
                    <a:pt x="3600" y="16892"/>
                  </a:cubicBezTo>
                  <a:cubicBezTo>
                    <a:pt x="7200" y="18714"/>
                    <a:pt x="14400" y="20015"/>
                    <a:pt x="21600" y="21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8283295" y="5229421"/>
              <a:ext cx="319732" cy="33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75" fill="norm" stroke="1" extrusionOk="0">
                  <a:moveTo>
                    <a:pt x="1857" y="15768"/>
                  </a:moveTo>
                  <a:cubicBezTo>
                    <a:pt x="1431" y="17244"/>
                    <a:pt x="1005" y="18720"/>
                    <a:pt x="721" y="19793"/>
                  </a:cubicBezTo>
                  <a:cubicBezTo>
                    <a:pt x="436" y="20866"/>
                    <a:pt x="294" y="21537"/>
                    <a:pt x="152" y="21470"/>
                  </a:cubicBezTo>
                  <a:cubicBezTo>
                    <a:pt x="10" y="21403"/>
                    <a:pt x="-132" y="20598"/>
                    <a:pt x="223" y="18518"/>
                  </a:cubicBezTo>
                  <a:cubicBezTo>
                    <a:pt x="579" y="16439"/>
                    <a:pt x="1431" y="13085"/>
                    <a:pt x="2213" y="9999"/>
                  </a:cubicBezTo>
                  <a:cubicBezTo>
                    <a:pt x="2994" y="6913"/>
                    <a:pt x="3705" y="4096"/>
                    <a:pt x="4202" y="2352"/>
                  </a:cubicBezTo>
                  <a:cubicBezTo>
                    <a:pt x="4700" y="608"/>
                    <a:pt x="4984" y="-63"/>
                    <a:pt x="5339" y="4"/>
                  </a:cubicBezTo>
                  <a:cubicBezTo>
                    <a:pt x="5694" y="71"/>
                    <a:pt x="6121" y="876"/>
                    <a:pt x="6831" y="2553"/>
                  </a:cubicBezTo>
                  <a:cubicBezTo>
                    <a:pt x="7542" y="4230"/>
                    <a:pt x="8536" y="6779"/>
                    <a:pt x="9389" y="8188"/>
                  </a:cubicBezTo>
                  <a:cubicBezTo>
                    <a:pt x="10242" y="9597"/>
                    <a:pt x="10952" y="9865"/>
                    <a:pt x="12089" y="9127"/>
                  </a:cubicBezTo>
                  <a:cubicBezTo>
                    <a:pt x="13226" y="8389"/>
                    <a:pt x="14789" y="6645"/>
                    <a:pt x="15855" y="5505"/>
                  </a:cubicBezTo>
                  <a:cubicBezTo>
                    <a:pt x="16921" y="4364"/>
                    <a:pt x="17489" y="3828"/>
                    <a:pt x="18129" y="3626"/>
                  </a:cubicBezTo>
                  <a:cubicBezTo>
                    <a:pt x="18768" y="3425"/>
                    <a:pt x="19479" y="3559"/>
                    <a:pt x="19834" y="3962"/>
                  </a:cubicBezTo>
                  <a:cubicBezTo>
                    <a:pt x="20189" y="4364"/>
                    <a:pt x="20189" y="5035"/>
                    <a:pt x="20260" y="6980"/>
                  </a:cubicBezTo>
                  <a:cubicBezTo>
                    <a:pt x="20331" y="8926"/>
                    <a:pt x="20473" y="12146"/>
                    <a:pt x="20686" y="14494"/>
                  </a:cubicBezTo>
                  <a:cubicBezTo>
                    <a:pt x="20900" y="16841"/>
                    <a:pt x="21184" y="18317"/>
                    <a:pt x="21468" y="197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8726579" y="5270390"/>
              <a:ext cx="270109" cy="28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92" fill="norm" stroke="1" extrusionOk="0">
                  <a:moveTo>
                    <a:pt x="21536" y="4158"/>
                  </a:moveTo>
                  <a:cubicBezTo>
                    <a:pt x="21367" y="3364"/>
                    <a:pt x="21199" y="2570"/>
                    <a:pt x="20355" y="1617"/>
                  </a:cubicBezTo>
                  <a:cubicBezTo>
                    <a:pt x="19511" y="664"/>
                    <a:pt x="17992" y="-448"/>
                    <a:pt x="15545" y="187"/>
                  </a:cubicBezTo>
                  <a:cubicBezTo>
                    <a:pt x="13098" y="823"/>
                    <a:pt x="9724" y="3205"/>
                    <a:pt x="7108" y="6064"/>
                  </a:cubicBezTo>
                  <a:cubicBezTo>
                    <a:pt x="4492" y="8923"/>
                    <a:pt x="2636" y="12258"/>
                    <a:pt x="1539" y="14402"/>
                  </a:cubicBezTo>
                  <a:cubicBezTo>
                    <a:pt x="442" y="16546"/>
                    <a:pt x="105" y="17499"/>
                    <a:pt x="20" y="18373"/>
                  </a:cubicBezTo>
                  <a:cubicBezTo>
                    <a:pt x="-64" y="19246"/>
                    <a:pt x="105" y="20040"/>
                    <a:pt x="611" y="20517"/>
                  </a:cubicBezTo>
                  <a:cubicBezTo>
                    <a:pt x="1117" y="20993"/>
                    <a:pt x="1961" y="21152"/>
                    <a:pt x="4745" y="21073"/>
                  </a:cubicBezTo>
                  <a:cubicBezTo>
                    <a:pt x="7530" y="20993"/>
                    <a:pt x="12255" y="20676"/>
                    <a:pt x="15039" y="20358"/>
                  </a:cubicBezTo>
                  <a:cubicBezTo>
                    <a:pt x="17824" y="20040"/>
                    <a:pt x="18667" y="19723"/>
                    <a:pt x="19511" y="19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8793241" y="5437878"/>
              <a:ext cx="108206" cy="3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381" fill="norm" stroke="1" extrusionOk="0">
                  <a:moveTo>
                    <a:pt x="6283" y="20381"/>
                  </a:moveTo>
                  <a:cubicBezTo>
                    <a:pt x="3375" y="14028"/>
                    <a:pt x="468" y="7675"/>
                    <a:pt x="52" y="3863"/>
                  </a:cubicBezTo>
                  <a:cubicBezTo>
                    <a:pt x="-363" y="52"/>
                    <a:pt x="1714" y="-1219"/>
                    <a:pt x="5660" y="1322"/>
                  </a:cubicBezTo>
                  <a:cubicBezTo>
                    <a:pt x="9606" y="3863"/>
                    <a:pt x="15422" y="10216"/>
                    <a:pt x="21237" y="165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8958590" y="5522622"/>
              <a:ext cx="107940" cy="17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4022723" y="5890533"/>
              <a:ext cx="180600" cy="48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429" fill="norm" stroke="1" extrusionOk="0">
                  <a:moveTo>
                    <a:pt x="2461" y="9834"/>
                  </a:moveTo>
                  <a:cubicBezTo>
                    <a:pt x="2461" y="13387"/>
                    <a:pt x="2461" y="16941"/>
                    <a:pt x="2461" y="18951"/>
                  </a:cubicBezTo>
                  <a:cubicBezTo>
                    <a:pt x="2461" y="20961"/>
                    <a:pt x="2461" y="21429"/>
                    <a:pt x="2461" y="21429"/>
                  </a:cubicBezTo>
                  <a:cubicBezTo>
                    <a:pt x="2461" y="21429"/>
                    <a:pt x="2461" y="20961"/>
                    <a:pt x="1975" y="19185"/>
                  </a:cubicBezTo>
                  <a:cubicBezTo>
                    <a:pt x="1490" y="17408"/>
                    <a:pt x="519" y="14323"/>
                    <a:pt x="155" y="11611"/>
                  </a:cubicBezTo>
                  <a:cubicBezTo>
                    <a:pt x="-209" y="8899"/>
                    <a:pt x="34" y="6561"/>
                    <a:pt x="1247" y="4691"/>
                  </a:cubicBezTo>
                  <a:cubicBezTo>
                    <a:pt x="2461" y="2821"/>
                    <a:pt x="4645" y="1419"/>
                    <a:pt x="6465" y="671"/>
                  </a:cubicBezTo>
                  <a:cubicBezTo>
                    <a:pt x="8285" y="-77"/>
                    <a:pt x="9742" y="-171"/>
                    <a:pt x="11926" y="250"/>
                  </a:cubicBezTo>
                  <a:cubicBezTo>
                    <a:pt x="14110" y="671"/>
                    <a:pt x="17022" y="1606"/>
                    <a:pt x="18843" y="2774"/>
                  </a:cubicBezTo>
                  <a:cubicBezTo>
                    <a:pt x="20663" y="3943"/>
                    <a:pt x="21391" y="5346"/>
                    <a:pt x="19935" y="6608"/>
                  </a:cubicBezTo>
                  <a:cubicBezTo>
                    <a:pt x="18479" y="7871"/>
                    <a:pt x="14838" y="8993"/>
                    <a:pt x="11562" y="9741"/>
                  </a:cubicBezTo>
                  <a:cubicBezTo>
                    <a:pt x="8285" y="10489"/>
                    <a:pt x="5373" y="10863"/>
                    <a:pt x="2461" y="112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4190218" y="6151209"/>
              <a:ext cx="203180" cy="18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8100"/>
                  </a:moveTo>
                  <a:cubicBezTo>
                    <a:pt x="675" y="6873"/>
                    <a:pt x="1350" y="5645"/>
                    <a:pt x="2362" y="5155"/>
                  </a:cubicBezTo>
                  <a:cubicBezTo>
                    <a:pt x="3375" y="4664"/>
                    <a:pt x="4725" y="4909"/>
                    <a:pt x="6300" y="6382"/>
                  </a:cubicBezTo>
                  <a:cubicBezTo>
                    <a:pt x="7875" y="7855"/>
                    <a:pt x="9675" y="10555"/>
                    <a:pt x="10463" y="13132"/>
                  </a:cubicBezTo>
                  <a:cubicBezTo>
                    <a:pt x="11250" y="15709"/>
                    <a:pt x="11025" y="18164"/>
                    <a:pt x="10350" y="19636"/>
                  </a:cubicBezTo>
                  <a:cubicBezTo>
                    <a:pt x="9675" y="21109"/>
                    <a:pt x="8550" y="21600"/>
                    <a:pt x="7650" y="20864"/>
                  </a:cubicBezTo>
                  <a:cubicBezTo>
                    <a:pt x="6750" y="20127"/>
                    <a:pt x="6075" y="18164"/>
                    <a:pt x="6750" y="14727"/>
                  </a:cubicBezTo>
                  <a:cubicBezTo>
                    <a:pt x="7425" y="11291"/>
                    <a:pt x="9450" y="6382"/>
                    <a:pt x="12150" y="3682"/>
                  </a:cubicBezTo>
                  <a:cubicBezTo>
                    <a:pt x="14850" y="982"/>
                    <a:pt x="18225" y="49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4568618" y="5943944"/>
              <a:ext cx="256537" cy="44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271" fill="norm" stroke="1" extrusionOk="0">
                  <a:moveTo>
                    <a:pt x="16933" y="2325"/>
                  </a:moveTo>
                  <a:cubicBezTo>
                    <a:pt x="16933" y="1615"/>
                    <a:pt x="16933" y="905"/>
                    <a:pt x="16411" y="449"/>
                  </a:cubicBezTo>
                  <a:cubicBezTo>
                    <a:pt x="15888" y="-7"/>
                    <a:pt x="14843" y="-210"/>
                    <a:pt x="13101" y="297"/>
                  </a:cubicBezTo>
                  <a:cubicBezTo>
                    <a:pt x="11359" y="804"/>
                    <a:pt x="8920" y="2021"/>
                    <a:pt x="6482" y="4151"/>
                  </a:cubicBezTo>
                  <a:cubicBezTo>
                    <a:pt x="4043" y="6280"/>
                    <a:pt x="1604" y="9322"/>
                    <a:pt x="559" y="12060"/>
                  </a:cubicBezTo>
                  <a:cubicBezTo>
                    <a:pt x="-486" y="14798"/>
                    <a:pt x="-138" y="17232"/>
                    <a:pt x="2214" y="18804"/>
                  </a:cubicBezTo>
                  <a:cubicBezTo>
                    <a:pt x="4566" y="20376"/>
                    <a:pt x="8920" y="21086"/>
                    <a:pt x="12404" y="21238"/>
                  </a:cubicBezTo>
                  <a:cubicBezTo>
                    <a:pt x="15888" y="21390"/>
                    <a:pt x="18501" y="20984"/>
                    <a:pt x="21114" y="205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4881074" y="6038875"/>
              <a:ext cx="223453" cy="318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64" fill="norm" stroke="1" extrusionOk="0">
                  <a:moveTo>
                    <a:pt x="21514" y="2001"/>
                  </a:moveTo>
                  <a:cubicBezTo>
                    <a:pt x="21106" y="1290"/>
                    <a:pt x="20699" y="580"/>
                    <a:pt x="19171" y="224"/>
                  </a:cubicBezTo>
                  <a:cubicBezTo>
                    <a:pt x="17642" y="-131"/>
                    <a:pt x="14993" y="-131"/>
                    <a:pt x="12344" y="722"/>
                  </a:cubicBezTo>
                  <a:cubicBezTo>
                    <a:pt x="9695" y="1574"/>
                    <a:pt x="7046" y="3280"/>
                    <a:pt x="5212" y="5837"/>
                  </a:cubicBezTo>
                  <a:cubicBezTo>
                    <a:pt x="3378" y="8395"/>
                    <a:pt x="2359" y="11806"/>
                    <a:pt x="1748" y="13937"/>
                  </a:cubicBezTo>
                  <a:cubicBezTo>
                    <a:pt x="1137" y="16069"/>
                    <a:pt x="933" y="16922"/>
                    <a:pt x="627" y="17703"/>
                  </a:cubicBezTo>
                  <a:cubicBezTo>
                    <a:pt x="322" y="18485"/>
                    <a:pt x="-86" y="19195"/>
                    <a:pt x="16" y="19835"/>
                  </a:cubicBezTo>
                  <a:cubicBezTo>
                    <a:pt x="118" y="20474"/>
                    <a:pt x="729" y="21043"/>
                    <a:pt x="3378" y="21256"/>
                  </a:cubicBezTo>
                  <a:cubicBezTo>
                    <a:pt x="6027" y="21469"/>
                    <a:pt x="10714" y="21327"/>
                    <a:pt x="13669" y="21185"/>
                  </a:cubicBezTo>
                  <a:cubicBezTo>
                    <a:pt x="16623" y="21043"/>
                    <a:pt x="17846" y="20901"/>
                    <a:pt x="19069" y="207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4863250" y="6262504"/>
              <a:ext cx="228578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00" y="11918"/>
                    <a:pt x="5600" y="3818"/>
                    <a:pt x="9200" y="1118"/>
                  </a:cubicBezTo>
                  <a:cubicBezTo>
                    <a:pt x="12800" y="-1582"/>
                    <a:pt x="1720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180718" y="6322642"/>
              <a:ext cx="19050" cy="1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440"/>
                    <a:pt x="7200" y="2880"/>
                    <a:pt x="3600" y="6480"/>
                  </a:cubicBezTo>
                  <a:cubicBezTo>
                    <a:pt x="0" y="10080"/>
                    <a:pt x="0" y="1584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5438926" y="6087715"/>
              <a:ext cx="217462" cy="36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06" fill="norm" stroke="1" extrusionOk="0">
                  <a:moveTo>
                    <a:pt x="5243" y="0"/>
                  </a:moveTo>
                  <a:cubicBezTo>
                    <a:pt x="4194" y="0"/>
                    <a:pt x="3146" y="0"/>
                    <a:pt x="2412" y="368"/>
                  </a:cubicBezTo>
                  <a:cubicBezTo>
                    <a:pt x="1678" y="736"/>
                    <a:pt x="1258" y="1473"/>
                    <a:pt x="839" y="3498"/>
                  </a:cubicBezTo>
                  <a:cubicBezTo>
                    <a:pt x="419" y="5523"/>
                    <a:pt x="0" y="8836"/>
                    <a:pt x="0" y="11536"/>
                  </a:cubicBezTo>
                  <a:cubicBezTo>
                    <a:pt x="0" y="14236"/>
                    <a:pt x="419" y="16323"/>
                    <a:pt x="839" y="17857"/>
                  </a:cubicBezTo>
                  <a:cubicBezTo>
                    <a:pt x="1258" y="19391"/>
                    <a:pt x="1678" y="20373"/>
                    <a:pt x="2412" y="20925"/>
                  </a:cubicBezTo>
                  <a:cubicBezTo>
                    <a:pt x="3146" y="21477"/>
                    <a:pt x="4194" y="21600"/>
                    <a:pt x="6816" y="21048"/>
                  </a:cubicBezTo>
                  <a:cubicBezTo>
                    <a:pt x="9437" y="20495"/>
                    <a:pt x="13631" y="19268"/>
                    <a:pt x="16357" y="17366"/>
                  </a:cubicBezTo>
                  <a:cubicBezTo>
                    <a:pt x="19084" y="15464"/>
                    <a:pt x="20342" y="12886"/>
                    <a:pt x="20971" y="10923"/>
                  </a:cubicBezTo>
                  <a:cubicBezTo>
                    <a:pt x="21600" y="8959"/>
                    <a:pt x="21600" y="7609"/>
                    <a:pt x="21495" y="6566"/>
                  </a:cubicBezTo>
                  <a:cubicBezTo>
                    <a:pt x="21390" y="5523"/>
                    <a:pt x="21181" y="4786"/>
                    <a:pt x="20761" y="4111"/>
                  </a:cubicBezTo>
                  <a:cubicBezTo>
                    <a:pt x="20342" y="3436"/>
                    <a:pt x="19713" y="2823"/>
                    <a:pt x="19293" y="2945"/>
                  </a:cubicBezTo>
                  <a:cubicBezTo>
                    <a:pt x="18874" y="3068"/>
                    <a:pt x="18664" y="3927"/>
                    <a:pt x="18979" y="4602"/>
                  </a:cubicBezTo>
                  <a:cubicBezTo>
                    <a:pt x="19293" y="5277"/>
                    <a:pt x="20132" y="5768"/>
                    <a:pt x="20971" y="6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810394" y="6060336"/>
              <a:ext cx="267390" cy="39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46" fill="norm" stroke="1" extrusionOk="0">
                  <a:moveTo>
                    <a:pt x="21176" y="3899"/>
                  </a:moveTo>
                  <a:cubicBezTo>
                    <a:pt x="21344" y="3095"/>
                    <a:pt x="21513" y="2291"/>
                    <a:pt x="20754" y="1601"/>
                  </a:cubicBezTo>
                  <a:cubicBezTo>
                    <a:pt x="19994" y="912"/>
                    <a:pt x="18307" y="338"/>
                    <a:pt x="16113" y="108"/>
                  </a:cubicBezTo>
                  <a:cubicBezTo>
                    <a:pt x="13919" y="-122"/>
                    <a:pt x="11219" y="-7"/>
                    <a:pt x="9194" y="682"/>
                  </a:cubicBezTo>
                  <a:cubicBezTo>
                    <a:pt x="7169" y="1372"/>
                    <a:pt x="5819" y="2635"/>
                    <a:pt x="4638" y="4761"/>
                  </a:cubicBezTo>
                  <a:cubicBezTo>
                    <a:pt x="3457" y="6887"/>
                    <a:pt x="2444" y="9874"/>
                    <a:pt x="1685" y="12344"/>
                  </a:cubicBezTo>
                  <a:cubicBezTo>
                    <a:pt x="926" y="14814"/>
                    <a:pt x="419" y="16767"/>
                    <a:pt x="166" y="18204"/>
                  </a:cubicBezTo>
                  <a:cubicBezTo>
                    <a:pt x="-87" y="19640"/>
                    <a:pt x="-87" y="20559"/>
                    <a:pt x="419" y="21018"/>
                  </a:cubicBezTo>
                  <a:cubicBezTo>
                    <a:pt x="925" y="21478"/>
                    <a:pt x="1938" y="21478"/>
                    <a:pt x="3372" y="21421"/>
                  </a:cubicBezTo>
                  <a:cubicBezTo>
                    <a:pt x="4807" y="21363"/>
                    <a:pt x="6663" y="21248"/>
                    <a:pt x="8013" y="20904"/>
                  </a:cubicBezTo>
                  <a:cubicBezTo>
                    <a:pt x="9363" y="20559"/>
                    <a:pt x="10207" y="19984"/>
                    <a:pt x="11050" y="194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5826754" y="6301150"/>
              <a:ext cx="236527" cy="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970" fill="norm" stroke="1" extrusionOk="0">
                  <a:moveTo>
                    <a:pt x="144" y="20970"/>
                  </a:moveTo>
                  <a:cubicBezTo>
                    <a:pt x="-47" y="17246"/>
                    <a:pt x="-238" y="13522"/>
                    <a:pt x="909" y="9798"/>
                  </a:cubicBezTo>
                  <a:cubicBezTo>
                    <a:pt x="2056" y="6073"/>
                    <a:pt x="4541" y="2349"/>
                    <a:pt x="8173" y="860"/>
                  </a:cubicBezTo>
                  <a:cubicBezTo>
                    <a:pt x="11804" y="-630"/>
                    <a:pt x="16583" y="115"/>
                    <a:pt x="21362" y="8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6044232" y="6362467"/>
              <a:ext cx="215879" cy="20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2465"/>
                  </a:moveTo>
                  <a:cubicBezTo>
                    <a:pt x="847" y="1363"/>
                    <a:pt x="1694" y="261"/>
                    <a:pt x="3176" y="40"/>
                  </a:cubicBezTo>
                  <a:cubicBezTo>
                    <a:pt x="4659" y="-180"/>
                    <a:pt x="6777" y="481"/>
                    <a:pt x="8047" y="2575"/>
                  </a:cubicBezTo>
                  <a:cubicBezTo>
                    <a:pt x="9318" y="4669"/>
                    <a:pt x="9741" y="8195"/>
                    <a:pt x="9212" y="10730"/>
                  </a:cubicBezTo>
                  <a:cubicBezTo>
                    <a:pt x="8682" y="13265"/>
                    <a:pt x="7200" y="14808"/>
                    <a:pt x="5506" y="16351"/>
                  </a:cubicBezTo>
                  <a:cubicBezTo>
                    <a:pt x="3812" y="17893"/>
                    <a:pt x="1906" y="19436"/>
                    <a:pt x="1482" y="20318"/>
                  </a:cubicBezTo>
                  <a:cubicBezTo>
                    <a:pt x="1059" y="21200"/>
                    <a:pt x="2118" y="21420"/>
                    <a:pt x="5718" y="21420"/>
                  </a:cubicBezTo>
                  <a:cubicBezTo>
                    <a:pt x="9318" y="21420"/>
                    <a:pt x="15459" y="21200"/>
                    <a:pt x="21600" y="209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7161720" y="6124384"/>
              <a:ext cx="168010" cy="48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83" fill="norm" stroke="1" extrusionOk="0">
                  <a:moveTo>
                    <a:pt x="0" y="344"/>
                  </a:moveTo>
                  <a:cubicBezTo>
                    <a:pt x="1067" y="64"/>
                    <a:pt x="2133" y="-217"/>
                    <a:pt x="4133" y="251"/>
                  </a:cubicBezTo>
                  <a:cubicBezTo>
                    <a:pt x="6133" y="718"/>
                    <a:pt x="9067" y="1934"/>
                    <a:pt x="12133" y="3383"/>
                  </a:cubicBezTo>
                  <a:cubicBezTo>
                    <a:pt x="15200" y="4832"/>
                    <a:pt x="18400" y="6515"/>
                    <a:pt x="20000" y="8666"/>
                  </a:cubicBezTo>
                  <a:cubicBezTo>
                    <a:pt x="21600" y="10817"/>
                    <a:pt x="21600" y="13435"/>
                    <a:pt x="19733" y="15492"/>
                  </a:cubicBezTo>
                  <a:cubicBezTo>
                    <a:pt x="17867" y="17549"/>
                    <a:pt x="14133" y="19045"/>
                    <a:pt x="10667" y="19934"/>
                  </a:cubicBezTo>
                  <a:cubicBezTo>
                    <a:pt x="7200" y="20822"/>
                    <a:pt x="4000" y="21102"/>
                    <a:pt x="800" y="21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7764910" y="6392485"/>
              <a:ext cx="222228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7752211" y="6500424"/>
              <a:ext cx="209530" cy="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8488737" y="6055454"/>
              <a:ext cx="167859" cy="516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43" fill="norm" stroke="1" extrusionOk="0">
                  <a:moveTo>
                    <a:pt x="4800" y="10515"/>
                  </a:moveTo>
                  <a:cubicBezTo>
                    <a:pt x="5067" y="13051"/>
                    <a:pt x="5333" y="15587"/>
                    <a:pt x="5333" y="17292"/>
                  </a:cubicBezTo>
                  <a:cubicBezTo>
                    <a:pt x="5333" y="18997"/>
                    <a:pt x="5067" y="19872"/>
                    <a:pt x="4533" y="20484"/>
                  </a:cubicBezTo>
                  <a:cubicBezTo>
                    <a:pt x="4000" y="21096"/>
                    <a:pt x="3200" y="21446"/>
                    <a:pt x="2667" y="21315"/>
                  </a:cubicBezTo>
                  <a:cubicBezTo>
                    <a:pt x="2133" y="21184"/>
                    <a:pt x="1867" y="20572"/>
                    <a:pt x="1733" y="18648"/>
                  </a:cubicBezTo>
                  <a:cubicBezTo>
                    <a:pt x="1600" y="16724"/>
                    <a:pt x="1600" y="13488"/>
                    <a:pt x="2000" y="10602"/>
                  </a:cubicBezTo>
                  <a:cubicBezTo>
                    <a:pt x="2400" y="7716"/>
                    <a:pt x="3200" y="5180"/>
                    <a:pt x="4400" y="3475"/>
                  </a:cubicBezTo>
                  <a:cubicBezTo>
                    <a:pt x="5600" y="1770"/>
                    <a:pt x="7200" y="895"/>
                    <a:pt x="8667" y="414"/>
                  </a:cubicBezTo>
                  <a:cubicBezTo>
                    <a:pt x="10133" y="-67"/>
                    <a:pt x="11467" y="-154"/>
                    <a:pt x="13600" y="283"/>
                  </a:cubicBezTo>
                  <a:cubicBezTo>
                    <a:pt x="15733" y="720"/>
                    <a:pt x="18667" y="1682"/>
                    <a:pt x="20133" y="2950"/>
                  </a:cubicBezTo>
                  <a:cubicBezTo>
                    <a:pt x="21600" y="4218"/>
                    <a:pt x="21600" y="5793"/>
                    <a:pt x="19333" y="7148"/>
                  </a:cubicBezTo>
                  <a:cubicBezTo>
                    <a:pt x="17067" y="8503"/>
                    <a:pt x="12533" y="9640"/>
                    <a:pt x="8933" y="10427"/>
                  </a:cubicBezTo>
                  <a:cubicBezTo>
                    <a:pt x="5333" y="11214"/>
                    <a:pt x="2667" y="11652"/>
                    <a:pt x="0" y="120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8609375" y="6297244"/>
              <a:ext cx="209530" cy="22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7" fill="norm" stroke="1" extrusionOk="0">
                  <a:moveTo>
                    <a:pt x="0" y="7728"/>
                  </a:moveTo>
                  <a:cubicBezTo>
                    <a:pt x="873" y="7134"/>
                    <a:pt x="1745" y="6539"/>
                    <a:pt x="3491" y="7035"/>
                  </a:cubicBezTo>
                  <a:cubicBezTo>
                    <a:pt x="5236" y="7530"/>
                    <a:pt x="7855" y="9116"/>
                    <a:pt x="9600" y="11097"/>
                  </a:cubicBezTo>
                  <a:cubicBezTo>
                    <a:pt x="11345" y="13079"/>
                    <a:pt x="12218" y="15457"/>
                    <a:pt x="12655" y="17141"/>
                  </a:cubicBezTo>
                  <a:cubicBezTo>
                    <a:pt x="13091" y="18826"/>
                    <a:pt x="13091" y="19817"/>
                    <a:pt x="12545" y="20510"/>
                  </a:cubicBezTo>
                  <a:cubicBezTo>
                    <a:pt x="12000" y="21204"/>
                    <a:pt x="10909" y="21600"/>
                    <a:pt x="9818" y="19519"/>
                  </a:cubicBezTo>
                  <a:cubicBezTo>
                    <a:pt x="8727" y="17439"/>
                    <a:pt x="7636" y="12881"/>
                    <a:pt x="9055" y="9215"/>
                  </a:cubicBezTo>
                  <a:cubicBezTo>
                    <a:pt x="10473" y="5549"/>
                    <a:pt x="14400" y="2774"/>
                    <a:pt x="16909" y="1387"/>
                  </a:cubicBezTo>
                  <a:cubicBezTo>
                    <a:pt x="19418" y="0"/>
                    <a:pt x="2050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8892333" y="6185180"/>
              <a:ext cx="167848" cy="35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65" fill="norm" stroke="1" extrusionOk="0">
                  <a:moveTo>
                    <a:pt x="21148" y="3722"/>
                  </a:moveTo>
                  <a:cubicBezTo>
                    <a:pt x="21148" y="3079"/>
                    <a:pt x="21148" y="2436"/>
                    <a:pt x="21015" y="1794"/>
                  </a:cubicBezTo>
                  <a:cubicBezTo>
                    <a:pt x="20881" y="1151"/>
                    <a:pt x="20615" y="508"/>
                    <a:pt x="19681" y="186"/>
                  </a:cubicBezTo>
                  <a:cubicBezTo>
                    <a:pt x="18748" y="-135"/>
                    <a:pt x="17148" y="-135"/>
                    <a:pt x="14615" y="958"/>
                  </a:cubicBezTo>
                  <a:cubicBezTo>
                    <a:pt x="12081" y="2051"/>
                    <a:pt x="8615" y="4236"/>
                    <a:pt x="5815" y="6808"/>
                  </a:cubicBezTo>
                  <a:cubicBezTo>
                    <a:pt x="3015" y="9379"/>
                    <a:pt x="881" y="12336"/>
                    <a:pt x="215" y="14394"/>
                  </a:cubicBezTo>
                  <a:cubicBezTo>
                    <a:pt x="-452" y="16451"/>
                    <a:pt x="348" y="17608"/>
                    <a:pt x="3815" y="18636"/>
                  </a:cubicBezTo>
                  <a:cubicBezTo>
                    <a:pt x="7281" y="19665"/>
                    <a:pt x="13415" y="20565"/>
                    <a:pt x="19548" y="214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9166113" y="6194220"/>
              <a:ext cx="211537" cy="29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01" fill="norm" stroke="1" extrusionOk="0">
                  <a:moveTo>
                    <a:pt x="21375" y="2841"/>
                  </a:moveTo>
                  <a:cubicBezTo>
                    <a:pt x="20733" y="1929"/>
                    <a:pt x="20092" y="1016"/>
                    <a:pt x="19236" y="484"/>
                  </a:cubicBezTo>
                  <a:cubicBezTo>
                    <a:pt x="18381" y="-49"/>
                    <a:pt x="17312" y="-201"/>
                    <a:pt x="15708" y="331"/>
                  </a:cubicBezTo>
                  <a:cubicBezTo>
                    <a:pt x="14104" y="864"/>
                    <a:pt x="11965" y="2081"/>
                    <a:pt x="9720" y="4210"/>
                  </a:cubicBezTo>
                  <a:cubicBezTo>
                    <a:pt x="7474" y="6340"/>
                    <a:pt x="5122" y="9382"/>
                    <a:pt x="3518" y="11740"/>
                  </a:cubicBezTo>
                  <a:cubicBezTo>
                    <a:pt x="1914" y="14098"/>
                    <a:pt x="1058" y="15771"/>
                    <a:pt x="524" y="17216"/>
                  </a:cubicBezTo>
                  <a:cubicBezTo>
                    <a:pt x="-11" y="18661"/>
                    <a:pt x="-225" y="19878"/>
                    <a:pt x="310" y="20562"/>
                  </a:cubicBezTo>
                  <a:cubicBezTo>
                    <a:pt x="844" y="21247"/>
                    <a:pt x="2127" y="21399"/>
                    <a:pt x="5015" y="21247"/>
                  </a:cubicBezTo>
                  <a:cubicBezTo>
                    <a:pt x="7902" y="21095"/>
                    <a:pt x="12393" y="20638"/>
                    <a:pt x="15066" y="20182"/>
                  </a:cubicBezTo>
                  <a:cubicBezTo>
                    <a:pt x="17739" y="19726"/>
                    <a:pt x="18595" y="19269"/>
                    <a:pt x="19450" y="188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9206215" y="6405183"/>
              <a:ext cx="146037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9396697" y="6436930"/>
              <a:ext cx="44446" cy="17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10031633" y="6265497"/>
              <a:ext cx="155298" cy="33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4320" y="0"/>
                  </a:moveTo>
                  <a:cubicBezTo>
                    <a:pt x="7776" y="969"/>
                    <a:pt x="11232" y="1938"/>
                    <a:pt x="14400" y="3669"/>
                  </a:cubicBezTo>
                  <a:cubicBezTo>
                    <a:pt x="17568" y="5400"/>
                    <a:pt x="20448" y="7892"/>
                    <a:pt x="21024" y="10385"/>
                  </a:cubicBezTo>
                  <a:cubicBezTo>
                    <a:pt x="21600" y="12877"/>
                    <a:pt x="19872" y="15369"/>
                    <a:pt x="15984" y="17238"/>
                  </a:cubicBezTo>
                  <a:cubicBezTo>
                    <a:pt x="12096" y="19108"/>
                    <a:pt x="6048" y="2035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10501486" y="6462328"/>
              <a:ext cx="228578" cy="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0" y="14400"/>
                    <a:pt x="9200" y="7200"/>
                    <a:pt x="12800" y="3600"/>
                  </a:cubicBezTo>
                  <a:cubicBezTo>
                    <a:pt x="16400" y="0"/>
                    <a:pt x="190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10613329" y="6373436"/>
              <a:ext cx="27844" cy="25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3060"/>
                    <a:pt x="-1303" y="6120"/>
                    <a:pt x="240" y="9720"/>
                  </a:cubicBezTo>
                  <a:cubicBezTo>
                    <a:pt x="1783" y="13320"/>
                    <a:pt x="11040" y="17460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10876099" y="6150748"/>
              <a:ext cx="148718" cy="44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419" fill="norm" stroke="1" extrusionOk="0">
                  <a:moveTo>
                    <a:pt x="9900" y="12191"/>
                  </a:moveTo>
                  <a:cubicBezTo>
                    <a:pt x="8100" y="13104"/>
                    <a:pt x="6300" y="14016"/>
                    <a:pt x="5250" y="15385"/>
                  </a:cubicBezTo>
                  <a:cubicBezTo>
                    <a:pt x="4200" y="16754"/>
                    <a:pt x="3900" y="18580"/>
                    <a:pt x="3750" y="19746"/>
                  </a:cubicBezTo>
                  <a:cubicBezTo>
                    <a:pt x="3600" y="20912"/>
                    <a:pt x="3600" y="21419"/>
                    <a:pt x="3450" y="21419"/>
                  </a:cubicBezTo>
                  <a:cubicBezTo>
                    <a:pt x="3300" y="21419"/>
                    <a:pt x="3000" y="20912"/>
                    <a:pt x="3150" y="19036"/>
                  </a:cubicBezTo>
                  <a:cubicBezTo>
                    <a:pt x="3300" y="17160"/>
                    <a:pt x="3900" y="13915"/>
                    <a:pt x="4500" y="10873"/>
                  </a:cubicBezTo>
                  <a:cubicBezTo>
                    <a:pt x="5100" y="7830"/>
                    <a:pt x="5700" y="4991"/>
                    <a:pt x="6000" y="3115"/>
                  </a:cubicBezTo>
                  <a:cubicBezTo>
                    <a:pt x="6300" y="1239"/>
                    <a:pt x="6300" y="326"/>
                    <a:pt x="7200" y="73"/>
                  </a:cubicBezTo>
                  <a:cubicBezTo>
                    <a:pt x="8100" y="-181"/>
                    <a:pt x="9900" y="225"/>
                    <a:pt x="12450" y="1340"/>
                  </a:cubicBezTo>
                  <a:cubicBezTo>
                    <a:pt x="15000" y="2456"/>
                    <a:pt x="18300" y="4281"/>
                    <a:pt x="19950" y="5751"/>
                  </a:cubicBezTo>
                  <a:cubicBezTo>
                    <a:pt x="21600" y="7222"/>
                    <a:pt x="21600" y="8337"/>
                    <a:pt x="18900" y="9250"/>
                  </a:cubicBezTo>
                  <a:cubicBezTo>
                    <a:pt x="16200" y="10163"/>
                    <a:pt x="10800" y="10873"/>
                    <a:pt x="7200" y="11278"/>
                  </a:cubicBezTo>
                  <a:cubicBezTo>
                    <a:pt x="3600" y="11684"/>
                    <a:pt x="1800" y="11785"/>
                    <a:pt x="900" y="12089"/>
                  </a:cubicBezTo>
                  <a:cubicBezTo>
                    <a:pt x="0" y="12394"/>
                    <a:pt x="0" y="12901"/>
                    <a:pt x="0" y="134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10990387" y="6386136"/>
              <a:ext cx="158736" cy="19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33"/>
                  </a:moveTo>
                  <a:cubicBezTo>
                    <a:pt x="0" y="6646"/>
                    <a:pt x="0" y="5459"/>
                    <a:pt x="720" y="5222"/>
                  </a:cubicBezTo>
                  <a:cubicBezTo>
                    <a:pt x="1440" y="4985"/>
                    <a:pt x="2880" y="5697"/>
                    <a:pt x="4176" y="8189"/>
                  </a:cubicBezTo>
                  <a:cubicBezTo>
                    <a:pt x="5472" y="10681"/>
                    <a:pt x="6624" y="14954"/>
                    <a:pt x="6912" y="17684"/>
                  </a:cubicBezTo>
                  <a:cubicBezTo>
                    <a:pt x="7200" y="20413"/>
                    <a:pt x="6624" y="21600"/>
                    <a:pt x="6048" y="21600"/>
                  </a:cubicBezTo>
                  <a:cubicBezTo>
                    <a:pt x="5472" y="21600"/>
                    <a:pt x="4896" y="20413"/>
                    <a:pt x="5472" y="17565"/>
                  </a:cubicBezTo>
                  <a:cubicBezTo>
                    <a:pt x="6048" y="14716"/>
                    <a:pt x="7776" y="10207"/>
                    <a:pt x="10656" y="7002"/>
                  </a:cubicBezTo>
                  <a:cubicBezTo>
                    <a:pt x="13536" y="3798"/>
                    <a:pt x="17568" y="189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11175532" y="6305194"/>
              <a:ext cx="170421" cy="30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87" fill="norm" stroke="1" extrusionOk="0">
                  <a:moveTo>
                    <a:pt x="21210" y="1237"/>
                  </a:moveTo>
                  <a:cubicBezTo>
                    <a:pt x="20156" y="787"/>
                    <a:pt x="19103" y="337"/>
                    <a:pt x="17917" y="112"/>
                  </a:cubicBezTo>
                  <a:cubicBezTo>
                    <a:pt x="16732" y="-113"/>
                    <a:pt x="15415" y="-113"/>
                    <a:pt x="13176" y="1237"/>
                  </a:cubicBezTo>
                  <a:cubicBezTo>
                    <a:pt x="10937" y="2587"/>
                    <a:pt x="7776" y="5287"/>
                    <a:pt x="5273" y="8437"/>
                  </a:cubicBezTo>
                  <a:cubicBezTo>
                    <a:pt x="2771" y="11587"/>
                    <a:pt x="927" y="15187"/>
                    <a:pt x="269" y="17362"/>
                  </a:cubicBezTo>
                  <a:cubicBezTo>
                    <a:pt x="-390" y="19537"/>
                    <a:pt x="137" y="20287"/>
                    <a:pt x="2112" y="20737"/>
                  </a:cubicBezTo>
                  <a:cubicBezTo>
                    <a:pt x="4088" y="21187"/>
                    <a:pt x="7512" y="21337"/>
                    <a:pt x="10937" y="21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11349867" y="6323590"/>
              <a:ext cx="148470" cy="24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08" fill="norm" stroke="1" extrusionOk="0">
                  <a:moveTo>
                    <a:pt x="21341" y="1593"/>
                  </a:moveTo>
                  <a:cubicBezTo>
                    <a:pt x="20124" y="848"/>
                    <a:pt x="18907" y="103"/>
                    <a:pt x="16626" y="10"/>
                  </a:cubicBezTo>
                  <a:cubicBezTo>
                    <a:pt x="14344" y="-83"/>
                    <a:pt x="10997" y="476"/>
                    <a:pt x="8107" y="2431"/>
                  </a:cubicBezTo>
                  <a:cubicBezTo>
                    <a:pt x="5217" y="4386"/>
                    <a:pt x="2783" y="7738"/>
                    <a:pt x="1414" y="10903"/>
                  </a:cubicBezTo>
                  <a:cubicBezTo>
                    <a:pt x="45" y="14069"/>
                    <a:pt x="-259" y="17048"/>
                    <a:pt x="197" y="18817"/>
                  </a:cubicBezTo>
                  <a:cubicBezTo>
                    <a:pt x="654" y="20586"/>
                    <a:pt x="1871" y="21145"/>
                    <a:pt x="5065" y="21331"/>
                  </a:cubicBezTo>
                  <a:cubicBezTo>
                    <a:pt x="8259" y="21517"/>
                    <a:pt x="13431" y="21331"/>
                    <a:pt x="18603" y="211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11301507" y="6467455"/>
              <a:ext cx="177783" cy="2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3086" y="20898"/>
                  </a:moveTo>
                  <a:cubicBezTo>
                    <a:pt x="1543" y="17575"/>
                    <a:pt x="0" y="14252"/>
                    <a:pt x="0" y="10098"/>
                  </a:cubicBezTo>
                  <a:cubicBezTo>
                    <a:pt x="0" y="5944"/>
                    <a:pt x="1543" y="959"/>
                    <a:pt x="5400" y="129"/>
                  </a:cubicBezTo>
                  <a:cubicBezTo>
                    <a:pt x="9257" y="-702"/>
                    <a:pt x="15429" y="2621"/>
                    <a:pt x="21600" y="59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11485984" y="6503509"/>
              <a:ext cx="145690" cy="13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441" fill="norm" stroke="1" extrusionOk="0">
                  <a:moveTo>
                    <a:pt x="2651" y="2628"/>
                  </a:moveTo>
                  <a:cubicBezTo>
                    <a:pt x="3551" y="1235"/>
                    <a:pt x="4451" y="-159"/>
                    <a:pt x="5801" y="15"/>
                  </a:cubicBezTo>
                  <a:cubicBezTo>
                    <a:pt x="7151" y="189"/>
                    <a:pt x="8951" y="1931"/>
                    <a:pt x="9851" y="4022"/>
                  </a:cubicBezTo>
                  <a:cubicBezTo>
                    <a:pt x="10751" y="6112"/>
                    <a:pt x="10751" y="8551"/>
                    <a:pt x="9401" y="10989"/>
                  </a:cubicBezTo>
                  <a:cubicBezTo>
                    <a:pt x="8051" y="13428"/>
                    <a:pt x="5351" y="15867"/>
                    <a:pt x="3101" y="17609"/>
                  </a:cubicBezTo>
                  <a:cubicBezTo>
                    <a:pt x="851" y="19351"/>
                    <a:pt x="-949" y="20396"/>
                    <a:pt x="551" y="20918"/>
                  </a:cubicBezTo>
                  <a:cubicBezTo>
                    <a:pt x="2051" y="21441"/>
                    <a:pt x="6851" y="21441"/>
                    <a:pt x="10751" y="21441"/>
                  </a:cubicBezTo>
                  <a:cubicBezTo>
                    <a:pt x="14651" y="21441"/>
                    <a:pt x="17651" y="21441"/>
                    <a:pt x="20651" y="214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11917394" y="6367037"/>
              <a:ext cx="164956" cy="45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01" fill="norm" stroke="1" extrusionOk="0">
                  <a:moveTo>
                    <a:pt x="13600" y="305"/>
                  </a:moveTo>
                  <a:cubicBezTo>
                    <a:pt x="14933" y="103"/>
                    <a:pt x="16267" y="-99"/>
                    <a:pt x="17333" y="52"/>
                  </a:cubicBezTo>
                  <a:cubicBezTo>
                    <a:pt x="18400" y="204"/>
                    <a:pt x="19200" y="708"/>
                    <a:pt x="20000" y="2576"/>
                  </a:cubicBezTo>
                  <a:cubicBezTo>
                    <a:pt x="20800" y="4443"/>
                    <a:pt x="21600" y="7673"/>
                    <a:pt x="19067" y="10802"/>
                  </a:cubicBezTo>
                  <a:cubicBezTo>
                    <a:pt x="16533" y="13931"/>
                    <a:pt x="10667" y="16959"/>
                    <a:pt x="6933" y="18725"/>
                  </a:cubicBezTo>
                  <a:cubicBezTo>
                    <a:pt x="3200" y="20492"/>
                    <a:pt x="1600" y="20996"/>
                    <a:pt x="0" y="215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2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94296" y="5846438"/>
              <a:ext cx="84245" cy="1002840"/>
            </a:xfrm>
            <a:prstGeom prst="rect">
              <a:avLst/>
            </a:prstGeom>
            <a:effectLst/>
          </p:spPr>
        </p:pic>
        <p:pic>
          <p:nvPicPr>
            <p:cNvPr id="132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73482" y="6135222"/>
              <a:ext cx="200402" cy="437164"/>
            </a:xfrm>
            <a:prstGeom prst="rect">
              <a:avLst/>
            </a:prstGeom>
            <a:effectLst/>
          </p:spPr>
        </p:pic>
        <p:pic>
          <p:nvPicPr>
            <p:cNvPr id="1326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749011" y="6430579"/>
              <a:ext cx="222231" cy="38101"/>
            </a:xfrm>
            <a:prstGeom prst="rect">
              <a:avLst/>
            </a:prstGeom>
            <a:effectLst/>
          </p:spPr>
        </p:pic>
        <p:pic>
          <p:nvPicPr>
            <p:cNvPr id="132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606224" y="6068666"/>
              <a:ext cx="57148" cy="653988"/>
            </a:xfrm>
            <a:prstGeom prst="rect">
              <a:avLst/>
            </a:prstGeom>
            <a:effectLst/>
          </p:spPr>
        </p:pic>
        <p:pic>
          <p:nvPicPr>
            <p:cNvPr id="133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737830" y="6253710"/>
              <a:ext cx="154119" cy="322909"/>
            </a:xfrm>
            <a:prstGeom prst="rect">
              <a:avLst/>
            </a:prstGeom>
            <a:effectLst/>
          </p:spPr>
        </p:pic>
        <p:pic>
          <p:nvPicPr>
            <p:cNvPr id="133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758609" y="6391352"/>
              <a:ext cx="247629" cy="51930"/>
            </a:xfrm>
            <a:prstGeom prst="rect">
              <a:avLst/>
            </a:prstGeom>
            <a:effectLst/>
          </p:spPr>
        </p:pic>
        <p:pic>
          <p:nvPicPr>
            <p:cNvPr id="133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657069" y="6233750"/>
              <a:ext cx="107943" cy="628590"/>
            </a:xfrm>
            <a:prstGeom prst="rect">
              <a:avLst/>
            </a:prstGeom>
            <a:effectLst/>
          </p:spPr>
        </p:pic>
        <p:pic>
          <p:nvPicPr>
            <p:cNvPr id="133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743140" y="6396391"/>
              <a:ext cx="174257" cy="315681"/>
            </a:xfrm>
            <a:prstGeom prst="rect">
              <a:avLst/>
            </a:prstGeom>
            <a:effectLst/>
          </p:spPr>
        </p:pic>
        <p:pic>
          <p:nvPicPr>
            <p:cNvPr id="1338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796755" y="6570265"/>
              <a:ext cx="126991" cy="6349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Drawing"/>
          <p:cNvGrpSpPr/>
          <p:nvPr/>
        </p:nvGrpSpPr>
        <p:grpSpPr>
          <a:xfrm>
            <a:off x="1806989" y="1269873"/>
            <a:ext cx="10659130" cy="7518528"/>
            <a:chOff x="0" y="0"/>
            <a:chExt cx="10659128" cy="7518527"/>
          </a:xfrm>
        </p:grpSpPr>
        <p:sp>
          <p:nvSpPr>
            <p:cNvPr id="1342" name="Line"/>
            <p:cNvSpPr/>
            <p:nvPr/>
          </p:nvSpPr>
          <p:spPr>
            <a:xfrm>
              <a:off x="-1" y="230967"/>
              <a:ext cx="161250" cy="63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426" fill="norm" stroke="1" extrusionOk="0">
                  <a:moveTo>
                    <a:pt x="4379" y="10004"/>
                  </a:moveTo>
                  <a:cubicBezTo>
                    <a:pt x="4109" y="9575"/>
                    <a:pt x="3839" y="9145"/>
                    <a:pt x="3974" y="9217"/>
                  </a:cubicBezTo>
                  <a:cubicBezTo>
                    <a:pt x="4109" y="9289"/>
                    <a:pt x="4649" y="9861"/>
                    <a:pt x="5189" y="11291"/>
                  </a:cubicBezTo>
                  <a:cubicBezTo>
                    <a:pt x="5729" y="12722"/>
                    <a:pt x="6269" y="15010"/>
                    <a:pt x="6674" y="16584"/>
                  </a:cubicBezTo>
                  <a:cubicBezTo>
                    <a:pt x="7079" y="18157"/>
                    <a:pt x="7349" y="19016"/>
                    <a:pt x="7484" y="19802"/>
                  </a:cubicBezTo>
                  <a:cubicBezTo>
                    <a:pt x="7619" y="20589"/>
                    <a:pt x="7619" y="21304"/>
                    <a:pt x="7619" y="21412"/>
                  </a:cubicBezTo>
                  <a:cubicBezTo>
                    <a:pt x="7619" y="21519"/>
                    <a:pt x="7619" y="21018"/>
                    <a:pt x="7079" y="19445"/>
                  </a:cubicBezTo>
                  <a:cubicBezTo>
                    <a:pt x="6539" y="17871"/>
                    <a:pt x="5459" y="15225"/>
                    <a:pt x="4649" y="12936"/>
                  </a:cubicBezTo>
                  <a:cubicBezTo>
                    <a:pt x="3839" y="10647"/>
                    <a:pt x="3299" y="8716"/>
                    <a:pt x="3434" y="6785"/>
                  </a:cubicBezTo>
                  <a:cubicBezTo>
                    <a:pt x="3569" y="4854"/>
                    <a:pt x="4379" y="2923"/>
                    <a:pt x="5459" y="1779"/>
                  </a:cubicBezTo>
                  <a:cubicBezTo>
                    <a:pt x="6539" y="634"/>
                    <a:pt x="7889" y="277"/>
                    <a:pt x="9374" y="98"/>
                  </a:cubicBezTo>
                  <a:cubicBezTo>
                    <a:pt x="10859" y="-81"/>
                    <a:pt x="12479" y="-81"/>
                    <a:pt x="14639" y="670"/>
                  </a:cubicBezTo>
                  <a:cubicBezTo>
                    <a:pt x="16799" y="1421"/>
                    <a:pt x="19499" y="2923"/>
                    <a:pt x="20309" y="4747"/>
                  </a:cubicBezTo>
                  <a:cubicBezTo>
                    <a:pt x="21119" y="6571"/>
                    <a:pt x="20039" y="8716"/>
                    <a:pt x="17204" y="10254"/>
                  </a:cubicBezTo>
                  <a:cubicBezTo>
                    <a:pt x="14369" y="11792"/>
                    <a:pt x="9779" y="12722"/>
                    <a:pt x="6809" y="13187"/>
                  </a:cubicBezTo>
                  <a:cubicBezTo>
                    <a:pt x="3839" y="13651"/>
                    <a:pt x="2489" y="13651"/>
                    <a:pt x="1409" y="13508"/>
                  </a:cubicBezTo>
                  <a:cubicBezTo>
                    <a:pt x="329" y="13365"/>
                    <a:pt x="-481" y="13079"/>
                    <a:pt x="329" y="12936"/>
                  </a:cubicBezTo>
                  <a:cubicBezTo>
                    <a:pt x="1139" y="12793"/>
                    <a:pt x="3569" y="12793"/>
                    <a:pt x="5999" y="127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193060" y="469853"/>
              <a:ext cx="336517" cy="36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9683"/>
                  </a:moveTo>
                  <a:cubicBezTo>
                    <a:pt x="0" y="9062"/>
                    <a:pt x="0" y="8441"/>
                    <a:pt x="408" y="8069"/>
                  </a:cubicBezTo>
                  <a:cubicBezTo>
                    <a:pt x="815" y="7697"/>
                    <a:pt x="1630" y="7572"/>
                    <a:pt x="2921" y="8131"/>
                  </a:cubicBezTo>
                  <a:cubicBezTo>
                    <a:pt x="4211" y="8690"/>
                    <a:pt x="5977" y="9931"/>
                    <a:pt x="7132" y="11793"/>
                  </a:cubicBezTo>
                  <a:cubicBezTo>
                    <a:pt x="8287" y="13655"/>
                    <a:pt x="8830" y="16138"/>
                    <a:pt x="9034" y="17690"/>
                  </a:cubicBezTo>
                  <a:cubicBezTo>
                    <a:pt x="9238" y="19241"/>
                    <a:pt x="9102" y="19862"/>
                    <a:pt x="8762" y="20421"/>
                  </a:cubicBezTo>
                  <a:cubicBezTo>
                    <a:pt x="8423" y="20979"/>
                    <a:pt x="7879" y="21476"/>
                    <a:pt x="7336" y="21538"/>
                  </a:cubicBezTo>
                  <a:cubicBezTo>
                    <a:pt x="6792" y="21600"/>
                    <a:pt x="6249" y="21228"/>
                    <a:pt x="6181" y="19366"/>
                  </a:cubicBezTo>
                  <a:cubicBezTo>
                    <a:pt x="6113" y="17503"/>
                    <a:pt x="6521" y="14152"/>
                    <a:pt x="8558" y="10862"/>
                  </a:cubicBezTo>
                  <a:cubicBezTo>
                    <a:pt x="10596" y="7572"/>
                    <a:pt x="14264" y="4345"/>
                    <a:pt x="16709" y="2545"/>
                  </a:cubicBezTo>
                  <a:cubicBezTo>
                    <a:pt x="19155" y="745"/>
                    <a:pt x="20377" y="37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955027" y="256589"/>
              <a:ext cx="203137" cy="52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326" fill="norm" stroke="1" extrusionOk="0">
                  <a:moveTo>
                    <a:pt x="15204" y="1707"/>
                  </a:moveTo>
                  <a:cubicBezTo>
                    <a:pt x="15204" y="1103"/>
                    <a:pt x="15204" y="498"/>
                    <a:pt x="14653" y="195"/>
                  </a:cubicBezTo>
                  <a:cubicBezTo>
                    <a:pt x="14102" y="-107"/>
                    <a:pt x="13000" y="-107"/>
                    <a:pt x="11347" y="541"/>
                  </a:cubicBezTo>
                  <a:cubicBezTo>
                    <a:pt x="9694" y="1189"/>
                    <a:pt x="7490" y="2485"/>
                    <a:pt x="5286" y="4386"/>
                  </a:cubicBezTo>
                  <a:cubicBezTo>
                    <a:pt x="3082" y="6287"/>
                    <a:pt x="877" y="8792"/>
                    <a:pt x="216" y="11211"/>
                  </a:cubicBezTo>
                  <a:cubicBezTo>
                    <a:pt x="-445" y="13631"/>
                    <a:pt x="437" y="15963"/>
                    <a:pt x="2531" y="17691"/>
                  </a:cubicBezTo>
                  <a:cubicBezTo>
                    <a:pt x="4624" y="19419"/>
                    <a:pt x="7931" y="20543"/>
                    <a:pt x="11237" y="21018"/>
                  </a:cubicBezTo>
                  <a:cubicBezTo>
                    <a:pt x="14543" y="21493"/>
                    <a:pt x="17849" y="21320"/>
                    <a:pt x="21155" y="211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374953" y="277365"/>
              <a:ext cx="183221" cy="42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61" fill="norm" stroke="1" extrusionOk="0">
                  <a:moveTo>
                    <a:pt x="2872" y="6485"/>
                  </a:moveTo>
                  <a:cubicBezTo>
                    <a:pt x="3865" y="5847"/>
                    <a:pt x="4859" y="5208"/>
                    <a:pt x="5355" y="5208"/>
                  </a:cubicBezTo>
                  <a:cubicBezTo>
                    <a:pt x="5852" y="5208"/>
                    <a:pt x="5852" y="5847"/>
                    <a:pt x="5355" y="7602"/>
                  </a:cubicBezTo>
                  <a:cubicBezTo>
                    <a:pt x="4859" y="9358"/>
                    <a:pt x="3865" y="12231"/>
                    <a:pt x="3245" y="13987"/>
                  </a:cubicBezTo>
                  <a:cubicBezTo>
                    <a:pt x="2624" y="15742"/>
                    <a:pt x="2376" y="16381"/>
                    <a:pt x="1879" y="17604"/>
                  </a:cubicBezTo>
                  <a:cubicBezTo>
                    <a:pt x="1383" y="18828"/>
                    <a:pt x="638" y="20637"/>
                    <a:pt x="265" y="21062"/>
                  </a:cubicBezTo>
                  <a:cubicBezTo>
                    <a:pt x="-107" y="21488"/>
                    <a:pt x="-107" y="20530"/>
                    <a:pt x="390" y="18243"/>
                  </a:cubicBezTo>
                  <a:cubicBezTo>
                    <a:pt x="886" y="15955"/>
                    <a:pt x="1879" y="12337"/>
                    <a:pt x="3369" y="9305"/>
                  </a:cubicBezTo>
                  <a:cubicBezTo>
                    <a:pt x="4859" y="6272"/>
                    <a:pt x="6845" y="3825"/>
                    <a:pt x="8334" y="2388"/>
                  </a:cubicBezTo>
                  <a:cubicBezTo>
                    <a:pt x="9824" y="952"/>
                    <a:pt x="10817" y="526"/>
                    <a:pt x="11934" y="260"/>
                  </a:cubicBezTo>
                  <a:cubicBezTo>
                    <a:pt x="13052" y="-6"/>
                    <a:pt x="14293" y="-112"/>
                    <a:pt x="15286" y="154"/>
                  </a:cubicBezTo>
                  <a:cubicBezTo>
                    <a:pt x="16279" y="420"/>
                    <a:pt x="17024" y="1058"/>
                    <a:pt x="17645" y="3133"/>
                  </a:cubicBezTo>
                  <a:cubicBezTo>
                    <a:pt x="18265" y="5208"/>
                    <a:pt x="18762" y="8720"/>
                    <a:pt x="19383" y="11539"/>
                  </a:cubicBezTo>
                  <a:cubicBezTo>
                    <a:pt x="20003" y="14359"/>
                    <a:pt x="20748" y="16487"/>
                    <a:pt x="21493" y="186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1431186" y="507949"/>
              <a:ext cx="133338" cy="3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812098" y="272765"/>
              <a:ext cx="241327" cy="39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165" fill="norm" stroke="1" extrusionOk="0">
                  <a:moveTo>
                    <a:pt x="568" y="4471"/>
                  </a:moveTo>
                  <a:cubicBezTo>
                    <a:pt x="944" y="8014"/>
                    <a:pt x="1320" y="11557"/>
                    <a:pt x="1507" y="14014"/>
                  </a:cubicBezTo>
                  <a:cubicBezTo>
                    <a:pt x="1695" y="16471"/>
                    <a:pt x="1695" y="17842"/>
                    <a:pt x="1695" y="19042"/>
                  </a:cubicBezTo>
                  <a:cubicBezTo>
                    <a:pt x="1695" y="20242"/>
                    <a:pt x="1695" y="21271"/>
                    <a:pt x="1507" y="21157"/>
                  </a:cubicBezTo>
                  <a:cubicBezTo>
                    <a:pt x="1320" y="21042"/>
                    <a:pt x="944" y="19785"/>
                    <a:pt x="568" y="16985"/>
                  </a:cubicBezTo>
                  <a:cubicBezTo>
                    <a:pt x="193" y="14185"/>
                    <a:pt x="-183" y="9842"/>
                    <a:pt x="99" y="6814"/>
                  </a:cubicBezTo>
                  <a:cubicBezTo>
                    <a:pt x="380" y="3785"/>
                    <a:pt x="1320" y="2071"/>
                    <a:pt x="2916" y="1042"/>
                  </a:cubicBezTo>
                  <a:cubicBezTo>
                    <a:pt x="4513" y="14"/>
                    <a:pt x="6767" y="-329"/>
                    <a:pt x="9302" y="357"/>
                  </a:cubicBezTo>
                  <a:cubicBezTo>
                    <a:pt x="11838" y="1042"/>
                    <a:pt x="14655" y="2757"/>
                    <a:pt x="16534" y="5214"/>
                  </a:cubicBezTo>
                  <a:cubicBezTo>
                    <a:pt x="18412" y="7671"/>
                    <a:pt x="19351" y="10871"/>
                    <a:pt x="20008" y="13614"/>
                  </a:cubicBezTo>
                  <a:cubicBezTo>
                    <a:pt x="20666" y="16357"/>
                    <a:pt x="21041" y="18642"/>
                    <a:pt x="21417" y="20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2218507" y="213084"/>
              <a:ext cx="192270" cy="449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0950" fill="norm" stroke="1" extrusionOk="0">
                  <a:moveTo>
                    <a:pt x="4136" y="6344"/>
                  </a:moveTo>
                  <a:cubicBezTo>
                    <a:pt x="3677" y="8612"/>
                    <a:pt x="3217" y="10881"/>
                    <a:pt x="3102" y="12952"/>
                  </a:cubicBezTo>
                  <a:cubicBezTo>
                    <a:pt x="2987" y="15023"/>
                    <a:pt x="3217" y="16897"/>
                    <a:pt x="3332" y="18081"/>
                  </a:cubicBezTo>
                  <a:cubicBezTo>
                    <a:pt x="3447" y="19264"/>
                    <a:pt x="3447" y="19757"/>
                    <a:pt x="3217" y="19659"/>
                  </a:cubicBezTo>
                  <a:cubicBezTo>
                    <a:pt x="2987" y="19560"/>
                    <a:pt x="2528" y="18870"/>
                    <a:pt x="1953" y="16552"/>
                  </a:cubicBezTo>
                  <a:cubicBezTo>
                    <a:pt x="1379" y="14234"/>
                    <a:pt x="689" y="10289"/>
                    <a:pt x="919" y="7330"/>
                  </a:cubicBezTo>
                  <a:cubicBezTo>
                    <a:pt x="1149" y="4371"/>
                    <a:pt x="2298" y="2398"/>
                    <a:pt x="4021" y="1264"/>
                  </a:cubicBezTo>
                  <a:cubicBezTo>
                    <a:pt x="5745" y="130"/>
                    <a:pt x="8043" y="-166"/>
                    <a:pt x="10340" y="81"/>
                  </a:cubicBezTo>
                  <a:cubicBezTo>
                    <a:pt x="12638" y="327"/>
                    <a:pt x="14936" y="1116"/>
                    <a:pt x="16200" y="2349"/>
                  </a:cubicBezTo>
                  <a:cubicBezTo>
                    <a:pt x="17464" y="3582"/>
                    <a:pt x="17694" y="5259"/>
                    <a:pt x="16660" y="6738"/>
                  </a:cubicBezTo>
                  <a:cubicBezTo>
                    <a:pt x="15626" y="8218"/>
                    <a:pt x="13328" y="9500"/>
                    <a:pt x="11604" y="10190"/>
                  </a:cubicBezTo>
                  <a:cubicBezTo>
                    <a:pt x="9881" y="10881"/>
                    <a:pt x="8732" y="10979"/>
                    <a:pt x="8847" y="11078"/>
                  </a:cubicBezTo>
                  <a:cubicBezTo>
                    <a:pt x="8962" y="11176"/>
                    <a:pt x="10340" y="11275"/>
                    <a:pt x="12868" y="12015"/>
                  </a:cubicBezTo>
                  <a:cubicBezTo>
                    <a:pt x="15396" y="12755"/>
                    <a:pt x="19072" y="14135"/>
                    <a:pt x="20336" y="15615"/>
                  </a:cubicBezTo>
                  <a:cubicBezTo>
                    <a:pt x="21600" y="17094"/>
                    <a:pt x="20451" y="18672"/>
                    <a:pt x="18843" y="19757"/>
                  </a:cubicBezTo>
                  <a:cubicBezTo>
                    <a:pt x="17234" y="20842"/>
                    <a:pt x="15166" y="21434"/>
                    <a:pt x="11949" y="20448"/>
                  </a:cubicBezTo>
                  <a:cubicBezTo>
                    <a:pt x="8732" y="19461"/>
                    <a:pt x="4366" y="16897"/>
                    <a:pt x="2183" y="14875"/>
                  </a:cubicBezTo>
                  <a:cubicBezTo>
                    <a:pt x="0" y="12853"/>
                    <a:pt x="0" y="11374"/>
                    <a:pt x="0" y="9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2453434" y="109706"/>
              <a:ext cx="237361" cy="620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66" fill="norm" stroke="1" extrusionOk="0">
                  <a:moveTo>
                    <a:pt x="0" y="598"/>
                  </a:moveTo>
                  <a:cubicBezTo>
                    <a:pt x="3032" y="232"/>
                    <a:pt x="6063" y="-134"/>
                    <a:pt x="8432" y="49"/>
                  </a:cubicBezTo>
                  <a:cubicBezTo>
                    <a:pt x="10800" y="232"/>
                    <a:pt x="12505" y="964"/>
                    <a:pt x="14589" y="2539"/>
                  </a:cubicBezTo>
                  <a:cubicBezTo>
                    <a:pt x="16674" y="4113"/>
                    <a:pt x="19137" y="6529"/>
                    <a:pt x="20368" y="8799"/>
                  </a:cubicBezTo>
                  <a:cubicBezTo>
                    <a:pt x="21600" y="11069"/>
                    <a:pt x="21600" y="13192"/>
                    <a:pt x="19989" y="15206"/>
                  </a:cubicBezTo>
                  <a:cubicBezTo>
                    <a:pt x="18379" y="17219"/>
                    <a:pt x="15158" y="19123"/>
                    <a:pt x="11558" y="20148"/>
                  </a:cubicBezTo>
                  <a:cubicBezTo>
                    <a:pt x="7958" y="21173"/>
                    <a:pt x="3979" y="21320"/>
                    <a:pt x="0" y="214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3174818" y="421968"/>
              <a:ext cx="199275" cy="4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95" fill="norm" stroke="1" extrusionOk="0">
                  <a:moveTo>
                    <a:pt x="263" y="21195"/>
                  </a:moveTo>
                  <a:cubicBezTo>
                    <a:pt x="35" y="15795"/>
                    <a:pt x="-192" y="10395"/>
                    <a:pt x="263" y="6615"/>
                  </a:cubicBezTo>
                  <a:cubicBezTo>
                    <a:pt x="717" y="2835"/>
                    <a:pt x="1854" y="675"/>
                    <a:pt x="5037" y="135"/>
                  </a:cubicBezTo>
                  <a:cubicBezTo>
                    <a:pt x="8221" y="-405"/>
                    <a:pt x="13450" y="675"/>
                    <a:pt x="16520" y="3375"/>
                  </a:cubicBezTo>
                  <a:cubicBezTo>
                    <a:pt x="19589" y="6075"/>
                    <a:pt x="20499" y="10395"/>
                    <a:pt x="21408" y="147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3195178" y="590490"/>
              <a:ext cx="229710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890" y="16200"/>
                  </a:moveTo>
                  <a:cubicBezTo>
                    <a:pt x="899" y="18900"/>
                    <a:pt x="-92" y="21600"/>
                    <a:pt x="7" y="21600"/>
                  </a:cubicBezTo>
                  <a:cubicBezTo>
                    <a:pt x="106" y="21600"/>
                    <a:pt x="1295" y="18900"/>
                    <a:pt x="5060" y="14850"/>
                  </a:cubicBezTo>
                  <a:cubicBezTo>
                    <a:pt x="8825" y="10800"/>
                    <a:pt x="15167" y="5400"/>
                    <a:pt x="2150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3983631" y="117465"/>
              <a:ext cx="244403" cy="48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027" fill="norm" stroke="1" extrusionOk="0">
                  <a:moveTo>
                    <a:pt x="10434" y="12376"/>
                  </a:moveTo>
                  <a:cubicBezTo>
                    <a:pt x="10251" y="15343"/>
                    <a:pt x="10068" y="18309"/>
                    <a:pt x="9885" y="19839"/>
                  </a:cubicBezTo>
                  <a:cubicBezTo>
                    <a:pt x="9702" y="21368"/>
                    <a:pt x="9519" y="21461"/>
                    <a:pt x="9244" y="19885"/>
                  </a:cubicBezTo>
                  <a:cubicBezTo>
                    <a:pt x="8969" y="18309"/>
                    <a:pt x="8603" y="15064"/>
                    <a:pt x="8512" y="11820"/>
                  </a:cubicBezTo>
                  <a:cubicBezTo>
                    <a:pt x="8420" y="8575"/>
                    <a:pt x="8603" y="5331"/>
                    <a:pt x="9244" y="3337"/>
                  </a:cubicBezTo>
                  <a:cubicBezTo>
                    <a:pt x="9885" y="1344"/>
                    <a:pt x="10983" y="603"/>
                    <a:pt x="11990" y="232"/>
                  </a:cubicBezTo>
                  <a:cubicBezTo>
                    <a:pt x="12997" y="-139"/>
                    <a:pt x="13912" y="-139"/>
                    <a:pt x="15559" y="788"/>
                  </a:cubicBezTo>
                  <a:cubicBezTo>
                    <a:pt x="17207" y="1715"/>
                    <a:pt x="19586" y="3569"/>
                    <a:pt x="20593" y="5562"/>
                  </a:cubicBezTo>
                  <a:cubicBezTo>
                    <a:pt x="21600" y="7555"/>
                    <a:pt x="21234" y="9688"/>
                    <a:pt x="19312" y="11356"/>
                  </a:cubicBezTo>
                  <a:cubicBezTo>
                    <a:pt x="17390" y="13025"/>
                    <a:pt x="13912" y="14230"/>
                    <a:pt x="10434" y="14323"/>
                  </a:cubicBezTo>
                  <a:cubicBezTo>
                    <a:pt x="6956" y="14416"/>
                    <a:pt x="3478" y="13396"/>
                    <a:pt x="0" y="123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3047394" y="129368"/>
              <a:ext cx="98121" cy="21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1" fill="norm" stroke="1" extrusionOk="0">
                  <a:moveTo>
                    <a:pt x="19927" y="4250"/>
                  </a:moveTo>
                  <a:cubicBezTo>
                    <a:pt x="19008" y="2753"/>
                    <a:pt x="18089" y="1256"/>
                    <a:pt x="16480" y="508"/>
                  </a:cubicBezTo>
                  <a:cubicBezTo>
                    <a:pt x="14872" y="-241"/>
                    <a:pt x="12574" y="-241"/>
                    <a:pt x="9817" y="1042"/>
                  </a:cubicBezTo>
                  <a:cubicBezTo>
                    <a:pt x="7059" y="2325"/>
                    <a:pt x="3842" y="4892"/>
                    <a:pt x="2004" y="8207"/>
                  </a:cubicBezTo>
                  <a:cubicBezTo>
                    <a:pt x="166" y="11521"/>
                    <a:pt x="-294" y="15585"/>
                    <a:pt x="166" y="18044"/>
                  </a:cubicBezTo>
                  <a:cubicBezTo>
                    <a:pt x="625" y="20504"/>
                    <a:pt x="2004" y="21359"/>
                    <a:pt x="5680" y="21252"/>
                  </a:cubicBezTo>
                  <a:cubicBezTo>
                    <a:pt x="9357" y="21145"/>
                    <a:pt x="15332" y="20076"/>
                    <a:pt x="21306" y="190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3196309" y="0"/>
              <a:ext cx="95242" cy="28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8640" y="0"/>
                  </a:moveTo>
                  <a:cubicBezTo>
                    <a:pt x="8160" y="5600"/>
                    <a:pt x="7680" y="11200"/>
                    <a:pt x="7200" y="14640"/>
                  </a:cubicBezTo>
                  <a:cubicBezTo>
                    <a:pt x="6720" y="18080"/>
                    <a:pt x="6240" y="19360"/>
                    <a:pt x="5040" y="20240"/>
                  </a:cubicBezTo>
                  <a:cubicBezTo>
                    <a:pt x="3840" y="21120"/>
                    <a:pt x="1920" y="21600"/>
                    <a:pt x="960" y="21360"/>
                  </a:cubicBezTo>
                  <a:cubicBezTo>
                    <a:pt x="0" y="21120"/>
                    <a:pt x="0" y="20160"/>
                    <a:pt x="0" y="18800"/>
                  </a:cubicBezTo>
                  <a:cubicBezTo>
                    <a:pt x="0" y="17440"/>
                    <a:pt x="0" y="15680"/>
                    <a:pt x="960" y="14320"/>
                  </a:cubicBezTo>
                  <a:cubicBezTo>
                    <a:pt x="1920" y="12960"/>
                    <a:pt x="3840" y="12000"/>
                    <a:pt x="6000" y="11520"/>
                  </a:cubicBezTo>
                  <a:cubicBezTo>
                    <a:pt x="8160" y="11040"/>
                    <a:pt x="10560" y="11040"/>
                    <a:pt x="12720" y="12160"/>
                  </a:cubicBezTo>
                  <a:cubicBezTo>
                    <a:pt x="14880" y="13280"/>
                    <a:pt x="16800" y="15520"/>
                    <a:pt x="18240" y="17120"/>
                  </a:cubicBezTo>
                  <a:cubicBezTo>
                    <a:pt x="19680" y="18720"/>
                    <a:pt x="20640" y="19680"/>
                    <a:pt x="21600" y="20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3339758" y="135453"/>
              <a:ext cx="154972" cy="1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30" fill="norm" stroke="1" extrusionOk="0">
                  <a:moveTo>
                    <a:pt x="7362" y="8566"/>
                  </a:moveTo>
                  <a:cubicBezTo>
                    <a:pt x="7654" y="6703"/>
                    <a:pt x="7946" y="4841"/>
                    <a:pt x="7654" y="3166"/>
                  </a:cubicBezTo>
                  <a:cubicBezTo>
                    <a:pt x="7362" y="1490"/>
                    <a:pt x="6487" y="0"/>
                    <a:pt x="5611" y="0"/>
                  </a:cubicBezTo>
                  <a:cubicBezTo>
                    <a:pt x="4735" y="0"/>
                    <a:pt x="3859" y="1490"/>
                    <a:pt x="2838" y="4655"/>
                  </a:cubicBezTo>
                  <a:cubicBezTo>
                    <a:pt x="1816" y="7821"/>
                    <a:pt x="649" y="12662"/>
                    <a:pt x="211" y="16014"/>
                  </a:cubicBezTo>
                  <a:cubicBezTo>
                    <a:pt x="-227" y="19366"/>
                    <a:pt x="65" y="21228"/>
                    <a:pt x="649" y="21414"/>
                  </a:cubicBezTo>
                  <a:cubicBezTo>
                    <a:pt x="1232" y="21600"/>
                    <a:pt x="2108" y="20110"/>
                    <a:pt x="2984" y="18621"/>
                  </a:cubicBezTo>
                  <a:cubicBezTo>
                    <a:pt x="3859" y="17131"/>
                    <a:pt x="4735" y="15641"/>
                    <a:pt x="6632" y="14524"/>
                  </a:cubicBezTo>
                  <a:cubicBezTo>
                    <a:pt x="8530" y="13407"/>
                    <a:pt x="11449" y="12662"/>
                    <a:pt x="13492" y="11359"/>
                  </a:cubicBezTo>
                  <a:cubicBezTo>
                    <a:pt x="15535" y="10055"/>
                    <a:pt x="16703" y="8193"/>
                    <a:pt x="17287" y="8193"/>
                  </a:cubicBezTo>
                  <a:cubicBezTo>
                    <a:pt x="17870" y="8193"/>
                    <a:pt x="17870" y="10055"/>
                    <a:pt x="17870" y="11917"/>
                  </a:cubicBezTo>
                  <a:cubicBezTo>
                    <a:pt x="17870" y="13779"/>
                    <a:pt x="17870" y="15641"/>
                    <a:pt x="18454" y="16572"/>
                  </a:cubicBezTo>
                  <a:cubicBezTo>
                    <a:pt x="19038" y="17503"/>
                    <a:pt x="20205" y="17503"/>
                    <a:pt x="21373" y="17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3460306" y="77188"/>
              <a:ext cx="21726" cy="3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922" fill="norm" stroke="1" extrusionOk="0">
                  <a:moveTo>
                    <a:pt x="20157" y="20922"/>
                  </a:moveTo>
                  <a:cubicBezTo>
                    <a:pt x="12302" y="10842"/>
                    <a:pt x="4448" y="762"/>
                    <a:pt x="1502" y="42"/>
                  </a:cubicBezTo>
                  <a:cubicBezTo>
                    <a:pt x="-1443" y="-678"/>
                    <a:pt x="521" y="7962"/>
                    <a:pt x="2484" y="166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3530149" y="78308"/>
              <a:ext cx="116966" cy="16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3959" y="2244"/>
                  </a:moveTo>
                  <a:cubicBezTo>
                    <a:pt x="2416" y="6171"/>
                    <a:pt x="873" y="10099"/>
                    <a:pt x="295" y="12764"/>
                  </a:cubicBezTo>
                  <a:cubicBezTo>
                    <a:pt x="-284" y="15429"/>
                    <a:pt x="102" y="16831"/>
                    <a:pt x="487" y="16410"/>
                  </a:cubicBezTo>
                  <a:cubicBezTo>
                    <a:pt x="873" y="15990"/>
                    <a:pt x="1259" y="13745"/>
                    <a:pt x="1645" y="11081"/>
                  </a:cubicBezTo>
                  <a:cubicBezTo>
                    <a:pt x="2030" y="8416"/>
                    <a:pt x="2416" y="5330"/>
                    <a:pt x="3380" y="3226"/>
                  </a:cubicBezTo>
                  <a:cubicBezTo>
                    <a:pt x="4345" y="1122"/>
                    <a:pt x="5887" y="0"/>
                    <a:pt x="7623" y="0"/>
                  </a:cubicBezTo>
                  <a:cubicBezTo>
                    <a:pt x="9359" y="0"/>
                    <a:pt x="11287" y="1122"/>
                    <a:pt x="13602" y="4909"/>
                  </a:cubicBezTo>
                  <a:cubicBezTo>
                    <a:pt x="15916" y="8696"/>
                    <a:pt x="18616" y="15148"/>
                    <a:pt x="2131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4104269" y="526997"/>
              <a:ext cx="6350" cy="16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4220258" y="400009"/>
              <a:ext cx="201480" cy="29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29" fill="norm" stroke="1" extrusionOk="0">
                  <a:moveTo>
                    <a:pt x="1169" y="7406"/>
                  </a:moveTo>
                  <a:cubicBezTo>
                    <a:pt x="494" y="6789"/>
                    <a:pt x="-181" y="6171"/>
                    <a:pt x="44" y="6017"/>
                  </a:cubicBezTo>
                  <a:cubicBezTo>
                    <a:pt x="269" y="5863"/>
                    <a:pt x="1394" y="6171"/>
                    <a:pt x="3532" y="7406"/>
                  </a:cubicBezTo>
                  <a:cubicBezTo>
                    <a:pt x="5669" y="8640"/>
                    <a:pt x="8819" y="10800"/>
                    <a:pt x="10394" y="13114"/>
                  </a:cubicBezTo>
                  <a:cubicBezTo>
                    <a:pt x="11969" y="15429"/>
                    <a:pt x="11969" y="17897"/>
                    <a:pt x="11519" y="19440"/>
                  </a:cubicBezTo>
                  <a:cubicBezTo>
                    <a:pt x="11069" y="20983"/>
                    <a:pt x="10169" y="21600"/>
                    <a:pt x="8706" y="21523"/>
                  </a:cubicBezTo>
                  <a:cubicBezTo>
                    <a:pt x="7244" y="21446"/>
                    <a:pt x="5219" y="20674"/>
                    <a:pt x="4656" y="17743"/>
                  </a:cubicBezTo>
                  <a:cubicBezTo>
                    <a:pt x="4094" y="14811"/>
                    <a:pt x="4994" y="9720"/>
                    <a:pt x="8032" y="6403"/>
                  </a:cubicBezTo>
                  <a:cubicBezTo>
                    <a:pt x="11069" y="3086"/>
                    <a:pt x="16244" y="1543"/>
                    <a:pt x="214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4551110" y="268645"/>
              <a:ext cx="143651" cy="40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84" fill="norm" stroke="1" extrusionOk="0">
                  <a:moveTo>
                    <a:pt x="21247" y="2246"/>
                  </a:moveTo>
                  <a:cubicBezTo>
                    <a:pt x="20621" y="1575"/>
                    <a:pt x="19995" y="903"/>
                    <a:pt x="18586" y="456"/>
                  </a:cubicBezTo>
                  <a:cubicBezTo>
                    <a:pt x="17177" y="8"/>
                    <a:pt x="14986" y="-216"/>
                    <a:pt x="12482" y="288"/>
                  </a:cubicBezTo>
                  <a:cubicBezTo>
                    <a:pt x="9977" y="791"/>
                    <a:pt x="7160" y="2022"/>
                    <a:pt x="4812" y="4540"/>
                  </a:cubicBezTo>
                  <a:cubicBezTo>
                    <a:pt x="2464" y="7059"/>
                    <a:pt x="586" y="10864"/>
                    <a:pt x="117" y="13830"/>
                  </a:cubicBezTo>
                  <a:cubicBezTo>
                    <a:pt x="-353" y="16795"/>
                    <a:pt x="586" y="18922"/>
                    <a:pt x="3090" y="20041"/>
                  </a:cubicBezTo>
                  <a:cubicBezTo>
                    <a:pt x="5595" y="21160"/>
                    <a:pt x="9664" y="21272"/>
                    <a:pt x="13734" y="213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4721317" y="281115"/>
              <a:ext cx="176623" cy="40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20" fill="norm" stroke="1" extrusionOk="0">
                  <a:moveTo>
                    <a:pt x="12202" y="3528"/>
                  </a:moveTo>
                  <a:cubicBezTo>
                    <a:pt x="10916" y="3748"/>
                    <a:pt x="9630" y="3967"/>
                    <a:pt x="8345" y="5228"/>
                  </a:cubicBezTo>
                  <a:cubicBezTo>
                    <a:pt x="7059" y="6489"/>
                    <a:pt x="5773" y="8791"/>
                    <a:pt x="4745" y="11039"/>
                  </a:cubicBezTo>
                  <a:cubicBezTo>
                    <a:pt x="3716" y="13287"/>
                    <a:pt x="2945" y="15480"/>
                    <a:pt x="2173" y="17344"/>
                  </a:cubicBezTo>
                  <a:cubicBezTo>
                    <a:pt x="1402" y="19207"/>
                    <a:pt x="630" y="20742"/>
                    <a:pt x="245" y="21126"/>
                  </a:cubicBezTo>
                  <a:cubicBezTo>
                    <a:pt x="-141" y="21510"/>
                    <a:pt x="-141" y="20742"/>
                    <a:pt x="759" y="18440"/>
                  </a:cubicBezTo>
                  <a:cubicBezTo>
                    <a:pt x="1659" y="16137"/>
                    <a:pt x="3459" y="12300"/>
                    <a:pt x="5388" y="9065"/>
                  </a:cubicBezTo>
                  <a:cubicBezTo>
                    <a:pt x="7316" y="5831"/>
                    <a:pt x="9373" y="3199"/>
                    <a:pt x="11045" y="1719"/>
                  </a:cubicBezTo>
                  <a:cubicBezTo>
                    <a:pt x="12716" y="239"/>
                    <a:pt x="14002" y="-90"/>
                    <a:pt x="14773" y="20"/>
                  </a:cubicBezTo>
                  <a:cubicBezTo>
                    <a:pt x="15545" y="129"/>
                    <a:pt x="15802" y="678"/>
                    <a:pt x="16188" y="2761"/>
                  </a:cubicBezTo>
                  <a:cubicBezTo>
                    <a:pt x="16573" y="4844"/>
                    <a:pt x="17088" y="8462"/>
                    <a:pt x="17988" y="11478"/>
                  </a:cubicBezTo>
                  <a:cubicBezTo>
                    <a:pt x="18888" y="14493"/>
                    <a:pt x="20173" y="16905"/>
                    <a:pt x="21459" y="193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4740201" y="463503"/>
              <a:ext cx="227582" cy="8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2306" y="20463"/>
                  </a:moveTo>
                  <a:cubicBezTo>
                    <a:pt x="1106" y="21032"/>
                    <a:pt x="-94" y="21600"/>
                    <a:pt x="6" y="21600"/>
                  </a:cubicBezTo>
                  <a:cubicBezTo>
                    <a:pt x="106" y="21600"/>
                    <a:pt x="1506" y="21032"/>
                    <a:pt x="5306" y="17337"/>
                  </a:cubicBezTo>
                  <a:cubicBezTo>
                    <a:pt x="9106" y="13642"/>
                    <a:pt x="15306" y="6821"/>
                    <a:pt x="215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4999529" y="236172"/>
              <a:ext cx="137705" cy="59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79" fill="norm" stroke="1" extrusionOk="0">
                  <a:moveTo>
                    <a:pt x="8577" y="1558"/>
                  </a:moveTo>
                  <a:cubicBezTo>
                    <a:pt x="7306" y="871"/>
                    <a:pt x="6035" y="184"/>
                    <a:pt x="5559" y="32"/>
                  </a:cubicBezTo>
                  <a:cubicBezTo>
                    <a:pt x="5082" y="-121"/>
                    <a:pt x="5400" y="261"/>
                    <a:pt x="8100" y="1673"/>
                  </a:cubicBezTo>
                  <a:cubicBezTo>
                    <a:pt x="10800" y="3085"/>
                    <a:pt x="15882" y="5527"/>
                    <a:pt x="18582" y="7931"/>
                  </a:cubicBezTo>
                  <a:cubicBezTo>
                    <a:pt x="21282" y="10336"/>
                    <a:pt x="21600" y="12702"/>
                    <a:pt x="18106" y="14953"/>
                  </a:cubicBezTo>
                  <a:cubicBezTo>
                    <a:pt x="14612" y="17205"/>
                    <a:pt x="7306" y="19342"/>
                    <a:pt x="0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5253503" y="641285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5556157" y="174168"/>
              <a:ext cx="151734" cy="54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53" fill="norm" stroke="1" extrusionOk="0">
                  <a:moveTo>
                    <a:pt x="4670" y="6897"/>
                  </a:moveTo>
                  <a:cubicBezTo>
                    <a:pt x="4378" y="10400"/>
                    <a:pt x="4087" y="13903"/>
                    <a:pt x="3941" y="16196"/>
                  </a:cubicBezTo>
                  <a:cubicBezTo>
                    <a:pt x="3795" y="18490"/>
                    <a:pt x="3795" y="19574"/>
                    <a:pt x="3649" y="20324"/>
                  </a:cubicBezTo>
                  <a:cubicBezTo>
                    <a:pt x="3503" y="21075"/>
                    <a:pt x="3211" y="21492"/>
                    <a:pt x="2773" y="21450"/>
                  </a:cubicBezTo>
                  <a:cubicBezTo>
                    <a:pt x="2335" y="21409"/>
                    <a:pt x="1751" y="20908"/>
                    <a:pt x="1168" y="19157"/>
                  </a:cubicBezTo>
                  <a:cubicBezTo>
                    <a:pt x="584" y="17406"/>
                    <a:pt x="0" y="14403"/>
                    <a:pt x="0" y="11359"/>
                  </a:cubicBezTo>
                  <a:cubicBezTo>
                    <a:pt x="0" y="8315"/>
                    <a:pt x="584" y="5229"/>
                    <a:pt x="1605" y="3311"/>
                  </a:cubicBezTo>
                  <a:cubicBezTo>
                    <a:pt x="2627" y="1393"/>
                    <a:pt x="4086" y="643"/>
                    <a:pt x="5692" y="267"/>
                  </a:cubicBezTo>
                  <a:cubicBezTo>
                    <a:pt x="7297" y="-108"/>
                    <a:pt x="9049" y="-108"/>
                    <a:pt x="11530" y="392"/>
                  </a:cubicBezTo>
                  <a:cubicBezTo>
                    <a:pt x="14011" y="893"/>
                    <a:pt x="17222" y="1894"/>
                    <a:pt x="19119" y="3186"/>
                  </a:cubicBezTo>
                  <a:cubicBezTo>
                    <a:pt x="21016" y="4479"/>
                    <a:pt x="21600" y="6063"/>
                    <a:pt x="19995" y="7439"/>
                  </a:cubicBezTo>
                  <a:cubicBezTo>
                    <a:pt x="18389" y="8816"/>
                    <a:pt x="14595" y="9983"/>
                    <a:pt x="11384" y="10734"/>
                  </a:cubicBezTo>
                  <a:cubicBezTo>
                    <a:pt x="8173" y="11484"/>
                    <a:pt x="5546" y="11818"/>
                    <a:pt x="2919" y="12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5659863" y="355564"/>
              <a:ext cx="190482" cy="35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8386"/>
                  </a:moveTo>
                  <a:cubicBezTo>
                    <a:pt x="720" y="7878"/>
                    <a:pt x="1440" y="7369"/>
                    <a:pt x="2400" y="7242"/>
                  </a:cubicBezTo>
                  <a:cubicBezTo>
                    <a:pt x="3360" y="7115"/>
                    <a:pt x="4560" y="7369"/>
                    <a:pt x="6480" y="8704"/>
                  </a:cubicBezTo>
                  <a:cubicBezTo>
                    <a:pt x="8400" y="10038"/>
                    <a:pt x="11040" y="12452"/>
                    <a:pt x="12600" y="14548"/>
                  </a:cubicBezTo>
                  <a:cubicBezTo>
                    <a:pt x="14160" y="16645"/>
                    <a:pt x="14640" y="18424"/>
                    <a:pt x="14520" y="19567"/>
                  </a:cubicBezTo>
                  <a:cubicBezTo>
                    <a:pt x="14400" y="20711"/>
                    <a:pt x="13680" y="21219"/>
                    <a:pt x="12720" y="21409"/>
                  </a:cubicBezTo>
                  <a:cubicBezTo>
                    <a:pt x="11760" y="21600"/>
                    <a:pt x="10560" y="21473"/>
                    <a:pt x="9240" y="20202"/>
                  </a:cubicBezTo>
                  <a:cubicBezTo>
                    <a:pt x="7920" y="18932"/>
                    <a:pt x="6480" y="16518"/>
                    <a:pt x="6720" y="13468"/>
                  </a:cubicBezTo>
                  <a:cubicBezTo>
                    <a:pt x="6960" y="10419"/>
                    <a:pt x="8880" y="6734"/>
                    <a:pt x="11640" y="4384"/>
                  </a:cubicBezTo>
                  <a:cubicBezTo>
                    <a:pt x="14400" y="2033"/>
                    <a:pt x="18000" y="101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6043911" y="253974"/>
              <a:ext cx="168348" cy="48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85" fill="norm" stroke="1" extrusionOk="0">
                  <a:moveTo>
                    <a:pt x="18236" y="0"/>
                  </a:moveTo>
                  <a:cubicBezTo>
                    <a:pt x="15266" y="0"/>
                    <a:pt x="12296" y="0"/>
                    <a:pt x="9731" y="931"/>
                  </a:cubicBezTo>
                  <a:cubicBezTo>
                    <a:pt x="7166" y="1862"/>
                    <a:pt x="5006" y="3724"/>
                    <a:pt x="3251" y="6378"/>
                  </a:cubicBezTo>
                  <a:cubicBezTo>
                    <a:pt x="1496" y="9031"/>
                    <a:pt x="146" y="12476"/>
                    <a:pt x="11" y="15176"/>
                  </a:cubicBezTo>
                  <a:cubicBezTo>
                    <a:pt x="-124" y="17876"/>
                    <a:pt x="956" y="19831"/>
                    <a:pt x="2981" y="20716"/>
                  </a:cubicBezTo>
                  <a:cubicBezTo>
                    <a:pt x="5006" y="21600"/>
                    <a:pt x="7976" y="21414"/>
                    <a:pt x="11216" y="20436"/>
                  </a:cubicBezTo>
                  <a:cubicBezTo>
                    <a:pt x="14456" y="19459"/>
                    <a:pt x="17966" y="17690"/>
                    <a:pt x="21476" y="159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6180511" y="243471"/>
              <a:ext cx="163632" cy="41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34" fill="norm" stroke="1" extrusionOk="0">
                  <a:moveTo>
                    <a:pt x="11631" y="6829"/>
                  </a:moveTo>
                  <a:cubicBezTo>
                    <a:pt x="11908" y="6168"/>
                    <a:pt x="12185" y="5506"/>
                    <a:pt x="12046" y="5451"/>
                  </a:cubicBezTo>
                  <a:cubicBezTo>
                    <a:pt x="11908" y="5396"/>
                    <a:pt x="11354" y="5947"/>
                    <a:pt x="10662" y="8041"/>
                  </a:cubicBezTo>
                  <a:cubicBezTo>
                    <a:pt x="9969" y="10135"/>
                    <a:pt x="9138" y="13772"/>
                    <a:pt x="8723" y="16031"/>
                  </a:cubicBezTo>
                  <a:cubicBezTo>
                    <a:pt x="8308" y="18290"/>
                    <a:pt x="8308" y="19172"/>
                    <a:pt x="8169" y="19943"/>
                  </a:cubicBezTo>
                  <a:cubicBezTo>
                    <a:pt x="8031" y="20715"/>
                    <a:pt x="7754" y="21376"/>
                    <a:pt x="7200" y="21431"/>
                  </a:cubicBezTo>
                  <a:cubicBezTo>
                    <a:pt x="6646" y="21486"/>
                    <a:pt x="5815" y="20935"/>
                    <a:pt x="5262" y="18841"/>
                  </a:cubicBezTo>
                  <a:cubicBezTo>
                    <a:pt x="4708" y="16747"/>
                    <a:pt x="4431" y="13110"/>
                    <a:pt x="4708" y="10080"/>
                  </a:cubicBezTo>
                  <a:cubicBezTo>
                    <a:pt x="4985" y="7049"/>
                    <a:pt x="5815" y="4625"/>
                    <a:pt x="6785" y="3027"/>
                  </a:cubicBezTo>
                  <a:cubicBezTo>
                    <a:pt x="7754" y="1429"/>
                    <a:pt x="8862" y="657"/>
                    <a:pt x="10246" y="272"/>
                  </a:cubicBezTo>
                  <a:cubicBezTo>
                    <a:pt x="11631" y="-114"/>
                    <a:pt x="13292" y="-114"/>
                    <a:pt x="15231" y="437"/>
                  </a:cubicBezTo>
                  <a:cubicBezTo>
                    <a:pt x="17169" y="988"/>
                    <a:pt x="19385" y="2090"/>
                    <a:pt x="20492" y="3964"/>
                  </a:cubicBezTo>
                  <a:cubicBezTo>
                    <a:pt x="21600" y="5837"/>
                    <a:pt x="21600" y="8482"/>
                    <a:pt x="21046" y="10135"/>
                  </a:cubicBezTo>
                  <a:cubicBezTo>
                    <a:pt x="20492" y="11788"/>
                    <a:pt x="19385" y="12449"/>
                    <a:pt x="18000" y="12780"/>
                  </a:cubicBezTo>
                  <a:cubicBezTo>
                    <a:pt x="16615" y="13110"/>
                    <a:pt x="14954" y="13110"/>
                    <a:pt x="14815" y="13276"/>
                  </a:cubicBezTo>
                  <a:cubicBezTo>
                    <a:pt x="14677" y="13441"/>
                    <a:pt x="16062" y="13772"/>
                    <a:pt x="17169" y="14157"/>
                  </a:cubicBezTo>
                  <a:cubicBezTo>
                    <a:pt x="18277" y="14543"/>
                    <a:pt x="19108" y="14984"/>
                    <a:pt x="19108" y="15810"/>
                  </a:cubicBezTo>
                  <a:cubicBezTo>
                    <a:pt x="19108" y="16637"/>
                    <a:pt x="18277" y="17849"/>
                    <a:pt x="15785" y="18731"/>
                  </a:cubicBezTo>
                  <a:cubicBezTo>
                    <a:pt x="13292" y="19613"/>
                    <a:pt x="9138" y="20164"/>
                    <a:pt x="6369" y="20384"/>
                  </a:cubicBezTo>
                  <a:cubicBezTo>
                    <a:pt x="3600" y="20604"/>
                    <a:pt x="2215" y="20494"/>
                    <a:pt x="1385" y="19723"/>
                  </a:cubicBezTo>
                  <a:cubicBezTo>
                    <a:pt x="554" y="18951"/>
                    <a:pt x="277" y="17519"/>
                    <a:pt x="0" y="160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6466233" y="177782"/>
              <a:ext cx="114289" cy="78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00" y="174"/>
                    <a:pt x="18400" y="348"/>
                    <a:pt x="17400" y="1074"/>
                  </a:cubicBezTo>
                  <a:cubicBezTo>
                    <a:pt x="16400" y="1800"/>
                    <a:pt x="16000" y="3077"/>
                    <a:pt x="15200" y="4761"/>
                  </a:cubicBezTo>
                  <a:cubicBezTo>
                    <a:pt x="14400" y="6445"/>
                    <a:pt x="13200" y="8535"/>
                    <a:pt x="11600" y="10713"/>
                  </a:cubicBezTo>
                  <a:cubicBezTo>
                    <a:pt x="10000" y="12890"/>
                    <a:pt x="8000" y="15155"/>
                    <a:pt x="6200" y="16926"/>
                  </a:cubicBezTo>
                  <a:cubicBezTo>
                    <a:pt x="4400" y="18697"/>
                    <a:pt x="2800" y="19974"/>
                    <a:pt x="1800" y="20671"/>
                  </a:cubicBezTo>
                  <a:cubicBezTo>
                    <a:pt x="800" y="21368"/>
                    <a:pt x="400" y="214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6639782" y="275461"/>
              <a:ext cx="162968" cy="43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12343" y="6454"/>
                  </a:moveTo>
                  <a:cubicBezTo>
                    <a:pt x="9538" y="8123"/>
                    <a:pt x="6732" y="9793"/>
                    <a:pt x="4769" y="12089"/>
                  </a:cubicBezTo>
                  <a:cubicBezTo>
                    <a:pt x="2805" y="14384"/>
                    <a:pt x="1683" y="17306"/>
                    <a:pt x="982" y="19080"/>
                  </a:cubicBezTo>
                  <a:cubicBezTo>
                    <a:pt x="281" y="20854"/>
                    <a:pt x="0" y="21480"/>
                    <a:pt x="0" y="21480"/>
                  </a:cubicBezTo>
                  <a:cubicBezTo>
                    <a:pt x="0" y="21480"/>
                    <a:pt x="281" y="20854"/>
                    <a:pt x="1964" y="18610"/>
                  </a:cubicBezTo>
                  <a:cubicBezTo>
                    <a:pt x="3647" y="16367"/>
                    <a:pt x="6732" y="12506"/>
                    <a:pt x="9678" y="9219"/>
                  </a:cubicBezTo>
                  <a:cubicBezTo>
                    <a:pt x="12623" y="5932"/>
                    <a:pt x="15429" y="3219"/>
                    <a:pt x="17392" y="1706"/>
                  </a:cubicBezTo>
                  <a:cubicBezTo>
                    <a:pt x="19356" y="193"/>
                    <a:pt x="20478" y="-120"/>
                    <a:pt x="21039" y="37"/>
                  </a:cubicBezTo>
                  <a:cubicBezTo>
                    <a:pt x="21600" y="193"/>
                    <a:pt x="21600" y="819"/>
                    <a:pt x="21600" y="3219"/>
                  </a:cubicBezTo>
                  <a:cubicBezTo>
                    <a:pt x="21600" y="5619"/>
                    <a:pt x="21600" y="9793"/>
                    <a:pt x="21600" y="12976"/>
                  </a:cubicBezTo>
                  <a:cubicBezTo>
                    <a:pt x="21600" y="16158"/>
                    <a:pt x="21600" y="18350"/>
                    <a:pt x="21600" y="20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6701159" y="501599"/>
              <a:ext cx="158735" cy="5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56" y="21600"/>
                  </a:moveTo>
                  <a:cubicBezTo>
                    <a:pt x="1728" y="20700"/>
                    <a:pt x="0" y="19800"/>
                    <a:pt x="0" y="19350"/>
                  </a:cubicBezTo>
                  <a:cubicBezTo>
                    <a:pt x="0" y="18900"/>
                    <a:pt x="1728" y="18900"/>
                    <a:pt x="5616" y="15750"/>
                  </a:cubicBezTo>
                  <a:cubicBezTo>
                    <a:pt x="9504" y="12600"/>
                    <a:pt x="15552" y="63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6834496" y="266673"/>
              <a:ext cx="254497" cy="60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fill="norm" stroke="1" extrusionOk="0">
                  <a:moveTo>
                    <a:pt x="15278" y="0"/>
                  </a:moveTo>
                  <a:cubicBezTo>
                    <a:pt x="17561" y="2925"/>
                    <a:pt x="19844" y="5850"/>
                    <a:pt x="20722" y="8550"/>
                  </a:cubicBezTo>
                  <a:cubicBezTo>
                    <a:pt x="21600" y="11250"/>
                    <a:pt x="21073" y="13725"/>
                    <a:pt x="18527" y="15750"/>
                  </a:cubicBezTo>
                  <a:cubicBezTo>
                    <a:pt x="15980" y="17775"/>
                    <a:pt x="11415" y="19350"/>
                    <a:pt x="7990" y="20250"/>
                  </a:cubicBezTo>
                  <a:cubicBezTo>
                    <a:pt x="4566" y="21150"/>
                    <a:pt x="2283" y="213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43639" y="1491670"/>
              <a:ext cx="181956" cy="7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87" fill="norm" stroke="1" extrusionOk="0">
                  <a:moveTo>
                    <a:pt x="5076" y="7140"/>
                  </a:moveTo>
                  <a:cubicBezTo>
                    <a:pt x="6069" y="8539"/>
                    <a:pt x="7062" y="9938"/>
                    <a:pt x="8055" y="11581"/>
                  </a:cubicBezTo>
                  <a:cubicBezTo>
                    <a:pt x="9048" y="13224"/>
                    <a:pt x="10041" y="15110"/>
                    <a:pt x="10786" y="16571"/>
                  </a:cubicBezTo>
                  <a:cubicBezTo>
                    <a:pt x="11531" y="18031"/>
                    <a:pt x="12028" y="19065"/>
                    <a:pt x="12400" y="19856"/>
                  </a:cubicBezTo>
                  <a:cubicBezTo>
                    <a:pt x="12772" y="20647"/>
                    <a:pt x="13021" y="21195"/>
                    <a:pt x="12648" y="21347"/>
                  </a:cubicBezTo>
                  <a:cubicBezTo>
                    <a:pt x="12276" y="21499"/>
                    <a:pt x="11283" y="21256"/>
                    <a:pt x="9545" y="20008"/>
                  </a:cubicBezTo>
                  <a:cubicBezTo>
                    <a:pt x="7807" y="18761"/>
                    <a:pt x="5324" y="16510"/>
                    <a:pt x="3586" y="14502"/>
                  </a:cubicBezTo>
                  <a:cubicBezTo>
                    <a:pt x="1848" y="12494"/>
                    <a:pt x="855" y="10729"/>
                    <a:pt x="359" y="8661"/>
                  </a:cubicBezTo>
                  <a:cubicBezTo>
                    <a:pt x="-138" y="6592"/>
                    <a:pt x="-138" y="4219"/>
                    <a:pt x="483" y="2728"/>
                  </a:cubicBezTo>
                  <a:cubicBezTo>
                    <a:pt x="1103" y="1238"/>
                    <a:pt x="2345" y="629"/>
                    <a:pt x="3710" y="294"/>
                  </a:cubicBezTo>
                  <a:cubicBezTo>
                    <a:pt x="5076" y="-40"/>
                    <a:pt x="6565" y="-101"/>
                    <a:pt x="8800" y="173"/>
                  </a:cubicBezTo>
                  <a:cubicBezTo>
                    <a:pt x="11034" y="447"/>
                    <a:pt x="14014" y="1055"/>
                    <a:pt x="16621" y="2181"/>
                  </a:cubicBezTo>
                  <a:cubicBezTo>
                    <a:pt x="19228" y="3306"/>
                    <a:pt x="21462" y="4949"/>
                    <a:pt x="21338" y="6409"/>
                  </a:cubicBezTo>
                  <a:cubicBezTo>
                    <a:pt x="21214" y="7870"/>
                    <a:pt x="18731" y="9147"/>
                    <a:pt x="16000" y="9878"/>
                  </a:cubicBezTo>
                  <a:cubicBezTo>
                    <a:pt x="13269" y="10608"/>
                    <a:pt x="10290" y="10790"/>
                    <a:pt x="8055" y="10760"/>
                  </a:cubicBezTo>
                  <a:cubicBezTo>
                    <a:pt x="5821" y="10729"/>
                    <a:pt x="4331" y="10486"/>
                    <a:pt x="3462" y="10151"/>
                  </a:cubicBezTo>
                  <a:cubicBezTo>
                    <a:pt x="2593" y="9817"/>
                    <a:pt x="2345" y="9391"/>
                    <a:pt x="3090" y="9147"/>
                  </a:cubicBezTo>
                  <a:cubicBezTo>
                    <a:pt x="3834" y="8904"/>
                    <a:pt x="5572" y="8843"/>
                    <a:pt x="7310" y="8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382042" y="1809876"/>
              <a:ext cx="211269" cy="29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191" fill="norm" stroke="1" extrusionOk="0">
                  <a:moveTo>
                    <a:pt x="3382" y="10952"/>
                  </a:moveTo>
                  <a:cubicBezTo>
                    <a:pt x="2312" y="10648"/>
                    <a:pt x="1243" y="10344"/>
                    <a:pt x="601" y="9811"/>
                  </a:cubicBezTo>
                  <a:cubicBezTo>
                    <a:pt x="-40" y="9279"/>
                    <a:pt x="-254" y="8518"/>
                    <a:pt x="388" y="8062"/>
                  </a:cubicBezTo>
                  <a:cubicBezTo>
                    <a:pt x="1029" y="7606"/>
                    <a:pt x="2526" y="7454"/>
                    <a:pt x="4772" y="8290"/>
                  </a:cubicBezTo>
                  <a:cubicBezTo>
                    <a:pt x="7017" y="9127"/>
                    <a:pt x="10011" y="10952"/>
                    <a:pt x="11722" y="12625"/>
                  </a:cubicBezTo>
                  <a:cubicBezTo>
                    <a:pt x="13433" y="14299"/>
                    <a:pt x="13861" y="15820"/>
                    <a:pt x="13968" y="17189"/>
                  </a:cubicBezTo>
                  <a:cubicBezTo>
                    <a:pt x="14075" y="18558"/>
                    <a:pt x="13861" y="19775"/>
                    <a:pt x="13219" y="20535"/>
                  </a:cubicBezTo>
                  <a:cubicBezTo>
                    <a:pt x="12578" y="21296"/>
                    <a:pt x="11508" y="21600"/>
                    <a:pt x="10332" y="20307"/>
                  </a:cubicBezTo>
                  <a:cubicBezTo>
                    <a:pt x="9156" y="19014"/>
                    <a:pt x="7873" y="16124"/>
                    <a:pt x="8407" y="12854"/>
                  </a:cubicBezTo>
                  <a:cubicBezTo>
                    <a:pt x="8942" y="9583"/>
                    <a:pt x="11295" y="5932"/>
                    <a:pt x="13754" y="3727"/>
                  </a:cubicBezTo>
                  <a:cubicBezTo>
                    <a:pt x="16213" y="1521"/>
                    <a:pt x="18780" y="761"/>
                    <a:pt x="2134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745777" y="1637344"/>
              <a:ext cx="133284" cy="46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87" fill="norm" stroke="1" extrusionOk="0">
                  <a:moveTo>
                    <a:pt x="21252" y="1785"/>
                  </a:moveTo>
                  <a:cubicBezTo>
                    <a:pt x="20240" y="1206"/>
                    <a:pt x="19227" y="627"/>
                    <a:pt x="17539" y="290"/>
                  </a:cubicBezTo>
                  <a:cubicBezTo>
                    <a:pt x="15852" y="-48"/>
                    <a:pt x="13489" y="-144"/>
                    <a:pt x="11127" y="290"/>
                  </a:cubicBezTo>
                  <a:cubicBezTo>
                    <a:pt x="8764" y="724"/>
                    <a:pt x="6402" y="1688"/>
                    <a:pt x="4377" y="3665"/>
                  </a:cubicBezTo>
                  <a:cubicBezTo>
                    <a:pt x="2352" y="5642"/>
                    <a:pt x="664" y="8631"/>
                    <a:pt x="158" y="11379"/>
                  </a:cubicBezTo>
                  <a:cubicBezTo>
                    <a:pt x="-348" y="14127"/>
                    <a:pt x="327" y="16635"/>
                    <a:pt x="2689" y="18322"/>
                  </a:cubicBezTo>
                  <a:cubicBezTo>
                    <a:pt x="5052" y="20010"/>
                    <a:pt x="9102" y="20877"/>
                    <a:pt x="12139" y="21167"/>
                  </a:cubicBezTo>
                  <a:cubicBezTo>
                    <a:pt x="15177" y="21456"/>
                    <a:pt x="17202" y="21167"/>
                    <a:pt x="19227" y="208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990391" y="1571620"/>
              <a:ext cx="161720" cy="43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50" fill="norm" stroke="1" extrusionOk="0">
                  <a:moveTo>
                    <a:pt x="10492" y="7989"/>
                  </a:moveTo>
                  <a:cubicBezTo>
                    <a:pt x="9089" y="8198"/>
                    <a:pt x="7687" y="8407"/>
                    <a:pt x="6564" y="9502"/>
                  </a:cubicBezTo>
                  <a:cubicBezTo>
                    <a:pt x="5442" y="10598"/>
                    <a:pt x="4601" y="12580"/>
                    <a:pt x="3900" y="14511"/>
                  </a:cubicBezTo>
                  <a:cubicBezTo>
                    <a:pt x="3198" y="16441"/>
                    <a:pt x="2637" y="18320"/>
                    <a:pt x="2076" y="19572"/>
                  </a:cubicBezTo>
                  <a:cubicBezTo>
                    <a:pt x="1515" y="20824"/>
                    <a:pt x="954" y="21450"/>
                    <a:pt x="533" y="21450"/>
                  </a:cubicBezTo>
                  <a:cubicBezTo>
                    <a:pt x="113" y="21450"/>
                    <a:pt x="-168" y="20824"/>
                    <a:pt x="113" y="18476"/>
                  </a:cubicBezTo>
                  <a:cubicBezTo>
                    <a:pt x="393" y="16128"/>
                    <a:pt x="1235" y="12059"/>
                    <a:pt x="2777" y="8772"/>
                  </a:cubicBezTo>
                  <a:cubicBezTo>
                    <a:pt x="4320" y="5485"/>
                    <a:pt x="6564" y="2980"/>
                    <a:pt x="8248" y="1572"/>
                  </a:cubicBezTo>
                  <a:cubicBezTo>
                    <a:pt x="9931" y="163"/>
                    <a:pt x="11053" y="-150"/>
                    <a:pt x="12035" y="59"/>
                  </a:cubicBezTo>
                  <a:cubicBezTo>
                    <a:pt x="13016" y="267"/>
                    <a:pt x="13858" y="998"/>
                    <a:pt x="15120" y="3189"/>
                  </a:cubicBezTo>
                  <a:cubicBezTo>
                    <a:pt x="16383" y="5380"/>
                    <a:pt x="18066" y="9033"/>
                    <a:pt x="19188" y="12059"/>
                  </a:cubicBezTo>
                  <a:cubicBezTo>
                    <a:pt x="20310" y="15085"/>
                    <a:pt x="20871" y="17485"/>
                    <a:pt x="21432" y="19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1011280" y="1778126"/>
              <a:ext cx="19798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880" y="21600"/>
                  </a:moveTo>
                  <a:cubicBezTo>
                    <a:pt x="1502" y="20571"/>
                    <a:pt x="123" y="19543"/>
                    <a:pt x="8" y="18257"/>
                  </a:cubicBezTo>
                  <a:cubicBezTo>
                    <a:pt x="-107" y="16971"/>
                    <a:pt x="1042" y="15429"/>
                    <a:pt x="4833" y="12343"/>
                  </a:cubicBezTo>
                  <a:cubicBezTo>
                    <a:pt x="8625" y="9257"/>
                    <a:pt x="15059" y="4629"/>
                    <a:pt x="2149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1268526" y="1659414"/>
              <a:ext cx="173917" cy="30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034" fill="norm" stroke="1" extrusionOk="0">
                  <a:moveTo>
                    <a:pt x="2057" y="2528"/>
                  </a:moveTo>
                  <a:cubicBezTo>
                    <a:pt x="1543" y="6818"/>
                    <a:pt x="1029" y="11109"/>
                    <a:pt x="771" y="13624"/>
                  </a:cubicBezTo>
                  <a:cubicBezTo>
                    <a:pt x="514" y="16139"/>
                    <a:pt x="514" y="16879"/>
                    <a:pt x="514" y="17988"/>
                  </a:cubicBezTo>
                  <a:cubicBezTo>
                    <a:pt x="514" y="19098"/>
                    <a:pt x="514" y="20577"/>
                    <a:pt x="386" y="20947"/>
                  </a:cubicBezTo>
                  <a:cubicBezTo>
                    <a:pt x="257" y="21317"/>
                    <a:pt x="0" y="20577"/>
                    <a:pt x="0" y="17470"/>
                  </a:cubicBezTo>
                  <a:cubicBezTo>
                    <a:pt x="0" y="14364"/>
                    <a:pt x="257" y="8890"/>
                    <a:pt x="1286" y="5487"/>
                  </a:cubicBezTo>
                  <a:cubicBezTo>
                    <a:pt x="2314" y="2084"/>
                    <a:pt x="4114" y="753"/>
                    <a:pt x="6557" y="235"/>
                  </a:cubicBezTo>
                  <a:cubicBezTo>
                    <a:pt x="9000" y="-283"/>
                    <a:pt x="12086" y="13"/>
                    <a:pt x="14914" y="1566"/>
                  </a:cubicBezTo>
                  <a:cubicBezTo>
                    <a:pt x="17743" y="3120"/>
                    <a:pt x="20314" y="5931"/>
                    <a:pt x="20957" y="8964"/>
                  </a:cubicBezTo>
                  <a:cubicBezTo>
                    <a:pt x="21600" y="11996"/>
                    <a:pt x="20314" y="15251"/>
                    <a:pt x="19029" y="18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1533110" y="1554818"/>
              <a:ext cx="237148" cy="46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89" fill="norm" stroke="1" extrusionOk="0">
                  <a:moveTo>
                    <a:pt x="9095" y="5646"/>
                  </a:moveTo>
                  <a:cubicBezTo>
                    <a:pt x="8526" y="8886"/>
                    <a:pt x="7958" y="12126"/>
                    <a:pt x="7579" y="14531"/>
                  </a:cubicBezTo>
                  <a:cubicBezTo>
                    <a:pt x="7200" y="16937"/>
                    <a:pt x="7011" y="18508"/>
                    <a:pt x="6726" y="19538"/>
                  </a:cubicBezTo>
                  <a:cubicBezTo>
                    <a:pt x="6442" y="20569"/>
                    <a:pt x="6063" y="21060"/>
                    <a:pt x="5779" y="21011"/>
                  </a:cubicBezTo>
                  <a:cubicBezTo>
                    <a:pt x="5495" y="20962"/>
                    <a:pt x="5305" y="20373"/>
                    <a:pt x="5400" y="18409"/>
                  </a:cubicBezTo>
                  <a:cubicBezTo>
                    <a:pt x="5495" y="16446"/>
                    <a:pt x="5874" y="13108"/>
                    <a:pt x="6632" y="10064"/>
                  </a:cubicBezTo>
                  <a:cubicBezTo>
                    <a:pt x="7389" y="7020"/>
                    <a:pt x="8526" y="4271"/>
                    <a:pt x="9474" y="2651"/>
                  </a:cubicBezTo>
                  <a:cubicBezTo>
                    <a:pt x="10421" y="1031"/>
                    <a:pt x="11179" y="540"/>
                    <a:pt x="12032" y="246"/>
                  </a:cubicBezTo>
                  <a:cubicBezTo>
                    <a:pt x="12884" y="-49"/>
                    <a:pt x="13832" y="-147"/>
                    <a:pt x="15158" y="344"/>
                  </a:cubicBezTo>
                  <a:cubicBezTo>
                    <a:pt x="16484" y="835"/>
                    <a:pt x="18189" y="1915"/>
                    <a:pt x="18474" y="3338"/>
                  </a:cubicBezTo>
                  <a:cubicBezTo>
                    <a:pt x="18758" y="4762"/>
                    <a:pt x="17621" y="6529"/>
                    <a:pt x="16768" y="7658"/>
                  </a:cubicBezTo>
                  <a:cubicBezTo>
                    <a:pt x="15916" y="8788"/>
                    <a:pt x="15347" y="9278"/>
                    <a:pt x="14589" y="9720"/>
                  </a:cubicBezTo>
                  <a:cubicBezTo>
                    <a:pt x="13832" y="10162"/>
                    <a:pt x="12884" y="10555"/>
                    <a:pt x="13168" y="11095"/>
                  </a:cubicBezTo>
                  <a:cubicBezTo>
                    <a:pt x="13453" y="11635"/>
                    <a:pt x="14968" y="12322"/>
                    <a:pt x="16579" y="13598"/>
                  </a:cubicBezTo>
                  <a:cubicBezTo>
                    <a:pt x="18189" y="14875"/>
                    <a:pt x="19895" y="16740"/>
                    <a:pt x="20747" y="18115"/>
                  </a:cubicBezTo>
                  <a:cubicBezTo>
                    <a:pt x="21600" y="19489"/>
                    <a:pt x="21600" y="20373"/>
                    <a:pt x="18379" y="20864"/>
                  </a:cubicBezTo>
                  <a:cubicBezTo>
                    <a:pt x="15158" y="21355"/>
                    <a:pt x="8716" y="21453"/>
                    <a:pt x="5116" y="21355"/>
                  </a:cubicBezTo>
                  <a:cubicBezTo>
                    <a:pt x="1516" y="21257"/>
                    <a:pt x="758" y="20962"/>
                    <a:pt x="0" y="206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8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1329" y="1339977"/>
              <a:ext cx="111382" cy="970553"/>
            </a:xfrm>
            <a:prstGeom prst="rect">
              <a:avLst/>
            </a:prstGeom>
            <a:effectLst/>
          </p:spPr>
        </p:pic>
        <p:pic>
          <p:nvPicPr>
            <p:cNvPr id="138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21697" y="1659796"/>
              <a:ext cx="259164" cy="335428"/>
            </a:xfrm>
            <a:prstGeom prst="rect">
              <a:avLst/>
            </a:prstGeom>
            <a:effectLst/>
          </p:spPr>
        </p:pic>
        <p:pic>
          <p:nvPicPr>
            <p:cNvPr id="138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99910" y="1428876"/>
              <a:ext cx="183890" cy="654051"/>
            </a:xfrm>
            <a:prstGeom prst="rect">
              <a:avLst/>
            </a:prstGeom>
            <a:effectLst/>
          </p:spPr>
        </p:pic>
        <p:sp>
          <p:nvSpPr>
            <p:cNvPr id="1386" name="Line"/>
            <p:cNvSpPr/>
            <p:nvPr/>
          </p:nvSpPr>
          <p:spPr>
            <a:xfrm>
              <a:off x="3298410" y="1686549"/>
              <a:ext cx="463551" cy="1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83" fill="norm" stroke="1" extrusionOk="0">
                  <a:moveTo>
                    <a:pt x="1184" y="15692"/>
                  </a:moveTo>
                  <a:cubicBezTo>
                    <a:pt x="592" y="15692"/>
                    <a:pt x="0" y="15692"/>
                    <a:pt x="0" y="16772"/>
                  </a:cubicBezTo>
                  <a:cubicBezTo>
                    <a:pt x="0" y="17852"/>
                    <a:pt x="592" y="20012"/>
                    <a:pt x="2614" y="16772"/>
                  </a:cubicBezTo>
                  <a:cubicBezTo>
                    <a:pt x="4636" y="13532"/>
                    <a:pt x="8088" y="4892"/>
                    <a:pt x="11490" y="1652"/>
                  </a:cubicBezTo>
                  <a:cubicBezTo>
                    <a:pt x="14893" y="-1588"/>
                    <a:pt x="18247" y="572"/>
                    <a:pt x="21600" y="27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3321693" y="1828926"/>
              <a:ext cx="440268" cy="5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2" fill="norm" stroke="1" extrusionOk="0">
                  <a:moveTo>
                    <a:pt x="1038" y="19938"/>
                  </a:moveTo>
                  <a:cubicBezTo>
                    <a:pt x="519" y="19938"/>
                    <a:pt x="0" y="19938"/>
                    <a:pt x="0" y="20354"/>
                  </a:cubicBezTo>
                  <a:cubicBezTo>
                    <a:pt x="0" y="20769"/>
                    <a:pt x="519" y="21600"/>
                    <a:pt x="2337" y="20354"/>
                  </a:cubicBezTo>
                  <a:cubicBezTo>
                    <a:pt x="4154" y="19108"/>
                    <a:pt x="7269" y="15785"/>
                    <a:pt x="10696" y="12046"/>
                  </a:cubicBezTo>
                  <a:cubicBezTo>
                    <a:pt x="14123" y="8308"/>
                    <a:pt x="17862" y="41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3142306" y="1333881"/>
              <a:ext cx="143405" cy="21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653" fill="norm" stroke="1" extrusionOk="0">
                  <a:moveTo>
                    <a:pt x="15574" y="6089"/>
                  </a:moveTo>
                  <a:cubicBezTo>
                    <a:pt x="15574" y="5070"/>
                    <a:pt x="15574" y="4051"/>
                    <a:pt x="15261" y="3032"/>
                  </a:cubicBezTo>
                  <a:cubicBezTo>
                    <a:pt x="14948" y="2013"/>
                    <a:pt x="14322" y="994"/>
                    <a:pt x="13226" y="383"/>
                  </a:cubicBezTo>
                  <a:cubicBezTo>
                    <a:pt x="12131" y="-228"/>
                    <a:pt x="10566" y="-432"/>
                    <a:pt x="8218" y="2319"/>
                  </a:cubicBezTo>
                  <a:cubicBezTo>
                    <a:pt x="5870" y="5070"/>
                    <a:pt x="2739" y="10776"/>
                    <a:pt x="1174" y="14138"/>
                  </a:cubicBezTo>
                  <a:cubicBezTo>
                    <a:pt x="-391" y="17500"/>
                    <a:pt x="-391" y="18519"/>
                    <a:pt x="1174" y="19436"/>
                  </a:cubicBezTo>
                  <a:cubicBezTo>
                    <a:pt x="2739" y="20353"/>
                    <a:pt x="5870" y="21168"/>
                    <a:pt x="9470" y="20251"/>
                  </a:cubicBezTo>
                  <a:cubicBezTo>
                    <a:pt x="13070" y="19334"/>
                    <a:pt x="17139" y="16685"/>
                    <a:pt x="21209" y="140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3301309" y="1130427"/>
              <a:ext cx="1114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4332" y="1440"/>
                  </a:moveTo>
                  <a:cubicBezTo>
                    <a:pt x="3517" y="720"/>
                    <a:pt x="2702" y="0"/>
                    <a:pt x="2294" y="0"/>
                  </a:cubicBezTo>
                  <a:cubicBezTo>
                    <a:pt x="1887" y="0"/>
                    <a:pt x="1887" y="720"/>
                    <a:pt x="2091" y="3360"/>
                  </a:cubicBezTo>
                  <a:cubicBezTo>
                    <a:pt x="2294" y="6000"/>
                    <a:pt x="2702" y="10560"/>
                    <a:pt x="2906" y="13680"/>
                  </a:cubicBezTo>
                  <a:cubicBezTo>
                    <a:pt x="3109" y="16800"/>
                    <a:pt x="3109" y="18480"/>
                    <a:pt x="2702" y="19620"/>
                  </a:cubicBezTo>
                  <a:cubicBezTo>
                    <a:pt x="2294" y="20760"/>
                    <a:pt x="1479" y="21360"/>
                    <a:pt x="868" y="21360"/>
                  </a:cubicBezTo>
                  <a:cubicBezTo>
                    <a:pt x="257" y="21360"/>
                    <a:pt x="-151" y="20760"/>
                    <a:pt x="53" y="19680"/>
                  </a:cubicBezTo>
                  <a:cubicBezTo>
                    <a:pt x="257" y="18600"/>
                    <a:pt x="1072" y="17040"/>
                    <a:pt x="2091" y="15960"/>
                  </a:cubicBezTo>
                  <a:cubicBezTo>
                    <a:pt x="3109" y="14880"/>
                    <a:pt x="4332" y="14280"/>
                    <a:pt x="6166" y="13860"/>
                  </a:cubicBezTo>
                  <a:cubicBezTo>
                    <a:pt x="8000" y="13440"/>
                    <a:pt x="10445" y="13200"/>
                    <a:pt x="12687" y="14220"/>
                  </a:cubicBezTo>
                  <a:cubicBezTo>
                    <a:pt x="14928" y="15240"/>
                    <a:pt x="16966" y="17520"/>
                    <a:pt x="18392" y="18960"/>
                  </a:cubicBezTo>
                  <a:cubicBezTo>
                    <a:pt x="19819" y="20400"/>
                    <a:pt x="20634" y="21000"/>
                    <a:pt x="2144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3439393" y="1328219"/>
              <a:ext cx="189218" cy="15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72" fill="norm" stroke="1" extrusionOk="0">
                  <a:moveTo>
                    <a:pt x="10655" y="5920"/>
                  </a:moveTo>
                  <a:cubicBezTo>
                    <a:pt x="10415" y="4480"/>
                    <a:pt x="10175" y="3040"/>
                    <a:pt x="9455" y="1888"/>
                  </a:cubicBezTo>
                  <a:cubicBezTo>
                    <a:pt x="8735" y="736"/>
                    <a:pt x="7535" y="-128"/>
                    <a:pt x="6575" y="16"/>
                  </a:cubicBezTo>
                  <a:cubicBezTo>
                    <a:pt x="5615" y="160"/>
                    <a:pt x="4895" y="1312"/>
                    <a:pt x="3815" y="3616"/>
                  </a:cubicBezTo>
                  <a:cubicBezTo>
                    <a:pt x="2735" y="5920"/>
                    <a:pt x="1295" y="9376"/>
                    <a:pt x="575" y="11824"/>
                  </a:cubicBezTo>
                  <a:cubicBezTo>
                    <a:pt x="-145" y="14272"/>
                    <a:pt x="-145" y="15712"/>
                    <a:pt x="335" y="16864"/>
                  </a:cubicBezTo>
                  <a:cubicBezTo>
                    <a:pt x="815" y="18016"/>
                    <a:pt x="1775" y="18880"/>
                    <a:pt x="3215" y="18304"/>
                  </a:cubicBezTo>
                  <a:cubicBezTo>
                    <a:pt x="4655" y="17728"/>
                    <a:pt x="6575" y="15712"/>
                    <a:pt x="7775" y="13984"/>
                  </a:cubicBezTo>
                  <a:cubicBezTo>
                    <a:pt x="8975" y="12256"/>
                    <a:pt x="9455" y="10816"/>
                    <a:pt x="9935" y="11248"/>
                  </a:cubicBezTo>
                  <a:cubicBezTo>
                    <a:pt x="10415" y="11680"/>
                    <a:pt x="10895" y="13984"/>
                    <a:pt x="11735" y="14704"/>
                  </a:cubicBezTo>
                  <a:cubicBezTo>
                    <a:pt x="12575" y="15424"/>
                    <a:pt x="13775" y="14560"/>
                    <a:pt x="14735" y="13552"/>
                  </a:cubicBezTo>
                  <a:cubicBezTo>
                    <a:pt x="15695" y="12544"/>
                    <a:pt x="16415" y="11392"/>
                    <a:pt x="17135" y="11968"/>
                  </a:cubicBezTo>
                  <a:cubicBezTo>
                    <a:pt x="17855" y="12544"/>
                    <a:pt x="18575" y="14848"/>
                    <a:pt x="19295" y="16720"/>
                  </a:cubicBezTo>
                  <a:cubicBezTo>
                    <a:pt x="20015" y="18592"/>
                    <a:pt x="20735" y="20032"/>
                    <a:pt x="21455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3609003" y="1274360"/>
              <a:ext cx="25958" cy="6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600" fill="norm" stroke="1" extrusionOk="0">
                  <a:moveTo>
                    <a:pt x="20375" y="6968"/>
                  </a:moveTo>
                  <a:cubicBezTo>
                    <a:pt x="15390" y="3484"/>
                    <a:pt x="10406" y="0"/>
                    <a:pt x="6252" y="0"/>
                  </a:cubicBezTo>
                  <a:cubicBezTo>
                    <a:pt x="2098" y="0"/>
                    <a:pt x="-1225" y="3484"/>
                    <a:pt x="437" y="7665"/>
                  </a:cubicBezTo>
                  <a:cubicBezTo>
                    <a:pt x="2098" y="11845"/>
                    <a:pt x="8744" y="16723"/>
                    <a:pt x="1539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3685760" y="1336716"/>
              <a:ext cx="127001" cy="18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3401"/>
                  </a:moveTo>
                  <a:cubicBezTo>
                    <a:pt x="0" y="6918"/>
                    <a:pt x="0" y="10434"/>
                    <a:pt x="0" y="12820"/>
                  </a:cubicBezTo>
                  <a:cubicBezTo>
                    <a:pt x="0" y="15206"/>
                    <a:pt x="0" y="16462"/>
                    <a:pt x="0" y="16462"/>
                  </a:cubicBezTo>
                  <a:cubicBezTo>
                    <a:pt x="0" y="16462"/>
                    <a:pt x="0" y="15206"/>
                    <a:pt x="900" y="12694"/>
                  </a:cubicBezTo>
                  <a:cubicBezTo>
                    <a:pt x="1800" y="10183"/>
                    <a:pt x="3600" y="6415"/>
                    <a:pt x="5040" y="3904"/>
                  </a:cubicBezTo>
                  <a:cubicBezTo>
                    <a:pt x="6480" y="1392"/>
                    <a:pt x="7560" y="136"/>
                    <a:pt x="9900" y="11"/>
                  </a:cubicBezTo>
                  <a:cubicBezTo>
                    <a:pt x="12240" y="-115"/>
                    <a:pt x="15840" y="890"/>
                    <a:pt x="18000" y="4657"/>
                  </a:cubicBezTo>
                  <a:cubicBezTo>
                    <a:pt x="20160" y="8425"/>
                    <a:pt x="20880" y="14955"/>
                    <a:pt x="21600" y="214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4327110" y="1407144"/>
              <a:ext cx="236449" cy="52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51" fill="norm" stroke="1" extrusionOk="0">
                  <a:moveTo>
                    <a:pt x="0" y="7051"/>
                  </a:moveTo>
                  <a:cubicBezTo>
                    <a:pt x="376" y="6365"/>
                    <a:pt x="751" y="5680"/>
                    <a:pt x="1033" y="5594"/>
                  </a:cubicBezTo>
                  <a:cubicBezTo>
                    <a:pt x="1315" y="5508"/>
                    <a:pt x="1503" y="6022"/>
                    <a:pt x="1972" y="7565"/>
                  </a:cubicBezTo>
                  <a:cubicBezTo>
                    <a:pt x="2442" y="9108"/>
                    <a:pt x="3193" y="11680"/>
                    <a:pt x="3850" y="13994"/>
                  </a:cubicBezTo>
                  <a:cubicBezTo>
                    <a:pt x="4508" y="16308"/>
                    <a:pt x="5071" y="18365"/>
                    <a:pt x="5353" y="19651"/>
                  </a:cubicBezTo>
                  <a:cubicBezTo>
                    <a:pt x="5635" y="20937"/>
                    <a:pt x="5635" y="21451"/>
                    <a:pt x="5635" y="21451"/>
                  </a:cubicBezTo>
                  <a:cubicBezTo>
                    <a:pt x="5635" y="21451"/>
                    <a:pt x="5635" y="20937"/>
                    <a:pt x="5259" y="19180"/>
                  </a:cubicBezTo>
                  <a:cubicBezTo>
                    <a:pt x="4883" y="17422"/>
                    <a:pt x="4132" y="14422"/>
                    <a:pt x="3663" y="11465"/>
                  </a:cubicBezTo>
                  <a:cubicBezTo>
                    <a:pt x="3193" y="8508"/>
                    <a:pt x="3005" y="5594"/>
                    <a:pt x="3287" y="3665"/>
                  </a:cubicBezTo>
                  <a:cubicBezTo>
                    <a:pt x="3569" y="1737"/>
                    <a:pt x="4320" y="794"/>
                    <a:pt x="5823" y="322"/>
                  </a:cubicBezTo>
                  <a:cubicBezTo>
                    <a:pt x="7325" y="-149"/>
                    <a:pt x="9579" y="-149"/>
                    <a:pt x="12397" y="622"/>
                  </a:cubicBezTo>
                  <a:cubicBezTo>
                    <a:pt x="15214" y="1394"/>
                    <a:pt x="18595" y="2937"/>
                    <a:pt x="20097" y="4394"/>
                  </a:cubicBezTo>
                  <a:cubicBezTo>
                    <a:pt x="21600" y="5851"/>
                    <a:pt x="21224" y="7222"/>
                    <a:pt x="18689" y="8294"/>
                  </a:cubicBezTo>
                  <a:cubicBezTo>
                    <a:pt x="16153" y="9365"/>
                    <a:pt x="11457" y="10137"/>
                    <a:pt x="7983" y="10351"/>
                  </a:cubicBezTo>
                  <a:cubicBezTo>
                    <a:pt x="4508" y="10565"/>
                    <a:pt x="2254" y="10222"/>
                    <a:pt x="0" y="98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4540566" y="1651126"/>
              <a:ext cx="224695" cy="27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84" fill="norm" stroke="1" extrusionOk="0">
                  <a:moveTo>
                    <a:pt x="233" y="7915"/>
                  </a:moveTo>
                  <a:cubicBezTo>
                    <a:pt x="31" y="7090"/>
                    <a:pt x="-171" y="6266"/>
                    <a:pt x="233" y="5936"/>
                  </a:cubicBezTo>
                  <a:cubicBezTo>
                    <a:pt x="636" y="5606"/>
                    <a:pt x="1646" y="5771"/>
                    <a:pt x="3564" y="7255"/>
                  </a:cubicBezTo>
                  <a:cubicBezTo>
                    <a:pt x="5481" y="8739"/>
                    <a:pt x="8308" y="11542"/>
                    <a:pt x="9822" y="13768"/>
                  </a:cubicBezTo>
                  <a:cubicBezTo>
                    <a:pt x="11336" y="15994"/>
                    <a:pt x="11537" y="17643"/>
                    <a:pt x="11336" y="18797"/>
                  </a:cubicBezTo>
                  <a:cubicBezTo>
                    <a:pt x="11134" y="19951"/>
                    <a:pt x="10528" y="20611"/>
                    <a:pt x="9721" y="21023"/>
                  </a:cubicBezTo>
                  <a:cubicBezTo>
                    <a:pt x="8913" y="21435"/>
                    <a:pt x="7904" y="21600"/>
                    <a:pt x="7096" y="20940"/>
                  </a:cubicBezTo>
                  <a:cubicBezTo>
                    <a:pt x="6289" y="20281"/>
                    <a:pt x="5683" y="18797"/>
                    <a:pt x="5683" y="15911"/>
                  </a:cubicBezTo>
                  <a:cubicBezTo>
                    <a:pt x="5683" y="13026"/>
                    <a:pt x="6289" y="8739"/>
                    <a:pt x="9014" y="5853"/>
                  </a:cubicBezTo>
                  <a:cubicBezTo>
                    <a:pt x="11739" y="2968"/>
                    <a:pt x="16584" y="1484"/>
                    <a:pt x="2142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4877261" y="1520460"/>
              <a:ext cx="135650" cy="4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60" fill="norm" stroke="1" extrusionOk="0">
                  <a:moveTo>
                    <a:pt x="21296" y="2186"/>
                  </a:moveTo>
                  <a:cubicBezTo>
                    <a:pt x="20299" y="1411"/>
                    <a:pt x="19302" y="635"/>
                    <a:pt x="17973" y="248"/>
                  </a:cubicBezTo>
                  <a:cubicBezTo>
                    <a:pt x="16644" y="-140"/>
                    <a:pt x="14982" y="-140"/>
                    <a:pt x="12490" y="746"/>
                  </a:cubicBezTo>
                  <a:cubicBezTo>
                    <a:pt x="9998" y="1632"/>
                    <a:pt x="6674" y="3405"/>
                    <a:pt x="4348" y="6063"/>
                  </a:cubicBezTo>
                  <a:cubicBezTo>
                    <a:pt x="2022" y="8722"/>
                    <a:pt x="693" y="12266"/>
                    <a:pt x="194" y="14869"/>
                  </a:cubicBezTo>
                  <a:cubicBezTo>
                    <a:pt x="-304" y="17472"/>
                    <a:pt x="28" y="19134"/>
                    <a:pt x="2687" y="20075"/>
                  </a:cubicBezTo>
                  <a:cubicBezTo>
                    <a:pt x="5345" y="21017"/>
                    <a:pt x="10330" y="21238"/>
                    <a:pt x="15314" y="214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5122020" y="1510298"/>
              <a:ext cx="161036" cy="469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02" fill="norm" stroke="1" extrusionOk="0">
                  <a:moveTo>
                    <a:pt x="14994" y="4391"/>
                  </a:moveTo>
                  <a:cubicBezTo>
                    <a:pt x="13872" y="4101"/>
                    <a:pt x="12750" y="3812"/>
                    <a:pt x="11628" y="4246"/>
                  </a:cubicBezTo>
                  <a:cubicBezTo>
                    <a:pt x="10506" y="4680"/>
                    <a:pt x="9384" y="5837"/>
                    <a:pt x="8262" y="8007"/>
                  </a:cubicBezTo>
                  <a:cubicBezTo>
                    <a:pt x="7140" y="10176"/>
                    <a:pt x="6017" y="13359"/>
                    <a:pt x="5036" y="15432"/>
                  </a:cubicBezTo>
                  <a:cubicBezTo>
                    <a:pt x="4054" y="17505"/>
                    <a:pt x="3212" y="18469"/>
                    <a:pt x="2371" y="19385"/>
                  </a:cubicBezTo>
                  <a:cubicBezTo>
                    <a:pt x="1529" y="20301"/>
                    <a:pt x="688" y="21169"/>
                    <a:pt x="267" y="21362"/>
                  </a:cubicBezTo>
                  <a:cubicBezTo>
                    <a:pt x="-154" y="21555"/>
                    <a:pt x="-154" y="21073"/>
                    <a:pt x="828" y="19193"/>
                  </a:cubicBezTo>
                  <a:cubicBezTo>
                    <a:pt x="1810" y="17312"/>
                    <a:pt x="3773" y="14034"/>
                    <a:pt x="6298" y="10755"/>
                  </a:cubicBezTo>
                  <a:cubicBezTo>
                    <a:pt x="8823" y="7476"/>
                    <a:pt x="11908" y="4198"/>
                    <a:pt x="14012" y="2317"/>
                  </a:cubicBezTo>
                  <a:cubicBezTo>
                    <a:pt x="16116" y="437"/>
                    <a:pt x="17238" y="-45"/>
                    <a:pt x="18220" y="3"/>
                  </a:cubicBezTo>
                  <a:cubicBezTo>
                    <a:pt x="19202" y="51"/>
                    <a:pt x="20043" y="630"/>
                    <a:pt x="20604" y="2414"/>
                  </a:cubicBezTo>
                  <a:cubicBezTo>
                    <a:pt x="21165" y="4198"/>
                    <a:pt x="21446" y="7187"/>
                    <a:pt x="21306" y="10273"/>
                  </a:cubicBezTo>
                  <a:cubicBezTo>
                    <a:pt x="21165" y="13359"/>
                    <a:pt x="20604" y="16541"/>
                    <a:pt x="20464" y="18373"/>
                  </a:cubicBezTo>
                  <a:cubicBezTo>
                    <a:pt x="20324" y="20205"/>
                    <a:pt x="20604" y="20687"/>
                    <a:pt x="20885" y="211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5171660" y="1828926"/>
              <a:ext cx="2159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7200"/>
                    <a:pt x="8894" y="14400"/>
                    <a:pt x="12494" y="18000"/>
                  </a:cubicBezTo>
                  <a:cubicBezTo>
                    <a:pt x="16094" y="21600"/>
                    <a:pt x="18847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9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510327" y="1263504"/>
              <a:ext cx="93134" cy="1086124"/>
            </a:xfrm>
            <a:prstGeom prst="rect">
              <a:avLst/>
            </a:prstGeom>
            <a:effectLst/>
          </p:spPr>
        </p:pic>
        <p:pic>
          <p:nvPicPr>
            <p:cNvPr id="140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76720" y="1707617"/>
              <a:ext cx="283941" cy="269680"/>
            </a:xfrm>
            <a:prstGeom prst="rect">
              <a:avLst/>
            </a:prstGeom>
            <a:effectLst/>
          </p:spPr>
        </p:pic>
        <p:sp>
          <p:nvSpPr>
            <p:cNvPr id="1402" name="Line"/>
            <p:cNvSpPr/>
            <p:nvPr/>
          </p:nvSpPr>
          <p:spPr>
            <a:xfrm>
              <a:off x="6086060" y="1530476"/>
              <a:ext cx="143360" cy="57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6104" y="633"/>
                  </a:cubicBezTo>
                  <a:cubicBezTo>
                    <a:pt x="9078" y="1266"/>
                    <a:pt x="13461" y="2532"/>
                    <a:pt x="16591" y="4549"/>
                  </a:cubicBezTo>
                  <a:cubicBezTo>
                    <a:pt x="19722" y="6567"/>
                    <a:pt x="21600" y="9336"/>
                    <a:pt x="21130" y="11947"/>
                  </a:cubicBezTo>
                  <a:cubicBezTo>
                    <a:pt x="20661" y="14558"/>
                    <a:pt x="17843" y="17011"/>
                    <a:pt x="15026" y="18593"/>
                  </a:cubicBezTo>
                  <a:cubicBezTo>
                    <a:pt x="12209" y="20176"/>
                    <a:pt x="9391" y="20888"/>
                    <a:pt x="657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6746460" y="1803526"/>
              <a:ext cx="31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7197037" y="1472696"/>
              <a:ext cx="200642" cy="65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50" fill="norm" stroke="1" extrusionOk="0">
                  <a:moveTo>
                    <a:pt x="2701" y="8120"/>
                  </a:moveTo>
                  <a:cubicBezTo>
                    <a:pt x="3369" y="10405"/>
                    <a:pt x="4037" y="12690"/>
                    <a:pt x="4371" y="14767"/>
                  </a:cubicBezTo>
                  <a:cubicBezTo>
                    <a:pt x="4705" y="16844"/>
                    <a:pt x="4705" y="18713"/>
                    <a:pt x="4594" y="19855"/>
                  </a:cubicBezTo>
                  <a:cubicBezTo>
                    <a:pt x="4482" y="20997"/>
                    <a:pt x="4260" y="21413"/>
                    <a:pt x="3814" y="21447"/>
                  </a:cubicBezTo>
                  <a:cubicBezTo>
                    <a:pt x="3369" y="21482"/>
                    <a:pt x="2701" y="21136"/>
                    <a:pt x="2144" y="19682"/>
                  </a:cubicBezTo>
                  <a:cubicBezTo>
                    <a:pt x="1587" y="18228"/>
                    <a:pt x="1142" y="15667"/>
                    <a:pt x="919" y="13036"/>
                  </a:cubicBezTo>
                  <a:cubicBezTo>
                    <a:pt x="697" y="10405"/>
                    <a:pt x="697" y="7705"/>
                    <a:pt x="1142" y="5767"/>
                  </a:cubicBezTo>
                  <a:cubicBezTo>
                    <a:pt x="1587" y="3828"/>
                    <a:pt x="2478" y="2651"/>
                    <a:pt x="3592" y="1786"/>
                  </a:cubicBezTo>
                  <a:cubicBezTo>
                    <a:pt x="4705" y="920"/>
                    <a:pt x="6041" y="367"/>
                    <a:pt x="8045" y="124"/>
                  </a:cubicBezTo>
                  <a:cubicBezTo>
                    <a:pt x="10049" y="-118"/>
                    <a:pt x="12721" y="-49"/>
                    <a:pt x="15394" y="713"/>
                  </a:cubicBezTo>
                  <a:cubicBezTo>
                    <a:pt x="18066" y="1474"/>
                    <a:pt x="20738" y="2928"/>
                    <a:pt x="21072" y="4451"/>
                  </a:cubicBezTo>
                  <a:cubicBezTo>
                    <a:pt x="21406" y="5974"/>
                    <a:pt x="19402" y="7567"/>
                    <a:pt x="16062" y="8536"/>
                  </a:cubicBezTo>
                  <a:cubicBezTo>
                    <a:pt x="12721" y="9505"/>
                    <a:pt x="8045" y="9851"/>
                    <a:pt x="4928" y="9886"/>
                  </a:cubicBezTo>
                  <a:cubicBezTo>
                    <a:pt x="1810" y="9920"/>
                    <a:pt x="251" y="9644"/>
                    <a:pt x="29" y="9540"/>
                  </a:cubicBezTo>
                  <a:cubicBezTo>
                    <a:pt x="-194" y="9436"/>
                    <a:pt x="919" y="9505"/>
                    <a:pt x="2033" y="95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7401505" y="1765426"/>
              <a:ext cx="329206" cy="36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24" fill="norm" stroke="1" extrusionOk="0">
                  <a:moveTo>
                    <a:pt x="348" y="6995"/>
                  </a:moveTo>
                  <a:cubicBezTo>
                    <a:pt x="73" y="6136"/>
                    <a:pt x="-202" y="5277"/>
                    <a:pt x="211" y="4786"/>
                  </a:cubicBezTo>
                  <a:cubicBezTo>
                    <a:pt x="623" y="4295"/>
                    <a:pt x="1724" y="4173"/>
                    <a:pt x="3650" y="5277"/>
                  </a:cubicBezTo>
                  <a:cubicBezTo>
                    <a:pt x="5576" y="6382"/>
                    <a:pt x="8328" y="8714"/>
                    <a:pt x="9841" y="11291"/>
                  </a:cubicBezTo>
                  <a:cubicBezTo>
                    <a:pt x="11355" y="13868"/>
                    <a:pt x="11630" y="16691"/>
                    <a:pt x="11423" y="18409"/>
                  </a:cubicBezTo>
                  <a:cubicBezTo>
                    <a:pt x="11217" y="20127"/>
                    <a:pt x="10529" y="20741"/>
                    <a:pt x="9841" y="21109"/>
                  </a:cubicBezTo>
                  <a:cubicBezTo>
                    <a:pt x="9153" y="21477"/>
                    <a:pt x="8466" y="21600"/>
                    <a:pt x="7640" y="21048"/>
                  </a:cubicBezTo>
                  <a:cubicBezTo>
                    <a:pt x="6815" y="20495"/>
                    <a:pt x="5852" y="19268"/>
                    <a:pt x="5783" y="16814"/>
                  </a:cubicBezTo>
                  <a:cubicBezTo>
                    <a:pt x="5714" y="14359"/>
                    <a:pt x="6539" y="10677"/>
                    <a:pt x="9291" y="7670"/>
                  </a:cubicBezTo>
                  <a:cubicBezTo>
                    <a:pt x="12043" y="4664"/>
                    <a:pt x="16720" y="2332"/>
                    <a:pt x="2139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7919620" y="1556079"/>
              <a:ext cx="242891" cy="6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56" fill="norm" stroke="1" extrusionOk="0">
                  <a:moveTo>
                    <a:pt x="21185" y="1645"/>
                  </a:moveTo>
                  <a:cubicBezTo>
                    <a:pt x="21000" y="1094"/>
                    <a:pt x="20816" y="544"/>
                    <a:pt x="20262" y="234"/>
                  </a:cubicBezTo>
                  <a:cubicBezTo>
                    <a:pt x="19708" y="-75"/>
                    <a:pt x="18785" y="-144"/>
                    <a:pt x="16754" y="441"/>
                  </a:cubicBezTo>
                  <a:cubicBezTo>
                    <a:pt x="14723" y="1025"/>
                    <a:pt x="11585" y="2264"/>
                    <a:pt x="8723" y="4052"/>
                  </a:cubicBezTo>
                  <a:cubicBezTo>
                    <a:pt x="5862" y="5841"/>
                    <a:pt x="3277" y="8180"/>
                    <a:pt x="1708" y="10518"/>
                  </a:cubicBezTo>
                  <a:cubicBezTo>
                    <a:pt x="139" y="12857"/>
                    <a:pt x="-415" y="15196"/>
                    <a:pt x="323" y="16985"/>
                  </a:cubicBezTo>
                  <a:cubicBezTo>
                    <a:pt x="1062" y="18773"/>
                    <a:pt x="3093" y="20011"/>
                    <a:pt x="6416" y="20665"/>
                  </a:cubicBezTo>
                  <a:cubicBezTo>
                    <a:pt x="9739" y="21318"/>
                    <a:pt x="14354" y="21387"/>
                    <a:pt x="18970" y="214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8308560" y="1702796"/>
              <a:ext cx="188120" cy="40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62" fill="norm" stroke="1" extrusionOk="0">
                  <a:moveTo>
                    <a:pt x="0" y="7521"/>
                  </a:moveTo>
                  <a:cubicBezTo>
                    <a:pt x="720" y="12016"/>
                    <a:pt x="1440" y="16512"/>
                    <a:pt x="1680" y="17937"/>
                  </a:cubicBezTo>
                  <a:cubicBezTo>
                    <a:pt x="1920" y="19362"/>
                    <a:pt x="1680" y="17718"/>
                    <a:pt x="1560" y="14867"/>
                  </a:cubicBezTo>
                  <a:cubicBezTo>
                    <a:pt x="1440" y="12016"/>
                    <a:pt x="1440" y="7959"/>
                    <a:pt x="1920" y="5383"/>
                  </a:cubicBezTo>
                  <a:cubicBezTo>
                    <a:pt x="2400" y="2806"/>
                    <a:pt x="3360" y="1710"/>
                    <a:pt x="5040" y="942"/>
                  </a:cubicBezTo>
                  <a:cubicBezTo>
                    <a:pt x="6720" y="175"/>
                    <a:pt x="9120" y="-264"/>
                    <a:pt x="11520" y="175"/>
                  </a:cubicBezTo>
                  <a:cubicBezTo>
                    <a:pt x="13920" y="613"/>
                    <a:pt x="16320" y="1929"/>
                    <a:pt x="17640" y="3628"/>
                  </a:cubicBezTo>
                  <a:cubicBezTo>
                    <a:pt x="18960" y="5328"/>
                    <a:pt x="19200" y="7411"/>
                    <a:pt x="18480" y="8946"/>
                  </a:cubicBezTo>
                  <a:cubicBezTo>
                    <a:pt x="17760" y="10481"/>
                    <a:pt x="16080" y="11468"/>
                    <a:pt x="14160" y="11961"/>
                  </a:cubicBezTo>
                  <a:cubicBezTo>
                    <a:pt x="12240" y="12455"/>
                    <a:pt x="10080" y="12455"/>
                    <a:pt x="8880" y="12126"/>
                  </a:cubicBezTo>
                  <a:cubicBezTo>
                    <a:pt x="7680" y="11797"/>
                    <a:pt x="7440" y="11139"/>
                    <a:pt x="8040" y="10755"/>
                  </a:cubicBezTo>
                  <a:cubicBezTo>
                    <a:pt x="8640" y="10372"/>
                    <a:pt x="10080" y="10262"/>
                    <a:pt x="12240" y="10920"/>
                  </a:cubicBezTo>
                  <a:cubicBezTo>
                    <a:pt x="14400" y="11578"/>
                    <a:pt x="17280" y="13003"/>
                    <a:pt x="19080" y="14483"/>
                  </a:cubicBezTo>
                  <a:cubicBezTo>
                    <a:pt x="20880" y="15963"/>
                    <a:pt x="21600" y="17498"/>
                    <a:pt x="21240" y="18705"/>
                  </a:cubicBezTo>
                  <a:cubicBezTo>
                    <a:pt x="20880" y="19911"/>
                    <a:pt x="19440" y="20788"/>
                    <a:pt x="16920" y="21062"/>
                  </a:cubicBezTo>
                  <a:cubicBezTo>
                    <a:pt x="14400" y="21336"/>
                    <a:pt x="10800" y="21007"/>
                    <a:pt x="8040" y="20568"/>
                  </a:cubicBezTo>
                  <a:cubicBezTo>
                    <a:pt x="5280" y="20130"/>
                    <a:pt x="3360" y="19582"/>
                    <a:pt x="2040" y="19033"/>
                  </a:cubicBezTo>
                  <a:cubicBezTo>
                    <a:pt x="720" y="18485"/>
                    <a:pt x="0" y="17937"/>
                    <a:pt x="240" y="17498"/>
                  </a:cubicBezTo>
                  <a:cubicBezTo>
                    <a:pt x="480" y="17060"/>
                    <a:pt x="1680" y="16731"/>
                    <a:pt x="2880" y="16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0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727660" y="1458510"/>
              <a:ext cx="50272" cy="973667"/>
            </a:xfrm>
            <a:prstGeom prst="rect">
              <a:avLst/>
            </a:prstGeom>
            <a:effectLst/>
          </p:spPr>
        </p:pic>
        <p:pic>
          <p:nvPicPr>
            <p:cNvPr id="141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898622" y="1815314"/>
              <a:ext cx="267189" cy="373447"/>
            </a:xfrm>
            <a:prstGeom prst="rect">
              <a:avLst/>
            </a:prstGeom>
            <a:effectLst/>
          </p:spPr>
        </p:pic>
        <p:sp>
          <p:nvSpPr>
            <p:cNvPr id="1412" name="Line"/>
            <p:cNvSpPr/>
            <p:nvPr/>
          </p:nvSpPr>
          <p:spPr>
            <a:xfrm>
              <a:off x="9426954" y="1542922"/>
              <a:ext cx="75406" cy="8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3" fill="norm" stroke="1" extrusionOk="0">
                  <a:moveTo>
                    <a:pt x="3375" y="839"/>
                  </a:moveTo>
                  <a:cubicBezTo>
                    <a:pt x="2175" y="451"/>
                    <a:pt x="975" y="62"/>
                    <a:pt x="375" y="7"/>
                  </a:cubicBezTo>
                  <a:cubicBezTo>
                    <a:pt x="-225" y="-49"/>
                    <a:pt x="-225" y="229"/>
                    <a:pt x="1275" y="1311"/>
                  </a:cubicBezTo>
                  <a:cubicBezTo>
                    <a:pt x="2775" y="2394"/>
                    <a:pt x="5775" y="4282"/>
                    <a:pt x="8175" y="6309"/>
                  </a:cubicBezTo>
                  <a:cubicBezTo>
                    <a:pt x="10575" y="8336"/>
                    <a:pt x="12375" y="10501"/>
                    <a:pt x="13275" y="12750"/>
                  </a:cubicBezTo>
                  <a:cubicBezTo>
                    <a:pt x="14175" y="14999"/>
                    <a:pt x="14175" y="17331"/>
                    <a:pt x="14175" y="18636"/>
                  </a:cubicBezTo>
                  <a:cubicBezTo>
                    <a:pt x="14175" y="19941"/>
                    <a:pt x="14175" y="20218"/>
                    <a:pt x="14175" y="20579"/>
                  </a:cubicBezTo>
                  <a:cubicBezTo>
                    <a:pt x="14175" y="20940"/>
                    <a:pt x="14175" y="21384"/>
                    <a:pt x="14775" y="21468"/>
                  </a:cubicBezTo>
                  <a:cubicBezTo>
                    <a:pt x="15375" y="21551"/>
                    <a:pt x="16575" y="21273"/>
                    <a:pt x="17775" y="20940"/>
                  </a:cubicBezTo>
                  <a:cubicBezTo>
                    <a:pt x="18975" y="20607"/>
                    <a:pt x="20175" y="20218"/>
                    <a:pt x="21375" y="19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9684345" y="1727821"/>
              <a:ext cx="230766" cy="50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89" fill="norm" stroke="1" extrusionOk="0">
                  <a:moveTo>
                    <a:pt x="1968" y="8079"/>
                  </a:moveTo>
                  <a:cubicBezTo>
                    <a:pt x="2361" y="7089"/>
                    <a:pt x="2753" y="6099"/>
                    <a:pt x="3146" y="5379"/>
                  </a:cubicBezTo>
                  <a:cubicBezTo>
                    <a:pt x="3539" y="4659"/>
                    <a:pt x="3932" y="4209"/>
                    <a:pt x="4226" y="4254"/>
                  </a:cubicBezTo>
                  <a:cubicBezTo>
                    <a:pt x="4521" y="4299"/>
                    <a:pt x="4717" y="4839"/>
                    <a:pt x="4521" y="6639"/>
                  </a:cubicBezTo>
                  <a:cubicBezTo>
                    <a:pt x="4324" y="8439"/>
                    <a:pt x="3735" y="11499"/>
                    <a:pt x="3146" y="13974"/>
                  </a:cubicBezTo>
                  <a:cubicBezTo>
                    <a:pt x="2557" y="16449"/>
                    <a:pt x="1968" y="18339"/>
                    <a:pt x="1477" y="19599"/>
                  </a:cubicBezTo>
                  <a:cubicBezTo>
                    <a:pt x="986" y="20859"/>
                    <a:pt x="593" y="21489"/>
                    <a:pt x="299" y="21489"/>
                  </a:cubicBezTo>
                  <a:cubicBezTo>
                    <a:pt x="4" y="21489"/>
                    <a:pt x="-192" y="20859"/>
                    <a:pt x="299" y="18744"/>
                  </a:cubicBezTo>
                  <a:cubicBezTo>
                    <a:pt x="790" y="16629"/>
                    <a:pt x="1968" y="13029"/>
                    <a:pt x="3343" y="10059"/>
                  </a:cubicBezTo>
                  <a:cubicBezTo>
                    <a:pt x="4717" y="7089"/>
                    <a:pt x="6288" y="4749"/>
                    <a:pt x="7564" y="3219"/>
                  </a:cubicBezTo>
                  <a:cubicBezTo>
                    <a:pt x="8841" y="1689"/>
                    <a:pt x="9823" y="969"/>
                    <a:pt x="10903" y="519"/>
                  </a:cubicBezTo>
                  <a:cubicBezTo>
                    <a:pt x="11983" y="69"/>
                    <a:pt x="13161" y="-111"/>
                    <a:pt x="13946" y="69"/>
                  </a:cubicBezTo>
                  <a:cubicBezTo>
                    <a:pt x="14732" y="249"/>
                    <a:pt x="15124" y="789"/>
                    <a:pt x="15910" y="2679"/>
                  </a:cubicBezTo>
                  <a:cubicBezTo>
                    <a:pt x="16695" y="4569"/>
                    <a:pt x="17873" y="7809"/>
                    <a:pt x="18855" y="10599"/>
                  </a:cubicBezTo>
                  <a:cubicBezTo>
                    <a:pt x="19837" y="13389"/>
                    <a:pt x="20623" y="15729"/>
                    <a:pt x="21408" y="180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9717128" y="1955926"/>
              <a:ext cx="261483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1661" y="21600"/>
                  </a:moveTo>
                  <a:cubicBezTo>
                    <a:pt x="790" y="20700"/>
                    <a:pt x="-81" y="19800"/>
                    <a:pt x="6" y="18000"/>
                  </a:cubicBezTo>
                  <a:cubicBezTo>
                    <a:pt x="93" y="16200"/>
                    <a:pt x="1138" y="13500"/>
                    <a:pt x="4274" y="11250"/>
                  </a:cubicBezTo>
                  <a:cubicBezTo>
                    <a:pt x="7409" y="9000"/>
                    <a:pt x="12635" y="7200"/>
                    <a:pt x="15858" y="5400"/>
                  </a:cubicBezTo>
                  <a:cubicBezTo>
                    <a:pt x="19080" y="3600"/>
                    <a:pt x="20300" y="1800"/>
                    <a:pt x="215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0042110" y="1607628"/>
              <a:ext cx="154377" cy="71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71" fill="norm" stroke="1" extrusionOk="0">
                  <a:moveTo>
                    <a:pt x="0" y="544"/>
                  </a:moveTo>
                  <a:cubicBezTo>
                    <a:pt x="864" y="290"/>
                    <a:pt x="1728" y="35"/>
                    <a:pt x="3024" y="3"/>
                  </a:cubicBezTo>
                  <a:cubicBezTo>
                    <a:pt x="4320" y="-29"/>
                    <a:pt x="6048" y="162"/>
                    <a:pt x="8928" y="1245"/>
                  </a:cubicBezTo>
                  <a:cubicBezTo>
                    <a:pt x="11808" y="2329"/>
                    <a:pt x="15840" y="4304"/>
                    <a:pt x="18288" y="6470"/>
                  </a:cubicBezTo>
                  <a:cubicBezTo>
                    <a:pt x="20736" y="8636"/>
                    <a:pt x="21600" y="10994"/>
                    <a:pt x="20592" y="13224"/>
                  </a:cubicBezTo>
                  <a:cubicBezTo>
                    <a:pt x="19584" y="15454"/>
                    <a:pt x="16704" y="17557"/>
                    <a:pt x="13392" y="18927"/>
                  </a:cubicBezTo>
                  <a:cubicBezTo>
                    <a:pt x="10080" y="20297"/>
                    <a:pt x="6336" y="20934"/>
                    <a:pt x="2592" y="21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358360" y="2953089"/>
              <a:ext cx="192360" cy="67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427" fill="norm" stroke="1" extrusionOk="0">
                  <a:moveTo>
                    <a:pt x="5574" y="7261"/>
                  </a:moveTo>
                  <a:cubicBezTo>
                    <a:pt x="5574" y="9212"/>
                    <a:pt x="5574" y="11164"/>
                    <a:pt x="5806" y="13250"/>
                  </a:cubicBezTo>
                  <a:cubicBezTo>
                    <a:pt x="6039" y="15336"/>
                    <a:pt x="6503" y="17556"/>
                    <a:pt x="6735" y="18835"/>
                  </a:cubicBezTo>
                  <a:cubicBezTo>
                    <a:pt x="6968" y="20113"/>
                    <a:pt x="6968" y="20450"/>
                    <a:pt x="6968" y="20786"/>
                  </a:cubicBezTo>
                  <a:cubicBezTo>
                    <a:pt x="6968" y="21123"/>
                    <a:pt x="6968" y="21459"/>
                    <a:pt x="6735" y="21425"/>
                  </a:cubicBezTo>
                  <a:cubicBezTo>
                    <a:pt x="6503" y="21392"/>
                    <a:pt x="6039" y="20988"/>
                    <a:pt x="5110" y="19541"/>
                  </a:cubicBezTo>
                  <a:cubicBezTo>
                    <a:pt x="4181" y="18095"/>
                    <a:pt x="2787" y="15605"/>
                    <a:pt x="1858" y="13115"/>
                  </a:cubicBezTo>
                  <a:cubicBezTo>
                    <a:pt x="929" y="10625"/>
                    <a:pt x="465" y="8136"/>
                    <a:pt x="465" y="6184"/>
                  </a:cubicBezTo>
                  <a:cubicBezTo>
                    <a:pt x="465" y="4233"/>
                    <a:pt x="929" y="2820"/>
                    <a:pt x="1510" y="1878"/>
                  </a:cubicBezTo>
                  <a:cubicBezTo>
                    <a:pt x="2090" y="936"/>
                    <a:pt x="2787" y="465"/>
                    <a:pt x="4529" y="195"/>
                  </a:cubicBezTo>
                  <a:cubicBezTo>
                    <a:pt x="6271" y="-74"/>
                    <a:pt x="9058" y="-141"/>
                    <a:pt x="12077" y="498"/>
                  </a:cubicBezTo>
                  <a:cubicBezTo>
                    <a:pt x="15097" y="1138"/>
                    <a:pt x="18348" y="2483"/>
                    <a:pt x="19974" y="3930"/>
                  </a:cubicBezTo>
                  <a:cubicBezTo>
                    <a:pt x="21600" y="5377"/>
                    <a:pt x="21600" y="6924"/>
                    <a:pt x="19161" y="8270"/>
                  </a:cubicBezTo>
                  <a:cubicBezTo>
                    <a:pt x="16723" y="9616"/>
                    <a:pt x="11845" y="10760"/>
                    <a:pt x="8826" y="11332"/>
                  </a:cubicBezTo>
                  <a:cubicBezTo>
                    <a:pt x="5806" y="11904"/>
                    <a:pt x="4645" y="11904"/>
                    <a:pt x="3484" y="11904"/>
                  </a:cubicBezTo>
                  <a:cubicBezTo>
                    <a:pt x="2323" y="11904"/>
                    <a:pt x="1161" y="11904"/>
                    <a:pt x="581" y="11769"/>
                  </a:cubicBezTo>
                  <a:cubicBezTo>
                    <a:pt x="0" y="11635"/>
                    <a:pt x="0" y="11366"/>
                    <a:pt x="0" y="110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500744" y="3295776"/>
              <a:ext cx="302117" cy="25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30" fill="norm" stroke="1" extrusionOk="0">
                  <a:moveTo>
                    <a:pt x="2960" y="13279"/>
                  </a:moveTo>
                  <a:cubicBezTo>
                    <a:pt x="1910" y="12393"/>
                    <a:pt x="860" y="11508"/>
                    <a:pt x="335" y="10534"/>
                  </a:cubicBezTo>
                  <a:cubicBezTo>
                    <a:pt x="-190" y="9561"/>
                    <a:pt x="-190" y="8498"/>
                    <a:pt x="1010" y="7790"/>
                  </a:cubicBezTo>
                  <a:cubicBezTo>
                    <a:pt x="2210" y="7082"/>
                    <a:pt x="4610" y="6728"/>
                    <a:pt x="6710" y="7613"/>
                  </a:cubicBezTo>
                  <a:cubicBezTo>
                    <a:pt x="8810" y="8498"/>
                    <a:pt x="10610" y="10623"/>
                    <a:pt x="11435" y="13013"/>
                  </a:cubicBezTo>
                  <a:cubicBezTo>
                    <a:pt x="12260" y="15403"/>
                    <a:pt x="12110" y="18059"/>
                    <a:pt x="11660" y="19564"/>
                  </a:cubicBezTo>
                  <a:cubicBezTo>
                    <a:pt x="11210" y="21069"/>
                    <a:pt x="10460" y="21423"/>
                    <a:pt x="9710" y="21511"/>
                  </a:cubicBezTo>
                  <a:cubicBezTo>
                    <a:pt x="8960" y="21600"/>
                    <a:pt x="8210" y="21423"/>
                    <a:pt x="7535" y="19918"/>
                  </a:cubicBezTo>
                  <a:cubicBezTo>
                    <a:pt x="6860" y="18413"/>
                    <a:pt x="6260" y="15580"/>
                    <a:pt x="7535" y="12216"/>
                  </a:cubicBezTo>
                  <a:cubicBezTo>
                    <a:pt x="8810" y="8852"/>
                    <a:pt x="11960" y="4957"/>
                    <a:pt x="14585" y="2833"/>
                  </a:cubicBezTo>
                  <a:cubicBezTo>
                    <a:pt x="17210" y="708"/>
                    <a:pt x="19310" y="354"/>
                    <a:pt x="2141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977533" y="3059744"/>
              <a:ext cx="212678" cy="45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10" fill="norm" stroke="1" extrusionOk="0">
                  <a:moveTo>
                    <a:pt x="17925" y="1818"/>
                  </a:moveTo>
                  <a:cubicBezTo>
                    <a:pt x="17087" y="1229"/>
                    <a:pt x="16248" y="639"/>
                    <a:pt x="15199" y="296"/>
                  </a:cubicBezTo>
                  <a:cubicBezTo>
                    <a:pt x="14151" y="-48"/>
                    <a:pt x="12892" y="-146"/>
                    <a:pt x="11529" y="296"/>
                  </a:cubicBezTo>
                  <a:cubicBezTo>
                    <a:pt x="10166" y="738"/>
                    <a:pt x="8698" y="1719"/>
                    <a:pt x="6601" y="3978"/>
                  </a:cubicBezTo>
                  <a:cubicBezTo>
                    <a:pt x="4504" y="6236"/>
                    <a:pt x="1778" y="9770"/>
                    <a:pt x="624" y="12569"/>
                  </a:cubicBezTo>
                  <a:cubicBezTo>
                    <a:pt x="-529" y="15367"/>
                    <a:pt x="-110" y="17429"/>
                    <a:pt x="2092" y="18852"/>
                  </a:cubicBezTo>
                  <a:cubicBezTo>
                    <a:pt x="4294" y="20276"/>
                    <a:pt x="8279" y="21061"/>
                    <a:pt x="11739" y="21258"/>
                  </a:cubicBezTo>
                  <a:cubicBezTo>
                    <a:pt x="15199" y="21454"/>
                    <a:pt x="18135" y="21061"/>
                    <a:pt x="21071" y="206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234660" y="3005693"/>
              <a:ext cx="266026" cy="47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22" fill="norm" stroke="1" extrusionOk="0">
                  <a:moveTo>
                    <a:pt x="8606" y="10426"/>
                  </a:moveTo>
                  <a:cubicBezTo>
                    <a:pt x="8437" y="9952"/>
                    <a:pt x="8269" y="9478"/>
                    <a:pt x="8353" y="10568"/>
                  </a:cubicBezTo>
                  <a:cubicBezTo>
                    <a:pt x="8437" y="11657"/>
                    <a:pt x="8775" y="14310"/>
                    <a:pt x="8859" y="16015"/>
                  </a:cubicBezTo>
                  <a:cubicBezTo>
                    <a:pt x="8944" y="17721"/>
                    <a:pt x="8775" y="18478"/>
                    <a:pt x="8522" y="19378"/>
                  </a:cubicBezTo>
                  <a:cubicBezTo>
                    <a:pt x="8269" y="20278"/>
                    <a:pt x="7931" y="21321"/>
                    <a:pt x="7509" y="21415"/>
                  </a:cubicBezTo>
                  <a:cubicBezTo>
                    <a:pt x="7087" y="21510"/>
                    <a:pt x="6581" y="20657"/>
                    <a:pt x="6244" y="18478"/>
                  </a:cubicBezTo>
                  <a:cubicBezTo>
                    <a:pt x="5906" y="16299"/>
                    <a:pt x="5737" y="12794"/>
                    <a:pt x="6159" y="9763"/>
                  </a:cubicBezTo>
                  <a:cubicBezTo>
                    <a:pt x="6581" y="6731"/>
                    <a:pt x="7594" y="4173"/>
                    <a:pt x="8775" y="2610"/>
                  </a:cubicBezTo>
                  <a:cubicBezTo>
                    <a:pt x="9956" y="1047"/>
                    <a:pt x="11306" y="478"/>
                    <a:pt x="12403" y="194"/>
                  </a:cubicBezTo>
                  <a:cubicBezTo>
                    <a:pt x="13500" y="-90"/>
                    <a:pt x="14344" y="-90"/>
                    <a:pt x="15525" y="384"/>
                  </a:cubicBezTo>
                  <a:cubicBezTo>
                    <a:pt x="16706" y="857"/>
                    <a:pt x="18225" y="1805"/>
                    <a:pt x="18731" y="3226"/>
                  </a:cubicBezTo>
                  <a:cubicBezTo>
                    <a:pt x="19237" y="4647"/>
                    <a:pt x="18731" y="6542"/>
                    <a:pt x="17550" y="8010"/>
                  </a:cubicBezTo>
                  <a:cubicBezTo>
                    <a:pt x="16369" y="9478"/>
                    <a:pt x="14512" y="10521"/>
                    <a:pt x="13162" y="11042"/>
                  </a:cubicBezTo>
                  <a:cubicBezTo>
                    <a:pt x="11812" y="11563"/>
                    <a:pt x="10969" y="11563"/>
                    <a:pt x="11137" y="11657"/>
                  </a:cubicBezTo>
                  <a:cubicBezTo>
                    <a:pt x="11306" y="11752"/>
                    <a:pt x="12487" y="11942"/>
                    <a:pt x="14344" y="12652"/>
                  </a:cubicBezTo>
                  <a:cubicBezTo>
                    <a:pt x="16200" y="13363"/>
                    <a:pt x="18731" y="14594"/>
                    <a:pt x="20081" y="15589"/>
                  </a:cubicBezTo>
                  <a:cubicBezTo>
                    <a:pt x="21431" y="16584"/>
                    <a:pt x="21600" y="17342"/>
                    <a:pt x="20419" y="18242"/>
                  </a:cubicBezTo>
                  <a:cubicBezTo>
                    <a:pt x="19237" y="19142"/>
                    <a:pt x="16706" y="20184"/>
                    <a:pt x="13669" y="20610"/>
                  </a:cubicBezTo>
                  <a:cubicBezTo>
                    <a:pt x="10631" y="21036"/>
                    <a:pt x="7087" y="20847"/>
                    <a:pt x="4725" y="20326"/>
                  </a:cubicBezTo>
                  <a:cubicBezTo>
                    <a:pt x="2362" y="19805"/>
                    <a:pt x="1181" y="18952"/>
                    <a:pt x="0" y="180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775051" y="2876676"/>
              <a:ext cx="18410" cy="85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6473" y="0"/>
                  </a:moveTo>
                  <a:cubicBezTo>
                    <a:pt x="11273" y="1822"/>
                    <a:pt x="16073" y="3645"/>
                    <a:pt x="18473" y="5735"/>
                  </a:cubicBezTo>
                  <a:cubicBezTo>
                    <a:pt x="20873" y="7825"/>
                    <a:pt x="20873" y="10184"/>
                    <a:pt x="20873" y="12408"/>
                  </a:cubicBezTo>
                  <a:cubicBezTo>
                    <a:pt x="20873" y="14632"/>
                    <a:pt x="20873" y="16723"/>
                    <a:pt x="19673" y="18143"/>
                  </a:cubicBezTo>
                  <a:cubicBezTo>
                    <a:pt x="18473" y="19563"/>
                    <a:pt x="16073" y="20314"/>
                    <a:pt x="12473" y="20823"/>
                  </a:cubicBezTo>
                  <a:cubicBezTo>
                    <a:pt x="8873" y="21332"/>
                    <a:pt x="4073" y="21600"/>
                    <a:pt x="1673" y="21600"/>
                  </a:cubicBezTo>
                  <a:cubicBezTo>
                    <a:pt x="-727" y="21600"/>
                    <a:pt x="-727" y="21332"/>
                    <a:pt x="2873" y="21064"/>
                  </a:cubicBezTo>
                  <a:cubicBezTo>
                    <a:pt x="6473" y="20796"/>
                    <a:pt x="13673" y="20528"/>
                    <a:pt x="20873" y="202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1993732" y="3184392"/>
              <a:ext cx="206129" cy="34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85" fill="norm" stroke="1" extrusionOk="0">
                  <a:moveTo>
                    <a:pt x="18819" y="4115"/>
                  </a:moveTo>
                  <a:cubicBezTo>
                    <a:pt x="17497" y="2814"/>
                    <a:pt x="16174" y="1513"/>
                    <a:pt x="14411" y="732"/>
                  </a:cubicBezTo>
                  <a:cubicBezTo>
                    <a:pt x="12648" y="-49"/>
                    <a:pt x="10444" y="-309"/>
                    <a:pt x="8240" y="472"/>
                  </a:cubicBezTo>
                  <a:cubicBezTo>
                    <a:pt x="6035" y="1252"/>
                    <a:pt x="3831" y="3074"/>
                    <a:pt x="2399" y="6002"/>
                  </a:cubicBezTo>
                  <a:cubicBezTo>
                    <a:pt x="966" y="8930"/>
                    <a:pt x="305" y="12963"/>
                    <a:pt x="84" y="15436"/>
                  </a:cubicBezTo>
                  <a:cubicBezTo>
                    <a:pt x="-136" y="17908"/>
                    <a:pt x="84" y="18819"/>
                    <a:pt x="635" y="19599"/>
                  </a:cubicBezTo>
                  <a:cubicBezTo>
                    <a:pt x="1186" y="20380"/>
                    <a:pt x="2068" y="21031"/>
                    <a:pt x="4052" y="21161"/>
                  </a:cubicBezTo>
                  <a:cubicBezTo>
                    <a:pt x="6035" y="21291"/>
                    <a:pt x="9121" y="20901"/>
                    <a:pt x="12207" y="20185"/>
                  </a:cubicBezTo>
                  <a:cubicBezTo>
                    <a:pt x="15293" y="19469"/>
                    <a:pt x="18378" y="18428"/>
                    <a:pt x="21464" y="173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2415760" y="2895726"/>
              <a:ext cx="76201" cy="73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048"/>
                    <a:pt x="18000" y="4097"/>
                    <a:pt x="16800" y="6207"/>
                  </a:cubicBezTo>
                  <a:cubicBezTo>
                    <a:pt x="15600" y="8317"/>
                    <a:pt x="15000" y="10490"/>
                    <a:pt x="14100" y="12724"/>
                  </a:cubicBezTo>
                  <a:cubicBezTo>
                    <a:pt x="13200" y="14959"/>
                    <a:pt x="12000" y="17255"/>
                    <a:pt x="9600" y="18745"/>
                  </a:cubicBezTo>
                  <a:cubicBezTo>
                    <a:pt x="7200" y="20234"/>
                    <a:pt x="3600" y="2091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2550435" y="3038512"/>
              <a:ext cx="198113" cy="47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11" fill="norm" stroke="1" extrusionOk="0">
                  <a:moveTo>
                    <a:pt x="12818" y="7060"/>
                  </a:moveTo>
                  <a:cubicBezTo>
                    <a:pt x="12818" y="6484"/>
                    <a:pt x="12818" y="5908"/>
                    <a:pt x="12818" y="5908"/>
                  </a:cubicBezTo>
                  <a:cubicBezTo>
                    <a:pt x="12818" y="5908"/>
                    <a:pt x="12818" y="6484"/>
                    <a:pt x="11567" y="8308"/>
                  </a:cubicBezTo>
                  <a:cubicBezTo>
                    <a:pt x="10317" y="10132"/>
                    <a:pt x="7816" y="13204"/>
                    <a:pt x="5997" y="15412"/>
                  </a:cubicBezTo>
                  <a:cubicBezTo>
                    <a:pt x="4178" y="17620"/>
                    <a:pt x="3041" y="18964"/>
                    <a:pt x="2132" y="19924"/>
                  </a:cubicBezTo>
                  <a:cubicBezTo>
                    <a:pt x="1222" y="20884"/>
                    <a:pt x="540" y="21460"/>
                    <a:pt x="199" y="21508"/>
                  </a:cubicBezTo>
                  <a:cubicBezTo>
                    <a:pt x="-142" y="21556"/>
                    <a:pt x="-142" y="21076"/>
                    <a:pt x="995" y="19348"/>
                  </a:cubicBezTo>
                  <a:cubicBezTo>
                    <a:pt x="2132" y="17620"/>
                    <a:pt x="4405" y="14644"/>
                    <a:pt x="6679" y="11620"/>
                  </a:cubicBezTo>
                  <a:cubicBezTo>
                    <a:pt x="8953" y="8596"/>
                    <a:pt x="11226" y="5524"/>
                    <a:pt x="12704" y="3700"/>
                  </a:cubicBezTo>
                  <a:cubicBezTo>
                    <a:pt x="14182" y="1876"/>
                    <a:pt x="14864" y="1300"/>
                    <a:pt x="15774" y="820"/>
                  </a:cubicBezTo>
                  <a:cubicBezTo>
                    <a:pt x="16683" y="340"/>
                    <a:pt x="17820" y="-44"/>
                    <a:pt x="18730" y="4"/>
                  </a:cubicBezTo>
                  <a:cubicBezTo>
                    <a:pt x="19639" y="52"/>
                    <a:pt x="20321" y="532"/>
                    <a:pt x="20776" y="2260"/>
                  </a:cubicBezTo>
                  <a:cubicBezTo>
                    <a:pt x="21231" y="3988"/>
                    <a:pt x="21458" y="6964"/>
                    <a:pt x="21117" y="10036"/>
                  </a:cubicBezTo>
                  <a:cubicBezTo>
                    <a:pt x="20776" y="13108"/>
                    <a:pt x="19866" y="16276"/>
                    <a:pt x="18957" y="19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2574510" y="3302126"/>
              <a:ext cx="260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7" y="19200"/>
                    <a:pt x="9834" y="16800"/>
                    <a:pt x="13434" y="13200"/>
                  </a:cubicBezTo>
                  <a:cubicBezTo>
                    <a:pt x="17034" y="9600"/>
                    <a:pt x="19317" y="4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2790410" y="2940176"/>
              <a:ext cx="191574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600" fill="norm" stroke="1" extrusionOk="0">
                  <a:moveTo>
                    <a:pt x="10565" y="0"/>
                  </a:moveTo>
                  <a:cubicBezTo>
                    <a:pt x="13617" y="1833"/>
                    <a:pt x="16670" y="3665"/>
                    <a:pt x="18665" y="5662"/>
                  </a:cubicBezTo>
                  <a:cubicBezTo>
                    <a:pt x="20661" y="7658"/>
                    <a:pt x="21600" y="9818"/>
                    <a:pt x="21130" y="11978"/>
                  </a:cubicBezTo>
                  <a:cubicBezTo>
                    <a:pt x="20661" y="14138"/>
                    <a:pt x="18783" y="16298"/>
                    <a:pt x="15026" y="17902"/>
                  </a:cubicBezTo>
                  <a:cubicBezTo>
                    <a:pt x="11270" y="19505"/>
                    <a:pt x="5635" y="2055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3317460" y="3322119"/>
              <a:ext cx="4191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509" y="10932"/>
                    <a:pt x="5018" y="1332"/>
                    <a:pt x="8618" y="132"/>
                  </a:cubicBezTo>
                  <a:cubicBezTo>
                    <a:pt x="12218" y="-1068"/>
                    <a:pt x="16909" y="6132"/>
                    <a:pt x="21600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3393660" y="3498976"/>
              <a:ext cx="412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8" y="16457"/>
                    <a:pt x="5095" y="11314"/>
                    <a:pt x="8695" y="7714"/>
                  </a:cubicBezTo>
                  <a:cubicBezTo>
                    <a:pt x="12295" y="4114"/>
                    <a:pt x="16948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4212810" y="2979293"/>
              <a:ext cx="337774" cy="42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48" fill="norm" stroke="1" extrusionOk="0">
                  <a:moveTo>
                    <a:pt x="0" y="6396"/>
                  </a:moveTo>
                  <a:cubicBezTo>
                    <a:pt x="1067" y="4891"/>
                    <a:pt x="2133" y="3387"/>
                    <a:pt x="4133" y="2151"/>
                  </a:cubicBezTo>
                  <a:cubicBezTo>
                    <a:pt x="6133" y="915"/>
                    <a:pt x="9067" y="-52"/>
                    <a:pt x="11733" y="2"/>
                  </a:cubicBezTo>
                  <a:cubicBezTo>
                    <a:pt x="14400" y="55"/>
                    <a:pt x="16800" y="1130"/>
                    <a:pt x="18600" y="2957"/>
                  </a:cubicBezTo>
                  <a:cubicBezTo>
                    <a:pt x="20400" y="4784"/>
                    <a:pt x="21600" y="7363"/>
                    <a:pt x="21200" y="9620"/>
                  </a:cubicBezTo>
                  <a:cubicBezTo>
                    <a:pt x="20800" y="11876"/>
                    <a:pt x="18800" y="13811"/>
                    <a:pt x="16600" y="15047"/>
                  </a:cubicBezTo>
                  <a:cubicBezTo>
                    <a:pt x="14400" y="16282"/>
                    <a:pt x="12000" y="16820"/>
                    <a:pt x="10467" y="17249"/>
                  </a:cubicBezTo>
                  <a:cubicBezTo>
                    <a:pt x="8933" y="17679"/>
                    <a:pt x="8267" y="18002"/>
                    <a:pt x="8133" y="18700"/>
                  </a:cubicBezTo>
                  <a:cubicBezTo>
                    <a:pt x="8000" y="19399"/>
                    <a:pt x="8400" y="20473"/>
                    <a:pt x="8800" y="21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4281197" y="3657726"/>
              <a:ext cx="109549" cy="14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818" fill="norm" stroke="1" extrusionOk="0">
                  <a:moveTo>
                    <a:pt x="12276" y="15026"/>
                  </a:moveTo>
                  <a:cubicBezTo>
                    <a:pt x="11876" y="12522"/>
                    <a:pt x="11476" y="10017"/>
                    <a:pt x="10276" y="8765"/>
                  </a:cubicBezTo>
                  <a:cubicBezTo>
                    <a:pt x="9076" y="7513"/>
                    <a:pt x="7076" y="7513"/>
                    <a:pt x="5276" y="7983"/>
                  </a:cubicBezTo>
                  <a:cubicBezTo>
                    <a:pt x="3476" y="8452"/>
                    <a:pt x="1876" y="9391"/>
                    <a:pt x="876" y="11426"/>
                  </a:cubicBezTo>
                  <a:cubicBezTo>
                    <a:pt x="-124" y="13461"/>
                    <a:pt x="-524" y="16591"/>
                    <a:pt x="1076" y="18626"/>
                  </a:cubicBezTo>
                  <a:cubicBezTo>
                    <a:pt x="2676" y="20661"/>
                    <a:pt x="6276" y="21600"/>
                    <a:pt x="10676" y="20035"/>
                  </a:cubicBezTo>
                  <a:cubicBezTo>
                    <a:pt x="15076" y="18470"/>
                    <a:pt x="20276" y="14400"/>
                    <a:pt x="20676" y="10643"/>
                  </a:cubicBezTo>
                  <a:cubicBezTo>
                    <a:pt x="21076" y="6887"/>
                    <a:pt x="16676" y="3443"/>
                    <a:pt x="13876" y="1722"/>
                  </a:cubicBezTo>
                  <a:cubicBezTo>
                    <a:pt x="11076" y="0"/>
                    <a:pt x="9876" y="0"/>
                    <a:pt x="86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186910" y="4371882"/>
              <a:ext cx="178947" cy="80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07" fill="norm" stroke="1" extrusionOk="0">
                  <a:moveTo>
                    <a:pt x="0" y="10126"/>
                  </a:moveTo>
                  <a:cubicBezTo>
                    <a:pt x="251" y="12110"/>
                    <a:pt x="502" y="14095"/>
                    <a:pt x="628" y="15909"/>
                  </a:cubicBezTo>
                  <a:cubicBezTo>
                    <a:pt x="753" y="17723"/>
                    <a:pt x="753" y="19367"/>
                    <a:pt x="753" y="20331"/>
                  </a:cubicBezTo>
                  <a:cubicBezTo>
                    <a:pt x="753" y="21295"/>
                    <a:pt x="753" y="21578"/>
                    <a:pt x="879" y="21493"/>
                  </a:cubicBezTo>
                  <a:cubicBezTo>
                    <a:pt x="1005" y="21408"/>
                    <a:pt x="1256" y="20954"/>
                    <a:pt x="1256" y="19650"/>
                  </a:cubicBezTo>
                  <a:cubicBezTo>
                    <a:pt x="1256" y="18347"/>
                    <a:pt x="1005" y="16192"/>
                    <a:pt x="879" y="13981"/>
                  </a:cubicBezTo>
                  <a:cubicBezTo>
                    <a:pt x="753" y="11770"/>
                    <a:pt x="753" y="9502"/>
                    <a:pt x="1633" y="7348"/>
                  </a:cubicBezTo>
                  <a:cubicBezTo>
                    <a:pt x="2512" y="5194"/>
                    <a:pt x="4270" y="3153"/>
                    <a:pt x="5400" y="1991"/>
                  </a:cubicBezTo>
                  <a:cubicBezTo>
                    <a:pt x="6530" y="828"/>
                    <a:pt x="7033" y="545"/>
                    <a:pt x="8037" y="347"/>
                  </a:cubicBezTo>
                  <a:cubicBezTo>
                    <a:pt x="9042" y="148"/>
                    <a:pt x="10549" y="35"/>
                    <a:pt x="11930" y="6"/>
                  </a:cubicBezTo>
                  <a:cubicBezTo>
                    <a:pt x="13312" y="-22"/>
                    <a:pt x="14567" y="35"/>
                    <a:pt x="16200" y="573"/>
                  </a:cubicBezTo>
                  <a:cubicBezTo>
                    <a:pt x="17833" y="1112"/>
                    <a:pt x="19842" y="2132"/>
                    <a:pt x="20721" y="3465"/>
                  </a:cubicBezTo>
                  <a:cubicBezTo>
                    <a:pt x="21600" y="4797"/>
                    <a:pt x="21349" y="6441"/>
                    <a:pt x="19967" y="7461"/>
                  </a:cubicBezTo>
                  <a:cubicBezTo>
                    <a:pt x="18586" y="8482"/>
                    <a:pt x="16074" y="8879"/>
                    <a:pt x="13186" y="9021"/>
                  </a:cubicBezTo>
                  <a:cubicBezTo>
                    <a:pt x="10298" y="9162"/>
                    <a:pt x="7033" y="9049"/>
                    <a:pt x="3767" y="89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390815" y="4781677"/>
              <a:ext cx="329496" cy="36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43" fill="norm" stroke="1" extrusionOk="0">
                  <a:moveTo>
                    <a:pt x="367" y="14400"/>
                  </a:moveTo>
                  <a:cubicBezTo>
                    <a:pt x="92" y="12884"/>
                    <a:pt x="-183" y="11368"/>
                    <a:pt x="161" y="10042"/>
                  </a:cubicBezTo>
                  <a:cubicBezTo>
                    <a:pt x="505" y="8716"/>
                    <a:pt x="1468" y="7579"/>
                    <a:pt x="2981" y="7579"/>
                  </a:cubicBezTo>
                  <a:cubicBezTo>
                    <a:pt x="4495" y="7579"/>
                    <a:pt x="6558" y="8716"/>
                    <a:pt x="7728" y="11053"/>
                  </a:cubicBezTo>
                  <a:cubicBezTo>
                    <a:pt x="8897" y="13389"/>
                    <a:pt x="9172" y="16926"/>
                    <a:pt x="8966" y="18947"/>
                  </a:cubicBezTo>
                  <a:cubicBezTo>
                    <a:pt x="8760" y="20968"/>
                    <a:pt x="8072" y="21474"/>
                    <a:pt x="7453" y="21537"/>
                  </a:cubicBezTo>
                  <a:cubicBezTo>
                    <a:pt x="6834" y="21600"/>
                    <a:pt x="6283" y="21221"/>
                    <a:pt x="5939" y="19263"/>
                  </a:cubicBezTo>
                  <a:cubicBezTo>
                    <a:pt x="5595" y="17305"/>
                    <a:pt x="5458" y="13768"/>
                    <a:pt x="6696" y="10547"/>
                  </a:cubicBezTo>
                  <a:cubicBezTo>
                    <a:pt x="7934" y="7326"/>
                    <a:pt x="10548" y="4421"/>
                    <a:pt x="13231" y="2716"/>
                  </a:cubicBezTo>
                  <a:cubicBezTo>
                    <a:pt x="15914" y="1011"/>
                    <a:pt x="18665" y="505"/>
                    <a:pt x="214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847886" y="4634409"/>
              <a:ext cx="173319" cy="53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564" fill="norm" stroke="1" extrusionOk="0">
                  <a:moveTo>
                    <a:pt x="20515" y="2098"/>
                  </a:moveTo>
                  <a:cubicBezTo>
                    <a:pt x="20769" y="1501"/>
                    <a:pt x="21023" y="903"/>
                    <a:pt x="20515" y="519"/>
                  </a:cubicBezTo>
                  <a:cubicBezTo>
                    <a:pt x="20007" y="135"/>
                    <a:pt x="18736" y="-36"/>
                    <a:pt x="16957" y="7"/>
                  </a:cubicBezTo>
                  <a:cubicBezTo>
                    <a:pt x="15178" y="49"/>
                    <a:pt x="12891" y="306"/>
                    <a:pt x="9842" y="1714"/>
                  </a:cubicBezTo>
                  <a:cubicBezTo>
                    <a:pt x="6792" y="3123"/>
                    <a:pt x="2981" y="5684"/>
                    <a:pt x="1202" y="8331"/>
                  </a:cubicBezTo>
                  <a:cubicBezTo>
                    <a:pt x="-577" y="10977"/>
                    <a:pt x="-323" y="13709"/>
                    <a:pt x="1583" y="15887"/>
                  </a:cubicBezTo>
                  <a:cubicBezTo>
                    <a:pt x="3489" y="18064"/>
                    <a:pt x="7047" y="19686"/>
                    <a:pt x="9588" y="20539"/>
                  </a:cubicBezTo>
                  <a:cubicBezTo>
                    <a:pt x="12129" y="21393"/>
                    <a:pt x="13654" y="21479"/>
                    <a:pt x="15178" y="21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130943" y="4632772"/>
              <a:ext cx="178973" cy="49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540" fill="norm" stroke="1" extrusionOk="0">
                  <a:moveTo>
                    <a:pt x="2455" y="6494"/>
                  </a:moveTo>
                  <a:cubicBezTo>
                    <a:pt x="1964" y="8986"/>
                    <a:pt x="1473" y="11478"/>
                    <a:pt x="1350" y="13832"/>
                  </a:cubicBezTo>
                  <a:cubicBezTo>
                    <a:pt x="1228" y="16186"/>
                    <a:pt x="1473" y="18402"/>
                    <a:pt x="1473" y="19740"/>
                  </a:cubicBezTo>
                  <a:cubicBezTo>
                    <a:pt x="1473" y="21078"/>
                    <a:pt x="1228" y="21540"/>
                    <a:pt x="982" y="21540"/>
                  </a:cubicBezTo>
                  <a:cubicBezTo>
                    <a:pt x="737" y="21540"/>
                    <a:pt x="491" y="21078"/>
                    <a:pt x="246" y="19186"/>
                  </a:cubicBezTo>
                  <a:cubicBezTo>
                    <a:pt x="0" y="17294"/>
                    <a:pt x="-245" y="13971"/>
                    <a:pt x="491" y="10971"/>
                  </a:cubicBezTo>
                  <a:cubicBezTo>
                    <a:pt x="1228" y="7971"/>
                    <a:pt x="2946" y="5294"/>
                    <a:pt x="5032" y="3540"/>
                  </a:cubicBezTo>
                  <a:cubicBezTo>
                    <a:pt x="7119" y="1786"/>
                    <a:pt x="9573" y="955"/>
                    <a:pt x="11782" y="494"/>
                  </a:cubicBezTo>
                  <a:cubicBezTo>
                    <a:pt x="13991" y="32"/>
                    <a:pt x="15955" y="-60"/>
                    <a:pt x="17428" y="32"/>
                  </a:cubicBezTo>
                  <a:cubicBezTo>
                    <a:pt x="18900" y="125"/>
                    <a:pt x="19882" y="402"/>
                    <a:pt x="20373" y="1325"/>
                  </a:cubicBezTo>
                  <a:cubicBezTo>
                    <a:pt x="20864" y="2248"/>
                    <a:pt x="20864" y="3817"/>
                    <a:pt x="19882" y="5109"/>
                  </a:cubicBezTo>
                  <a:cubicBezTo>
                    <a:pt x="18900" y="6402"/>
                    <a:pt x="16937" y="7417"/>
                    <a:pt x="15464" y="8155"/>
                  </a:cubicBezTo>
                  <a:cubicBezTo>
                    <a:pt x="13991" y="8894"/>
                    <a:pt x="13010" y="9355"/>
                    <a:pt x="11905" y="9632"/>
                  </a:cubicBezTo>
                  <a:cubicBezTo>
                    <a:pt x="10800" y="9909"/>
                    <a:pt x="9573" y="10002"/>
                    <a:pt x="9819" y="10002"/>
                  </a:cubicBezTo>
                  <a:cubicBezTo>
                    <a:pt x="10064" y="10002"/>
                    <a:pt x="11782" y="9909"/>
                    <a:pt x="13869" y="10602"/>
                  </a:cubicBezTo>
                  <a:cubicBezTo>
                    <a:pt x="15955" y="11294"/>
                    <a:pt x="18410" y="12771"/>
                    <a:pt x="19760" y="14017"/>
                  </a:cubicBezTo>
                  <a:cubicBezTo>
                    <a:pt x="21110" y="15263"/>
                    <a:pt x="21355" y="16278"/>
                    <a:pt x="18778" y="17340"/>
                  </a:cubicBezTo>
                  <a:cubicBezTo>
                    <a:pt x="16200" y="18402"/>
                    <a:pt x="10800" y="19509"/>
                    <a:pt x="7364" y="19971"/>
                  </a:cubicBezTo>
                  <a:cubicBezTo>
                    <a:pt x="3928" y="20432"/>
                    <a:pt x="2455" y="20248"/>
                    <a:pt x="2210" y="20017"/>
                  </a:cubicBezTo>
                  <a:cubicBezTo>
                    <a:pt x="1964" y="19786"/>
                    <a:pt x="2946" y="19509"/>
                    <a:pt x="3928" y="19232"/>
                  </a:cubicBezTo>
                  <a:cubicBezTo>
                    <a:pt x="4910" y="18955"/>
                    <a:pt x="5891" y="18678"/>
                    <a:pt x="6873" y="18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462703" y="4305154"/>
              <a:ext cx="51093" cy="113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565" fill="norm" stroke="1" extrusionOk="0">
                  <a:moveTo>
                    <a:pt x="18371" y="369"/>
                  </a:moveTo>
                  <a:cubicBezTo>
                    <a:pt x="19235" y="167"/>
                    <a:pt x="20099" y="-35"/>
                    <a:pt x="20531" y="5"/>
                  </a:cubicBezTo>
                  <a:cubicBezTo>
                    <a:pt x="20963" y="46"/>
                    <a:pt x="20963" y="328"/>
                    <a:pt x="20531" y="1237"/>
                  </a:cubicBezTo>
                  <a:cubicBezTo>
                    <a:pt x="20099" y="2145"/>
                    <a:pt x="19235" y="3679"/>
                    <a:pt x="17507" y="5153"/>
                  </a:cubicBezTo>
                  <a:cubicBezTo>
                    <a:pt x="15779" y="6627"/>
                    <a:pt x="13187" y="8040"/>
                    <a:pt x="10595" y="9574"/>
                  </a:cubicBezTo>
                  <a:cubicBezTo>
                    <a:pt x="8003" y="11108"/>
                    <a:pt x="5411" y="12764"/>
                    <a:pt x="3251" y="14378"/>
                  </a:cubicBezTo>
                  <a:cubicBezTo>
                    <a:pt x="1091" y="15993"/>
                    <a:pt x="-637" y="17568"/>
                    <a:pt x="227" y="18759"/>
                  </a:cubicBezTo>
                  <a:cubicBezTo>
                    <a:pt x="1091" y="19950"/>
                    <a:pt x="4547" y="20758"/>
                    <a:pt x="8003" y="215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1691465" y="4692939"/>
              <a:ext cx="324246" cy="37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74" fill="norm" stroke="1" extrusionOk="0">
                  <a:moveTo>
                    <a:pt x="14979" y="3631"/>
                  </a:moveTo>
                  <a:cubicBezTo>
                    <a:pt x="15118" y="2903"/>
                    <a:pt x="15256" y="2175"/>
                    <a:pt x="14841" y="1507"/>
                  </a:cubicBezTo>
                  <a:cubicBezTo>
                    <a:pt x="14425" y="840"/>
                    <a:pt x="13456" y="233"/>
                    <a:pt x="12279" y="51"/>
                  </a:cubicBezTo>
                  <a:cubicBezTo>
                    <a:pt x="11102" y="-131"/>
                    <a:pt x="9718" y="112"/>
                    <a:pt x="7710" y="1750"/>
                  </a:cubicBezTo>
                  <a:cubicBezTo>
                    <a:pt x="5702" y="3388"/>
                    <a:pt x="3072" y="6422"/>
                    <a:pt x="1548" y="9456"/>
                  </a:cubicBezTo>
                  <a:cubicBezTo>
                    <a:pt x="25" y="12489"/>
                    <a:pt x="-390" y="15523"/>
                    <a:pt x="372" y="17647"/>
                  </a:cubicBezTo>
                  <a:cubicBezTo>
                    <a:pt x="1133" y="19770"/>
                    <a:pt x="3072" y="20984"/>
                    <a:pt x="6741" y="21226"/>
                  </a:cubicBezTo>
                  <a:cubicBezTo>
                    <a:pt x="10410" y="21469"/>
                    <a:pt x="15810" y="20741"/>
                    <a:pt x="21210" y="200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2168088" y="4476877"/>
              <a:ext cx="69873" cy="76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600" fill="norm" stroke="1" extrusionOk="0">
                  <a:moveTo>
                    <a:pt x="20971" y="0"/>
                  </a:moveTo>
                  <a:cubicBezTo>
                    <a:pt x="19065" y="595"/>
                    <a:pt x="17159" y="1190"/>
                    <a:pt x="15253" y="2559"/>
                  </a:cubicBezTo>
                  <a:cubicBezTo>
                    <a:pt x="13347" y="3927"/>
                    <a:pt x="11442" y="6069"/>
                    <a:pt x="9218" y="8063"/>
                  </a:cubicBezTo>
                  <a:cubicBezTo>
                    <a:pt x="6995" y="10056"/>
                    <a:pt x="4453" y="11901"/>
                    <a:pt x="2547" y="13805"/>
                  </a:cubicBezTo>
                  <a:cubicBezTo>
                    <a:pt x="642" y="15709"/>
                    <a:pt x="-629" y="17673"/>
                    <a:pt x="324" y="18982"/>
                  </a:cubicBezTo>
                  <a:cubicBezTo>
                    <a:pt x="1277" y="20291"/>
                    <a:pt x="4453" y="20945"/>
                    <a:pt x="763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2347283" y="4545007"/>
              <a:ext cx="256078" cy="60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45" fill="norm" stroke="1" extrusionOk="0">
                  <a:moveTo>
                    <a:pt x="9977" y="9446"/>
                  </a:moveTo>
                  <a:cubicBezTo>
                    <a:pt x="8560" y="11308"/>
                    <a:pt x="7144" y="13170"/>
                    <a:pt x="5816" y="14958"/>
                  </a:cubicBezTo>
                  <a:cubicBezTo>
                    <a:pt x="4488" y="16745"/>
                    <a:pt x="3249" y="18458"/>
                    <a:pt x="2275" y="19613"/>
                  </a:cubicBezTo>
                  <a:cubicBezTo>
                    <a:pt x="1301" y="20767"/>
                    <a:pt x="593" y="21363"/>
                    <a:pt x="239" y="21438"/>
                  </a:cubicBezTo>
                  <a:cubicBezTo>
                    <a:pt x="-115" y="21512"/>
                    <a:pt x="-115" y="21065"/>
                    <a:pt x="505" y="19724"/>
                  </a:cubicBezTo>
                  <a:cubicBezTo>
                    <a:pt x="1124" y="18384"/>
                    <a:pt x="2364" y="16149"/>
                    <a:pt x="3957" y="13580"/>
                  </a:cubicBezTo>
                  <a:cubicBezTo>
                    <a:pt x="5551" y="11010"/>
                    <a:pt x="7498" y="8105"/>
                    <a:pt x="9711" y="5796"/>
                  </a:cubicBezTo>
                  <a:cubicBezTo>
                    <a:pt x="11924" y="3487"/>
                    <a:pt x="14403" y="1774"/>
                    <a:pt x="16174" y="880"/>
                  </a:cubicBezTo>
                  <a:cubicBezTo>
                    <a:pt x="17944" y="-14"/>
                    <a:pt x="19006" y="-88"/>
                    <a:pt x="19715" y="61"/>
                  </a:cubicBezTo>
                  <a:cubicBezTo>
                    <a:pt x="20423" y="210"/>
                    <a:pt x="20777" y="582"/>
                    <a:pt x="21042" y="2072"/>
                  </a:cubicBezTo>
                  <a:cubicBezTo>
                    <a:pt x="21308" y="3562"/>
                    <a:pt x="21485" y="6169"/>
                    <a:pt x="21396" y="8664"/>
                  </a:cubicBezTo>
                  <a:cubicBezTo>
                    <a:pt x="21308" y="11159"/>
                    <a:pt x="20954" y="13542"/>
                    <a:pt x="20511" y="15181"/>
                  </a:cubicBezTo>
                  <a:cubicBezTo>
                    <a:pt x="20069" y="16820"/>
                    <a:pt x="19537" y="17713"/>
                    <a:pt x="19006" y="186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2409410" y="4953127"/>
              <a:ext cx="317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96" y="21600"/>
                    <a:pt x="9792" y="21600"/>
                    <a:pt x="13392" y="18000"/>
                  </a:cubicBezTo>
                  <a:cubicBezTo>
                    <a:pt x="16992" y="14400"/>
                    <a:pt x="19296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2765010" y="4546727"/>
              <a:ext cx="250647" cy="73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fill="norm" stroke="1" extrusionOk="0">
                  <a:moveTo>
                    <a:pt x="6962" y="0"/>
                  </a:moveTo>
                  <a:cubicBezTo>
                    <a:pt x="9283" y="438"/>
                    <a:pt x="11603" y="877"/>
                    <a:pt x="13924" y="2097"/>
                  </a:cubicBezTo>
                  <a:cubicBezTo>
                    <a:pt x="16245" y="3318"/>
                    <a:pt x="18565" y="5322"/>
                    <a:pt x="19904" y="7388"/>
                  </a:cubicBezTo>
                  <a:cubicBezTo>
                    <a:pt x="21243" y="9454"/>
                    <a:pt x="21600" y="11583"/>
                    <a:pt x="20440" y="13461"/>
                  </a:cubicBezTo>
                  <a:cubicBezTo>
                    <a:pt x="19279" y="15339"/>
                    <a:pt x="16602" y="16967"/>
                    <a:pt x="12942" y="18282"/>
                  </a:cubicBezTo>
                  <a:cubicBezTo>
                    <a:pt x="9283" y="19597"/>
                    <a:pt x="4641" y="2059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3546060" y="4911539"/>
              <a:ext cx="323851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4376" y="11577"/>
                    <a:pt x="8753" y="3177"/>
                    <a:pt x="12353" y="777"/>
                  </a:cubicBezTo>
                  <a:cubicBezTo>
                    <a:pt x="15953" y="-1623"/>
                    <a:pt x="18776" y="1977"/>
                    <a:pt x="21600" y="5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3580895" y="5098620"/>
              <a:ext cx="301716" cy="3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762" fill="norm" stroke="1" extrusionOk="0">
                  <a:moveTo>
                    <a:pt x="1139" y="13941"/>
                  </a:moveTo>
                  <a:cubicBezTo>
                    <a:pt x="535" y="10530"/>
                    <a:pt x="-69" y="7120"/>
                    <a:pt x="7" y="4278"/>
                  </a:cubicBezTo>
                  <a:cubicBezTo>
                    <a:pt x="82" y="1436"/>
                    <a:pt x="837" y="-838"/>
                    <a:pt x="4085" y="299"/>
                  </a:cubicBezTo>
                  <a:cubicBezTo>
                    <a:pt x="7332" y="1436"/>
                    <a:pt x="13072" y="5983"/>
                    <a:pt x="16395" y="9962"/>
                  </a:cubicBezTo>
                  <a:cubicBezTo>
                    <a:pt x="19718" y="13941"/>
                    <a:pt x="20625" y="17351"/>
                    <a:pt x="21531" y="207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4833381" y="4437985"/>
              <a:ext cx="216682" cy="63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22" fill="norm" stroke="1" extrusionOk="0">
                  <a:moveTo>
                    <a:pt x="8892" y="9714"/>
                  </a:moveTo>
                  <a:cubicBezTo>
                    <a:pt x="7854" y="9642"/>
                    <a:pt x="6816" y="9571"/>
                    <a:pt x="6192" y="9714"/>
                  </a:cubicBezTo>
                  <a:cubicBezTo>
                    <a:pt x="5569" y="9858"/>
                    <a:pt x="5362" y="10217"/>
                    <a:pt x="5258" y="11795"/>
                  </a:cubicBezTo>
                  <a:cubicBezTo>
                    <a:pt x="5154" y="13374"/>
                    <a:pt x="5154" y="16173"/>
                    <a:pt x="5154" y="17823"/>
                  </a:cubicBezTo>
                  <a:cubicBezTo>
                    <a:pt x="5154" y="19474"/>
                    <a:pt x="5154" y="19976"/>
                    <a:pt x="5050" y="20442"/>
                  </a:cubicBezTo>
                  <a:cubicBezTo>
                    <a:pt x="4946" y="20909"/>
                    <a:pt x="4739" y="21339"/>
                    <a:pt x="4219" y="21411"/>
                  </a:cubicBezTo>
                  <a:cubicBezTo>
                    <a:pt x="3700" y="21483"/>
                    <a:pt x="2869" y="21196"/>
                    <a:pt x="2142" y="20048"/>
                  </a:cubicBezTo>
                  <a:cubicBezTo>
                    <a:pt x="1416" y="18900"/>
                    <a:pt x="792" y="16890"/>
                    <a:pt x="377" y="14773"/>
                  </a:cubicBezTo>
                  <a:cubicBezTo>
                    <a:pt x="-38" y="12656"/>
                    <a:pt x="-246" y="10432"/>
                    <a:pt x="481" y="8279"/>
                  </a:cubicBezTo>
                  <a:cubicBezTo>
                    <a:pt x="1208" y="6126"/>
                    <a:pt x="2869" y="4045"/>
                    <a:pt x="4635" y="2682"/>
                  </a:cubicBezTo>
                  <a:cubicBezTo>
                    <a:pt x="6400" y="1318"/>
                    <a:pt x="8269" y="672"/>
                    <a:pt x="9723" y="314"/>
                  </a:cubicBezTo>
                  <a:cubicBezTo>
                    <a:pt x="11177" y="-45"/>
                    <a:pt x="12216" y="-117"/>
                    <a:pt x="13773" y="206"/>
                  </a:cubicBezTo>
                  <a:cubicBezTo>
                    <a:pt x="15331" y="529"/>
                    <a:pt x="17408" y="1246"/>
                    <a:pt x="18862" y="2323"/>
                  </a:cubicBezTo>
                  <a:cubicBezTo>
                    <a:pt x="20316" y="3399"/>
                    <a:pt x="21146" y="4834"/>
                    <a:pt x="21250" y="5911"/>
                  </a:cubicBezTo>
                  <a:cubicBezTo>
                    <a:pt x="21354" y="6987"/>
                    <a:pt x="20731" y="7705"/>
                    <a:pt x="18446" y="8243"/>
                  </a:cubicBezTo>
                  <a:cubicBezTo>
                    <a:pt x="16162" y="8781"/>
                    <a:pt x="12216" y="9140"/>
                    <a:pt x="9100" y="9355"/>
                  </a:cubicBezTo>
                  <a:cubicBezTo>
                    <a:pt x="5985" y="9571"/>
                    <a:pt x="3700" y="9642"/>
                    <a:pt x="1416" y="9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5019745" y="4788027"/>
              <a:ext cx="278916" cy="20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995" fill="norm" stroke="1" extrusionOk="0">
                  <a:moveTo>
                    <a:pt x="1424" y="5184"/>
                  </a:moveTo>
                  <a:cubicBezTo>
                    <a:pt x="612" y="4536"/>
                    <a:pt x="-200" y="3888"/>
                    <a:pt x="44" y="3456"/>
                  </a:cubicBezTo>
                  <a:cubicBezTo>
                    <a:pt x="287" y="3024"/>
                    <a:pt x="1586" y="2808"/>
                    <a:pt x="3698" y="4320"/>
                  </a:cubicBezTo>
                  <a:cubicBezTo>
                    <a:pt x="5809" y="5832"/>
                    <a:pt x="8732" y="9072"/>
                    <a:pt x="10275" y="11880"/>
                  </a:cubicBezTo>
                  <a:cubicBezTo>
                    <a:pt x="11818" y="14688"/>
                    <a:pt x="11980" y="17064"/>
                    <a:pt x="11412" y="18792"/>
                  </a:cubicBezTo>
                  <a:cubicBezTo>
                    <a:pt x="10844" y="20520"/>
                    <a:pt x="9544" y="21600"/>
                    <a:pt x="8245" y="20628"/>
                  </a:cubicBezTo>
                  <a:cubicBezTo>
                    <a:pt x="6946" y="19656"/>
                    <a:pt x="5647" y="16632"/>
                    <a:pt x="5971" y="13392"/>
                  </a:cubicBezTo>
                  <a:cubicBezTo>
                    <a:pt x="6296" y="10152"/>
                    <a:pt x="8245" y="6696"/>
                    <a:pt x="11087" y="4428"/>
                  </a:cubicBezTo>
                  <a:cubicBezTo>
                    <a:pt x="13929" y="2160"/>
                    <a:pt x="17665" y="1080"/>
                    <a:pt x="214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5468523" y="4520151"/>
              <a:ext cx="230188" cy="54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20" fill="norm" stroke="1" extrusionOk="0">
                  <a:moveTo>
                    <a:pt x="20578" y="1542"/>
                  </a:moveTo>
                  <a:cubicBezTo>
                    <a:pt x="20578" y="960"/>
                    <a:pt x="20578" y="378"/>
                    <a:pt x="19994" y="129"/>
                  </a:cubicBezTo>
                  <a:cubicBezTo>
                    <a:pt x="19411" y="-120"/>
                    <a:pt x="18243" y="-37"/>
                    <a:pt x="16103" y="628"/>
                  </a:cubicBezTo>
                  <a:cubicBezTo>
                    <a:pt x="13962" y="1292"/>
                    <a:pt x="10848" y="2538"/>
                    <a:pt x="7930" y="4491"/>
                  </a:cubicBezTo>
                  <a:cubicBezTo>
                    <a:pt x="5011" y="6443"/>
                    <a:pt x="2286" y="9102"/>
                    <a:pt x="924" y="11677"/>
                  </a:cubicBezTo>
                  <a:cubicBezTo>
                    <a:pt x="-438" y="14252"/>
                    <a:pt x="-438" y="16745"/>
                    <a:pt x="1897" y="18406"/>
                  </a:cubicBezTo>
                  <a:cubicBezTo>
                    <a:pt x="4232" y="20068"/>
                    <a:pt x="8903" y="20898"/>
                    <a:pt x="12503" y="21189"/>
                  </a:cubicBezTo>
                  <a:cubicBezTo>
                    <a:pt x="16103" y="21480"/>
                    <a:pt x="18632" y="21231"/>
                    <a:pt x="21162" y="209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4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91717" y="4210177"/>
              <a:ext cx="1159477" cy="1047751"/>
            </a:xfrm>
            <a:prstGeom prst="rect">
              <a:avLst/>
            </a:prstGeom>
            <a:effectLst/>
          </p:spPr>
        </p:pic>
        <p:sp>
          <p:nvSpPr>
            <p:cNvPr id="1447" name="Line"/>
            <p:cNvSpPr/>
            <p:nvPr/>
          </p:nvSpPr>
          <p:spPr>
            <a:xfrm>
              <a:off x="5908260" y="4616020"/>
              <a:ext cx="146601" cy="36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48" fill="norm" stroke="1" extrusionOk="0">
                  <a:moveTo>
                    <a:pt x="6480" y="5651"/>
                  </a:moveTo>
                  <a:cubicBezTo>
                    <a:pt x="6171" y="9647"/>
                    <a:pt x="5863" y="13642"/>
                    <a:pt x="5709" y="15952"/>
                  </a:cubicBezTo>
                  <a:cubicBezTo>
                    <a:pt x="5554" y="18262"/>
                    <a:pt x="5554" y="18886"/>
                    <a:pt x="5554" y="19698"/>
                  </a:cubicBezTo>
                  <a:cubicBezTo>
                    <a:pt x="5554" y="20509"/>
                    <a:pt x="5554" y="21508"/>
                    <a:pt x="5400" y="21446"/>
                  </a:cubicBezTo>
                  <a:cubicBezTo>
                    <a:pt x="5246" y="21383"/>
                    <a:pt x="4937" y="20259"/>
                    <a:pt x="4474" y="17825"/>
                  </a:cubicBezTo>
                  <a:cubicBezTo>
                    <a:pt x="4011" y="15390"/>
                    <a:pt x="3394" y="11644"/>
                    <a:pt x="4166" y="8710"/>
                  </a:cubicBezTo>
                  <a:cubicBezTo>
                    <a:pt x="4937" y="5776"/>
                    <a:pt x="7097" y="3654"/>
                    <a:pt x="8794" y="2405"/>
                  </a:cubicBezTo>
                  <a:cubicBezTo>
                    <a:pt x="10491" y="1157"/>
                    <a:pt x="11726" y="782"/>
                    <a:pt x="13269" y="470"/>
                  </a:cubicBezTo>
                  <a:cubicBezTo>
                    <a:pt x="14811" y="158"/>
                    <a:pt x="16663" y="-92"/>
                    <a:pt x="18051" y="33"/>
                  </a:cubicBezTo>
                  <a:cubicBezTo>
                    <a:pt x="19440" y="158"/>
                    <a:pt x="20366" y="657"/>
                    <a:pt x="20674" y="1968"/>
                  </a:cubicBezTo>
                  <a:cubicBezTo>
                    <a:pt x="20983" y="3279"/>
                    <a:pt x="20674" y="5402"/>
                    <a:pt x="20211" y="6775"/>
                  </a:cubicBezTo>
                  <a:cubicBezTo>
                    <a:pt x="19749" y="8148"/>
                    <a:pt x="19131" y="8773"/>
                    <a:pt x="17743" y="9335"/>
                  </a:cubicBezTo>
                  <a:cubicBezTo>
                    <a:pt x="16354" y="9896"/>
                    <a:pt x="14194" y="10396"/>
                    <a:pt x="13886" y="10646"/>
                  </a:cubicBezTo>
                  <a:cubicBezTo>
                    <a:pt x="13577" y="10895"/>
                    <a:pt x="15120" y="10895"/>
                    <a:pt x="16509" y="11145"/>
                  </a:cubicBezTo>
                  <a:cubicBezTo>
                    <a:pt x="17897" y="11395"/>
                    <a:pt x="19131" y="11894"/>
                    <a:pt x="20057" y="12456"/>
                  </a:cubicBezTo>
                  <a:cubicBezTo>
                    <a:pt x="20983" y="13018"/>
                    <a:pt x="21600" y="13642"/>
                    <a:pt x="21291" y="14454"/>
                  </a:cubicBezTo>
                  <a:cubicBezTo>
                    <a:pt x="20983" y="15265"/>
                    <a:pt x="19749" y="16264"/>
                    <a:pt x="16046" y="17263"/>
                  </a:cubicBezTo>
                  <a:cubicBezTo>
                    <a:pt x="12343" y="18262"/>
                    <a:pt x="6171" y="19261"/>
                    <a:pt x="0" y="20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6269647" y="4601621"/>
              <a:ext cx="236223" cy="30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63" fill="norm" stroke="1" extrusionOk="0">
                  <a:moveTo>
                    <a:pt x="619" y="10296"/>
                  </a:moveTo>
                  <a:cubicBezTo>
                    <a:pt x="998" y="13528"/>
                    <a:pt x="1377" y="16761"/>
                    <a:pt x="1377" y="18745"/>
                  </a:cubicBezTo>
                  <a:cubicBezTo>
                    <a:pt x="1377" y="20728"/>
                    <a:pt x="998" y="21463"/>
                    <a:pt x="619" y="21463"/>
                  </a:cubicBezTo>
                  <a:cubicBezTo>
                    <a:pt x="240" y="21463"/>
                    <a:pt x="-139" y="20728"/>
                    <a:pt x="50" y="18377"/>
                  </a:cubicBezTo>
                  <a:cubicBezTo>
                    <a:pt x="240" y="16026"/>
                    <a:pt x="998" y="12059"/>
                    <a:pt x="1945" y="8973"/>
                  </a:cubicBezTo>
                  <a:cubicBezTo>
                    <a:pt x="2893" y="5887"/>
                    <a:pt x="4029" y="3683"/>
                    <a:pt x="4977" y="2287"/>
                  </a:cubicBezTo>
                  <a:cubicBezTo>
                    <a:pt x="5924" y="892"/>
                    <a:pt x="6682" y="304"/>
                    <a:pt x="8103" y="83"/>
                  </a:cubicBezTo>
                  <a:cubicBezTo>
                    <a:pt x="9524" y="-137"/>
                    <a:pt x="11608" y="10"/>
                    <a:pt x="13977" y="1406"/>
                  </a:cubicBezTo>
                  <a:cubicBezTo>
                    <a:pt x="16345" y="2802"/>
                    <a:pt x="18998" y="5447"/>
                    <a:pt x="20229" y="8092"/>
                  </a:cubicBezTo>
                  <a:cubicBezTo>
                    <a:pt x="21461" y="10736"/>
                    <a:pt x="21272" y="13381"/>
                    <a:pt x="20703" y="14998"/>
                  </a:cubicBezTo>
                  <a:cubicBezTo>
                    <a:pt x="20135" y="16614"/>
                    <a:pt x="19187" y="17202"/>
                    <a:pt x="18240" y="177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6596751" y="4631028"/>
              <a:ext cx="225909" cy="25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51" fill="norm" stroke="1" extrusionOk="0">
                  <a:moveTo>
                    <a:pt x="15346" y="5251"/>
                  </a:moveTo>
                  <a:cubicBezTo>
                    <a:pt x="15346" y="4171"/>
                    <a:pt x="15346" y="3091"/>
                    <a:pt x="15046" y="2191"/>
                  </a:cubicBezTo>
                  <a:cubicBezTo>
                    <a:pt x="14746" y="1291"/>
                    <a:pt x="14146" y="571"/>
                    <a:pt x="13346" y="211"/>
                  </a:cubicBezTo>
                  <a:cubicBezTo>
                    <a:pt x="12546" y="-149"/>
                    <a:pt x="11546" y="-149"/>
                    <a:pt x="9646" y="1021"/>
                  </a:cubicBezTo>
                  <a:cubicBezTo>
                    <a:pt x="7746" y="2191"/>
                    <a:pt x="4946" y="4531"/>
                    <a:pt x="2946" y="7591"/>
                  </a:cubicBezTo>
                  <a:cubicBezTo>
                    <a:pt x="946" y="10651"/>
                    <a:pt x="-254" y="14431"/>
                    <a:pt x="46" y="16861"/>
                  </a:cubicBezTo>
                  <a:cubicBezTo>
                    <a:pt x="346" y="19291"/>
                    <a:pt x="2146" y="20371"/>
                    <a:pt x="5946" y="20911"/>
                  </a:cubicBezTo>
                  <a:cubicBezTo>
                    <a:pt x="9746" y="21451"/>
                    <a:pt x="15546" y="21451"/>
                    <a:pt x="21346" y="214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4866860" y="5332010"/>
              <a:ext cx="2133601" cy="7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17621"/>
                  </a:moveTo>
                  <a:cubicBezTo>
                    <a:pt x="450" y="19326"/>
                    <a:pt x="900" y="21032"/>
                    <a:pt x="1554" y="21316"/>
                  </a:cubicBezTo>
                  <a:cubicBezTo>
                    <a:pt x="2207" y="21600"/>
                    <a:pt x="3064" y="20463"/>
                    <a:pt x="3868" y="19042"/>
                  </a:cubicBezTo>
                  <a:cubicBezTo>
                    <a:pt x="4671" y="17621"/>
                    <a:pt x="5421" y="15916"/>
                    <a:pt x="6225" y="14495"/>
                  </a:cubicBezTo>
                  <a:cubicBezTo>
                    <a:pt x="7029" y="13074"/>
                    <a:pt x="7886" y="11937"/>
                    <a:pt x="8786" y="10800"/>
                  </a:cubicBezTo>
                  <a:cubicBezTo>
                    <a:pt x="9686" y="9663"/>
                    <a:pt x="10629" y="8526"/>
                    <a:pt x="11550" y="7674"/>
                  </a:cubicBezTo>
                  <a:cubicBezTo>
                    <a:pt x="12471" y="6821"/>
                    <a:pt x="13371" y="6253"/>
                    <a:pt x="14196" y="5684"/>
                  </a:cubicBezTo>
                  <a:cubicBezTo>
                    <a:pt x="15021" y="5116"/>
                    <a:pt x="15771" y="4547"/>
                    <a:pt x="16564" y="3979"/>
                  </a:cubicBezTo>
                  <a:cubicBezTo>
                    <a:pt x="17357" y="3411"/>
                    <a:pt x="18193" y="2842"/>
                    <a:pt x="18975" y="1989"/>
                  </a:cubicBezTo>
                  <a:cubicBezTo>
                    <a:pt x="19757" y="1137"/>
                    <a:pt x="20486" y="0"/>
                    <a:pt x="20914" y="0"/>
                  </a:cubicBezTo>
                  <a:cubicBezTo>
                    <a:pt x="21343" y="0"/>
                    <a:pt x="21471" y="1137"/>
                    <a:pt x="21600" y="2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5510327" y="5495879"/>
              <a:ext cx="163163" cy="48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53" fill="norm" stroke="1" extrusionOk="0">
                  <a:moveTo>
                    <a:pt x="3877" y="7689"/>
                  </a:moveTo>
                  <a:cubicBezTo>
                    <a:pt x="3877" y="11506"/>
                    <a:pt x="3877" y="15323"/>
                    <a:pt x="3738" y="17465"/>
                  </a:cubicBezTo>
                  <a:cubicBezTo>
                    <a:pt x="3600" y="19606"/>
                    <a:pt x="3323" y="20071"/>
                    <a:pt x="3185" y="20537"/>
                  </a:cubicBezTo>
                  <a:cubicBezTo>
                    <a:pt x="3046" y="21002"/>
                    <a:pt x="3046" y="21468"/>
                    <a:pt x="2908" y="21328"/>
                  </a:cubicBezTo>
                  <a:cubicBezTo>
                    <a:pt x="2769" y="21189"/>
                    <a:pt x="2492" y="20444"/>
                    <a:pt x="1800" y="18442"/>
                  </a:cubicBezTo>
                  <a:cubicBezTo>
                    <a:pt x="1108" y="16440"/>
                    <a:pt x="0" y="13182"/>
                    <a:pt x="0" y="10156"/>
                  </a:cubicBezTo>
                  <a:cubicBezTo>
                    <a:pt x="0" y="7130"/>
                    <a:pt x="1108" y="4337"/>
                    <a:pt x="2631" y="2615"/>
                  </a:cubicBezTo>
                  <a:cubicBezTo>
                    <a:pt x="4154" y="892"/>
                    <a:pt x="6092" y="240"/>
                    <a:pt x="8585" y="54"/>
                  </a:cubicBezTo>
                  <a:cubicBezTo>
                    <a:pt x="11077" y="-132"/>
                    <a:pt x="14123" y="147"/>
                    <a:pt x="16754" y="1125"/>
                  </a:cubicBezTo>
                  <a:cubicBezTo>
                    <a:pt x="19385" y="2102"/>
                    <a:pt x="21600" y="3778"/>
                    <a:pt x="21323" y="5361"/>
                  </a:cubicBezTo>
                  <a:cubicBezTo>
                    <a:pt x="21046" y="6944"/>
                    <a:pt x="18277" y="8434"/>
                    <a:pt x="14677" y="9318"/>
                  </a:cubicBezTo>
                  <a:cubicBezTo>
                    <a:pt x="11077" y="10202"/>
                    <a:pt x="6646" y="10482"/>
                    <a:pt x="2215" y="107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5660973" y="5702427"/>
              <a:ext cx="279038" cy="27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53" fill="norm" stroke="1" extrusionOk="0">
                  <a:moveTo>
                    <a:pt x="460" y="6431"/>
                  </a:moveTo>
                  <a:cubicBezTo>
                    <a:pt x="135" y="5606"/>
                    <a:pt x="-190" y="4782"/>
                    <a:pt x="135" y="4287"/>
                  </a:cubicBezTo>
                  <a:cubicBezTo>
                    <a:pt x="460" y="3792"/>
                    <a:pt x="1434" y="3627"/>
                    <a:pt x="3383" y="4864"/>
                  </a:cubicBezTo>
                  <a:cubicBezTo>
                    <a:pt x="5332" y="6101"/>
                    <a:pt x="8255" y="8739"/>
                    <a:pt x="9960" y="11295"/>
                  </a:cubicBezTo>
                  <a:cubicBezTo>
                    <a:pt x="11666" y="13850"/>
                    <a:pt x="12153" y="16324"/>
                    <a:pt x="12315" y="17973"/>
                  </a:cubicBezTo>
                  <a:cubicBezTo>
                    <a:pt x="12478" y="19621"/>
                    <a:pt x="12315" y="20446"/>
                    <a:pt x="11828" y="20940"/>
                  </a:cubicBezTo>
                  <a:cubicBezTo>
                    <a:pt x="11341" y="21435"/>
                    <a:pt x="10529" y="21600"/>
                    <a:pt x="9636" y="20776"/>
                  </a:cubicBezTo>
                  <a:cubicBezTo>
                    <a:pt x="8742" y="19951"/>
                    <a:pt x="7768" y="18137"/>
                    <a:pt x="7281" y="15664"/>
                  </a:cubicBezTo>
                  <a:cubicBezTo>
                    <a:pt x="6793" y="13191"/>
                    <a:pt x="6793" y="10058"/>
                    <a:pt x="9230" y="7337"/>
                  </a:cubicBezTo>
                  <a:cubicBezTo>
                    <a:pt x="11666" y="4617"/>
                    <a:pt x="16538" y="2308"/>
                    <a:pt x="2141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5962063" y="5565840"/>
              <a:ext cx="265693" cy="473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459" fill="norm" stroke="1" extrusionOk="0">
                  <a:moveTo>
                    <a:pt x="19703" y="3603"/>
                  </a:moveTo>
                  <a:cubicBezTo>
                    <a:pt x="20035" y="3123"/>
                    <a:pt x="20367" y="2643"/>
                    <a:pt x="20617" y="2019"/>
                  </a:cubicBezTo>
                  <a:cubicBezTo>
                    <a:pt x="20866" y="1395"/>
                    <a:pt x="21032" y="627"/>
                    <a:pt x="20534" y="243"/>
                  </a:cubicBezTo>
                  <a:cubicBezTo>
                    <a:pt x="20035" y="-141"/>
                    <a:pt x="18872" y="-141"/>
                    <a:pt x="16463" y="771"/>
                  </a:cubicBezTo>
                  <a:cubicBezTo>
                    <a:pt x="14054" y="1683"/>
                    <a:pt x="10398" y="3507"/>
                    <a:pt x="7158" y="5763"/>
                  </a:cubicBezTo>
                  <a:cubicBezTo>
                    <a:pt x="3918" y="8019"/>
                    <a:pt x="1094" y="10707"/>
                    <a:pt x="263" y="13107"/>
                  </a:cubicBezTo>
                  <a:cubicBezTo>
                    <a:pt x="-568" y="15507"/>
                    <a:pt x="595" y="17619"/>
                    <a:pt x="3420" y="18963"/>
                  </a:cubicBezTo>
                  <a:cubicBezTo>
                    <a:pt x="6244" y="20307"/>
                    <a:pt x="10730" y="20883"/>
                    <a:pt x="15217" y="214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6308930" y="5687610"/>
              <a:ext cx="285131" cy="31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600" fill="norm" stroke="1" extrusionOk="0">
                  <a:moveTo>
                    <a:pt x="17798" y="2335"/>
                  </a:moveTo>
                  <a:cubicBezTo>
                    <a:pt x="16076" y="1168"/>
                    <a:pt x="14355" y="0"/>
                    <a:pt x="12476" y="0"/>
                  </a:cubicBezTo>
                  <a:cubicBezTo>
                    <a:pt x="10598" y="0"/>
                    <a:pt x="8563" y="1168"/>
                    <a:pt x="6294" y="3576"/>
                  </a:cubicBezTo>
                  <a:cubicBezTo>
                    <a:pt x="4024" y="5984"/>
                    <a:pt x="1520" y="9632"/>
                    <a:pt x="502" y="12478"/>
                  </a:cubicBezTo>
                  <a:cubicBezTo>
                    <a:pt x="-515" y="15324"/>
                    <a:pt x="-45" y="17368"/>
                    <a:pt x="2459" y="18754"/>
                  </a:cubicBezTo>
                  <a:cubicBezTo>
                    <a:pt x="4963" y="20141"/>
                    <a:pt x="9502" y="20870"/>
                    <a:pt x="12946" y="21235"/>
                  </a:cubicBezTo>
                  <a:cubicBezTo>
                    <a:pt x="16389" y="21600"/>
                    <a:pt x="18737" y="21600"/>
                    <a:pt x="2108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6956010" y="4464177"/>
              <a:ext cx="60144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0110" y="0"/>
                  </a:moveTo>
                  <a:cubicBezTo>
                    <a:pt x="20855" y="2700"/>
                    <a:pt x="21600" y="5400"/>
                    <a:pt x="20855" y="7762"/>
                  </a:cubicBezTo>
                  <a:cubicBezTo>
                    <a:pt x="20110" y="10125"/>
                    <a:pt x="17876" y="12150"/>
                    <a:pt x="14152" y="14400"/>
                  </a:cubicBezTo>
                  <a:cubicBezTo>
                    <a:pt x="10428" y="16650"/>
                    <a:pt x="5214" y="1912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7121446" y="4584363"/>
              <a:ext cx="198959" cy="370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504" fill="norm" stroke="1" extrusionOk="0">
                  <a:moveTo>
                    <a:pt x="9414" y="5181"/>
                  </a:moveTo>
                  <a:cubicBezTo>
                    <a:pt x="7164" y="9599"/>
                    <a:pt x="4914" y="14018"/>
                    <a:pt x="3564" y="16534"/>
                  </a:cubicBezTo>
                  <a:cubicBezTo>
                    <a:pt x="2214" y="19049"/>
                    <a:pt x="1764" y="19663"/>
                    <a:pt x="1426" y="20277"/>
                  </a:cubicBezTo>
                  <a:cubicBezTo>
                    <a:pt x="1089" y="20890"/>
                    <a:pt x="864" y="21504"/>
                    <a:pt x="526" y="21504"/>
                  </a:cubicBezTo>
                  <a:cubicBezTo>
                    <a:pt x="189" y="21504"/>
                    <a:pt x="-261" y="20890"/>
                    <a:pt x="189" y="18865"/>
                  </a:cubicBezTo>
                  <a:cubicBezTo>
                    <a:pt x="639" y="16840"/>
                    <a:pt x="1989" y="13404"/>
                    <a:pt x="4239" y="10090"/>
                  </a:cubicBezTo>
                  <a:cubicBezTo>
                    <a:pt x="6489" y="6777"/>
                    <a:pt x="9639" y="3586"/>
                    <a:pt x="11776" y="1868"/>
                  </a:cubicBezTo>
                  <a:cubicBezTo>
                    <a:pt x="13914" y="149"/>
                    <a:pt x="15039" y="-96"/>
                    <a:pt x="15939" y="27"/>
                  </a:cubicBezTo>
                  <a:cubicBezTo>
                    <a:pt x="16839" y="149"/>
                    <a:pt x="17514" y="640"/>
                    <a:pt x="18414" y="2665"/>
                  </a:cubicBezTo>
                  <a:cubicBezTo>
                    <a:pt x="19314" y="4690"/>
                    <a:pt x="20439" y="8249"/>
                    <a:pt x="20889" y="11624"/>
                  </a:cubicBezTo>
                  <a:cubicBezTo>
                    <a:pt x="21339" y="14999"/>
                    <a:pt x="21114" y="18190"/>
                    <a:pt x="20889" y="21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7184610" y="4749927"/>
              <a:ext cx="2159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6364"/>
                    <a:pt x="11012" y="11127"/>
                    <a:pt x="14612" y="7527"/>
                  </a:cubicBezTo>
                  <a:cubicBezTo>
                    <a:pt x="18212" y="3927"/>
                    <a:pt x="19906" y="196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7476710" y="4495927"/>
              <a:ext cx="162491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fill="norm" stroke="1" extrusionOk="0">
                  <a:moveTo>
                    <a:pt x="7290" y="0"/>
                  </a:moveTo>
                  <a:cubicBezTo>
                    <a:pt x="11880" y="2371"/>
                    <a:pt x="16470" y="4741"/>
                    <a:pt x="18900" y="7156"/>
                  </a:cubicBezTo>
                  <a:cubicBezTo>
                    <a:pt x="21330" y="9571"/>
                    <a:pt x="21600" y="12029"/>
                    <a:pt x="18090" y="14444"/>
                  </a:cubicBezTo>
                  <a:cubicBezTo>
                    <a:pt x="14580" y="16859"/>
                    <a:pt x="7290" y="192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6790910" y="5530977"/>
              <a:ext cx="31751" cy="634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12960" y="0"/>
                  </a:moveTo>
                  <a:cubicBezTo>
                    <a:pt x="8640" y="2664"/>
                    <a:pt x="4320" y="5328"/>
                    <a:pt x="2160" y="8136"/>
                  </a:cubicBezTo>
                  <a:cubicBezTo>
                    <a:pt x="0" y="10944"/>
                    <a:pt x="0" y="13896"/>
                    <a:pt x="0" y="16020"/>
                  </a:cubicBezTo>
                  <a:cubicBezTo>
                    <a:pt x="0" y="18144"/>
                    <a:pt x="0" y="19440"/>
                    <a:pt x="720" y="20304"/>
                  </a:cubicBezTo>
                  <a:cubicBezTo>
                    <a:pt x="1440" y="21168"/>
                    <a:pt x="2880" y="21600"/>
                    <a:pt x="6480" y="21564"/>
                  </a:cubicBezTo>
                  <a:cubicBezTo>
                    <a:pt x="10080" y="21528"/>
                    <a:pt x="15840" y="21024"/>
                    <a:pt x="21600" y="205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6938139" y="5639424"/>
              <a:ext cx="151221" cy="37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50" fill="norm" stroke="1" extrusionOk="0">
                  <a:moveTo>
                    <a:pt x="7933" y="2884"/>
                  </a:moveTo>
                  <a:cubicBezTo>
                    <a:pt x="6733" y="6281"/>
                    <a:pt x="5533" y="9679"/>
                    <a:pt x="4783" y="12167"/>
                  </a:cubicBezTo>
                  <a:cubicBezTo>
                    <a:pt x="4033" y="14654"/>
                    <a:pt x="3733" y="16232"/>
                    <a:pt x="2983" y="17567"/>
                  </a:cubicBezTo>
                  <a:cubicBezTo>
                    <a:pt x="2233" y="18902"/>
                    <a:pt x="1033" y="19994"/>
                    <a:pt x="433" y="19994"/>
                  </a:cubicBezTo>
                  <a:cubicBezTo>
                    <a:pt x="-167" y="19994"/>
                    <a:pt x="-167" y="18902"/>
                    <a:pt x="583" y="16232"/>
                  </a:cubicBezTo>
                  <a:cubicBezTo>
                    <a:pt x="1333" y="13562"/>
                    <a:pt x="2833" y="9315"/>
                    <a:pt x="4183" y="6524"/>
                  </a:cubicBezTo>
                  <a:cubicBezTo>
                    <a:pt x="5533" y="3733"/>
                    <a:pt x="6733" y="2398"/>
                    <a:pt x="7933" y="1428"/>
                  </a:cubicBezTo>
                  <a:cubicBezTo>
                    <a:pt x="9133" y="457"/>
                    <a:pt x="10333" y="-150"/>
                    <a:pt x="11533" y="32"/>
                  </a:cubicBezTo>
                  <a:cubicBezTo>
                    <a:pt x="12733" y="214"/>
                    <a:pt x="13933" y="1185"/>
                    <a:pt x="15133" y="3854"/>
                  </a:cubicBezTo>
                  <a:cubicBezTo>
                    <a:pt x="16333" y="6524"/>
                    <a:pt x="17533" y="10893"/>
                    <a:pt x="18583" y="14108"/>
                  </a:cubicBezTo>
                  <a:cubicBezTo>
                    <a:pt x="19633" y="17324"/>
                    <a:pt x="20533" y="19387"/>
                    <a:pt x="21433" y="214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6956010" y="5823077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7095710" y="5619877"/>
              <a:ext cx="177124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13563" y="0"/>
                  </a:moveTo>
                  <a:cubicBezTo>
                    <a:pt x="16828" y="2428"/>
                    <a:pt x="20093" y="4856"/>
                    <a:pt x="20847" y="7242"/>
                  </a:cubicBezTo>
                  <a:cubicBezTo>
                    <a:pt x="21600" y="9628"/>
                    <a:pt x="19842" y="11972"/>
                    <a:pt x="15949" y="14358"/>
                  </a:cubicBezTo>
                  <a:cubicBezTo>
                    <a:pt x="12056" y="16744"/>
                    <a:pt x="6028" y="1917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8194260" y="5276977"/>
              <a:ext cx="2476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21600"/>
                    <a:pt x="10338" y="21600"/>
                    <a:pt x="13938" y="18000"/>
                  </a:cubicBezTo>
                  <a:cubicBezTo>
                    <a:pt x="17538" y="14400"/>
                    <a:pt x="19569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8282034" y="5391277"/>
              <a:ext cx="223377" cy="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825" fill="norm" stroke="1" extrusionOk="0">
                  <a:moveTo>
                    <a:pt x="1319" y="5400"/>
                  </a:moveTo>
                  <a:cubicBezTo>
                    <a:pt x="511" y="10800"/>
                    <a:pt x="-296" y="16200"/>
                    <a:pt x="108" y="18900"/>
                  </a:cubicBezTo>
                  <a:cubicBezTo>
                    <a:pt x="511" y="21600"/>
                    <a:pt x="2126" y="21600"/>
                    <a:pt x="5861" y="18000"/>
                  </a:cubicBezTo>
                  <a:cubicBezTo>
                    <a:pt x="9596" y="14400"/>
                    <a:pt x="15450" y="7200"/>
                    <a:pt x="2130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8829260" y="4572127"/>
              <a:ext cx="164150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0" y="10183"/>
                  </a:moveTo>
                  <a:cubicBezTo>
                    <a:pt x="810" y="9360"/>
                    <a:pt x="1620" y="8537"/>
                    <a:pt x="2295" y="8383"/>
                  </a:cubicBezTo>
                  <a:cubicBezTo>
                    <a:pt x="2970" y="8229"/>
                    <a:pt x="3510" y="8743"/>
                    <a:pt x="3780" y="10851"/>
                  </a:cubicBezTo>
                  <a:cubicBezTo>
                    <a:pt x="4050" y="12960"/>
                    <a:pt x="4050" y="16663"/>
                    <a:pt x="3915" y="18823"/>
                  </a:cubicBezTo>
                  <a:cubicBezTo>
                    <a:pt x="3780" y="20983"/>
                    <a:pt x="3510" y="21600"/>
                    <a:pt x="3105" y="21600"/>
                  </a:cubicBezTo>
                  <a:cubicBezTo>
                    <a:pt x="2700" y="21600"/>
                    <a:pt x="2160" y="20983"/>
                    <a:pt x="1620" y="18926"/>
                  </a:cubicBezTo>
                  <a:cubicBezTo>
                    <a:pt x="1080" y="16869"/>
                    <a:pt x="540" y="13371"/>
                    <a:pt x="675" y="10389"/>
                  </a:cubicBezTo>
                  <a:cubicBezTo>
                    <a:pt x="810" y="7406"/>
                    <a:pt x="1620" y="4937"/>
                    <a:pt x="2430" y="3394"/>
                  </a:cubicBezTo>
                  <a:cubicBezTo>
                    <a:pt x="3240" y="1851"/>
                    <a:pt x="4050" y="1234"/>
                    <a:pt x="4995" y="771"/>
                  </a:cubicBezTo>
                  <a:cubicBezTo>
                    <a:pt x="5940" y="309"/>
                    <a:pt x="7020" y="0"/>
                    <a:pt x="8370" y="0"/>
                  </a:cubicBezTo>
                  <a:cubicBezTo>
                    <a:pt x="9720" y="0"/>
                    <a:pt x="11340" y="309"/>
                    <a:pt x="13770" y="1337"/>
                  </a:cubicBezTo>
                  <a:cubicBezTo>
                    <a:pt x="16200" y="2366"/>
                    <a:pt x="19440" y="4114"/>
                    <a:pt x="20520" y="5657"/>
                  </a:cubicBezTo>
                  <a:cubicBezTo>
                    <a:pt x="21600" y="7200"/>
                    <a:pt x="20520" y="8537"/>
                    <a:pt x="18090" y="9360"/>
                  </a:cubicBezTo>
                  <a:cubicBezTo>
                    <a:pt x="15660" y="10183"/>
                    <a:pt x="11880" y="10491"/>
                    <a:pt x="8775" y="10183"/>
                  </a:cubicBezTo>
                  <a:cubicBezTo>
                    <a:pt x="5670" y="9874"/>
                    <a:pt x="3240" y="8949"/>
                    <a:pt x="810" y="80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8968960" y="4788027"/>
              <a:ext cx="165101" cy="20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6680"/>
                  </a:moveTo>
                  <a:cubicBezTo>
                    <a:pt x="1385" y="6680"/>
                    <a:pt x="2769" y="6680"/>
                    <a:pt x="4292" y="8016"/>
                  </a:cubicBezTo>
                  <a:cubicBezTo>
                    <a:pt x="5815" y="9353"/>
                    <a:pt x="7477" y="12025"/>
                    <a:pt x="8446" y="14140"/>
                  </a:cubicBezTo>
                  <a:cubicBezTo>
                    <a:pt x="9415" y="16256"/>
                    <a:pt x="9692" y="17814"/>
                    <a:pt x="9692" y="19151"/>
                  </a:cubicBezTo>
                  <a:cubicBezTo>
                    <a:pt x="9692" y="20487"/>
                    <a:pt x="9415" y="21600"/>
                    <a:pt x="8723" y="21489"/>
                  </a:cubicBezTo>
                  <a:cubicBezTo>
                    <a:pt x="8031" y="21377"/>
                    <a:pt x="6923" y="20041"/>
                    <a:pt x="6508" y="17146"/>
                  </a:cubicBezTo>
                  <a:cubicBezTo>
                    <a:pt x="6092" y="14252"/>
                    <a:pt x="6369" y="9798"/>
                    <a:pt x="9000" y="6680"/>
                  </a:cubicBezTo>
                  <a:cubicBezTo>
                    <a:pt x="11631" y="3563"/>
                    <a:pt x="16615" y="178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9186976" y="4665260"/>
              <a:ext cx="112184" cy="30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19155" y="3724"/>
                  </a:moveTo>
                  <a:cubicBezTo>
                    <a:pt x="18747" y="2979"/>
                    <a:pt x="18340" y="2234"/>
                    <a:pt x="17525" y="1490"/>
                  </a:cubicBezTo>
                  <a:cubicBezTo>
                    <a:pt x="16709" y="745"/>
                    <a:pt x="15487" y="0"/>
                    <a:pt x="13042" y="0"/>
                  </a:cubicBezTo>
                  <a:cubicBezTo>
                    <a:pt x="10596" y="0"/>
                    <a:pt x="6928" y="745"/>
                    <a:pt x="4279" y="3426"/>
                  </a:cubicBezTo>
                  <a:cubicBezTo>
                    <a:pt x="1630" y="6108"/>
                    <a:pt x="0" y="10726"/>
                    <a:pt x="0" y="13928"/>
                  </a:cubicBezTo>
                  <a:cubicBezTo>
                    <a:pt x="0" y="17131"/>
                    <a:pt x="1630" y="18919"/>
                    <a:pt x="4279" y="20036"/>
                  </a:cubicBezTo>
                  <a:cubicBezTo>
                    <a:pt x="6928" y="21153"/>
                    <a:pt x="10596" y="21600"/>
                    <a:pt x="13653" y="21451"/>
                  </a:cubicBezTo>
                  <a:cubicBezTo>
                    <a:pt x="16709" y="21302"/>
                    <a:pt x="19155" y="20557"/>
                    <a:pt x="21600" y="198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9330910" y="4668699"/>
              <a:ext cx="80434" cy="27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1705" y="11680"/>
                  </a:moveTo>
                  <a:cubicBezTo>
                    <a:pt x="1137" y="12989"/>
                    <a:pt x="568" y="14298"/>
                    <a:pt x="284" y="12743"/>
                  </a:cubicBezTo>
                  <a:cubicBezTo>
                    <a:pt x="0" y="11189"/>
                    <a:pt x="0" y="6771"/>
                    <a:pt x="0" y="4153"/>
                  </a:cubicBezTo>
                  <a:cubicBezTo>
                    <a:pt x="0" y="1534"/>
                    <a:pt x="0" y="716"/>
                    <a:pt x="1421" y="307"/>
                  </a:cubicBezTo>
                  <a:cubicBezTo>
                    <a:pt x="2842" y="-102"/>
                    <a:pt x="5684" y="-102"/>
                    <a:pt x="7958" y="307"/>
                  </a:cubicBezTo>
                  <a:cubicBezTo>
                    <a:pt x="10232" y="716"/>
                    <a:pt x="11937" y="1534"/>
                    <a:pt x="13642" y="3498"/>
                  </a:cubicBezTo>
                  <a:cubicBezTo>
                    <a:pt x="15347" y="5462"/>
                    <a:pt x="17053" y="8571"/>
                    <a:pt x="16484" y="10534"/>
                  </a:cubicBezTo>
                  <a:cubicBezTo>
                    <a:pt x="15916" y="12498"/>
                    <a:pt x="13074" y="13316"/>
                    <a:pt x="10232" y="13725"/>
                  </a:cubicBezTo>
                  <a:cubicBezTo>
                    <a:pt x="7389" y="14134"/>
                    <a:pt x="4547" y="14134"/>
                    <a:pt x="4547" y="14053"/>
                  </a:cubicBezTo>
                  <a:cubicBezTo>
                    <a:pt x="4547" y="13971"/>
                    <a:pt x="7389" y="13807"/>
                    <a:pt x="9947" y="13971"/>
                  </a:cubicBezTo>
                  <a:cubicBezTo>
                    <a:pt x="12505" y="14134"/>
                    <a:pt x="14779" y="14625"/>
                    <a:pt x="17053" y="15689"/>
                  </a:cubicBezTo>
                  <a:cubicBezTo>
                    <a:pt x="19326" y="16753"/>
                    <a:pt x="21600" y="18389"/>
                    <a:pt x="21600" y="19453"/>
                  </a:cubicBezTo>
                  <a:cubicBezTo>
                    <a:pt x="21600" y="20516"/>
                    <a:pt x="19326" y="21007"/>
                    <a:pt x="16484" y="21253"/>
                  </a:cubicBezTo>
                  <a:cubicBezTo>
                    <a:pt x="13642" y="21498"/>
                    <a:pt x="10232" y="21498"/>
                    <a:pt x="7389" y="20843"/>
                  </a:cubicBezTo>
                  <a:cubicBezTo>
                    <a:pt x="4547" y="20189"/>
                    <a:pt x="2274" y="18880"/>
                    <a:pt x="0" y="17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9524738" y="4695599"/>
              <a:ext cx="120588" cy="23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343" fill="norm" stroke="1" extrusionOk="0">
                  <a:moveTo>
                    <a:pt x="1649" y="4950"/>
                  </a:moveTo>
                  <a:cubicBezTo>
                    <a:pt x="1277" y="9772"/>
                    <a:pt x="904" y="14593"/>
                    <a:pt x="718" y="17486"/>
                  </a:cubicBezTo>
                  <a:cubicBezTo>
                    <a:pt x="532" y="20379"/>
                    <a:pt x="532" y="21343"/>
                    <a:pt x="346" y="21343"/>
                  </a:cubicBezTo>
                  <a:cubicBezTo>
                    <a:pt x="159" y="21343"/>
                    <a:pt x="-213" y="20379"/>
                    <a:pt x="159" y="17197"/>
                  </a:cubicBezTo>
                  <a:cubicBezTo>
                    <a:pt x="532" y="14014"/>
                    <a:pt x="1649" y="8614"/>
                    <a:pt x="3697" y="5336"/>
                  </a:cubicBezTo>
                  <a:cubicBezTo>
                    <a:pt x="5746" y="2057"/>
                    <a:pt x="8725" y="900"/>
                    <a:pt x="11146" y="322"/>
                  </a:cubicBezTo>
                  <a:cubicBezTo>
                    <a:pt x="13566" y="-257"/>
                    <a:pt x="15428" y="-257"/>
                    <a:pt x="17290" y="2057"/>
                  </a:cubicBezTo>
                  <a:cubicBezTo>
                    <a:pt x="19153" y="4372"/>
                    <a:pt x="21015" y="9000"/>
                    <a:pt x="21201" y="12568"/>
                  </a:cubicBezTo>
                  <a:cubicBezTo>
                    <a:pt x="21387" y="16136"/>
                    <a:pt x="19897" y="18643"/>
                    <a:pt x="18408" y="211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9761922" y="4731825"/>
              <a:ext cx="172239" cy="18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385" fill="norm" stroke="1" extrusionOk="0">
                  <a:moveTo>
                    <a:pt x="15711" y="2052"/>
                  </a:moveTo>
                  <a:cubicBezTo>
                    <a:pt x="14930" y="1092"/>
                    <a:pt x="14149" y="132"/>
                    <a:pt x="12458" y="12"/>
                  </a:cubicBezTo>
                  <a:cubicBezTo>
                    <a:pt x="10766" y="-108"/>
                    <a:pt x="8164" y="612"/>
                    <a:pt x="5822" y="3492"/>
                  </a:cubicBezTo>
                  <a:cubicBezTo>
                    <a:pt x="3480" y="6372"/>
                    <a:pt x="1398" y="11412"/>
                    <a:pt x="487" y="14532"/>
                  </a:cubicBezTo>
                  <a:cubicBezTo>
                    <a:pt x="-424" y="17652"/>
                    <a:pt x="-164" y="18852"/>
                    <a:pt x="2178" y="19812"/>
                  </a:cubicBezTo>
                  <a:cubicBezTo>
                    <a:pt x="4521" y="20772"/>
                    <a:pt x="8945" y="21492"/>
                    <a:pt x="12458" y="21372"/>
                  </a:cubicBezTo>
                  <a:cubicBezTo>
                    <a:pt x="15971" y="21252"/>
                    <a:pt x="18574" y="20292"/>
                    <a:pt x="21176" y="19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10048460" y="4677182"/>
              <a:ext cx="141818" cy="27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1496"/>
                  </a:moveTo>
                  <a:cubicBezTo>
                    <a:pt x="322" y="18363"/>
                    <a:pt x="645" y="15230"/>
                    <a:pt x="2096" y="12180"/>
                  </a:cubicBezTo>
                  <a:cubicBezTo>
                    <a:pt x="3546" y="9130"/>
                    <a:pt x="6125" y="6162"/>
                    <a:pt x="7899" y="4348"/>
                  </a:cubicBezTo>
                  <a:cubicBezTo>
                    <a:pt x="9672" y="2534"/>
                    <a:pt x="10639" y="1875"/>
                    <a:pt x="11767" y="1298"/>
                  </a:cubicBezTo>
                  <a:cubicBezTo>
                    <a:pt x="12896" y="720"/>
                    <a:pt x="14185" y="226"/>
                    <a:pt x="15636" y="61"/>
                  </a:cubicBezTo>
                  <a:cubicBezTo>
                    <a:pt x="17087" y="-104"/>
                    <a:pt x="18699" y="61"/>
                    <a:pt x="19827" y="638"/>
                  </a:cubicBezTo>
                  <a:cubicBezTo>
                    <a:pt x="20955" y="1215"/>
                    <a:pt x="21600" y="2204"/>
                    <a:pt x="21600" y="4925"/>
                  </a:cubicBezTo>
                  <a:cubicBezTo>
                    <a:pt x="21600" y="7646"/>
                    <a:pt x="20955" y="12098"/>
                    <a:pt x="20310" y="14818"/>
                  </a:cubicBezTo>
                  <a:cubicBezTo>
                    <a:pt x="19666" y="17539"/>
                    <a:pt x="19021" y="18528"/>
                    <a:pt x="18376" y="195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10309387" y="4648058"/>
              <a:ext cx="132509" cy="29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93" fill="norm" stroke="1" extrusionOk="0">
                  <a:moveTo>
                    <a:pt x="10192" y="7425"/>
                  </a:moveTo>
                  <a:cubicBezTo>
                    <a:pt x="8135" y="9894"/>
                    <a:pt x="6077" y="12362"/>
                    <a:pt x="4535" y="14368"/>
                  </a:cubicBezTo>
                  <a:cubicBezTo>
                    <a:pt x="2992" y="16374"/>
                    <a:pt x="1963" y="17916"/>
                    <a:pt x="1277" y="19151"/>
                  </a:cubicBezTo>
                  <a:cubicBezTo>
                    <a:pt x="592" y="20385"/>
                    <a:pt x="249" y="21311"/>
                    <a:pt x="77" y="21388"/>
                  </a:cubicBezTo>
                  <a:cubicBezTo>
                    <a:pt x="-94" y="21465"/>
                    <a:pt x="-94" y="20694"/>
                    <a:pt x="1277" y="18071"/>
                  </a:cubicBezTo>
                  <a:cubicBezTo>
                    <a:pt x="2649" y="15448"/>
                    <a:pt x="5392" y="10974"/>
                    <a:pt x="7620" y="7888"/>
                  </a:cubicBezTo>
                  <a:cubicBezTo>
                    <a:pt x="9849" y="4802"/>
                    <a:pt x="11563" y="3105"/>
                    <a:pt x="13106" y="1871"/>
                  </a:cubicBezTo>
                  <a:cubicBezTo>
                    <a:pt x="14649" y="636"/>
                    <a:pt x="16020" y="-135"/>
                    <a:pt x="16877" y="19"/>
                  </a:cubicBezTo>
                  <a:cubicBezTo>
                    <a:pt x="17735" y="174"/>
                    <a:pt x="18077" y="1254"/>
                    <a:pt x="18592" y="3722"/>
                  </a:cubicBezTo>
                  <a:cubicBezTo>
                    <a:pt x="19106" y="6191"/>
                    <a:pt x="19792" y="10048"/>
                    <a:pt x="20306" y="12439"/>
                  </a:cubicBezTo>
                  <a:cubicBezTo>
                    <a:pt x="20820" y="14831"/>
                    <a:pt x="21163" y="15756"/>
                    <a:pt x="21335" y="16605"/>
                  </a:cubicBezTo>
                  <a:cubicBezTo>
                    <a:pt x="21506" y="17454"/>
                    <a:pt x="21506" y="18225"/>
                    <a:pt x="21335" y="18611"/>
                  </a:cubicBezTo>
                  <a:cubicBezTo>
                    <a:pt x="21163" y="18996"/>
                    <a:pt x="20820" y="18996"/>
                    <a:pt x="20477" y="189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10334210" y="4762627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10499310" y="4648327"/>
              <a:ext cx="159819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1600" fill="norm" stroke="1" extrusionOk="0">
                  <a:moveTo>
                    <a:pt x="9843" y="0"/>
                  </a:moveTo>
                  <a:cubicBezTo>
                    <a:pt x="13397" y="2319"/>
                    <a:pt x="16952" y="4637"/>
                    <a:pt x="19003" y="7200"/>
                  </a:cubicBezTo>
                  <a:cubicBezTo>
                    <a:pt x="21053" y="9763"/>
                    <a:pt x="21600" y="12569"/>
                    <a:pt x="18182" y="15010"/>
                  </a:cubicBezTo>
                  <a:cubicBezTo>
                    <a:pt x="14765" y="17451"/>
                    <a:pt x="7382" y="1952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8873710" y="5137277"/>
              <a:ext cx="17208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36" y="20160"/>
                    <a:pt x="2072" y="18720"/>
                    <a:pt x="3055" y="17040"/>
                  </a:cubicBezTo>
                  <a:cubicBezTo>
                    <a:pt x="4038" y="15360"/>
                    <a:pt x="4968" y="13440"/>
                    <a:pt x="5951" y="11760"/>
                  </a:cubicBezTo>
                  <a:cubicBezTo>
                    <a:pt x="6934" y="10080"/>
                    <a:pt x="7970" y="8640"/>
                    <a:pt x="8874" y="7200"/>
                  </a:cubicBezTo>
                  <a:cubicBezTo>
                    <a:pt x="9777" y="5760"/>
                    <a:pt x="10548" y="4320"/>
                    <a:pt x="11504" y="3120"/>
                  </a:cubicBezTo>
                  <a:cubicBezTo>
                    <a:pt x="12461" y="1920"/>
                    <a:pt x="13603" y="960"/>
                    <a:pt x="14732" y="480"/>
                  </a:cubicBezTo>
                  <a:cubicBezTo>
                    <a:pt x="15861" y="0"/>
                    <a:pt x="16977" y="0"/>
                    <a:pt x="17987" y="0"/>
                  </a:cubicBezTo>
                  <a:cubicBezTo>
                    <a:pt x="18996" y="0"/>
                    <a:pt x="19900" y="0"/>
                    <a:pt x="20484" y="720"/>
                  </a:cubicBezTo>
                  <a:cubicBezTo>
                    <a:pt x="21069" y="1440"/>
                    <a:pt x="21334" y="2880"/>
                    <a:pt x="21600" y="4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9343610" y="5284613"/>
              <a:ext cx="111442" cy="34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205" fill="norm" stroke="1" extrusionOk="0">
                  <a:moveTo>
                    <a:pt x="1157" y="8022"/>
                  </a:moveTo>
                  <a:cubicBezTo>
                    <a:pt x="2314" y="11236"/>
                    <a:pt x="3471" y="14451"/>
                    <a:pt x="4050" y="16444"/>
                  </a:cubicBezTo>
                  <a:cubicBezTo>
                    <a:pt x="4629" y="18436"/>
                    <a:pt x="4629" y="19208"/>
                    <a:pt x="4243" y="19915"/>
                  </a:cubicBezTo>
                  <a:cubicBezTo>
                    <a:pt x="3857" y="20622"/>
                    <a:pt x="3086" y="21265"/>
                    <a:pt x="2314" y="21201"/>
                  </a:cubicBezTo>
                  <a:cubicBezTo>
                    <a:pt x="1543" y="21136"/>
                    <a:pt x="771" y="20365"/>
                    <a:pt x="386" y="17536"/>
                  </a:cubicBezTo>
                  <a:cubicBezTo>
                    <a:pt x="0" y="14708"/>
                    <a:pt x="0" y="9822"/>
                    <a:pt x="0" y="6672"/>
                  </a:cubicBezTo>
                  <a:cubicBezTo>
                    <a:pt x="0" y="3522"/>
                    <a:pt x="0" y="2108"/>
                    <a:pt x="2700" y="1144"/>
                  </a:cubicBezTo>
                  <a:cubicBezTo>
                    <a:pt x="5400" y="179"/>
                    <a:pt x="10800" y="-335"/>
                    <a:pt x="14850" y="244"/>
                  </a:cubicBezTo>
                  <a:cubicBezTo>
                    <a:pt x="18900" y="822"/>
                    <a:pt x="21600" y="2494"/>
                    <a:pt x="19671" y="4422"/>
                  </a:cubicBezTo>
                  <a:cubicBezTo>
                    <a:pt x="17743" y="6351"/>
                    <a:pt x="11186" y="8536"/>
                    <a:pt x="7136" y="9951"/>
                  </a:cubicBezTo>
                  <a:cubicBezTo>
                    <a:pt x="3086" y="11365"/>
                    <a:pt x="1543" y="12008"/>
                    <a:pt x="0" y="126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9483310" y="5442077"/>
              <a:ext cx="209551" cy="17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9042"/>
                  </a:moveTo>
                  <a:cubicBezTo>
                    <a:pt x="655" y="7535"/>
                    <a:pt x="1309" y="6028"/>
                    <a:pt x="2182" y="5400"/>
                  </a:cubicBezTo>
                  <a:cubicBezTo>
                    <a:pt x="3055" y="4772"/>
                    <a:pt x="4145" y="5023"/>
                    <a:pt x="5455" y="6405"/>
                  </a:cubicBezTo>
                  <a:cubicBezTo>
                    <a:pt x="6764" y="7786"/>
                    <a:pt x="8291" y="10298"/>
                    <a:pt x="9055" y="12181"/>
                  </a:cubicBezTo>
                  <a:cubicBezTo>
                    <a:pt x="9818" y="14065"/>
                    <a:pt x="9818" y="15321"/>
                    <a:pt x="9709" y="16702"/>
                  </a:cubicBezTo>
                  <a:cubicBezTo>
                    <a:pt x="9600" y="18084"/>
                    <a:pt x="9382" y="19591"/>
                    <a:pt x="8727" y="20470"/>
                  </a:cubicBezTo>
                  <a:cubicBezTo>
                    <a:pt x="8073" y="21349"/>
                    <a:pt x="6982" y="21600"/>
                    <a:pt x="6218" y="20595"/>
                  </a:cubicBezTo>
                  <a:cubicBezTo>
                    <a:pt x="5455" y="19591"/>
                    <a:pt x="5018" y="17330"/>
                    <a:pt x="5455" y="14693"/>
                  </a:cubicBezTo>
                  <a:cubicBezTo>
                    <a:pt x="5891" y="12056"/>
                    <a:pt x="7200" y="9042"/>
                    <a:pt x="10036" y="6530"/>
                  </a:cubicBezTo>
                  <a:cubicBezTo>
                    <a:pt x="12873" y="4019"/>
                    <a:pt x="17236" y="20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9733331" y="5358544"/>
              <a:ext cx="143680" cy="29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212" fill="norm" stroke="1" extrusionOk="0">
                  <a:moveTo>
                    <a:pt x="20946" y="531"/>
                  </a:moveTo>
                  <a:cubicBezTo>
                    <a:pt x="16935" y="72"/>
                    <a:pt x="12923" y="-388"/>
                    <a:pt x="9220" y="531"/>
                  </a:cubicBezTo>
                  <a:cubicBezTo>
                    <a:pt x="5517" y="1450"/>
                    <a:pt x="2123" y="3748"/>
                    <a:pt x="735" y="6659"/>
                  </a:cubicBezTo>
                  <a:cubicBezTo>
                    <a:pt x="-654" y="9569"/>
                    <a:pt x="-37" y="13093"/>
                    <a:pt x="2277" y="15621"/>
                  </a:cubicBezTo>
                  <a:cubicBezTo>
                    <a:pt x="4592" y="18148"/>
                    <a:pt x="8603" y="19680"/>
                    <a:pt x="12615" y="212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9893091" y="5303034"/>
              <a:ext cx="161720" cy="31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74" fill="norm" stroke="1" extrusionOk="0">
                  <a:moveTo>
                    <a:pt x="8809" y="10545"/>
                  </a:moveTo>
                  <a:cubicBezTo>
                    <a:pt x="6564" y="11956"/>
                    <a:pt x="4320" y="13368"/>
                    <a:pt x="2918" y="14921"/>
                  </a:cubicBezTo>
                  <a:cubicBezTo>
                    <a:pt x="1515" y="16474"/>
                    <a:pt x="954" y="18168"/>
                    <a:pt x="533" y="19368"/>
                  </a:cubicBezTo>
                  <a:cubicBezTo>
                    <a:pt x="113" y="20568"/>
                    <a:pt x="-168" y="21274"/>
                    <a:pt x="113" y="21274"/>
                  </a:cubicBezTo>
                  <a:cubicBezTo>
                    <a:pt x="393" y="21274"/>
                    <a:pt x="1235" y="20568"/>
                    <a:pt x="3198" y="17745"/>
                  </a:cubicBezTo>
                  <a:cubicBezTo>
                    <a:pt x="5162" y="14921"/>
                    <a:pt x="8248" y="9980"/>
                    <a:pt x="10492" y="6662"/>
                  </a:cubicBezTo>
                  <a:cubicBezTo>
                    <a:pt x="12736" y="3345"/>
                    <a:pt x="14138" y="1650"/>
                    <a:pt x="15541" y="733"/>
                  </a:cubicBezTo>
                  <a:cubicBezTo>
                    <a:pt x="16944" y="-185"/>
                    <a:pt x="18346" y="-326"/>
                    <a:pt x="19328" y="803"/>
                  </a:cubicBezTo>
                  <a:cubicBezTo>
                    <a:pt x="20310" y="1933"/>
                    <a:pt x="20871" y="4333"/>
                    <a:pt x="21151" y="7509"/>
                  </a:cubicBezTo>
                  <a:cubicBezTo>
                    <a:pt x="21432" y="10686"/>
                    <a:pt x="21432" y="14639"/>
                    <a:pt x="21432" y="185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9953210" y="5448427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6200"/>
                    <a:pt x="6994" y="10800"/>
                    <a:pt x="10594" y="7200"/>
                  </a:cubicBezTo>
                  <a:cubicBezTo>
                    <a:pt x="14194" y="3600"/>
                    <a:pt x="17897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10099260" y="5302377"/>
              <a:ext cx="181924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fill="norm" stroke="1" extrusionOk="0">
                  <a:moveTo>
                    <a:pt x="12960" y="0"/>
                  </a:moveTo>
                  <a:cubicBezTo>
                    <a:pt x="15360" y="2469"/>
                    <a:pt x="17760" y="4937"/>
                    <a:pt x="19320" y="7354"/>
                  </a:cubicBezTo>
                  <a:cubicBezTo>
                    <a:pt x="20880" y="9771"/>
                    <a:pt x="21600" y="12137"/>
                    <a:pt x="18240" y="14503"/>
                  </a:cubicBezTo>
                  <a:cubicBezTo>
                    <a:pt x="14880" y="16869"/>
                    <a:pt x="7440" y="1923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8626060" y="5892927"/>
              <a:ext cx="18224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3" y="20463"/>
                    <a:pt x="1706" y="19326"/>
                    <a:pt x="2609" y="18000"/>
                  </a:cubicBezTo>
                  <a:cubicBezTo>
                    <a:pt x="3512" y="16674"/>
                    <a:pt x="4466" y="15158"/>
                    <a:pt x="5431" y="13642"/>
                  </a:cubicBezTo>
                  <a:cubicBezTo>
                    <a:pt x="6397" y="12126"/>
                    <a:pt x="7376" y="10611"/>
                    <a:pt x="8404" y="9474"/>
                  </a:cubicBezTo>
                  <a:cubicBezTo>
                    <a:pt x="9433" y="8337"/>
                    <a:pt x="10511" y="7579"/>
                    <a:pt x="11427" y="6821"/>
                  </a:cubicBezTo>
                  <a:cubicBezTo>
                    <a:pt x="12343" y="6063"/>
                    <a:pt x="13095" y="5305"/>
                    <a:pt x="13999" y="4737"/>
                  </a:cubicBezTo>
                  <a:cubicBezTo>
                    <a:pt x="14902" y="4168"/>
                    <a:pt x="15955" y="3789"/>
                    <a:pt x="16997" y="3411"/>
                  </a:cubicBezTo>
                  <a:cubicBezTo>
                    <a:pt x="18038" y="3032"/>
                    <a:pt x="19066" y="2653"/>
                    <a:pt x="19831" y="2084"/>
                  </a:cubicBezTo>
                  <a:cubicBezTo>
                    <a:pt x="20597" y="1516"/>
                    <a:pt x="21098" y="75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8937210" y="6045093"/>
              <a:ext cx="185954" cy="35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0646" fill="norm" stroke="1" extrusionOk="0">
                  <a:moveTo>
                    <a:pt x="9360" y="13873"/>
                  </a:moveTo>
                  <a:cubicBezTo>
                    <a:pt x="8160" y="14372"/>
                    <a:pt x="6960" y="14872"/>
                    <a:pt x="6360" y="16619"/>
                  </a:cubicBezTo>
                  <a:cubicBezTo>
                    <a:pt x="5760" y="18367"/>
                    <a:pt x="5760" y="21364"/>
                    <a:pt x="6000" y="20490"/>
                  </a:cubicBezTo>
                  <a:cubicBezTo>
                    <a:pt x="6240" y="19616"/>
                    <a:pt x="6720" y="14872"/>
                    <a:pt x="7080" y="11376"/>
                  </a:cubicBezTo>
                  <a:cubicBezTo>
                    <a:pt x="7440" y="7880"/>
                    <a:pt x="7680" y="5632"/>
                    <a:pt x="8280" y="3884"/>
                  </a:cubicBezTo>
                  <a:cubicBezTo>
                    <a:pt x="8880" y="2136"/>
                    <a:pt x="9840" y="888"/>
                    <a:pt x="11040" y="326"/>
                  </a:cubicBezTo>
                  <a:cubicBezTo>
                    <a:pt x="12240" y="-236"/>
                    <a:pt x="13680" y="-111"/>
                    <a:pt x="15600" y="1013"/>
                  </a:cubicBezTo>
                  <a:cubicBezTo>
                    <a:pt x="17520" y="2136"/>
                    <a:pt x="19920" y="4259"/>
                    <a:pt x="20760" y="6069"/>
                  </a:cubicBezTo>
                  <a:cubicBezTo>
                    <a:pt x="21600" y="7880"/>
                    <a:pt x="20880" y="9378"/>
                    <a:pt x="17760" y="10502"/>
                  </a:cubicBezTo>
                  <a:cubicBezTo>
                    <a:pt x="14640" y="11625"/>
                    <a:pt x="9120" y="12374"/>
                    <a:pt x="5760" y="12749"/>
                  </a:cubicBezTo>
                  <a:cubicBezTo>
                    <a:pt x="2400" y="13124"/>
                    <a:pt x="1200" y="13124"/>
                    <a:pt x="600" y="13124"/>
                  </a:cubicBezTo>
                  <a:cubicBezTo>
                    <a:pt x="0" y="13124"/>
                    <a:pt x="0" y="13124"/>
                    <a:pt x="0" y="131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032460" y="6235827"/>
              <a:ext cx="273051" cy="17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2644"/>
                  </a:moveTo>
                  <a:cubicBezTo>
                    <a:pt x="837" y="12644"/>
                    <a:pt x="1674" y="12644"/>
                    <a:pt x="2428" y="11985"/>
                  </a:cubicBezTo>
                  <a:cubicBezTo>
                    <a:pt x="3181" y="11327"/>
                    <a:pt x="3851" y="10010"/>
                    <a:pt x="4605" y="8956"/>
                  </a:cubicBezTo>
                  <a:cubicBezTo>
                    <a:pt x="5358" y="7902"/>
                    <a:pt x="6195" y="7112"/>
                    <a:pt x="7451" y="8561"/>
                  </a:cubicBezTo>
                  <a:cubicBezTo>
                    <a:pt x="8707" y="10010"/>
                    <a:pt x="10381" y="13698"/>
                    <a:pt x="11135" y="16463"/>
                  </a:cubicBezTo>
                  <a:cubicBezTo>
                    <a:pt x="11888" y="19229"/>
                    <a:pt x="11721" y="21073"/>
                    <a:pt x="11553" y="21337"/>
                  </a:cubicBezTo>
                  <a:cubicBezTo>
                    <a:pt x="11386" y="21600"/>
                    <a:pt x="11219" y="20283"/>
                    <a:pt x="11135" y="18176"/>
                  </a:cubicBezTo>
                  <a:cubicBezTo>
                    <a:pt x="11051" y="16068"/>
                    <a:pt x="11051" y="13171"/>
                    <a:pt x="11721" y="10537"/>
                  </a:cubicBezTo>
                  <a:cubicBezTo>
                    <a:pt x="12391" y="7902"/>
                    <a:pt x="13730" y="5532"/>
                    <a:pt x="15488" y="3820"/>
                  </a:cubicBezTo>
                  <a:cubicBezTo>
                    <a:pt x="17247" y="2107"/>
                    <a:pt x="19423" y="10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9327456" y="6125139"/>
              <a:ext cx="162205" cy="28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274" fill="norm" stroke="1" extrusionOk="0">
                  <a:moveTo>
                    <a:pt x="20952" y="3567"/>
                  </a:moveTo>
                  <a:cubicBezTo>
                    <a:pt x="20952" y="2767"/>
                    <a:pt x="20952" y="1967"/>
                    <a:pt x="20132" y="1327"/>
                  </a:cubicBezTo>
                  <a:cubicBezTo>
                    <a:pt x="19311" y="687"/>
                    <a:pt x="17671" y="207"/>
                    <a:pt x="16030" y="47"/>
                  </a:cubicBezTo>
                  <a:cubicBezTo>
                    <a:pt x="14390" y="-113"/>
                    <a:pt x="12749" y="47"/>
                    <a:pt x="10152" y="1967"/>
                  </a:cubicBezTo>
                  <a:cubicBezTo>
                    <a:pt x="7555" y="3887"/>
                    <a:pt x="4000" y="7567"/>
                    <a:pt x="1949" y="10607"/>
                  </a:cubicBezTo>
                  <a:cubicBezTo>
                    <a:pt x="-101" y="13647"/>
                    <a:pt x="-648" y="16047"/>
                    <a:pt x="856" y="17807"/>
                  </a:cubicBezTo>
                  <a:cubicBezTo>
                    <a:pt x="2360" y="19567"/>
                    <a:pt x="5914" y="20687"/>
                    <a:pt x="8648" y="21087"/>
                  </a:cubicBezTo>
                  <a:cubicBezTo>
                    <a:pt x="11382" y="21487"/>
                    <a:pt x="13296" y="21167"/>
                    <a:pt x="15210" y="208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9556368" y="6180432"/>
              <a:ext cx="193643" cy="18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832" fill="norm" stroke="1" extrusionOk="0">
                  <a:moveTo>
                    <a:pt x="10796" y="5500"/>
                  </a:moveTo>
                  <a:cubicBezTo>
                    <a:pt x="10564" y="3364"/>
                    <a:pt x="10332" y="1228"/>
                    <a:pt x="9635" y="397"/>
                  </a:cubicBezTo>
                  <a:cubicBezTo>
                    <a:pt x="8938" y="-434"/>
                    <a:pt x="7777" y="41"/>
                    <a:pt x="6035" y="1821"/>
                  </a:cubicBezTo>
                  <a:cubicBezTo>
                    <a:pt x="4293" y="3601"/>
                    <a:pt x="1971" y="6687"/>
                    <a:pt x="809" y="9891"/>
                  </a:cubicBezTo>
                  <a:cubicBezTo>
                    <a:pt x="-352" y="13096"/>
                    <a:pt x="-352" y="16419"/>
                    <a:pt x="1390" y="18436"/>
                  </a:cubicBezTo>
                  <a:cubicBezTo>
                    <a:pt x="3132" y="20454"/>
                    <a:pt x="6616" y="21166"/>
                    <a:pt x="10216" y="20691"/>
                  </a:cubicBezTo>
                  <a:cubicBezTo>
                    <a:pt x="13816" y="20217"/>
                    <a:pt x="17532" y="18555"/>
                    <a:pt x="21248" y="168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9756889" y="6130338"/>
              <a:ext cx="128917" cy="21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54" fill="norm" stroke="1" extrusionOk="0">
                  <a:moveTo>
                    <a:pt x="6184" y="9283"/>
                  </a:moveTo>
                  <a:cubicBezTo>
                    <a:pt x="4790" y="9919"/>
                    <a:pt x="3397" y="10554"/>
                    <a:pt x="2352" y="12142"/>
                  </a:cubicBezTo>
                  <a:cubicBezTo>
                    <a:pt x="1307" y="13730"/>
                    <a:pt x="610" y="16272"/>
                    <a:pt x="261" y="18178"/>
                  </a:cubicBezTo>
                  <a:cubicBezTo>
                    <a:pt x="-87" y="20083"/>
                    <a:pt x="-87" y="21354"/>
                    <a:pt x="261" y="21142"/>
                  </a:cubicBezTo>
                  <a:cubicBezTo>
                    <a:pt x="610" y="20930"/>
                    <a:pt x="1307" y="19236"/>
                    <a:pt x="2526" y="15954"/>
                  </a:cubicBezTo>
                  <a:cubicBezTo>
                    <a:pt x="3745" y="12672"/>
                    <a:pt x="5487" y="7801"/>
                    <a:pt x="7055" y="4836"/>
                  </a:cubicBezTo>
                  <a:cubicBezTo>
                    <a:pt x="8623" y="1872"/>
                    <a:pt x="10016" y="813"/>
                    <a:pt x="11584" y="283"/>
                  </a:cubicBezTo>
                  <a:cubicBezTo>
                    <a:pt x="13152" y="-246"/>
                    <a:pt x="14894" y="-246"/>
                    <a:pt x="16810" y="2189"/>
                  </a:cubicBezTo>
                  <a:cubicBezTo>
                    <a:pt x="18726" y="4625"/>
                    <a:pt x="20816" y="9495"/>
                    <a:pt x="21165" y="13095"/>
                  </a:cubicBezTo>
                  <a:cubicBezTo>
                    <a:pt x="21513" y="16695"/>
                    <a:pt x="20119" y="19025"/>
                    <a:pt x="18726" y="21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9987076" y="6098482"/>
              <a:ext cx="110068" cy="24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10800" y="7422"/>
                  </a:moveTo>
                  <a:cubicBezTo>
                    <a:pt x="7477" y="11233"/>
                    <a:pt x="4154" y="15045"/>
                    <a:pt x="2285" y="17586"/>
                  </a:cubicBezTo>
                  <a:cubicBezTo>
                    <a:pt x="415" y="20127"/>
                    <a:pt x="0" y="21398"/>
                    <a:pt x="0" y="21398"/>
                  </a:cubicBezTo>
                  <a:cubicBezTo>
                    <a:pt x="0" y="21398"/>
                    <a:pt x="415" y="20127"/>
                    <a:pt x="2077" y="17132"/>
                  </a:cubicBezTo>
                  <a:cubicBezTo>
                    <a:pt x="3738" y="14137"/>
                    <a:pt x="6646" y="9418"/>
                    <a:pt x="8723" y="6423"/>
                  </a:cubicBezTo>
                  <a:cubicBezTo>
                    <a:pt x="10800" y="3428"/>
                    <a:pt x="12046" y="2158"/>
                    <a:pt x="13500" y="1250"/>
                  </a:cubicBezTo>
                  <a:cubicBezTo>
                    <a:pt x="14954" y="343"/>
                    <a:pt x="16615" y="-202"/>
                    <a:pt x="17862" y="70"/>
                  </a:cubicBezTo>
                  <a:cubicBezTo>
                    <a:pt x="19108" y="343"/>
                    <a:pt x="19938" y="1432"/>
                    <a:pt x="20562" y="4517"/>
                  </a:cubicBezTo>
                  <a:cubicBezTo>
                    <a:pt x="21185" y="7603"/>
                    <a:pt x="21600" y="12685"/>
                    <a:pt x="21600" y="15771"/>
                  </a:cubicBezTo>
                  <a:cubicBezTo>
                    <a:pt x="21600" y="18857"/>
                    <a:pt x="21185" y="19946"/>
                    <a:pt x="20769" y="210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0015579" y="6261227"/>
              <a:ext cx="12813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4438" y="21600"/>
                  </a:moveTo>
                  <a:cubicBezTo>
                    <a:pt x="2314" y="16200"/>
                    <a:pt x="189" y="10800"/>
                    <a:pt x="12" y="7200"/>
                  </a:cubicBezTo>
                  <a:cubicBezTo>
                    <a:pt x="-165" y="3600"/>
                    <a:pt x="1605" y="1800"/>
                    <a:pt x="5501" y="900"/>
                  </a:cubicBezTo>
                  <a:cubicBezTo>
                    <a:pt x="9396" y="0"/>
                    <a:pt x="15415" y="0"/>
                    <a:pt x="2143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10175460" y="6083427"/>
              <a:ext cx="102466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600" fill="norm" stroke="1" extrusionOk="0">
                  <a:moveTo>
                    <a:pt x="6353" y="0"/>
                  </a:moveTo>
                  <a:cubicBezTo>
                    <a:pt x="11859" y="3812"/>
                    <a:pt x="17365" y="7624"/>
                    <a:pt x="19482" y="10588"/>
                  </a:cubicBezTo>
                  <a:cubicBezTo>
                    <a:pt x="21600" y="13553"/>
                    <a:pt x="20329" y="15671"/>
                    <a:pt x="16518" y="17365"/>
                  </a:cubicBezTo>
                  <a:cubicBezTo>
                    <a:pt x="12706" y="19059"/>
                    <a:pt x="6353" y="203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8994360" y="6547618"/>
              <a:ext cx="1047751" cy="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21358"/>
                  </a:moveTo>
                  <a:cubicBezTo>
                    <a:pt x="1353" y="18158"/>
                    <a:pt x="2705" y="14958"/>
                    <a:pt x="4102" y="12158"/>
                  </a:cubicBezTo>
                  <a:cubicBezTo>
                    <a:pt x="5498" y="9358"/>
                    <a:pt x="6938" y="6958"/>
                    <a:pt x="8596" y="4958"/>
                  </a:cubicBezTo>
                  <a:cubicBezTo>
                    <a:pt x="10255" y="2958"/>
                    <a:pt x="12131" y="1358"/>
                    <a:pt x="13985" y="558"/>
                  </a:cubicBezTo>
                  <a:cubicBezTo>
                    <a:pt x="15840" y="-242"/>
                    <a:pt x="17673" y="-242"/>
                    <a:pt x="18938" y="958"/>
                  </a:cubicBezTo>
                  <a:cubicBezTo>
                    <a:pt x="20204" y="2158"/>
                    <a:pt x="20902" y="4558"/>
                    <a:pt x="21600" y="69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9359983" y="6665257"/>
              <a:ext cx="97442" cy="29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462" fill="norm" stroke="1" extrusionOk="0">
                  <a:moveTo>
                    <a:pt x="5969" y="7688"/>
                  </a:moveTo>
                  <a:cubicBezTo>
                    <a:pt x="4619" y="8314"/>
                    <a:pt x="3269" y="8940"/>
                    <a:pt x="2594" y="10975"/>
                  </a:cubicBezTo>
                  <a:cubicBezTo>
                    <a:pt x="1919" y="13010"/>
                    <a:pt x="1919" y="16453"/>
                    <a:pt x="1694" y="18566"/>
                  </a:cubicBezTo>
                  <a:cubicBezTo>
                    <a:pt x="1469" y="20679"/>
                    <a:pt x="1019" y="21462"/>
                    <a:pt x="569" y="21462"/>
                  </a:cubicBezTo>
                  <a:cubicBezTo>
                    <a:pt x="119" y="21462"/>
                    <a:pt x="-331" y="20679"/>
                    <a:pt x="344" y="17862"/>
                  </a:cubicBezTo>
                  <a:cubicBezTo>
                    <a:pt x="1019" y="15045"/>
                    <a:pt x="2819" y="10192"/>
                    <a:pt x="4619" y="6905"/>
                  </a:cubicBezTo>
                  <a:cubicBezTo>
                    <a:pt x="6419" y="3619"/>
                    <a:pt x="8219" y="1897"/>
                    <a:pt x="10244" y="958"/>
                  </a:cubicBezTo>
                  <a:cubicBezTo>
                    <a:pt x="12269" y="19"/>
                    <a:pt x="14519" y="-138"/>
                    <a:pt x="16769" y="97"/>
                  </a:cubicBezTo>
                  <a:cubicBezTo>
                    <a:pt x="19019" y="332"/>
                    <a:pt x="21269" y="958"/>
                    <a:pt x="20594" y="2523"/>
                  </a:cubicBezTo>
                  <a:cubicBezTo>
                    <a:pt x="19919" y="4088"/>
                    <a:pt x="16319" y="6592"/>
                    <a:pt x="13169" y="8158"/>
                  </a:cubicBezTo>
                  <a:cubicBezTo>
                    <a:pt x="10019" y="9723"/>
                    <a:pt x="7319" y="10349"/>
                    <a:pt x="4619" y="109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9457910" y="6813677"/>
              <a:ext cx="177801" cy="14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8214"/>
                  </a:moveTo>
                  <a:cubicBezTo>
                    <a:pt x="1029" y="7301"/>
                    <a:pt x="2057" y="6389"/>
                    <a:pt x="2957" y="6541"/>
                  </a:cubicBezTo>
                  <a:cubicBezTo>
                    <a:pt x="3857" y="6693"/>
                    <a:pt x="4629" y="7910"/>
                    <a:pt x="5400" y="10192"/>
                  </a:cubicBezTo>
                  <a:cubicBezTo>
                    <a:pt x="6171" y="12473"/>
                    <a:pt x="6943" y="15820"/>
                    <a:pt x="6943" y="18101"/>
                  </a:cubicBezTo>
                  <a:cubicBezTo>
                    <a:pt x="6943" y="20383"/>
                    <a:pt x="6171" y="21600"/>
                    <a:pt x="5529" y="21296"/>
                  </a:cubicBezTo>
                  <a:cubicBezTo>
                    <a:pt x="4886" y="20992"/>
                    <a:pt x="4371" y="19166"/>
                    <a:pt x="4500" y="16580"/>
                  </a:cubicBezTo>
                  <a:cubicBezTo>
                    <a:pt x="4629" y="13994"/>
                    <a:pt x="5400" y="10648"/>
                    <a:pt x="8357" y="7758"/>
                  </a:cubicBezTo>
                  <a:cubicBezTo>
                    <a:pt x="11314" y="4868"/>
                    <a:pt x="16457" y="243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9657126" y="6717295"/>
              <a:ext cx="111935" cy="21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52" fill="norm" stroke="1" extrusionOk="0">
                  <a:moveTo>
                    <a:pt x="21153" y="1980"/>
                  </a:moveTo>
                  <a:cubicBezTo>
                    <a:pt x="18353" y="941"/>
                    <a:pt x="15553" y="-97"/>
                    <a:pt x="12353" y="7"/>
                  </a:cubicBezTo>
                  <a:cubicBezTo>
                    <a:pt x="9153" y="111"/>
                    <a:pt x="5553" y="1357"/>
                    <a:pt x="3153" y="4161"/>
                  </a:cubicBezTo>
                  <a:cubicBezTo>
                    <a:pt x="753" y="6965"/>
                    <a:pt x="-447" y="11326"/>
                    <a:pt x="153" y="14545"/>
                  </a:cubicBezTo>
                  <a:cubicBezTo>
                    <a:pt x="753" y="17765"/>
                    <a:pt x="3153" y="19841"/>
                    <a:pt x="6353" y="20672"/>
                  </a:cubicBezTo>
                  <a:cubicBezTo>
                    <a:pt x="9553" y="21503"/>
                    <a:pt x="13553" y="21088"/>
                    <a:pt x="17553" y="206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9809276" y="6661712"/>
              <a:ext cx="131234" cy="285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13239" y="9974"/>
                  </a:moveTo>
                  <a:cubicBezTo>
                    <a:pt x="10452" y="11085"/>
                    <a:pt x="7665" y="12197"/>
                    <a:pt x="5574" y="13785"/>
                  </a:cubicBezTo>
                  <a:cubicBezTo>
                    <a:pt x="3484" y="15374"/>
                    <a:pt x="2090" y="17438"/>
                    <a:pt x="1219" y="18947"/>
                  </a:cubicBezTo>
                  <a:cubicBezTo>
                    <a:pt x="348" y="20456"/>
                    <a:pt x="0" y="21409"/>
                    <a:pt x="0" y="21409"/>
                  </a:cubicBezTo>
                  <a:cubicBezTo>
                    <a:pt x="0" y="21409"/>
                    <a:pt x="348" y="20456"/>
                    <a:pt x="2613" y="17200"/>
                  </a:cubicBezTo>
                  <a:cubicBezTo>
                    <a:pt x="4877" y="13944"/>
                    <a:pt x="9058" y="8385"/>
                    <a:pt x="11671" y="5209"/>
                  </a:cubicBezTo>
                  <a:cubicBezTo>
                    <a:pt x="14284" y="2033"/>
                    <a:pt x="15329" y="1238"/>
                    <a:pt x="16723" y="683"/>
                  </a:cubicBezTo>
                  <a:cubicBezTo>
                    <a:pt x="18116" y="127"/>
                    <a:pt x="19858" y="-191"/>
                    <a:pt x="20729" y="127"/>
                  </a:cubicBezTo>
                  <a:cubicBezTo>
                    <a:pt x="21600" y="444"/>
                    <a:pt x="21600" y="1397"/>
                    <a:pt x="21600" y="4097"/>
                  </a:cubicBezTo>
                  <a:cubicBezTo>
                    <a:pt x="21600" y="6797"/>
                    <a:pt x="21600" y="11244"/>
                    <a:pt x="21077" y="14183"/>
                  </a:cubicBezTo>
                  <a:cubicBezTo>
                    <a:pt x="20555" y="17121"/>
                    <a:pt x="19510" y="18550"/>
                    <a:pt x="18465" y="199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9840611" y="6820027"/>
              <a:ext cx="1189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1969" y="21600"/>
                  </a:moveTo>
                  <a:cubicBezTo>
                    <a:pt x="832" y="17486"/>
                    <a:pt x="-305" y="13371"/>
                    <a:pt x="74" y="10800"/>
                  </a:cubicBezTo>
                  <a:cubicBezTo>
                    <a:pt x="453" y="8229"/>
                    <a:pt x="2348" y="7200"/>
                    <a:pt x="6137" y="5657"/>
                  </a:cubicBezTo>
                  <a:cubicBezTo>
                    <a:pt x="9927" y="4114"/>
                    <a:pt x="15611" y="2057"/>
                    <a:pt x="2129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9908760" y="6731127"/>
              <a:ext cx="175684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57" y="0"/>
                  </a:moveTo>
                  <a:cubicBezTo>
                    <a:pt x="19778" y="1412"/>
                    <a:pt x="21600" y="2824"/>
                    <a:pt x="21600" y="5082"/>
                  </a:cubicBezTo>
                  <a:cubicBezTo>
                    <a:pt x="21600" y="7341"/>
                    <a:pt x="19778" y="10447"/>
                    <a:pt x="15875" y="13341"/>
                  </a:cubicBezTo>
                  <a:cubicBezTo>
                    <a:pt x="11971" y="16235"/>
                    <a:pt x="5986" y="1891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9191210" y="6686677"/>
              <a:ext cx="109220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91" y="19647"/>
                    <a:pt x="3181" y="17695"/>
                    <a:pt x="4751" y="15742"/>
                  </a:cubicBezTo>
                  <a:cubicBezTo>
                    <a:pt x="6321" y="13790"/>
                    <a:pt x="7870" y="11837"/>
                    <a:pt x="9523" y="9946"/>
                  </a:cubicBezTo>
                  <a:cubicBezTo>
                    <a:pt x="11177" y="8054"/>
                    <a:pt x="12935" y="6224"/>
                    <a:pt x="14630" y="4820"/>
                  </a:cubicBezTo>
                  <a:cubicBezTo>
                    <a:pt x="16326" y="3417"/>
                    <a:pt x="17958" y="2441"/>
                    <a:pt x="19109" y="1708"/>
                  </a:cubicBezTo>
                  <a:cubicBezTo>
                    <a:pt x="20260" y="976"/>
                    <a:pt x="20930" y="48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9362660" y="5423027"/>
              <a:ext cx="99695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59" y="19141"/>
                    <a:pt x="3118" y="16683"/>
                    <a:pt x="4701" y="14400"/>
                  </a:cubicBezTo>
                  <a:cubicBezTo>
                    <a:pt x="6283" y="12117"/>
                    <a:pt x="7888" y="10010"/>
                    <a:pt x="9814" y="8078"/>
                  </a:cubicBezTo>
                  <a:cubicBezTo>
                    <a:pt x="11740" y="6146"/>
                    <a:pt x="13987" y="4390"/>
                    <a:pt x="16005" y="3073"/>
                  </a:cubicBezTo>
                  <a:cubicBezTo>
                    <a:pt x="18023" y="1756"/>
                    <a:pt x="19811" y="87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3711160" y="6724777"/>
              <a:ext cx="209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3692110" y="6877177"/>
              <a:ext cx="2032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4231860" y="6435787"/>
              <a:ext cx="159856" cy="45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67" fill="norm" stroke="1" extrusionOk="0">
                  <a:moveTo>
                    <a:pt x="6821" y="10903"/>
                  </a:moveTo>
                  <a:cubicBezTo>
                    <a:pt x="5968" y="13491"/>
                    <a:pt x="5116" y="16079"/>
                    <a:pt x="4547" y="17672"/>
                  </a:cubicBezTo>
                  <a:cubicBezTo>
                    <a:pt x="3979" y="19264"/>
                    <a:pt x="3695" y="19861"/>
                    <a:pt x="3553" y="20409"/>
                  </a:cubicBezTo>
                  <a:cubicBezTo>
                    <a:pt x="3411" y="20956"/>
                    <a:pt x="3411" y="21454"/>
                    <a:pt x="2984" y="21354"/>
                  </a:cubicBezTo>
                  <a:cubicBezTo>
                    <a:pt x="2558" y="21255"/>
                    <a:pt x="1705" y="20558"/>
                    <a:pt x="1421" y="18418"/>
                  </a:cubicBezTo>
                  <a:cubicBezTo>
                    <a:pt x="1137" y="16278"/>
                    <a:pt x="1421" y="12695"/>
                    <a:pt x="1989" y="9808"/>
                  </a:cubicBezTo>
                  <a:cubicBezTo>
                    <a:pt x="2558" y="6921"/>
                    <a:pt x="3411" y="4731"/>
                    <a:pt x="4974" y="3189"/>
                  </a:cubicBezTo>
                  <a:cubicBezTo>
                    <a:pt x="6537" y="1646"/>
                    <a:pt x="8811" y="750"/>
                    <a:pt x="10942" y="302"/>
                  </a:cubicBezTo>
                  <a:cubicBezTo>
                    <a:pt x="13074" y="-146"/>
                    <a:pt x="15063" y="-146"/>
                    <a:pt x="17195" y="650"/>
                  </a:cubicBezTo>
                  <a:cubicBezTo>
                    <a:pt x="19326" y="1447"/>
                    <a:pt x="21600" y="3039"/>
                    <a:pt x="21458" y="4731"/>
                  </a:cubicBezTo>
                  <a:cubicBezTo>
                    <a:pt x="21316" y="6424"/>
                    <a:pt x="18758" y="8215"/>
                    <a:pt x="14779" y="9509"/>
                  </a:cubicBezTo>
                  <a:cubicBezTo>
                    <a:pt x="10800" y="10803"/>
                    <a:pt x="5400" y="11600"/>
                    <a:pt x="0" y="123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4352510" y="6648577"/>
              <a:ext cx="171451" cy="23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11782"/>
                  </a:moveTo>
                  <a:cubicBezTo>
                    <a:pt x="0" y="10800"/>
                    <a:pt x="0" y="9818"/>
                    <a:pt x="933" y="9033"/>
                  </a:cubicBezTo>
                  <a:cubicBezTo>
                    <a:pt x="1867" y="8247"/>
                    <a:pt x="3733" y="7658"/>
                    <a:pt x="5733" y="8444"/>
                  </a:cubicBezTo>
                  <a:cubicBezTo>
                    <a:pt x="7733" y="9229"/>
                    <a:pt x="9867" y="11389"/>
                    <a:pt x="10933" y="13549"/>
                  </a:cubicBezTo>
                  <a:cubicBezTo>
                    <a:pt x="12000" y="15709"/>
                    <a:pt x="12000" y="17869"/>
                    <a:pt x="11333" y="19342"/>
                  </a:cubicBezTo>
                  <a:cubicBezTo>
                    <a:pt x="10667" y="20815"/>
                    <a:pt x="9333" y="21600"/>
                    <a:pt x="8533" y="21404"/>
                  </a:cubicBezTo>
                  <a:cubicBezTo>
                    <a:pt x="7733" y="21207"/>
                    <a:pt x="7467" y="20029"/>
                    <a:pt x="8000" y="16887"/>
                  </a:cubicBezTo>
                  <a:cubicBezTo>
                    <a:pt x="8533" y="13745"/>
                    <a:pt x="9867" y="8640"/>
                    <a:pt x="12267" y="5498"/>
                  </a:cubicBezTo>
                  <a:cubicBezTo>
                    <a:pt x="14667" y="2356"/>
                    <a:pt x="18133" y="117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4637413" y="6557904"/>
              <a:ext cx="89748" cy="31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435" fill="norm" stroke="1" extrusionOk="0">
                  <a:moveTo>
                    <a:pt x="20815" y="1824"/>
                  </a:moveTo>
                  <a:cubicBezTo>
                    <a:pt x="20324" y="1114"/>
                    <a:pt x="19833" y="403"/>
                    <a:pt x="18360" y="119"/>
                  </a:cubicBezTo>
                  <a:cubicBezTo>
                    <a:pt x="16888" y="-165"/>
                    <a:pt x="14433" y="-23"/>
                    <a:pt x="10997" y="1469"/>
                  </a:cubicBezTo>
                  <a:cubicBezTo>
                    <a:pt x="7560" y="2961"/>
                    <a:pt x="3142" y="5803"/>
                    <a:pt x="1179" y="9001"/>
                  </a:cubicBezTo>
                  <a:cubicBezTo>
                    <a:pt x="-785" y="12198"/>
                    <a:pt x="-294" y="15751"/>
                    <a:pt x="2651" y="17882"/>
                  </a:cubicBezTo>
                  <a:cubicBezTo>
                    <a:pt x="5597" y="20014"/>
                    <a:pt x="10997" y="20724"/>
                    <a:pt x="16397" y="214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4828760" y="6528874"/>
              <a:ext cx="107935" cy="30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211" fill="norm" stroke="1" extrusionOk="0">
                  <a:moveTo>
                    <a:pt x="4985" y="7428"/>
                  </a:moveTo>
                  <a:cubicBezTo>
                    <a:pt x="4154" y="9926"/>
                    <a:pt x="3323" y="12424"/>
                    <a:pt x="2492" y="14775"/>
                  </a:cubicBezTo>
                  <a:cubicBezTo>
                    <a:pt x="1662" y="17126"/>
                    <a:pt x="831" y="19330"/>
                    <a:pt x="415" y="19771"/>
                  </a:cubicBezTo>
                  <a:cubicBezTo>
                    <a:pt x="0" y="20211"/>
                    <a:pt x="0" y="18889"/>
                    <a:pt x="623" y="16097"/>
                  </a:cubicBezTo>
                  <a:cubicBezTo>
                    <a:pt x="1246" y="13305"/>
                    <a:pt x="2492" y="9044"/>
                    <a:pt x="3946" y="6179"/>
                  </a:cubicBezTo>
                  <a:cubicBezTo>
                    <a:pt x="5400" y="3314"/>
                    <a:pt x="7062" y="1844"/>
                    <a:pt x="8931" y="963"/>
                  </a:cubicBezTo>
                  <a:cubicBezTo>
                    <a:pt x="10800" y="81"/>
                    <a:pt x="12877" y="-213"/>
                    <a:pt x="14538" y="154"/>
                  </a:cubicBezTo>
                  <a:cubicBezTo>
                    <a:pt x="16200" y="522"/>
                    <a:pt x="17446" y="1550"/>
                    <a:pt x="17862" y="2946"/>
                  </a:cubicBezTo>
                  <a:cubicBezTo>
                    <a:pt x="18277" y="4342"/>
                    <a:pt x="17862" y="6105"/>
                    <a:pt x="17446" y="7722"/>
                  </a:cubicBezTo>
                  <a:cubicBezTo>
                    <a:pt x="17031" y="9338"/>
                    <a:pt x="16615" y="10807"/>
                    <a:pt x="17446" y="12277"/>
                  </a:cubicBezTo>
                  <a:cubicBezTo>
                    <a:pt x="18277" y="13746"/>
                    <a:pt x="20354" y="15216"/>
                    <a:pt x="20977" y="16685"/>
                  </a:cubicBezTo>
                  <a:cubicBezTo>
                    <a:pt x="21600" y="18154"/>
                    <a:pt x="20769" y="19624"/>
                    <a:pt x="18900" y="20432"/>
                  </a:cubicBezTo>
                  <a:cubicBezTo>
                    <a:pt x="17031" y="21240"/>
                    <a:pt x="14123" y="21387"/>
                    <a:pt x="10800" y="21020"/>
                  </a:cubicBezTo>
                  <a:cubicBezTo>
                    <a:pt x="7477" y="20652"/>
                    <a:pt x="3738" y="19771"/>
                    <a:pt x="0" y="188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5104696" y="6570764"/>
              <a:ext cx="195820" cy="23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164" fill="norm" stroke="1" extrusionOk="0">
                  <a:moveTo>
                    <a:pt x="1054" y="7737"/>
                  </a:moveTo>
                  <a:cubicBezTo>
                    <a:pt x="826" y="11434"/>
                    <a:pt x="599" y="15132"/>
                    <a:pt x="485" y="17564"/>
                  </a:cubicBezTo>
                  <a:cubicBezTo>
                    <a:pt x="372" y="19996"/>
                    <a:pt x="372" y="21164"/>
                    <a:pt x="258" y="21164"/>
                  </a:cubicBezTo>
                  <a:cubicBezTo>
                    <a:pt x="144" y="21164"/>
                    <a:pt x="-83" y="19996"/>
                    <a:pt x="31" y="17175"/>
                  </a:cubicBezTo>
                  <a:cubicBezTo>
                    <a:pt x="144" y="14353"/>
                    <a:pt x="599" y="9878"/>
                    <a:pt x="1736" y="6472"/>
                  </a:cubicBezTo>
                  <a:cubicBezTo>
                    <a:pt x="2873" y="3067"/>
                    <a:pt x="4692" y="732"/>
                    <a:pt x="7875" y="148"/>
                  </a:cubicBezTo>
                  <a:cubicBezTo>
                    <a:pt x="11058" y="-436"/>
                    <a:pt x="15605" y="732"/>
                    <a:pt x="18220" y="3164"/>
                  </a:cubicBezTo>
                  <a:cubicBezTo>
                    <a:pt x="20835" y="5596"/>
                    <a:pt x="21517" y="9294"/>
                    <a:pt x="20721" y="12407"/>
                  </a:cubicBezTo>
                  <a:cubicBezTo>
                    <a:pt x="19925" y="15521"/>
                    <a:pt x="17652" y="18050"/>
                    <a:pt x="15378" y="205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5435430" y="6634136"/>
              <a:ext cx="148981" cy="20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40" fill="norm" stroke="1" extrusionOk="0">
                  <a:moveTo>
                    <a:pt x="20215" y="1503"/>
                  </a:moveTo>
                  <a:cubicBezTo>
                    <a:pt x="18415" y="622"/>
                    <a:pt x="16615" y="-260"/>
                    <a:pt x="13765" y="71"/>
                  </a:cubicBezTo>
                  <a:cubicBezTo>
                    <a:pt x="10915" y="401"/>
                    <a:pt x="7015" y="1944"/>
                    <a:pt x="4165" y="5030"/>
                  </a:cubicBezTo>
                  <a:cubicBezTo>
                    <a:pt x="1315" y="8116"/>
                    <a:pt x="-485" y="12744"/>
                    <a:pt x="115" y="15720"/>
                  </a:cubicBezTo>
                  <a:cubicBezTo>
                    <a:pt x="715" y="18695"/>
                    <a:pt x="3715" y="20018"/>
                    <a:pt x="7615" y="20679"/>
                  </a:cubicBezTo>
                  <a:cubicBezTo>
                    <a:pt x="11515" y="21340"/>
                    <a:pt x="16315" y="21340"/>
                    <a:pt x="21115" y="213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5731311" y="6556566"/>
              <a:ext cx="187766" cy="28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136" fill="norm" stroke="1" extrusionOk="0">
                  <a:moveTo>
                    <a:pt x="3504" y="11336"/>
                  </a:moveTo>
                  <a:cubicBezTo>
                    <a:pt x="2784" y="13804"/>
                    <a:pt x="2064" y="16273"/>
                    <a:pt x="1464" y="18124"/>
                  </a:cubicBezTo>
                  <a:cubicBezTo>
                    <a:pt x="864" y="19976"/>
                    <a:pt x="384" y="21210"/>
                    <a:pt x="144" y="21133"/>
                  </a:cubicBezTo>
                  <a:cubicBezTo>
                    <a:pt x="-96" y="21056"/>
                    <a:pt x="-96" y="19667"/>
                    <a:pt x="624" y="16736"/>
                  </a:cubicBezTo>
                  <a:cubicBezTo>
                    <a:pt x="1344" y="13804"/>
                    <a:pt x="2784" y="9330"/>
                    <a:pt x="4584" y="6167"/>
                  </a:cubicBezTo>
                  <a:cubicBezTo>
                    <a:pt x="6384" y="3004"/>
                    <a:pt x="8544" y="1153"/>
                    <a:pt x="10704" y="381"/>
                  </a:cubicBezTo>
                  <a:cubicBezTo>
                    <a:pt x="12864" y="-390"/>
                    <a:pt x="15024" y="-81"/>
                    <a:pt x="17064" y="2156"/>
                  </a:cubicBezTo>
                  <a:cubicBezTo>
                    <a:pt x="19104" y="4393"/>
                    <a:pt x="21024" y="8559"/>
                    <a:pt x="21264" y="12030"/>
                  </a:cubicBezTo>
                  <a:cubicBezTo>
                    <a:pt x="21504" y="15501"/>
                    <a:pt x="20064" y="18279"/>
                    <a:pt x="18624" y="210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6032457" y="6541549"/>
              <a:ext cx="178487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95" fill="norm" stroke="1" extrusionOk="0">
                  <a:moveTo>
                    <a:pt x="11772" y="8092"/>
                  </a:moveTo>
                  <a:cubicBezTo>
                    <a:pt x="8468" y="11382"/>
                    <a:pt x="5164" y="14672"/>
                    <a:pt x="3132" y="16746"/>
                  </a:cubicBezTo>
                  <a:cubicBezTo>
                    <a:pt x="1099" y="18820"/>
                    <a:pt x="336" y="19678"/>
                    <a:pt x="82" y="19678"/>
                  </a:cubicBezTo>
                  <a:cubicBezTo>
                    <a:pt x="-172" y="19678"/>
                    <a:pt x="82" y="18820"/>
                    <a:pt x="1988" y="16102"/>
                  </a:cubicBezTo>
                  <a:cubicBezTo>
                    <a:pt x="3894" y="13384"/>
                    <a:pt x="7452" y="8807"/>
                    <a:pt x="10120" y="5874"/>
                  </a:cubicBezTo>
                  <a:cubicBezTo>
                    <a:pt x="12788" y="2942"/>
                    <a:pt x="14567" y="1655"/>
                    <a:pt x="16092" y="868"/>
                  </a:cubicBezTo>
                  <a:cubicBezTo>
                    <a:pt x="17616" y="81"/>
                    <a:pt x="18887" y="-205"/>
                    <a:pt x="19649" y="153"/>
                  </a:cubicBezTo>
                  <a:cubicBezTo>
                    <a:pt x="20412" y="510"/>
                    <a:pt x="20666" y="1512"/>
                    <a:pt x="20920" y="4301"/>
                  </a:cubicBezTo>
                  <a:cubicBezTo>
                    <a:pt x="21174" y="7090"/>
                    <a:pt x="21428" y="11668"/>
                    <a:pt x="21428" y="14457"/>
                  </a:cubicBezTo>
                  <a:cubicBezTo>
                    <a:pt x="21428" y="17247"/>
                    <a:pt x="21174" y="18248"/>
                    <a:pt x="20412" y="19106"/>
                  </a:cubicBezTo>
                  <a:cubicBezTo>
                    <a:pt x="19649" y="19965"/>
                    <a:pt x="18379" y="20680"/>
                    <a:pt x="17108" y="213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6060660" y="6718427"/>
              <a:ext cx="196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6314660" y="6534277"/>
              <a:ext cx="162429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3" h="21600" fill="norm" stroke="1" extrusionOk="0">
                  <a:moveTo>
                    <a:pt x="6400" y="0"/>
                  </a:moveTo>
                  <a:cubicBezTo>
                    <a:pt x="10933" y="1912"/>
                    <a:pt x="15467" y="3825"/>
                    <a:pt x="18133" y="6075"/>
                  </a:cubicBezTo>
                  <a:cubicBezTo>
                    <a:pt x="20800" y="8325"/>
                    <a:pt x="21600" y="10912"/>
                    <a:pt x="18267" y="13556"/>
                  </a:cubicBezTo>
                  <a:cubicBezTo>
                    <a:pt x="14933" y="16200"/>
                    <a:pt x="7467" y="189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4581110" y="7061591"/>
              <a:ext cx="1663701" cy="3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1" fill="norm" stroke="1" extrusionOk="0">
                  <a:moveTo>
                    <a:pt x="0" y="16031"/>
                  </a:moveTo>
                  <a:cubicBezTo>
                    <a:pt x="879" y="18731"/>
                    <a:pt x="1759" y="21431"/>
                    <a:pt x="2748" y="20756"/>
                  </a:cubicBezTo>
                  <a:cubicBezTo>
                    <a:pt x="3737" y="20081"/>
                    <a:pt x="4837" y="16031"/>
                    <a:pt x="5922" y="12656"/>
                  </a:cubicBezTo>
                  <a:cubicBezTo>
                    <a:pt x="7008" y="9281"/>
                    <a:pt x="8079" y="6581"/>
                    <a:pt x="9014" y="4556"/>
                  </a:cubicBezTo>
                  <a:cubicBezTo>
                    <a:pt x="9948" y="2531"/>
                    <a:pt x="10745" y="1181"/>
                    <a:pt x="11556" y="506"/>
                  </a:cubicBezTo>
                  <a:cubicBezTo>
                    <a:pt x="12366" y="-169"/>
                    <a:pt x="13191" y="-169"/>
                    <a:pt x="14331" y="506"/>
                  </a:cubicBezTo>
                  <a:cubicBezTo>
                    <a:pt x="15472" y="1181"/>
                    <a:pt x="16928" y="2531"/>
                    <a:pt x="18192" y="4556"/>
                  </a:cubicBezTo>
                  <a:cubicBezTo>
                    <a:pt x="19456" y="6581"/>
                    <a:pt x="20528" y="9281"/>
                    <a:pt x="21600" y="119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5051010" y="7090161"/>
              <a:ext cx="148855" cy="259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0990" fill="norm" stroke="1" extrusionOk="0">
                  <a:moveTo>
                    <a:pt x="4438" y="11036"/>
                  </a:moveTo>
                  <a:cubicBezTo>
                    <a:pt x="4142" y="13779"/>
                    <a:pt x="3847" y="16522"/>
                    <a:pt x="3551" y="18408"/>
                  </a:cubicBezTo>
                  <a:cubicBezTo>
                    <a:pt x="3255" y="20293"/>
                    <a:pt x="2959" y="21322"/>
                    <a:pt x="2959" y="20893"/>
                  </a:cubicBezTo>
                  <a:cubicBezTo>
                    <a:pt x="2959" y="20465"/>
                    <a:pt x="3255" y="18579"/>
                    <a:pt x="4142" y="15408"/>
                  </a:cubicBezTo>
                  <a:cubicBezTo>
                    <a:pt x="5030" y="12236"/>
                    <a:pt x="6510" y="7779"/>
                    <a:pt x="8729" y="4865"/>
                  </a:cubicBezTo>
                  <a:cubicBezTo>
                    <a:pt x="10948" y="1951"/>
                    <a:pt x="13907" y="579"/>
                    <a:pt x="15978" y="151"/>
                  </a:cubicBezTo>
                  <a:cubicBezTo>
                    <a:pt x="18049" y="-278"/>
                    <a:pt x="19233" y="236"/>
                    <a:pt x="20121" y="1351"/>
                  </a:cubicBezTo>
                  <a:cubicBezTo>
                    <a:pt x="21008" y="2465"/>
                    <a:pt x="21600" y="4179"/>
                    <a:pt x="18197" y="6236"/>
                  </a:cubicBezTo>
                  <a:cubicBezTo>
                    <a:pt x="14795" y="8293"/>
                    <a:pt x="7397" y="10693"/>
                    <a:pt x="0" y="130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5184360" y="7251827"/>
              <a:ext cx="146051" cy="129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5226"/>
                  </a:moveTo>
                  <a:cubicBezTo>
                    <a:pt x="3130" y="6271"/>
                    <a:pt x="6261" y="7316"/>
                    <a:pt x="8609" y="8884"/>
                  </a:cubicBezTo>
                  <a:cubicBezTo>
                    <a:pt x="10957" y="10452"/>
                    <a:pt x="12522" y="12542"/>
                    <a:pt x="13304" y="14632"/>
                  </a:cubicBezTo>
                  <a:cubicBezTo>
                    <a:pt x="14087" y="16723"/>
                    <a:pt x="14087" y="18813"/>
                    <a:pt x="13304" y="20032"/>
                  </a:cubicBezTo>
                  <a:cubicBezTo>
                    <a:pt x="12522" y="21252"/>
                    <a:pt x="10957" y="21600"/>
                    <a:pt x="9861" y="20903"/>
                  </a:cubicBezTo>
                  <a:cubicBezTo>
                    <a:pt x="8765" y="20206"/>
                    <a:pt x="8139" y="18465"/>
                    <a:pt x="7670" y="15852"/>
                  </a:cubicBezTo>
                  <a:cubicBezTo>
                    <a:pt x="7200" y="13239"/>
                    <a:pt x="6887" y="9755"/>
                    <a:pt x="9235" y="6968"/>
                  </a:cubicBezTo>
                  <a:cubicBezTo>
                    <a:pt x="11583" y="4181"/>
                    <a:pt x="16591" y="209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460159" y="7213727"/>
              <a:ext cx="111552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600" fill="norm" stroke="1" extrusionOk="0">
                  <a:moveTo>
                    <a:pt x="21081" y="0"/>
                  </a:moveTo>
                  <a:cubicBezTo>
                    <a:pt x="16681" y="0"/>
                    <a:pt x="12281" y="0"/>
                    <a:pt x="8681" y="1394"/>
                  </a:cubicBezTo>
                  <a:cubicBezTo>
                    <a:pt x="5081" y="2787"/>
                    <a:pt x="2281" y="5574"/>
                    <a:pt x="881" y="8477"/>
                  </a:cubicBezTo>
                  <a:cubicBezTo>
                    <a:pt x="-519" y="11381"/>
                    <a:pt x="-519" y="14400"/>
                    <a:pt x="2881" y="16606"/>
                  </a:cubicBezTo>
                  <a:cubicBezTo>
                    <a:pt x="6281" y="18813"/>
                    <a:pt x="13081" y="20206"/>
                    <a:pt x="1988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679000" y="7266278"/>
              <a:ext cx="102261" cy="17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387" fill="norm" stroke="1" extrusionOk="0">
                  <a:moveTo>
                    <a:pt x="20871" y="2873"/>
                  </a:moveTo>
                  <a:cubicBezTo>
                    <a:pt x="19575" y="1844"/>
                    <a:pt x="18279" y="816"/>
                    <a:pt x="16551" y="301"/>
                  </a:cubicBezTo>
                  <a:cubicBezTo>
                    <a:pt x="14823" y="-213"/>
                    <a:pt x="12663" y="-213"/>
                    <a:pt x="9639" y="1458"/>
                  </a:cubicBezTo>
                  <a:cubicBezTo>
                    <a:pt x="6615" y="3130"/>
                    <a:pt x="2727" y="6473"/>
                    <a:pt x="999" y="9944"/>
                  </a:cubicBezTo>
                  <a:cubicBezTo>
                    <a:pt x="-729" y="13416"/>
                    <a:pt x="-297" y="17016"/>
                    <a:pt x="2943" y="18944"/>
                  </a:cubicBezTo>
                  <a:cubicBezTo>
                    <a:pt x="6183" y="20873"/>
                    <a:pt x="12231" y="21130"/>
                    <a:pt x="18279" y="213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5902335" y="7180022"/>
              <a:ext cx="145626" cy="22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06" fill="norm" stroke="1" extrusionOk="0">
                  <a:moveTo>
                    <a:pt x="3694" y="10385"/>
                  </a:moveTo>
                  <a:cubicBezTo>
                    <a:pt x="3067" y="9385"/>
                    <a:pt x="2441" y="8385"/>
                    <a:pt x="2128" y="8485"/>
                  </a:cubicBezTo>
                  <a:cubicBezTo>
                    <a:pt x="1815" y="8585"/>
                    <a:pt x="1815" y="9785"/>
                    <a:pt x="1659" y="11485"/>
                  </a:cubicBezTo>
                  <a:cubicBezTo>
                    <a:pt x="1502" y="13185"/>
                    <a:pt x="1189" y="15385"/>
                    <a:pt x="876" y="17285"/>
                  </a:cubicBezTo>
                  <a:cubicBezTo>
                    <a:pt x="563" y="19185"/>
                    <a:pt x="250" y="20785"/>
                    <a:pt x="94" y="20985"/>
                  </a:cubicBezTo>
                  <a:cubicBezTo>
                    <a:pt x="-63" y="21185"/>
                    <a:pt x="-63" y="19985"/>
                    <a:pt x="407" y="17085"/>
                  </a:cubicBezTo>
                  <a:cubicBezTo>
                    <a:pt x="876" y="14185"/>
                    <a:pt x="1815" y="9585"/>
                    <a:pt x="3224" y="6285"/>
                  </a:cubicBezTo>
                  <a:cubicBezTo>
                    <a:pt x="4633" y="2985"/>
                    <a:pt x="6511" y="985"/>
                    <a:pt x="9328" y="285"/>
                  </a:cubicBezTo>
                  <a:cubicBezTo>
                    <a:pt x="12146" y="-415"/>
                    <a:pt x="15902" y="185"/>
                    <a:pt x="18250" y="1985"/>
                  </a:cubicBezTo>
                  <a:cubicBezTo>
                    <a:pt x="20598" y="3785"/>
                    <a:pt x="21537" y="6785"/>
                    <a:pt x="21537" y="9685"/>
                  </a:cubicBezTo>
                  <a:cubicBezTo>
                    <a:pt x="21537" y="12585"/>
                    <a:pt x="20598" y="15385"/>
                    <a:pt x="19659" y="181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6135648" y="7168148"/>
              <a:ext cx="153613" cy="24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15" fill="norm" stroke="1" extrusionOk="0">
                  <a:moveTo>
                    <a:pt x="8158" y="9983"/>
                  </a:moveTo>
                  <a:cubicBezTo>
                    <a:pt x="8158" y="9068"/>
                    <a:pt x="8158" y="8152"/>
                    <a:pt x="7714" y="8152"/>
                  </a:cubicBezTo>
                  <a:cubicBezTo>
                    <a:pt x="7270" y="8152"/>
                    <a:pt x="6383" y="9068"/>
                    <a:pt x="5347" y="10532"/>
                  </a:cubicBezTo>
                  <a:cubicBezTo>
                    <a:pt x="4311" y="11996"/>
                    <a:pt x="3128" y="14010"/>
                    <a:pt x="2092" y="15566"/>
                  </a:cubicBezTo>
                  <a:cubicBezTo>
                    <a:pt x="1057" y="17122"/>
                    <a:pt x="169" y="18220"/>
                    <a:pt x="21" y="18312"/>
                  </a:cubicBezTo>
                  <a:cubicBezTo>
                    <a:pt x="-127" y="18403"/>
                    <a:pt x="465" y="17488"/>
                    <a:pt x="2684" y="14651"/>
                  </a:cubicBezTo>
                  <a:cubicBezTo>
                    <a:pt x="4903" y="11813"/>
                    <a:pt x="8750" y="7054"/>
                    <a:pt x="11561" y="4125"/>
                  </a:cubicBezTo>
                  <a:cubicBezTo>
                    <a:pt x="14372" y="1196"/>
                    <a:pt x="16147" y="98"/>
                    <a:pt x="17478" y="7"/>
                  </a:cubicBezTo>
                  <a:cubicBezTo>
                    <a:pt x="18810" y="-85"/>
                    <a:pt x="19698" y="830"/>
                    <a:pt x="20289" y="4583"/>
                  </a:cubicBezTo>
                  <a:cubicBezTo>
                    <a:pt x="20881" y="8335"/>
                    <a:pt x="21177" y="14925"/>
                    <a:pt x="21473" y="21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6194010" y="7302627"/>
              <a:ext cx="152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295610" y="7162927"/>
              <a:ext cx="149264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4603" y="0"/>
                  </a:moveTo>
                  <a:cubicBezTo>
                    <a:pt x="17949" y="2989"/>
                    <a:pt x="21296" y="5977"/>
                    <a:pt x="21448" y="8966"/>
                  </a:cubicBezTo>
                  <a:cubicBezTo>
                    <a:pt x="21600" y="11955"/>
                    <a:pt x="18558" y="14943"/>
                    <a:pt x="14451" y="17049"/>
                  </a:cubicBezTo>
                  <a:cubicBezTo>
                    <a:pt x="10344" y="19155"/>
                    <a:pt x="5172" y="2037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6727410" y="7003620"/>
              <a:ext cx="196851" cy="2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5" fill="norm" stroke="1" extrusionOk="0">
                  <a:moveTo>
                    <a:pt x="0" y="15390"/>
                  </a:moveTo>
                  <a:cubicBezTo>
                    <a:pt x="697" y="8744"/>
                    <a:pt x="1394" y="2098"/>
                    <a:pt x="3716" y="437"/>
                  </a:cubicBezTo>
                  <a:cubicBezTo>
                    <a:pt x="6039" y="-1225"/>
                    <a:pt x="9987" y="2098"/>
                    <a:pt x="13239" y="6252"/>
                  </a:cubicBezTo>
                  <a:cubicBezTo>
                    <a:pt x="16490" y="10406"/>
                    <a:pt x="19045" y="15390"/>
                    <a:pt x="21600" y="203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6759160" y="7112127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7114760" y="6647447"/>
              <a:ext cx="180117" cy="52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518" fill="norm" stroke="1" extrusionOk="0">
                  <a:moveTo>
                    <a:pt x="5274" y="11065"/>
                  </a:moveTo>
                  <a:cubicBezTo>
                    <a:pt x="4772" y="12902"/>
                    <a:pt x="4270" y="14738"/>
                    <a:pt x="4144" y="16312"/>
                  </a:cubicBezTo>
                  <a:cubicBezTo>
                    <a:pt x="4019" y="17886"/>
                    <a:pt x="4270" y="19198"/>
                    <a:pt x="4270" y="20116"/>
                  </a:cubicBezTo>
                  <a:cubicBezTo>
                    <a:pt x="4270" y="21034"/>
                    <a:pt x="4019" y="21559"/>
                    <a:pt x="3767" y="21515"/>
                  </a:cubicBezTo>
                  <a:cubicBezTo>
                    <a:pt x="3516" y="21472"/>
                    <a:pt x="3265" y="20859"/>
                    <a:pt x="3140" y="18979"/>
                  </a:cubicBezTo>
                  <a:cubicBezTo>
                    <a:pt x="3014" y="17099"/>
                    <a:pt x="3014" y="13951"/>
                    <a:pt x="4019" y="10759"/>
                  </a:cubicBezTo>
                  <a:cubicBezTo>
                    <a:pt x="5023" y="7567"/>
                    <a:pt x="7033" y="4331"/>
                    <a:pt x="8540" y="2451"/>
                  </a:cubicBezTo>
                  <a:cubicBezTo>
                    <a:pt x="10047" y="571"/>
                    <a:pt x="11051" y="46"/>
                    <a:pt x="12307" y="3"/>
                  </a:cubicBezTo>
                  <a:cubicBezTo>
                    <a:pt x="13563" y="-41"/>
                    <a:pt x="15070" y="396"/>
                    <a:pt x="16953" y="1446"/>
                  </a:cubicBezTo>
                  <a:cubicBezTo>
                    <a:pt x="18837" y="2495"/>
                    <a:pt x="21098" y="4157"/>
                    <a:pt x="21349" y="5774"/>
                  </a:cubicBezTo>
                  <a:cubicBezTo>
                    <a:pt x="21600" y="7392"/>
                    <a:pt x="19842" y="8966"/>
                    <a:pt x="16451" y="9928"/>
                  </a:cubicBezTo>
                  <a:cubicBezTo>
                    <a:pt x="13060" y="10890"/>
                    <a:pt x="8037" y="11240"/>
                    <a:pt x="5023" y="11546"/>
                  </a:cubicBezTo>
                  <a:cubicBezTo>
                    <a:pt x="2009" y="11852"/>
                    <a:pt x="1005" y="12114"/>
                    <a:pt x="0" y="123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7235410" y="6978777"/>
              <a:ext cx="114301" cy="19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4930"/>
                  </a:moveTo>
                  <a:cubicBezTo>
                    <a:pt x="0" y="3757"/>
                    <a:pt x="0" y="2583"/>
                    <a:pt x="1200" y="2113"/>
                  </a:cubicBezTo>
                  <a:cubicBezTo>
                    <a:pt x="2400" y="1643"/>
                    <a:pt x="4800" y="1878"/>
                    <a:pt x="7400" y="3991"/>
                  </a:cubicBezTo>
                  <a:cubicBezTo>
                    <a:pt x="10000" y="6104"/>
                    <a:pt x="12800" y="10096"/>
                    <a:pt x="13600" y="13265"/>
                  </a:cubicBezTo>
                  <a:cubicBezTo>
                    <a:pt x="14400" y="16435"/>
                    <a:pt x="13200" y="18783"/>
                    <a:pt x="11600" y="20074"/>
                  </a:cubicBezTo>
                  <a:cubicBezTo>
                    <a:pt x="10000" y="21365"/>
                    <a:pt x="8000" y="21600"/>
                    <a:pt x="6400" y="20896"/>
                  </a:cubicBezTo>
                  <a:cubicBezTo>
                    <a:pt x="4800" y="20191"/>
                    <a:pt x="3600" y="18548"/>
                    <a:pt x="3000" y="15848"/>
                  </a:cubicBezTo>
                  <a:cubicBezTo>
                    <a:pt x="2400" y="13148"/>
                    <a:pt x="2400" y="9391"/>
                    <a:pt x="5600" y="6574"/>
                  </a:cubicBezTo>
                  <a:cubicBezTo>
                    <a:pt x="8800" y="3757"/>
                    <a:pt x="15200" y="187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7415539" y="6815946"/>
              <a:ext cx="169122" cy="4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481" fill="norm" stroke="1" extrusionOk="0">
                  <a:moveTo>
                    <a:pt x="20546" y="4533"/>
                  </a:moveTo>
                  <a:cubicBezTo>
                    <a:pt x="20546" y="3536"/>
                    <a:pt x="20546" y="2539"/>
                    <a:pt x="20546" y="1764"/>
                  </a:cubicBezTo>
                  <a:cubicBezTo>
                    <a:pt x="20546" y="989"/>
                    <a:pt x="20546" y="435"/>
                    <a:pt x="19903" y="158"/>
                  </a:cubicBezTo>
                  <a:cubicBezTo>
                    <a:pt x="19260" y="-119"/>
                    <a:pt x="17975" y="-119"/>
                    <a:pt x="15146" y="878"/>
                  </a:cubicBezTo>
                  <a:cubicBezTo>
                    <a:pt x="12317" y="1875"/>
                    <a:pt x="7946" y="3869"/>
                    <a:pt x="4603" y="6583"/>
                  </a:cubicBezTo>
                  <a:cubicBezTo>
                    <a:pt x="1260" y="9296"/>
                    <a:pt x="-1054" y="12730"/>
                    <a:pt x="489" y="15333"/>
                  </a:cubicBezTo>
                  <a:cubicBezTo>
                    <a:pt x="2032" y="17936"/>
                    <a:pt x="7432" y="19709"/>
                    <a:pt x="12832" y="214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7598300" y="6877134"/>
              <a:ext cx="161932" cy="31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317" fill="norm" stroke="1" extrusionOk="0">
                  <a:moveTo>
                    <a:pt x="690" y="12019"/>
                  </a:moveTo>
                  <a:cubicBezTo>
                    <a:pt x="960" y="13879"/>
                    <a:pt x="1230" y="15738"/>
                    <a:pt x="1095" y="17169"/>
                  </a:cubicBezTo>
                  <a:cubicBezTo>
                    <a:pt x="960" y="18599"/>
                    <a:pt x="420" y="19600"/>
                    <a:pt x="150" y="19672"/>
                  </a:cubicBezTo>
                  <a:cubicBezTo>
                    <a:pt x="-120" y="19743"/>
                    <a:pt x="-120" y="18885"/>
                    <a:pt x="960" y="16167"/>
                  </a:cubicBezTo>
                  <a:cubicBezTo>
                    <a:pt x="2040" y="13449"/>
                    <a:pt x="4200" y="8872"/>
                    <a:pt x="5550" y="6011"/>
                  </a:cubicBezTo>
                  <a:cubicBezTo>
                    <a:pt x="6900" y="3150"/>
                    <a:pt x="7440" y="2006"/>
                    <a:pt x="8115" y="1147"/>
                  </a:cubicBezTo>
                  <a:cubicBezTo>
                    <a:pt x="8790" y="289"/>
                    <a:pt x="9600" y="-283"/>
                    <a:pt x="11490" y="146"/>
                  </a:cubicBezTo>
                  <a:cubicBezTo>
                    <a:pt x="13380" y="575"/>
                    <a:pt x="16350" y="2006"/>
                    <a:pt x="17700" y="3436"/>
                  </a:cubicBezTo>
                  <a:cubicBezTo>
                    <a:pt x="19050" y="4867"/>
                    <a:pt x="18780" y="6297"/>
                    <a:pt x="18105" y="7298"/>
                  </a:cubicBezTo>
                  <a:cubicBezTo>
                    <a:pt x="17430" y="8300"/>
                    <a:pt x="16350" y="8872"/>
                    <a:pt x="14595" y="9158"/>
                  </a:cubicBezTo>
                  <a:cubicBezTo>
                    <a:pt x="12840" y="9444"/>
                    <a:pt x="10410" y="9444"/>
                    <a:pt x="9870" y="9373"/>
                  </a:cubicBezTo>
                  <a:cubicBezTo>
                    <a:pt x="9330" y="9301"/>
                    <a:pt x="10680" y="9158"/>
                    <a:pt x="12570" y="9301"/>
                  </a:cubicBezTo>
                  <a:cubicBezTo>
                    <a:pt x="14460" y="9444"/>
                    <a:pt x="16890" y="9873"/>
                    <a:pt x="18645" y="10803"/>
                  </a:cubicBezTo>
                  <a:cubicBezTo>
                    <a:pt x="20400" y="11733"/>
                    <a:pt x="21480" y="13163"/>
                    <a:pt x="19860" y="14951"/>
                  </a:cubicBezTo>
                  <a:cubicBezTo>
                    <a:pt x="18240" y="16740"/>
                    <a:pt x="13920" y="18885"/>
                    <a:pt x="11085" y="20030"/>
                  </a:cubicBezTo>
                  <a:cubicBezTo>
                    <a:pt x="8250" y="21174"/>
                    <a:pt x="6900" y="21317"/>
                    <a:pt x="5415" y="21317"/>
                  </a:cubicBezTo>
                  <a:cubicBezTo>
                    <a:pt x="3930" y="21317"/>
                    <a:pt x="2310" y="21174"/>
                    <a:pt x="1905" y="20387"/>
                  </a:cubicBezTo>
                  <a:cubicBezTo>
                    <a:pt x="1500" y="19600"/>
                    <a:pt x="2310" y="18170"/>
                    <a:pt x="3120" y="167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7876760" y="6725775"/>
              <a:ext cx="44451" cy="59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fill="norm" stroke="1" extrusionOk="0">
                  <a:moveTo>
                    <a:pt x="21600" y="1113"/>
                  </a:moveTo>
                  <a:cubicBezTo>
                    <a:pt x="20571" y="577"/>
                    <a:pt x="19543" y="41"/>
                    <a:pt x="18514" y="2"/>
                  </a:cubicBezTo>
                  <a:cubicBezTo>
                    <a:pt x="17486" y="-36"/>
                    <a:pt x="16457" y="424"/>
                    <a:pt x="15943" y="2070"/>
                  </a:cubicBezTo>
                  <a:cubicBezTo>
                    <a:pt x="15429" y="3717"/>
                    <a:pt x="15429" y="6551"/>
                    <a:pt x="13371" y="9079"/>
                  </a:cubicBezTo>
                  <a:cubicBezTo>
                    <a:pt x="11314" y="11607"/>
                    <a:pt x="7200" y="13828"/>
                    <a:pt x="4629" y="15858"/>
                  </a:cubicBezTo>
                  <a:cubicBezTo>
                    <a:pt x="2057" y="17887"/>
                    <a:pt x="1029" y="19726"/>
                    <a:pt x="0" y="21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7956254" y="6993244"/>
              <a:ext cx="206257" cy="18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069" fill="norm" stroke="1" extrusionOk="0">
                  <a:moveTo>
                    <a:pt x="18642" y="5439"/>
                  </a:moveTo>
                  <a:cubicBezTo>
                    <a:pt x="18642" y="4265"/>
                    <a:pt x="18642" y="3091"/>
                    <a:pt x="18424" y="1917"/>
                  </a:cubicBezTo>
                  <a:cubicBezTo>
                    <a:pt x="18205" y="743"/>
                    <a:pt x="17769" y="-431"/>
                    <a:pt x="15478" y="156"/>
                  </a:cubicBezTo>
                  <a:cubicBezTo>
                    <a:pt x="13187" y="743"/>
                    <a:pt x="9042" y="3091"/>
                    <a:pt x="6096" y="5908"/>
                  </a:cubicBezTo>
                  <a:cubicBezTo>
                    <a:pt x="3151" y="8726"/>
                    <a:pt x="1405" y="12012"/>
                    <a:pt x="533" y="14478"/>
                  </a:cubicBezTo>
                  <a:cubicBezTo>
                    <a:pt x="-340" y="16943"/>
                    <a:pt x="-340" y="18586"/>
                    <a:pt x="2060" y="19643"/>
                  </a:cubicBezTo>
                  <a:cubicBezTo>
                    <a:pt x="4460" y="20699"/>
                    <a:pt x="9260" y="21169"/>
                    <a:pt x="12860" y="21052"/>
                  </a:cubicBezTo>
                  <a:cubicBezTo>
                    <a:pt x="16460" y="20934"/>
                    <a:pt x="18860" y="20230"/>
                    <a:pt x="21260" y="195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8282653" y="7024961"/>
              <a:ext cx="130938" cy="1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389" fill="norm" stroke="1" extrusionOk="0">
                  <a:moveTo>
                    <a:pt x="5225" y="2875"/>
                  </a:moveTo>
                  <a:cubicBezTo>
                    <a:pt x="4539" y="5703"/>
                    <a:pt x="3853" y="8532"/>
                    <a:pt x="2825" y="11360"/>
                  </a:cubicBezTo>
                  <a:cubicBezTo>
                    <a:pt x="1796" y="14189"/>
                    <a:pt x="425" y="17018"/>
                    <a:pt x="82" y="17789"/>
                  </a:cubicBezTo>
                  <a:cubicBezTo>
                    <a:pt x="-261" y="18560"/>
                    <a:pt x="425" y="17275"/>
                    <a:pt x="2996" y="14189"/>
                  </a:cubicBezTo>
                  <a:cubicBezTo>
                    <a:pt x="5568" y="11103"/>
                    <a:pt x="10025" y="6218"/>
                    <a:pt x="13282" y="3389"/>
                  </a:cubicBezTo>
                  <a:cubicBezTo>
                    <a:pt x="16539" y="560"/>
                    <a:pt x="18596" y="-211"/>
                    <a:pt x="19796" y="46"/>
                  </a:cubicBezTo>
                  <a:cubicBezTo>
                    <a:pt x="20996" y="303"/>
                    <a:pt x="21339" y="1589"/>
                    <a:pt x="21168" y="4160"/>
                  </a:cubicBezTo>
                  <a:cubicBezTo>
                    <a:pt x="20996" y="6732"/>
                    <a:pt x="20310" y="10589"/>
                    <a:pt x="18939" y="13675"/>
                  </a:cubicBezTo>
                  <a:cubicBezTo>
                    <a:pt x="17568" y="16760"/>
                    <a:pt x="15510" y="19075"/>
                    <a:pt x="13453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8483493" y="6980485"/>
              <a:ext cx="110347" cy="23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43" fill="norm" stroke="1" extrusionOk="0">
                  <a:moveTo>
                    <a:pt x="15224" y="5681"/>
                  </a:moveTo>
                  <a:cubicBezTo>
                    <a:pt x="11148" y="10157"/>
                    <a:pt x="7073" y="14632"/>
                    <a:pt x="4424" y="17357"/>
                  </a:cubicBezTo>
                  <a:cubicBezTo>
                    <a:pt x="1775" y="20081"/>
                    <a:pt x="552" y="21054"/>
                    <a:pt x="145" y="20957"/>
                  </a:cubicBezTo>
                  <a:cubicBezTo>
                    <a:pt x="-263" y="20859"/>
                    <a:pt x="145" y="19692"/>
                    <a:pt x="1979" y="16773"/>
                  </a:cubicBezTo>
                  <a:cubicBezTo>
                    <a:pt x="3812" y="13854"/>
                    <a:pt x="7073" y="9184"/>
                    <a:pt x="9722" y="6265"/>
                  </a:cubicBezTo>
                  <a:cubicBezTo>
                    <a:pt x="12371" y="3346"/>
                    <a:pt x="14409" y="2178"/>
                    <a:pt x="16243" y="1302"/>
                  </a:cubicBezTo>
                  <a:cubicBezTo>
                    <a:pt x="18077" y="427"/>
                    <a:pt x="19707" y="-157"/>
                    <a:pt x="20522" y="38"/>
                  </a:cubicBezTo>
                  <a:cubicBezTo>
                    <a:pt x="21337" y="232"/>
                    <a:pt x="21337" y="1205"/>
                    <a:pt x="21133" y="4902"/>
                  </a:cubicBezTo>
                  <a:cubicBezTo>
                    <a:pt x="20929" y="8600"/>
                    <a:pt x="20522" y="15021"/>
                    <a:pt x="20114" y="21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8516369" y="7138168"/>
              <a:ext cx="160492" cy="1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873" fill="norm" stroke="1" extrusionOk="0">
                  <a:moveTo>
                    <a:pt x="1914" y="20873"/>
                  </a:moveTo>
                  <a:cubicBezTo>
                    <a:pt x="792" y="13673"/>
                    <a:pt x="-330" y="6473"/>
                    <a:pt x="91" y="2873"/>
                  </a:cubicBezTo>
                  <a:cubicBezTo>
                    <a:pt x="512" y="-727"/>
                    <a:pt x="2475" y="-727"/>
                    <a:pt x="6262" y="1673"/>
                  </a:cubicBezTo>
                  <a:cubicBezTo>
                    <a:pt x="10049" y="4073"/>
                    <a:pt x="15660" y="8873"/>
                    <a:pt x="21270" y="13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8626060" y="6870827"/>
              <a:ext cx="200173" cy="64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3500" y="0"/>
                  </a:moveTo>
                  <a:cubicBezTo>
                    <a:pt x="14625" y="71"/>
                    <a:pt x="15750" y="141"/>
                    <a:pt x="17100" y="1129"/>
                  </a:cubicBezTo>
                  <a:cubicBezTo>
                    <a:pt x="18450" y="2118"/>
                    <a:pt x="20025" y="4024"/>
                    <a:pt x="20813" y="6071"/>
                  </a:cubicBezTo>
                  <a:cubicBezTo>
                    <a:pt x="21600" y="8118"/>
                    <a:pt x="21600" y="10306"/>
                    <a:pt x="19125" y="12600"/>
                  </a:cubicBezTo>
                  <a:cubicBezTo>
                    <a:pt x="16650" y="14894"/>
                    <a:pt x="11700" y="17294"/>
                    <a:pt x="8100" y="18812"/>
                  </a:cubicBezTo>
                  <a:cubicBezTo>
                    <a:pt x="4500" y="20329"/>
                    <a:pt x="2250" y="209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" name="Drawing"/>
          <p:cNvGrpSpPr/>
          <p:nvPr/>
        </p:nvGrpSpPr>
        <p:grpSpPr>
          <a:xfrm>
            <a:off x="647715" y="1695182"/>
            <a:ext cx="12315055" cy="7137668"/>
            <a:chOff x="0" y="0"/>
            <a:chExt cx="12315053" cy="7137667"/>
          </a:xfrm>
        </p:grpSpPr>
        <p:sp>
          <p:nvSpPr>
            <p:cNvPr id="1535" name="Line"/>
            <p:cNvSpPr/>
            <p:nvPr/>
          </p:nvSpPr>
          <p:spPr>
            <a:xfrm>
              <a:off x="228584" y="160178"/>
              <a:ext cx="50801" cy="47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808"/>
                  </a:moveTo>
                  <a:cubicBezTo>
                    <a:pt x="900" y="330"/>
                    <a:pt x="1800" y="-148"/>
                    <a:pt x="3600" y="43"/>
                  </a:cubicBezTo>
                  <a:cubicBezTo>
                    <a:pt x="5400" y="234"/>
                    <a:pt x="8100" y="1094"/>
                    <a:pt x="9900" y="2910"/>
                  </a:cubicBezTo>
                  <a:cubicBezTo>
                    <a:pt x="11700" y="4726"/>
                    <a:pt x="12600" y="7498"/>
                    <a:pt x="13500" y="10556"/>
                  </a:cubicBezTo>
                  <a:cubicBezTo>
                    <a:pt x="14400" y="13615"/>
                    <a:pt x="15300" y="16960"/>
                    <a:pt x="15750" y="18919"/>
                  </a:cubicBezTo>
                  <a:cubicBezTo>
                    <a:pt x="16200" y="20879"/>
                    <a:pt x="16200" y="21452"/>
                    <a:pt x="17100" y="21356"/>
                  </a:cubicBezTo>
                  <a:cubicBezTo>
                    <a:pt x="18000" y="21261"/>
                    <a:pt x="19800" y="20496"/>
                    <a:pt x="21600" y="197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-1" y="133617"/>
              <a:ext cx="469886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324" y="21600"/>
                  </a:moveTo>
                  <a:cubicBezTo>
                    <a:pt x="1645" y="20855"/>
                    <a:pt x="967" y="20110"/>
                    <a:pt x="532" y="19117"/>
                  </a:cubicBezTo>
                  <a:cubicBezTo>
                    <a:pt x="96" y="18124"/>
                    <a:pt x="-98" y="16883"/>
                    <a:pt x="47" y="15890"/>
                  </a:cubicBezTo>
                  <a:cubicBezTo>
                    <a:pt x="193" y="14897"/>
                    <a:pt x="677" y="14152"/>
                    <a:pt x="2469" y="12414"/>
                  </a:cubicBezTo>
                  <a:cubicBezTo>
                    <a:pt x="4261" y="10676"/>
                    <a:pt x="7360" y="7945"/>
                    <a:pt x="10508" y="5710"/>
                  </a:cubicBezTo>
                  <a:cubicBezTo>
                    <a:pt x="13656" y="3476"/>
                    <a:pt x="16853" y="1738"/>
                    <a:pt x="18693" y="869"/>
                  </a:cubicBezTo>
                  <a:cubicBezTo>
                    <a:pt x="20533" y="0"/>
                    <a:pt x="21018" y="0"/>
                    <a:pt x="2150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439074" y="408844"/>
              <a:ext cx="145111" cy="18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822" fill="norm" stroke="1" extrusionOk="0">
                  <a:moveTo>
                    <a:pt x="14887" y="6953"/>
                  </a:moveTo>
                  <a:cubicBezTo>
                    <a:pt x="14261" y="5753"/>
                    <a:pt x="13635" y="4553"/>
                    <a:pt x="13165" y="3353"/>
                  </a:cubicBezTo>
                  <a:cubicBezTo>
                    <a:pt x="12696" y="2153"/>
                    <a:pt x="12383" y="953"/>
                    <a:pt x="11444" y="353"/>
                  </a:cubicBezTo>
                  <a:cubicBezTo>
                    <a:pt x="10504" y="-247"/>
                    <a:pt x="8939" y="-247"/>
                    <a:pt x="6904" y="1673"/>
                  </a:cubicBezTo>
                  <a:cubicBezTo>
                    <a:pt x="4870" y="3593"/>
                    <a:pt x="2365" y="7433"/>
                    <a:pt x="1113" y="10553"/>
                  </a:cubicBezTo>
                  <a:cubicBezTo>
                    <a:pt x="-139" y="13673"/>
                    <a:pt x="-139" y="16073"/>
                    <a:pt x="174" y="17993"/>
                  </a:cubicBezTo>
                  <a:cubicBezTo>
                    <a:pt x="487" y="19913"/>
                    <a:pt x="1113" y="21353"/>
                    <a:pt x="4400" y="20633"/>
                  </a:cubicBezTo>
                  <a:cubicBezTo>
                    <a:pt x="7687" y="19913"/>
                    <a:pt x="13635" y="17033"/>
                    <a:pt x="17078" y="13913"/>
                  </a:cubicBezTo>
                  <a:cubicBezTo>
                    <a:pt x="20522" y="10793"/>
                    <a:pt x="21461" y="7433"/>
                    <a:pt x="21461" y="5153"/>
                  </a:cubicBezTo>
                  <a:cubicBezTo>
                    <a:pt x="21461" y="2873"/>
                    <a:pt x="20522" y="1673"/>
                    <a:pt x="18487" y="1673"/>
                  </a:cubicBezTo>
                  <a:cubicBezTo>
                    <a:pt x="16452" y="1673"/>
                    <a:pt x="13322" y="2873"/>
                    <a:pt x="10191" y="4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698847" y="119789"/>
              <a:ext cx="126638" cy="48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05" fill="norm" stroke="1" extrusionOk="0">
                  <a:moveTo>
                    <a:pt x="4258" y="3135"/>
                  </a:moveTo>
                  <a:cubicBezTo>
                    <a:pt x="3178" y="2481"/>
                    <a:pt x="2098" y="1826"/>
                    <a:pt x="1378" y="1218"/>
                  </a:cubicBezTo>
                  <a:cubicBezTo>
                    <a:pt x="658" y="611"/>
                    <a:pt x="298" y="50"/>
                    <a:pt x="118" y="3"/>
                  </a:cubicBezTo>
                  <a:cubicBezTo>
                    <a:pt x="-62" y="-44"/>
                    <a:pt x="-62" y="424"/>
                    <a:pt x="298" y="2294"/>
                  </a:cubicBezTo>
                  <a:cubicBezTo>
                    <a:pt x="658" y="4164"/>
                    <a:pt x="1378" y="7437"/>
                    <a:pt x="2098" y="10616"/>
                  </a:cubicBezTo>
                  <a:cubicBezTo>
                    <a:pt x="2818" y="13795"/>
                    <a:pt x="3538" y="16881"/>
                    <a:pt x="4438" y="18657"/>
                  </a:cubicBezTo>
                  <a:cubicBezTo>
                    <a:pt x="5338" y="20434"/>
                    <a:pt x="6418" y="20901"/>
                    <a:pt x="7858" y="21182"/>
                  </a:cubicBezTo>
                  <a:cubicBezTo>
                    <a:pt x="9298" y="21462"/>
                    <a:pt x="11098" y="21556"/>
                    <a:pt x="13438" y="20995"/>
                  </a:cubicBezTo>
                  <a:cubicBezTo>
                    <a:pt x="15778" y="20434"/>
                    <a:pt x="18658" y="19218"/>
                    <a:pt x="20098" y="18143"/>
                  </a:cubicBezTo>
                  <a:cubicBezTo>
                    <a:pt x="21538" y="17068"/>
                    <a:pt x="21538" y="16133"/>
                    <a:pt x="21538" y="151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679161" y="393967"/>
              <a:ext cx="279674" cy="1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873" fill="norm" stroke="1" extrusionOk="0">
                  <a:moveTo>
                    <a:pt x="1482" y="7200"/>
                  </a:moveTo>
                  <a:cubicBezTo>
                    <a:pt x="670" y="12000"/>
                    <a:pt x="-142" y="16800"/>
                    <a:pt x="20" y="19200"/>
                  </a:cubicBezTo>
                  <a:cubicBezTo>
                    <a:pt x="183" y="21600"/>
                    <a:pt x="1320" y="21600"/>
                    <a:pt x="4081" y="18000"/>
                  </a:cubicBezTo>
                  <a:cubicBezTo>
                    <a:pt x="6841" y="14400"/>
                    <a:pt x="11226" y="7200"/>
                    <a:pt x="14393" y="3600"/>
                  </a:cubicBezTo>
                  <a:cubicBezTo>
                    <a:pt x="17560" y="0"/>
                    <a:pt x="19509" y="0"/>
                    <a:pt x="214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863558" y="29500"/>
              <a:ext cx="431827" cy="51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76" fill="norm" stroke="1" extrusionOk="0">
                  <a:moveTo>
                    <a:pt x="7866" y="14388"/>
                  </a:moveTo>
                  <a:cubicBezTo>
                    <a:pt x="6817" y="13682"/>
                    <a:pt x="5769" y="12977"/>
                    <a:pt x="4668" y="12845"/>
                  </a:cubicBezTo>
                  <a:cubicBezTo>
                    <a:pt x="3567" y="12713"/>
                    <a:pt x="2413" y="13153"/>
                    <a:pt x="1470" y="14432"/>
                  </a:cubicBezTo>
                  <a:cubicBezTo>
                    <a:pt x="526" y="15710"/>
                    <a:pt x="-208" y="17826"/>
                    <a:pt x="54" y="19281"/>
                  </a:cubicBezTo>
                  <a:cubicBezTo>
                    <a:pt x="316" y="20736"/>
                    <a:pt x="1575" y="21529"/>
                    <a:pt x="2780" y="21353"/>
                  </a:cubicBezTo>
                  <a:cubicBezTo>
                    <a:pt x="3986" y="21176"/>
                    <a:pt x="5140" y="20030"/>
                    <a:pt x="5821" y="19237"/>
                  </a:cubicBezTo>
                  <a:cubicBezTo>
                    <a:pt x="6503" y="18443"/>
                    <a:pt x="6712" y="18002"/>
                    <a:pt x="7079" y="17738"/>
                  </a:cubicBezTo>
                  <a:cubicBezTo>
                    <a:pt x="7446" y="17473"/>
                    <a:pt x="7971" y="17385"/>
                    <a:pt x="8809" y="17385"/>
                  </a:cubicBezTo>
                  <a:cubicBezTo>
                    <a:pt x="9648" y="17385"/>
                    <a:pt x="10802" y="17473"/>
                    <a:pt x="12112" y="16812"/>
                  </a:cubicBezTo>
                  <a:cubicBezTo>
                    <a:pt x="13423" y="16151"/>
                    <a:pt x="14891" y="14740"/>
                    <a:pt x="15940" y="12625"/>
                  </a:cubicBezTo>
                  <a:cubicBezTo>
                    <a:pt x="16988" y="10509"/>
                    <a:pt x="17617" y="7687"/>
                    <a:pt x="17827" y="5704"/>
                  </a:cubicBezTo>
                  <a:cubicBezTo>
                    <a:pt x="18037" y="3720"/>
                    <a:pt x="17827" y="2574"/>
                    <a:pt x="17617" y="1780"/>
                  </a:cubicBezTo>
                  <a:cubicBezTo>
                    <a:pt x="17408" y="987"/>
                    <a:pt x="17198" y="546"/>
                    <a:pt x="16831" y="282"/>
                  </a:cubicBezTo>
                  <a:cubicBezTo>
                    <a:pt x="16464" y="17"/>
                    <a:pt x="15940" y="-71"/>
                    <a:pt x="15520" y="61"/>
                  </a:cubicBezTo>
                  <a:cubicBezTo>
                    <a:pt x="15101" y="193"/>
                    <a:pt x="14786" y="546"/>
                    <a:pt x="14314" y="2221"/>
                  </a:cubicBezTo>
                  <a:cubicBezTo>
                    <a:pt x="13842" y="3896"/>
                    <a:pt x="13213" y="6894"/>
                    <a:pt x="13109" y="9671"/>
                  </a:cubicBezTo>
                  <a:cubicBezTo>
                    <a:pt x="13004" y="12448"/>
                    <a:pt x="13423" y="15005"/>
                    <a:pt x="14367" y="16768"/>
                  </a:cubicBezTo>
                  <a:cubicBezTo>
                    <a:pt x="15310" y="18531"/>
                    <a:pt x="16778" y="19501"/>
                    <a:pt x="18037" y="19898"/>
                  </a:cubicBezTo>
                  <a:cubicBezTo>
                    <a:pt x="19295" y="20295"/>
                    <a:pt x="20343" y="20118"/>
                    <a:pt x="21392" y="199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1630714" y="236164"/>
              <a:ext cx="155108" cy="58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97" fill="norm" stroke="1" extrusionOk="0">
                  <a:moveTo>
                    <a:pt x="8806" y="8387"/>
                  </a:moveTo>
                  <a:cubicBezTo>
                    <a:pt x="7942" y="9790"/>
                    <a:pt x="7078" y="11194"/>
                    <a:pt x="6790" y="13182"/>
                  </a:cubicBezTo>
                  <a:cubicBezTo>
                    <a:pt x="6502" y="15171"/>
                    <a:pt x="6790" y="17744"/>
                    <a:pt x="6934" y="19304"/>
                  </a:cubicBezTo>
                  <a:cubicBezTo>
                    <a:pt x="7078" y="20863"/>
                    <a:pt x="7078" y="21409"/>
                    <a:pt x="6790" y="21487"/>
                  </a:cubicBezTo>
                  <a:cubicBezTo>
                    <a:pt x="6502" y="21565"/>
                    <a:pt x="5926" y="21175"/>
                    <a:pt x="4918" y="19694"/>
                  </a:cubicBezTo>
                  <a:cubicBezTo>
                    <a:pt x="3910" y="18212"/>
                    <a:pt x="2470" y="15639"/>
                    <a:pt x="1462" y="12831"/>
                  </a:cubicBezTo>
                  <a:cubicBezTo>
                    <a:pt x="454" y="10024"/>
                    <a:pt x="-122" y="6983"/>
                    <a:pt x="22" y="4878"/>
                  </a:cubicBezTo>
                  <a:cubicBezTo>
                    <a:pt x="166" y="2772"/>
                    <a:pt x="1030" y="1603"/>
                    <a:pt x="2038" y="901"/>
                  </a:cubicBezTo>
                  <a:cubicBezTo>
                    <a:pt x="3046" y="199"/>
                    <a:pt x="4198" y="-35"/>
                    <a:pt x="6358" y="4"/>
                  </a:cubicBezTo>
                  <a:cubicBezTo>
                    <a:pt x="8518" y="43"/>
                    <a:pt x="11686" y="355"/>
                    <a:pt x="14710" y="1213"/>
                  </a:cubicBezTo>
                  <a:cubicBezTo>
                    <a:pt x="17734" y="2070"/>
                    <a:pt x="20614" y="3474"/>
                    <a:pt x="21046" y="5034"/>
                  </a:cubicBezTo>
                  <a:cubicBezTo>
                    <a:pt x="21478" y="6593"/>
                    <a:pt x="19462" y="8309"/>
                    <a:pt x="16726" y="9244"/>
                  </a:cubicBezTo>
                  <a:cubicBezTo>
                    <a:pt x="13990" y="10180"/>
                    <a:pt x="10534" y="10336"/>
                    <a:pt x="8374" y="10180"/>
                  </a:cubicBezTo>
                  <a:cubicBezTo>
                    <a:pt x="6214" y="10024"/>
                    <a:pt x="5350" y="9556"/>
                    <a:pt x="4486" y="90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1852067" y="296200"/>
              <a:ext cx="135468" cy="22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1350" y="6967"/>
                  </a:moveTo>
                  <a:cubicBezTo>
                    <a:pt x="675" y="5948"/>
                    <a:pt x="0" y="4929"/>
                    <a:pt x="0" y="3809"/>
                  </a:cubicBezTo>
                  <a:cubicBezTo>
                    <a:pt x="0" y="2688"/>
                    <a:pt x="675" y="1465"/>
                    <a:pt x="3206" y="1261"/>
                  </a:cubicBezTo>
                  <a:cubicBezTo>
                    <a:pt x="5737" y="1058"/>
                    <a:pt x="10125" y="1873"/>
                    <a:pt x="12656" y="4522"/>
                  </a:cubicBezTo>
                  <a:cubicBezTo>
                    <a:pt x="15187" y="7171"/>
                    <a:pt x="15862" y="11654"/>
                    <a:pt x="16031" y="14507"/>
                  </a:cubicBezTo>
                  <a:cubicBezTo>
                    <a:pt x="16200" y="17360"/>
                    <a:pt x="15862" y="18582"/>
                    <a:pt x="15019" y="19601"/>
                  </a:cubicBezTo>
                  <a:cubicBezTo>
                    <a:pt x="14175" y="20620"/>
                    <a:pt x="12825" y="21435"/>
                    <a:pt x="11644" y="21231"/>
                  </a:cubicBezTo>
                  <a:cubicBezTo>
                    <a:pt x="10462" y="21027"/>
                    <a:pt x="9450" y="19805"/>
                    <a:pt x="9112" y="16646"/>
                  </a:cubicBezTo>
                  <a:cubicBezTo>
                    <a:pt x="8775" y="13488"/>
                    <a:pt x="9112" y="8393"/>
                    <a:pt x="9956" y="5337"/>
                  </a:cubicBezTo>
                  <a:cubicBezTo>
                    <a:pt x="10800" y="2280"/>
                    <a:pt x="12150" y="1261"/>
                    <a:pt x="13669" y="650"/>
                  </a:cubicBezTo>
                  <a:cubicBezTo>
                    <a:pt x="15187" y="39"/>
                    <a:pt x="16875" y="-165"/>
                    <a:pt x="18225" y="141"/>
                  </a:cubicBezTo>
                  <a:cubicBezTo>
                    <a:pt x="19575" y="446"/>
                    <a:pt x="20588" y="1261"/>
                    <a:pt x="21600" y="20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2035747" y="332343"/>
              <a:ext cx="81157" cy="22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223" fill="norm" stroke="1" extrusionOk="0">
                  <a:moveTo>
                    <a:pt x="15240" y="4623"/>
                  </a:moveTo>
                  <a:cubicBezTo>
                    <a:pt x="13620" y="2623"/>
                    <a:pt x="12000" y="623"/>
                    <a:pt x="10380" y="123"/>
                  </a:cubicBezTo>
                  <a:cubicBezTo>
                    <a:pt x="8760" y="-377"/>
                    <a:pt x="7140" y="623"/>
                    <a:pt x="5250" y="3623"/>
                  </a:cubicBezTo>
                  <a:cubicBezTo>
                    <a:pt x="3360" y="6623"/>
                    <a:pt x="1200" y="11623"/>
                    <a:pt x="390" y="14623"/>
                  </a:cubicBezTo>
                  <a:cubicBezTo>
                    <a:pt x="-420" y="17623"/>
                    <a:pt x="120" y="18623"/>
                    <a:pt x="1200" y="19523"/>
                  </a:cubicBezTo>
                  <a:cubicBezTo>
                    <a:pt x="2280" y="20423"/>
                    <a:pt x="3900" y="21223"/>
                    <a:pt x="6330" y="21223"/>
                  </a:cubicBezTo>
                  <a:cubicBezTo>
                    <a:pt x="8760" y="21223"/>
                    <a:pt x="12000" y="20423"/>
                    <a:pt x="14700" y="17523"/>
                  </a:cubicBezTo>
                  <a:cubicBezTo>
                    <a:pt x="17400" y="14623"/>
                    <a:pt x="19560" y="9623"/>
                    <a:pt x="20370" y="6623"/>
                  </a:cubicBezTo>
                  <a:cubicBezTo>
                    <a:pt x="21180" y="3623"/>
                    <a:pt x="20640" y="2623"/>
                    <a:pt x="17400" y="2123"/>
                  </a:cubicBezTo>
                  <a:cubicBezTo>
                    <a:pt x="14160" y="1623"/>
                    <a:pt x="8220" y="1623"/>
                    <a:pt x="2280" y="16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2228834" y="85323"/>
              <a:ext cx="130672" cy="47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09" fill="norm" stroke="1" extrusionOk="0">
                  <a:moveTo>
                    <a:pt x="0" y="2456"/>
                  </a:moveTo>
                  <a:cubicBezTo>
                    <a:pt x="1029" y="1410"/>
                    <a:pt x="2057" y="363"/>
                    <a:pt x="2743" y="77"/>
                  </a:cubicBezTo>
                  <a:cubicBezTo>
                    <a:pt x="3429" y="-208"/>
                    <a:pt x="3771" y="268"/>
                    <a:pt x="4457" y="1933"/>
                  </a:cubicBezTo>
                  <a:cubicBezTo>
                    <a:pt x="5143" y="3598"/>
                    <a:pt x="6171" y="6453"/>
                    <a:pt x="6857" y="9640"/>
                  </a:cubicBezTo>
                  <a:cubicBezTo>
                    <a:pt x="7543" y="12828"/>
                    <a:pt x="7886" y="16349"/>
                    <a:pt x="7714" y="18442"/>
                  </a:cubicBezTo>
                  <a:cubicBezTo>
                    <a:pt x="7543" y="20536"/>
                    <a:pt x="6857" y="21202"/>
                    <a:pt x="6171" y="21297"/>
                  </a:cubicBezTo>
                  <a:cubicBezTo>
                    <a:pt x="5486" y="21392"/>
                    <a:pt x="4800" y="20916"/>
                    <a:pt x="4457" y="19394"/>
                  </a:cubicBezTo>
                  <a:cubicBezTo>
                    <a:pt x="4114" y="17871"/>
                    <a:pt x="4114" y="15302"/>
                    <a:pt x="4800" y="13685"/>
                  </a:cubicBezTo>
                  <a:cubicBezTo>
                    <a:pt x="5486" y="12067"/>
                    <a:pt x="6857" y="11401"/>
                    <a:pt x="8400" y="11020"/>
                  </a:cubicBezTo>
                  <a:cubicBezTo>
                    <a:pt x="9943" y="10640"/>
                    <a:pt x="11657" y="10544"/>
                    <a:pt x="13200" y="10640"/>
                  </a:cubicBezTo>
                  <a:cubicBezTo>
                    <a:pt x="14743" y="10735"/>
                    <a:pt x="16114" y="11020"/>
                    <a:pt x="17829" y="12067"/>
                  </a:cubicBezTo>
                  <a:cubicBezTo>
                    <a:pt x="19543" y="13114"/>
                    <a:pt x="21600" y="14922"/>
                    <a:pt x="21086" y="16396"/>
                  </a:cubicBezTo>
                  <a:cubicBezTo>
                    <a:pt x="20571" y="17871"/>
                    <a:pt x="17486" y="19013"/>
                    <a:pt x="15086" y="19632"/>
                  </a:cubicBezTo>
                  <a:cubicBezTo>
                    <a:pt x="12686" y="20250"/>
                    <a:pt x="10971" y="20345"/>
                    <a:pt x="9086" y="20012"/>
                  </a:cubicBezTo>
                  <a:cubicBezTo>
                    <a:pt x="7200" y="19679"/>
                    <a:pt x="5143" y="18918"/>
                    <a:pt x="5314" y="18062"/>
                  </a:cubicBezTo>
                  <a:cubicBezTo>
                    <a:pt x="5486" y="17205"/>
                    <a:pt x="7886" y="16254"/>
                    <a:pt x="10286" y="15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2412375" y="318265"/>
              <a:ext cx="248260" cy="15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012" fill="norm" stroke="1" extrusionOk="0">
                  <a:moveTo>
                    <a:pt x="11487" y="8242"/>
                  </a:moveTo>
                  <a:cubicBezTo>
                    <a:pt x="10398" y="5750"/>
                    <a:pt x="9309" y="3258"/>
                    <a:pt x="8311" y="1596"/>
                  </a:cubicBezTo>
                  <a:cubicBezTo>
                    <a:pt x="7313" y="-65"/>
                    <a:pt x="6405" y="-896"/>
                    <a:pt x="4953" y="1458"/>
                  </a:cubicBezTo>
                  <a:cubicBezTo>
                    <a:pt x="3501" y="3812"/>
                    <a:pt x="1504" y="9350"/>
                    <a:pt x="597" y="12812"/>
                  </a:cubicBezTo>
                  <a:cubicBezTo>
                    <a:pt x="-311" y="16273"/>
                    <a:pt x="-129" y="17658"/>
                    <a:pt x="778" y="18766"/>
                  </a:cubicBezTo>
                  <a:cubicBezTo>
                    <a:pt x="1686" y="19873"/>
                    <a:pt x="3319" y="20704"/>
                    <a:pt x="5134" y="19181"/>
                  </a:cubicBezTo>
                  <a:cubicBezTo>
                    <a:pt x="6950" y="17658"/>
                    <a:pt x="8946" y="13781"/>
                    <a:pt x="10307" y="11012"/>
                  </a:cubicBezTo>
                  <a:cubicBezTo>
                    <a:pt x="11669" y="8242"/>
                    <a:pt x="12395" y="6581"/>
                    <a:pt x="12758" y="6858"/>
                  </a:cubicBezTo>
                  <a:cubicBezTo>
                    <a:pt x="13121" y="7135"/>
                    <a:pt x="13121" y="9350"/>
                    <a:pt x="13393" y="11289"/>
                  </a:cubicBezTo>
                  <a:cubicBezTo>
                    <a:pt x="13665" y="13227"/>
                    <a:pt x="14210" y="14889"/>
                    <a:pt x="15571" y="15858"/>
                  </a:cubicBezTo>
                  <a:cubicBezTo>
                    <a:pt x="16933" y="16827"/>
                    <a:pt x="19111" y="17104"/>
                    <a:pt x="21289" y="17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2693234" y="51067"/>
              <a:ext cx="141008" cy="44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10" fill="norm" stroke="1" extrusionOk="0">
                  <a:moveTo>
                    <a:pt x="6543" y="1228"/>
                  </a:moveTo>
                  <a:cubicBezTo>
                    <a:pt x="5907" y="614"/>
                    <a:pt x="5272" y="0"/>
                    <a:pt x="4796" y="0"/>
                  </a:cubicBezTo>
                  <a:cubicBezTo>
                    <a:pt x="4319" y="0"/>
                    <a:pt x="4001" y="614"/>
                    <a:pt x="3684" y="2969"/>
                  </a:cubicBezTo>
                  <a:cubicBezTo>
                    <a:pt x="3366" y="5323"/>
                    <a:pt x="3048" y="9418"/>
                    <a:pt x="2731" y="12540"/>
                  </a:cubicBezTo>
                  <a:cubicBezTo>
                    <a:pt x="2413" y="15663"/>
                    <a:pt x="2096" y="17812"/>
                    <a:pt x="1619" y="19245"/>
                  </a:cubicBezTo>
                  <a:cubicBezTo>
                    <a:pt x="1143" y="20679"/>
                    <a:pt x="507" y="21395"/>
                    <a:pt x="190" y="21498"/>
                  </a:cubicBezTo>
                  <a:cubicBezTo>
                    <a:pt x="-128" y="21600"/>
                    <a:pt x="-128" y="21088"/>
                    <a:pt x="825" y="19655"/>
                  </a:cubicBezTo>
                  <a:cubicBezTo>
                    <a:pt x="1778" y="18222"/>
                    <a:pt x="3684" y="15867"/>
                    <a:pt x="5272" y="14434"/>
                  </a:cubicBezTo>
                  <a:cubicBezTo>
                    <a:pt x="6860" y="13001"/>
                    <a:pt x="8131" y="12489"/>
                    <a:pt x="9719" y="12336"/>
                  </a:cubicBezTo>
                  <a:cubicBezTo>
                    <a:pt x="11307" y="12182"/>
                    <a:pt x="13213" y="12387"/>
                    <a:pt x="15119" y="13103"/>
                  </a:cubicBezTo>
                  <a:cubicBezTo>
                    <a:pt x="17025" y="13820"/>
                    <a:pt x="18931" y="15048"/>
                    <a:pt x="20043" y="16226"/>
                  </a:cubicBezTo>
                  <a:cubicBezTo>
                    <a:pt x="21154" y="17403"/>
                    <a:pt x="21472" y="18529"/>
                    <a:pt x="20837" y="19297"/>
                  </a:cubicBezTo>
                  <a:cubicBezTo>
                    <a:pt x="20201" y="20064"/>
                    <a:pt x="18613" y="20474"/>
                    <a:pt x="15119" y="20372"/>
                  </a:cubicBezTo>
                  <a:cubicBezTo>
                    <a:pt x="11625" y="20269"/>
                    <a:pt x="6225" y="19655"/>
                    <a:pt x="825" y="190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2933684" y="330467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2959084" y="152667"/>
              <a:ext cx="12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3098784" y="0"/>
              <a:ext cx="47473" cy="50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521" fill="norm" stroke="1" extrusionOk="0">
                  <a:moveTo>
                    <a:pt x="19722" y="4096"/>
                  </a:moveTo>
                  <a:cubicBezTo>
                    <a:pt x="19722" y="3007"/>
                    <a:pt x="19722" y="1918"/>
                    <a:pt x="19722" y="1146"/>
                  </a:cubicBezTo>
                  <a:cubicBezTo>
                    <a:pt x="19722" y="375"/>
                    <a:pt x="19722" y="-79"/>
                    <a:pt x="20191" y="12"/>
                  </a:cubicBezTo>
                  <a:cubicBezTo>
                    <a:pt x="20661" y="103"/>
                    <a:pt x="21600" y="738"/>
                    <a:pt x="20661" y="2780"/>
                  </a:cubicBezTo>
                  <a:cubicBezTo>
                    <a:pt x="19722" y="4822"/>
                    <a:pt x="16904" y="8271"/>
                    <a:pt x="13148" y="11311"/>
                  </a:cubicBezTo>
                  <a:cubicBezTo>
                    <a:pt x="9391" y="14351"/>
                    <a:pt x="4696" y="16983"/>
                    <a:pt x="2348" y="18617"/>
                  </a:cubicBezTo>
                  <a:cubicBezTo>
                    <a:pt x="0" y="20250"/>
                    <a:pt x="0" y="20886"/>
                    <a:pt x="0" y="215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3194034" y="292367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3213084" y="190767"/>
              <a:ext cx="254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094"/>
                    <a:pt x="0" y="10588"/>
                    <a:pt x="3600" y="6988"/>
                  </a:cubicBezTo>
                  <a:cubicBezTo>
                    <a:pt x="7200" y="3388"/>
                    <a:pt x="14400" y="169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3271940" y="38367"/>
              <a:ext cx="248855" cy="7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69" fill="norm" stroke="1" extrusionOk="0">
                  <a:moveTo>
                    <a:pt x="8022" y="0"/>
                  </a:moveTo>
                  <a:cubicBezTo>
                    <a:pt x="7115" y="1870"/>
                    <a:pt x="6207" y="3741"/>
                    <a:pt x="5390" y="5732"/>
                  </a:cubicBezTo>
                  <a:cubicBezTo>
                    <a:pt x="4573" y="7723"/>
                    <a:pt x="3847" y="9835"/>
                    <a:pt x="3484" y="11041"/>
                  </a:cubicBezTo>
                  <a:cubicBezTo>
                    <a:pt x="3121" y="12248"/>
                    <a:pt x="3121" y="12550"/>
                    <a:pt x="3484" y="12791"/>
                  </a:cubicBezTo>
                  <a:cubicBezTo>
                    <a:pt x="3847" y="13032"/>
                    <a:pt x="4573" y="13213"/>
                    <a:pt x="5299" y="13213"/>
                  </a:cubicBezTo>
                  <a:cubicBezTo>
                    <a:pt x="6025" y="13213"/>
                    <a:pt x="6751" y="13032"/>
                    <a:pt x="7659" y="12339"/>
                  </a:cubicBezTo>
                  <a:cubicBezTo>
                    <a:pt x="8567" y="11645"/>
                    <a:pt x="9656" y="10438"/>
                    <a:pt x="9202" y="9563"/>
                  </a:cubicBezTo>
                  <a:cubicBezTo>
                    <a:pt x="8748" y="8688"/>
                    <a:pt x="6751" y="8145"/>
                    <a:pt x="5299" y="7874"/>
                  </a:cubicBezTo>
                  <a:cubicBezTo>
                    <a:pt x="3847" y="7602"/>
                    <a:pt x="2940" y="7602"/>
                    <a:pt x="2032" y="7632"/>
                  </a:cubicBezTo>
                  <a:cubicBezTo>
                    <a:pt x="1125" y="7663"/>
                    <a:pt x="217" y="7723"/>
                    <a:pt x="36" y="7904"/>
                  </a:cubicBezTo>
                  <a:cubicBezTo>
                    <a:pt x="-146" y="8085"/>
                    <a:pt x="399" y="8387"/>
                    <a:pt x="1125" y="8537"/>
                  </a:cubicBezTo>
                  <a:cubicBezTo>
                    <a:pt x="1851" y="8688"/>
                    <a:pt x="2758" y="8688"/>
                    <a:pt x="4210" y="8568"/>
                  </a:cubicBezTo>
                  <a:cubicBezTo>
                    <a:pt x="5662" y="8447"/>
                    <a:pt x="7659" y="8206"/>
                    <a:pt x="9202" y="8085"/>
                  </a:cubicBezTo>
                  <a:cubicBezTo>
                    <a:pt x="10745" y="7964"/>
                    <a:pt x="11834" y="7964"/>
                    <a:pt x="12378" y="8175"/>
                  </a:cubicBezTo>
                  <a:cubicBezTo>
                    <a:pt x="12923" y="8387"/>
                    <a:pt x="12923" y="8809"/>
                    <a:pt x="13286" y="9111"/>
                  </a:cubicBezTo>
                  <a:cubicBezTo>
                    <a:pt x="13649" y="9412"/>
                    <a:pt x="14375" y="9593"/>
                    <a:pt x="15192" y="9623"/>
                  </a:cubicBezTo>
                  <a:cubicBezTo>
                    <a:pt x="16009" y="9654"/>
                    <a:pt x="16916" y="9533"/>
                    <a:pt x="17733" y="9322"/>
                  </a:cubicBezTo>
                  <a:cubicBezTo>
                    <a:pt x="18550" y="9111"/>
                    <a:pt x="19276" y="8809"/>
                    <a:pt x="19639" y="8960"/>
                  </a:cubicBezTo>
                  <a:cubicBezTo>
                    <a:pt x="20002" y="9111"/>
                    <a:pt x="20002" y="9714"/>
                    <a:pt x="20274" y="10951"/>
                  </a:cubicBezTo>
                  <a:cubicBezTo>
                    <a:pt x="20546" y="12188"/>
                    <a:pt x="21091" y="14058"/>
                    <a:pt x="21272" y="15838"/>
                  </a:cubicBezTo>
                  <a:cubicBezTo>
                    <a:pt x="21454" y="17618"/>
                    <a:pt x="21272" y="19307"/>
                    <a:pt x="20728" y="20303"/>
                  </a:cubicBezTo>
                  <a:cubicBezTo>
                    <a:pt x="20183" y="21298"/>
                    <a:pt x="19276" y="21600"/>
                    <a:pt x="17551" y="21419"/>
                  </a:cubicBezTo>
                  <a:cubicBezTo>
                    <a:pt x="15827" y="21238"/>
                    <a:pt x="13286" y="20574"/>
                    <a:pt x="11925" y="19880"/>
                  </a:cubicBezTo>
                  <a:cubicBezTo>
                    <a:pt x="10563" y="19187"/>
                    <a:pt x="10382" y="18463"/>
                    <a:pt x="10200" y="177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3871039" y="333788"/>
              <a:ext cx="211995" cy="21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71" fill="norm" stroke="1" extrusionOk="0">
                  <a:moveTo>
                    <a:pt x="247" y="4075"/>
                  </a:moveTo>
                  <a:cubicBezTo>
                    <a:pt x="33" y="3026"/>
                    <a:pt x="-181" y="1978"/>
                    <a:pt x="247" y="1244"/>
                  </a:cubicBezTo>
                  <a:cubicBezTo>
                    <a:pt x="674" y="510"/>
                    <a:pt x="1744" y="90"/>
                    <a:pt x="3348" y="510"/>
                  </a:cubicBezTo>
                  <a:cubicBezTo>
                    <a:pt x="4952" y="929"/>
                    <a:pt x="7090" y="2188"/>
                    <a:pt x="9015" y="4494"/>
                  </a:cubicBezTo>
                  <a:cubicBezTo>
                    <a:pt x="10940" y="6801"/>
                    <a:pt x="12651" y="10156"/>
                    <a:pt x="13506" y="12778"/>
                  </a:cubicBezTo>
                  <a:cubicBezTo>
                    <a:pt x="14362" y="15399"/>
                    <a:pt x="14362" y="17287"/>
                    <a:pt x="14041" y="18754"/>
                  </a:cubicBezTo>
                  <a:cubicBezTo>
                    <a:pt x="13720" y="20222"/>
                    <a:pt x="13078" y="21271"/>
                    <a:pt x="11902" y="21271"/>
                  </a:cubicBezTo>
                  <a:cubicBezTo>
                    <a:pt x="10726" y="21271"/>
                    <a:pt x="9015" y="20222"/>
                    <a:pt x="8267" y="17182"/>
                  </a:cubicBezTo>
                  <a:cubicBezTo>
                    <a:pt x="7518" y="14141"/>
                    <a:pt x="7732" y="9108"/>
                    <a:pt x="8908" y="5753"/>
                  </a:cubicBezTo>
                  <a:cubicBezTo>
                    <a:pt x="10084" y="2397"/>
                    <a:pt x="12223" y="720"/>
                    <a:pt x="14469" y="195"/>
                  </a:cubicBezTo>
                  <a:cubicBezTo>
                    <a:pt x="16714" y="-329"/>
                    <a:pt x="19067" y="300"/>
                    <a:pt x="21419" y="9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4134445" y="41489"/>
              <a:ext cx="596290" cy="48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68" fill="norm" stroke="1" extrusionOk="0">
                  <a:moveTo>
                    <a:pt x="1127" y="15141"/>
                  </a:moveTo>
                  <a:cubicBezTo>
                    <a:pt x="821" y="15424"/>
                    <a:pt x="514" y="15707"/>
                    <a:pt x="323" y="16320"/>
                  </a:cubicBezTo>
                  <a:cubicBezTo>
                    <a:pt x="131" y="16933"/>
                    <a:pt x="55" y="17876"/>
                    <a:pt x="16" y="18584"/>
                  </a:cubicBezTo>
                  <a:cubicBezTo>
                    <a:pt x="-22" y="19291"/>
                    <a:pt x="-22" y="19763"/>
                    <a:pt x="361" y="20046"/>
                  </a:cubicBezTo>
                  <a:cubicBezTo>
                    <a:pt x="744" y="20329"/>
                    <a:pt x="1510" y="20423"/>
                    <a:pt x="2238" y="19763"/>
                  </a:cubicBezTo>
                  <a:cubicBezTo>
                    <a:pt x="2965" y="19103"/>
                    <a:pt x="3655" y="17688"/>
                    <a:pt x="4114" y="16745"/>
                  </a:cubicBezTo>
                  <a:cubicBezTo>
                    <a:pt x="4574" y="15801"/>
                    <a:pt x="4804" y="15330"/>
                    <a:pt x="4880" y="15330"/>
                  </a:cubicBezTo>
                  <a:cubicBezTo>
                    <a:pt x="4957" y="15330"/>
                    <a:pt x="4880" y="15801"/>
                    <a:pt x="4918" y="16603"/>
                  </a:cubicBezTo>
                  <a:cubicBezTo>
                    <a:pt x="4957" y="17405"/>
                    <a:pt x="5110" y="18537"/>
                    <a:pt x="5340" y="19244"/>
                  </a:cubicBezTo>
                  <a:cubicBezTo>
                    <a:pt x="5569" y="19952"/>
                    <a:pt x="5876" y="20234"/>
                    <a:pt x="6259" y="20282"/>
                  </a:cubicBezTo>
                  <a:cubicBezTo>
                    <a:pt x="6642" y="20329"/>
                    <a:pt x="7101" y="20140"/>
                    <a:pt x="7714" y="18725"/>
                  </a:cubicBezTo>
                  <a:cubicBezTo>
                    <a:pt x="8327" y="17310"/>
                    <a:pt x="9093" y="14669"/>
                    <a:pt x="9667" y="11793"/>
                  </a:cubicBezTo>
                  <a:cubicBezTo>
                    <a:pt x="10242" y="8916"/>
                    <a:pt x="10625" y="5803"/>
                    <a:pt x="10816" y="4011"/>
                  </a:cubicBezTo>
                  <a:cubicBezTo>
                    <a:pt x="11008" y="2219"/>
                    <a:pt x="11008" y="1747"/>
                    <a:pt x="11046" y="1181"/>
                  </a:cubicBezTo>
                  <a:cubicBezTo>
                    <a:pt x="11084" y="615"/>
                    <a:pt x="11161" y="-45"/>
                    <a:pt x="11199" y="2"/>
                  </a:cubicBezTo>
                  <a:cubicBezTo>
                    <a:pt x="11238" y="49"/>
                    <a:pt x="11238" y="804"/>
                    <a:pt x="11123" y="2879"/>
                  </a:cubicBezTo>
                  <a:cubicBezTo>
                    <a:pt x="11008" y="4954"/>
                    <a:pt x="10778" y="8350"/>
                    <a:pt x="10663" y="11227"/>
                  </a:cubicBezTo>
                  <a:cubicBezTo>
                    <a:pt x="10548" y="14103"/>
                    <a:pt x="10548" y="16462"/>
                    <a:pt x="10548" y="17924"/>
                  </a:cubicBezTo>
                  <a:cubicBezTo>
                    <a:pt x="10548" y="19386"/>
                    <a:pt x="10548" y="19952"/>
                    <a:pt x="10663" y="20423"/>
                  </a:cubicBezTo>
                  <a:cubicBezTo>
                    <a:pt x="10778" y="20895"/>
                    <a:pt x="11008" y="21272"/>
                    <a:pt x="11314" y="21414"/>
                  </a:cubicBezTo>
                  <a:cubicBezTo>
                    <a:pt x="11621" y="21555"/>
                    <a:pt x="12004" y="21461"/>
                    <a:pt x="12846" y="20612"/>
                  </a:cubicBezTo>
                  <a:cubicBezTo>
                    <a:pt x="13689" y="19763"/>
                    <a:pt x="14991" y="18159"/>
                    <a:pt x="15872" y="16745"/>
                  </a:cubicBezTo>
                  <a:cubicBezTo>
                    <a:pt x="16752" y="15330"/>
                    <a:pt x="17212" y="14103"/>
                    <a:pt x="17442" y="13207"/>
                  </a:cubicBezTo>
                  <a:cubicBezTo>
                    <a:pt x="17672" y="12311"/>
                    <a:pt x="17672" y="11745"/>
                    <a:pt x="17442" y="11462"/>
                  </a:cubicBezTo>
                  <a:cubicBezTo>
                    <a:pt x="17212" y="11179"/>
                    <a:pt x="16752" y="11179"/>
                    <a:pt x="15872" y="11887"/>
                  </a:cubicBezTo>
                  <a:cubicBezTo>
                    <a:pt x="14991" y="12594"/>
                    <a:pt x="13689" y="14009"/>
                    <a:pt x="12961" y="15330"/>
                  </a:cubicBezTo>
                  <a:cubicBezTo>
                    <a:pt x="12233" y="16650"/>
                    <a:pt x="12080" y="17876"/>
                    <a:pt x="12387" y="18725"/>
                  </a:cubicBezTo>
                  <a:cubicBezTo>
                    <a:pt x="12693" y="19574"/>
                    <a:pt x="13459" y="20046"/>
                    <a:pt x="15067" y="20046"/>
                  </a:cubicBezTo>
                  <a:cubicBezTo>
                    <a:pt x="16676" y="20046"/>
                    <a:pt x="19127" y="19574"/>
                    <a:pt x="21578" y="19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1243593" y="1083657"/>
              <a:ext cx="134342" cy="42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59" fill="norm" stroke="1" extrusionOk="0">
                  <a:moveTo>
                    <a:pt x="18100" y="2394"/>
                  </a:moveTo>
                  <a:cubicBezTo>
                    <a:pt x="17768" y="1638"/>
                    <a:pt x="17436" y="882"/>
                    <a:pt x="16439" y="450"/>
                  </a:cubicBezTo>
                  <a:cubicBezTo>
                    <a:pt x="15442" y="18"/>
                    <a:pt x="13780" y="-90"/>
                    <a:pt x="12451" y="72"/>
                  </a:cubicBezTo>
                  <a:cubicBezTo>
                    <a:pt x="11122" y="234"/>
                    <a:pt x="10125" y="666"/>
                    <a:pt x="8131" y="2286"/>
                  </a:cubicBezTo>
                  <a:cubicBezTo>
                    <a:pt x="6137" y="3906"/>
                    <a:pt x="3146" y="6714"/>
                    <a:pt x="1485" y="9846"/>
                  </a:cubicBezTo>
                  <a:cubicBezTo>
                    <a:pt x="-177" y="12978"/>
                    <a:pt x="-509" y="16434"/>
                    <a:pt x="820" y="18540"/>
                  </a:cubicBezTo>
                  <a:cubicBezTo>
                    <a:pt x="2149" y="20646"/>
                    <a:pt x="5140" y="21402"/>
                    <a:pt x="8796" y="21456"/>
                  </a:cubicBezTo>
                  <a:cubicBezTo>
                    <a:pt x="12451" y="21510"/>
                    <a:pt x="16771" y="20862"/>
                    <a:pt x="21091" y="202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1581134" y="1187717"/>
              <a:ext cx="190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521"/>
                    <a:pt x="4800" y="9042"/>
                    <a:pt x="8400" y="12558"/>
                  </a:cubicBezTo>
                  <a:cubicBezTo>
                    <a:pt x="12000" y="16074"/>
                    <a:pt x="16800" y="18586"/>
                    <a:pt x="19200" y="19926"/>
                  </a:cubicBezTo>
                  <a:cubicBezTo>
                    <a:pt x="21600" y="21265"/>
                    <a:pt x="21600" y="2143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1396984" y="1162317"/>
              <a:ext cx="3238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29" y="18400"/>
                    <a:pt x="2259" y="15200"/>
                    <a:pt x="5435" y="11800"/>
                  </a:cubicBezTo>
                  <a:cubicBezTo>
                    <a:pt x="8612" y="8400"/>
                    <a:pt x="13835" y="4800"/>
                    <a:pt x="16871" y="2800"/>
                  </a:cubicBezTo>
                  <a:cubicBezTo>
                    <a:pt x="19906" y="800"/>
                    <a:pt x="20753" y="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1790684" y="1040204"/>
              <a:ext cx="176211" cy="40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279" fill="norm" stroke="1" extrusionOk="0">
                  <a:moveTo>
                    <a:pt x="3014" y="6390"/>
                  </a:moveTo>
                  <a:cubicBezTo>
                    <a:pt x="3265" y="9381"/>
                    <a:pt x="3516" y="12372"/>
                    <a:pt x="3767" y="14477"/>
                  </a:cubicBezTo>
                  <a:cubicBezTo>
                    <a:pt x="4019" y="16581"/>
                    <a:pt x="4270" y="17800"/>
                    <a:pt x="4395" y="18907"/>
                  </a:cubicBezTo>
                  <a:cubicBezTo>
                    <a:pt x="4521" y="20015"/>
                    <a:pt x="4521" y="21012"/>
                    <a:pt x="4270" y="21233"/>
                  </a:cubicBezTo>
                  <a:cubicBezTo>
                    <a:pt x="4019" y="21455"/>
                    <a:pt x="3516" y="20901"/>
                    <a:pt x="3140" y="18797"/>
                  </a:cubicBezTo>
                  <a:cubicBezTo>
                    <a:pt x="2763" y="16692"/>
                    <a:pt x="2512" y="13037"/>
                    <a:pt x="2888" y="9880"/>
                  </a:cubicBezTo>
                  <a:cubicBezTo>
                    <a:pt x="3265" y="6723"/>
                    <a:pt x="4270" y="4064"/>
                    <a:pt x="5149" y="2513"/>
                  </a:cubicBezTo>
                  <a:cubicBezTo>
                    <a:pt x="6028" y="963"/>
                    <a:pt x="6781" y="520"/>
                    <a:pt x="8037" y="243"/>
                  </a:cubicBezTo>
                  <a:cubicBezTo>
                    <a:pt x="9293" y="-34"/>
                    <a:pt x="11051" y="-145"/>
                    <a:pt x="13060" y="298"/>
                  </a:cubicBezTo>
                  <a:cubicBezTo>
                    <a:pt x="15070" y="741"/>
                    <a:pt x="17330" y="1738"/>
                    <a:pt x="18963" y="3178"/>
                  </a:cubicBezTo>
                  <a:cubicBezTo>
                    <a:pt x="20595" y="4618"/>
                    <a:pt x="21600" y="6501"/>
                    <a:pt x="20344" y="8107"/>
                  </a:cubicBezTo>
                  <a:cubicBezTo>
                    <a:pt x="19088" y="9713"/>
                    <a:pt x="15572" y="11043"/>
                    <a:pt x="11805" y="11818"/>
                  </a:cubicBezTo>
                  <a:cubicBezTo>
                    <a:pt x="8037" y="12593"/>
                    <a:pt x="4019" y="12815"/>
                    <a:pt x="0" y="130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2240971" y="1046888"/>
              <a:ext cx="838764" cy="44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08" fill="norm" stroke="1" extrusionOk="0">
                  <a:moveTo>
                    <a:pt x="178" y="13387"/>
                  </a:moveTo>
                  <a:cubicBezTo>
                    <a:pt x="69" y="12871"/>
                    <a:pt x="-40" y="12354"/>
                    <a:pt x="14" y="11941"/>
                  </a:cubicBezTo>
                  <a:cubicBezTo>
                    <a:pt x="69" y="11527"/>
                    <a:pt x="286" y="11217"/>
                    <a:pt x="695" y="11217"/>
                  </a:cubicBezTo>
                  <a:cubicBezTo>
                    <a:pt x="1103" y="11217"/>
                    <a:pt x="1701" y="11527"/>
                    <a:pt x="2436" y="12561"/>
                  </a:cubicBezTo>
                  <a:cubicBezTo>
                    <a:pt x="3170" y="13594"/>
                    <a:pt x="4041" y="15351"/>
                    <a:pt x="4449" y="16901"/>
                  </a:cubicBezTo>
                  <a:cubicBezTo>
                    <a:pt x="4857" y="18452"/>
                    <a:pt x="4802" y="19795"/>
                    <a:pt x="4639" y="20570"/>
                  </a:cubicBezTo>
                  <a:cubicBezTo>
                    <a:pt x="4476" y="21345"/>
                    <a:pt x="4204" y="21552"/>
                    <a:pt x="3959" y="21500"/>
                  </a:cubicBezTo>
                  <a:cubicBezTo>
                    <a:pt x="3714" y="21449"/>
                    <a:pt x="3497" y="21139"/>
                    <a:pt x="3279" y="19847"/>
                  </a:cubicBezTo>
                  <a:cubicBezTo>
                    <a:pt x="3061" y="18555"/>
                    <a:pt x="2844" y="16281"/>
                    <a:pt x="3061" y="14421"/>
                  </a:cubicBezTo>
                  <a:cubicBezTo>
                    <a:pt x="3279" y="12561"/>
                    <a:pt x="3932" y="11114"/>
                    <a:pt x="4666" y="10287"/>
                  </a:cubicBezTo>
                  <a:cubicBezTo>
                    <a:pt x="5401" y="9460"/>
                    <a:pt x="6217" y="9253"/>
                    <a:pt x="6679" y="9408"/>
                  </a:cubicBezTo>
                  <a:cubicBezTo>
                    <a:pt x="7142" y="9563"/>
                    <a:pt x="7251" y="10080"/>
                    <a:pt x="7278" y="10855"/>
                  </a:cubicBezTo>
                  <a:cubicBezTo>
                    <a:pt x="7305" y="11630"/>
                    <a:pt x="7251" y="12664"/>
                    <a:pt x="7251" y="13697"/>
                  </a:cubicBezTo>
                  <a:cubicBezTo>
                    <a:pt x="7251" y="14731"/>
                    <a:pt x="7305" y="15764"/>
                    <a:pt x="7387" y="16643"/>
                  </a:cubicBezTo>
                  <a:cubicBezTo>
                    <a:pt x="7468" y="17521"/>
                    <a:pt x="7577" y="18245"/>
                    <a:pt x="7768" y="18607"/>
                  </a:cubicBezTo>
                  <a:cubicBezTo>
                    <a:pt x="7958" y="18968"/>
                    <a:pt x="8230" y="18968"/>
                    <a:pt x="8611" y="18193"/>
                  </a:cubicBezTo>
                  <a:cubicBezTo>
                    <a:pt x="8992" y="17418"/>
                    <a:pt x="9481" y="15868"/>
                    <a:pt x="9835" y="14731"/>
                  </a:cubicBezTo>
                  <a:cubicBezTo>
                    <a:pt x="10189" y="13594"/>
                    <a:pt x="10406" y="12871"/>
                    <a:pt x="10515" y="12922"/>
                  </a:cubicBezTo>
                  <a:cubicBezTo>
                    <a:pt x="10624" y="12974"/>
                    <a:pt x="10624" y="13801"/>
                    <a:pt x="10760" y="14473"/>
                  </a:cubicBezTo>
                  <a:cubicBezTo>
                    <a:pt x="10896" y="15144"/>
                    <a:pt x="11168" y="15661"/>
                    <a:pt x="11440" y="15868"/>
                  </a:cubicBezTo>
                  <a:cubicBezTo>
                    <a:pt x="11712" y="16074"/>
                    <a:pt x="11984" y="15971"/>
                    <a:pt x="12365" y="15041"/>
                  </a:cubicBezTo>
                  <a:cubicBezTo>
                    <a:pt x="12746" y="14111"/>
                    <a:pt x="13236" y="12354"/>
                    <a:pt x="13589" y="9874"/>
                  </a:cubicBezTo>
                  <a:cubicBezTo>
                    <a:pt x="13943" y="7393"/>
                    <a:pt x="14161" y="4189"/>
                    <a:pt x="14269" y="2329"/>
                  </a:cubicBezTo>
                  <a:cubicBezTo>
                    <a:pt x="14378" y="469"/>
                    <a:pt x="14378" y="-48"/>
                    <a:pt x="14324" y="4"/>
                  </a:cubicBezTo>
                  <a:cubicBezTo>
                    <a:pt x="14269" y="55"/>
                    <a:pt x="14161" y="675"/>
                    <a:pt x="14052" y="2587"/>
                  </a:cubicBezTo>
                  <a:cubicBezTo>
                    <a:pt x="13943" y="4499"/>
                    <a:pt x="13834" y="7703"/>
                    <a:pt x="13834" y="10132"/>
                  </a:cubicBezTo>
                  <a:cubicBezTo>
                    <a:pt x="13834" y="12561"/>
                    <a:pt x="13943" y="14214"/>
                    <a:pt x="14133" y="15454"/>
                  </a:cubicBezTo>
                  <a:cubicBezTo>
                    <a:pt x="14324" y="16695"/>
                    <a:pt x="14596" y="17521"/>
                    <a:pt x="14868" y="17986"/>
                  </a:cubicBezTo>
                  <a:cubicBezTo>
                    <a:pt x="15140" y="18452"/>
                    <a:pt x="15412" y="18555"/>
                    <a:pt x="15738" y="18245"/>
                  </a:cubicBezTo>
                  <a:cubicBezTo>
                    <a:pt x="16065" y="17935"/>
                    <a:pt x="16446" y="17211"/>
                    <a:pt x="16881" y="15868"/>
                  </a:cubicBezTo>
                  <a:cubicBezTo>
                    <a:pt x="17316" y="14524"/>
                    <a:pt x="17806" y="12561"/>
                    <a:pt x="18023" y="11269"/>
                  </a:cubicBezTo>
                  <a:cubicBezTo>
                    <a:pt x="18241" y="9977"/>
                    <a:pt x="18187" y="9357"/>
                    <a:pt x="18023" y="9098"/>
                  </a:cubicBezTo>
                  <a:cubicBezTo>
                    <a:pt x="17860" y="8840"/>
                    <a:pt x="17588" y="8943"/>
                    <a:pt x="17235" y="9563"/>
                  </a:cubicBezTo>
                  <a:cubicBezTo>
                    <a:pt x="16881" y="10184"/>
                    <a:pt x="16446" y="11320"/>
                    <a:pt x="16228" y="12457"/>
                  </a:cubicBezTo>
                  <a:cubicBezTo>
                    <a:pt x="16010" y="13594"/>
                    <a:pt x="16010" y="14731"/>
                    <a:pt x="16119" y="15454"/>
                  </a:cubicBezTo>
                  <a:cubicBezTo>
                    <a:pt x="16228" y="16178"/>
                    <a:pt x="16446" y="16488"/>
                    <a:pt x="17153" y="16281"/>
                  </a:cubicBezTo>
                  <a:cubicBezTo>
                    <a:pt x="17860" y="16074"/>
                    <a:pt x="19057" y="15351"/>
                    <a:pt x="19873" y="14679"/>
                  </a:cubicBezTo>
                  <a:cubicBezTo>
                    <a:pt x="20689" y="14008"/>
                    <a:pt x="21125" y="13387"/>
                    <a:pt x="21560" y="127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3088327" y="965467"/>
              <a:ext cx="145397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5" h="21600" fill="norm" stroke="1" extrusionOk="0">
                  <a:moveTo>
                    <a:pt x="575" y="0"/>
                  </a:moveTo>
                  <a:cubicBezTo>
                    <a:pt x="-17" y="414"/>
                    <a:pt x="-609" y="828"/>
                    <a:pt x="1314" y="2276"/>
                  </a:cubicBezTo>
                  <a:cubicBezTo>
                    <a:pt x="3238" y="3724"/>
                    <a:pt x="7676" y="6207"/>
                    <a:pt x="11523" y="8607"/>
                  </a:cubicBezTo>
                  <a:cubicBezTo>
                    <a:pt x="15369" y="11007"/>
                    <a:pt x="18624" y="13324"/>
                    <a:pt x="19807" y="15186"/>
                  </a:cubicBezTo>
                  <a:cubicBezTo>
                    <a:pt x="20991" y="17048"/>
                    <a:pt x="20103" y="18455"/>
                    <a:pt x="17588" y="19448"/>
                  </a:cubicBezTo>
                  <a:cubicBezTo>
                    <a:pt x="15073" y="20441"/>
                    <a:pt x="10931" y="21021"/>
                    <a:pt x="678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4972033" y="109869"/>
              <a:ext cx="188734" cy="151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447" fill="norm" stroke="1" extrusionOk="0">
                  <a:moveTo>
                    <a:pt x="0" y="1148"/>
                  </a:moveTo>
                  <a:cubicBezTo>
                    <a:pt x="704" y="757"/>
                    <a:pt x="1409" y="367"/>
                    <a:pt x="2935" y="156"/>
                  </a:cubicBezTo>
                  <a:cubicBezTo>
                    <a:pt x="4461" y="-54"/>
                    <a:pt x="6809" y="-84"/>
                    <a:pt x="9743" y="261"/>
                  </a:cubicBezTo>
                  <a:cubicBezTo>
                    <a:pt x="12678" y="607"/>
                    <a:pt x="16200" y="1328"/>
                    <a:pt x="18430" y="2184"/>
                  </a:cubicBezTo>
                  <a:cubicBezTo>
                    <a:pt x="20661" y="3040"/>
                    <a:pt x="21600" y="4032"/>
                    <a:pt x="20426" y="5053"/>
                  </a:cubicBezTo>
                  <a:cubicBezTo>
                    <a:pt x="19252" y="6075"/>
                    <a:pt x="15965" y="7126"/>
                    <a:pt x="13148" y="8072"/>
                  </a:cubicBezTo>
                  <a:cubicBezTo>
                    <a:pt x="10330" y="9019"/>
                    <a:pt x="7983" y="9860"/>
                    <a:pt x="7513" y="10581"/>
                  </a:cubicBezTo>
                  <a:cubicBezTo>
                    <a:pt x="7043" y="11302"/>
                    <a:pt x="8452" y="11903"/>
                    <a:pt x="9861" y="12654"/>
                  </a:cubicBezTo>
                  <a:cubicBezTo>
                    <a:pt x="11270" y="13405"/>
                    <a:pt x="12678" y="14306"/>
                    <a:pt x="14204" y="15192"/>
                  </a:cubicBezTo>
                  <a:cubicBezTo>
                    <a:pt x="15730" y="16078"/>
                    <a:pt x="17374" y="16950"/>
                    <a:pt x="18430" y="17836"/>
                  </a:cubicBezTo>
                  <a:cubicBezTo>
                    <a:pt x="19487" y="18722"/>
                    <a:pt x="19957" y="19623"/>
                    <a:pt x="18900" y="20254"/>
                  </a:cubicBezTo>
                  <a:cubicBezTo>
                    <a:pt x="17843" y="20885"/>
                    <a:pt x="15261" y="21246"/>
                    <a:pt x="12561" y="21381"/>
                  </a:cubicBezTo>
                  <a:cubicBezTo>
                    <a:pt x="9861" y="21516"/>
                    <a:pt x="7043" y="21426"/>
                    <a:pt x="4930" y="21261"/>
                  </a:cubicBezTo>
                  <a:cubicBezTo>
                    <a:pt x="2817" y="21095"/>
                    <a:pt x="1409" y="20855"/>
                    <a:pt x="0" y="206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5821411" y="60504"/>
              <a:ext cx="503174" cy="71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46" fill="norm" stroke="1" extrusionOk="0">
                  <a:moveTo>
                    <a:pt x="2776" y="5625"/>
                  </a:moveTo>
                  <a:cubicBezTo>
                    <a:pt x="2324" y="5562"/>
                    <a:pt x="1872" y="5498"/>
                    <a:pt x="1420" y="5466"/>
                  </a:cubicBezTo>
                  <a:cubicBezTo>
                    <a:pt x="969" y="5435"/>
                    <a:pt x="517" y="5435"/>
                    <a:pt x="246" y="5085"/>
                  </a:cubicBezTo>
                  <a:cubicBezTo>
                    <a:pt x="-26" y="4736"/>
                    <a:pt x="-116" y="4037"/>
                    <a:pt x="200" y="3211"/>
                  </a:cubicBezTo>
                  <a:cubicBezTo>
                    <a:pt x="517" y="2385"/>
                    <a:pt x="1240" y="1432"/>
                    <a:pt x="1917" y="829"/>
                  </a:cubicBezTo>
                  <a:cubicBezTo>
                    <a:pt x="2595" y="225"/>
                    <a:pt x="3228" y="-29"/>
                    <a:pt x="3635" y="3"/>
                  </a:cubicBezTo>
                  <a:cubicBezTo>
                    <a:pt x="4041" y="35"/>
                    <a:pt x="4222" y="352"/>
                    <a:pt x="4493" y="1496"/>
                  </a:cubicBezTo>
                  <a:cubicBezTo>
                    <a:pt x="4764" y="2639"/>
                    <a:pt x="5126" y="4609"/>
                    <a:pt x="5397" y="6642"/>
                  </a:cubicBezTo>
                  <a:cubicBezTo>
                    <a:pt x="5668" y="8675"/>
                    <a:pt x="5849" y="10771"/>
                    <a:pt x="5849" y="12010"/>
                  </a:cubicBezTo>
                  <a:cubicBezTo>
                    <a:pt x="5849" y="13249"/>
                    <a:pt x="5668" y="13630"/>
                    <a:pt x="5397" y="13947"/>
                  </a:cubicBezTo>
                  <a:cubicBezTo>
                    <a:pt x="5126" y="14265"/>
                    <a:pt x="4764" y="14519"/>
                    <a:pt x="4358" y="14646"/>
                  </a:cubicBezTo>
                  <a:cubicBezTo>
                    <a:pt x="3951" y="14773"/>
                    <a:pt x="3499" y="14773"/>
                    <a:pt x="3092" y="14615"/>
                  </a:cubicBezTo>
                  <a:cubicBezTo>
                    <a:pt x="2686" y="14456"/>
                    <a:pt x="2324" y="14138"/>
                    <a:pt x="2234" y="13471"/>
                  </a:cubicBezTo>
                  <a:cubicBezTo>
                    <a:pt x="2143" y="12804"/>
                    <a:pt x="2324" y="11787"/>
                    <a:pt x="3318" y="10549"/>
                  </a:cubicBezTo>
                  <a:cubicBezTo>
                    <a:pt x="4312" y="9310"/>
                    <a:pt x="6120" y="7849"/>
                    <a:pt x="7882" y="6292"/>
                  </a:cubicBezTo>
                  <a:cubicBezTo>
                    <a:pt x="9645" y="4736"/>
                    <a:pt x="11362" y="3084"/>
                    <a:pt x="12311" y="2067"/>
                  </a:cubicBezTo>
                  <a:cubicBezTo>
                    <a:pt x="13260" y="1051"/>
                    <a:pt x="13440" y="670"/>
                    <a:pt x="13350" y="702"/>
                  </a:cubicBezTo>
                  <a:cubicBezTo>
                    <a:pt x="13260" y="733"/>
                    <a:pt x="12898" y="1178"/>
                    <a:pt x="12356" y="2417"/>
                  </a:cubicBezTo>
                  <a:cubicBezTo>
                    <a:pt x="11814" y="3656"/>
                    <a:pt x="11091" y="5689"/>
                    <a:pt x="10503" y="7753"/>
                  </a:cubicBezTo>
                  <a:cubicBezTo>
                    <a:pt x="9916" y="9818"/>
                    <a:pt x="9464" y="11915"/>
                    <a:pt x="9193" y="13852"/>
                  </a:cubicBezTo>
                  <a:cubicBezTo>
                    <a:pt x="8922" y="15790"/>
                    <a:pt x="8831" y="17569"/>
                    <a:pt x="8922" y="18807"/>
                  </a:cubicBezTo>
                  <a:cubicBezTo>
                    <a:pt x="9012" y="20046"/>
                    <a:pt x="9283" y="20745"/>
                    <a:pt x="9780" y="21126"/>
                  </a:cubicBezTo>
                  <a:cubicBezTo>
                    <a:pt x="10277" y="21507"/>
                    <a:pt x="11000" y="21571"/>
                    <a:pt x="11769" y="21190"/>
                  </a:cubicBezTo>
                  <a:cubicBezTo>
                    <a:pt x="12537" y="20809"/>
                    <a:pt x="13350" y="19983"/>
                    <a:pt x="13802" y="18935"/>
                  </a:cubicBezTo>
                  <a:cubicBezTo>
                    <a:pt x="14254" y="17886"/>
                    <a:pt x="14344" y="16616"/>
                    <a:pt x="14344" y="15822"/>
                  </a:cubicBezTo>
                  <a:cubicBezTo>
                    <a:pt x="14344" y="15027"/>
                    <a:pt x="14254" y="14710"/>
                    <a:pt x="14073" y="14424"/>
                  </a:cubicBezTo>
                  <a:cubicBezTo>
                    <a:pt x="13892" y="14138"/>
                    <a:pt x="13621" y="13884"/>
                    <a:pt x="13847" y="13693"/>
                  </a:cubicBezTo>
                  <a:cubicBezTo>
                    <a:pt x="14073" y="13503"/>
                    <a:pt x="14796" y="13376"/>
                    <a:pt x="16152" y="12963"/>
                  </a:cubicBezTo>
                  <a:cubicBezTo>
                    <a:pt x="17507" y="12550"/>
                    <a:pt x="19496" y="11851"/>
                    <a:pt x="21484" y="111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6847169" y="88604"/>
              <a:ext cx="220366" cy="46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49" fill="norm" stroke="1" extrusionOk="0">
                  <a:moveTo>
                    <a:pt x="20183" y="316"/>
                  </a:moveTo>
                  <a:cubicBezTo>
                    <a:pt x="15657" y="123"/>
                    <a:pt x="11131" y="-71"/>
                    <a:pt x="8251" y="26"/>
                  </a:cubicBezTo>
                  <a:cubicBezTo>
                    <a:pt x="5371" y="123"/>
                    <a:pt x="4137" y="510"/>
                    <a:pt x="3417" y="994"/>
                  </a:cubicBezTo>
                  <a:cubicBezTo>
                    <a:pt x="2697" y="1479"/>
                    <a:pt x="2491" y="2060"/>
                    <a:pt x="2800" y="2496"/>
                  </a:cubicBezTo>
                  <a:cubicBezTo>
                    <a:pt x="3108" y="2932"/>
                    <a:pt x="3931" y="3222"/>
                    <a:pt x="5371" y="3997"/>
                  </a:cubicBezTo>
                  <a:cubicBezTo>
                    <a:pt x="6811" y="4772"/>
                    <a:pt x="8868" y="6031"/>
                    <a:pt x="9897" y="6951"/>
                  </a:cubicBezTo>
                  <a:cubicBezTo>
                    <a:pt x="10926" y="7872"/>
                    <a:pt x="10926" y="8453"/>
                    <a:pt x="10720" y="8986"/>
                  </a:cubicBezTo>
                  <a:cubicBezTo>
                    <a:pt x="10514" y="9518"/>
                    <a:pt x="10103" y="10003"/>
                    <a:pt x="9383" y="10342"/>
                  </a:cubicBezTo>
                  <a:cubicBezTo>
                    <a:pt x="8663" y="10681"/>
                    <a:pt x="7634" y="10874"/>
                    <a:pt x="6606" y="11020"/>
                  </a:cubicBezTo>
                  <a:cubicBezTo>
                    <a:pt x="5577" y="11165"/>
                    <a:pt x="4548" y="11262"/>
                    <a:pt x="3211" y="11213"/>
                  </a:cubicBezTo>
                  <a:cubicBezTo>
                    <a:pt x="1874" y="11165"/>
                    <a:pt x="228" y="10971"/>
                    <a:pt x="23" y="10826"/>
                  </a:cubicBezTo>
                  <a:cubicBezTo>
                    <a:pt x="-183" y="10681"/>
                    <a:pt x="1051" y="10584"/>
                    <a:pt x="2594" y="10729"/>
                  </a:cubicBezTo>
                  <a:cubicBezTo>
                    <a:pt x="4137" y="10874"/>
                    <a:pt x="5988" y="11262"/>
                    <a:pt x="7326" y="11649"/>
                  </a:cubicBezTo>
                  <a:cubicBezTo>
                    <a:pt x="8663" y="12037"/>
                    <a:pt x="9486" y="12424"/>
                    <a:pt x="9897" y="12908"/>
                  </a:cubicBezTo>
                  <a:cubicBezTo>
                    <a:pt x="10308" y="13393"/>
                    <a:pt x="10308" y="13974"/>
                    <a:pt x="9074" y="15185"/>
                  </a:cubicBezTo>
                  <a:cubicBezTo>
                    <a:pt x="7840" y="16395"/>
                    <a:pt x="5371" y="18236"/>
                    <a:pt x="4034" y="19398"/>
                  </a:cubicBezTo>
                  <a:cubicBezTo>
                    <a:pt x="2697" y="20560"/>
                    <a:pt x="2491" y="21045"/>
                    <a:pt x="3108" y="21287"/>
                  </a:cubicBezTo>
                  <a:cubicBezTo>
                    <a:pt x="3726" y="21529"/>
                    <a:pt x="5166" y="21529"/>
                    <a:pt x="8354" y="21093"/>
                  </a:cubicBezTo>
                  <a:cubicBezTo>
                    <a:pt x="11543" y="20657"/>
                    <a:pt x="16480" y="19786"/>
                    <a:pt x="21417" y="189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7195328" y="109919"/>
              <a:ext cx="208757" cy="38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64" fill="norm" stroke="1" extrusionOk="0">
                  <a:moveTo>
                    <a:pt x="21303" y="617"/>
                  </a:moveTo>
                  <a:cubicBezTo>
                    <a:pt x="20439" y="261"/>
                    <a:pt x="19575" y="-95"/>
                    <a:pt x="17307" y="24"/>
                  </a:cubicBezTo>
                  <a:cubicBezTo>
                    <a:pt x="15039" y="142"/>
                    <a:pt x="11367" y="736"/>
                    <a:pt x="8667" y="1448"/>
                  </a:cubicBezTo>
                  <a:cubicBezTo>
                    <a:pt x="5967" y="2160"/>
                    <a:pt x="4239" y="2991"/>
                    <a:pt x="3159" y="4830"/>
                  </a:cubicBezTo>
                  <a:cubicBezTo>
                    <a:pt x="2079" y="6670"/>
                    <a:pt x="1647" y="9518"/>
                    <a:pt x="1215" y="12129"/>
                  </a:cubicBezTo>
                  <a:cubicBezTo>
                    <a:pt x="783" y="14740"/>
                    <a:pt x="351" y="17114"/>
                    <a:pt x="135" y="18597"/>
                  </a:cubicBezTo>
                  <a:cubicBezTo>
                    <a:pt x="-81" y="20081"/>
                    <a:pt x="-81" y="20674"/>
                    <a:pt x="459" y="21030"/>
                  </a:cubicBezTo>
                  <a:cubicBezTo>
                    <a:pt x="999" y="21386"/>
                    <a:pt x="2079" y="21505"/>
                    <a:pt x="4887" y="21149"/>
                  </a:cubicBezTo>
                  <a:cubicBezTo>
                    <a:pt x="7695" y="20793"/>
                    <a:pt x="12231" y="19962"/>
                    <a:pt x="15147" y="19428"/>
                  </a:cubicBezTo>
                  <a:cubicBezTo>
                    <a:pt x="18063" y="18894"/>
                    <a:pt x="19359" y="18657"/>
                    <a:pt x="20223" y="18241"/>
                  </a:cubicBezTo>
                  <a:cubicBezTo>
                    <a:pt x="21087" y="17826"/>
                    <a:pt x="21519" y="17232"/>
                    <a:pt x="21087" y="16698"/>
                  </a:cubicBezTo>
                  <a:cubicBezTo>
                    <a:pt x="20655" y="16164"/>
                    <a:pt x="19359" y="15690"/>
                    <a:pt x="18063" y="152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7270733" y="292367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7594583" y="419367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7715233" y="533667"/>
              <a:ext cx="444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8000983" y="77913"/>
              <a:ext cx="222251" cy="37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21600" y="1718"/>
                  </a:moveTo>
                  <a:cubicBezTo>
                    <a:pt x="20983" y="1118"/>
                    <a:pt x="20366" y="518"/>
                    <a:pt x="18309" y="218"/>
                  </a:cubicBezTo>
                  <a:cubicBezTo>
                    <a:pt x="16251" y="-82"/>
                    <a:pt x="12754" y="-82"/>
                    <a:pt x="9977" y="278"/>
                  </a:cubicBezTo>
                  <a:cubicBezTo>
                    <a:pt x="7200" y="638"/>
                    <a:pt x="5143" y="1358"/>
                    <a:pt x="3703" y="2858"/>
                  </a:cubicBezTo>
                  <a:cubicBezTo>
                    <a:pt x="2263" y="4358"/>
                    <a:pt x="1440" y="6638"/>
                    <a:pt x="926" y="9278"/>
                  </a:cubicBezTo>
                  <a:cubicBezTo>
                    <a:pt x="411" y="11918"/>
                    <a:pt x="206" y="14918"/>
                    <a:pt x="103" y="16718"/>
                  </a:cubicBezTo>
                  <a:cubicBezTo>
                    <a:pt x="0" y="18518"/>
                    <a:pt x="0" y="19118"/>
                    <a:pt x="0" y="19718"/>
                  </a:cubicBezTo>
                  <a:cubicBezTo>
                    <a:pt x="0" y="20318"/>
                    <a:pt x="0" y="20918"/>
                    <a:pt x="823" y="21218"/>
                  </a:cubicBezTo>
                  <a:cubicBezTo>
                    <a:pt x="1646" y="21518"/>
                    <a:pt x="3291" y="21518"/>
                    <a:pt x="6686" y="21458"/>
                  </a:cubicBezTo>
                  <a:cubicBezTo>
                    <a:pt x="10080" y="21398"/>
                    <a:pt x="15223" y="21278"/>
                    <a:pt x="20366" y="211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8013683" y="279667"/>
              <a:ext cx="2540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1710" y="12300"/>
                  </a:cubicBezTo>
                  <a:cubicBezTo>
                    <a:pt x="3420" y="9000"/>
                    <a:pt x="6840" y="5400"/>
                    <a:pt x="10440" y="3300"/>
                  </a:cubicBezTo>
                  <a:cubicBezTo>
                    <a:pt x="14040" y="1200"/>
                    <a:pt x="17820" y="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8305783" y="355867"/>
              <a:ext cx="177801" cy="17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1543"/>
                  </a:moveTo>
                  <a:cubicBezTo>
                    <a:pt x="1029" y="771"/>
                    <a:pt x="2057" y="0"/>
                    <a:pt x="3729" y="0"/>
                  </a:cubicBezTo>
                  <a:cubicBezTo>
                    <a:pt x="5400" y="0"/>
                    <a:pt x="7714" y="771"/>
                    <a:pt x="8743" y="3214"/>
                  </a:cubicBezTo>
                  <a:cubicBezTo>
                    <a:pt x="9771" y="5657"/>
                    <a:pt x="9514" y="9771"/>
                    <a:pt x="9000" y="12343"/>
                  </a:cubicBezTo>
                  <a:cubicBezTo>
                    <a:pt x="8486" y="14914"/>
                    <a:pt x="7714" y="15943"/>
                    <a:pt x="6814" y="17357"/>
                  </a:cubicBezTo>
                  <a:cubicBezTo>
                    <a:pt x="5914" y="18771"/>
                    <a:pt x="4886" y="20571"/>
                    <a:pt x="5657" y="21086"/>
                  </a:cubicBezTo>
                  <a:cubicBezTo>
                    <a:pt x="6429" y="21600"/>
                    <a:pt x="9000" y="20829"/>
                    <a:pt x="11957" y="19929"/>
                  </a:cubicBezTo>
                  <a:cubicBezTo>
                    <a:pt x="14914" y="19029"/>
                    <a:pt x="18257" y="18000"/>
                    <a:pt x="21600" y="169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8496283" y="489217"/>
              <a:ext cx="1079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8750283" y="508267"/>
              <a:ext cx="2032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200"/>
                    <a:pt x="11700" y="10800"/>
                    <a:pt x="15300" y="7200"/>
                  </a:cubicBezTo>
                  <a:cubicBezTo>
                    <a:pt x="18900" y="3600"/>
                    <a:pt x="20250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9093183" y="476517"/>
              <a:ext cx="317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9175733" y="489217"/>
              <a:ext cx="1016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9477103" y="109225"/>
              <a:ext cx="263782" cy="43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79" fill="norm" stroke="1" extrusionOk="0">
                  <a:moveTo>
                    <a:pt x="17905" y="1515"/>
                  </a:moveTo>
                  <a:cubicBezTo>
                    <a:pt x="17560" y="993"/>
                    <a:pt x="17214" y="472"/>
                    <a:pt x="16609" y="211"/>
                  </a:cubicBezTo>
                  <a:cubicBezTo>
                    <a:pt x="16004" y="-50"/>
                    <a:pt x="15140" y="-50"/>
                    <a:pt x="13412" y="107"/>
                  </a:cubicBezTo>
                  <a:cubicBezTo>
                    <a:pt x="11684" y="263"/>
                    <a:pt x="9092" y="576"/>
                    <a:pt x="7278" y="889"/>
                  </a:cubicBezTo>
                  <a:cubicBezTo>
                    <a:pt x="5464" y="1202"/>
                    <a:pt x="4427" y="1515"/>
                    <a:pt x="3736" y="2193"/>
                  </a:cubicBezTo>
                  <a:cubicBezTo>
                    <a:pt x="3044" y="2872"/>
                    <a:pt x="2699" y="3915"/>
                    <a:pt x="2267" y="5793"/>
                  </a:cubicBezTo>
                  <a:cubicBezTo>
                    <a:pt x="1835" y="7672"/>
                    <a:pt x="1316" y="10385"/>
                    <a:pt x="884" y="12889"/>
                  </a:cubicBezTo>
                  <a:cubicBezTo>
                    <a:pt x="452" y="15393"/>
                    <a:pt x="107" y="17689"/>
                    <a:pt x="20" y="19098"/>
                  </a:cubicBezTo>
                  <a:cubicBezTo>
                    <a:pt x="-66" y="20507"/>
                    <a:pt x="107" y="21028"/>
                    <a:pt x="712" y="21289"/>
                  </a:cubicBezTo>
                  <a:cubicBezTo>
                    <a:pt x="1316" y="21550"/>
                    <a:pt x="2353" y="21550"/>
                    <a:pt x="5118" y="21237"/>
                  </a:cubicBezTo>
                  <a:cubicBezTo>
                    <a:pt x="7883" y="20924"/>
                    <a:pt x="12376" y="20298"/>
                    <a:pt x="15400" y="19828"/>
                  </a:cubicBezTo>
                  <a:cubicBezTo>
                    <a:pt x="18424" y="19359"/>
                    <a:pt x="19979" y="19046"/>
                    <a:pt x="21534" y="187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9486883" y="374917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9760728" y="433793"/>
              <a:ext cx="119857" cy="13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20" fill="norm" stroke="1" extrusionOk="0">
                  <a:moveTo>
                    <a:pt x="2132" y="2806"/>
                  </a:moveTo>
                  <a:cubicBezTo>
                    <a:pt x="2132" y="6234"/>
                    <a:pt x="2132" y="9663"/>
                    <a:pt x="1753" y="12920"/>
                  </a:cubicBezTo>
                  <a:cubicBezTo>
                    <a:pt x="1374" y="16177"/>
                    <a:pt x="616" y="19263"/>
                    <a:pt x="237" y="19777"/>
                  </a:cubicBezTo>
                  <a:cubicBezTo>
                    <a:pt x="-142" y="20291"/>
                    <a:pt x="-142" y="18234"/>
                    <a:pt x="805" y="14806"/>
                  </a:cubicBezTo>
                  <a:cubicBezTo>
                    <a:pt x="1753" y="11377"/>
                    <a:pt x="3647" y="6577"/>
                    <a:pt x="5542" y="3663"/>
                  </a:cubicBezTo>
                  <a:cubicBezTo>
                    <a:pt x="7437" y="749"/>
                    <a:pt x="9332" y="-280"/>
                    <a:pt x="11984" y="63"/>
                  </a:cubicBezTo>
                  <a:cubicBezTo>
                    <a:pt x="14637" y="406"/>
                    <a:pt x="18047" y="2120"/>
                    <a:pt x="19753" y="5891"/>
                  </a:cubicBezTo>
                  <a:cubicBezTo>
                    <a:pt x="21458" y="9663"/>
                    <a:pt x="21458" y="15491"/>
                    <a:pt x="21458" y="21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9975833" y="103984"/>
              <a:ext cx="101238" cy="56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22" fill="norm" stroke="1" extrusionOk="0">
                  <a:moveTo>
                    <a:pt x="0" y="640"/>
                  </a:moveTo>
                  <a:cubicBezTo>
                    <a:pt x="1350" y="320"/>
                    <a:pt x="2700" y="0"/>
                    <a:pt x="5850" y="0"/>
                  </a:cubicBezTo>
                  <a:cubicBezTo>
                    <a:pt x="9000" y="0"/>
                    <a:pt x="13950" y="320"/>
                    <a:pt x="16650" y="920"/>
                  </a:cubicBezTo>
                  <a:cubicBezTo>
                    <a:pt x="19350" y="1520"/>
                    <a:pt x="19800" y="2400"/>
                    <a:pt x="18000" y="3520"/>
                  </a:cubicBezTo>
                  <a:cubicBezTo>
                    <a:pt x="16200" y="4640"/>
                    <a:pt x="12150" y="6000"/>
                    <a:pt x="10125" y="7080"/>
                  </a:cubicBezTo>
                  <a:cubicBezTo>
                    <a:pt x="8100" y="8160"/>
                    <a:pt x="8100" y="8960"/>
                    <a:pt x="9900" y="9960"/>
                  </a:cubicBezTo>
                  <a:cubicBezTo>
                    <a:pt x="11700" y="10960"/>
                    <a:pt x="15300" y="12160"/>
                    <a:pt x="17550" y="13400"/>
                  </a:cubicBezTo>
                  <a:cubicBezTo>
                    <a:pt x="19800" y="14640"/>
                    <a:pt x="20700" y="15920"/>
                    <a:pt x="21150" y="17120"/>
                  </a:cubicBezTo>
                  <a:cubicBezTo>
                    <a:pt x="21600" y="18320"/>
                    <a:pt x="21600" y="19440"/>
                    <a:pt x="21375" y="20200"/>
                  </a:cubicBezTo>
                  <a:cubicBezTo>
                    <a:pt x="21150" y="20960"/>
                    <a:pt x="20700" y="21360"/>
                    <a:pt x="18450" y="21480"/>
                  </a:cubicBezTo>
                  <a:cubicBezTo>
                    <a:pt x="16200" y="21600"/>
                    <a:pt x="12150" y="21440"/>
                    <a:pt x="8100" y="212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10464783" y="119702"/>
              <a:ext cx="91272" cy="49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561" fill="norm" stroke="1" extrusionOk="0">
                  <a:moveTo>
                    <a:pt x="17673" y="5568"/>
                  </a:moveTo>
                  <a:cubicBezTo>
                    <a:pt x="18655" y="4649"/>
                    <a:pt x="19636" y="3730"/>
                    <a:pt x="20373" y="2856"/>
                  </a:cubicBezTo>
                  <a:cubicBezTo>
                    <a:pt x="21109" y="1983"/>
                    <a:pt x="21600" y="1156"/>
                    <a:pt x="20618" y="650"/>
                  </a:cubicBezTo>
                  <a:cubicBezTo>
                    <a:pt x="19636" y="145"/>
                    <a:pt x="17182" y="-39"/>
                    <a:pt x="14973" y="7"/>
                  </a:cubicBezTo>
                  <a:cubicBezTo>
                    <a:pt x="12764" y="53"/>
                    <a:pt x="10800" y="329"/>
                    <a:pt x="8345" y="1661"/>
                  </a:cubicBezTo>
                  <a:cubicBezTo>
                    <a:pt x="5891" y="2994"/>
                    <a:pt x="2945" y="5384"/>
                    <a:pt x="1964" y="8279"/>
                  </a:cubicBezTo>
                  <a:cubicBezTo>
                    <a:pt x="982" y="11175"/>
                    <a:pt x="1964" y="14575"/>
                    <a:pt x="1964" y="16873"/>
                  </a:cubicBezTo>
                  <a:cubicBezTo>
                    <a:pt x="1964" y="19171"/>
                    <a:pt x="982" y="20366"/>
                    <a:pt x="0" y="21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10413983" y="451117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4400"/>
                    <a:pt x="8938" y="7200"/>
                    <a:pt x="12538" y="3600"/>
                  </a:cubicBezTo>
                  <a:cubicBezTo>
                    <a:pt x="16138" y="0"/>
                    <a:pt x="1886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10565061" y="432067"/>
              <a:ext cx="204524" cy="15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66" fill="norm" stroke="1" extrusionOk="0">
                  <a:moveTo>
                    <a:pt x="9395" y="1800"/>
                  </a:moveTo>
                  <a:cubicBezTo>
                    <a:pt x="8293" y="1200"/>
                    <a:pt x="7191" y="600"/>
                    <a:pt x="5538" y="1800"/>
                  </a:cubicBezTo>
                  <a:cubicBezTo>
                    <a:pt x="3885" y="3000"/>
                    <a:pt x="1681" y="6000"/>
                    <a:pt x="689" y="9000"/>
                  </a:cubicBezTo>
                  <a:cubicBezTo>
                    <a:pt x="-303" y="12000"/>
                    <a:pt x="-83" y="15000"/>
                    <a:pt x="468" y="16950"/>
                  </a:cubicBezTo>
                  <a:cubicBezTo>
                    <a:pt x="1019" y="18900"/>
                    <a:pt x="1901" y="19800"/>
                    <a:pt x="2893" y="20100"/>
                  </a:cubicBezTo>
                  <a:cubicBezTo>
                    <a:pt x="3885" y="20400"/>
                    <a:pt x="4987" y="20100"/>
                    <a:pt x="5758" y="17550"/>
                  </a:cubicBezTo>
                  <a:cubicBezTo>
                    <a:pt x="6530" y="15000"/>
                    <a:pt x="6970" y="10200"/>
                    <a:pt x="7411" y="7050"/>
                  </a:cubicBezTo>
                  <a:cubicBezTo>
                    <a:pt x="7852" y="3900"/>
                    <a:pt x="8293" y="2400"/>
                    <a:pt x="9064" y="1650"/>
                  </a:cubicBezTo>
                  <a:cubicBezTo>
                    <a:pt x="9836" y="900"/>
                    <a:pt x="10938" y="900"/>
                    <a:pt x="12811" y="2100"/>
                  </a:cubicBezTo>
                  <a:cubicBezTo>
                    <a:pt x="14685" y="3300"/>
                    <a:pt x="17330" y="5700"/>
                    <a:pt x="18873" y="8700"/>
                  </a:cubicBezTo>
                  <a:cubicBezTo>
                    <a:pt x="20415" y="11700"/>
                    <a:pt x="20856" y="15300"/>
                    <a:pt x="20636" y="17700"/>
                  </a:cubicBezTo>
                  <a:cubicBezTo>
                    <a:pt x="20415" y="20100"/>
                    <a:pt x="19534" y="21300"/>
                    <a:pt x="18652" y="21450"/>
                  </a:cubicBezTo>
                  <a:cubicBezTo>
                    <a:pt x="17770" y="21600"/>
                    <a:pt x="16889" y="20700"/>
                    <a:pt x="16338" y="18300"/>
                  </a:cubicBezTo>
                  <a:cubicBezTo>
                    <a:pt x="15787" y="15900"/>
                    <a:pt x="15566" y="12000"/>
                    <a:pt x="15456" y="9300"/>
                  </a:cubicBezTo>
                  <a:cubicBezTo>
                    <a:pt x="15346" y="6600"/>
                    <a:pt x="15346" y="5100"/>
                    <a:pt x="16338" y="3750"/>
                  </a:cubicBezTo>
                  <a:cubicBezTo>
                    <a:pt x="17330" y="2400"/>
                    <a:pt x="19313" y="1200"/>
                    <a:pt x="212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10846254" y="432067"/>
              <a:ext cx="170981" cy="14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30" fill="norm" stroke="1" extrusionOk="0">
                  <a:moveTo>
                    <a:pt x="2341" y="0"/>
                  </a:moveTo>
                  <a:cubicBezTo>
                    <a:pt x="1808" y="6171"/>
                    <a:pt x="1274" y="12343"/>
                    <a:pt x="874" y="16200"/>
                  </a:cubicBezTo>
                  <a:cubicBezTo>
                    <a:pt x="474" y="20057"/>
                    <a:pt x="208" y="21600"/>
                    <a:pt x="74" y="21291"/>
                  </a:cubicBezTo>
                  <a:cubicBezTo>
                    <a:pt x="-59" y="20983"/>
                    <a:pt x="-59" y="18823"/>
                    <a:pt x="474" y="16046"/>
                  </a:cubicBezTo>
                  <a:cubicBezTo>
                    <a:pt x="1008" y="13269"/>
                    <a:pt x="2074" y="9874"/>
                    <a:pt x="3141" y="7714"/>
                  </a:cubicBezTo>
                  <a:cubicBezTo>
                    <a:pt x="4208" y="5554"/>
                    <a:pt x="5274" y="4629"/>
                    <a:pt x="6341" y="5246"/>
                  </a:cubicBezTo>
                  <a:cubicBezTo>
                    <a:pt x="7408" y="5863"/>
                    <a:pt x="8474" y="8023"/>
                    <a:pt x="9408" y="8486"/>
                  </a:cubicBezTo>
                  <a:cubicBezTo>
                    <a:pt x="10341" y="8949"/>
                    <a:pt x="11141" y="7714"/>
                    <a:pt x="11808" y="6326"/>
                  </a:cubicBezTo>
                  <a:cubicBezTo>
                    <a:pt x="12474" y="4937"/>
                    <a:pt x="13008" y="3394"/>
                    <a:pt x="13808" y="2160"/>
                  </a:cubicBezTo>
                  <a:cubicBezTo>
                    <a:pt x="14608" y="926"/>
                    <a:pt x="15674" y="0"/>
                    <a:pt x="16608" y="154"/>
                  </a:cubicBezTo>
                  <a:cubicBezTo>
                    <a:pt x="17541" y="309"/>
                    <a:pt x="18341" y="1543"/>
                    <a:pt x="19141" y="4937"/>
                  </a:cubicBezTo>
                  <a:cubicBezTo>
                    <a:pt x="19941" y="8331"/>
                    <a:pt x="20741" y="13886"/>
                    <a:pt x="21541" y="194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1084566" y="416457"/>
              <a:ext cx="59669" cy="20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181" fill="norm" stroke="1" extrusionOk="0">
                  <a:moveTo>
                    <a:pt x="20996" y="4983"/>
                  </a:moveTo>
                  <a:cubicBezTo>
                    <a:pt x="20996" y="3869"/>
                    <a:pt x="20996" y="2756"/>
                    <a:pt x="19506" y="1865"/>
                  </a:cubicBezTo>
                  <a:cubicBezTo>
                    <a:pt x="18017" y="974"/>
                    <a:pt x="15037" y="306"/>
                    <a:pt x="11686" y="84"/>
                  </a:cubicBezTo>
                  <a:cubicBezTo>
                    <a:pt x="8334" y="-139"/>
                    <a:pt x="4610" y="84"/>
                    <a:pt x="2375" y="752"/>
                  </a:cubicBezTo>
                  <a:cubicBezTo>
                    <a:pt x="141" y="1420"/>
                    <a:pt x="-604" y="2533"/>
                    <a:pt x="513" y="4537"/>
                  </a:cubicBezTo>
                  <a:cubicBezTo>
                    <a:pt x="1630" y="6541"/>
                    <a:pt x="4610" y="9436"/>
                    <a:pt x="8334" y="12331"/>
                  </a:cubicBezTo>
                  <a:cubicBezTo>
                    <a:pt x="12058" y="15226"/>
                    <a:pt x="16527" y="18121"/>
                    <a:pt x="15410" y="19680"/>
                  </a:cubicBezTo>
                  <a:cubicBezTo>
                    <a:pt x="14293" y="21238"/>
                    <a:pt x="7589" y="21461"/>
                    <a:pt x="4237" y="20904"/>
                  </a:cubicBezTo>
                  <a:cubicBezTo>
                    <a:pt x="886" y="20348"/>
                    <a:pt x="886" y="19012"/>
                    <a:pt x="886" y="176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1480345" y="493691"/>
              <a:ext cx="184590" cy="186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30" fill="norm" stroke="1" extrusionOk="0">
                  <a:moveTo>
                    <a:pt x="14612" y="3128"/>
                  </a:moveTo>
                  <a:cubicBezTo>
                    <a:pt x="13641" y="1914"/>
                    <a:pt x="12671" y="701"/>
                    <a:pt x="11578" y="215"/>
                  </a:cubicBezTo>
                  <a:cubicBezTo>
                    <a:pt x="10486" y="-270"/>
                    <a:pt x="9273" y="-27"/>
                    <a:pt x="7210" y="1914"/>
                  </a:cubicBezTo>
                  <a:cubicBezTo>
                    <a:pt x="5147" y="3856"/>
                    <a:pt x="2235" y="7496"/>
                    <a:pt x="900" y="9923"/>
                  </a:cubicBezTo>
                  <a:cubicBezTo>
                    <a:pt x="-435" y="12350"/>
                    <a:pt x="-192" y="13564"/>
                    <a:pt x="1021" y="14413"/>
                  </a:cubicBezTo>
                  <a:cubicBezTo>
                    <a:pt x="2235" y="15263"/>
                    <a:pt x="4419" y="15748"/>
                    <a:pt x="6482" y="15263"/>
                  </a:cubicBezTo>
                  <a:cubicBezTo>
                    <a:pt x="8545" y="14777"/>
                    <a:pt x="10486" y="13321"/>
                    <a:pt x="12064" y="11986"/>
                  </a:cubicBezTo>
                  <a:cubicBezTo>
                    <a:pt x="13641" y="10651"/>
                    <a:pt x="14855" y="9438"/>
                    <a:pt x="15462" y="9681"/>
                  </a:cubicBezTo>
                  <a:cubicBezTo>
                    <a:pt x="16068" y="9923"/>
                    <a:pt x="16068" y="11622"/>
                    <a:pt x="16918" y="13806"/>
                  </a:cubicBezTo>
                  <a:cubicBezTo>
                    <a:pt x="17767" y="15991"/>
                    <a:pt x="19466" y="18660"/>
                    <a:pt x="21165" y="213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5883404" y="1210207"/>
              <a:ext cx="97947" cy="51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1466" fill="norm" stroke="1" extrusionOk="0">
                  <a:moveTo>
                    <a:pt x="4506" y="13346"/>
                  </a:moveTo>
                  <a:cubicBezTo>
                    <a:pt x="7530" y="15726"/>
                    <a:pt x="10554" y="18107"/>
                    <a:pt x="12066" y="19561"/>
                  </a:cubicBezTo>
                  <a:cubicBezTo>
                    <a:pt x="13578" y="21016"/>
                    <a:pt x="13578" y="21545"/>
                    <a:pt x="13362" y="21457"/>
                  </a:cubicBezTo>
                  <a:cubicBezTo>
                    <a:pt x="13146" y="21369"/>
                    <a:pt x="12714" y="20663"/>
                    <a:pt x="11850" y="18812"/>
                  </a:cubicBezTo>
                  <a:cubicBezTo>
                    <a:pt x="10986" y="16961"/>
                    <a:pt x="9690" y="13963"/>
                    <a:pt x="8178" y="11098"/>
                  </a:cubicBezTo>
                  <a:cubicBezTo>
                    <a:pt x="6666" y="8232"/>
                    <a:pt x="4938" y="5499"/>
                    <a:pt x="4074" y="3912"/>
                  </a:cubicBezTo>
                  <a:cubicBezTo>
                    <a:pt x="3210" y="2325"/>
                    <a:pt x="3210" y="1885"/>
                    <a:pt x="3642" y="1444"/>
                  </a:cubicBezTo>
                  <a:cubicBezTo>
                    <a:pt x="4074" y="1003"/>
                    <a:pt x="4938" y="562"/>
                    <a:pt x="6450" y="298"/>
                  </a:cubicBezTo>
                  <a:cubicBezTo>
                    <a:pt x="7962" y="33"/>
                    <a:pt x="10122" y="-55"/>
                    <a:pt x="12066" y="33"/>
                  </a:cubicBezTo>
                  <a:cubicBezTo>
                    <a:pt x="14010" y="121"/>
                    <a:pt x="15738" y="386"/>
                    <a:pt x="17466" y="1488"/>
                  </a:cubicBezTo>
                  <a:cubicBezTo>
                    <a:pt x="19194" y="2590"/>
                    <a:pt x="20922" y="4529"/>
                    <a:pt x="19410" y="6249"/>
                  </a:cubicBezTo>
                  <a:cubicBezTo>
                    <a:pt x="17898" y="7968"/>
                    <a:pt x="13146" y="9467"/>
                    <a:pt x="9042" y="10216"/>
                  </a:cubicBezTo>
                  <a:cubicBezTo>
                    <a:pt x="4938" y="10965"/>
                    <a:pt x="1482" y="10965"/>
                    <a:pt x="402" y="10789"/>
                  </a:cubicBezTo>
                  <a:cubicBezTo>
                    <a:pt x="-678" y="10613"/>
                    <a:pt x="618" y="10260"/>
                    <a:pt x="1914" y="99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6095439" y="1228906"/>
              <a:ext cx="152946" cy="19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2" fill="norm" stroke="1" extrusionOk="0">
                  <a:moveTo>
                    <a:pt x="12503" y="8911"/>
                  </a:moveTo>
                  <a:cubicBezTo>
                    <a:pt x="11024" y="6775"/>
                    <a:pt x="9544" y="4638"/>
                    <a:pt x="8509" y="2977"/>
                  </a:cubicBezTo>
                  <a:cubicBezTo>
                    <a:pt x="7473" y="1315"/>
                    <a:pt x="6881" y="128"/>
                    <a:pt x="5994" y="10"/>
                  </a:cubicBezTo>
                  <a:cubicBezTo>
                    <a:pt x="5106" y="-109"/>
                    <a:pt x="3922" y="840"/>
                    <a:pt x="2739" y="4164"/>
                  </a:cubicBezTo>
                  <a:cubicBezTo>
                    <a:pt x="1555" y="7487"/>
                    <a:pt x="372" y="13183"/>
                    <a:pt x="76" y="16625"/>
                  </a:cubicBezTo>
                  <a:cubicBezTo>
                    <a:pt x="-220" y="20067"/>
                    <a:pt x="372" y="21254"/>
                    <a:pt x="1407" y="21372"/>
                  </a:cubicBezTo>
                  <a:cubicBezTo>
                    <a:pt x="2443" y="21491"/>
                    <a:pt x="3922" y="20542"/>
                    <a:pt x="5254" y="18524"/>
                  </a:cubicBezTo>
                  <a:cubicBezTo>
                    <a:pt x="6585" y="16506"/>
                    <a:pt x="7769" y="13421"/>
                    <a:pt x="8805" y="11284"/>
                  </a:cubicBezTo>
                  <a:cubicBezTo>
                    <a:pt x="9840" y="9148"/>
                    <a:pt x="10728" y="7961"/>
                    <a:pt x="11616" y="7961"/>
                  </a:cubicBezTo>
                  <a:cubicBezTo>
                    <a:pt x="12503" y="7961"/>
                    <a:pt x="13391" y="9148"/>
                    <a:pt x="15018" y="10691"/>
                  </a:cubicBezTo>
                  <a:cubicBezTo>
                    <a:pt x="16646" y="12234"/>
                    <a:pt x="19013" y="14133"/>
                    <a:pt x="21380" y="160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6267433" y="1155967"/>
              <a:ext cx="152401" cy="25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6849"/>
                  </a:moveTo>
                  <a:cubicBezTo>
                    <a:pt x="3900" y="8254"/>
                    <a:pt x="7800" y="9659"/>
                    <a:pt x="10350" y="11766"/>
                  </a:cubicBezTo>
                  <a:cubicBezTo>
                    <a:pt x="12900" y="13873"/>
                    <a:pt x="14100" y="16683"/>
                    <a:pt x="14400" y="18527"/>
                  </a:cubicBezTo>
                  <a:cubicBezTo>
                    <a:pt x="14700" y="20371"/>
                    <a:pt x="14100" y="21249"/>
                    <a:pt x="13050" y="21424"/>
                  </a:cubicBezTo>
                  <a:cubicBezTo>
                    <a:pt x="12000" y="21600"/>
                    <a:pt x="10500" y="21073"/>
                    <a:pt x="9600" y="19405"/>
                  </a:cubicBezTo>
                  <a:cubicBezTo>
                    <a:pt x="8700" y="17737"/>
                    <a:pt x="8400" y="14927"/>
                    <a:pt x="9600" y="11854"/>
                  </a:cubicBezTo>
                  <a:cubicBezTo>
                    <a:pt x="10800" y="8780"/>
                    <a:pt x="13500" y="5444"/>
                    <a:pt x="15750" y="3424"/>
                  </a:cubicBezTo>
                  <a:cubicBezTo>
                    <a:pt x="18000" y="1405"/>
                    <a:pt x="19800" y="70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6436767" y="997217"/>
              <a:ext cx="173568" cy="37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8956" y="0"/>
                  </a:moveTo>
                  <a:cubicBezTo>
                    <a:pt x="8429" y="4344"/>
                    <a:pt x="7902" y="8688"/>
                    <a:pt x="7639" y="11946"/>
                  </a:cubicBezTo>
                  <a:cubicBezTo>
                    <a:pt x="7376" y="15204"/>
                    <a:pt x="7376" y="17377"/>
                    <a:pt x="7639" y="18945"/>
                  </a:cubicBezTo>
                  <a:cubicBezTo>
                    <a:pt x="7902" y="20514"/>
                    <a:pt x="8429" y="21479"/>
                    <a:pt x="9088" y="21540"/>
                  </a:cubicBezTo>
                  <a:cubicBezTo>
                    <a:pt x="9746" y="21600"/>
                    <a:pt x="10537" y="20755"/>
                    <a:pt x="10668" y="19488"/>
                  </a:cubicBezTo>
                  <a:cubicBezTo>
                    <a:pt x="10800" y="18221"/>
                    <a:pt x="10273" y="16532"/>
                    <a:pt x="9483" y="15385"/>
                  </a:cubicBezTo>
                  <a:cubicBezTo>
                    <a:pt x="8693" y="14239"/>
                    <a:pt x="7639" y="13636"/>
                    <a:pt x="6454" y="13274"/>
                  </a:cubicBezTo>
                  <a:cubicBezTo>
                    <a:pt x="5268" y="12912"/>
                    <a:pt x="3951" y="12791"/>
                    <a:pt x="2634" y="12731"/>
                  </a:cubicBezTo>
                  <a:cubicBezTo>
                    <a:pt x="1317" y="12670"/>
                    <a:pt x="0" y="12670"/>
                    <a:pt x="0" y="12791"/>
                  </a:cubicBezTo>
                  <a:cubicBezTo>
                    <a:pt x="0" y="12912"/>
                    <a:pt x="1317" y="13153"/>
                    <a:pt x="3424" y="13032"/>
                  </a:cubicBezTo>
                  <a:cubicBezTo>
                    <a:pt x="5532" y="12912"/>
                    <a:pt x="8429" y="12429"/>
                    <a:pt x="10537" y="12007"/>
                  </a:cubicBezTo>
                  <a:cubicBezTo>
                    <a:pt x="12644" y="11584"/>
                    <a:pt x="13961" y="11222"/>
                    <a:pt x="15541" y="11041"/>
                  </a:cubicBezTo>
                  <a:cubicBezTo>
                    <a:pt x="17122" y="10860"/>
                    <a:pt x="18966" y="10860"/>
                    <a:pt x="19888" y="11162"/>
                  </a:cubicBezTo>
                  <a:cubicBezTo>
                    <a:pt x="20810" y="11464"/>
                    <a:pt x="20810" y="12067"/>
                    <a:pt x="20941" y="13636"/>
                  </a:cubicBezTo>
                  <a:cubicBezTo>
                    <a:pt x="21073" y="15204"/>
                    <a:pt x="21337" y="17739"/>
                    <a:pt x="21600" y="202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6623033" y="1124217"/>
              <a:ext cx="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6712467" y="1009917"/>
              <a:ext cx="94717" cy="36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07" fill="norm" stroke="1" extrusionOk="0">
                  <a:moveTo>
                    <a:pt x="8519" y="0"/>
                  </a:moveTo>
                  <a:cubicBezTo>
                    <a:pt x="6119" y="5053"/>
                    <a:pt x="3719" y="10105"/>
                    <a:pt x="2279" y="13389"/>
                  </a:cubicBezTo>
                  <a:cubicBezTo>
                    <a:pt x="839" y="16674"/>
                    <a:pt x="359" y="18189"/>
                    <a:pt x="119" y="19263"/>
                  </a:cubicBezTo>
                  <a:cubicBezTo>
                    <a:pt x="-121" y="20337"/>
                    <a:pt x="-121" y="20968"/>
                    <a:pt x="1319" y="21284"/>
                  </a:cubicBezTo>
                  <a:cubicBezTo>
                    <a:pt x="2759" y="21600"/>
                    <a:pt x="5639" y="21600"/>
                    <a:pt x="8279" y="21158"/>
                  </a:cubicBezTo>
                  <a:cubicBezTo>
                    <a:pt x="10919" y="20716"/>
                    <a:pt x="13319" y="19832"/>
                    <a:pt x="14519" y="18947"/>
                  </a:cubicBezTo>
                  <a:cubicBezTo>
                    <a:pt x="15719" y="18063"/>
                    <a:pt x="15719" y="17179"/>
                    <a:pt x="14039" y="16295"/>
                  </a:cubicBezTo>
                  <a:cubicBezTo>
                    <a:pt x="12359" y="15411"/>
                    <a:pt x="8999" y="14526"/>
                    <a:pt x="6359" y="13895"/>
                  </a:cubicBezTo>
                  <a:cubicBezTo>
                    <a:pt x="3719" y="13263"/>
                    <a:pt x="1799" y="12884"/>
                    <a:pt x="1559" y="12442"/>
                  </a:cubicBezTo>
                  <a:cubicBezTo>
                    <a:pt x="1319" y="12000"/>
                    <a:pt x="2759" y="11495"/>
                    <a:pt x="6359" y="11179"/>
                  </a:cubicBezTo>
                  <a:cubicBezTo>
                    <a:pt x="9959" y="10863"/>
                    <a:pt x="15719" y="10737"/>
                    <a:pt x="21479" y="106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6857983" y="1194067"/>
              <a:ext cx="1" cy="1587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6864697" y="1125212"/>
              <a:ext cx="31388" cy="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157" fill="norm" stroke="1" extrusionOk="0">
                  <a:moveTo>
                    <a:pt x="3818" y="20157"/>
                  </a:moveTo>
                  <a:cubicBezTo>
                    <a:pt x="1118" y="12302"/>
                    <a:pt x="-1582" y="4448"/>
                    <a:pt x="1118" y="1502"/>
                  </a:cubicBezTo>
                  <a:cubicBezTo>
                    <a:pt x="3818" y="-1443"/>
                    <a:pt x="11918" y="521"/>
                    <a:pt x="20018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6910005" y="1176012"/>
              <a:ext cx="89421" cy="18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0962" fill="norm" stroke="1" extrusionOk="0">
                  <a:moveTo>
                    <a:pt x="14444" y="621"/>
                  </a:moveTo>
                  <a:cubicBezTo>
                    <a:pt x="11008" y="130"/>
                    <a:pt x="7572" y="-361"/>
                    <a:pt x="5117" y="375"/>
                  </a:cubicBezTo>
                  <a:cubicBezTo>
                    <a:pt x="2662" y="1112"/>
                    <a:pt x="1190" y="3075"/>
                    <a:pt x="453" y="6144"/>
                  </a:cubicBezTo>
                  <a:cubicBezTo>
                    <a:pt x="-283" y="9212"/>
                    <a:pt x="-283" y="13384"/>
                    <a:pt x="1681" y="16207"/>
                  </a:cubicBezTo>
                  <a:cubicBezTo>
                    <a:pt x="3644" y="19030"/>
                    <a:pt x="7572" y="20503"/>
                    <a:pt x="10517" y="20871"/>
                  </a:cubicBezTo>
                  <a:cubicBezTo>
                    <a:pt x="13462" y="21239"/>
                    <a:pt x="15426" y="20503"/>
                    <a:pt x="17390" y="18539"/>
                  </a:cubicBezTo>
                  <a:cubicBezTo>
                    <a:pt x="19353" y="16575"/>
                    <a:pt x="21317" y="13384"/>
                    <a:pt x="20581" y="10684"/>
                  </a:cubicBezTo>
                  <a:cubicBezTo>
                    <a:pt x="19844" y="7984"/>
                    <a:pt x="16408" y="5775"/>
                    <a:pt x="13462" y="4916"/>
                  </a:cubicBezTo>
                  <a:cubicBezTo>
                    <a:pt x="10517" y="4057"/>
                    <a:pt x="8062" y="4548"/>
                    <a:pt x="6590" y="5162"/>
                  </a:cubicBezTo>
                  <a:cubicBezTo>
                    <a:pt x="5117" y="5775"/>
                    <a:pt x="4626" y="6512"/>
                    <a:pt x="4135" y="72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7042133" y="1169616"/>
              <a:ext cx="122114" cy="19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90" fill="norm" stroke="1" extrusionOk="0">
                  <a:moveTo>
                    <a:pt x="0" y="4033"/>
                  </a:moveTo>
                  <a:cubicBezTo>
                    <a:pt x="732" y="9088"/>
                    <a:pt x="1464" y="14144"/>
                    <a:pt x="1647" y="17246"/>
                  </a:cubicBezTo>
                  <a:cubicBezTo>
                    <a:pt x="1831" y="20348"/>
                    <a:pt x="1464" y="21497"/>
                    <a:pt x="1098" y="21382"/>
                  </a:cubicBezTo>
                  <a:cubicBezTo>
                    <a:pt x="732" y="21267"/>
                    <a:pt x="366" y="19888"/>
                    <a:pt x="1647" y="16442"/>
                  </a:cubicBezTo>
                  <a:cubicBezTo>
                    <a:pt x="2929" y="12995"/>
                    <a:pt x="5858" y="7480"/>
                    <a:pt x="7871" y="4263"/>
                  </a:cubicBezTo>
                  <a:cubicBezTo>
                    <a:pt x="9885" y="1046"/>
                    <a:pt x="10983" y="127"/>
                    <a:pt x="13180" y="12"/>
                  </a:cubicBezTo>
                  <a:cubicBezTo>
                    <a:pt x="15376" y="-103"/>
                    <a:pt x="18671" y="586"/>
                    <a:pt x="20136" y="3229"/>
                  </a:cubicBezTo>
                  <a:cubicBezTo>
                    <a:pt x="21600" y="5871"/>
                    <a:pt x="21234" y="10467"/>
                    <a:pt x="20319" y="13684"/>
                  </a:cubicBezTo>
                  <a:cubicBezTo>
                    <a:pt x="19403" y="16901"/>
                    <a:pt x="17939" y="18740"/>
                    <a:pt x="16475" y="205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7219933" y="1390917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7718636" y="1028967"/>
              <a:ext cx="68704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3065" y="0"/>
                  </a:moveTo>
                  <a:cubicBezTo>
                    <a:pt x="3065" y="3709"/>
                    <a:pt x="3065" y="7418"/>
                    <a:pt x="2999" y="10309"/>
                  </a:cubicBezTo>
                  <a:cubicBezTo>
                    <a:pt x="2933" y="13200"/>
                    <a:pt x="2800" y="15273"/>
                    <a:pt x="2734" y="16691"/>
                  </a:cubicBezTo>
                  <a:cubicBezTo>
                    <a:pt x="2668" y="18109"/>
                    <a:pt x="2668" y="18873"/>
                    <a:pt x="2833" y="19145"/>
                  </a:cubicBezTo>
                  <a:cubicBezTo>
                    <a:pt x="2999" y="19418"/>
                    <a:pt x="3329" y="19200"/>
                    <a:pt x="3560" y="18818"/>
                  </a:cubicBezTo>
                  <a:cubicBezTo>
                    <a:pt x="3791" y="18436"/>
                    <a:pt x="3923" y="17891"/>
                    <a:pt x="3989" y="17291"/>
                  </a:cubicBezTo>
                  <a:cubicBezTo>
                    <a:pt x="4055" y="16691"/>
                    <a:pt x="4055" y="16036"/>
                    <a:pt x="3692" y="15327"/>
                  </a:cubicBezTo>
                  <a:cubicBezTo>
                    <a:pt x="3329" y="14618"/>
                    <a:pt x="2602" y="13855"/>
                    <a:pt x="2041" y="13418"/>
                  </a:cubicBezTo>
                  <a:cubicBezTo>
                    <a:pt x="1479" y="12982"/>
                    <a:pt x="1083" y="12873"/>
                    <a:pt x="687" y="12818"/>
                  </a:cubicBezTo>
                  <a:cubicBezTo>
                    <a:pt x="290" y="12764"/>
                    <a:pt x="-106" y="12764"/>
                    <a:pt x="26" y="12545"/>
                  </a:cubicBezTo>
                  <a:cubicBezTo>
                    <a:pt x="158" y="12327"/>
                    <a:pt x="819" y="11891"/>
                    <a:pt x="2107" y="10473"/>
                  </a:cubicBezTo>
                  <a:cubicBezTo>
                    <a:pt x="3395" y="9055"/>
                    <a:pt x="5311" y="6655"/>
                    <a:pt x="6466" y="5127"/>
                  </a:cubicBezTo>
                  <a:cubicBezTo>
                    <a:pt x="7622" y="3600"/>
                    <a:pt x="8019" y="2945"/>
                    <a:pt x="8217" y="2891"/>
                  </a:cubicBezTo>
                  <a:cubicBezTo>
                    <a:pt x="8415" y="2836"/>
                    <a:pt x="8415" y="3382"/>
                    <a:pt x="8382" y="5564"/>
                  </a:cubicBezTo>
                  <a:cubicBezTo>
                    <a:pt x="8349" y="7745"/>
                    <a:pt x="8283" y="11564"/>
                    <a:pt x="8217" y="13909"/>
                  </a:cubicBezTo>
                  <a:cubicBezTo>
                    <a:pt x="8151" y="16255"/>
                    <a:pt x="8085" y="17127"/>
                    <a:pt x="7986" y="17891"/>
                  </a:cubicBezTo>
                  <a:cubicBezTo>
                    <a:pt x="7887" y="18655"/>
                    <a:pt x="7755" y="19309"/>
                    <a:pt x="7688" y="19309"/>
                  </a:cubicBezTo>
                  <a:cubicBezTo>
                    <a:pt x="7622" y="19309"/>
                    <a:pt x="7622" y="18655"/>
                    <a:pt x="7788" y="17509"/>
                  </a:cubicBezTo>
                  <a:cubicBezTo>
                    <a:pt x="7953" y="16364"/>
                    <a:pt x="8283" y="14727"/>
                    <a:pt x="8613" y="13800"/>
                  </a:cubicBezTo>
                  <a:cubicBezTo>
                    <a:pt x="8944" y="12873"/>
                    <a:pt x="9274" y="12655"/>
                    <a:pt x="9538" y="12818"/>
                  </a:cubicBezTo>
                  <a:cubicBezTo>
                    <a:pt x="9802" y="12982"/>
                    <a:pt x="10000" y="13527"/>
                    <a:pt x="10166" y="14727"/>
                  </a:cubicBezTo>
                  <a:cubicBezTo>
                    <a:pt x="10331" y="15927"/>
                    <a:pt x="10463" y="17782"/>
                    <a:pt x="10595" y="18982"/>
                  </a:cubicBezTo>
                  <a:cubicBezTo>
                    <a:pt x="10727" y="20182"/>
                    <a:pt x="10859" y="20727"/>
                    <a:pt x="11123" y="20891"/>
                  </a:cubicBezTo>
                  <a:cubicBezTo>
                    <a:pt x="11388" y="21055"/>
                    <a:pt x="11784" y="20836"/>
                    <a:pt x="12411" y="19745"/>
                  </a:cubicBezTo>
                  <a:cubicBezTo>
                    <a:pt x="13039" y="18655"/>
                    <a:pt x="13898" y="16691"/>
                    <a:pt x="14360" y="15382"/>
                  </a:cubicBezTo>
                  <a:cubicBezTo>
                    <a:pt x="14822" y="14073"/>
                    <a:pt x="14888" y="13418"/>
                    <a:pt x="14756" y="13145"/>
                  </a:cubicBezTo>
                  <a:cubicBezTo>
                    <a:pt x="14624" y="12873"/>
                    <a:pt x="14294" y="12982"/>
                    <a:pt x="13931" y="13582"/>
                  </a:cubicBezTo>
                  <a:cubicBezTo>
                    <a:pt x="13567" y="14182"/>
                    <a:pt x="13171" y="15273"/>
                    <a:pt x="12973" y="16091"/>
                  </a:cubicBezTo>
                  <a:cubicBezTo>
                    <a:pt x="12775" y="16909"/>
                    <a:pt x="12775" y="17455"/>
                    <a:pt x="12841" y="18109"/>
                  </a:cubicBezTo>
                  <a:cubicBezTo>
                    <a:pt x="12907" y="18764"/>
                    <a:pt x="13039" y="19527"/>
                    <a:pt x="13270" y="19964"/>
                  </a:cubicBezTo>
                  <a:cubicBezTo>
                    <a:pt x="13501" y="20400"/>
                    <a:pt x="13832" y="20509"/>
                    <a:pt x="14327" y="20291"/>
                  </a:cubicBezTo>
                  <a:cubicBezTo>
                    <a:pt x="14822" y="20073"/>
                    <a:pt x="15483" y="19527"/>
                    <a:pt x="16011" y="19036"/>
                  </a:cubicBezTo>
                  <a:cubicBezTo>
                    <a:pt x="16540" y="18545"/>
                    <a:pt x="16936" y="18109"/>
                    <a:pt x="17233" y="17673"/>
                  </a:cubicBezTo>
                  <a:cubicBezTo>
                    <a:pt x="17531" y="17236"/>
                    <a:pt x="17729" y="16800"/>
                    <a:pt x="17729" y="16800"/>
                  </a:cubicBezTo>
                  <a:cubicBezTo>
                    <a:pt x="17729" y="16800"/>
                    <a:pt x="17531" y="17236"/>
                    <a:pt x="17432" y="17727"/>
                  </a:cubicBezTo>
                  <a:cubicBezTo>
                    <a:pt x="17333" y="18218"/>
                    <a:pt x="17333" y="18764"/>
                    <a:pt x="17399" y="18764"/>
                  </a:cubicBezTo>
                  <a:cubicBezTo>
                    <a:pt x="17465" y="18764"/>
                    <a:pt x="17597" y="18218"/>
                    <a:pt x="17861" y="17291"/>
                  </a:cubicBezTo>
                  <a:cubicBezTo>
                    <a:pt x="18125" y="16364"/>
                    <a:pt x="18522" y="15055"/>
                    <a:pt x="18852" y="14127"/>
                  </a:cubicBezTo>
                  <a:cubicBezTo>
                    <a:pt x="19182" y="13200"/>
                    <a:pt x="19446" y="12655"/>
                    <a:pt x="19744" y="12545"/>
                  </a:cubicBezTo>
                  <a:cubicBezTo>
                    <a:pt x="20041" y="12436"/>
                    <a:pt x="20371" y="12764"/>
                    <a:pt x="20701" y="13418"/>
                  </a:cubicBezTo>
                  <a:cubicBezTo>
                    <a:pt x="21032" y="14073"/>
                    <a:pt x="21362" y="15055"/>
                    <a:pt x="21428" y="16473"/>
                  </a:cubicBezTo>
                  <a:cubicBezTo>
                    <a:pt x="21494" y="17891"/>
                    <a:pt x="21296" y="19745"/>
                    <a:pt x="2109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8502633" y="1282967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8477233" y="145441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4203683" y="2162201"/>
              <a:ext cx="216036" cy="696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79" fill="norm" stroke="1" extrusionOk="0">
                  <a:moveTo>
                    <a:pt x="0" y="8328"/>
                  </a:moveTo>
                  <a:cubicBezTo>
                    <a:pt x="1468" y="10743"/>
                    <a:pt x="2936" y="13157"/>
                    <a:pt x="3880" y="15213"/>
                  </a:cubicBezTo>
                  <a:cubicBezTo>
                    <a:pt x="4823" y="17268"/>
                    <a:pt x="5243" y="18965"/>
                    <a:pt x="5452" y="20009"/>
                  </a:cubicBezTo>
                  <a:cubicBezTo>
                    <a:pt x="5662" y="21053"/>
                    <a:pt x="5662" y="21445"/>
                    <a:pt x="5557" y="21477"/>
                  </a:cubicBezTo>
                  <a:cubicBezTo>
                    <a:pt x="5452" y="21510"/>
                    <a:pt x="5243" y="21184"/>
                    <a:pt x="5033" y="19846"/>
                  </a:cubicBezTo>
                  <a:cubicBezTo>
                    <a:pt x="4823" y="18508"/>
                    <a:pt x="4614" y="16159"/>
                    <a:pt x="4299" y="13908"/>
                  </a:cubicBezTo>
                  <a:cubicBezTo>
                    <a:pt x="3984" y="11656"/>
                    <a:pt x="3565" y="9503"/>
                    <a:pt x="3355" y="7643"/>
                  </a:cubicBezTo>
                  <a:cubicBezTo>
                    <a:pt x="3146" y="5783"/>
                    <a:pt x="3146" y="4217"/>
                    <a:pt x="4089" y="2977"/>
                  </a:cubicBezTo>
                  <a:cubicBezTo>
                    <a:pt x="5033" y="1737"/>
                    <a:pt x="6920" y="824"/>
                    <a:pt x="8388" y="367"/>
                  </a:cubicBezTo>
                  <a:cubicBezTo>
                    <a:pt x="9856" y="-90"/>
                    <a:pt x="10905" y="-90"/>
                    <a:pt x="12268" y="204"/>
                  </a:cubicBezTo>
                  <a:cubicBezTo>
                    <a:pt x="13631" y="497"/>
                    <a:pt x="15309" y="1085"/>
                    <a:pt x="17301" y="2259"/>
                  </a:cubicBezTo>
                  <a:cubicBezTo>
                    <a:pt x="19293" y="3434"/>
                    <a:pt x="21600" y="5196"/>
                    <a:pt x="21390" y="6664"/>
                  </a:cubicBezTo>
                  <a:cubicBezTo>
                    <a:pt x="21181" y="8132"/>
                    <a:pt x="18454" y="9307"/>
                    <a:pt x="14994" y="9862"/>
                  </a:cubicBezTo>
                  <a:cubicBezTo>
                    <a:pt x="11534" y="10416"/>
                    <a:pt x="7340" y="10351"/>
                    <a:pt x="3146" y="102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4451333" y="2457717"/>
              <a:ext cx="254001" cy="284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6240"/>
                  </a:moveTo>
                  <a:cubicBezTo>
                    <a:pt x="3240" y="7680"/>
                    <a:pt x="6480" y="9120"/>
                    <a:pt x="8370" y="11120"/>
                  </a:cubicBezTo>
                  <a:cubicBezTo>
                    <a:pt x="10260" y="13120"/>
                    <a:pt x="10800" y="15680"/>
                    <a:pt x="10890" y="17360"/>
                  </a:cubicBezTo>
                  <a:cubicBezTo>
                    <a:pt x="10980" y="19040"/>
                    <a:pt x="10620" y="19840"/>
                    <a:pt x="10080" y="20480"/>
                  </a:cubicBezTo>
                  <a:cubicBezTo>
                    <a:pt x="9540" y="21120"/>
                    <a:pt x="8820" y="21600"/>
                    <a:pt x="8100" y="21520"/>
                  </a:cubicBezTo>
                  <a:cubicBezTo>
                    <a:pt x="7380" y="21440"/>
                    <a:pt x="6660" y="20800"/>
                    <a:pt x="6300" y="18960"/>
                  </a:cubicBezTo>
                  <a:cubicBezTo>
                    <a:pt x="5940" y="17120"/>
                    <a:pt x="5940" y="14080"/>
                    <a:pt x="7740" y="11040"/>
                  </a:cubicBezTo>
                  <a:cubicBezTo>
                    <a:pt x="9540" y="8000"/>
                    <a:pt x="13140" y="4960"/>
                    <a:pt x="15750" y="3120"/>
                  </a:cubicBezTo>
                  <a:cubicBezTo>
                    <a:pt x="18360" y="1280"/>
                    <a:pt x="19980" y="6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4879729" y="2330197"/>
              <a:ext cx="162155" cy="42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00" fill="norm" stroke="1" extrusionOk="0">
                  <a:moveTo>
                    <a:pt x="21215" y="3503"/>
                  </a:moveTo>
                  <a:cubicBezTo>
                    <a:pt x="19830" y="2450"/>
                    <a:pt x="18446" y="1396"/>
                    <a:pt x="17061" y="764"/>
                  </a:cubicBezTo>
                  <a:cubicBezTo>
                    <a:pt x="15677" y="132"/>
                    <a:pt x="14292" y="-79"/>
                    <a:pt x="13184" y="26"/>
                  </a:cubicBezTo>
                  <a:cubicBezTo>
                    <a:pt x="12077" y="132"/>
                    <a:pt x="11246" y="553"/>
                    <a:pt x="9307" y="2186"/>
                  </a:cubicBezTo>
                  <a:cubicBezTo>
                    <a:pt x="7369" y="3820"/>
                    <a:pt x="4323" y="6664"/>
                    <a:pt x="2384" y="9773"/>
                  </a:cubicBezTo>
                  <a:cubicBezTo>
                    <a:pt x="446" y="12881"/>
                    <a:pt x="-385" y="16253"/>
                    <a:pt x="169" y="18413"/>
                  </a:cubicBezTo>
                  <a:cubicBezTo>
                    <a:pt x="723" y="20573"/>
                    <a:pt x="2661" y="21521"/>
                    <a:pt x="6400" y="21258"/>
                  </a:cubicBezTo>
                  <a:cubicBezTo>
                    <a:pt x="10138" y="20994"/>
                    <a:pt x="15677" y="19519"/>
                    <a:pt x="21215" y="18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5119025" y="2366700"/>
              <a:ext cx="151460" cy="34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40" fill="norm" stroke="1" extrusionOk="0">
                  <a:moveTo>
                    <a:pt x="7067" y="6415"/>
                  </a:moveTo>
                  <a:cubicBezTo>
                    <a:pt x="5567" y="10996"/>
                    <a:pt x="4067" y="15578"/>
                    <a:pt x="3167" y="18196"/>
                  </a:cubicBezTo>
                  <a:cubicBezTo>
                    <a:pt x="2267" y="20815"/>
                    <a:pt x="1967" y="21469"/>
                    <a:pt x="1367" y="21535"/>
                  </a:cubicBezTo>
                  <a:cubicBezTo>
                    <a:pt x="767" y="21600"/>
                    <a:pt x="-133" y="21076"/>
                    <a:pt x="17" y="19113"/>
                  </a:cubicBezTo>
                  <a:cubicBezTo>
                    <a:pt x="167" y="17149"/>
                    <a:pt x="1367" y="13745"/>
                    <a:pt x="2417" y="10865"/>
                  </a:cubicBezTo>
                  <a:cubicBezTo>
                    <a:pt x="3467" y="7985"/>
                    <a:pt x="4367" y="5629"/>
                    <a:pt x="5117" y="4124"/>
                  </a:cubicBezTo>
                  <a:cubicBezTo>
                    <a:pt x="5867" y="2618"/>
                    <a:pt x="6467" y="1964"/>
                    <a:pt x="7367" y="1309"/>
                  </a:cubicBezTo>
                  <a:cubicBezTo>
                    <a:pt x="8267" y="655"/>
                    <a:pt x="9467" y="0"/>
                    <a:pt x="10517" y="0"/>
                  </a:cubicBezTo>
                  <a:cubicBezTo>
                    <a:pt x="11567" y="0"/>
                    <a:pt x="12467" y="655"/>
                    <a:pt x="13817" y="3207"/>
                  </a:cubicBezTo>
                  <a:cubicBezTo>
                    <a:pt x="15167" y="5760"/>
                    <a:pt x="16967" y="10211"/>
                    <a:pt x="18317" y="13418"/>
                  </a:cubicBezTo>
                  <a:cubicBezTo>
                    <a:pt x="19667" y="16625"/>
                    <a:pt x="20567" y="18589"/>
                    <a:pt x="21467" y="205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5162533" y="2527567"/>
              <a:ext cx="171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9636"/>
                    <a:pt x="8000" y="17673"/>
                    <a:pt x="11600" y="14073"/>
                  </a:cubicBezTo>
                  <a:cubicBezTo>
                    <a:pt x="15200" y="10473"/>
                    <a:pt x="18400" y="52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5359383" y="2318017"/>
              <a:ext cx="1357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600" fill="norm" stroke="1" extrusionOk="0">
                  <a:moveTo>
                    <a:pt x="0" y="0"/>
                  </a:moveTo>
                  <a:cubicBezTo>
                    <a:pt x="6125" y="2713"/>
                    <a:pt x="12251" y="5426"/>
                    <a:pt x="16119" y="8243"/>
                  </a:cubicBezTo>
                  <a:cubicBezTo>
                    <a:pt x="19988" y="11061"/>
                    <a:pt x="21600" y="13983"/>
                    <a:pt x="20149" y="16226"/>
                  </a:cubicBezTo>
                  <a:cubicBezTo>
                    <a:pt x="18699" y="18470"/>
                    <a:pt x="14185" y="20035"/>
                    <a:pt x="967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5829283" y="2565617"/>
              <a:ext cx="20955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6109" y="11670"/>
                    <a:pt x="12218" y="3363"/>
                    <a:pt x="15818" y="870"/>
                  </a:cubicBezTo>
                  <a:cubicBezTo>
                    <a:pt x="19418" y="-1622"/>
                    <a:pt x="20509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5880083" y="2686317"/>
              <a:ext cx="260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1" y="15709"/>
                    <a:pt x="11941" y="9818"/>
                    <a:pt x="15541" y="6218"/>
                  </a:cubicBezTo>
                  <a:cubicBezTo>
                    <a:pt x="19141" y="2618"/>
                    <a:pt x="20371" y="13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6455496" y="2299068"/>
              <a:ext cx="516788" cy="516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2" fill="norm" stroke="1" extrusionOk="0">
                  <a:moveTo>
                    <a:pt x="18351" y="1049"/>
                  </a:moveTo>
                  <a:cubicBezTo>
                    <a:pt x="18439" y="610"/>
                    <a:pt x="18527" y="171"/>
                    <a:pt x="18307" y="40"/>
                  </a:cubicBezTo>
                  <a:cubicBezTo>
                    <a:pt x="18087" y="-92"/>
                    <a:pt x="17558" y="84"/>
                    <a:pt x="15927" y="874"/>
                  </a:cubicBezTo>
                  <a:cubicBezTo>
                    <a:pt x="14296" y="1664"/>
                    <a:pt x="11563" y="3069"/>
                    <a:pt x="9270" y="4342"/>
                  </a:cubicBezTo>
                  <a:cubicBezTo>
                    <a:pt x="6978" y="5615"/>
                    <a:pt x="5127" y="6757"/>
                    <a:pt x="4069" y="7503"/>
                  </a:cubicBezTo>
                  <a:cubicBezTo>
                    <a:pt x="3011" y="8249"/>
                    <a:pt x="2746" y="8601"/>
                    <a:pt x="2834" y="8908"/>
                  </a:cubicBezTo>
                  <a:cubicBezTo>
                    <a:pt x="2923" y="9215"/>
                    <a:pt x="3363" y="9479"/>
                    <a:pt x="4554" y="9698"/>
                  </a:cubicBezTo>
                  <a:cubicBezTo>
                    <a:pt x="5744" y="9918"/>
                    <a:pt x="7683" y="10093"/>
                    <a:pt x="9314" y="10269"/>
                  </a:cubicBezTo>
                  <a:cubicBezTo>
                    <a:pt x="10945" y="10445"/>
                    <a:pt x="12268" y="10620"/>
                    <a:pt x="13017" y="10928"/>
                  </a:cubicBezTo>
                  <a:cubicBezTo>
                    <a:pt x="13767" y="11235"/>
                    <a:pt x="13943" y="11674"/>
                    <a:pt x="13282" y="12376"/>
                  </a:cubicBezTo>
                  <a:cubicBezTo>
                    <a:pt x="12621" y="13079"/>
                    <a:pt x="11122" y="14045"/>
                    <a:pt x="9358" y="15010"/>
                  </a:cubicBezTo>
                  <a:cubicBezTo>
                    <a:pt x="7595" y="15976"/>
                    <a:pt x="5567" y="16942"/>
                    <a:pt x="4069" y="17732"/>
                  </a:cubicBezTo>
                  <a:cubicBezTo>
                    <a:pt x="2570" y="18523"/>
                    <a:pt x="1600" y="19137"/>
                    <a:pt x="939" y="19708"/>
                  </a:cubicBezTo>
                  <a:cubicBezTo>
                    <a:pt x="278" y="20279"/>
                    <a:pt x="-75" y="20806"/>
                    <a:pt x="13" y="21113"/>
                  </a:cubicBezTo>
                  <a:cubicBezTo>
                    <a:pt x="101" y="21420"/>
                    <a:pt x="630" y="21508"/>
                    <a:pt x="2570" y="21332"/>
                  </a:cubicBezTo>
                  <a:cubicBezTo>
                    <a:pt x="4509" y="21157"/>
                    <a:pt x="7860" y="20718"/>
                    <a:pt x="10945" y="20367"/>
                  </a:cubicBezTo>
                  <a:cubicBezTo>
                    <a:pt x="14031" y="20015"/>
                    <a:pt x="16852" y="19752"/>
                    <a:pt x="18572" y="19664"/>
                  </a:cubicBezTo>
                  <a:cubicBezTo>
                    <a:pt x="20291" y="19576"/>
                    <a:pt x="20908" y="19664"/>
                    <a:pt x="21525" y="197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6616683" y="3016517"/>
              <a:ext cx="1" cy="10160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6616683" y="292761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6711933" y="2978417"/>
              <a:ext cx="82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6673833" y="3067317"/>
              <a:ext cx="1206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6896083" y="2997467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6587827" y="2100487"/>
              <a:ext cx="111408" cy="18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02" fill="norm" stroke="1" extrusionOk="0">
                  <a:moveTo>
                    <a:pt x="3110" y="6012"/>
                  </a:moveTo>
                  <a:cubicBezTo>
                    <a:pt x="2703" y="8924"/>
                    <a:pt x="2295" y="11837"/>
                    <a:pt x="1888" y="14385"/>
                  </a:cubicBezTo>
                  <a:cubicBezTo>
                    <a:pt x="1480" y="16933"/>
                    <a:pt x="1073" y="19118"/>
                    <a:pt x="665" y="19482"/>
                  </a:cubicBezTo>
                  <a:cubicBezTo>
                    <a:pt x="258" y="19846"/>
                    <a:pt x="-150" y="18390"/>
                    <a:pt x="54" y="15356"/>
                  </a:cubicBezTo>
                  <a:cubicBezTo>
                    <a:pt x="258" y="12322"/>
                    <a:pt x="1073" y="7711"/>
                    <a:pt x="3518" y="4799"/>
                  </a:cubicBezTo>
                  <a:cubicBezTo>
                    <a:pt x="5963" y="1886"/>
                    <a:pt x="10039" y="673"/>
                    <a:pt x="13095" y="187"/>
                  </a:cubicBezTo>
                  <a:cubicBezTo>
                    <a:pt x="16152" y="-298"/>
                    <a:pt x="18190" y="-55"/>
                    <a:pt x="19412" y="3585"/>
                  </a:cubicBezTo>
                  <a:cubicBezTo>
                    <a:pt x="20635" y="7226"/>
                    <a:pt x="21042" y="14264"/>
                    <a:pt x="21450" y="21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7195039" y="2224500"/>
              <a:ext cx="112602" cy="50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485" fill="norm" stroke="1" extrusionOk="0">
                  <a:moveTo>
                    <a:pt x="1084" y="10144"/>
                  </a:moveTo>
                  <a:cubicBezTo>
                    <a:pt x="691" y="9696"/>
                    <a:pt x="299" y="9248"/>
                    <a:pt x="102" y="9293"/>
                  </a:cubicBezTo>
                  <a:cubicBezTo>
                    <a:pt x="-94" y="9338"/>
                    <a:pt x="-94" y="9876"/>
                    <a:pt x="888" y="11399"/>
                  </a:cubicBezTo>
                  <a:cubicBezTo>
                    <a:pt x="1870" y="12923"/>
                    <a:pt x="3833" y="15432"/>
                    <a:pt x="5011" y="17135"/>
                  </a:cubicBezTo>
                  <a:cubicBezTo>
                    <a:pt x="6190" y="18838"/>
                    <a:pt x="6582" y="19734"/>
                    <a:pt x="6975" y="20407"/>
                  </a:cubicBezTo>
                  <a:cubicBezTo>
                    <a:pt x="7368" y="21079"/>
                    <a:pt x="7761" y="21527"/>
                    <a:pt x="7564" y="21482"/>
                  </a:cubicBezTo>
                  <a:cubicBezTo>
                    <a:pt x="7368" y="21437"/>
                    <a:pt x="6582" y="20900"/>
                    <a:pt x="5404" y="19062"/>
                  </a:cubicBezTo>
                  <a:cubicBezTo>
                    <a:pt x="4226" y="17225"/>
                    <a:pt x="2655" y="14088"/>
                    <a:pt x="1870" y="11130"/>
                  </a:cubicBezTo>
                  <a:cubicBezTo>
                    <a:pt x="1084" y="8173"/>
                    <a:pt x="1084" y="5394"/>
                    <a:pt x="1281" y="3736"/>
                  </a:cubicBezTo>
                  <a:cubicBezTo>
                    <a:pt x="1477" y="2078"/>
                    <a:pt x="1870" y="1540"/>
                    <a:pt x="2459" y="1047"/>
                  </a:cubicBezTo>
                  <a:cubicBezTo>
                    <a:pt x="3048" y="554"/>
                    <a:pt x="3833" y="106"/>
                    <a:pt x="5601" y="17"/>
                  </a:cubicBezTo>
                  <a:cubicBezTo>
                    <a:pt x="7368" y="-73"/>
                    <a:pt x="10117" y="196"/>
                    <a:pt x="13259" y="1137"/>
                  </a:cubicBezTo>
                  <a:cubicBezTo>
                    <a:pt x="16401" y="2078"/>
                    <a:pt x="19935" y="3691"/>
                    <a:pt x="20721" y="5529"/>
                  </a:cubicBezTo>
                  <a:cubicBezTo>
                    <a:pt x="21506" y="7366"/>
                    <a:pt x="19542" y="9427"/>
                    <a:pt x="15811" y="10772"/>
                  </a:cubicBezTo>
                  <a:cubicBezTo>
                    <a:pt x="12081" y="12116"/>
                    <a:pt x="6582" y="12744"/>
                    <a:pt x="1084" y="133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7327883" y="2502167"/>
              <a:ext cx="165101" cy="18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3" fill="norm" stroke="1" extrusionOk="0">
                  <a:moveTo>
                    <a:pt x="0" y="8100"/>
                  </a:moveTo>
                  <a:cubicBezTo>
                    <a:pt x="831" y="7118"/>
                    <a:pt x="1662" y="6136"/>
                    <a:pt x="3046" y="6136"/>
                  </a:cubicBezTo>
                  <a:cubicBezTo>
                    <a:pt x="4431" y="6136"/>
                    <a:pt x="6369" y="7118"/>
                    <a:pt x="8169" y="9082"/>
                  </a:cubicBezTo>
                  <a:cubicBezTo>
                    <a:pt x="9969" y="11045"/>
                    <a:pt x="11631" y="13991"/>
                    <a:pt x="12462" y="16077"/>
                  </a:cubicBezTo>
                  <a:cubicBezTo>
                    <a:pt x="13292" y="18164"/>
                    <a:pt x="13292" y="19391"/>
                    <a:pt x="12046" y="20250"/>
                  </a:cubicBezTo>
                  <a:cubicBezTo>
                    <a:pt x="10800" y="21109"/>
                    <a:pt x="8308" y="21600"/>
                    <a:pt x="6231" y="19882"/>
                  </a:cubicBezTo>
                  <a:cubicBezTo>
                    <a:pt x="4154" y="18164"/>
                    <a:pt x="2492" y="14236"/>
                    <a:pt x="2492" y="11045"/>
                  </a:cubicBezTo>
                  <a:cubicBezTo>
                    <a:pt x="2492" y="7855"/>
                    <a:pt x="4154" y="5400"/>
                    <a:pt x="7615" y="3682"/>
                  </a:cubicBezTo>
                  <a:cubicBezTo>
                    <a:pt x="11077" y="1964"/>
                    <a:pt x="16338" y="9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7591682" y="2329366"/>
              <a:ext cx="136252" cy="338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316" fill="norm" stroke="1" extrusionOk="0">
                  <a:moveTo>
                    <a:pt x="21067" y="6085"/>
                  </a:moveTo>
                  <a:cubicBezTo>
                    <a:pt x="20740" y="4751"/>
                    <a:pt x="20412" y="3418"/>
                    <a:pt x="19922" y="2418"/>
                  </a:cubicBezTo>
                  <a:cubicBezTo>
                    <a:pt x="19431" y="1418"/>
                    <a:pt x="18776" y="751"/>
                    <a:pt x="17631" y="351"/>
                  </a:cubicBezTo>
                  <a:cubicBezTo>
                    <a:pt x="16485" y="-49"/>
                    <a:pt x="14849" y="-182"/>
                    <a:pt x="12885" y="351"/>
                  </a:cubicBezTo>
                  <a:cubicBezTo>
                    <a:pt x="10922" y="885"/>
                    <a:pt x="8631" y="2085"/>
                    <a:pt x="6176" y="4551"/>
                  </a:cubicBezTo>
                  <a:cubicBezTo>
                    <a:pt x="3722" y="7018"/>
                    <a:pt x="1103" y="10751"/>
                    <a:pt x="285" y="13685"/>
                  </a:cubicBezTo>
                  <a:cubicBezTo>
                    <a:pt x="-533" y="16618"/>
                    <a:pt x="449" y="18751"/>
                    <a:pt x="2740" y="19951"/>
                  </a:cubicBezTo>
                  <a:cubicBezTo>
                    <a:pt x="5031" y="21151"/>
                    <a:pt x="8631" y="21418"/>
                    <a:pt x="11412" y="21285"/>
                  </a:cubicBezTo>
                  <a:cubicBezTo>
                    <a:pt x="14194" y="21151"/>
                    <a:pt x="16158" y="20618"/>
                    <a:pt x="18122" y="200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7779528" y="2276656"/>
              <a:ext cx="145257" cy="34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77" fill="norm" stroke="1" extrusionOk="0">
                  <a:moveTo>
                    <a:pt x="9274" y="7406"/>
                  </a:moveTo>
                  <a:cubicBezTo>
                    <a:pt x="7396" y="9939"/>
                    <a:pt x="5518" y="12472"/>
                    <a:pt x="4266" y="14539"/>
                  </a:cubicBezTo>
                  <a:cubicBezTo>
                    <a:pt x="3013" y="16606"/>
                    <a:pt x="2387" y="18206"/>
                    <a:pt x="1761" y="19406"/>
                  </a:cubicBezTo>
                  <a:cubicBezTo>
                    <a:pt x="1135" y="20606"/>
                    <a:pt x="509" y="21406"/>
                    <a:pt x="196" y="21472"/>
                  </a:cubicBezTo>
                  <a:cubicBezTo>
                    <a:pt x="-117" y="21539"/>
                    <a:pt x="-117" y="20872"/>
                    <a:pt x="666" y="18339"/>
                  </a:cubicBezTo>
                  <a:cubicBezTo>
                    <a:pt x="1448" y="15806"/>
                    <a:pt x="3013" y="11406"/>
                    <a:pt x="4422" y="8272"/>
                  </a:cubicBezTo>
                  <a:cubicBezTo>
                    <a:pt x="5831" y="5139"/>
                    <a:pt x="7083" y="3272"/>
                    <a:pt x="8648" y="2006"/>
                  </a:cubicBezTo>
                  <a:cubicBezTo>
                    <a:pt x="10213" y="739"/>
                    <a:pt x="12092" y="72"/>
                    <a:pt x="13500" y="6"/>
                  </a:cubicBezTo>
                  <a:cubicBezTo>
                    <a:pt x="14909" y="-61"/>
                    <a:pt x="15848" y="472"/>
                    <a:pt x="16787" y="2539"/>
                  </a:cubicBezTo>
                  <a:cubicBezTo>
                    <a:pt x="17726" y="4606"/>
                    <a:pt x="18666" y="8206"/>
                    <a:pt x="19448" y="11339"/>
                  </a:cubicBezTo>
                  <a:cubicBezTo>
                    <a:pt x="20231" y="14472"/>
                    <a:pt x="20857" y="17139"/>
                    <a:pt x="21483" y="198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7759683" y="2451367"/>
              <a:ext cx="2032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8108933" y="2152917"/>
              <a:ext cx="10585" cy="59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cubicBezTo>
                    <a:pt x="17280" y="2710"/>
                    <a:pt x="21600" y="5419"/>
                    <a:pt x="21600" y="8206"/>
                  </a:cubicBezTo>
                  <a:cubicBezTo>
                    <a:pt x="21600" y="10994"/>
                    <a:pt x="17280" y="13858"/>
                    <a:pt x="12960" y="16103"/>
                  </a:cubicBezTo>
                  <a:cubicBezTo>
                    <a:pt x="8640" y="18348"/>
                    <a:pt x="4320" y="1997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8236911" y="2268781"/>
              <a:ext cx="176823" cy="29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04" fill="norm" stroke="1" extrusionOk="0">
                  <a:moveTo>
                    <a:pt x="19938" y="4023"/>
                  </a:moveTo>
                  <a:cubicBezTo>
                    <a:pt x="20195" y="2798"/>
                    <a:pt x="20452" y="1572"/>
                    <a:pt x="19938" y="806"/>
                  </a:cubicBezTo>
                  <a:cubicBezTo>
                    <a:pt x="19424" y="40"/>
                    <a:pt x="18138" y="-266"/>
                    <a:pt x="15824" y="270"/>
                  </a:cubicBezTo>
                  <a:cubicBezTo>
                    <a:pt x="13510" y="806"/>
                    <a:pt x="10167" y="2185"/>
                    <a:pt x="7338" y="4560"/>
                  </a:cubicBezTo>
                  <a:cubicBezTo>
                    <a:pt x="4510" y="6934"/>
                    <a:pt x="2195" y="10304"/>
                    <a:pt x="1038" y="12832"/>
                  </a:cubicBezTo>
                  <a:cubicBezTo>
                    <a:pt x="-119" y="15360"/>
                    <a:pt x="-119" y="17045"/>
                    <a:pt x="138" y="18270"/>
                  </a:cubicBezTo>
                  <a:cubicBezTo>
                    <a:pt x="395" y="19496"/>
                    <a:pt x="910" y="20262"/>
                    <a:pt x="1938" y="20721"/>
                  </a:cubicBezTo>
                  <a:cubicBezTo>
                    <a:pt x="2967" y="21181"/>
                    <a:pt x="4510" y="21334"/>
                    <a:pt x="7852" y="20568"/>
                  </a:cubicBezTo>
                  <a:cubicBezTo>
                    <a:pt x="11195" y="19802"/>
                    <a:pt x="16338" y="18117"/>
                    <a:pt x="21481" y="16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8261333" y="2425967"/>
              <a:ext cx="158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8499177" y="2464067"/>
              <a:ext cx="9808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00"/>
                    <a:pt x="2735" y="11400"/>
                    <a:pt x="575" y="15000"/>
                  </a:cubicBezTo>
                  <a:cubicBezTo>
                    <a:pt x="-1585" y="18600"/>
                    <a:pt x="2735" y="20100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8508983" y="2394217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8635983" y="2254517"/>
              <a:ext cx="7875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2" h="21600" fill="norm" stroke="1" extrusionOk="0">
                  <a:moveTo>
                    <a:pt x="1620" y="0"/>
                  </a:moveTo>
                  <a:cubicBezTo>
                    <a:pt x="9180" y="3733"/>
                    <a:pt x="16740" y="7467"/>
                    <a:pt x="19170" y="10733"/>
                  </a:cubicBezTo>
                  <a:cubicBezTo>
                    <a:pt x="21600" y="14000"/>
                    <a:pt x="18900" y="16800"/>
                    <a:pt x="14850" y="18533"/>
                  </a:cubicBezTo>
                  <a:cubicBezTo>
                    <a:pt x="10800" y="20267"/>
                    <a:pt x="5400" y="2093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8845533" y="255296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9125846" y="2162191"/>
              <a:ext cx="177151" cy="45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39" fill="norm" stroke="1" extrusionOk="0">
                  <a:moveTo>
                    <a:pt x="5227" y="9462"/>
                  </a:moveTo>
                  <a:cubicBezTo>
                    <a:pt x="4973" y="12562"/>
                    <a:pt x="4719" y="15662"/>
                    <a:pt x="4465" y="17512"/>
                  </a:cubicBezTo>
                  <a:cubicBezTo>
                    <a:pt x="4211" y="19362"/>
                    <a:pt x="3957" y="19962"/>
                    <a:pt x="3576" y="20512"/>
                  </a:cubicBezTo>
                  <a:cubicBezTo>
                    <a:pt x="3195" y="21062"/>
                    <a:pt x="2686" y="21562"/>
                    <a:pt x="2051" y="21412"/>
                  </a:cubicBezTo>
                  <a:cubicBezTo>
                    <a:pt x="1416" y="21262"/>
                    <a:pt x="653" y="20462"/>
                    <a:pt x="272" y="18212"/>
                  </a:cubicBezTo>
                  <a:cubicBezTo>
                    <a:pt x="-109" y="15962"/>
                    <a:pt x="-109" y="12262"/>
                    <a:pt x="399" y="9362"/>
                  </a:cubicBezTo>
                  <a:cubicBezTo>
                    <a:pt x="907" y="6462"/>
                    <a:pt x="1924" y="4362"/>
                    <a:pt x="2813" y="2962"/>
                  </a:cubicBezTo>
                  <a:cubicBezTo>
                    <a:pt x="3703" y="1562"/>
                    <a:pt x="4465" y="862"/>
                    <a:pt x="5482" y="462"/>
                  </a:cubicBezTo>
                  <a:cubicBezTo>
                    <a:pt x="6498" y="62"/>
                    <a:pt x="7769" y="-38"/>
                    <a:pt x="9802" y="12"/>
                  </a:cubicBezTo>
                  <a:cubicBezTo>
                    <a:pt x="11835" y="62"/>
                    <a:pt x="14630" y="262"/>
                    <a:pt x="16917" y="1062"/>
                  </a:cubicBezTo>
                  <a:cubicBezTo>
                    <a:pt x="19204" y="1862"/>
                    <a:pt x="20983" y="3262"/>
                    <a:pt x="21237" y="4662"/>
                  </a:cubicBezTo>
                  <a:cubicBezTo>
                    <a:pt x="21491" y="6062"/>
                    <a:pt x="20220" y="7462"/>
                    <a:pt x="16917" y="8362"/>
                  </a:cubicBezTo>
                  <a:cubicBezTo>
                    <a:pt x="13613" y="9262"/>
                    <a:pt x="8277" y="9662"/>
                    <a:pt x="2940" y="100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9270983" y="2406917"/>
              <a:ext cx="165101" cy="19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6139"/>
                  </a:moveTo>
                  <a:cubicBezTo>
                    <a:pt x="3323" y="7503"/>
                    <a:pt x="6646" y="8867"/>
                    <a:pt x="9000" y="10914"/>
                  </a:cubicBezTo>
                  <a:cubicBezTo>
                    <a:pt x="11354" y="12960"/>
                    <a:pt x="12738" y="15688"/>
                    <a:pt x="13292" y="17621"/>
                  </a:cubicBezTo>
                  <a:cubicBezTo>
                    <a:pt x="13846" y="19554"/>
                    <a:pt x="13569" y="20691"/>
                    <a:pt x="12600" y="21145"/>
                  </a:cubicBezTo>
                  <a:cubicBezTo>
                    <a:pt x="11631" y="21600"/>
                    <a:pt x="9969" y="21373"/>
                    <a:pt x="8446" y="20122"/>
                  </a:cubicBezTo>
                  <a:cubicBezTo>
                    <a:pt x="6923" y="18872"/>
                    <a:pt x="5538" y="16598"/>
                    <a:pt x="6231" y="13301"/>
                  </a:cubicBezTo>
                  <a:cubicBezTo>
                    <a:pt x="6923" y="10004"/>
                    <a:pt x="9692" y="5684"/>
                    <a:pt x="12600" y="3297"/>
                  </a:cubicBezTo>
                  <a:cubicBezTo>
                    <a:pt x="15508" y="909"/>
                    <a:pt x="18554" y="45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9578169" y="2235063"/>
              <a:ext cx="135614" cy="33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353" fill="norm" stroke="1" extrusionOk="0">
                  <a:moveTo>
                    <a:pt x="19267" y="3307"/>
                  </a:moveTo>
                  <a:cubicBezTo>
                    <a:pt x="20249" y="2077"/>
                    <a:pt x="21231" y="847"/>
                    <a:pt x="20904" y="300"/>
                  </a:cubicBezTo>
                  <a:cubicBezTo>
                    <a:pt x="20576" y="-247"/>
                    <a:pt x="18940" y="-110"/>
                    <a:pt x="15995" y="1257"/>
                  </a:cubicBezTo>
                  <a:cubicBezTo>
                    <a:pt x="13049" y="2624"/>
                    <a:pt x="8795" y="5221"/>
                    <a:pt x="5686" y="7819"/>
                  </a:cubicBezTo>
                  <a:cubicBezTo>
                    <a:pt x="2576" y="10416"/>
                    <a:pt x="613" y="13014"/>
                    <a:pt x="122" y="15269"/>
                  </a:cubicBezTo>
                  <a:cubicBezTo>
                    <a:pt x="-369" y="17525"/>
                    <a:pt x="613" y="19439"/>
                    <a:pt x="3231" y="20396"/>
                  </a:cubicBezTo>
                  <a:cubicBezTo>
                    <a:pt x="5849" y="21353"/>
                    <a:pt x="10104" y="21353"/>
                    <a:pt x="14358" y="21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9824988" y="2243270"/>
              <a:ext cx="284196" cy="29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96" fill="norm" stroke="1" extrusionOk="0">
                  <a:moveTo>
                    <a:pt x="21483" y="3547"/>
                  </a:moveTo>
                  <a:cubicBezTo>
                    <a:pt x="21003" y="2330"/>
                    <a:pt x="20523" y="1113"/>
                    <a:pt x="19883" y="504"/>
                  </a:cubicBezTo>
                  <a:cubicBezTo>
                    <a:pt x="19243" y="-104"/>
                    <a:pt x="18443" y="-104"/>
                    <a:pt x="17083" y="200"/>
                  </a:cubicBezTo>
                  <a:cubicBezTo>
                    <a:pt x="15723" y="504"/>
                    <a:pt x="13803" y="1113"/>
                    <a:pt x="11403" y="2710"/>
                  </a:cubicBezTo>
                  <a:cubicBezTo>
                    <a:pt x="9003" y="4307"/>
                    <a:pt x="6123" y="6893"/>
                    <a:pt x="4123" y="9403"/>
                  </a:cubicBezTo>
                  <a:cubicBezTo>
                    <a:pt x="2123" y="11913"/>
                    <a:pt x="1003" y="14347"/>
                    <a:pt x="443" y="16248"/>
                  </a:cubicBezTo>
                  <a:cubicBezTo>
                    <a:pt x="-117" y="18150"/>
                    <a:pt x="-117" y="19519"/>
                    <a:pt x="283" y="20355"/>
                  </a:cubicBezTo>
                  <a:cubicBezTo>
                    <a:pt x="683" y="21192"/>
                    <a:pt x="1483" y="21496"/>
                    <a:pt x="2763" y="21496"/>
                  </a:cubicBezTo>
                  <a:cubicBezTo>
                    <a:pt x="4043" y="21496"/>
                    <a:pt x="5803" y="21192"/>
                    <a:pt x="7483" y="20431"/>
                  </a:cubicBezTo>
                  <a:cubicBezTo>
                    <a:pt x="9163" y="19671"/>
                    <a:pt x="10763" y="18454"/>
                    <a:pt x="12363" y="172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9838026" y="2438667"/>
              <a:ext cx="20130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7224" y="21600"/>
                  </a:moveTo>
                  <a:cubicBezTo>
                    <a:pt x="6099" y="21600"/>
                    <a:pt x="4974" y="21600"/>
                    <a:pt x="3511" y="19440"/>
                  </a:cubicBezTo>
                  <a:cubicBezTo>
                    <a:pt x="2049" y="17280"/>
                    <a:pt x="249" y="12960"/>
                    <a:pt x="24" y="10080"/>
                  </a:cubicBezTo>
                  <a:cubicBezTo>
                    <a:pt x="-201" y="7200"/>
                    <a:pt x="1149" y="5760"/>
                    <a:pt x="4974" y="4320"/>
                  </a:cubicBezTo>
                  <a:cubicBezTo>
                    <a:pt x="8799" y="2880"/>
                    <a:pt x="15099" y="1440"/>
                    <a:pt x="2139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0071083" y="2464067"/>
              <a:ext cx="381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10121883" y="2400567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10083783" y="2248167"/>
              <a:ext cx="223357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8340" y="0"/>
                  </a:moveTo>
                  <a:cubicBezTo>
                    <a:pt x="19970" y="2794"/>
                    <a:pt x="21600" y="5588"/>
                    <a:pt x="21498" y="8490"/>
                  </a:cubicBezTo>
                  <a:cubicBezTo>
                    <a:pt x="21396" y="11391"/>
                    <a:pt x="19562" y="14400"/>
                    <a:pt x="15691" y="16603"/>
                  </a:cubicBezTo>
                  <a:cubicBezTo>
                    <a:pt x="11819" y="18806"/>
                    <a:pt x="5909" y="2020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1079484" y="3334017"/>
              <a:ext cx="97155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27"/>
                  </a:moveTo>
                  <a:cubicBezTo>
                    <a:pt x="165" y="4800"/>
                    <a:pt x="329" y="5673"/>
                    <a:pt x="508" y="6327"/>
                  </a:cubicBezTo>
                  <a:cubicBezTo>
                    <a:pt x="687" y="6982"/>
                    <a:pt x="880" y="7418"/>
                    <a:pt x="1066" y="7636"/>
                  </a:cubicBezTo>
                  <a:cubicBezTo>
                    <a:pt x="1252" y="7855"/>
                    <a:pt x="1431" y="7855"/>
                    <a:pt x="1593" y="7745"/>
                  </a:cubicBezTo>
                  <a:cubicBezTo>
                    <a:pt x="1755" y="7636"/>
                    <a:pt x="1901" y="7418"/>
                    <a:pt x="2052" y="7200"/>
                  </a:cubicBezTo>
                  <a:cubicBezTo>
                    <a:pt x="2202" y="6982"/>
                    <a:pt x="2358" y="6764"/>
                    <a:pt x="2532" y="6436"/>
                  </a:cubicBezTo>
                  <a:cubicBezTo>
                    <a:pt x="2706" y="6109"/>
                    <a:pt x="2899" y="5673"/>
                    <a:pt x="3094" y="5236"/>
                  </a:cubicBezTo>
                  <a:cubicBezTo>
                    <a:pt x="3289" y="4800"/>
                    <a:pt x="3487" y="4364"/>
                    <a:pt x="3649" y="3927"/>
                  </a:cubicBezTo>
                  <a:cubicBezTo>
                    <a:pt x="3812" y="3491"/>
                    <a:pt x="3939" y="3055"/>
                    <a:pt x="4052" y="2836"/>
                  </a:cubicBezTo>
                  <a:cubicBezTo>
                    <a:pt x="4165" y="2618"/>
                    <a:pt x="4264" y="2618"/>
                    <a:pt x="4374" y="2509"/>
                  </a:cubicBezTo>
                  <a:cubicBezTo>
                    <a:pt x="4485" y="2400"/>
                    <a:pt x="4607" y="2182"/>
                    <a:pt x="4722" y="1964"/>
                  </a:cubicBezTo>
                  <a:cubicBezTo>
                    <a:pt x="4838" y="1745"/>
                    <a:pt x="4946" y="1527"/>
                    <a:pt x="5139" y="1309"/>
                  </a:cubicBezTo>
                  <a:cubicBezTo>
                    <a:pt x="5332" y="1091"/>
                    <a:pt x="5609" y="873"/>
                    <a:pt x="5816" y="655"/>
                  </a:cubicBezTo>
                  <a:cubicBezTo>
                    <a:pt x="6024" y="436"/>
                    <a:pt x="6160" y="218"/>
                    <a:pt x="6294" y="109"/>
                  </a:cubicBezTo>
                  <a:cubicBezTo>
                    <a:pt x="6428" y="0"/>
                    <a:pt x="6560" y="0"/>
                    <a:pt x="6701" y="0"/>
                  </a:cubicBezTo>
                  <a:cubicBezTo>
                    <a:pt x="6842" y="0"/>
                    <a:pt x="6993" y="0"/>
                    <a:pt x="7141" y="0"/>
                  </a:cubicBezTo>
                  <a:cubicBezTo>
                    <a:pt x="7289" y="0"/>
                    <a:pt x="7435" y="0"/>
                    <a:pt x="7584" y="109"/>
                  </a:cubicBezTo>
                  <a:cubicBezTo>
                    <a:pt x="7732" y="218"/>
                    <a:pt x="7882" y="436"/>
                    <a:pt x="8028" y="545"/>
                  </a:cubicBezTo>
                  <a:cubicBezTo>
                    <a:pt x="8174" y="655"/>
                    <a:pt x="8315" y="655"/>
                    <a:pt x="8468" y="764"/>
                  </a:cubicBezTo>
                  <a:cubicBezTo>
                    <a:pt x="8621" y="873"/>
                    <a:pt x="8786" y="1091"/>
                    <a:pt x="8948" y="1309"/>
                  </a:cubicBezTo>
                  <a:cubicBezTo>
                    <a:pt x="9111" y="1527"/>
                    <a:pt x="9271" y="1745"/>
                    <a:pt x="9433" y="1964"/>
                  </a:cubicBezTo>
                  <a:cubicBezTo>
                    <a:pt x="9595" y="2182"/>
                    <a:pt x="9760" y="2400"/>
                    <a:pt x="9918" y="2618"/>
                  </a:cubicBezTo>
                  <a:cubicBezTo>
                    <a:pt x="10075" y="2836"/>
                    <a:pt x="10226" y="3055"/>
                    <a:pt x="10388" y="3273"/>
                  </a:cubicBezTo>
                  <a:cubicBezTo>
                    <a:pt x="10551" y="3491"/>
                    <a:pt x="10725" y="3709"/>
                    <a:pt x="10896" y="3818"/>
                  </a:cubicBezTo>
                  <a:cubicBezTo>
                    <a:pt x="11068" y="3927"/>
                    <a:pt x="11238" y="3927"/>
                    <a:pt x="11409" y="4036"/>
                  </a:cubicBezTo>
                  <a:cubicBezTo>
                    <a:pt x="11581" y="4145"/>
                    <a:pt x="11755" y="4364"/>
                    <a:pt x="11920" y="4582"/>
                  </a:cubicBezTo>
                  <a:cubicBezTo>
                    <a:pt x="12085" y="4800"/>
                    <a:pt x="12240" y="5018"/>
                    <a:pt x="12409" y="5127"/>
                  </a:cubicBezTo>
                  <a:cubicBezTo>
                    <a:pt x="12579" y="5236"/>
                    <a:pt x="12762" y="5236"/>
                    <a:pt x="12944" y="5345"/>
                  </a:cubicBezTo>
                  <a:cubicBezTo>
                    <a:pt x="13125" y="5455"/>
                    <a:pt x="13304" y="5673"/>
                    <a:pt x="13482" y="5782"/>
                  </a:cubicBezTo>
                  <a:cubicBezTo>
                    <a:pt x="13661" y="5891"/>
                    <a:pt x="13840" y="5891"/>
                    <a:pt x="14014" y="6000"/>
                  </a:cubicBezTo>
                  <a:cubicBezTo>
                    <a:pt x="14188" y="6109"/>
                    <a:pt x="14358" y="6327"/>
                    <a:pt x="14539" y="6436"/>
                  </a:cubicBezTo>
                  <a:cubicBezTo>
                    <a:pt x="14720" y="6545"/>
                    <a:pt x="14913" y="6545"/>
                    <a:pt x="15099" y="6655"/>
                  </a:cubicBezTo>
                  <a:cubicBezTo>
                    <a:pt x="15285" y="6764"/>
                    <a:pt x="15464" y="6982"/>
                    <a:pt x="15647" y="7200"/>
                  </a:cubicBezTo>
                  <a:cubicBezTo>
                    <a:pt x="15831" y="7418"/>
                    <a:pt x="16019" y="7636"/>
                    <a:pt x="16195" y="7855"/>
                  </a:cubicBezTo>
                  <a:cubicBezTo>
                    <a:pt x="16372" y="8073"/>
                    <a:pt x="16536" y="8291"/>
                    <a:pt x="16713" y="8618"/>
                  </a:cubicBezTo>
                  <a:cubicBezTo>
                    <a:pt x="16889" y="8945"/>
                    <a:pt x="17078" y="9382"/>
                    <a:pt x="17259" y="9818"/>
                  </a:cubicBezTo>
                  <a:cubicBezTo>
                    <a:pt x="17440" y="10255"/>
                    <a:pt x="17614" y="10691"/>
                    <a:pt x="17786" y="11018"/>
                  </a:cubicBezTo>
                  <a:cubicBezTo>
                    <a:pt x="17958" y="11345"/>
                    <a:pt x="18127" y="11564"/>
                    <a:pt x="18285" y="11891"/>
                  </a:cubicBezTo>
                  <a:cubicBezTo>
                    <a:pt x="18442" y="12218"/>
                    <a:pt x="18588" y="12655"/>
                    <a:pt x="18812" y="13200"/>
                  </a:cubicBezTo>
                  <a:cubicBezTo>
                    <a:pt x="19035" y="13745"/>
                    <a:pt x="19336" y="14400"/>
                    <a:pt x="19602" y="15055"/>
                  </a:cubicBezTo>
                  <a:cubicBezTo>
                    <a:pt x="19868" y="15709"/>
                    <a:pt x="20099" y="16364"/>
                    <a:pt x="20318" y="17018"/>
                  </a:cubicBezTo>
                  <a:cubicBezTo>
                    <a:pt x="20536" y="17673"/>
                    <a:pt x="20744" y="18327"/>
                    <a:pt x="20955" y="19091"/>
                  </a:cubicBezTo>
                  <a:cubicBezTo>
                    <a:pt x="21167" y="19855"/>
                    <a:pt x="21384" y="2072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1132400" y="3624241"/>
              <a:ext cx="184368" cy="64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88" fill="norm" stroke="1" extrusionOk="0">
                  <a:moveTo>
                    <a:pt x="2670" y="9592"/>
                  </a:moveTo>
                  <a:cubicBezTo>
                    <a:pt x="3155" y="11003"/>
                    <a:pt x="3640" y="12415"/>
                    <a:pt x="3640" y="14250"/>
                  </a:cubicBezTo>
                  <a:cubicBezTo>
                    <a:pt x="3640" y="16086"/>
                    <a:pt x="3155" y="18345"/>
                    <a:pt x="2548" y="19686"/>
                  </a:cubicBezTo>
                  <a:cubicBezTo>
                    <a:pt x="1942" y="21027"/>
                    <a:pt x="1213" y="21450"/>
                    <a:pt x="728" y="21486"/>
                  </a:cubicBezTo>
                  <a:cubicBezTo>
                    <a:pt x="243" y="21521"/>
                    <a:pt x="0" y="21168"/>
                    <a:pt x="0" y="19897"/>
                  </a:cubicBezTo>
                  <a:cubicBezTo>
                    <a:pt x="0" y="18627"/>
                    <a:pt x="243" y="16439"/>
                    <a:pt x="849" y="14003"/>
                  </a:cubicBezTo>
                  <a:cubicBezTo>
                    <a:pt x="1456" y="11568"/>
                    <a:pt x="2427" y="8886"/>
                    <a:pt x="3883" y="6662"/>
                  </a:cubicBezTo>
                  <a:cubicBezTo>
                    <a:pt x="5339" y="4439"/>
                    <a:pt x="7281" y="2674"/>
                    <a:pt x="8616" y="1615"/>
                  </a:cubicBezTo>
                  <a:cubicBezTo>
                    <a:pt x="9951" y="556"/>
                    <a:pt x="10679" y="203"/>
                    <a:pt x="11771" y="62"/>
                  </a:cubicBezTo>
                  <a:cubicBezTo>
                    <a:pt x="12863" y="-79"/>
                    <a:pt x="14319" y="-8"/>
                    <a:pt x="16139" y="556"/>
                  </a:cubicBezTo>
                  <a:cubicBezTo>
                    <a:pt x="17960" y="1121"/>
                    <a:pt x="20144" y="2180"/>
                    <a:pt x="20872" y="3415"/>
                  </a:cubicBezTo>
                  <a:cubicBezTo>
                    <a:pt x="21600" y="4650"/>
                    <a:pt x="20872" y="6062"/>
                    <a:pt x="18324" y="7403"/>
                  </a:cubicBezTo>
                  <a:cubicBezTo>
                    <a:pt x="15775" y="8745"/>
                    <a:pt x="11407" y="10015"/>
                    <a:pt x="8130" y="10721"/>
                  </a:cubicBezTo>
                  <a:cubicBezTo>
                    <a:pt x="4854" y="11427"/>
                    <a:pt x="2670" y="11568"/>
                    <a:pt x="485" y="11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1358884" y="4000767"/>
              <a:ext cx="190501" cy="21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1869"/>
                  </a:moveTo>
                  <a:cubicBezTo>
                    <a:pt x="1440" y="1869"/>
                    <a:pt x="2880" y="1869"/>
                    <a:pt x="5040" y="4569"/>
                  </a:cubicBezTo>
                  <a:cubicBezTo>
                    <a:pt x="7200" y="7269"/>
                    <a:pt x="10080" y="12669"/>
                    <a:pt x="11520" y="15888"/>
                  </a:cubicBezTo>
                  <a:cubicBezTo>
                    <a:pt x="12960" y="19108"/>
                    <a:pt x="12960" y="20146"/>
                    <a:pt x="12360" y="20769"/>
                  </a:cubicBezTo>
                  <a:cubicBezTo>
                    <a:pt x="11760" y="21392"/>
                    <a:pt x="10560" y="21600"/>
                    <a:pt x="9600" y="20977"/>
                  </a:cubicBezTo>
                  <a:cubicBezTo>
                    <a:pt x="8640" y="20354"/>
                    <a:pt x="7920" y="18900"/>
                    <a:pt x="7800" y="15785"/>
                  </a:cubicBezTo>
                  <a:cubicBezTo>
                    <a:pt x="7680" y="12669"/>
                    <a:pt x="8160" y="7892"/>
                    <a:pt x="10560" y="4985"/>
                  </a:cubicBezTo>
                  <a:cubicBezTo>
                    <a:pt x="12960" y="2077"/>
                    <a:pt x="17280" y="103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1521190" y="4018242"/>
              <a:ext cx="212221" cy="18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0909" fill="norm" stroke="1" extrusionOk="0">
                  <a:moveTo>
                    <a:pt x="18703" y="183"/>
                  </a:moveTo>
                  <a:cubicBezTo>
                    <a:pt x="15738" y="1165"/>
                    <a:pt x="12774" y="2147"/>
                    <a:pt x="9703" y="4233"/>
                  </a:cubicBezTo>
                  <a:cubicBezTo>
                    <a:pt x="6632" y="6319"/>
                    <a:pt x="3456" y="9510"/>
                    <a:pt x="1762" y="11842"/>
                  </a:cubicBezTo>
                  <a:cubicBezTo>
                    <a:pt x="68" y="14174"/>
                    <a:pt x="-144" y="15647"/>
                    <a:pt x="68" y="16997"/>
                  </a:cubicBezTo>
                  <a:cubicBezTo>
                    <a:pt x="280" y="18347"/>
                    <a:pt x="915" y="19574"/>
                    <a:pt x="2397" y="20310"/>
                  </a:cubicBezTo>
                  <a:cubicBezTo>
                    <a:pt x="3880" y="21047"/>
                    <a:pt x="6209" y="21292"/>
                    <a:pt x="9385" y="19942"/>
                  </a:cubicBezTo>
                  <a:cubicBezTo>
                    <a:pt x="12562" y="18592"/>
                    <a:pt x="16585" y="15647"/>
                    <a:pt x="18809" y="12947"/>
                  </a:cubicBezTo>
                  <a:cubicBezTo>
                    <a:pt x="21032" y="10247"/>
                    <a:pt x="21456" y="7792"/>
                    <a:pt x="21138" y="5706"/>
                  </a:cubicBezTo>
                  <a:cubicBezTo>
                    <a:pt x="20821" y="3619"/>
                    <a:pt x="19762" y="1901"/>
                    <a:pt x="18703" y="919"/>
                  </a:cubicBezTo>
                  <a:cubicBezTo>
                    <a:pt x="17644" y="-63"/>
                    <a:pt x="16585" y="-308"/>
                    <a:pt x="16162" y="428"/>
                  </a:cubicBezTo>
                  <a:cubicBezTo>
                    <a:pt x="15738" y="1165"/>
                    <a:pt x="15950" y="2883"/>
                    <a:pt x="16162" y="46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1818980" y="3969017"/>
              <a:ext cx="160088" cy="20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99" fill="norm" stroke="1" extrusionOk="0">
                  <a:moveTo>
                    <a:pt x="4665" y="10800"/>
                  </a:moveTo>
                  <a:cubicBezTo>
                    <a:pt x="5226" y="9450"/>
                    <a:pt x="5787" y="8100"/>
                    <a:pt x="5226" y="8100"/>
                  </a:cubicBezTo>
                  <a:cubicBezTo>
                    <a:pt x="4665" y="8100"/>
                    <a:pt x="2982" y="9450"/>
                    <a:pt x="1720" y="11250"/>
                  </a:cubicBezTo>
                  <a:cubicBezTo>
                    <a:pt x="458" y="13050"/>
                    <a:pt x="-384" y="15300"/>
                    <a:pt x="177" y="17325"/>
                  </a:cubicBezTo>
                  <a:cubicBezTo>
                    <a:pt x="738" y="19350"/>
                    <a:pt x="2702" y="21150"/>
                    <a:pt x="6068" y="21375"/>
                  </a:cubicBezTo>
                  <a:cubicBezTo>
                    <a:pt x="9434" y="21600"/>
                    <a:pt x="14203" y="20250"/>
                    <a:pt x="17148" y="18225"/>
                  </a:cubicBezTo>
                  <a:cubicBezTo>
                    <a:pt x="20094" y="16200"/>
                    <a:pt x="21216" y="13500"/>
                    <a:pt x="21216" y="11700"/>
                  </a:cubicBezTo>
                  <a:cubicBezTo>
                    <a:pt x="21216" y="9900"/>
                    <a:pt x="20094" y="9000"/>
                    <a:pt x="19252" y="7200"/>
                  </a:cubicBezTo>
                  <a:cubicBezTo>
                    <a:pt x="18411" y="5400"/>
                    <a:pt x="17850" y="2700"/>
                    <a:pt x="1728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2052067" y="3652938"/>
              <a:ext cx="124413" cy="50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448" fill="norm" stroke="1" extrusionOk="0">
                  <a:moveTo>
                    <a:pt x="13637" y="5656"/>
                  </a:moveTo>
                  <a:cubicBezTo>
                    <a:pt x="16116" y="4295"/>
                    <a:pt x="18594" y="2934"/>
                    <a:pt x="19834" y="2026"/>
                  </a:cubicBezTo>
                  <a:cubicBezTo>
                    <a:pt x="21073" y="1119"/>
                    <a:pt x="21073" y="665"/>
                    <a:pt x="20188" y="347"/>
                  </a:cubicBezTo>
                  <a:cubicBezTo>
                    <a:pt x="19303" y="30"/>
                    <a:pt x="17532" y="-152"/>
                    <a:pt x="14168" y="166"/>
                  </a:cubicBezTo>
                  <a:cubicBezTo>
                    <a:pt x="10804" y="483"/>
                    <a:pt x="5847" y="1300"/>
                    <a:pt x="3014" y="3115"/>
                  </a:cubicBezTo>
                  <a:cubicBezTo>
                    <a:pt x="181" y="4930"/>
                    <a:pt x="-527" y="7744"/>
                    <a:pt x="358" y="10739"/>
                  </a:cubicBezTo>
                  <a:cubicBezTo>
                    <a:pt x="1243" y="13734"/>
                    <a:pt x="3722" y="16910"/>
                    <a:pt x="4962" y="18725"/>
                  </a:cubicBezTo>
                  <a:cubicBezTo>
                    <a:pt x="6201" y="20540"/>
                    <a:pt x="6201" y="20994"/>
                    <a:pt x="6201" y="21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993884" y="3969017"/>
              <a:ext cx="260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32" y="16800"/>
                    <a:pt x="3863" y="12000"/>
                    <a:pt x="7463" y="8400"/>
                  </a:cubicBezTo>
                  <a:cubicBezTo>
                    <a:pt x="11063" y="4800"/>
                    <a:pt x="16332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1117584" y="4267467"/>
              <a:ext cx="9525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32" y="19350"/>
                    <a:pt x="3264" y="17100"/>
                    <a:pt x="5016" y="14850"/>
                  </a:cubicBezTo>
                  <a:cubicBezTo>
                    <a:pt x="6768" y="12600"/>
                    <a:pt x="8640" y="10350"/>
                    <a:pt x="10584" y="8325"/>
                  </a:cubicBezTo>
                  <a:cubicBezTo>
                    <a:pt x="12528" y="6300"/>
                    <a:pt x="14544" y="4500"/>
                    <a:pt x="16392" y="3150"/>
                  </a:cubicBezTo>
                  <a:cubicBezTo>
                    <a:pt x="18240" y="1800"/>
                    <a:pt x="19920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489006" y="4311917"/>
              <a:ext cx="606479" cy="1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97" fill="norm" stroke="1" extrusionOk="0">
                  <a:moveTo>
                    <a:pt x="1243" y="17843"/>
                  </a:moveTo>
                  <a:cubicBezTo>
                    <a:pt x="641" y="19096"/>
                    <a:pt x="39" y="20348"/>
                    <a:pt x="2" y="20974"/>
                  </a:cubicBezTo>
                  <a:cubicBezTo>
                    <a:pt x="-36" y="21600"/>
                    <a:pt x="491" y="21600"/>
                    <a:pt x="2071" y="20504"/>
                  </a:cubicBezTo>
                  <a:cubicBezTo>
                    <a:pt x="3652" y="19409"/>
                    <a:pt x="6286" y="17217"/>
                    <a:pt x="9221" y="14243"/>
                  </a:cubicBezTo>
                  <a:cubicBezTo>
                    <a:pt x="12156" y="11270"/>
                    <a:pt x="15393" y="7513"/>
                    <a:pt x="17500" y="5009"/>
                  </a:cubicBezTo>
                  <a:cubicBezTo>
                    <a:pt x="19607" y="2504"/>
                    <a:pt x="20586" y="1252"/>
                    <a:pt x="215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2343134" y="400076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2311384" y="4210317"/>
              <a:ext cx="190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3213934" y="3947181"/>
              <a:ext cx="234101" cy="37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65" fill="norm" stroke="1" extrusionOk="0">
                  <a:moveTo>
                    <a:pt x="8679" y="161"/>
                  </a:moveTo>
                  <a:cubicBezTo>
                    <a:pt x="8873" y="1381"/>
                    <a:pt x="9068" y="2602"/>
                    <a:pt x="8484" y="4798"/>
                  </a:cubicBezTo>
                  <a:cubicBezTo>
                    <a:pt x="7900" y="6995"/>
                    <a:pt x="6538" y="10168"/>
                    <a:pt x="5176" y="12731"/>
                  </a:cubicBezTo>
                  <a:cubicBezTo>
                    <a:pt x="3814" y="15293"/>
                    <a:pt x="2452" y="17246"/>
                    <a:pt x="1576" y="18710"/>
                  </a:cubicBezTo>
                  <a:cubicBezTo>
                    <a:pt x="700" y="20175"/>
                    <a:pt x="311" y="21151"/>
                    <a:pt x="117" y="21334"/>
                  </a:cubicBezTo>
                  <a:cubicBezTo>
                    <a:pt x="-78" y="21517"/>
                    <a:pt x="-78" y="20907"/>
                    <a:pt x="506" y="19137"/>
                  </a:cubicBezTo>
                  <a:cubicBezTo>
                    <a:pt x="1090" y="17368"/>
                    <a:pt x="2257" y="14439"/>
                    <a:pt x="3425" y="11510"/>
                  </a:cubicBezTo>
                  <a:cubicBezTo>
                    <a:pt x="4592" y="8581"/>
                    <a:pt x="5760" y="5653"/>
                    <a:pt x="6538" y="3883"/>
                  </a:cubicBezTo>
                  <a:cubicBezTo>
                    <a:pt x="7317" y="2114"/>
                    <a:pt x="7706" y="1503"/>
                    <a:pt x="8387" y="1015"/>
                  </a:cubicBezTo>
                  <a:cubicBezTo>
                    <a:pt x="9068" y="527"/>
                    <a:pt x="10041" y="161"/>
                    <a:pt x="11111" y="39"/>
                  </a:cubicBezTo>
                  <a:cubicBezTo>
                    <a:pt x="12181" y="-83"/>
                    <a:pt x="13349" y="39"/>
                    <a:pt x="14225" y="1076"/>
                  </a:cubicBezTo>
                  <a:cubicBezTo>
                    <a:pt x="15100" y="2114"/>
                    <a:pt x="15684" y="4066"/>
                    <a:pt x="16268" y="6507"/>
                  </a:cubicBezTo>
                  <a:cubicBezTo>
                    <a:pt x="16852" y="8948"/>
                    <a:pt x="17436" y="11876"/>
                    <a:pt x="18311" y="14195"/>
                  </a:cubicBezTo>
                  <a:cubicBezTo>
                    <a:pt x="19187" y="16514"/>
                    <a:pt x="20354" y="18222"/>
                    <a:pt x="21522" y="199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3238484" y="4159517"/>
              <a:ext cx="279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3803633" y="4191217"/>
              <a:ext cx="36195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042" y="11670"/>
                    <a:pt x="8084" y="3363"/>
                    <a:pt x="11684" y="870"/>
                  </a:cubicBezTo>
                  <a:cubicBezTo>
                    <a:pt x="15284" y="-1622"/>
                    <a:pt x="18442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3821552" y="4318267"/>
              <a:ext cx="388483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015" fill="norm" stroke="1" extrusionOk="0">
                  <a:moveTo>
                    <a:pt x="1119" y="0"/>
                  </a:moveTo>
                  <a:cubicBezTo>
                    <a:pt x="532" y="4320"/>
                    <a:pt x="-55" y="8640"/>
                    <a:pt x="4" y="12960"/>
                  </a:cubicBezTo>
                  <a:cubicBezTo>
                    <a:pt x="62" y="17280"/>
                    <a:pt x="767" y="21600"/>
                    <a:pt x="2997" y="19440"/>
                  </a:cubicBezTo>
                  <a:cubicBezTo>
                    <a:pt x="5228" y="17280"/>
                    <a:pt x="8984" y="8640"/>
                    <a:pt x="12330" y="4320"/>
                  </a:cubicBezTo>
                  <a:cubicBezTo>
                    <a:pt x="15675" y="0"/>
                    <a:pt x="18610" y="0"/>
                    <a:pt x="2154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4649224" y="3933417"/>
              <a:ext cx="223888" cy="45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36" fill="norm" stroke="1" extrusionOk="0">
                  <a:moveTo>
                    <a:pt x="9591" y="9140"/>
                  </a:moveTo>
                  <a:cubicBezTo>
                    <a:pt x="7976" y="11130"/>
                    <a:pt x="6361" y="13121"/>
                    <a:pt x="4948" y="14913"/>
                  </a:cubicBezTo>
                  <a:cubicBezTo>
                    <a:pt x="3535" y="16705"/>
                    <a:pt x="2323" y="18297"/>
                    <a:pt x="1516" y="19442"/>
                  </a:cubicBezTo>
                  <a:cubicBezTo>
                    <a:pt x="708" y="20587"/>
                    <a:pt x="305" y="21283"/>
                    <a:pt x="103" y="21333"/>
                  </a:cubicBezTo>
                  <a:cubicBezTo>
                    <a:pt x="-99" y="21383"/>
                    <a:pt x="-99" y="20786"/>
                    <a:pt x="1011" y="18745"/>
                  </a:cubicBezTo>
                  <a:cubicBezTo>
                    <a:pt x="2122" y="16705"/>
                    <a:pt x="4342" y="13221"/>
                    <a:pt x="6563" y="10284"/>
                  </a:cubicBezTo>
                  <a:cubicBezTo>
                    <a:pt x="8783" y="7348"/>
                    <a:pt x="11004" y="4959"/>
                    <a:pt x="12720" y="3217"/>
                  </a:cubicBezTo>
                  <a:cubicBezTo>
                    <a:pt x="14436" y="1475"/>
                    <a:pt x="15647" y="380"/>
                    <a:pt x="16656" y="82"/>
                  </a:cubicBezTo>
                  <a:cubicBezTo>
                    <a:pt x="17665" y="-217"/>
                    <a:pt x="18473" y="281"/>
                    <a:pt x="19280" y="1973"/>
                  </a:cubicBezTo>
                  <a:cubicBezTo>
                    <a:pt x="20088" y="3665"/>
                    <a:pt x="20895" y="6552"/>
                    <a:pt x="21198" y="9588"/>
                  </a:cubicBezTo>
                  <a:cubicBezTo>
                    <a:pt x="21501" y="12624"/>
                    <a:pt x="21299" y="15809"/>
                    <a:pt x="21097" y="189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4673583" y="4214405"/>
              <a:ext cx="266701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143" y="12793"/>
                    <a:pt x="10286" y="5170"/>
                    <a:pt x="13886" y="1993"/>
                  </a:cubicBezTo>
                  <a:cubicBezTo>
                    <a:pt x="17486" y="-1183"/>
                    <a:pt x="19543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5524483" y="3930654"/>
              <a:ext cx="889001" cy="45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1954" y="21512"/>
                    <a:pt x="3909" y="21512"/>
                    <a:pt x="5014" y="21512"/>
                  </a:cubicBezTo>
                  <a:cubicBezTo>
                    <a:pt x="6120" y="21512"/>
                    <a:pt x="6377" y="21512"/>
                    <a:pt x="6377" y="21411"/>
                  </a:cubicBezTo>
                  <a:cubicBezTo>
                    <a:pt x="6377" y="21310"/>
                    <a:pt x="6120" y="21108"/>
                    <a:pt x="5709" y="20099"/>
                  </a:cubicBezTo>
                  <a:cubicBezTo>
                    <a:pt x="5297" y="19090"/>
                    <a:pt x="4731" y="17273"/>
                    <a:pt x="4500" y="14951"/>
                  </a:cubicBezTo>
                  <a:cubicBezTo>
                    <a:pt x="4269" y="12630"/>
                    <a:pt x="4371" y="9804"/>
                    <a:pt x="4809" y="7381"/>
                  </a:cubicBezTo>
                  <a:cubicBezTo>
                    <a:pt x="5246" y="4959"/>
                    <a:pt x="6017" y="2940"/>
                    <a:pt x="6866" y="1678"/>
                  </a:cubicBezTo>
                  <a:cubicBezTo>
                    <a:pt x="7714" y="417"/>
                    <a:pt x="8640" y="-88"/>
                    <a:pt x="9514" y="13"/>
                  </a:cubicBezTo>
                  <a:cubicBezTo>
                    <a:pt x="10389" y="114"/>
                    <a:pt x="11211" y="820"/>
                    <a:pt x="11751" y="2032"/>
                  </a:cubicBezTo>
                  <a:cubicBezTo>
                    <a:pt x="12291" y="3243"/>
                    <a:pt x="12549" y="4959"/>
                    <a:pt x="12369" y="7129"/>
                  </a:cubicBezTo>
                  <a:cubicBezTo>
                    <a:pt x="12189" y="9299"/>
                    <a:pt x="11571" y="11923"/>
                    <a:pt x="11109" y="13740"/>
                  </a:cubicBezTo>
                  <a:cubicBezTo>
                    <a:pt x="10646" y="15557"/>
                    <a:pt x="10337" y="16566"/>
                    <a:pt x="10054" y="17475"/>
                  </a:cubicBezTo>
                  <a:cubicBezTo>
                    <a:pt x="9771" y="18383"/>
                    <a:pt x="9514" y="19191"/>
                    <a:pt x="9540" y="19594"/>
                  </a:cubicBezTo>
                  <a:cubicBezTo>
                    <a:pt x="9566" y="19998"/>
                    <a:pt x="9874" y="19998"/>
                    <a:pt x="11031" y="19998"/>
                  </a:cubicBezTo>
                  <a:cubicBezTo>
                    <a:pt x="12189" y="19998"/>
                    <a:pt x="14194" y="19998"/>
                    <a:pt x="16097" y="20250"/>
                  </a:cubicBezTo>
                  <a:cubicBezTo>
                    <a:pt x="18000" y="20503"/>
                    <a:pt x="19800" y="21007"/>
                    <a:pt x="21600" y="21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5036693" y="3974206"/>
              <a:ext cx="315670" cy="38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30" fill="norm" stroke="1" extrusionOk="0">
                  <a:moveTo>
                    <a:pt x="5072" y="9926"/>
                  </a:moveTo>
                  <a:cubicBezTo>
                    <a:pt x="4213" y="12626"/>
                    <a:pt x="3355" y="15326"/>
                    <a:pt x="2711" y="17087"/>
                  </a:cubicBezTo>
                  <a:cubicBezTo>
                    <a:pt x="2068" y="18847"/>
                    <a:pt x="1639" y="19669"/>
                    <a:pt x="1209" y="20315"/>
                  </a:cubicBezTo>
                  <a:cubicBezTo>
                    <a:pt x="780" y="20960"/>
                    <a:pt x="351" y="21430"/>
                    <a:pt x="137" y="21313"/>
                  </a:cubicBezTo>
                  <a:cubicBezTo>
                    <a:pt x="-78" y="21195"/>
                    <a:pt x="-78" y="20491"/>
                    <a:pt x="423" y="18613"/>
                  </a:cubicBezTo>
                  <a:cubicBezTo>
                    <a:pt x="923" y="16734"/>
                    <a:pt x="1925" y="13682"/>
                    <a:pt x="3427" y="10571"/>
                  </a:cubicBezTo>
                  <a:cubicBezTo>
                    <a:pt x="4929" y="7460"/>
                    <a:pt x="6931" y="4291"/>
                    <a:pt x="8219" y="2530"/>
                  </a:cubicBezTo>
                  <a:cubicBezTo>
                    <a:pt x="9506" y="769"/>
                    <a:pt x="10078" y="417"/>
                    <a:pt x="10794" y="182"/>
                  </a:cubicBezTo>
                  <a:cubicBezTo>
                    <a:pt x="11509" y="-53"/>
                    <a:pt x="12367" y="-170"/>
                    <a:pt x="13583" y="534"/>
                  </a:cubicBezTo>
                  <a:cubicBezTo>
                    <a:pt x="14799" y="1239"/>
                    <a:pt x="16372" y="2765"/>
                    <a:pt x="17946" y="4760"/>
                  </a:cubicBezTo>
                  <a:cubicBezTo>
                    <a:pt x="19519" y="6756"/>
                    <a:pt x="21093" y="9221"/>
                    <a:pt x="21307" y="11921"/>
                  </a:cubicBezTo>
                  <a:cubicBezTo>
                    <a:pt x="21522" y="14621"/>
                    <a:pt x="20378" y="17556"/>
                    <a:pt x="19233" y="204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2285984" y="4618318"/>
              <a:ext cx="221850" cy="61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80" fill="norm" stroke="1" extrusionOk="0">
                  <a:moveTo>
                    <a:pt x="5450" y="11928"/>
                  </a:moveTo>
                  <a:cubicBezTo>
                    <a:pt x="5854" y="14517"/>
                    <a:pt x="6258" y="17106"/>
                    <a:pt x="6460" y="18585"/>
                  </a:cubicBezTo>
                  <a:cubicBezTo>
                    <a:pt x="6662" y="20065"/>
                    <a:pt x="6662" y="20434"/>
                    <a:pt x="6662" y="20804"/>
                  </a:cubicBezTo>
                  <a:cubicBezTo>
                    <a:pt x="6662" y="21174"/>
                    <a:pt x="6662" y="21544"/>
                    <a:pt x="6359" y="21470"/>
                  </a:cubicBezTo>
                  <a:cubicBezTo>
                    <a:pt x="6056" y="21396"/>
                    <a:pt x="5450" y="20878"/>
                    <a:pt x="4946" y="19288"/>
                  </a:cubicBezTo>
                  <a:cubicBezTo>
                    <a:pt x="4441" y="17697"/>
                    <a:pt x="4037" y="15034"/>
                    <a:pt x="4138" y="12223"/>
                  </a:cubicBezTo>
                  <a:cubicBezTo>
                    <a:pt x="4239" y="9412"/>
                    <a:pt x="4845" y="6454"/>
                    <a:pt x="5753" y="4493"/>
                  </a:cubicBezTo>
                  <a:cubicBezTo>
                    <a:pt x="6662" y="2533"/>
                    <a:pt x="7873" y="1571"/>
                    <a:pt x="8983" y="980"/>
                  </a:cubicBezTo>
                  <a:cubicBezTo>
                    <a:pt x="10093" y="388"/>
                    <a:pt x="11103" y="166"/>
                    <a:pt x="12112" y="55"/>
                  </a:cubicBezTo>
                  <a:cubicBezTo>
                    <a:pt x="13121" y="-56"/>
                    <a:pt x="14131" y="-56"/>
                    <a:pt x="15746" y="610"/>
                  </a:cubicBezTo>
                  <a:cubicBezTo>
                    <a:pt x="17361" y="1276"/>
                    <a:pt x="19581" y="2607"/>
                    <a:pt x="20591" y="4012"/>
                  </a:cubicBezTo>
                  <a:cubicBezTo>
                    <a:pt x="21600" y="5418"/>
                    <a:pt x="21398" y="6897"/>
                    <a:pt x="18875" y="8081"/>
                  </a:cubicBezTo>
                  <a:cubicBezTo>
                    <a:pt x="16351" y="9265"/>
                    <a:pt x="11507" y="10152"/>
                    <a:pt x="7974" y="10522"/>
                  </a:cubicBezTo>
                  <a:cubicBezTo>
                    <a:pt x="4441" y="10892"/>
                    <a:pt x="2221" y="10744"/>
                    <a:pt x="0" y="105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2520934" y="4915167"/>
              <a:ext cx="228601" cy="23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8836"/>
                  </a:moveTo>
                  <a:cubicBezTo>
                    <a:pt x="600" y="8051"/>
                    <a:pt x="1200" y="7265"/>
                    <a:pt x="2000" y="6971"/>
                  </a:cubicBezTo>
                  <a:cubicBezTo>
                    <a:pt x="2800" y="6676"/>
                    <a:pt x="3800" y="6873"/>
                    <a:pt x="5500" y="8935"/>
                  </a:cubicBezTo>
                  <a:cubicBezTo>
                    <a:pt x="7200" y="10996"/>
                    <a:pt x="9600" y="14924"/>
                    <a:pt x="10700" y="17476"/>
                  </a:cubicBezTo>
                  <a:cubicBezTo>
                    <a:pt x="11800" y="20029"/>
                    <a:pt x="11600" y="21207"/>
                    <a:pt x="11100" y="21404"/>
                  </a:cubicBezTo>
                  <a:cubicBezTo>
                    <a:pt x="10600" y="21600"/>
                    <a:pt x="9800" y="20815"/>
                    <a:pt x="9400" y="18655"/>
                  </a:cubicBezTo>
                  <a:cubicBezTo>
                    <a:pt x="9000" y="16495"/>
                    <a:pt x="9000" y="12960"/>
                    <a:pt x="10300" y="9818"/>
                  </a:cubicBezTo>
                  <a:cubicBezTo>
                    <a:pt x="11600" y="6676"/>
                    <a:pt x="14200" y="3927"/>
                    <a:pt x="16300" y="2356"/>
                  </a:cubicBezTo>
                  <a:cubicBezTo>
                    <a:pt x="18400" y="785"/>
                    <a:pt x="20000" y="39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2846505" y="4795460"/>
              <a:ext cx="176080" cy="38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342" fill="norm" stroke="1" extrusionOk="0">
                  <a:moveTo>
                    <a:pt x="21139" y="2439"/>
                  </a:moveTo>
                  <a:cubicBezTo>
                    <a:pt x="21139" y="1846"/>
                    <a:pt x="21139" y="1252"/>
                    <a:pt x="20631" y="778"/>
                  </a:cubicBezTo>
                  <a:cubicBezTo>
                    <a:pt x="20123" y="303"/>
                    <a:pt x="19106" y="-53"/>
                    <a:pt x="17200" y="6"/>
                  </a:cubicBezTo>
                  <a:cubicBezTo>
                    <a:pt x="15294" y="66"/>
                    <a:pt x="12499" y="540"/>
                    <a:pt x="9577" y="2143"/>
                  </a:cubicBezTo>
                  <a:cubicBezTo>
                    <a:pt x="6654" y="3745"/>
                    <a:pt x="3605" y="6474"/>
                    <a:pt x="1826" y="9442"/>
                  </a:cubicBezTo>
                  <a:cubicBezTo>
                    <a:pt x="47" y="12409"/>
                    <a:pt x="-461" y="15613"/>
                    <a:pt x="428" y="17749"/>
                  </a:cubicBezTo>
                  <a:cubicBezTo>
                    <a:pt x="1318" y="19885"/>
                    <a:pt x="3605" y="20954"/>
                    <a:pt x="6781" y="21250"/>
                  </a:cubicBezTo>
                  <a:cubicBezTo>
                    <a:pt x="9958" y="21547"/>
                    <a:pt x="14024" y="21072"/>
                    <a:pt x="18090" y="205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3105497" y="4813941"/>
              <a:ext cx="158388" cy="34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13" fill="norm" stroke="1" extrusionOk="0">
                  <a:moveTo>
                    <a:pt x="6863" y="5113"/>
                  </a:moveTo>
                  <a:cubicBezTo>
                    <a:pt x="6575" y="4454"/>
                    <a:pt x="6287" y="3796"/>
                    <a:pt x="5855" y="3796"/>
                  </a:cubicBezTo>
                  <a:cubicBezTo>
                    <a:pt x="5423" y="3796"/>
                    <a:pt x="4847" y="4454"/>
                    <a:pt x="3983" y="6233"/>
                  </a:cubicBezTo>
                  <a:cubicBezTo>
                    <a:pt x="3119" y="8011"/>
                    <a:pt x="1967" y="10908"/>
                    <a:pt x="1247" y="12884"/>
                  </a:cubicBezTo>
                  <a:cubicBezTo>
                    <a:pt x="527" y="14859"/>
                    <a:pt x="239" y="15913"/>
                    <a:pt x="95" y="16769"/>
                  </a:cubicBezTo>
                  <a:cubicBezTo>
                    <a:pt x="-49" y="17625"/>
                    <a:pt x="-49" y="18284"/>
                    <a:pt x="239" y="18284"/>
                  </a:cubicBezTo>
                  <a:cubicBezTo>
                    <a:pt x="527" y="18284"/>
                    <a:pt x="1103" y="17625"/>
                    <a:pt x="2831" y="14991"/>
                  </a:cubicBezTo>
                  <a:cubicBezTo>
                    <a:pt x="4559" y="12357"/>
                    <a:pt x="7439" y="7747"/>
                    <a:pt x="9311" y="5047"/>
                  </a:cubicBezTo>
                  <a:cubicBezTo>
                    <a:pt x="11183" y="2347"/>
                    <a:pt x="12047" y="1557"/>
                    <a:pt x="12911" y="898"/>
                  </a:cubicBezTo>
                  <a:cubicBezTo>
                    <a:pt x="13775" y="240"/>
                    <a:pt x="14639" y="-287"/>
                    <a:pt x="15359" y="174"/>
                  </a:cubicBezTo>
                  <a:cubicBezTo>
                    <a:pt x="16079" y="635"/>
                    <a:pt x="16655" y="2084"/>
                    <a:pt x="17375" y="4784"/>
                  </a:cubicBezTo>
                  <a:cubicBezTo>
                    <a:pt x="18095" y="7484"/>
                    <a:pt x="18959" y="11435"/>
                    <a:pt x="19679" y="14398"/>
                  </a:cubicBezTo>
                  <a:cubicBezTo>
                    <a:pt x="20399" y="17362"/>
                    <a:pt x="20975" y="19337"/>
                    <a:pt x="21551" y="213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3115717" y="4997717"/>
              <a:ext cx="17991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14400"/>
                    <a:pt x="0" y="7200"/>
                    <a:pt x="0" y="3600"/>
                  </a:cubicBezTo>
                  <a:cubicBezTo>
                    <a:pt x="0" y="0"/>
                    <a:pt x="1271" y="0"/>
                    <a:pt x="5082" y="0"/>
                  </a:cubicBezTo>
                  <a:cubicBezTo>
                    <a:pt x="8894" y="0"/>
                    <a:pt x="15247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3403584" y="4826267"/>
              <a:ext cx="112528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6" h="21600" fill="norm" stroke="1" extrusionOk="0">
                  <a:moveTo>
                    <a:pt x="0" y="0"/>
                  </a:moveTo>
                  <a:cubicBezTo>
                    <a:pt x="4926" y="2206"/>
                    <a:pt x="9853" y="4413"/>
                    <a:pt x="14021" y="6968"/>
                  </a:cubicBezTo>
                  <a:cubicBezTo>
                    <a:pt x="18189" y="9523"/>
                    <a:pt x="21600" y="12426"/>
                    <a:pt x="19516" y="14923"/>
                  </a:cubicBezTo>
                  <a:cubicBezTo>
                    <a:pt x="17432" y="17419"/>
                    <a:pt x="9853" y="19510"/>
                    <a:pt x="227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3930633" y="5075619"/>
              <a:ext cx="292101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9353"/>
                  </a:moveTo>
                  <a:cubicBezTo>
                    <a:pt x="5478" y="3953"/>
                    <a:pt x="10957" y="-1447"/>
                    <a:pt x="14557" y="353"/>
                  </a:cubicBezTo>
                  <a:cubicBezTo>
                    <a:pt x="18157" y="2153"/>
                    <a:pt x="19878" y="11153"/>
                    <a:pt x="21600" y="201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4006833" y="5200917"/>
              <a:ext cx="215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4584683" y="4726740"/>
              <a:ext cx="202838" cy="55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520" fill="norm" stroke="1" extrusionOk="0">
                  <a:moveTo>
                    <a:pt x="5951" y="12684"/>
                  </a:moveTo>
                  <a:cubicBezTo>
                    <a:pt x="6171" y="14893"/>
                    <a:pt x="6392" y="17102"/>
                    <a:pt x="6502" y="18411"/>
                  </a:cubicBezTo>
                  <a:cubicBezTo>
                    <a:pt x="6612" y="19720"/>
                    <a:pt x="6612" y="20129"/>
                    <a:pt x="6502" y="20579"/>
                  </a:cubicBezTo>
                  <a:cubicBezTo>
                    <a:pt x="6392" y="21029"/>
                    <a:pt x="6171" y="21520"/>
                    <a:pt x="5951" y="21520"/>
                  </a:cubicBezTo>
                  <a:cubicBezTo>
                    <a:pt x="5731" y="21520"/>
                    <a:pt x="5510" y="21029"/>
                    <a:pt x="5400" y="19025"/>
                  </a:cubicBezTo>
                  <a:cubicBezTo>
                    <a:pt x="5290" y="17020"/>
                    <a:pt x="5290" y="13502"/>
                    <a:pt x="5951" y="10475"/>
                  </a:cubicBezTo>
                  <a:cubicBezTo>
                    <a:pt x="6612" y="7447"/>
                    <a:pt x="7935" y="4911"/>
                    <a:pt x="8706" y="3438"/>
                  </a:cubicBezTo>
                  <a:cubicBezTo>
                    <a:pt x="9478" y="1965"/>
                    <a:pt x="9698" y="1556"/>
                    <a:pt x="10139" y="1147"/>
                  </a:cubicBezTo>
                  <a:cubicBezTo>
                    <a:pt x="10580" y="738"/>
                    <a:pt x="11241" y="329"/>
                    <a:pt x="12122" y="125"/>
                  </a:cubicBezTo>
                  <a:cubicBezTo>
                    <a:pt x="13004" y="-80"/>
                    <a:pt x="14106" y="-80"/>
                    <a:pt x="15649" y="493"/>
                  </a:cubicBezTo>
                  <a:cubicBezTo>
                    <a:pt x="17192" y="1065"/>
                    <a:pt x="19176" y="2211"/>
                    <a:pt x="20278" y="3561"/>
                  </a:cubicBezTo>
                  <a:cubicBezTo>
                    <a:pt x="21380" y="4911"/>
                    <a:pt x="21600" y="6465"/>
                    <a:pt x="19727" y="7856"/>
                  </a:cubicBezTo>
                  <a:cubicBezTo>
                    <a:pt x="17853" y="9247"/>
                    <a:pt x="13886" y="10475"/>
                    <a:pt x="10249" y="11334"/>
                  </a:cubicBezTo>
                  <a:cubicBezTo>
                    <a:pt x="6612" y="12193"/>
                    <a:pt x="3306" y="12684"/>
                    <a:pt x="0" y="131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4813283" y="5067567"/>
              <a:ext cx="152401" cy="20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2672"/>
                  </a:moveTo>
                  <a:cubicBezTo>
                    <a:pt x="3300" y="6680"/>
                    <a:pt x="6600" y="10689"/>
                    <a:pt x="8250" y="13361"/>
                  </a:cubicBezTo>
                  <a:cubicBezTo>
                    <a:pt x="9900" y="16033"/>
                    <a:pt x="9900" y="17369"/>
                    <a:pt x="9750" y="18594"/>
                  </a:cubicBezTo>
                  <a:cubicBezTo>
                    <a:pt x="9600" y="19819"/>
                    <a:pt x="9300" y="20932"/>
                    <a:pt x="8400" y="21266"/>
                  </a:cubicBezTo>
                  <a:cubicBezTo>
                    <a:pt x="7500" y="21600"/>
                    <a:pt x="6000" y="21155"/>
                    <a:pt x="5250" y="19485"/>
                  </a:cubicBezTo>
                  <a:cubicBezTo>
                    <a:pt x="4500" y="17814"/>
                    <a:pt x="4500" y="14920"/>
                    <a:pt x="6000" y="11468"/>
                  </a:cubicBezTo>
                  <a:cubicBezTo>
                    <a:pt x="7500" y="8016"/>
                    <a:pt x="10500" y="4008"/>
                    <a:pt x="13350" y="2004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5105205" y="4900726"/>
              <a:ext cx="197029" cy="35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48" fill="norm" stroke="1" extrusionOk="0">
                  <a:moveTo>
                    <a:pt x="21390" y="883"/>
                  </a:moveTo>
                  <a:cubicBezTo>
                    <a:pt x="19092" y="365"/>
                    <a:pt x="16794" y="-152"/>
                    <a:pt x="13807" y="42"/>
                  </a:cubicBezTo>
                  <a:cubicBezTo>
                    <a:pt x="10820" y="236"/>
                    <a:pt x="7143" y="1141"/>
                    <a:pt x="4386" y="3146"/>
                  </a:cubicBezTo>
                  <a:cubicBezTo>
                    <a:pt x="1628" y="5151"/>
                    <a:pt x="-210" y="8255"/>
                    <a:pt x="20" y="11295"/>
                  </a:cubicBezTo>
                  <a:cubicBezTo>
                    <a:pt x="250" y="14334"/>
                    <a:pt x="2547" y="17309"/>
                    <a:pt x="6339" y="18991"/>
                  </a:cubicBezTo>
                  <a:cubicBezTo>
                    <a:pt x="10130" y="20672"/>
                    <a:pt x="15416" y="21060"/>
                    <a:pt x="20701" y="21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5349621" y="4886504"/>
              <a:ext cx="173921" cy="3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77" fill="norm" stroke="1" extrusionOk="0">
                  <a:moveTo>
                    <a:pt x="15253" y="8056"/>
                  </a:moveTo>
                  <a:cubicBezTo>
                    <a:pt x="13432" y="7795"/>
                    <a:pt x="11610" y="7533"/>
                    <a:pt x="10179" y="7925"/>
                  </a:cubicBezTo>
                  <a:cubicBezTo>
                    <a:pt x="8747" y="8318"/>
                    <a:pt x="7706" y="9365"/>
                    <a:pt x="6275" y="11525"/>
                  </a:cubicBezTo>
                  <a:cubicBezTo>
                    <a:pt x="4844" y="13685"/>
                    <a:pt x="3022" y="16958"/>
                    <a:pt x="1851" y="18922"/>
                  </a:cubicBezTo>
                  <a:cubicBezTo>
                    <a:pt x="680" y="20885"/>
                    <a:pt x="159" y="21540"/>
                    <a:pt x="29" y="21344"/>
                  </a:cubicBezTo>
                  <a:cubicBezTo>
                    <a:pt x="-101" y="21147"/>
                    <a:pt x="159" y="20100"/>
                    <a:pt x="1721" y="17351"/>
                  </a:cubicBezTo>
                  <a:cubicBezTo>
                    <a:pt x="3282" y="14602"/>
                    <a:pt x="6145" y="10151"/>
                    <a:pt x="8357" y="7140"/>
                  </a:cubicBezTo>
                  <a:cubicBezTo>
                    <a:pt x="10569" y="4129"/>
                    <a:pt x="12130" y="2558"/>
                    <a:pt x="13562" y="1511"/>
                  </a:cubicBezTo>
                  <a:cubicBezTo>
                    <a:pt x="14993" y="464"/>
                    <a:pt x="16294" y="-60"/>
                    <a:pt x="17205" y="5"/>
                  </a:cubicBezTo>
                  <a:cubicBezTo>
                    <a:pt x="18116" y="71"/>
                    <a:pt x="18636" y="725"/>
                    <a:pt x="19417" y="3278"/>
                  </a:cubicBezTo>
                  <a:cubicBezTo>
                    <a:pt x="20198" y="5831"/>
                    <a:pt x="21239" y="10282"/>
                    <a:pt x="21369" y="13555"/>
                  </a:cubicBezTo>
                  <a:cubicBezTo>
                    <a:pt x="21499" y="16827"/>
                    <a:pt x="20718" y="18922"/>
                    <a:pt x="19938" y="210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5397483" y="5080267"/>
              <a:ext cx="273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28" y="14400"/>
                    <a:pt x="12056" y="7200"/>
                    <a:pt x="15656" y="3600"/>
                  </a:cubicBezTo>
                  <a:cubicBezTo>
                    <a:pt x="19256" y="0"/>
                    <a:pt x="20428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5768683" y="4945550"/>
              <a:ext cx="161716" cy="28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82" fill="norm" stroke="1" extrusionOk="0">
                  <a:moveTo>
                    <a:pt x="5436" y="7358"/>
                  </a:moveTo>
                  <a:cubicBezTo>
                    <a:pt x="4329" y="7842"/>
                    <a:pt x="3221" y="8325"/>
                    <a:pt x="2667" y="9937"/>
                  </a:cubicBezTo>
                  <a:cubicBezTo>
                    <a:pt x="2113" y="11549"/>
                    <a:pt x="2113" y="14289"/>
                    <a:pt x="1836" y="16224"/>
                  </a:cubicBezTo>
                  <a:cubicBezTo>
                    <a:pt x="1560" y="18158"/>
                    <a:pt x="1006" y="19286"/>
                    <a:pt x="590" y="19367"/>
                  </a:cubicBezTo>
                  <a:cubicBezTo>
                    <a:pt x="175" y="19448"/>
                    <a:pt x="-102" y="18481"/>
                    <a:pt x="36" y="15498"/>
                  </a:cubicBezTo>
                  <a:cubicBezTo>
                    <a:pt x="175" y="12516"/>
                    <a:pt x="729" y="7519"/>
                    <a:pt x="1283" y="4537"/>
                  </a:cubicBezTo>
                  <a:cubicBezTo>
                    <a:pt x="1836" y="1555"/>
                    <a:pt x="2390" y="588"/>
                    <a:pt x="4883" y="185"/>
                  </a:cubicBezTo>
                  <a:cubicBezTo>
                    <a:pt x="7375" y="-218"/>
                    <a:pt x="11806" y="-57"/>
                    <a:pt x="15129" y="1636"/>
                  </a:cubicBezTo>
                  <a:cubicBezTo>
                    <a:pt x="18452" y="3328"/>
                    <a:pt x="20667" y="6552"/>
                    <a:pt x="21083" y="10098"/>
                  </a:cubicBezTo>
                  <a:cubicBezTo>
                    <a:pt x="21498" y="13645"/>
                    <a:pt x="20113" y="17513"/>
                    <a:pt x="18729" y="21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6089633" y="4885154"/>
              <a:ext cx="628651" cy="306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21183"/>
                  </a:moveTo>
                  <a:cubicBezTo>
                    <a:pt x="1673" y="21183"/>
                    <a:pt x="3345" y="21183"/>
                    <a:pt x="4364" y="21183"/>
                  </a:cubicBezTo>
                  <a:cubicBezTo>
                    <a:pt x="5382" y="21183"/>
                    <a:pt x="5745" y="21183"/>
                    <a:pt x="6109" y="20961"/>
                  </a:cubicBezTo>
                  <a:cubicBezTo>
                    <a:pt x="6473" y="20739"/>
                    <a:pt x="6836" y="20295"/>
                    <a:pt x="7018" y="19704"/>
                  </a:cubicBezTo>
                  <a:cubicBezTo>
                    <a:pt x="7200" y="19112"/>
                    <a:pt x="7200" y="18372"/>
                    <a:pt x="6800" y="16153"/>
                  </a:cubicBezTo>
                  <a:cubicBezTo>
                    <a:pt x="6400" y="13934"/>
                    <a:pt x="5600" y="10235"/>
                    <a:pt x="5236" y="7646"/>
                  </a:cubicBezTo>
                  <a:cubicBezTo>
                    <a:pt x="4873" y="5057"/>
                    <a:pt x="4945" y="3578"/>
                    <a:pt x="5491" y="2468"/>
                  </a:cubicBezTo>
                  <a:cubicBezTo>
                    <a:pt x="6036" y="1358"/>
                    <a:pt x="7055" y="619"/>
                    <a:pt x="8073" y="249"/>
                  </a:cubicBezTo>
                  <a:cubicBezTo>
                    <a:pt x="9091" y="-121"/>
                    <a:pt x="10109" y="-121"/>
                    <a:pt x="10945" y="545"/>
                  </a:cubicBezTo>
                  <a:cubicBezTo>
                    <a:pt x="11782" y="1211"/>
                    <a:pt x="12436" y="2542"/>
                    <a:pt x="12582" y="4761"/>
                  </a:cubicBezTo>
                  <a:cubicBezTo>
                    <a:pt x="12727" y="6980"/>
                    <a:pt x="12364" y="10087"/>
                    <a:pt x="11818" y="12602"/>
                  </a:cubicBezTo>
                  <a:cubicBezTo>
                    <a:pt x="11273" y="15117"/>
                    <a:pt x="10545" y="17041"/>
                    <a:pt x="10109" y="18372"/>
                  </a:cubicBezTo>
                  <a:cubicBezTo>
                    <a:pt x="9673" y="19704"/>
                    <a:pt x="9527" y="20443"/>
                    <a:pt x="9636" y="20887"/>
                  </a:cubicBezTo>
                  <a:cubicBezTo>
                    <a:pt x="9745" y="21331"/>
                    <a:pt x="10109" y="21479"/>
                    <a:pt x="11345" y="21405"/>
                  </a:cubicBezTo>
                  <a:cubicBezTo>
                    <a:pt x="12582" y="21331"/>
                    <a:pt x="14691" y="21035"/>
                    <a:pt x="16545" y="20665"/>
                  </a:cubicBezTo>
                  <a:cubicBezTo>
                    <a:pt x="18400" y="20295"/>
                    <a:pt x="20000" y="19852"/>
                    <a:pt x="21600" y="194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6692883" y="4858017"/>
              <a:ext cx="254243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0" y="0"/>
                  </a:moveTo>
                  <a:cubicBezTo>
                    <a:pt x="2265" y="94"/>
                    <a:pt x="4529" y="187"/>
                    <a:pt x="7839" y="1122"/>
                  </a:cubicBezTo>
                  <a:cubicBezTo>
                    <a:pt x="11148" y="2057"/>
                    <a:pt x="15503" y="3834"/>
                    <a:pt x="18116" y="6078"/>
                  </a:cubicBezTo>
                  <a:cubicBezTo>
                    <a:pt x="20729" y="8322"/>
                    <a:pt x="21600" y="11034"/>
                    <a:pt x="20381" y="13699"/>
                  </a:cubicBezTo>
                  <a:cubicBezTo>
                    <a:pt x="19161" y="16364"/>
                    <a:pt x="15852" y="18982"/>
                    <a:pt x="1254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7315183" y="5172840"/>
              <a:ext cx="2413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5116" y="521"/>
                    <a:pt x="10232" y="-1443"/>
                    <a:pt x="13832" y="1502"/>
                  </a:cubicBezTo>
                  <a:cubicBezTo>
                    <a:pt x="17432" y="4448"/>
                    <a:pt x="19516" y="12302"/>
                    <a:pt x="21600" y="201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7404083" y="5308867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7708883" y="4828650"/>
              <a:ext cx="207654" cy="54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67" fill="norm" stroke="1" extrusionOk="0">
                  <a:moveTo>
                    <a:pt x="6480" y="10872"/>
                  </a:moveTo>
                  <a:cubicBezTo>
                    <a:pt x="5400" y="10955"/>
                    <a:pt x="4320" y="11038"/>
                    <a:pt x="3564" y="11703"/>
                  </a:cubicBezTo>
                  <a:cubicBezTo>
                    <a:pt x="2808" y="12368"/>
                    <a:pt x="2376" y="13614"/>
                    <a:pt x="2268" y="15109"/>
                  </a:cubicBezTo>
                  <a:cubicBezTo>
                    <a:pt x="2160" y="16604"/>
                    <a:pt x="2376" y="18349"/>
                    <a:pt x="2592" y="19554"/>
                  </a:cubicBezTo>
                  <a:cubicBezTo>
                    <a:pt x="2808" y="20758"/>
                    <a:pt x="3024" y="21423"/>
                    <a:pt x="3024" y="21464"/>
                  </a:cubicBezTo>
                  <a:cubicBezTo>
                    <a:pt x="3024" y="21506"/>
                    <a:pt x="2808" y="20924"/>
                    <a:pt x="2808" y="19055"/>
                  </a:cubicBezTo>
                  <a:cubicBezTo>
                    <a:pt x="2808" y="17186"/>
                    <a:pt x="3024" y="14029"/>
                    <a:pt x="3780" y="10872"/>
                  </a:cubicBezTo>
                  <a:cubicBezTo>
                    <a:pt x="4536" y="7715"/>
                    <a:pt x="5832" y="4558"/>
                    <a:pt x="6804" y="2731"/>
                  </a:cubicBezTo>
                  <a:cubicBezTo>
                    <a:pt x="7776" y="903"/>
                    <a:pt x="8424" y="404"/>
                    <a:pt x="9936" y="155"/>
                  </a:cubicBezTo>
                  <a:cubicBezTo>
                    <a:pt x="11448" y="-94"/>
                    <a:pt x="13824" y="-94"/>
                    <a:pt x="16092" y="529"/>
                  </a:cubicBezTo>
                  <a:cubicBezTo>
                    <a:pt x="18360" y="1152"/>
                    <a:pt x="20520" y="2398"/>
                    <a:pt x="21060" y="3852"/>
                  </a:cubicBezTo>
                  <a:cubicBezTo>
                    <a:pt x="21600" y="5306"/>
                    <a:pt x="20520" y="6968"/>
                    <a:pt x="16740" y="8463"/>
                  </a:cubicBezTo>
                  <a:cubicBezTo>
                    <a:pt x="12960" y="9958"/>
                    <a:pt x="6480" y="11288"/>
                    <a:pt x="0" y="12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7867633" y="5124717"/>
              <a:ext cx="222251" cy="23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6821"/>
                  </a:moveTo>
                  <a:cubicBezTo>
                    <a:pt x="411" y="5684"/>
                    <a:pt x="823" y="4547"/>
                    <a:pt x="1543" y="3884"/>
                  </a:cubicBezTo>
                  <a:cubicBezTo>
                    <a:pt x="2263" y="3221"/>
                    <a:pt x="3291" y="3032"/>
                    <a:pt x="4731" y="4358"/>
                  </a:cubicBezTo>
                  <a:cubicBezTo>
                    <a:pt x="6171" y="5684"/>
                    <a:pt x="8023" y="8526"/>
                    <a:pt x="9051" y="10989"/>
                  </a:cubicBezTo>
                  <a:cubicBezTo>
                    <a:pt x="10080" y="13453"/>
                    <a:pt x="10286" y="15537"/>
                    <a:pt x="10286" y="17242"/>
                  </a:cubicBezTo>
                  <a:cubicBezTo>
                    <a:pt x="10286" y="18947"/>
                    <a:pt x="10080" y="20274"/>
                    <a:pt x="9463" y="20937"/>
                  </a:cubicBezTo>
                  <a:cubicBezTo>
                    <a:pt x="8846" y="21600"/>
                    <a:pt x="7817" y="21600"/>
                    <a:pt x="6994" y="20179"/>
                  </a:cubicBezTo>
                  <a:cubicBezTo>
                    <a:pt x="6171" y="18758"/>
                    <a:pt x="5554" y="15916"/>
                    <a:pt x="5863" y="13074"/>
                  </a:cubicBezTo>
                  <a:cubicBezTo>
                    <a:pt x="6171" y="10232"/>
                    <a:pt x="7406" y="7389"/>
                    <a:pt x="10183" y="5211"/>
                  </a:cubicBezTo>
                  <a:cubicBezTo>
                    <a:pt x="12960" y="3032"/>
                    <a:pt x="17280" y="151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8124722" y="4980549"/>
              <a:ext cx="168362" cy="37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93" fill="norm" stroke="1" extrusionOk="0">
                  <a:moveTo>
                    <a:pt x="21476" y="4933"/>
                  </a:moveTo>
                  <a:cubicBezTo>
                    <a:pt x="21476" y="3733"/>
                    <a:pt x="21476" y="2533"/>
                    <a:pt x="21071" y="1693"/>
                  </a:cubicBezTo>
                  <a:cubicBezTo>
                    <a:pt x="20666" y="853"/>
                    <a:pt x="19856" y="373"/>
                    <a:pt x="18641" y="133"/>
                  </a:cubicBezTo>
                  <a:cubicBezTo>
                    <a:pt x="17426" y="-107"/>
                    <a:pt x="15806" y="-107"/>
                    <a:pt x="13106" y="853"/>
                  </a:cubicBezTo>
                  <a:cubicBezTo>
                    <a:pt x="10406" y="1813"/>
                    <a:pt x="6626" y="3733"/>
                    <a:pt x="4061" y="6673"/>
                  </a:cubicBezTo>
                  <a:cubicBezTo>
                    <a:pt x="1496" y="9613"/>
                    <a:pt x="146" y="13573"/>
                    <a:pt x="11" y="16093"/>
                  </a:cubicBezTo>
                  <a:cubicBezTo>
                    <a:pt x="-124" y="18613"/>
                    <a:pt x="956" y="19693"/>
                    <a:pt x="4331" y="20353"/>
                  </a:cubicBezTo>
                  <a:cubicBezTo>
                    <a:pt x="7706" y="21013"/>
                    <a:pt x="13376" y="21253"/>
                    <a:pt x="19046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8336320" y="4998907"/>
              <a:ext cx="159323" cy="34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33" fill="norm" stroke="1" extrusionOk="0">
                  <a:moveTo>
                    <a:pt x="10395" y="7828"/>
                  </a:moveTo>
                  <a:cubicBezTo>
                    <a:pt x="8405" y="10989"/>
                    <a:pt x="6416" y="14150"/>
                    <a:pt x="4995" y="16192"/>
                  </a:cubicBezTo>
                  <a:cubicBezTo>
                    <a:pt x="3574" y="18233"/>
                    <a:pt x="2721" y="19155"/>
                    <a:pt x="1868" y="19945"/>
                  </a:cubicBezTo>
                  <a:cubicBezTo>
                    <a:pt x="1016" y="20735"/>
                    <a:pt x="163" y="21394"/>
                    <a:pt x="21" y="21328"/>
                  </a:cubicBezTo>
                  <a:cubicBezTo>
                    <a:pt x="-121" y="21262"/>
                    <a:pt x="447" y="20472"/>
                    <a:pt x="2295" y="17838"/>
                  </a:cubicBezTo>
                  <a:cubicBezTo>
                    <a:pt x="4142" y="15204"/>
                    <a:pt x="7268" y="10726"/>
                    <a:pt x="9684" y="7631"/>
                  </a:cubicBezTo>
                  <a:cubicBezTo>
                    <a:pt x="12100" y="4535"/>
                    <a:pt x="13805" y="2823"/>
                    <a:pt x="15226" y="1638"/>
                  </a:cubicBezTo>
                  <a:cubicBezTo>
                    <a:pt x="16647" y="453"/>
                    <a:pt x="17784" y="-206"/>
                    <a:pt x="18779" y="57"/>
                  </a:cubicBezTo>
                  <a:cubicBezTo>
                    <a:pt x="19774" y="321"/>
                    <a:pt x="20626" y="1506"/>
                    <a:pt x="21053" y="4206"/>
                  </a:cubicBezTo>
                  <a:cubicBezTo>
                    <a:pt x="21479" y="6906"/>
                    <a:pt x="21479" y="11121"/>
                    <a:pt x="21195" y="13887"/>
                  </a:cubicBezTo>
                  <a:cubicBezTo>
                    <a:pt x="20911" y="16653"/>
                    <a:pt x="20342" y="17970"/>
                    <a:pt x="19774" y="192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8392238" y="5219967"/>
              <a:ext cx="142146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2273" y="21600"/>
                  </a:moveTo>
                  <a:cubicBezTo>
                    <a:pt x="1003" y="16457"/>
                    <a:pt x="-268" y="11314"/>
                    <a:pt x="50" y="8229"/>
                  </a:cubicBezTo>
                  <a:cubicBezTo>
                    <a:pt x="367" y="5143"/>
                    <a:pt x="2273" y="4114"/>
                    <a:pt x="6085" y="3086"/>
                  </a:cubicBezTo>
                  <a:cubicBezTo>
                    <a:pt x="9897" y="2057"/>
                    <a:pt x="15614" y="1029"/>
                    <a:pt x="2133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8631188" y="5025536"/>
              <a:ext cx="207000" cy="29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74" fill="norm" stroke="1" extrusionOk="0">
                  <a:moveTo>
                    <a:pt x="2458" y="5759"/>
                  </a:moveTo>
                  <a:cubicBezTo>
                    <a:pt x="2895" y="8953"/>
                    <a:pt x="3331" y="12147"/>
                    <a:pt x="3440" y="14353"/>
                  </a:cubicBezTo>
                  <a:cubicBezTo>
                    <a:pt x="3549" y="16559"/>
                    <a:pt x="3331" y="17775"/>
                    <a:pt x="2676" y="18384"/>
                  </a:cubicBezTo>
                  <a:cubicBezTo>
                    <a:pt x="2022" y="18992"/>
                    <a:pt x="931" y="18992"/>
                    <a:pt x="385" y="18384"/>
                  </a:cubicBezTo>
                  <a:cubicBezTo>
                    <a:pt x="-160" y="17775"/>
                    <a:pt x="-160" y="16559"/>
                    <a:pt x="604" y="14049"/>
                  </a:cubicBezTo>
                  <a:cubicBezTo>
                    <a:pt x="1367" y="11539"/>
                    <a:pt x="2895" y="7736"/>
                    <a:pt x="4858" y="4998"/>
                  </a:cubicBezTo>
                  <a:cubicBezTo>
                    <a:pt x="6822" y="2260"/>
                    <a:pt x="9222" y="587"/>
                    <a:pt x="11622" y="130"/>
                  </a:cubicBezTo>
                  <a:cubicBezTo>
                    <a:pt x="14022" y="-326"/>
                    <a:pt x="16422" y="435"/>
                    <a:pt x="18276" y="2108"/>
                  </a:cubicBezTo>
                  <a:cubicBezTo>
                    <a:pt x="20131" y="3781"/>
                    <a:pt x="21440" y="6367"/>
                    <a:pt x="21331" y="9333"/>
                  </a:cubicBezTo>
                  <a:cubicBezTo>
                    <a:pt x="21222" y="12299"/>
                    <a:pt x="19695" y="15646"/>
                    <a:pt x="18931" y="17699"/>
                  </a:cubicBezTo>
                  <a:cubicBezTo>
                    <a:pt x="18167" y="19753"/>
                    <a:pt x="18167" y="20513"/>
                    <a:pt x="18167" y="21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9015968" y="4942684"/>
              <a:ext cx="204217" cy="49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21050" y="732"/>
                  </a:moveTo>
                  <a:cubicBezTo>
                    <a:pt x="20395" y="366"/>
                    <a:pt x="19741" y="0"/>
                    <a:pt x="18868" y="0"/>
                  </a:cubicBezTo>
                  <a:cubicBezTo>
                    <a:pt x="17995" y="0"/>
                    <a:pt x="16905" y="366"/>
                    <a:pt x="14068" y="1602"/>
                  </a:cubicBezTo>
                  <a:cubicBezTo>
                    <a:pt x="11232" y="2837"/>
                    <a:pt x="6650" y="4942"/>
                    <a:pt x="3705" y="7414"/>
                  </a:cubicBezTo>
                  <a:cubicBezTo>
                    <a:pt x="759" y="9885"/>
                    <a:pt x="-550" y="12722"/>
                    <a:pt x="214" y="15010"/>
                  </a:cubicBezTo>
                  <a:cubicBezTo>
                    <a:pt x="977" y="17298"/>
                    <a:pt x="3814" y="19037"/>
                    <a:pt x="6650" y="20044"/>
                  </a:cubicBezTo>
                  <a:cubicBezTo>
                    <a:pt x="9486" y="21051"/>
                    <a:pt x="12323" y="21325"/>
                    <a:pt x="1515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9276114" y="5099217"/>
              <a:ext cx="203626" cy="30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70" fill="norm" stroke="1" extrusionOk="0">
                  <a:moveTo>
                    <a:pt x="6809" y="895"/>
                  </a:moveTo>
                  <a:cubicBezTo>
                    <a:pt x="6141" y="303"/>
                    <a:pt x="5473" y="-289"/>
                    <a:pt x="4582" y="155"/>
                  </a:cubicBezTo>
                  <a:cubicBezTo>
                    <a:pt x="3692" y="599"/>
                    <a:pt x="2578" y="2078"/>
                    <a:pt x="1687" y="4519"/>
                  </a:cubicBezTo>
                  <a:cubicBezTo>
                    <a:pt x="797" y="6960"/>
                    <a:pt x="129" y="10363"/>
                    <a:pt x="17" y="12952"/>
                  </a:cubicBezTo>
                  <a:cubicBezTo>
                    <a:pt x="-94" y="15541"/>
                    <a:pt x="351" y="17316"/>
                    <a:pt x="1131" y="18574"/>
                  </a:cubicBezTo>
                  <a:cubicBezTo>
                    <a:pt x="1910" y="19832"/>
                    <a:pt x="3024" y="20571"/>
                    <a:pt x="4471" y="20941"/>
                  </a:cubicBezTo>
                  <a:cubicBezTo>
                    <a:pt x="5918" y="21311"/>
                    <a:pt x="7700" y="21311"/>
                    <a:pt x="10038" y="20349"/>
                  </a:cubicBezTo>
                  <a:cubicBezTo>
                    <a:pt x="12376" y="19388"/>
                    <a:pt x="15271" y="17464"/>
                    <a:pt x="17275" y="14653"/>
                  </a:cubicBezTo>
                  <a:cubicBezTo>
                    <a:pt x="19279" y="11843"/>
                    <a:pt x="20393" y="8144"/>
                    <a:pt x="20949" y="5925"/>
                  </a:cubicBezTo>
                  <a:cubicBezTo>
                    <a:pt x="21506" y="3706"/>
                    <a:pt x="21506" y="2966"/>
                    <a:pt x="21283" y="2226"/>
                  </a:cubicBezTo>
                  <a:cubicBezTo>
                    <a:pt x="21061" y="1486"/>
                    <a:pt x="20615" y="747"/>
                    <a:pt x="19836" y="377"/>
                  </a:cubicBezTo>
                  <a:cubicBezTo>
                    <a:pt x="19057" y="7"/>
                    <a:pt x="17943" y="7"/>
                    <a:pt x="17275" y="525"/>
                  </a:cubicBezTo>
                  <a:cubicBezTo>
                    <a:pt x="16607" y="1043"/>
                    <a:pt x="16384" y="2078"/>
                    <a:pt x="16162" y="31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9652517" y="5069694"/>
              <a:ext cx="253468" cy="35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71" fill="norm" stroke="1" extrusionOk="0">
                  <a:moveTo>
                    <a:pt x="21555" y="1800"/>
                  </a:moveTo>
                  <a:cubicBezTo>
                    <a:pt x="21375" y="1157"/>
                    <a:pt x="21195" y="514"/>
                    <a:pt x="20295" y="192"/>
                  </a:cubicBezTo>
                  <a:cubicBezTo>
                    <a:pt x="19395" y="-129"/>
                    <a:pt x="17775" y="-129"/>
                    <a:pt x="14805" y="835"/>
                  </a:cubicBezTo>
                  <a:cubicBezTo>
                    <a:pt x="11835" y="1800"/>
                    <a:pt x="7515" y="3728"/>
                    <a:pt x="4815" y="5721"/>
                  </a:cubicBezTo>
                  <a:cubicBezTo>
                    <a:pt x="2115" y="7714"/>
                    <a:pt x="1035" y="9771"/>
                    <a:pt x="495" y="11957"/>
                  </a:cubicBezTo>
                  <a:cubicBezTo>
                    <a:pt x="-45" y="14142"/>
                    <a:pt x="-45" y="16457"/>
                    <a:pt x="45" y="17935"/>
                  </a:cubicBezTo>
                  <a:cubicBezTo>
                    <a:pt x="135" y="19414"/>
                    <a:pt x="315" y="20057"/>
                    <a:pt x="765" y="20571"/>
                  </a:cubicBezTo>
                  <a:cubicBezTo>
                    <a:pt x="1215" y="21085"/>
                    <a:pt x="1935" y="21471"/>
                    <a:pt x="4365" y="21471"/>
                  </a:cubicBezTo>
                  <a:cubicBezTo>
                    <a:pt x="6795" y="21471"/>
                    <a:pt x="10935" y="21085"/>
                    <a:pt x="14085" y="20700"/>
                  </a:cubicBezTo>
                  <a:cubicBezTo>
                    <a:pt x="17235" y="20314"/>
                    <a:pt x="19395" y="19928"/>
                    <a:pt x="21555" y="195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9680704" y="5302521"/>
              <a:ext cx="206231" cy="4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616" fill="norm" stroke="1" extrusionOk="0">
                  <a:moveTo>
                    <a:pt x="967" y="20616"/>
                  </a:moveTo>
                  <a:cubicBezTo>
                    <a:pt x="313" y="14725"/>
                    <a:pt x="-342" y="8834"/>
                    <a:pt x="203" y="4907"/>
                  </a:cubicBezTo>
                  <a:cubicBezTo>
                    <a:pt x="749" y="980"/>
                    <a:pt x="2494" y="-984"/>
                    <a:pt x="6203" y="489"/>
                  </a:cubicBezTo>
                  <a:cubicBezTo>
                    <a:pt x="9913" y="1961"/>
                    <a:pt x="15585" y="6871"/>
                    <a:pt x="21258" y="117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9975833" y="5372367"/>
              <a:ext cx="381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10005139" y="5254048"/>
              <a:ext cx="27845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015" fill="norm" stroke="1" extrusionOk="0">
                  <a:moveTo>
                    <a:pt x="1782" y="20015"/>
                  </a:moveTo>
                  <a:cubicBezTo>
                    <a:pt x="239" y="11375"/>
                    <a:pt x="-1304" y="2735"/>
                    <a:pt x="1782" y="575"/>
                  </a:cubicBezTo>
                  <a:cubicBezTo>
                    <a:pt x="4867" y="-1585"/>
                    <a:pt x="12582" y="2735"/>
                    <a:pt x="20296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10115533" y="5073917"/>
              <a:ext cx="152368" cy="39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230" fill="norm" stroke="1" extrusionOk="0">
                  <a:moveTo>
                    <a:pt x="10368" y="0"/>
                  </a:moveTo>
                  <a:cubicBezTo>
                    <a:pt x="13536" y="2387"/>
                    <a:pt x="16704" y="4775"/>
                    <a:pt x="18720" y="7503"/>
                  </a:cubicBezTo>
                  <a:cubicBezTo>
                    <a:pt x="20736" y="10232"/>
                    <a:pt x="21600" y="13301"/>
                    <a:pt x="19584" y="15802"/>
                  </a:cubicBezTo>
                  <a:cubicBezTo>
                    <a:pt x="17568" y="18303"/>
                    <a:pt x="12672" y="20236"/>
                    <a:pt x="8928" y="20918"/>
                  </a:cubicBezTo>
                  <a:cubicBezTo>
                    <a:pt x="5184" y="21600"/>
                    <a:pt x="2592" y="21032"/>
                    <a:pt x="0" y="20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10280633" y="5035817"/>
              <a:ext cx="202062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600" fill="norm" stroke="1" extrusionOk="0">
                  <a:moveTo>
                    <a:pt x="12436" y="0"/>
                  </a:moveTo>
                  <a:cubicBezTo>
                    <a:pt x="15055" y="1490"/>
                    <a:pt x="17673" y="2979"/>
                    <a:pt x="19309" y="5007"/>
                  </a:cubicBezTo>
                  <a:cubicBezTo>
                    <a:pt x="20945" y="7034"/>
                    <a:pt x="21600" y="9600"/>
                    <a:pt x="19527" y="12166"/>
                  </a:cubicBezTo>
                  <a:cubicBezTo>
                    <a:pt x="17455" y="14731"/>
                    <a:pt x="12655" y="17297"/>
                    <a:pt x="8945" y="18869"/>
                  </a:cubicBezTo>
                  <a:cubicBezTo>
                    <a:pt x="5236" y="20441"/>
                    <a:pt x="2618" y="2102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9258283" y="5556517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9261956" y="5459151"/>
              <a:ext cx="21728" cy="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21600"/>
                  </a:moveTo>
                  <a:cubicBezTo>
                    <a:pt x="521" y="10800"/>
                    <a:pt x="-1443" y="0"/>
                    <a:pt x="1502" y="0"/>
                  </a:cubicBezTo>
                  <a:cubicBezTo>
                    <a:pt x="4448" y="0"/>
                    <a:pt x="12302" y="10800"/>
                    <a:pt x="2015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9347183" y="5581917"/>
              <a:ext cx="82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9378933" y="5658117"/>
              <a:ext cx="635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9512283" y="5594617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9366233" y="4910537"/>
              <a:ext cx="103718" cy="16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83" fill="norm" stroke="1" extrusionOk="0">
                  <a:moveTo>
                    <a:pt x="0" y="6183"/>
                  </a:moveTo>
                  <a:cubicBezTo>
                    <a:pt x="0" y="7516"/>
                    <a:pt x="0" y="8850"/>
                    <a:pt x="0" y="10183"/>
                  </a:cubicBezTo>
                  <a:cubicBezTo>
                    <a:pt x="0" y="11516"/>
                    <a:pt x="0" y="12850"/>
                    <a:pt x="0" y="12450"/>
                  </a:cubicBezTo>
                  <a:cubicBezTo>
                    <a:pt x="0" y="12050"/>
                    <a:pt x="0" y="9916"/>
                    <a:pt x="432" y="8050"/>
                  </a:cubicBezTo>
                  <a:cubicBezTo>
                    <a:pt x="864" y="6183"/>
                    <a:pt x="1728" y="4583"/>
                    <a:pt x="3024" y="3116"/>
                  </a:cubicBezTo>
                  <a:cubicBezTo>
                    <a:pt x="4320" y="1650"/>
                    <a:pt x="6048" y="316"/>
                    <a:pt x="7776" y="50"/>
                  </a:cubicBezTo>
                  <a:cubicBezTo>
                    <a:pt x="9504" y="-217"/>
                    <a:pt x="11232" y="583"/>
                    <a:pt x="13608" y="2450"/>
                  </a:cubicBezTo>
                  <a:cubicBezTo>
                    <a:pt x="15984" y="4316"/>
                    <a:pt x="19008" y="7250"/>
                    <a:pt x="20304" y="10583"/>
                  </a:cubicBezTo>
                  <a:cubicBezTo>
                    <a:pt x="21600" y="13916"/>
                    <a:pt x="21168" y="17650"/>
                    <a:pt x="20736" y="21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3041634" y="5983026"/>
              <a:ext cx="260351" cy="2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527" y="13500"/>
                    <a:pt x="1054" y="6300"/>
                    <a:pt x="2898" y="2700"/>
                  </a:cubicBezTo>
                  <a:cubicBezTo>
                    <a:pt x="4741" y="-900"/>
                    <a:pt x="7902" y="-900"/>
                    <a:pt x="11239" y="2700"/>
                  </a:cubicBezTo>
                  <a:cubicBezTo>
                    <a:pt x="14576" y="6300"/>
                    <a:pt x="18088" y="13500"/>
                    <a:pt x="21600" y="20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3086084" y="6115317"/>
              <a:ext cx="279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5" y="15600"/>
                    <a:pt x="9491" y="9600"/>
                    <a:pt x="13091" y="6000"/>
                  </a:cubicBezTo>
                  <a:cubicBezTo>
                    <a:pt x="16691" y="2400"/>
                    <a:pt x="19145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3714733" y="5667378"/>
              <a:ext cx="153658" cy="44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513" fill="norm" stroke="1" extrusionOk="0">
                  <a:moveTo>
                    <a:pt x="0" y="8190"/>
                  </a:moveTo>
                  <a:cubicBezTo>
                    <a:pt x="1137" y="9732"/>
                    <a:pt x="2274" y="11275"/>
                    <a:pt x="2700" y="13281"/>
                  </a:cubicBezTo>
                  <a:cubicBezTo>
                    <a:pt x="3126" y="15287"/>
                    <a:pt x="2842" y="17755"/>
                    <a:pt x="2558" y="19298"/>
                  </a:cubicBezTo>
                  <a:cubicBezTo>
                    <a:pt x="2274" y="20841"/>
                    <a:pt x="1989" y="21458"/>
                    <a:pt x="1847" y="21510"/>
                  </a:cubicBezTo>
                  <a:cubicBezTo>
                    <a:pt x="1705" y="21561"/>
                    <a:pt x="1705" y="21047"/>
                    <a:pt x="1421" y="18938"/>
                  </a:cubicBezTo>
                  <a:cubicBezTo>
                    <a:pt x="1137" y="16830"/>
                    <a:pt x="568" y="13127"/>
                    <a:pt x="1279" y="9938"/>
                  </a:cubicBezTo>
                  <a:cubicBezTo>
                    <a:pt x="1989" y="6750"/>
                    <a:pt x="3979" y="4075"/>
                    <a:pt x="5684" y="2532"/>
                  </a:cubicBezTo>
                  <a:cubicBezTo>
                    <a:pt x="7389" y="990"/>
                    <a:pt x="8811" y="578"/>
                    <a:pt x="10232" y="321"/>
                  </a:cubicBezTo>
                  <a:cubicBezTo>
                    <a:pt x="11653" y="64"/>
                    <a:pt x="13074" y="-39"/>
                    <a:pt x="14495" y="12"/>
                  </a:cubicBezTo>
                  <a:cubicBezTo>
                    <a:pt x="15916" y="64"/>
                    <a:pt x="17337" y="270"/>
                    <a:pt x="18758" y="1298"/>
                  </a:cubicBezTo>
                  <a:cubicBezTo>
                    <a:pt x="20179" y="2327"/>
                    <a:pt x="21600" y="4178"/>
                    <a:pt x="19753" y="5875"/>
                  </a:cubicBezTo>
                  <a:cubicBezTo>
                    <a:pt x="17905" y="7572"/>
                    <a:pt x="12789" y="9115"/>
                    <a:pt x="9095" y="9938"/>
                  </a:cubicBezTo>
                  <a:cubicBezTo>
                    <a:pt x="5400" y="10761"/>
                    <a:pt x="3126" y="10864"/>
                    <a:pt x="853" y="109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3829033" y="5899417"/>
              <a:ext cx="273051" cy="20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5344"/>
                  </a:moveTo>
                  <a:cubicBezTo>
                    <a:pt x="670" y="4676"/>
                    <a:pt x="1340" y="4008"/>
                    <a:pt x="2595" y="4565"/>
                  </a:cubicBezTo>
                  <a:cubicBezTo>
                    <a:pt x="3851" y="5122"/>
                    <a:pt x="5693" y="6903"/>
                    <a:pt x="7033" y="9019"/>
                  </a:cubicBezTo>
                  <a:cubicBezTo>
                    <a:pt x="8372" y="11134"/>
                    <a:pt x="9209" y="13584"/>
                    <a:pt x="9712" y="15588"/>
                  </a:cubicBezTo>
                  <a:cubicBezTo>
                    <a:pt x="10214" y="17592"/>
                    <a:pt x="10381" y="19151"/>
                    <a:pt x="10047" y="20153"/>
                  </a:cubicBezTo>
                  <a:cubicBezTo>
                    <a:pt x="9712" y="21155"/>
                    <a:pt x="8874" y="21600"/>
                    <a:pt x="8037" y="21489"/>
                  </a:cubicBezTo>
                  <a:cubicBezTo>
                    <a:pt x="7200" y="21377"/>
                    <a:pt x="6363" y="20709"/>
                    <a:pt x="5693" y="19039"/>
                  </a:cubicBezTo>
                  <a:cubicBezTo>
                    <a:pt x="5023" y="17369"/>
                    <a:pt x="4521" y="14697"/>
                    <a:pt x="6447" y="11357"/>
                  </a:cubicBezTo>
                  <a:cubicBezTo>
                    <a:pt x="8372" y="8016"/>
                    <a:pt x="12726" y="4008"/>
                    <a:pt x="15656" y="2004"/>
                  </a:cubicBezTo>
                  <a:cubicBezTo>
                    <a:pt x="18586" y="0"/>
                    <a:pt x="20093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4246658" y="5721481"/>
              <a:ext cx="211027" cy="46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14" fill="norm" stroke="1" extrusionOk="0">
                  <a:moveTo>
                    <a:pt x="21321" y="298"/>
                  </a:moveTo>
                  <a:cubicBezTo>
                    <a:pt x="18755" y="6"/>
                    <a:pt x="16188" y="-286"/>
                    <a:pt x="13408" y="541"/>
                  </a:cubicBezTo>
                  <a:cubicBezTo>
                    <a:pt x="10628" y="1368"/>
                    <a:pt x="7634" y="3314"/>
                    <a:pt x="5068" y="5795"/>
                  </a:cubicBezTo>
                  <a:cubicBezTo>
                    <a:pt x="2501" y="8276"/>
                    <a:pt x="363" y="11292"/>
                    <a:pt x="42" y="13676"/>
                  </a:cubicBezTo>
                  <a:cubicBezTo>
                    <a:pt x="-279" y="16060"/>
                    <a:pt x="1218" y="17811"/>
                    <a:pt x="4961" y="18979"/>
                  </a:cubicBezTo>
                  <a:cubicBezTo>
                    <a:pt x="8703" y="20146"/>
                    <a:pt x="14691" y="20730"/>
                    <a:pt x="20679" y="213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4498144" y="5791467"/>
              <a:ext cx="234136" cy="34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364" fill="norm" stroke="1" extrusionOk="0">
                  <a:moveTo>
                    <a:pt x="2654" y="0"/>
                  </a:moveTo>
                  <a:cubicBezTo>
                    <a:pt x="1507" y="2502"/>
                    <a:pt x="360" y="5005"/>
                    <a:pt x="74" y="8100"/>
                  </a:cubicBezTo>
                  <a:cubicBezTo>
                    <a:pt x="-213" y="11195"/>
                    <a:pt x="360" y="14883"/>
                    <a:pt x="1412" y="17320"/>
                  </a:cubicBezTo>
                  <a:cubicBezTo>
                    <a:pt x="2463" y="19756"/>
                    <a:pt x="3992" y="20941"/>
                    <a:pt x="6095" y="21271"/>
                  </a:cubicBezTo>
                  <a:cubicBezTo>
                    <a:pt x="8198" y="21600"/>
                    <a:pt x="10874" y="21073"/>
                    <a:pt x="13550" y="19427"/>
                  </a:cubicBezTo>
                  <a:cubicBezTo>
                    <a:pt x="16226" y="17780"/>
                    <a:pt x="18902" y="15015"/>
                    <a:pt x="20145" y="11788"/>
                  </a:cubicBezTo>
                  <a:cubicBezTo>
                    <a:pt x="21387" y="8561"/>
                    <a:pt x="21196" y="4873"/>
                    <a:pt x="21005" y="11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4521183" y="6362967"/>
              <a:ext cx="6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4519290" y="6236330"/>
              <a:ext cx="52695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018" fill="norm" stroke="1" extrusionOk="0">
                  <a:moveTo>
                    <a:pt x="744" y="20018"/>
                  </a:moveTo>
                  <a:cubicBezTo>
                    <a:pt x="-87" y="11918"/>
                    <a:pt x="-918" y="3818"/>
                    <a:pt x="2405" y="1118"/>
                  </a:cubicBezTo>
                  <a:cubicBezTo>
                    <a:pt x="5728" y="-1582"/>
                    <a:pt x="13205" y="1118"/>
                    <a:pt x="20682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4667233" y="6305817"/>
              <a:ext cx="444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4641833" y="6394717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4876221" y="6293117"/>
              <a:ext cx="19614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322"/>
                    <a:pt x="2735" y="10643"/>
                    <a:pt x="575" y="14243"/>
                  </a:cubicBezTo>
                  <a:cubicBezTo>
                    <a:pt x="-1585" y="17843"/>
                    <a:pt x="2735" y="19722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4572895" y="5581917"/>
              <a:ext cx="208640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098" fill="norm" stroke="1" extrusionOk="0">
                  <a:moveTo>
                    <a:pt x="1870" y="3014"/>
                  </a:moveTo>
                  <a:cubicBezTo>
                    <a:pt x="1215" y="6531"/>
                    <a:pt x="561" y="10047"/>
                    <a:pt x="233" y="12433"/>
                  </a:cubicBezTo>
                  <a:cubicBezTo>
                    <a:pt x="-94" y="14819"/>
                    <a:pt x="-94" y="16075"/>
                    <a:pt x="342" y="15698"/>
                  </a:cubicBezTo>
                  <a:cubicBezTo>
                    <a:pt x="779" y="15321"/>
                    <a:pt x="1651" y="13312"/>
                    <a:pt x="2742" y="10926"/>
                  </a:cubicBezTo>
                  <a:cubicBezTo>
                    <a:pt x="3833" y="8540"/>
                    <a:pt x="5142" y="5777"/>
                    <a:pt x="6233" y="3893"/>
                  </a:cubicBezTo>
                  <a:cubicBezTo>
                    <a:pt x="7324" y="2010"/>
                    <a:pt x="8197" y="1005"/>
                    <a:pt x="9179" y="377"/>
                  </a:cubicBezTo>
                  <a:cubicBezTo>
                    <a:pt x="10161" y="-251"/>
                    <a:pt x="11251" y="-502"/>
                    <a:pt x="13324" y="3014"/>
                  </a:cubicBezTo>
                  <a:cubicBezTo>
                    <a:pt x="15397" y="6531"/>
                    <a:pt x="18451" y="13814"/>
                    <a:pt x="21506" y="210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5110023" y="5758586"/>
              <a:ext cx="192212" cy="43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26" fill="norm" stroke="1" extrusionOk="0">
                  <a:moveTo>
                    <a:pt x="12868" y="2560"/>
                  </a:moveTo>
                  <a:cubicBezTo>
                    <a:pt x="13103" y="2038"/>
                    <a:pt x="13337" y="1516"/>
                    <a:pt x="13455" y="994"/>
                  </a:cubicBezTo>
                  <a:cubicBezTo>
                    <a:pt x="13572" y="473"/>
                    <a:pt x="13572" y="-49"/>
                    <a:pt x="13220" y="3"/>
                  </a:cubicBezTo>
                  <a:cubicBezTo>
                    <a:pt x="12868" y="55"/>
                    <a:pt x="12163" y="681"/>
                    <a:pt x="10168" y="2612"/>
                  </a:cubicBezTo>
                  <a:cubicBezTo>
                    <a:pt x="8172" y="4542"/>
                    <a:pt x="4885" y="7777"/>
                    <a:pt x="2772" y="10647"/>
                  </a:cubicBezTo>
                  <a:cubicBezTo>
                    <a:pt x="659" y="13516"/>
                    <a:pt x="-280" y="16021"/>
                    <a:pt x="72" y="17847"/>
                  </a:cubicBezTo>
                  <a:cubicBezTo>
                    <a:pt x="424" y="19673"/>
                    <a:pt x="2068" y="20821"/>
                    <a:pt x="5824" y="21186"/>
                  </a:cubicBezTo>
                  <a:cubicBezTo>
                    <a:pt x="9581" y="21551"/>
                    <a:pt x="15450" y="21134"/>
                    <a:pt x="21320" y="207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5423417" y="5781722"/>
              <a:ext cx="183617" cy="33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14" fill="norm" stroke="1" extrusionOk="0">
                  <a:moveTo>
                    <a:pt x="9620" y="6214"/>
                  </a:moveTo>
                  <a:cubicBezTo>
                    <a:pt x="7882" y="7281"/>
                    <a:pt x="6144" y="8347"/>
                    <a:pt x="4530" y="10214"/>
                  </a:cubicBezTo>
                  <a:cubicBezTo>
                    <a:pt x="2916" y="12081"/>
                    <a:pt x="1427" y="14747"/>
                    <a:pt x="682" y="16681"/>
                  </a:cubicBezTo>
                  <a:cubicBezTo>
                    <a:pt x="-63" y="18614"/>
                    <a:pt x="-63" y="19814"/>
                    <a:pt x="61" y="20081"/>
                  </a:cubicBezTo>
                  <a:cubicBezTo>
                    <a:pt x="185" y="20347"/>
                    <a:pt x="434" y="19681"/>
                    <a:pt x="1303" y="17081"/>
                  </a:cubicBezTo>
                  <a:cubicBezTo>
                    <a:pt x="2171" y="14481"/>
                    <a:pt x="3661" y="9947"/>
                    <a:pt x="5151" y="6881"/>
                  </a:cubicBezTo>
                  <a:cubicBezTo>
                    <a:pt x="6640" y="3814"/>
                    <a:pt x="8130" y="2214"/>
                    <a:pt x="9371" y="1214"/>
                  </a:cubicBezTo>
                  <a:cubicBezTo>
                    <a:pt x="10613" y="214"/>
                    <a:pt x="11606" y="-186"/>
                    <a:pt x="12847" y="81"/>
                  </a:cubicBezTo>
                  <a:cubicBezTo>
                    <a:pt x="14089" y="347"/>
                    <a:pt x="15578" y="1281"/>
                    <a:pt x="17068" y="3481"/>
                  </a:cubicBezTo>
                  <a:cubicBezTo>
                    <a:pt x="18558" y="5681"/>
                    <a:pt x="20047" y="9147"/>
                    <a:pt x="20792" y="12347"/>
                  </a:cubicBezTo>
                  <a:cubicBezTo>
                    <a:pt x="21537" y="15547"/>
                    <a:pt x="21537" y="18481"/>
                    <a:pt x="21537" y="214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5480033" y="5956567"/>
              <a:ext cx="158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5840132" y="5784288"/>
              <a:ext cx="237294" cy="30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17" fill="norm" stroke="1" extrusionOk="0">
                  <a:moveTo>
                    <a:pt x="3008" y="8433"/>
                  </a:moveTo>
                  <a:cubicBezTo>
                    <a:pt x="2250" y="10490"/>
                    <a:pt x="1492" y="12548"/>
                    <a:pt x="1303" y="14384"/>
                  </a:cubicBezTo>
                  <a:cubicBezTo>
                    <a:pt x="1113" y="16221"/>
                    <a:pt x="1492" y="17837"/>
                    <a:pt x="1587" y="19086"/>
                  </a:cubicBezTo>
                  <a:cubicBezTo>
                    <a:pt x="1682" y="20335"/>
                    <a:pt x="1492" y="21217"/>
                    <a:pt x="1208" y="21217"/>
                  </a:cubicBezTo>
                  <a:cubicBezTo>
                    <a:pt x="924" y="21217"/>
                    <a:pt x="545" y="20335"/>
                    <a:pt x="261" y="17470"/>
                  </a:cubicBezTo>
                  <a:cubicBezTo>
                    <a:pt x="-24" y="14605"/>
                    <a:pt x="-213" y="9756"/>
                    <a:pt x="450" y="6376"/>
                  </a:cubicBezTo>
                  <a:cubicBezTo>
                    <a:pt x="1113" y="2997"/>
                    <a:pt x="2629" y="1086"/>
                    <a:pt x="4524" y="352"/>
                  </a:cubicBezTo>
                  <a:cubicBezTo>
                    <a:pt x="6419" y="-383"/>
                    <a:pt x="8692" y="58"/>
                    <a:pt x="11440" y="1454"/>
                  </a:cubicBezTo>
                  <a:cubicBezTo>
                    <a:pt x="14187" y="2850"/>
                    <a:pt x="17408" y="5201"/>
                    <a:pt x="19208" y="7772"/>
                  </a:cubicBezTo>
                  <a:cubicBezTo>
                    <a:pt x="21008" y="10344"/>
                    <a:pt x="21387" y="13135"/>
                    <a:pt x="21198" y="15339"/>
                  </a:cubicBezTo>
                  <a:cubicBezTo>
                    <a:pt x="21008" y="17544"/>
                    <a:pt x="20250" y="19160"/>
                    <a:pt x="19492" y="207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6256850" y="5836914"/>
              <a:ext cx="277285" cy="294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21600" y="2241"/>
                  </a:moveTo>
                  <a:cubicBezTo>
                    <a:pt x="19621" y="1161"/>
                    <a:pt x="17643" y="81"/>
                    <a:pt x="15005" y="4"/>
                  </a:cubicBezTo>
                  <a:cubicBezTo>
                    <a:pt x="12366" y="-73"/>
                    <a:pt x="9069" y="853"/>
                    <a:pt x="6513" y="2164"/>
                  </a:cubicBezTo>
                  <a:cubicBezTo>
                    <a:pt x="3957" y="3476"/>
                    <a:pt x="2144" y="5173"/>
                    <a:pt x="1154" y="7487"/>
                  </a:cubicBezTo>
                  <a:cubicBezTo>
                    <a:pt x="165" y="9801"/>
                    <a:pt x="0" y="12733"/>
                    <a:pt x="0" y="14661"/>
                  </a:cubicBezTo>
                  <a:cubicBezTo>
                    <a:pt x="0" y="16590"/>
                    <a:pt x="165" y="17516"/>
                    <a:pt x="495" y="18287"/>
                  </a:cubicBezTo>
                  <a:cubicBezTo>
                    <a:pt x="824" y="19058"/>
                    <a:pt x="1319" y="19676"/>
                    <a:pt x="3380" y="20216"/>
                  </a:cubicBezTo>
                  <a:cubicBezTo>
                    <a:pt x="5441" y="20756"/>
                    <a:pt x="9069" y="21218"/>
                    <a:pt x="11707" y="21373"/>
                  </a:cubicBezTo>
                  <a:cubicBezTo>
                    <a:pt x="14345" y="21527"/>
                    <a:pt x="15994" y="21373"/>
                    <a:pt x="17643" y="212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6277871" y="6004850"/>
              <a:ext cx="173714" cy="3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70" fill="norm" stroke="1" extrusionOk="0">
                  <a:moveTo>
                    <a:pt x="278" y="20570"/>
                  </a:moveTo>
                  <a:cubicBezTo>
                    <a:pt x="18" y="14217"/>
                    <a:pt x="-242" y="7864"/>
                    <a:pt x="409" y="4052"/>
                  </a:cubicBezTo>
                  <a:cubicBezTo>
                    <a:pt x="1059" y="241"/>
                    <a:pt x="2621" y="-1030"/>
                    <a:pt x="6264" y="876"/>
                  </a:cubicBezTo>
                  <a:cubicBezTo>
                    <a:pt x="9907" y="2782"/>
                    <a:pt x="15633" y="7864"/>
                    <a:pt x="21358" y="129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6635733" y="6089917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6648433" y="6007367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6775433" y="5810517"/>
              <a:ext cx="127180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0" y="0"/>
                  </a:moveTo>
                  <a:cubicBezTo>
                    <a:pt x="4603" y="1371"/>
                    <a:pt x="9207" y="2743"/>
                    <a:pt x="13279" y="4914"/>
                  </a:cubicBezTo>
                  <a:cubicBezTo>
                    <a:pt x="17351" y="7086"/>
                    <a:pt x="20892" y="10057"/>
                    <a:pt x="21246" y="12743"/>
                  </a:cubicBezTo>
                  <a:cubicBezTo>
                    <a:pt x="21600" y="15429"/>
                    <a:pt x="18767" y="17829"/>
                    <a:pt x="15226" y="19257"/>
                  </a:cubicBezTo>
                  <a:cubicBezTo>
                    <a:pt x="11685" y="20686"/>
                    <a:pt x="7436" y="21143"/>
                    <a:pt x="318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6978633" y="5753367"/>
              <a:ext cx="193968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0" y="0"/>
                  </a:moveTo>
                  <a:cubicBezTo>
                    <a:pt x="3865" y="185"/>
                    <a:pt x="7731" y="369"/>
                    <a:pt x="11596" y="1800"/>
                  </a:cubicBezTo>
                  <a:cubicBezTo>
                    <a:pt x="15461" y="3231"/>
                    <a:pt x="19326" y="5908"/>
                    <a:pt x="20463" y="8769"/>
                  </a:cubicBezTo>
                  <a:cubicBezTo>
                    <a:pt x="21600" y="11631"/>
                    <a:pt x="20008" y="14677"/>
                    <a:pt x="17394" y="16846"/>
                  </a:cubicBezTo>
                  <a:cubicBezTo>
                    <a:pt x="14779" y="19015"/>
                    <a:pt x="11141" y="20308"/>
                    <a:pt x="750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7528967" y="6140717"/>
              <a:ext cx="281518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4" y="0"/>
                  </a:moveTo>
                  <a:cubicBezTo>
                    <a:pt x="812" y="0"/>
                    <a:pt x="0" y="0"/>
                    <a:pt x="0" y="0"/>
                  </a:cubicBezTo>
                  <a:cubicBezTo>
                    <a:pt x="0" y="0"/>
                    <a:pt x="812" y="0"/>
                    <a:pt x="4141" y="2400"/>
                  </a:cubicBezTo>
                  <a:cubicBezTo>
                    <a:pt x="7471" y="4800"/>
                    <a:pt x="13317" y="9600"/>
                    <a:pt x="16647" y="13200"/>
                  </a:cubicBezTo>
                  <a:cubicBezTo>
                    <a:pt x="19976" y="16800"/>
                    <a:pt x="20788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7549002" y="6293117"/>
              <a:ext cx="248782" cy="4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458" fill="norm" stroke="1" extrusionOk="0">
                  <a:moveTo>
                    <a:pt x="1746" y="12960"/>
                  </a:moveTo>
                  <a:cubicBezTo>
                    <a:pt x="830" y="15120"/>
                    <a:pt x="-85" y="17280"/>
                    <a:pt x="7" y="18900"/>
                  </a:cubicBezTo>
                  <a:cubicBezTo>
                    <a:pt x="98" y="20520"/>
                    <a:pt x="1196" y="21600"/>
                    <a:pt x="4949" y="18360"/>
                  </a:cubicBezTo>
                  <a:cubicBezTo>
                    <a:pt x="8701" y="15120"/>
                    <a:pt x="15108" y="7560"/>
                    <a:pt x="2151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2455927" y="5706488"/>
              <a:ext cx="139230" cy="22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28" fill="norm" stroke="1" extrusionOk="0">
                  <a:moveTo>
                    <a:pt x="20238" y="12949"/>
                  </a:moveTo>
                  <a:cubicBezTo>
                    <a:pt x="20556" y="9114"/>
                    <a:pt x="20873" y="5278"/>
                    <a:pt x="20556" y="2957"/>
                  </a:cubicBezTo>
                  <a:cubicBezTo>
                    <a:pt x="20238" y="635"/>
                    <a:pt x="19285" y="-172"/>
                    <a:pt x="16585" y="30"/>
                  </a:cubicBezTo>
                  <a:cubicBezTo>
                    <a:pt x="13885" y="232"/>
                    <a:pt x="9438" y="1443"/>
                    <a:pt x="6262" y="2957"/>
                  </a:cubicBezTo>
                  <a:cubicBezTo>
                    <a:pt x="3085" y="4471"/>
                    <a:pt x="1179" y="6288"/>
                    <a:pt x="385" y="7701"/>
                  </a:cubicBezTo>
                  <a:cubicBezTo>
                    <a:pt x="-409" y="9114"/>
                    <a:pt x="-91" y="10123"/>
                    <a:pt x="2450" y="10931"/>
                  </a:cubicBezTo>
                  <a:cubicBezTo>
                    <a:pt x="4991" y="11738"/>
                    <a:pt x="9756" y="12344"/>
                    <a:pt x="13250" y="12849"/>
                  </a:cubicBezTo>
                  <a:cubicBezTo>
                    <a:pt x="16744" y="13353"/>
                    <a:pt x="18967" y="13757"/>
                    <a:pt x="20079" y="14968"/>
                  </a:cubicBezTo>
                  <a:cubicBezTo>
                    <a:pt x="21191" y="16179"/>
                    <a:pt x="21191" y="18198"/>
                    <a:pt x="19920" y="19409"/>
                  </a:cubicBezTo>
                  <a:cubicBezTo>
                    <a:pt x="18650" y="20621"/>
                    <a:pt x="16109" y="21024"/>
                    <a:pt x="13567" y="214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2652929" y="5658117"/>
              <a:ext cx="223606" cy="25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57" fill="norm" stroke="1" extrusionOk="0">
                  <a:moveTo>
                    <a:pt x="1340" y="14751"/>
                  </a:moveTo>
                  <a:cubicBezTo>
                    <a:pt x="3157" y="13698"/>
                    <a:pt x="4974" y="12644"/>
                    <a:pt x="6084" y="11590"/>
                  </a:cubicBezTo>
                  <a:cubicBezTo>
                    <a:pt x="7194" y="10537"/>
                    <a:pt x="7598" y="9483"/>
                    <a:pt x="7194" y="9307"/>
                  </a:cubicBezTo>
                  <a:cubicBezTo>
                    <a:pt x="6790" y="9132"/>
                    <a:pt x="5579" y="9834"/>
                    <a:pt x="4166" y="11415"/>
                  </a:cubicBezTo>
                  <a:cubicBezTo>
                    <a:pt x="2753" y="12995"/>
                    <a:pt x="1138" y="15454"/>
                    <a:pt x="432" y="17298"/>
                  </a:cubicBezTo>
                  <a:cubicBezTo>
                    <a:pt x="-275" y="19141"/>
                    <a:pt x="-73" y="20371"/>
                    <a:pt x="734" y="20985"/>
                  </a:cubicBezTo>
                  <a:cubicBezTo>
                    <a:pt x="1542" y="21600"/>
                    <a:pt x="2955" y="21600"/>
                    <a:pt x="5882" y="19844"/>
                  </a:cubicBezTo>
                  <a:cubicBezTo>
                    <a:pt x="8809" y="18088"/>
                    <a:pt x="13250" y="14576"/>
                    <a:pt x="16076" y="10976"/>
                  </a:cubicBezTo>
                  <a:cubicBezTo>
                    <a:pt x="18903" y="7376"/>
                    <a:pt x="20114" y="3688"/>
                    <a:pt x="213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2823843" y="5527852"/>
              <a:ext cx="128892" cy="30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66" fill="norm" stroke="1" extrusionOk="0">
                  <a:moveTo>
                    <a:pt x="6582" y="1116"/>
                  </a:moveTo>
                  <a:cubicBezTo>
                    <a:pt x="5537" y="524"/>
                    <a:pt x="4491" y="-68"/>
                    <a:pt x="3446" y="6"/>
                  </a:cubicBezTo>
                  <a:cubicBezTo>
                    <a:pt x="2401" y="80"/>
                    <a:pt x="1356" y="820"/>
                    <a:pt x="659" y="2965"/>
                  </a:cubicBezTo>
                  <a:cubicBezTo>
                    <a:pt x="-38" y="5110"/>
                    <a:pt x="-386" y="8661"/>
                    <a:pt x="659" y="11842"/>
                  </a:cubicBezTo>
                  <a:cubicBezTo>
                    <a:pt x="1704" y="15022"/>
                    <a:pt x="4143" y="17833"/>
                    <a:pt x="6059" y="19461"/>
                  </a:cubicBezTo>
                  <a:cubicBezTo>
                    <a:pt x="7975" y="21088"/>
                    <a:pt x="9369" y="21532"/>
                    <a:pt x="11808" y="21458"/>
                  </a:cubicBezTo>
                  <a:cubicBezTo>
                    <a:pt x="14246" y="21384"/>
                    <a:pt x="17730" y="20792"/>
                    <a:pt x="21214" y="20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2768323" y="5721617"/>
              <a:ext cx="165362" cy="66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05" fill="norm" stroke="1" extrusionOk="0">
                  <a:moveTo>
                    <a:pt x="4135" y="20250"/>
                  </a:moveTo>
                  <a:cubicBezTo>
                    <a:pt x="2221" y="20925"/>
                    <a:pt x="307" y="21600"/>
                    <a:pt x="33" y="20925"/>
                  </a:cubicBezTo>
                  <a:cubicBezTo>
                    <a:pt x="-240" y="20250"/>
                    <a:pt x="1127" y="18225"/>
                    <a:pt x="4955" y="14512"/>
                  </a:cubicBezTo>
                  <a:cubicBezTo>
                    <a:pt x="8783" y="10800"/>
                    <a:pt x="15071" y="5400"/>
                    <a:pt x="213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2337724" y="6115317"/>
              <a:ext cx="81610" cy="26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29" fill="norm" stroke="1" extrusionOk="0">
                  <a:moveTo>
                    <a:pt x="13046" y="0"/>
                  </a:moveTo>
                  <a:cubicBezTo>
                    <a:pt x="8616" y="4082"/>
                    <a:pt x="4185" y="8164"/>
                    <a:pt x="1969" y="11055"/>
                  </a:cubicBezTo>
                  <a:cubicBezTo>
                    <a:pt x="-246" y="13946"/>
                    <a:pt x="-246" y="15647"/>
                    <a:pt x="308" y="17093"/>
                  </a:cubicBezTo>
                  <a:cubicBezTo>
                    <a:pt x="862" y="18539"/>
                    <a:pt x="1969" y="19729"/>
                    <a:pt x="3908" y="20494"/>
                  </a:cubicBezTo>
                  <a:cubicBezTo>
                    <a:pt x="5846" y="21260"/>
                    <a:pt x="8616" y="21600"/>
                    <a:pt x="11662" y="21345"/>
                  </a:cubicBezTo>
                  <a:cubicBezTo>
                    <a:pt x="14708" y="21090"/>
                    <a:pt x="18031" y="20239"/>
                    <a:pt x="21354" y="19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2285984" y="6204217"/>
              <a:ext cx="1270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615"/>
                    <a:pt x="11520" y="11631"/>
                    <a:pt x="15120" y="8031"/>
                  </a:cubicBezTo>
                  <a:cubicBezTo>
                    <a:pt x="18720" y="4431"/>
                    <a:pt x="20160" y="221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2441270" y="6115317"/>
              <a:ext cx="117764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5260" y="0"/>
                  </a:moveTo>
                  <a:cubicBezTo>
                    <a:pt x="3717" y="2057"/>
                    <a:pt x="2174" y="4114"/>
                    <a:pt x="1403" y="6891"/>
                  </a:cubicBezTo>
                  <a:cubicBezTo>
                    <a:pt x="631" y="9669"/>
                    <a:pt x="631" y="13166"/>
                    <a:pt x="631" y="15531"/>
                  </a:cubicBezTo>
                  <a:cubicBezTo>
                    <a:pt x="631" y="17897"/>
                    <a:pt x="631" y="19131"/>
                    <a:pt x="439" y="19234"/>
                  </a:cubicBezTo>
                  <a:cubicBezTo>
                    <a:pt x="246" y="19337"/>
                    <a:pt x="-140" y="18309"/>
                    <a:pt x="53" y="17280"/>
                  </a:cubicBezTo>
                  <a:cubicBezTo>
                    <a:pt x="246" y="16251"/>
                    <a:pt x="1017" y="15223"/>
                    <a:pt x="2367" y="14297"/>
                  </a:cubicBezTo>
                  <a:cubicBezTo>
                    <a:pt x="3717" y="13371"/>
                    <a:pt x="5646" y="12549"/>
                    <a:pt x="7189" y="12549"/>
                  </a:cubicBezTo>
                  <a:cubicBezTo>
                    <a:pt x="8731" y="12549"/>
                    <a:pt x="9889" y="13371"/>
                    <a:pt x="12203" y="15017"/>
                  </a:cubicBezTo>
                  <a:cubicBezTo>
                    <a:pt x="14517" y="16663"/>
                    <a:pt x="17989" y="19131"/>
                    <a:pt x="214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2567500" y="6197343"/>
              <a:ext cx="124884" cy="11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1831" y="15139"/>
                  </a:moveTo>
                  <a:cubicBezTo>
                    <a:pt x="2197" y="13210"/>
                    <a:pt x="2563" y="11281"/>
                    <a:pt x="4210" y="9353"/>
                  </a:cubicBezTo>
                  <a:cubicBezTo>
                    <a:pt x="5858" y="7424"/>
                    <a:pt x="8786" y="5496"/>
                    <a:pt x="10800" y="3760"/>
                  </a:cubicBezTo>
                  <a:cubicBezTo>
                    <a:pt x="12814" y="2024"/>
                    <a:pt x="13912" y="481"/>
                    <a:pt x="13363" y="96"/>
                  </a:cubicBezTo>
                  <a:cubicBezTo>
                    <a:pt x="12814" y="-290"/>
                    <a:pt x="10617" y="481"/>
                    <a:pt x="8237" y="2603"/>
                  </a:cubicBezTo>
                  <a:cubicBezTo>
                    <a:pt x="5858" y="4724"/>
                    <a:pt x="3295" y="8196"/>
                    <a:pt x="1831" y="10896"/>
                  </a:cubicBezTo>
                  <a:cubicBezTo>
                    <a:pt x="366" y="13596"/>
                    <a:pt x="0" y="15524"/>
                    <a:pt x="0" y="17453"/>
                  </a:cubicBezTo>
                  <a:cubicBezTo>
                    <a:pt x="0" y="19381"/>
                    <a:pt x="366" y="21310"/>
                    <a:pt x="4027" y="21310"/>
                  </a:cubicBezTo>
                  <a:cubicBezTo>
                    <a:pt x="7688" y="21310"/>
                    <a:pt x="14644" y="19381"/>
                    <a:pt x="21600" y="17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2685152" y="6208305"/>
              <a:ext cx="98249" cy="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0165" fill="norm" stroke="1" extrusionOk="0">
                  <a:moveTo>
                    <a:pt x="17375" y="564"/>
                  </a:moveTo>
                  <a:cubicBezTo>
                    <a:pt x="15171" y="37"/>
                    <a:pt x="12967" y="-490"/>
                    <a:pt x="10102" y="827"/>
                  </a:cubicBezTo>
                  <a:cubicBezTo>
                    <a:pt x="7237" y="2144"/>
                    <a:pt x="3710" y="5305"/>
                    <a:pt x="1726" y="8466"/>
                  </a:cubicBezTo>
                  <a:cubicBezTo>
                    <a:pt x="-257" y="11627"/>
                    <a:pt x="-698" y="14788"/>
                    <a:pt x="1286" y="17159"/>
                  </a:cubicBezTo>
                  <a:cubicBezTo>
                    <a:pt x="3269" y="19530"/>
                    <a:pt x="7678" y="21110"/>
                    <a:pt x="11424" y="19530"/>
                  </a:cubicBezTo>
                  <a:cubicBezTo>
                    <a:pt x="15171" y="17949"/>
                    <a:pt x="18257" y="13208"/>
                    <a:pt x="19580" y="9520"/>
                  </a:cubicBezTo>
                  <a:cubicBezTo>
                    <a:pt x="20902" y="5832"/>
                    <a:pt x="20461" y="3198"/>
                    <a:pt x="20020" y="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2793984" y="6156504"/>
              <a:ext cx="236682" cy="26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09" fill="norm" stroke="1" extrusionOk="0">
                  <a:moveTo>
                    <a:pt x="0" y="1273"/>
                  </a:moveTo>
                  <a:cubicBezTo>
                    <a:pt x="1147" y="1104"/>
                    <a:pt x="2294" y="935"/>
                    <a:pt x="3727" y="1948"/>
                  </a:cubicBezTo>
                  <a:cubicBezTo>
                    <a:pt x="5161" y="2960"/>
                    <a:pt x="6881" y="5154"/>
                    <a:pt x="7550" y="6673"/>
                  </a:cubicBezTo>
                  <a:cubicBezTo>
                    <a:pt x="8219" y="8192"/>
                    <a:pt x="7837" y="9036"/>
                    <a:pt x="7073" y="9542"/>
                  </a:cubicBezTo>
                  <a:cubicBezTo>
                    <a:pt x="6308" y="10048"/>
                    <a:pt x="5161" y="10217"/>
                    <a:pt x="4301" y="9964"/>
                  </a:cubicBezTo>
                  <a:cubicBezTo>
                    <a:pt x="3441" y="9711"/>
                    <a:pt x="2867" y="9036"/>
                    <a:pt x="3058" y="7517"/>
                  </a:cubicBezTo>
                  <a:cubicBezTo>
                    <a:pt x="3250" y="5998"/>
                    <a:pt x="4205" y="3636"/>
                    <a:pt x="5257" y="2117"/>
                  </a:cubicBezTo>
                  <a:cubicBezTo>
                    <a:pt x="6308" y="598"/>
                    <a:pt x="7455" y="-77"/>
                    <a:pt x="8028" y="7"/>
                  </a:cubicBezTo>
                  <a:cubicBezTo>
                    <a:pt x="8602" y="92"/>
                    <a:pt x="8602" y="935"/>
                    <a:pt x="8793" y="2032"/>
                  </a:cubicBezTo>
                  <a:cubicBezTo>
                    <a:pt x="8984" y="3129"/>
                    <a:pt x="9366" y="4479"/>
                    <a:pt x="10035" y="5154"/>
                  </a:cubicBezTo>
                  <a:cubicBezTo>
                    <a:pt x="10704" y="5829"/>
                    <a:pt x="11660" y="5829"/>
                    <a:pt x="12425" y="5407"/>
                  </a:cubicBezTo>
                  <a:cubicBezTo>
                    <a:pt x="13189" y="4986"/>
                    <a:pt x="13763" y="4142"/>
                    <a:pt x="14336" y="3129"/>
                  </a:cubicBezTo>
                  <a:cubicBezTo>
                    <a:pt x="14910" y="2117"/>
                    <a:pt x="15483" y="935"/>
                    <a:pt x="15770" y="851"/>
                  </a:cubicBezTo>
                  <a:cubicBezTo>
                    <a:pt x="16057" y="767"/>
                    <a:pt x="16057" y="1779"/>
                    <a:pt x="16726" y="3636"/>
                  </a:cubicBezTo>
                  <a:cubicBezTo>
                    <a:pt x="17395" y="5492"/>
                    <a:pt x="18733" y="8192"/>
                    <a:pt x="19784" y="10723"/>
                  </a:cubicBezTo>
                  <a:cubicBezTo>
                    <a:pt x="20835" y="13254"/>
                    <a:pt x="21600" y="15617"/>
                    <a:pt x="21313" y="17557"/>
                  </a:cubicBezTo>
                  <a:cubicBezTo>
                    <a:pt x="21027" y="19498"/>
                    <a:pt x="19688" y="21017"/>
                    <a:pt x="17777" y="21270"/>
                  </a:cubicBezTo>
                  <a:cubicBezTo>
                    <a:pt x="15865" y="21523"/>
                    <a:pt x="13381" y="20511"/>
                    <a:pt x="10896" y="19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9604983" y="3607067"/>
              <a:ext cx="66051" cy="9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fill="norm" stroke="1" extrusionOk="0">
                  <a:moveTo>
                    <a:pt x="14988" y="0"/>
                  </a:moveTo>
                  <a:cubicBezTo>
                    <a:pt x="12963" y="1691"/>
                    <a:pt x="10938" y="3383"/>
                    <a:pt x="8575" y="5219"/>
                  </a:cubicBezTo>
                  <a:cubicBezTo>
                    <a:pt x="6213" y="7055"/>
                    <a:pt x="3513" y="9036"/>
                    <a:pt x="1825" y="10945"/>
                  </a:cubicBezTo>
                  <a:cubicBezTo>
                    <a:pt x="138" y="12854"/>
                    <a:pt x="-537" y="14690"/>
                    <a:pt x="475" y="16333"/>
                  </a:cubicBezTo>
                  <a:cubicBezTo>
                    <a:pt x="1488" y="17976"/>
                    <a:pt x="4188" y="19426"/>
                    <a:pt x="6888" y="20271"/>
                  </a:cubicBezTo>
                  <a:cubicBezTo>
                    <a:pt x="9588" y="21117"/>
                    <a:pt x="12288" y="21358"/>
                    <a:pt x="14650" y="21479"/>
                  </a:cubicBezTo>
                  <a:cubicBezTo>
                    <a:pt x="17013" y="21600"/>
                    <a:pt x="19038" y="21600"/>
                    <a:pt x="2106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9307978" y="3620032"/>
              <a:ext cx="2071186" cy="111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42" fill="norm" stroke="1" extrusionOk="0">
                  <a:moveTo>
                    <a:pt x="3248" y="1348"/>
                  </a:moveTo>
                  <a:cubicBezTo>
                    <a:pt x="3138" y="1061"/>
                    <a:pt x="3028" y="774"/>
                    <a:pt x="3028" y="610"/>
                  </a:cubicBezTo>
                  <a:cubicBezTo>
                    <a:pt x="3028" y="446"/>
                    <a:pt x="3138" y="405"/>
                    <a:pt x="3677" y="364"/>
                  </a:cubicBezTo>
                  <a:cubicBezTo>
                    <a:pt x="4217" y="323"/>
                    <a:pt x="5185" y="282"/>
                    <a:pt x="6055" y="241"/>
                  </a:cubicBezTo>
                  <a:cubicBezTo>
                    <a:pt x="6925" y="200"/>
                    <a:pt x="7695" y="159"/>
                    <a:pt x="8532" y="138"/>
                  </a:cubicBezTo>
                  <a:cubicBezTo>
                    <a:pt x="9369" y="118"/>
                    <a:pt x="10272" y="118"/>
                    <a:pt x="11174" y="97"/>
                  </a:cubicBezTo>
                  <a:cubicBezTo>
                    <a:pt x="12077" y="77"/>
                    <a:pt x="12980" y="36"/>
                    <a:pt x="13817" y="15"/>
                  </a:cubicBezTo>
                  <a:cubicBezTo>
                    <a:pt x="14653" y="-5"/>
                    <a:pt x="15424" y="-5"/>
                    <a:pt x="16217" y="15"/>
                  </a:cubicBezTo>
                  <a:cubicBezTo>
                    <a:pt x="17009" y="36"/>
                    <a:pt x="17824" y="77"/>
                    <a:pt x="18561" y="138"/>
                  </a:cubicBezTo>
                  <a:cubicBezTo>
                    <a:pt x="19299" y="200"/>
                    <a:pt x="19960" y="282"/>
                    <a:pt x="20444" y="466"/>
                  </a:cubicBezTo>
                  <a:cubicBezTo>
                    <a:pt x="20928" y="651"/>
                    <a:pt x="21237" y="938"/>
                    <a:pt x="21402" y="1327"/>
                  </a:cubicBezTo>
                  <a:cubicBezTo>
                    <a:pt x="21567" y="1716"/>
                    <a:pt x="21589" y="2208"/>
                    <a:pt x="21468" y="3151"/>
                  </a:cubicBezTo>
                  <a:cubicBezTo>
                    <a:pt x="21347" y="4094"/>
                    <a:pt x="21083" y="5487"/>
                    <a:pt x="20851" y="6963"/>
                  </a:cubicBezTo>
                  <a:cubicBezTo>
                    <a:pt x="20620" y="8438"/>
                    <a:pt x="20422" y="9996"/>
                    <a:pt x="20257" y="11512"/>
                  </a:cubicBezTo>
                  <a:cubicBezTo>
                    <a:pt x="20092" y="13029"/>
                    <a:pt x="19960" y="14504"/>
                    <a:pt x="19817" y="15857"/>
                  </a:cubicBezTo>
                  <a:cubicBezTo>
                    <a:pt x="19673" y="17209"/>
                    <a:pt x="19519" y="18439"/>
                    <a:pt x="19431" y="19259"/>
                  </a:cubicBezTo>
                  <a:cubicBezTo>
                    <a:pt x="19343" y="20078"/>
                    <a:pt x="19321" y="20488"/>
                    <a:pt x="19299" y="20796"/>
                  </a:cubicBezTo>
                  <a:cubicBezTo>
                    <a:pt x="19277" y="21103"/>
                    <a:pt x="19255" y="21308"/>
                    <a:pt x="19167" y="21431"/>
                  </a:cubicBezTo>
                  <a:cubicBezTo>
                    <a:pt x="19079" y="21554"/>
                    <a:pt x="18925" y="21595"/>
                    <a:pt x="18528" y="21452"/>
                  </a:cubicBezTo>
                  <a:cubicBezTo>
                    <a:pt x="18132" y="21308"/>
                    <a:pt x="17494" y="20980"/>
                    <a:pt x="16756" y="20714"/>
                  </a:cubicBezTo>
                  <a:cubicBezTo>
                    <a:pt x="16018" y="20447"/>
                    <a:pt x="15182" y="20242"/>
                    <a:pt x="14334" y="20058"/>
                  </a:cubicBezTo>
                  <a:cubicBezTo>
                    <a:pt x="13486" y="19874"/>
                    <a:pt x="12628" y="19710"/>
                    <a:pt x="11758" y="19566"/>
                  </a:cubicBezTo>
                  <a:cubicBezTo>
                    <a:pt x="10888" y="19423"/>
                    <a:pt x="10007" y="19300"/>
                    <a:pt x="9149" y="19156"/>
                  </a:cubicBezTo>
                  <a:cubicBezTo>
                    <a:pt x="8290" y="19013"/>
                    <a:pt x="7453" y="18849"/>
                    <a:pt x="6661" y="18705"/>
                  </a:cubicBezTo>
                  <a:cubicBezTo>
                    <a:pt x="5868" y="18562"/>
                    <a:pt x="5119" y="18439"/>
                    <a:pt x="4305" y="18357"/>
                  </a:cubicBezTo>
                  <a:cubicBezTo>
                    <a:pt x="3490" y="18275"/>
                    <a:pt x="2609" y="18234"/>
                    <a:pt x="1938" y="18214"/>
                  </a:cubicBezTo>
                  <a:cubicBezTo>
                    <a:pt x="1266" y="18193"/>
                    <a:pt x="804" y="18193"/>
                    <a:pt x="484" y="18234"/>
                  </a:cubicBezTo>
                  <a:cubicBezTo>
                    <a:pt x="165" y="18275"/>
                    <a:pt x="-11" y="18357"/>
                    <a:pt x="0" y="18419"/>
                  </a:cubicBezTo>
                  <a:cubicBezTo>
                    <a:pt x="11" y="18480"/>
                    <a:pt x="209" y="18521"/>
                    <a:pt x="407" y="18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1163283" y="4648780"/>
              <a:ext cx="825501" cy="38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17785"/>
                  </a:moveTo>
                  <a:cubicBezTo>
                    <a:pt x="2215" y="17666"/>
                    <a:pt x="4431" y="17547"/>
                    <a:pt x="5843" y="17429"/>
                  </a:cubicBezTo>
                  <a:cubicBezTo>
                    <a:pt x="7255" y="17310"/>
                    <a:pt x="7865" y="17191"/>
                    <a:pt x="8335" y="16954"/>
                  </a:cubicBezTo>
                  <a:cubicBezTo>
                    <a:pt x="8806" y="16716"/>
                    <a:pt x="9138" y="16360"/>
                    <a:pt x="9249" y="15886"/>
                  </a:cubicBezTo>
                  <a:cubicBezTo>
                    <a:pt x="9360" y="15411"/>
                    <a:pt x="9249" y="14818"/>
                    <a:pt x="8612" y="13393"/>
                  </a:cubicBezTo>
                  <a:cubicBezTo>
                    <a:pt x="7975" y="11969"/>
                    <a:pt x="6812" y="9714"/>
                    <a:pt x="6009" y="7934"/>
                  </a:cubicBezTo>
                  <a:cubicBezTo>
                    <a:pt x="5206" y="6154"/>
                    <a:pt x="4763" y="4848"/>
                    <a:pt x="4514" y="3899"/>
                  </a:cubicBezTo>
                  <a:cubicBezTo>
                    <a:pt x="4265" y="2949"/>
                    <a:pt x="4209" y="2356"/>
                    <a:pt x="4320" y="1881"/>
                  </a:cubicBezTo>
                  <a:cubicBezTo>
                    <a:pt x="4431" y="1407"/>
                    <a:pt x="4708" y="1050"/>
                    <a:pt x="5732" y="635"/>
                  </a:cubicBezTo>
                  <a:cubicBezTo>
                    <a:pt x="6757" y="220"/>
                    <a:pt x="8529" y="-255"/>
                    <a:pt x="9886" y="160"/>
                  </a:cubicBezTo>
                  <a:cubicBezTo>
                    <a:pt x="11243" y="576"/>
                    <a:pt x="12185" y="1881"/>
                    <a:pt x="12738" y="3424"/>
                  </a:cubicBezTo>
                  <a:cubicBezTo>
                    <a:pt x="13292" y="4967"/>
                    <a:pt x="13458" y="6747"/>
                    <a:pt x="13292" y="8527"/>
                  </a:cubicBezTo>
                  <a:cubicBezTo>
                    <a:pt x="13126" y="10308"/>
                    <a:pt x="12628" y="12088"/>
                    <a:pt x="12295" y="13393"/>
                  </a:cubicBezTo>
                  <a:cubicBezTo>
                    <a:pt x="11963" y="14699"/>
                    <a:pt x="11797" y="15530"/>
                    <a:pt x="11714" y="16360"/>
                  </a:cubicBezTo>
                  <a:cubicBezTo>
                    <a:pt x="11631" y="17191"/>
                    <a:pt x="11631" y="18022"/>
                    <a:pt x="12323" y="18675"/>
                  </a:cubicBezTo>
                  <a:cubicBezTo>
                    <a:pt x="13015" y="19327"/>
                    <a:pt x="14400" y="19802"/>
                    <a:pt x="16062" y="20218"/>
                  </a:cubicBezTo>
                  <a:cubicBezTo>
                    <a:pt x="17723" y="20633"/>
                    <a:pt x="19662" y="20989"/>
                    <a:pt x="21600" y="213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0409750" y="3683267"/>
              <a:ext cx="67735" cy="104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21600" y="0"/>
                  </a:moveTo>
                  <a:cubicBezTo>
                    <a:pt x="20925" y="1698"/>
                    <a:pt x="20250" y="3397"/>
                    <a:pt x="19237" y="5073"/>
                  </a:cubicBezTo>
                  <a:cubicBezTo>
                    <a:pt x="18225" y="6750"/>
                    <a:pt x="16875" y="8405"/>
                    <a:pt x="15187" y="9994"/>
                  </a:cubicBezTo>
                  <a:cubicBezTo>
                    <a:pt x="13500" y="11584"/>
                    <a:pt x="11475" y="13108"/>
                    <a:pt x="9112" y="14545"/>
                  </a:cubicBezTo>
                  <a:cubicBezTo>
                    <a:pt x="6750" y="15982"/>
                    <a:pt x="4050" y="17332"/>
                    <a:pt x="2362" y="18421"/>
                  </a:cubicBezTo>
                  <a:cubicBezTo>
                    <a:pt x="675" y="19510"/>
                    <a:pt x="0" y="20337"/>
                    <a:pt x="0" y="20860"/>
                  </a:cubicBezTo>
                  <a:cubicBezTo>
                    <a:pt x="0" y="21382"/>
                    <a:pt x="675" y="21600"/>
                    <a:pt x="2700" y="21578"/>
                  </a:cubicBezTo>
                  <a:cubicBezTo>
                    <a:pt x="4725" y="21556"/>
                    <a:pt x="8100" y="21295"/>
                    <a:pt x="11475" y="210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9410683" y="4159517"/>
              <a:ext cx="21653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" y="343"/>
                    <a:pt x="1056" y="686"/>
                    <a:pt x="1668" y="1029"/>
                  </a:cubicBezTo>
                  <a:cubicBezTo>
                    <a:pt x="2280" y="1371"/>
                    <a:pt x="2977" y="1714"/>
                    <a:pt x="3748" y="2057"/>
                  </a:cubicBezTo>
                  <a:cubicBezTo>
                    <a:pt x="4518" y="2400"/>
                    <a:pt x="5363" y="2743"/>
                    <a:pt x="6218" y="3257"/>
                  </a:cubicBezTo>
                  <a:cubicBezTo>
                    <a:pt x="7073" y="3771"/>
                    <a:pt x="7939" y="4457"/>
                    <a:pt x="8752" y="5314"/>
                  </a:cubicBezTo>
                  <a:cubicBezTo>
                    <a:pt x="9565" y="6171"/>
                    <a:pt x="10325" y="7200"/>
                    <a:pt x="11159" y="8400"/>
                  </a:cubicBezTo>
                  <a:cubicBezTo>
                    <a:pt x="11993" y="9600"/>
                    <a:pt x="12901" y="10971"/>
                    <a:pt x="13788" y="11829"/>
                  </a:cubicBezTo>
                  <a:cubicBezTo>
                    <a:pt x="14674" y="12686"/>
                    <a:pt x="15540" y="13029"/>
                    <a:pt x="16416" y="13200"/>
                  </a:cubicBezTo>
                  <a:cubicBezTo>
                    <a:pt x="17293" y="13371"/>
                    <a:pt x="18179" y="13371"/>
                    <a:pt x="18971" y="13714"/>
                  </a:cubicBezTo>
                  <a:cubicBezTo>
                    <a:pt x="19763" y="14057"/>
                    <a:pt x="20460" y="14743"/>
                    <a:pt x="20882" y="15257"/>
                  </a:cubicBezTo>
                  <a:cubicBezTo>
                    <a:pt x="21304" y="15771"/>
                    <a:pt x="21452" y="16114"/>
                    <a:pt x="21526" y="17143"/>
                  </a:cubicBezTo>
                  <a:cubicBezTo>
                    <a:pt x="21600" y="18171"/>
                    <a:pt x="21600" y="198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3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09874" y="3896580"/>
              <a:ext cx="1306413" cy="672789"/>
            </a:xfrm>
            <a:prstGeom prst="rect">
              <a:avLst/>
            </a:prstGeom>
            <a:effectLst/>
          </p:spPr>
        </p:pic>
        <p:pic>
          <p:nvPicPr>
            <p:cNvPr id="173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55457" y="3690458"/>
              <a:ext cx="206648" cy="284910"/>
            </a:xfrm>
            <a:prstGeom prst="rect">
              <a:avLst/>
            </a:prstGeom>
            <a:effectLst/>
          </p:spPr>
        </p:pic>
        <p:pic>
          <p:nvPicPr>
            <p:cNvPr id="173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985483" y="3873767"/>
              <a:ext cx="209551" cy="31751"/>
            </a:xfrm>
            <a:prstGeom prst="rect">
              <a:avLst/>
            </a:prstGeom>
            <a:effectLst/>
          </p:spPr>
        </p:pic>
        <p:pic>
          <p:nvPicPr>
            <p:cNvPr id="173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931383" y="3981717"/>
              <a:ext cx="336551" cy="190501"/>
            </a:xfrm>
            <a:prstGeom prst="rect">
              <a:avLst/>
            </a:prstGeom>
            <a:effectLst/>
          </p:spPr>
        </p:pic>
        <p:pic>
          <p:nvPicPr>
            <p:cNvPr id="173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039333" y="4000767"/>
              <a:ext cx="361951" cy="209551"/>
            </a:xfrm>
            <a:prstGeom prst="rect">
              <a:avLst/>
            </a:prstGeom>
            <a:effectLst/>
          </p:spPr>
        </p:pic>
        <p:pic>
          <p:nvPicPr>
            <p:cNvPr id="174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227388" y="3988067"/>
              <a:ext cx="332646" cy="158650"/>
            </a:xfrm>
            <a:prstGeom prst="rect">
              <a:avLst/>
            </a:prstGeom>
            <a:effectLst/>
          </p:spPr>
        </p:pic>
        <p:pic>
          <p:nvPicPr>
            <p:cNvPr id="174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253927" y="3988067"/>
              <a:ext cx="287058" cy="234951"/>
            </a:xfrm>
            <a:prstGeom prst="rect">
              <a:avLst/>
            </a:prstGeom>
            <a:effectLst/>
          </p:spPr>
        </p:pic>
        <p:pic>
          <p:nvPicPr>
            <p:cNvPr id="174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452083" y="4102367"/>
              <a:ext cx="234951" cy="146051"/>
            </a:xfrm>
            <a:prstGeom prst="rect">
              <a:avLst/>
            </a:prstGeom>
            <a:effectLst/>
          </p:spPr>
        </p:pic>
        <p:pic>
          <p:nvPicPr>
            <p:cNvPr id="174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530033" y="4031954"/>
              <a:ext cx="296702" cy="235514"/>
            </a:xfrm>
            <a:prstGeom prst="rect">
              <a:avLst/>
            </a:prstGeom>
            <a:effectLst/>
          </p:spPr>
        </p:pic>
        <p:pic>
          <p:nvPicPr>
            <p:cNvPr id="174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754206" y="4048307"/>
              <a:ext cx="269378" cy="257261"/>
            </a:xfrm>
            <a:prstGeom prst="rect">
              <a:avLst/>
            </a:prstGeom>
            <a:effectLst/>
          </p:spPr>
        </p:pic>
        <p:pic>
          <p:nvPicPr>
            <p:cNvPr id="175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927015" y="4065265"/>
              <a:ext cx="166420" cy="208553"/>
            </a:xfrm>
            <a:prstGeom prst="rect">
              <a:avLst/>
            </a:prstGeom>
            <a:effectLst/>
          </p:spPr>
        </p:pic>
        <p:pic>
          <p:nvPicPr>
            <p:cNvPr id="1752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106133" y="4096017"/>
              <a:ext cx="50801" cy="184151"/>
            </a:xfrm>
            <a:prstGeom prst="rect">
              <a:avLst/>
            </a:prstGeom>
            <a:effectLst/>
          </p:spPr>
        </p:pic>
        <p:pic>
          <p:nvPicPr>
            <p:cNvPr id="175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013933" y="4266356"/>
              <a:ext cx="38101" cy="229712"/>
            </a:xfrm>
            <a:prstGeom prst="rect">
              <a:avLst/>
            </a:prstGeom>
            <a:effectLst/>
          </p:spPr>
        </p:pic>
        <p:pic>
          <p:nvPicPr>
            <p:cNvPr id="175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103098" y="4203967"/>
              <a:ext cx="63237" cy="281845"/>
            </a:xfrm>
            <a:prstGeom prst="rect">
              <a:avLst/>
            </a:prstGeom>
            <a:effectLst/>
          </p:spPr>
        </p:pic>
        <p:pic>
          <p:nvPicPr>
            <p:cNvPr id="175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236183" y="4235717"/>
              <a:ext cx="50801" cy="285751"/>
            </a:xfrm>
            <a:prstGeom prst="rect">
              <a:avLst/>
            </a:prstGeom>
            <a:effectLst/>
          </p:spPr>
        </p:pic>
        <p:pic>
          <p:nvPicPr>
            <p:cNvPr id="176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404177" y="4210317"/>
              <a:ext cx="35208" cy="298451"/>
            </a:xfrm>
            <a:prstGeom prst="rect">
              <a:avLst/>
            </a:prstGeom>
            <a:effectLst/>
          </p:spPr>
        </p:pic>
        <p:pic>
          <p:nvPicPr>
            <p:cNvPr id="1762" name="Line Oval" descr="Line Oval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471133" y="4330967"/>
              <a:ext cx="609601" cy="25401"/>
            </a:xfrm>
            <a:prstGeom prst="rect">
              <a:avLst/>
            </a:prstGeom>
            <a:effectLst/>
          </p:spPr>
        </p:pic>
        <p:pic>
          <p:nvPicPr>
            <p:cNvPr id="176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502883" y="4373301"/>
              <a:ext cx="533401" cy="46567"/>
            </a:xfrm>
            <a:prstGeom prst="rect">
              <a:avLst/>
            </a:prstGeom>
            <a:effectLst/>
          </p:spPr>
        </p:pic>
        <p:pic>
          <p:nvPicPr>
            <p:cNvPr id="176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515583" y="4470667"/>
              <a:ext cx="450851" cy="38101"/>
            </a:xfrm>
            <a:prstGeom prst="rect">
              <a:avLst/>
            </a:prstGeom>
            <a:effectLst/>
          </p:spPr>
        </p:pic>
        <p:pic>
          <p:nvPicPr>
            <p:cNvPr id="176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509233" y="4540517"/>
              <a:ext cx="406401" cy="44451"/>
            </a:xfrm>
            <a:prstGeom prst="rect">
              <a:avLst/>
            </a:prstGeom>
            <a:effectLst/>
          </p:spPr>
        </p:pic>
        <p:sp>
          <p:nvSpPr>
            <p:cNvPr id="1770" name="Line"/>
            <p:cNvSpPr/>
            <p:nvPr/>
          </p:nvSpPr>
          <p:spPr>
            <a:xfrm>
              <a:off x="7518648" y="5677151"/>
              <a:ext cx="193682" cy="259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814" fill="norm" stroke="1" extrusionOk="0">
                  <a:moveTo>
                    <a:pt x="2084" y="9696"/>
                  </a:moveTo>
                  <a:cubicBezTo>
                    <a:pt x="1614" y="11567"/>
                    <a:pt x="1145" y="13437"/>
                    <a:pt x="793" y="15563"/>
                  </a:cubicBezTo>
                  <a:cubicBezTo>
                    <a:pt x="441" y="17689"/>
                    <a:pt x="206" y="20070"/>
                    <a:pt x="88" y="20666"/>
                  </a:cubicBezTo>
                  <a:cubicBezTo>
                    <a:pt x="-29" y="21261"/>
                    <a:pt x="-29" y="20070"/>
                    <a:pt x="88" y="17009"/>
                  </a:cubicBezTo>
                  <a:cubicBezTo>
                    <a:pt x="206" y="13948"/>
                    <a:pt x="441" y="9015"/>
                    <a:pt x="793" y="5699"/>
                  </a:cubicBezTo>
                  <a:cubicBezTo>
                    <a:pt x="1145" y="2382"/>
                    <a:pt x="1614" y="681"/>
                    <a:pt x="2201" y="171"/>
                  </a:cubicBezTo>
                  <a:cubicBezTo>
                    <a:pt x="2788" y="-339"/>
                    <a:pt x="3493" y="341"/>
                    <a:pt x="4197" y="1532"/>
                  </a:cubicBezTo>
                  <a:cubicBezTo>
                    <a:pt x="4901" y="2722"/>
                    <a:pt x="5606" y="4423"/>
                    <a:pt x="6075" y="5699"/>
                  </a:cubicBezTo>
                  <a:cubicBezTo>
                    <a:pt x="6545" y="6974"/>
                    <a:pt x="6780" y="7825"/>
                    <a:pt x="7367" y="8505"/>
                  </a:cubicBezTo>
                  <a:cubicBezTo>
                    <a:pt x="7954" y="9185"/>
                    <a:pt x="8893" y="9696"/>
                    <a:pt x="9714" y="9526"/>
                  </a:cubicBezTo>
                  <a:cubicBezTo>
                    <a:pt x="10536" y="9355"/>
                    <a:pt x="11241" y="8505"/>
                    <a:pt x="12297" y="7230"/>
                  </a:cubicBezTo>
                  <a:cubicBezTo>
                    <a:pt x="13354" y="5954"/>
                    <a:pt x="14762" y="4253"/>
                    <a:pt x="15936" y="3063"/>
                  </a:cubicBezTo>
                  <a:cubicBezTo>
                    <a:pt x="17110" y="1872"/>
                    <a:pt x="18049" y="1192"/>
                    <a:pt x="18871" y="1447"/>
                  </a:cubicBezTo>
                  <a:cubicBezTo>
                    <a:pt x="19693" y="1702"/>
                    <a:pt x="20397" y="2892"/>
                    <a:pt x="20867" y="5274"/>
                  </a:cubicBezTo>
                  <a:cubicBezTo>
                    <a:pt x="21336" y="7655"/>
                    <a:pt x="21571" y="11226"/>
                    <a:pt x="21454" y="13437"/>
                  </a:cubicBezTo>
                  <a:cubicBezTo>
                    <a:pt x="21336" y="15648"/>
                    <a:pt x="20867" y="16499"/>
                    <a:pt x="20397" y="173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7798209" y="5671759"/>
              <a:ext cx="151976" cy="245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02" fill="norm" stroke="1" extrusionOk="0">
                  <a:moveTo>
                    <a:pt x="15240" y="2687"/>
                  </a:moveTo>
                  <a:cubicBezTo>
                    <a:pt x="16440" y="2133"/>
                    <a:pt x="17640" y="1580"/>
                    <a:pt x="17640" y="1026"/>
                  </a:cubicBezTo>
                  <a:cubicBezTo>
                    <a:pt x="17640" y="472"/>
                    <a:pt x="16440" y="-82"/>
                    <a:pt x="13740" y="10"/>
                  </a:cubicBezTo>
                  <a:cubicBezTo>
                    <a:pt x="11040" y="103"/>
                    <a:pt x="6840" y="841"/>
                    <a:pt x="4290" y="1580"/>
                  </a:cubicBezTo>
                  <a:cubicBezTo>
                    <a:pt x="1740" y="2318"/>
                    <a:pt x="840" y="3056"/>
                    <a:pt x="390" y="5918"/>
                  </a:cubicBezTo>
                  <a:cubicBezTo>
                    <a:pt x="-60" y="8780"/>
                    <a:pt x="-60" y="13764"/>
                    <a:pt x="90" y="16718"/>
                  </a:cubicBezTo>
                  <a:cubicBezTo>
                    <a:pt x="240" y="19672"/>
                    <a:pt x="540" y="20595"/>
                    <a:pt x="1440" y="21056"/>
                  </a:cubicBezTo>
                  <a:cubicBezTo>
                    <a:pt x="2340" y="21518"/>
                    <a:pt x="3840" y="21518"/>
                    <a:pt x="7290" y="21056"/>
                  </a:cubicBezTo>
                  <a:cubicBezTo>
                    <a:pt x="10740" y="20595"/>
                    <a:pt x="16140" y="19672"/>
                    <a:pt x="21540" y="187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7810996" y="5810517"/>
              <a:ext cx="145539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fill="norm" stroke="1" extrusionOk="0">
                  <a:moveTo>
                    <a:pt x="5480" y="21600"/>
                  </a:moveTo>
                  <a:cubicBezTo>
                    <a:pt x="3011" y="18000"/>
                    <a:pt x="543" y="14400"/>
                    <a:pt x="80" y="12000"/>
                  </a:cubicBezTo>
                  <a:cubicBezTo>
                    <a:pt x="-383" y="9600"/>
                    <a:pt x="1160" y="8400"/>
                    <a:pt x="5017" y="6600"/>
                  </a:cubicBezTo>
                  <a:cubicBezTo>
                    <a:pt x="8874" y="4800"/>
                    <a:pt x="15046" y="2400"/>
                    <a:pt x="212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8077183" y="5791467"/>
              <a:ext cx="139701" cy="12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0" y="3240"/>
                  </a:moveTo>
                  <a:cubicBezTo>
                    <a:pt x="1636" y="3240"/>
                    <a:pt x="3273" y="3240"/>
                    <a:pt x="4255" y="4140"/>
                  </a:cubicBezTo>
                  <a:cubicBezTo>
                    <a:pt x="5236" y="5040"/>
                    <a:pt x="5564" y="6840"/>
                    <a:pt x="5727" y="8640"/>
                  </a:cubicBezTo>
                  <a:cubicBezTo>
                    <a:pt x="5891" y="10440"/>
                    <a:pt x="5891" y="12240"/>
                    <a:pt x="5891" y="14040"/>
                  </a:cubicBezTo>
                  <a:cubicBezTo>
                    <a:pt x="5891" y="15840"/>
                    <a:pt x="5891" y="17640"/>
                    <a:pt x="5236" y="19080"/>
                  </a:cubicBezTo>
                  <a:cubicBezTo>
                    <a:pt x="4582" y="20520"/>
                    <a:pt x="3273" y="21600"/>
                    <a:pt x="2455" y="20880"/>
                  </a:cubicBezTo>
                  <a:cubicBezTo>
                    <a:pt x="1636" y="20160"/>
                    <a:pt x="1309" y="17640"/>
                    <a:pt x="2291" y="14040"/>
                  </a:cubicBezTo>
                  <a:cubicBezTo>
                    <a:pt x="3273" y="10440"/>
                    <a:pt x="5564" y="5760"/>
                    <a:pt x="9000" y="3240"/>
                  </a:cubicBezTo>
                  <a:cubicBezTo>
                    <a:pt x="12436" y="720"/>
                    <a:pt x="17018" y="3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8204689" y="5626891"/>
              <a:ext cx="431295" cy="29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353" fill="norm" stroke="1" extrusionOk="0">
                  <a:moveTo>
                    <a:pt x="1563" y="12371"/>
                  </a:moveTo>
                  <a:cubicBezTo>
                    <a:pt x="1034" y="12677"/>
                    <a:pt x="504" y="12983"/>
                    <a:pt x="240" y="13749"/>
                  </a:cubicBezTo>
                  <a:cubicBezTo>
                    <a:pt x="-25" y="14515"/>
                    <a:pt x="-25" y="15741"/>
                    <a:pt x="28" y="16737"/>
                  </a:cubicBezTo>
                  <a:cubicBezTo>
                    <a:pt x="81" y="17732"/>
                    <a:pt x="187" y="18498"/>
                    <a:pt x="504" y="18958"/>
                  </a:cubicBezTo>
                  <a:cubicBezTo>
                    <a:pt x="822" y="19418"/>
                    <a:pt x="1351" y="19571"/>
                    <a:pt x="2146" y="18728"/>
                  </a:cubicBezTo>
                  <a:cubicBezTo>
                    <a:pt x="2940" y="17886"/>
                    <a:pt x="3999" y="16047"/>
                    <a:pt x="4634" y="14745"/>
                  </a:cubicBezTo>
                  <a:cubicBezTo>
                    <a:pt x="5269" y="13443"/>
                    <a:pt x="5481" y="12677"/>
                    <a:pt x="5587" y="12677"/>
                  </a:cubicBezTo>
                  <a:cubicBezTo>
                    <a:pt x="5693" y="12677"/>
                    <a:pt x="5693" y="13443"/>
                    <a:pt x="5587" y="14209"/>
                  </a:cubicBezTo>
                  <a:cubicBezTo>
                    <a:pt x="5481" y="14975"/>
                    <a:pt x="5269" y="15741"/>
                    <a:pt x="5163" y="16507"/>
                  </a:cubicBezTo>
                  <a:cubicBezTo>
                    <a:pt x="5057" y="17273"/>
                    <a:pt x="5057" y="18039"/>
                    <a:pt x="5322" y="18498"/>
                  </a:cubicBezTo>
                  <a:cubicBezTo>
                    <a:pt x="5587" y="18958"/>
                    <a:pt x="6116" y="19111"/>
                    <a:pt x="6593" y="18958"/>
                  </a:cubicBezTo>
                  <a:cubicBezTo>
                    <a:pt x="7069" y="18805"/>
                    <a:pt x="7493" y="18345"/>
                    <a:pt x="8393" y="16583"/>
                  </a:cubicBezTo>
                  <a:cubicBezTo>
                    <a:pt x="9293" y="14822"/>
                    <a:pt x="10669" y="11758"/>
                    <a:pt x="11516" y="9230"/>
                  </a:cubicBezTo>
                  <a:cubicBezTo>
                    <a:pt x="12363" y="6703"/>
                    <a:pt x="12681" y="4711"/>
                    <a:pt x="12840" y="3103"/>
                  </a:cubicBezTo>
                  <a:cubicBezTo>
                    <a:pt x="12999" y="1494"/>
                    <a:pt x="12999" y="269"/>
                    <a:pt x="12840" y="39"/>
                  </a:cubicBezTo>
                  <a:cubicBezTo>
                    <a:pt x="12681" y="-191"/>
                    <a:pt x="12363" y="575"/>
                    <a:pt x="11940" y="3103"/>
                  </a:cubicBezTo>
                  <a:cubicBezTo>
                    <a:pt x="11516" y="5630"/>
                    <a:pt x="10987" y="9920"/>
                    <a:pt x="10722" y="12830"/>
                  </a:cubicBezTo>
                  <a:cubicBezTo>
                    <a:pt x="10457" y="15741"/>
                    <a:pt x="10457" y="17273"/>
                    <a:pt x="10616" y="18422"/>
                  </a:cubicBezTo>
                  <a:cubicBezTo>
                    <a:pt x="10775" y="19571"/>
                    <a:pt x="11093" y="20337"/>
                    <a:pt x="11516" y="20720"/>
                  </a:cubicBezTo>
                  <a:cubicBezTo>
                    <a:pt x="11940" y="21103"/>
                    <a:pt x="12469" y="21103"/>
                    <a:pt x="13263" y="20566"/>
                  </a:cubicBezTo>
                  <a:cubicBezTo>
                    <a:pt x="14057" y="20030"/>
                    <a:pt x="15116" y="18958"/>
                    <a:pt x="15857" y="17962"/>
                  </a:cubicBezTo>
                  <a:cubicBezTo>
                    <a:pt x="16599" y="16966"/>
                    <a:pt x="17022" y="16047"/>
                    <a:pt x="17287" y="15128"/>
                  </a:cubicBezTo>
                  <a:cubicBezTo>
                    <a:pt x="17551" y="14209"/>
                    <a:pt x="17657" y="13290"/>
                    <a:pt x="17446" y="12983"/>
                  </a:cubicBezTo>
                  <a:cubicBezTo>
                    <a:pt x="17234" y="12677"/>
                    <a:pt x="16704" y="12983"/>
                    <a:pt x="16069" y="13979"/>
                  </a:cubicBezTo>
                  <a:cubicBezTo>
                    <a:pt x="15434" y="14975"/>
                    <a:pt x="14693" y="16660"/>
                    <a:pt x="14322" y="17886"/>
                  </a:cubicBezTo>
                  <a:cubicBezTo>
                    <a:pt x="13951" y="19111"/>
                    <a:pt x="13951" y="19877"/>
                    <a:pt x="14216" y="20413"/>
                  </a:cubicBezTo>
                  <a:cubicBezTo>
                    <a:pt x="14481" y="20949"/>
                    <a:pt x="15010" y="21256"/>
                    <a:pt x="16281" y="21332"/>
                  </a:cubicBezTo>
                  <a:cubicBezTo>
                    <a:pt x="17551" y="21409"/>
                    <a:pt x="19563" y="21256"/>
                    <a:pt x="21575" y="21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8568477" y="6119954"/>
              <a:ext cx="461208" cy="39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51" fill="norm" stroke="1" extrusionOk="0">
                  <a:moveTo>
                    <a:pt x="14686" y="1807"/>
                  </a:moveTo>
                  <a:cubicBezTo>
                    <a:pt x="15179" y="1007"/>
                    <a:pt x="15672" y="207"/>
                    <a:pt x="15623" y="35"/>
                  </a:cubicBezTo>
                  <a:cubicBezTo>
                    <a:pt x="15573" y="-136"/>
                    <a:pt x="14981" y="321"/>
                    <a:pt x="13601" y="1293"/>
                  </a:cubicBezTo>
                  <a:cubicBezTo>
                    <a:pt x="12220" y="2264"/>
                    <a:pt x="10050" y="3750"/>
                    <a:pt x="7979" y="5178"/>
                  </a:cubicBezTo>
                  <a:cubicBezTo>
                    <a:pt x="5907" y="6607"/>
                    <a:pt x="3935" y="7978"/>
                    <a:pt x="2850" y="8950"/>
                  </a:cubicBezTo>
                  <a:cubicBezTo>
                    <a:pt x="1765" y="9921"/>
                    <a:pt x="1568" y="10493"/>
                    <a:pt x="1765" y="10835"/>
                  </a:cubicBezTo>
                  <a:cubicBezTo>
                    <a:pt x="1962" y="11178"/>
                    <a:pt x="2554" y="11293"/>
                    <a:pt x="4033" y="11407"/>
                  </a:cubicBezTo>
                  <a:cubicBezTo>
                    <a:pt x="5513" y="11521"/>
                    <a:pt x="7880" y="11635"/>
                    <a:pt x="9261" y="11864"/>
                  </a:cubicBezTo>
                  <a:cubicBezTo>
                    <a:pt x="10642" y="12093"/>
                    <a:pt x="11036" y="12435"/>
                    <a:pt x="11036" y="12835"/>
                  </a:cubicBezTo>
                  <a:cubicBezTo>
                    <a:pt x="11036" y="13235"/>
                    <a:pt x="10642" y="13693"/>
                    <a:pt x="9064" y="14664"/>
                  </a:cubicBezTo>
                  <a:cubicBezTo>
                    <a:pt x="7486" y="15635"/>
                    <a:pt x="4724" y="17121"/>
                    <a:pt x="3096" y="18035"/>
                  </a:cubicBezTo>
                  <a:cubicBezTo>
                    <a:pt x="1469" y="18950"/>
                    <a:pt x="976" y="19293"/>
                    <a:pt x="581" y="19693"/>
                  </a:cubicBezTo>
                  <a:cubicBezTo>
                    <a:pt x="187" y="20093"/>
                    <a:pt x="-109" y="20550"/>
                    <a:pt x="39" y="20893"/>
                  </a:cubicBezTo>
                  <a:cubicBezTo>
                    <a:pt x="187" y="21235"/>
                    <a:pt x="779" y="21464"/>
                    <a:pt x="2850" y="21293"/>
                  </a:cubicBezTo>
                  <a:cubicBezTo>
                    <a:pt x="4921" y="21121"/>
                    <a:pt x="8472" y="20550"/>
                    <a:pt x="11825" y="20207"/>
                  </a:cubicBezTo>
                  <a:cubicBezTo>
                    <a:pt x="15179" y="19864"/>
                    <a:pt x="18335" y="19750"/>
                    <a:pt x="21491" y="196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9245583" y="5942711"/>
              <a:ext cx="155271" cy="44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702" fill="norm" stroke="1" extrusionOk="0">
                  <a:moveTo>
                    <a:pt x="2558" y="11402"/>
                  </a:moveTo>
                  <a:cubicBezTo>
                    <a:pt x="2274" y="13890"/>
                    <a:pt x="1989" y="16379"/>
                    <a:pt x="1847" y="18270"/>
                  </a:cubicBezTo>
                  <a:cubicBezTo>
                    <a:pt x="1705" y="20161"/>
                    <a:pt x="1705" y="21455"/>
                    <a:pt x="1421" y="20211"/>
                  </a:cubicBezTo>
                  <a:cubicBezTo>
                    <a:pt x="1137" y="18967"/>
                    <a:pt x="568" y="15184"/>
                    <a:pt x="711" y="11750"/>
                  </a:cubicBezTo>
                  <a:cubicBezTo>
                    <a:pt x="853" y="8316"/>
                    <a:pt x="1705" y="5230"/>
                    <a:pt x="2700" y="3339"/>
                  </a:cubicBezTo>
                  <a:cubicBezTo>
                    <a:pt x="3695" y="1448"/>
                    <a:pt x="4832" y="751"/>
                    <a:pt x="6111" y="353"/>
                  </a:cubicBezTo>
                  <a:cubicBezTo>
                    <a:pt x="7389" y="-45"/>
                    <a:pt x="8811" y="-145"/>
                    <a:pt x="11226" y="253"/>
                  </a:cubicBezTo>
                  <a:cubicBezTo>
                    <a:pt x="13642" y="651"/>
                    <a:pt x="17053" y="1547"/>
                    <a:pt x="19042" y="2990"/>
                  </a:cubicBezTo>
                  <a:cubicBezTo>
                    <a:pt x="21032" y="4434"/>
                    <a:pt x="21600" y="6425"/>
                    <a:pt x="19611" y="8117"/>
                  </a:cubicBezTo>
                  <a:cubicBezTo>
                    <a:pt x="17621" y="9809"/>
                    <a:pt x="13074" y="11202"/>
                    <a:pt x="9379" y="11899"/>
                  </a:cubicBezTo>
                  <a:cubicBezTo>
                    <a:pt x="5684" y="12596"/>
                    <a:pt x="2842" y="12596"/>
                    <a:pt x="0" y="125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9391633" y="6172467"/>
              <a:ext cx="215901" cy="23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01"/>
                  </a:moveTo>
                  <a:cubicBezTo>
                    <a:pt x="1271" y="10503"/>
                    <a:pt x="2541" y="10305"/>
                    <a:pt x="4024" y="11295"/>
                  </a:cubicBezTo>
                  <a:cubicBezTo>
                    <a:pt x="5506" y="12286"/>
                    <a:pt x="7200" y="14466"/>
                    <a:pt x="8047" y="16051"/>
                  </a:cubicBezTo>
                  <a:cubicBezTo>
                    <a:pt x="8894" y="17637"/>
                    <a:pt x="8894" y="18628"/>
                    <a:pt x="8682" y="19618"/>
                  </a:cubicBezTo>
                  <a:cubicBezTo>
                    <a:pt x="8471" y="20609"/>
                    <a:pt x="8047" y="21600"/>
                    <a:pt x="6988" y="21600"/>
                  </a:cubicBezTo>
                  <a:cubicBezTo>
                    <a:pt x="5929" y="21600"/>
                    <a:pt x="4235" y="20609"/>
                    <a:pt x="3918" y="18132"/>
                  </a:cubicBezTo>
                  <a:cubicBezTo>
                    <a:pt x="3600" y="15655"/>
                    <a:pt x="4659" y="11692"/>
                    <a:pt x="7835" y="8422"/>
                  </a:cubicBezTo>
                  <a:cubicBezTo>
                    <a:pt x="11012" y="5152"/>
                    <a:pt x="16306" y="257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9746200" y="6091933"/>
              <a:ext cx="140734" cy="31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63" fill="norm" stroke="1" extrusionOk="0">
                  <a:moveTo>
                    <a:pt x="21120" y="2023"/>
                  </a:moveTo>
                  <a:cubicBezTo>
                    <a:pt x="20167" y="1303"/>
                    <a:pt x="19214" y="583"/>
                    <a:pt x="17944" y="223"/>
                  </a:cubicBezTo>
                  <a:cubicBezTo>
                    <a:pt x="16673" y="-137"/>
                    <a:pt x="15085" y="-137"/>
                    <a:pt x="13020" y="799"/>
                  </a:cubicBezTo>
                  <a:cubicBezTo>
                    <a:pt x="10955" y="1735"/>
                    <a:pt x="8414" y="3607"/>
                    <a:pt x="6032" y="6199"/>
                  </a:cubicBezTo>
                  <a:cubicBezTo>
                    <a:pt x="3649" y="8791"/>
                    <a:pt x="1426" y="12103"/>
                    <a:pt x="473" y="14551"/>
                  </a:cubicBezTo>
                  <a:cubicBezTo>
                    <a:pt x="-480" y="16999"/>
                    <a:pt x="-162" y="18583"/>
                    <a:pt x="3014" y="19591"/>
                  </a:cubicBezTo>
                  <a:cubicBezTo>
                    <a:pt x="6191" y="20599"/>
                    <a:pt x="12226" y="21031"/>
                    <a:pt x="18261" y="21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9967024" y="6023156"/>
              <a:ext cx="165444" cy="36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4" fill="norm" stroke="1" extrusionOk="0">
                  <a:moveTo>
                    <a:pt x="7700" y="9762"/>
                  </a:moveTo>
                  <a:cubicBezTo>
                    <a:pt x="6060" y="12953"/>
                    <a:pt x="4419" y="16144"/>
                    <a:pt x="3052" y="18230"/>
                  </a:cubicBezTo>
                  <a:cubicBezTo>
                    <a:pt x="1685" y="20317"/>
                    <a:pt x="591" y="21299"/>
                    <a:pt x="181" y="21421"/>
                  </a:cubicBezTo>
                  <a:cubicBezTo>
                    <a:pt x="-229" y="21544"/>
                    <a:pt x="44" y="20808"/>
                    <a:pt x="1138" y="18844"/>
                  </a:cubicBezTo>
                  <a:cubicBezTo>
                    <a:pt x="2232" y="16880"/>
                    <a:pt x="4146" y="13689"/>
                    <a:pt x="6743" y="10499"/>
                  </a:cubicBezTo>
                  <a:cubicBezTo>
                    <a:pt x="9341" y="7308"/>
                    <a:pt x="12622" y="4117"/>
                    <a:pt x="14809" y="2276"/>
                  </a:cubicBezTo>
                  <a:cubicBezTo>
                    <a:pt x="16996" y="435"/>
                    <a:pt x="18090" y="-56"/>
                    <a:pt x="18910" y="5"/>
                  </a:cubicBezTo>
                  <a:cubicBezTo>
                    <a:pt x="19730" y="67"/>
                    <a:pt x="20277" y="680"/>
                    <a:pt x="20687" y="3258"/>
                  </a:cubicBezTo>
                  <a:cubicBezTo>
                    <a:pt x="21098" y="5835"/>
                    <a:pt x="21371" y="10376"/>
                    <a:pt x="21371" y="13199"/>
                  </a:cubicBezTo>
                  <a:cubicBezTo>
                    <a:pt x="21371" y="16021"/>
                    <a:pt x="21098" y="17126"/>
                    <a:pt x="20824" y="182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9994883" y="6255017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10275342" y="6101084"/>
              <a:ext cx="176040" cy="26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9" h="21136" fill="norm" stroke="1" extrusionOk="0">
                  <a:moveTo>
                    <a:pt x="5835" y="7210"/>
                  </a:moveTo>
                  <a:cubicBezTo>
                    <a:pt x="4842" y="11091"/>
                    <a:pt x="3848" y="14972"/>
                    <a:pt x="2855" y="17503"/>
                  </a:cubicBezTo>
                  <a:cubicBezTo>
                    <a:pt x="1862" y="20035"/>
                    <a:pt x="869" y="21216"/>
                    <a:pt x="373" y="21132"/>
                  </a:cubicBezTo>
                  <a:cubicBezTo>
                    <a:pt x="-124" y="21047"/>
                    <a:pt x="-124" y="19697"/>
                    <a:pt x="373" y="16744"/>
                  </a:cubicBezTo>
                  <a:cubicBezTo>
                    <a:pt x="869" y="13791"/>
                    <a:pt x="1862" y="9235"/>
                    <a:pt x="3600" y="5944"/>
                  </a:cubicBezTo>
                  <a:cubicBezTo>
                    <a:pt x="5338" y="2653"/>
                    <a:pt x="7821" y="628"/>
                    <a:pt x="11173" y="122"/>
                  </a:cubicBezTo>
                  <a:cubicBezTo>
                    <a:pt x="14524" y="-384"/>
                    <a:pt x="18745" y="628"/>
                    <a:pt x="20110" y="4172"/>
                  </a:cubicBezTo>
                  <a:cubicBezTo>
                    <a:pt x="21476" y="7716"/>
                    <a:pt x="19986" y="13791"/>
                    <a:pt x="18497" y="198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10599586" y="6102013"/>
              <a:ext cx="214448" cy="27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14" fill="norm" stroke="1" extrusionOk="0">
                  <a:moveTo>
                    <a:pt x="21455" y="4035"/>
                  </a:moveTo>
                  <a:cubicBezTo>
                    <a:pt x="21455" y="2540"/>
                    <a:pt x="21455" y="1044"/>
                    <a:pt x="20820" y="380"/>
                  </a:cubicBezTo>
                  <a:cubicBezTo>
                    <a:pt x="20184" y="-285"/>
                    <a:pt x="18914" y="-119"/>
                    <a:pt x="16161" y="1210"/>
                  </a:cubicBezTo>
                  <a:cubicBezTo>
                    <a:pt x="13408" y="2540"/>
                    <a:pt x="9173" y="5032"/>
                    <a:pt x="6208" y="7690"/>
                  </a:cubicBezTo>
                  <a:cubicBezTo>
                    <a:pt x="3243" y="10349"/>
                    <a:pt x="1549" y="13173"/>
                    <a:pt x="702" y="15250"/>
                  </a:cubicBezTo>
                  <a:cubicBezTo>
                    <a:pt x="-145" y="17327"/>
                    <a:pt x="-145" y="18657"/>
                    <a:pt x="279" y="19570"/>
                  </a:cubicBezTo>
                  <a:cubicBezTo>
                    <a:pt x="702" y="20484"/>
                    <a:pt x="1549" y="20983"/>
                    <a:pt x="3773" y="21149"/>
                  </a:cubicBezTo>
                  <a:cubicBezTo>
                    <a:pt x="5996" y="21315"/>
                    <a:pt x="9596" y="21149"/>
                    <a:pt x="12031" y="20817"/>
                  </a:cubicBezTo>
                  <a:cubicBezTo>
                    <a:pt x="14467" y="20484"/>
                    <a:pt x="15737" y="19986"/>
                    <a:pt x="17008" y="19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10617183" y="6272844"/>
              <a:ext cx="1524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800" y="11040"/>
                    <a:pt x="9600" y="1783"/>
                    <a:pt x="13200" y="240"/>
                  </a:cubicBezTo>
                  <a:cubicBezTo>
                    <a:pt x="16800" y="-1303"/>
                    <a:pt x="19200" y="4868"/>
                    <a:pt x="21600" y="110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10858483" y="6312167"/>
              <a:ext cx="444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1137"/>
                    <a:pt x="11314" y="2274"/>
                    <a:pt x="7714" y="5874"/>
                  </a:cubicBezTo>
                  <a:cubicBezTo>
                    <a:pt x="4114" y="9474"/>
                    <a:pt x="2057" y="1553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10890233" y="6223267"/>
              <a:ext cx="6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10979133" y="6096267"/>
              <a:ext cx="153777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12960" y="0"/>
                  </a:moveTo>
                  <a:cubicBezTo>
                    <a:pt x="16128" y="2138"/>
                    <a:pt x="19296" y="4275"/>
                    <a:pt x="20448" y="6863"/>
                  </a:cubicBezTo>
                  <a:cubicBezTo>
                    <a:pt x="21600" y="9450"/>
                    <a:pt x="20736" y="12488"/>
                    <a:pt x="16992" y="15019"/>
                  </a:cubicBezTo>
                  <a:cubicBezTo>
                    <a:pt x="13248" y="17550"/>
                    <a:pt x="6624" y="195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8712183" y="6693167"/>
              <a:ext cx="254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8769333" y="6604267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8851883" y="6680467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8902683" y="6750317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9150333" y="6693167"/>
              <a:ext cx="317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8715077" y="5975617"/>
              <a:ext cx="130458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569" y="8640"/>
                  </a:moveTo>
                  <a:cubicBezTo>
                    <a:pt x="220" y="7200"/>
                    <a:pt x="-128" y="5760"/>
                    <a:pt x="46" y="6336"/>
                  </a:cubicBezTo>
                  <a:cubicBezTo>
                    <a:pt x="220" y="6912"/>
                    <a:pt x="917" y="9504"/>
                    <a:pt x="1266" y="11520"/>
                  </a:cubicBezTo>
                  <a:cubicBezTo>
                    <a:pt x="1614" y="13536"/>
                    <a:pt x="1614" y="14976"/>
                    <a:pt x="1614" y="16416"/>
                  </a:cubicBezTo>
                  <a:cubicBezTo>
                    <a:pt x="1614" y="17856"/>
                    <a:pt x="1614" y="19296"/>
                    <a:pt x="1788" y="19008"/>
                  </a:cubicBezTo>
                  <a:cubicBezTo>
                    <a:pt x="1962" y="18720"/>
                    <a:pt x="2311" y="16704"/>
                    <a:pt x="2833" y="13824"/>
                  </a:cubicBezTo>
                  <a:cubicBezTo>
                    <a:pt x="3356" y="10944"/>
                    <a:pt x="4053" y="7200"/>
                    <a:pt x="4749" y="4464"/>
                  </a:cubicBezTo>
                  <a:cubicBezTo>
                    <a:pt x="5446" y="1728"/>
                    <a:pt x="6143" y="0"/>
                    <a:pt x="8582" y="0"/>
                  </a:cubicBezTo>
                  <a:cubicBezTo>
                    <a:pt x="11020" y="0"/>
                    <a:pt x="15201" y="1728"/>
                    <a:pt x="17640" y="5616"/>
                  </a:cubicBezTo>
                  <a:cubicBezTo>
                    <a:pt x="20078" y="9504"/>
                    <a:pt x="20775" y="15552"/>
                    <a:pt x="2147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9683733" y="6775717"/>
              <a:ext cx="2413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3979" y="8640"/>
                    <a:pt x="7958" y="17280"/>
                    <a:pt x="11558" y="19440"/>
                  </a:cubicBezTo>
                  <a:cubicBezTo>
                    <a:pt x="15158" y="21600"/>
                    <a:pt x="18379" y="17280"/>
                    <a:pt x="21600" y="129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9728183" y="6864617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9647157" y="6571851"/>
              <a:ext cx="131827" cy="154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93" fill="norm" stroke="1" extrusionOk="0">
                  <a:moveTo>
                    <a:pt x="17239" y="5275"/>
                  </a:moveTo>
                  <a:cubicBezTo>
                    <a:pt x="16210" y="3547"/>
                    <a:pt x="15182" y="1819"/>
                    <a:pt x="13810" y="811"/>
                  </a:cubicBezTo>
                  <a:cubicBezTo>
                    <a:pt x="12439" y="-197"/>
                    <a:pt x="10724" y="-485"/>
                    <a:pt x="8324" y="1243"/>
                  </a:cubicBezTo>
                  <a:cubicBezTo>
                    <a:pt x="5924" y="2971"/>
                    <a:pt x="2839" y="6715"/>
                    <a:pt x="1296" y="10027"/>
                  </a:cubicBezTo>
                  <a:cubicBezTo>
                    <a:pt x="-247" y="13339"/>
                    <a:pt x="-247" y="16219"/>
                    <a:pt x="439" y="18091"/>
                  </a:cubicBezTo>
                  <a:cubicBezTo>
                    <a:pt x="1124" y="19963"/>
                    <a:pt x="2496" y="20827"/>
                    <a:pt x="6096" y="20971"/>
                  </a:cubicBezTo>
                  <a:cubicBezTo>
                    <a:pt x="9696" y="21115"/>
                    <a:pt x="15524" y="20539"/>
                    <a:pt x="21353" y="199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9822214" y="6502667"/>
              <a:ext cx="7742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7341" y="0"/>
                  </a:moveTo>
                  <a:cubicBezTo>
                    <a:pt x="6174" y="4400"/>
                    <a:pt x="5006" y="8800"/>
                    <a:pt x="3547" y="11700"/>
                  </a:cubicBezTo>
                  <a:cubicBezTo>
                    <a:pt x="2087" y="14600"/>
                    <a:pt x="336" y="16000"/>
                    <a:pt x="44" y="15800"/>
                  </a:cubicBezTo>
                  <a:cubicBezTo>
                    <a:pt x="-248" y="15600"/>
                    <a:pt x="920" y="13800"/>
                    <a:pt x="2963" y="12700"/>
                  </a:cubicBezTo>
                  <a:cubicBezTo>
                    <a:pt x="5006" y="11600"/>
                    <a:pt x="7925" y="11200"/>
                    <a:pt x="9968" y="11500"/>
                  </a:cubicBezTo>
                  <a:cubicBezTo>
                    <a:pt x="12011" y="11800"/>
                    <a:pt x="13179" y="12800"/>
                    <a:pt x="14930" y="14600"/>
                  </a:cubicBezTo>
                  <a:cubicBezTo>
                    <a:pt x="16682" y="16400"/>
                    <a:pt x="19017" y="19000"/>
                    <a:pt x="2135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9960223" y="6650424"/>
              <a:ext cx="79112" cy="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153" fill="norm" stroke="1" extrusionOk="0">
                  <a:moveTo>
                    <a:pt x="7603" y="6199"/>
                  </a:moveTo>
                  <a:cubicBezTo>
                    <a:pt x="8171" y="3430"/>
                    <a:pt x="8740" y="661"/>
                    <a:pt x="7603" y="107"/>
                  </a:cubicBezTo>
                  <a:cubicBezTo>
                    <a:pt x="6466" y="-447"/>
                    <a:pt x="3624" y="1215"/>
                    <a:pt x="1919" y="3430"/>
                  </a:cubicBezTo>
                  <a:cubicBezTo>
                    <a:pt x="213" y="5645"/>
                    <a:pt x="-355" y="8415"/>
                    <a:pt x="213" y="10907"/>
                  </a:cubicBezTo>
                  <a:cubicBezTo>
                    <a:pt x="782" y="13399"/>
                    <a:pt x="2487" y="15615"/>
                    <a:pt x="4192" y="15615"/>
                  </a:cubicBezTo>
                  <a:cubicBezTo>
                    <a:pt x="5898" y="15615"/>
                    <a:pt x="7603" y="13399"/>
                    <a:pt x="9308" y="10353"/>
                  </a:cubicBezTo>
                  <a:cubicBezTo>
                    <a:pt x="11013" y="7307"/>
                    <a:pt x="12719" y="3430"/>
                    <a:pt x="13571" y="3707"/>
                  </a:cubicBezTo>
                  <a:cubicBezTo>
                    <a:pt x="14424" y="3984"/>
                    <a:pt x="14424" y="8415"/>
                    <a:pt x="15561" y="12015"/>
                  </a:cubicBezTo>
                  <a:cubicBezTo>
                    <a:pt x="16698" y="15615"/>
                    <a:pt x="18971" y="18384"/>
                    <a:pt x="21245" y="211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0077433" y="6661417"/>
              <a:ext cx="63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10096483" y="6604267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10149400" y="6610617"/>
              <a:ext cx="88007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29" y="0"/>
                  </a:moveTo>
                  <a:cubicBezTo>
                    <a:pt x="514" y="1636"/>
                    <a:pt x="0" y="3273"/>
                    <a:pt x="0" y="5073"/>
                  </a:cubicBezTo>
                  <a:cubicBezTo>
                    <a:pt x="0" y="6873"/>
                    <a:pt x="514" y="8836"/>
                    <a:pt x="1543" y="8836"/>
                  </a:cubicBezTo>
                  <a:cubicBezTo>
                    <a:pt x="2571" y="8836"/>
                    <a:pt x="4114" y="6873"/>
                    <a:pt x="5657" y="5236"/>
                  </a:cubicBezTo>
                  <a:cubicBezTo>
                    <a:pt x="7200" y="3600"/>
                    <a:pt x="8743" y="2291"/>
                    <a:pt x="10800" y="1636"/>
                  </a:cubicBezTo>
                  <a:cubicBezTo>
                    <a:pt x="12857" y="982"/>
                    <a:pt x="15429" y="982"/>
                    <a:pt x="17486" y="2782"/>
                  </a:cubicBezTo>
                  <a:cubicBezTo>
                    <a:pt x="19543" y="4582"/>
                    <a:pt x="21086" y="8182"/>
                    <a:pt x="21343" y="11618"/>
                  </a:cubicBezTo>
                  <a:cubicBezTo>
                    <a:pt x="21600" y="15055"/>
                    <a:pt x="20571" y="18327"/>
                    <a:pt x="1954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10335667" y="6709778"/>
              <a:ext cx="319618" cy="26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15163" y="2273"/>
                  </a:moveTo>
                  <a:cubicBezTo>
                    <a:pt x="15592" y="1236"/>
                    <a:pt x="16021" y="200"/>
                    <a:pt x="15950" y="27"/>
                  </a:cubicBezTo>
                  <a:cubicBezTo>
                    <a:pt x="15878" y="-146"/>
                    <a:pt x="15306" y="545"/>
                    <a:pt x="13518" y="1668"/>
                  </a:cubicBezTo>
                  <a:cubicBezTo>
                    <a:pt x="11730" y="2792"/>
                    <a:pt x="8726" y="4347"/>
                    <a:pt x="6866" y="5384"/>
                  </a:cubicBezTo>
                  <a:cubicBezTo>
                    <a:pt x="5007" y="6420"/>
                    <a:pt x="4291" y="6939"/>
                    <a:pt x="3719" y="7544"/>
                  </a:cubicBezTo>
                  <a:cubicBezTo>
                    <a:pt x="3147" y="8148"/>
                    <a:pt x="2718" y="8840"/>
                    <a:pt x="2861" y="9272"/>
                  </a:cubicBezTo>
                  <a:cubicBezTo>
                    <a:pt x="3004" y="9704"/>
                    <a:pt x="3719" y="9876"/>
                    <a:pt x="5007" y="9963"/>
                  </a:cubicBezTo>
                  <a:cubicBezTo>
                    <a:pt x="6294" y="10049"/>
                    <a:pt x="8154" y="10049"/>
                    <a:pt x="9513" y="10308"/>
                  </a:cubicBezTo>
                  <a:cubicBezTo>
                    <a:pt x="10872" y="10568"/>
                    <a:pt x="11730" y="11086"/>
                    <a:pt x="11944" y="11691"/>
                  </a:cubicBezTo>
                  <a:cubicBezTo>
                    <a:pt x="12159" y="12296"/>
                    <a:pt x="11730" y="12987"/>
                    <a:pt x="9870" y="14283"/>
                  </a:cubicBezTo>
                  <a:cubicBezTo>
                    <a:pt x="8011" y="15579"/>
                    <a:pt x="4721" y="17480"/>
                    <a:pt x="2718" y="18776"/>
                  </a:cubicBezTo>
                  <a:cubicBezTo>
                    <a:pt x="715" y="20072"/>
                    <a:pt x="0" y="20763"/>
                    <a:pt x="0" y="21108"/>
                  </a:cubicBezTo>
                  <a:cubicBezTo>
                    <a:pt x="0" y="21454"/>
                    <a:pt x="715" y="21454"/>
                    <a:pt x="2861" y="21022"/>
                  </a:cubicBezTo>
                  <a:cubicBezTo>
                    <a:pt x="5007" y="20590"/>
                    <a:pt x="8583" y="19726"/>
                    <a:pt x="11944" y="19208"/>
                  </a:cubicBezTo>
                  <a:cubicBezTo>
                    <a:pt x="15306" y="18689"/>
                    <a:pt x="18453" y="18516"/>
                    <a:pt x="21600" y="183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0718783" y="6649152"/>
              <a:ext cx="146411" cy="1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0029" fill="norm" stroke="1" extrusionOk="0">
                  <a:moveTo>
                    <a:pt x="0" y="16156"/>
                  </a:moveTo>
                  <a:cubicBezTo>
                    <a:pt x="304" y="18748"/>
                    <a:pt x="608" y="21340"/>
                    <a:pt x="913" y="19288"/>
                  </a:cubicBezTo>
                  <a:cubicBezTo>
                    <a:pt x="1217" y="17236"/>
                    <a:pt x="1521" y="10540"/>
                    <a:pt x="2130" y="6652"/>
                  </a:cubicBezTo>
                  <a:cubicBezTo>
                    <a:pt x="2738" y="2764"/>
                    <a:pt x="3651" y="1684"/>
                    <a:pt x="5628" y="928"/>
                  </a:cubicBezTo>
                  <a:cubicBezTo>
                    <a:pt x="7606" y="172"/>
                    <a:pt x="10648" y="-260"/>
                    <a:pt x="13538" y="172"/>
                  </a:cubicBezTo>
                  <a:cubicBezTo>
                    <a:pt x="16428" y="604"/>
                    <a:pt x="19166" y="1900"/>
                    <a:pt x="20383" y="3196"/>
                  </a:cubicBezTo>
                  <a:cubicBezTo>
                    <a:pt x="21600" y="4492"/>
                    <a:pt x="21296" y="5788"/>
                    <a:pt x="18101" y="7732"/>
                  </a:cubicBezTo>
                  <a:cubicBezTo>
                    <a:pt x="14907" y="9676"/>
                    <a:pt x="8823" y="12268"/>
                    <a:pt x="5476" y="13996"/>
                  </a:cubicBezTo>
                  <a:cubicBezTo>
                    <a:pt x="2130" y="15724"/>
                    <a:pt x="1521" y="16588"/>
                    <a:pt x="913" y="17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0744183" y="6788417"/>
              <a:ext cx="190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86"/>
                    <a:pt x="0" y="9771"/>
                    <a:pt x="3600" y="13371"/>
                  </a:cubicBezTo>
                  <a:cubicBezTo>
                    <a:pt x="7200" y="16971"/>
                    <a:pt x="14400" y="192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0833083" y="6782067"/>
              <a:ext cx="171451" cy="18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11302"/>
                  </a:moveTo>
                  <a:cubicBezTo>
                    <a:pt x="533" y="10047"/>
                    <a:pt x="1067" y="8791"/>
                    <a:pt x="2000" y="8163"/>
                  </a:cubicBezTo>
                  <a:cubicBezTo>
                    <a:pt x="2933" y="7535"/>
                    <a:pt x="4267" y="7535"/>
                    <a:pt x="5467" y="8037"/>
                  </a:cubicBezTo>
                  <a:cubicBezTo>
                    <a:pt x="6667" y="8540"/>
                    <a:pt x="7733" y="9544"/>
                    <a:pt x="8400" y="11428"/>
                  </a:cubicBezTo>
                  <a:cubicBezTo>
                    <a:pt x="9067" y="13312"/>
                    <a:pt x="9333" y="16074"/>
                    <a:pt x="9333" y="18084"/>
                  </a:cubicBezTo>
                  <a:cubicBezTo>
                    <a:pt x="9333" y="20093"/>
                    <a:pt x="9067" y="21349"/>
                    <a:pt x="8400" y="21474"/>
                  </a:cubicBezTo>
                  <a:cubicBezTo>
                    <a:pt x="7733" y="21600"/>
                    <a:pt x="6667" y="20595"/>
                    <a:pt x="6533" y="18084"/>
                  </a:cubicBezTo>
                  <a:cubicBezTo>
                    <a:pt x="6400" y="15572"/>
                    <a:pt x="7200" y="11553"/>
                    <a:pt x="9867" y="8288"/>
                  </a:cubicBezTo>
                  <a:cubicBezTo>
                    <a:pt x="12533" y="5023"/>
                    <a:pt x="17067" y="251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1047766" y="6705968"/>
              <a:ext cx="96468" cy="243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51" fill="norm" stroke="1" extrusionOk="0">
                  <a:moveTo>
                    <a:pt x="21400" y="2207"/>
                  </a:moveTo>
                  <a:cubicBezTo>
                    <a:pt x="21400" y="1284"/>
                    <a:pt x="21400" y="361"/>
                    <a:pt x="20226" y="84"/>
                  </a:cubicBezTo>
                  <a:cubicBezTo>
                    <a:pt x="19052" y="-193"/>
                    <a:pt x="16704" y="176"/>
                    <a:pt x="13652" y="1838"/>
                  </a:cubicBezTo>
                  <a:cubicBezTo>
                    <a:pt x="10600" y="3499"/>
                    <a:pt x="6843" y="6453"/>
                    <a:pt x="4261" y="9499"/>
                  </a:cubicBezTo>
                  <a:cubicBezTo>
                    <a:pt x="1678" y="12545"/>
                    <a:pt x="270" y="15684"/>
                    <a:pt x="35" y="17715"/>
                  </a:cubicBezTo>
                  <a:cubicBezTo>
                    <a:pt x="-200" y="19745"/>
                    <a:pt x="739" y="20669"/>
                    <a:pt x="2852" y="21038"/>
                  </a:cubicBezTo>
                  <a:cubicBezTo>
                    <a:pt x="4965" y="21407"/>
                    <a:pt x="8252" y="21222"/>
                    <a:pt x="11539" y="210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1191611" y="6688774"/>
              <a:ext cx="105024" cy="19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91" fill="norm" stroke="1" extrusionOk="0">
                  <a:moveTo>
                    <a:pt x="8475" y="6542"/>
                  </a:moveTo>
                  <a:cubicBezTo>
                    <a:pt x="6315" y="10142"/>
                    <a:pt x="4155" y="13742"/>
                    <a:pt x="2643" y="16442"/>
                  </a:cubicBezTo>
                  <a:cubicBezTo>
                    <a:pt x="1131" y="19142"/>
                    <a:pt x="267" y="20942"/>
                    <a:pt x="51" y="21167"/>
                  </a:cubicBezTo>
                  <a:cubicBezTo>
                    <a:pt x="-165" y="21392"/>
                    <a:pt x="267" y="20042"/>
                    <a:pt x="2211" y="16892"/>
                  </a:cubicBezTo>
                  <a:cubicBezTo>
                    <a:pt x="4155" y="13742"/>
                    <a:pt x="7611" y="8792"/>
                    <a:pt x="10419" y="5304"/>
                  </a:cubicBezTo>
                  <a:cubicBezTo>
                    <a:pt x="13227" y="1817"/>
                    <a:pt x="15387" y="-208"/>
                    <a:pt x="16899" y="17"/>
                  </a:cubicBezTo>
                  <a:cubicBezTo>
                    <a:pt x="18411" y="242"/>
                    <a:pt x="19275" y="2717"/>
                    <a:pt x="19923" y="6542"/>
                  </a:cubicBezTo>
                  <a:cubicBezTo>
                    <a:pt x="20571" y="10367"/>
                    <a:pt x="21003" y="15542"/>
                    <a:pt x="21435" y="207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1241185" y="6803234"/>
              <a:ext cx="80849" cy="2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878" y="21600"/>
                  </a:moveTo>
                  <a:cubicBezTo>
                    <a:pt x="1217" y="15429"/>
                    <a:pt x="-445" y="9257"/>
                    <a:pt x="109" y="5400"/>
                  </a:cubicBezTo>
                  <a:cubicBezTo>
                    <a:pt x="663" y="1543"/>
                    <a:pt x="3432" y="0"/>
                    <a:pt x="7309" y="0"/>
                  </a:cubicBezTo>
                  <a:cubicBezTo>
                    <a:pt x="11186" y="0"/>
                    <a:pt x="16170" y="1543"/>
                    <a:pt x="21155" y="30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1385533" y="6616967"/>
              <a:ext cx="444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125"/>
                    <a:pt x="15429" y="6249"/>
                    <a:pt x="11829" y="9374"/>
                  </a:cubicBezTo>
                  <a:cubicBezTo>
                    <a:pt x="8229" y="12498"/>
                    <a:pt x="4114" y="15623"/>
                    <a:pt x="2057" y="17660"/>
                  </a:cubicBezTo>
                  <a:cubicBezTo>
                    <a:pt x="0" y="19698"/>
                    <a:pt x="0" y="206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1439872" y="6701369"/>
              <a:ext cx="136163" cy="16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081" fill="norm" stroke="1" extrusionOk="0">
                  <a:moveTo>
                    <a:pt x="18386" y="6404"/>
                  </a:moveTo>
                  <a:cubicBezTo>
                    <a:pt x="18386" y="3912"/>
                    <a:pt x="18386" y="1419"/>
                    <a:pt x="17555" y="450"/>
                  </a:cubicBezTo>
                  <a:cubicBezTo>
                    <a:pt x="16725" y="-519"/>
                    <a:pt x="15063" y="35"/>
                    <a:pt x="12072" y="2527"/>
                  </a:cubicBezTo>
                  <a:cubicBezTo>
                    <a:pt x="9082" y="5019"/>
                    <a:pt x="4762" y="9450"/>
                    <a:pt x="2435" y="12496"/>
                  </a:cubicBezTo>
                  <a:cubicBezTo>
                    <a:pt x="109" y="15543"/>
                    <a:pt x="-223" y="17204"/>
                    <a:pt x="109" y="18589"/>
                  </a:cubicBezTo>
                  <a:cubicBezTo>
                    <a:pt x="442" y="19973"/>
                    <a:pt x="1439" y="21081"/>
                    <a:pt x="5094" y="21081"/>
                  </a:cubicBezTo>
                  <a:cubicBezTo>
                    <a:pt x="8749" y="21081"/>
                    <a:pt x="15063" y="19973"/>
                    <a:pt x="21377" y="188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1473302" y="6797678"/>
              <a:ext cx="77333" cy="2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021" fill="norm" stroke="1" extrusionOk="0">
                  <a:moveTo>
                    <a:pt x="7317" y="7135"/>
                  </a:moveTo>
                  <a:cubicBezTo>
                    <a:pt x="3814" y="4050"/>
                    <a:pt x="312" y="964"/>
                    <a:pt x="20" y="192"/>
                  </a:cubicBezTo>
                  <a:cubicBezTo>
                    <a:pt x="-272" y="-579"/>
                    <a:pt x="2647" y="964"/>
                    <a:pt x="6733" y="4821"/>
                  </a:cubicBezTo>
                  <a:cubicBezTo>
                    <a:pt x="10820" y="8678"/>
                    <a:pt x="16074" y="14850"/>
                    <a:pt x="21328" y="21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1595083" y="6826517"/>
              <a:ext cx="127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1626833" y="6756667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1671283" y="6699517"/>
              <a:ext cx="92423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10080" y="0"/>
                  </a:moveTo>
                  <a:cubicBezTo>
                    <a:pt x="13920" y="1980"/>
                    <a:pt x="17760" y="3960"/>
                    <a:pt x="19680" y="6210"/>
                  </a:cubicBezTo>
                  <a:cubicBezTo>
                    <a:pt x="21600" y="8460"/>
                    <a:pt x="21600" y="10980"/>
                    <a:pt x="18000" y="13590"/>
                  </a:cubicBezTo>
                  <a:cubicBezTo>
                    <a:pt x="14400" y="16200"/>
                    <a:pt x="7200" y="189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11810983" y="685191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1838714" y="6644074"/>
              <a:ext cx="98460" cy="26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1462" fill="norm" stroke="1" extrusionOk="0">
                  <a:moveTo>
                    <a:pt x="2160" y="21462"/>
                  </a:moveTo>
                  <a:cubicBezTo>
                    <a:pt x="837" y="20776"/>
                    <a:pt x="-485" y="20091"/>
                    <a:pt x="176" y="17776"/>
                  </a:cubicBezTo>
                  <a:cubicBezTo>
                    <a:pt x="837" y="15462"/>
                    <a:pt x="3482" y="11519"/>
                    <a:pt x="5466" y="8605"/>
                  </a:cubicBezTo>
                  <a:cubicBezTo>
                    <a:pt x="7450" y="5691"/>
                    <a:pt x="8772" y="3805"/>
                    <a:pt x="9874" y="2433"/>
                  </a:cubicBezTo>
                  <a:cubicBezTo>
                    <a:pt x="10976" y="1062"/>
                    <a:pt x="11858" y="205"/>
                    <a:pt x="13401" y="33"/>
                  </a:cubicBezTo>
                  <a:cubicBezTo>
                    <a:pt x="14944" y="-138"/>
                    <a:pt x="17148" y="376"/>
                    <a:pt x="18691" y="1062"/>
                  </a:cubicBezTo>
                  <a:cubicBezTo>
                    <a:pt x="20233" y="1748"/>
                    <a:pt x="21115" y="2605"/>
                    <a:pt x="20013" y="3291"/>
                  </a:cubicBezTo>
                  <a:cubicBezTo>
                    <a:pt x="18911" y="3976"/>
                    <a:pt x="15825" y="4491"/>
                    <a:pt x="13401" y="5005"/>
                  </a:cubicBezTo>
                  <a:cubicBezTo>
                    <a:pt x="10976" y="5519"/>
                    <a:pt x="9213" y="6033"/>
                    <a:pt x="7450" y="6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11899883" y="6788417"/>
              <a:ext cx="101601" cy="99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8100"/>
                  </a:moveTo>
                  <a:cubicBezTo>
                    <a:pt x="2250" y="8100"/>
                    <a:pt x="4500" y="8100"/>
                    <a:pt x="6525" y="8775"/>
                  </a:cubicBezTo>
                  <a:cubicBezTo>
                    <a:pt x="8550" y="9450"/>
                    <a:pt x="10350" y="10800"/>
                    <a:pt x="10800" y="12600"/>
                  </a:cubicBezTo>
                  <a:cubicBezTo>
                    <a:pt x="11250" y="14400"/>
                    <a:pt x="10350" y="16650"/>
                    <a:pt x="9000" y="18450"/>
                  </a:cubicBezTo>
                  <a:cubicBezTo>
                    <a:pt x="7650" y="20250"/>
                    <a:pt x="5850" y="21600"/>
                    <a:pt x="5175" y="21150"/>
                  </a:cubicBezTo>
                  <a:cubicBezTo>
                    <a:pt x="4500" y="20700"/>
                    <a:pt x="4950" y="18450"/>
                    <a:pt x="7875" y="14625"/>
                  </a:cubicBezTo>
                  <a:cubicBezTo>
                    <a:pt x="10800" y="10800"/>
                    <a:pt x="16200" y="5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12010761" y="6748635"/>
              <a:ext cx="124074" cy="175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12" fill="norm" stroke="1" extrusionOk="0">
                  <a:moveTo>
                    <a:pt x="21460" y="953"/>
                  </a:moveTo>
                  <a:cubicBezTo>
                    <a:pt x="19996" y="199"/>
                    <a:pt x="18531" y="-554"/>
                    <a:pt x="15236" y="576"/>
                  </a:cubicBezTo>
                  <a:cubicBezTo>
                    <a:pt x="11941" y="1706"/>
                    <a:pt x="6816" y="4720"/>
                    <a:pt x="3887" y="7734"/>
                  </a:cubicBezTo>
                  <a:cubicBezTo>
                    <a:pt x="958" y="10748"/>
                    <a:pt x="226" y="13762"/>
                    <a:pt x="43" y="16023"/>
                  </a:cubicBezTo>
                  <a:cubicBezTo>
                    <a:pt x="-140" y="18283"/>
                    <a:pt x="226" y="19790"/>
                    <a:pt x="1874" y="20418"/>
                  </a:cubicBezTo>
                  <a:cubicBezTo>
                    <a:pt x="3521" y="21046"/>
                    <a:pt x="6450" y="20795"/>
                    <a:pt x="9379" y="205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2091938" y="6772924"/>
              <a:ext cx="100046" cy="15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02" fill="norm" stroke="1" extrusionOk="0">
                  <a:moveTo>
                    <a:pt x="21270" y="2137"/>
                  </a:moveTo>
                  <a:cubicBezTo>
                    <a:pt x="19470" y="1261"/>
                    <a:pt x="17670" y="386"/>
                    <a:pt x="15645" y="94"/>
                  </a:cubicBezTo>
                  <a:cubicBezTo>
                    <a:pt x="13620" y="-198"/>
                    <a:pt x="11370" y="94"/>
                    <a:pt x="8670" y="2429"/>
                  </a:cubicBezTo>
                  <a:cubicBezTo>
                    <a:pt x="5970" y="4764"/>
                    <a:pt x="2820" y="9143"/>
                    <a:pt x="1245" y="12061"/>
                  </a:cubicBezTo>
                  <a:cubicBezTo>
                    <a:pt x="-330" y="14980"/>
                    <a:pt x="-330" y="16440"/>
                    <a:pt x="795" y="17461"/>
                  </a:cubicBezTo>
                  <a:cubicBezTo>
                    <a:pt x="1920" y="18483"/>
                    <a:pt x="4170" y="19067"/>
                    <a:pt x="7320" y="19651"/>
                  </a:cubicBezTo>
                  <a:cubicBezTo>
                    <a:pt x="10470" y="20234"/>
                    <a:pt x="14520" y="20818"/>
                    <a:pt x="18570" y="21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2096733" y="6870967"/>
              <a:ext cx="82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2160233" y="6902717"/>
              <a:ext cx="44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2064983" y="6737617"/>
              <a:ext cx="25007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19059" y="0"/>
                  </a:moveTo>
                  <a:cubicBezTo>
                    <a:pt x="20148" y="1486"/>
                    <a:pt x="21237" y="2971"/>
                    <a:pt x="21418" y="5257"/>
                  </a:cubicBezTo>
                  <a:cubicBezTo>
                    <a:pt x="21600" y="7543"/>
                    <a:pt x="20874" y="10629"/>
                    <a:pt x="17879" y="13257"/>
                  </a:cubicBezTo>
                  <a:cubicBezTo>
                    <a:pt x="14884" y="15886"/>
                    <a:pt x="9620" y="18057"/>
                    <a:pt x="6262" y="19371"/>
                  </a:cubicBezTo>
                  <a:cubicBezTo>
                    <a:pt x="2904" y="20686"/>
                    <a:pt x="1452" y="211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2268183" y="6909067"/>
              <a:ext cx="25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