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aims to analyze the relationship between trader performance and market sentiment. </a:t>
            </a:r>
          </a:p>
          <a:p>
            <a:r>
              <a:t>We merged historical trade data with the Bitcoin Fear &amp; Greed Index and used machine learning to predict Closed PnL.</a:t>
            </a:r>
          </a:p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🤖 Machine Learning Model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Model: RandomForestRegressor</a:t>
            </a:r>
          </a:p>
          <a:p>
            <a:r>
              <a:t>Target: Closed PnL</a:t>
            </a:r>
          </a:p>
          <a:p>
            <a:r>
              <a:t>Features: execution_price, size_usd, direction, side, sentiment (classification)</a:t>
            </a:r>
          </a:p>
          <a:p>
            <a:r>
              <a:t>Train/Test split: 80/20</a:t>
            </a:r>
          </a:p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📏 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MAE: 54.51</a:t>
            </a:r>
          </a:p>
          <a:p>
            <a:r>
              <a:t>• MSE: 1.23M</a:t>
            </a:r>
          </a:p>
          <a:p>
            <a:r>
              <a:t>• R² Score: 0.16</a:t>
            </a:r>
          </a:p>
          <a:p/>
          <a:p>
            <a:r>
              <a:t>Model performs moderately but sets foundation for more advanced improvements.</a:t>
            </a:r>
          </a:p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Sentiment affects trading outcomes.</a:t>
            </a:r>
          </a:p>
          <a:p>
            <a:r>
              <a:t>• Extreme Greed aligns with higher average profits.</a:t>
            </a:r>
          </a:p>
          <a:p>
            <a:r>
              <a:t>• Model shows potential to guide better trade decisions.</a:t>
            </a:r>
          </a:p>
          <a:p>
            <a:r>
              <a:t>• Combining emotional &amp; numerical features adds real value.</a:t>
            </a:r>
          </a:p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🛤️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Add technical indicators (RSI, MACD)</a:t>
            </a:r>
          </a:p>
          <a:p>
            <a:r>
              <a:t>• Try advanced models (XGBoost, LightGBM)</a:t>
            </a:r>
          </a:p>
          <a:p>
            <a:r>
              <a:t>• Deploy using Streamlit for real-time dashboards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historical_data.csv – Contains detailed records of executed trades.</a:t>
            </a:r>
          </a:p>
          <a:p>
            <a:r>
              <a:t>• fear_greed_index.csv – Daily market sentiment values and classification (e.g., Fear, Greed).</a:t>
            </a:r>
          </a:p>
          <a:p>
            <a:r>
              <a:t>• Merged both datasets on the 'date' column.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🛠️ Data Cleaning &amp;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Converted timestamps to datetime</a:t>
            </a:r>
          </a:p>
          <a:p>
            <a:r>
              <a:t>• Removed/handled missing values</a:t>
            </a:r>
          </a:p>
          <a:p>
            <a:r>
              <a:t>• Merged datasets on common 'date' column</a:t>
            </a:r>
          </a:p>
          <a:p>
            <a:r>
              <a:t>• Ensured clean, structured data with proper types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Sentiment Distribution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Analyzed how often each market sentiment occurs.</a:t>
            </a:r>
          </a:p>
          <a:p>
            <a:r>
              <a:t>This provides emotional context for interpreting trade behavior.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Average Profit/Loss by Sentiment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Traders perform better during 'Extreme Greed' phases.</a:t>
            </a:r>
          </a:p>
          <a:p>
            <a:r>
              <a:t>Lower average PnL seen during 'Fear' and 'Neutral' periods.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📦 PnL Distribution by Sentiment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Boxplot highlights that volatility is higher during 'Extreme Fear' and 'Extreme Greed'.</a:t>
            </a:r>
          </a:p>
          <a:p>
            <a:r>
              <a:t>This helps understand risk levels across sentiments.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🔄 Buy vs Sell by Sentiment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Buy trades are more common during Greed phases.</a:t>
            </a:r>
          </a:p>
          <a:p>
            <a:r>
              <a:t>Fear sentiment shows relatively balanced Buy/Sell behavior.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🔥 Top Coins Traded per Sentiment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Heatmap shows which coins are preferred under different market sentiments.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📉 Daily PnL Trend by Sentiment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Line chart of daily PnL shows changing performance across time and sentiment types.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