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2" d="100"/>
          <a:sy n="42" d="100"/>
        </p:scale>
        <p:origin x="225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5060-A34C-9148-57AE-057EFFF77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E3485-65EB-E087-3483-A1268E639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61288-0102-E638-1175-7AD3B85F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9D84-6D9F-4A62-B7BC-7F1FA1D7F7A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511B8-86A6-9146-71E7-1D6146BE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65239-FA1C-4566-1F4D-DC56AF26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ADDD-394A-4AB5-932D-5E051BF86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05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E0F5-5CA8-8942-9134-933CC817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1258A-2470-0E87-F0EA-CB974EDA5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150F5-9262-2E79-C365-5F027040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9D84-6D9F-4A62-B7BC-7F1FA1D7F7A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B0CE5-70CC-8B9B-1636-EBD0C773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81FB4-CDB8-86C9-846C-DF5B55C6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ADDD-394A-4AB5-932D-5E051BF86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95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AA739-F4C8-3E0F-82BC-7C6E9C05F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C33C-1BA3-E371-AC28-171492DE2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516B-FCAB-80CF-ABE9-29317E7A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9D84-6D9F-4A62-B7BC-7F1FA1D7F7A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7B83C-C4A7-E8C5-6479-8A197D9B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BAF8-79E6-FC44-F63D-59345253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ADDD-394A-4AB5-932D-5E051BF86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85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3BFC-2D63-FD5A-85B3-B473E6CD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AAC95-6756-284E-2205-E2C6B076F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89D8E-DC1A-B985-1C56-1C6922D4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9D84-6D9F-4A62-B7BC-7F1FA1D7F7A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D3723-F0B0-1E81-737D-3B2A0986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8895-8049-1F25-B9C5-F5913B60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ADDD-394A-4AB5-932D-5E051BF86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34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C74E-BB7A-DA8F-D493-D63AEE5B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B9C48-F4E8-A2F1-3CBC-51A78F0E8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19449-3E2D-E92C-F96C-2A4174E2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9D84-6D9F-4A62-B7BC-7F1FA1D7F7A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6867F-476C-B4C6-0C5A-1C911CB7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09C17-C9C5-18D2-4828-9F61AF6E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ADDD-394A-4AB5-932D-5E051BF86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34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E661-3ADD-E694-2EC8-4093290D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B67A0-CAA0-267B-EA40-7DC67662F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6427C-F7B6-6583-73D4-A29B9E06A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3DE26-6C27-E055-65FA-76D7D9EC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9D84-6D9F-4A62-B7BC-7F1FA1D7F7A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AC94C-C2B6-1D04-EB10-DEEA3E93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CAE57-F1EF-3BB8-8997-C13822BC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ADDD-394A-4AB5-932D-5E051BF86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62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D7E4-2C5F-3D36-DE64-A29D475F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9FB5E-5D39-EDD9-B720-760C5B01C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20AF7-3F05-B355-CADC-4C392FEFB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EEEF3-6A5C-A3FE-407D-922BF460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18AA3-873F-F9B3-FD2E-F8A2EF85B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54984-DB9E-5C95-DB85-549E59F9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9D84-6D9F-4A62-B7BC-7F1FA1D7F7A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33685-13D7-C82E-C449-0E6C5D96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D5B0D-63A3-020E-0B3D-85963FE7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ADDD-394A-4AB5-932D-5E051BF86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93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CD8D-E816-95C7-9053-B672C048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20A03-9417-BD7C-2DB7-541141A9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9D84-6D9F-4A62-B7BC-7F1FA1D7F7A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1E06E-8839-53D6-8653-18BB05CF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23F8D-0A4B-BB5E-E8FE-3DE00E62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ADDD-394A-4AB5-932D-5E051BF86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3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11D04-50F9-1275-D83F-FB69FDCE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9D84-6D9F-4A62-B7BC-7F1FA1D7F7A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AAE6B-9DAA-D68D-A702-DFC00033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CA01E-7D23-8D78-782E-F6FE5934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ADDD-394A-4AB5-932D-5E051BF86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13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27D6-83F7-5EC8-B6B6-EBC1F140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15BC-CB5D-D629-6265-D859F127A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664DE-901C-85C0-6279-B2C1EDE0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602EE-698C-49B1-5F29-27E4F816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9D84-6D9F-4A62-B7BC-7F1FA1D7F7A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E7D6D-4DDD-E4A3-338F-0A34FDBF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703AF-0F9F-C938-2B67-55AA1660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ADDD-394A-4AB5-932D-5E051BF86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2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C2A3-4C35-9658-A8DC-AC4CD3A5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5747E-775B-96BA-4FA7-C97CC51E7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736E5-F807-FF62-8C65-C014EFDB3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97E61-EB4A-8BAE-0FED-D3B5B171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9D84-6D9F-4A62-B7BC-7F1FA1D7F7A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9D4B-91A6-9CF5-8638-EB835DB2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EF053-D3CE-9E09-49F7-8CCBF802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8ADDD-394A-4AB5-932D-5E051BF86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7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9BD49-3369-1B8E-A2C1-0FBED7AB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9344F-1CE5-818C-B95D-20B24FC51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4995-6B69-BD38-3B31-EFE86F08D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99D84-6D9F-4A62-B7BC-7F1FA1D7F7AC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8A7E-0CF9-569E-E1BA-BE1048CE3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826D2-48EA-620F-7DD5-E86B74D56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8ADDD-394A-4AB5-932D-5E051BF86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57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03A1-0CBE-9AC7-1D0A-610BB9010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EF49B-A917-CB47-E71B-538F62A22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" y="0"/>
            <a:ext cx="1213271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C7A2B-2F37-DFEB-5D94-1227BE737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0"/>
            <a:ext cx="12192000" cy="683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993644-C961-A768-BF31-5657B4786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0"/>
            <a:ext cx="12192000" cy="68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5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kalpana singh</dc:creator>
  <cp:lastModifiedBy>kalpana singh</cp:lastModifiedBy>
  <cp:revision>1</cp:revision>
  <dcterms:created xsi:type="dcterms:W3CDTF">2025-02-03T07:15:49Z</dcterms:created>
  <dcterms:modified xsi:type="dcterms:W3CDTF">2025-02-03T07:16:05Z</dcterms:modified>
</cp:coreProperties>
</file>