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  <p:sldId id="273" r:id="rId10"/>
    <p:sldId id="265" r:id="rId11"/>
    <p:sldId id="274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ACE4CB-B332-4731-9FFA-F5F2EF6597A0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colorful2" csCatId="colorful" phldr="1"/>
      <dgm:spPr/>
    </dgm:pt>
    <dgm:pt modelId="{776A90DF-872D-4577-BBE7-715E3B77926C}">
      <dgm:prSet phldrT="[Text]"/>
      <dgm:spPr/>
      <dgm:t>
        <a:bodyPr/>
        <a:lstStyle/>
        <a:p>
          <a:r>
            <a:rPr lang="en-IN" dirty="0"/>
            <a:t>Angular JS </a:t>
          </a:r>
        </a:p>
      </dgm:t>
    </dgm:pt>
    <dgm:pt modelId="{5F9A87D2-E08B-4601-9344-227E74EBA5D2}" type="parTrans" cxnId="{81F8726B-14DD-4CB9-8C91-9D7212C4296D}">
      <dgm:prSet/>
      <dgm:spPr/>
      <dgm:t>
        <a:bodyPr/>
        <a:lstStyle/>
        <a:p>
          <a:endParaRPr lang="en-IN"/>
        </a:p>
      </dgm:t>
    </dgm:pt>
    <dgm:pt modelId="{9311E363-8110-4365-8408-4723387B2A3B}" type="sibTrans" cxnId="{81F8726B-14DD-4CB9-8C91-9D7212C4296D}">
      <dgm:prSet/>
      <dgm:spPr>
        <a:blipFill>
          <a:blip xmlns:r="http://schemas.openxmlformats.org/officeDocument/2006/relationships" r:embed="rId1"/>
          <a:srcRect/>
          <a:stretch>
            <a:fillRect l="-32000" r="-32000"/>
          </a:stretch>
        </a:blipFill>
      </dgm:spPr>
      <dgm:t>
        <a:bodyPr/>
        <a:lstStyle/>
        <a:p>
          <a:endParaRPr lang="en-IN"/>
        </a:p>
      </dgm:t>
    </dgm:pt>
    <dgm:pt modelId="{2438BC36-B0BB-4BD0-AE9F-4979254770D8}">
      <dgm:prSet phldrT="[Text]"/>
      <dgm:spPr/>
      <dgm:t>
        <a:bodyPr/>
        <a:lstStyle/>
        <a:p>
          <a:r>
            <a:rPr lang="en-IN" dirty="0"/>
            <a:t>Node JS</a:t>
          </a:r>
        </a:p>
      </dgm:t>
    </dgm:pt>
    <dgm:pt modelId="{50128370-0549-4FB0-A2A5-32F11E7C0E82}" type="parTrans" cxnId="{5BC461F9-BF9E-4F5C-B908-B79059400EBA}">
      <dgm:prSet/>
      <dgm:spPr/>
      <dgm:t>
        <a:bodyPr/>
        <a:lstStyle/>
        <a:p>
          <a:endParaRPr lang="en-IN"/>
        </a:p>
      </dgm:t>
    </dgm:pt>
    <dgm:pt modelId="{94EC1A8F-9183-4F7F-BEB2-6DE02C6E5AA7}" type="sibTrans" cxnId="{5BC461F9-BF9E-4F5C-B908-B79059400EBA}">
      <dgm:prSet/>
      <dgm:spPr>
        <a:blipFill>
          <a:blip xmlns:r="http://schemas.openxmlformats.org/officeDocument/2006/relationships" r:embed="rId2"/>
          <a:srcRect/>
          <a:stretch>
            <a:fillRect l="-39000" r="-39000"/>
          </a:stretch>
        </a:blipFill>
      </dgm:spPr>
      <dgm:t>
        <a:bodyPr/>
        <a:lstStyle/>
        <a:p>
          <a:endParaRPr lang="en-IN"/>
        </a:p>
      </dgm:t>
    </dgm:pt>
    <dgm:pt modelId="{6B4FC462-D79B-43D3-917C-F055736D13D1}">
      <dgm:prSet phldrT="[Text]"/>
      <dgm:spPr/>
      <dgm:t>
        <a:bodyPr/>
        <a:lstStyle/>
        <a:p>
          <a:r>
            <a:rPr lang="en-IN" dirty="0"/>
            <a:t>Frontend</a:t>
          </a:r>
        </a:p>
      </dgm:t>
    </dgm:pt>
    <dgm:pt modelId="{FD5F31EB-935A-49B2-8079-6802C7BC6C6D}" type="parTrans" cxnId="{7A09AF2D-7819-4984-9D9F-2EA6B070534C}">
      <dgm:prSet/>
      <dgm:spPr/>
      <dgm:t>
        <a:bodyPr/>
        <a:lstStyle/>
        <a:p>
          <a:endParaRPr lang="en-IN"/>
        </a:p>
      </dgm:t>
    </dgm:pt>
    <dgm:pt modelId="{F9FAFF3B-2D44-40A2-848A-1DACE08E7C5F}" type="sibTrans" cxnId="{7A09AF2D-7819-4984-9D9F-2EA6B070534C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</dgm:spPr>
      <dgm:t>
        <a:bodyPr/>
        <a:lstStyle/>
        <a:p>
          <a:endParaRPr lang="en-IN"/>
        </a:p>
      </dgm:t>
    </dgm:pt>
    <dgm:pt modelId="{0099090D-1EAA-444C-95E9-BEAD22F26406}" type="pres">
      <dgm:prSet presAssocID="{19ACE4CB-B332-4731-9FFA-F5F2EF6597A0}" presName="Name0" presStyleCnt="0">
        <dgm:presLayoutVars>
          <dgm:chMax val="7"/>
          <dgm:chPref val="7"/>
          <dgm:dir/>
        </dgm:presLayoutVars>
      </dgm:prSet>
      <dgm:spPr/>
    </dgm:pt>
    <dgm:pt modelId="{CD5D9685-0771-46C8-8373-30B10CE6FAC6}" type="pres">
      <dgm:prSet presAssocID="{19ACE4CB-B332-4731-9FFA-F5F2EF6597A0}" presName="dot1" presStyleLbl="alignNode1" presStyleIdx="0" presStyleCnt="12"/>
      <dgm:spPr/>
    </dgm:pt>
    <dgm:pt modelId="{4994AC37-42A1-4FD8-B9DC-D09207EE2417}" type="pres">
      <dgm:prSet presAssocID="{19ACE4CB-B332-4731-9FFA-F5F2EF6597A0}" presName="dot2" presStyleLbl="alignNode1" presStyleIdx="1" presStyleCnt="12"/>
      <dgm:spPr/>
    </dgm:pt>
    <dgm:pt modelId="{93951EF1-C14E-4226-BCFD-3B5C4FB7047E}" type="pres">
      <dgm:prSet presAssocID="{19ACE4CB-B332-4731-9FFA-F5F2EF6597A0}" presName="dot3" presStyleLbl="alignNode1" presStyleIdx="2" presStyleCnt="12"/>
      <dgm:spPr/>
    </dgm:pt>
    <dgm:pt modelId="{8999A11C-6A3F-4FD8-B099-D63BA1BA4154}" type="pres">
      <dgm:prSet presAssocID="{19ACE4CB-B332-4731-9FFA-F5F2EF6597A0}" presName="dot4" presStyleLbl="alignNode1" presStyleIdx="3" presStyleCnt="12"/>
      <dgm:spPr/>
    </dgm:pt>
    <dgm:pt modelId="{D26624DB-4DD9-4025-8E47-B972E251D0D3}" type="pres">
      <dgm:prSet presAssocID="{19ACE4CB-B332-4731-9FFA-F5F2EF6597A0}" presName="dot5" presStyleLbl="alignNode1" presStyleIdx="4" presStyleCnt="12"/>
      <dgm:spPr/>
    </dgm:pt>
    <dgm:pt modelId="{ECE245DE-4541-43B5-9BE1-2556E91027EF}" type="pres">
      <dgm:prSet presAssocID="{19ACE4CB-B332-4731-9FFA-F5F2EF6597A0}" presName="dotArrow1" presStyleLbl="alignNode1" presStyleIdx="5" presStyleCnt="12"/>
      <dgm:spPr/>
    </dgm:pt>
    <dgm:pt modelId="{9661FDD8-EFFC-4257-A8B2-5BEAEEB65A30}" type="pres">
      <dgm:prSet presAssocID="{19ACE4CB-B332-4731-9FFA-F5F2EF6597A0}" presName="dotArrow2" presStyleLbl="alignNode1" presStyleIdx="6" presStyleCnt="12"/>
      <dgm:spPr/>
    </dgm:pt>
    <dgm:pt modelId="{33AC87FC-3BB9-475F-9EC8-35929BA17E3A}" type="pres">
      <dgm:prSet presAssocID="{19ACE4CB-B332-4731-9FFA-F5F2EF6597A0}" presName="dotArrow3" presStyleLbl="alignNode1" presStyleIdx="7" presStyleCnt="12"/>
      <dgm:spPr/>
    </dgm:pt>
    <dgm:pt modelId="{BDD40FBB-F6AE-4EB0-AC63-F086D5AA5C55}" type="pres">
      <dgm:prSet presAssocID="{19ACE4CB-B332-4731-9FFA-F5F2EF6597A0}" presName="dotArrow4" presStyleLbl="alignNode1" presStyleIdx="8" presStyleCnt="12"/>
      <dgm:spPr/>
    </dgm:pt>
    <dgm:pt modelId="{37340A42-4D12-4184-8BB4-DDEC2EBD51F2}" type="pres">
      <dgm:prSet presAssocID="{19ACE4CB-B332-4731-9FFA-F5F2EF6597A0}" presName="dotArrow5" presStyleLbl="alignNode1" presStyleIdx="9" presStyleCnt="12"/>
      <dgm:spPr/>
    </dgm:pt>
    <dgm:pt modelId="{52AE5F85-1C8B-4359-A561-8A6428EA1B56}" type="pres">
      <dgm:prSet presAssocID="{19ACE4CB-B332-4731-9FFA-F5F2EF6597A0}" presName="dotArrow6" presStyleLbl="alignNode1" presStyleIdx="10" presStyleCnt="12"/>
      <dgm:spPr/>
    </dgm:pt>
    <dgm:pt modelId="{AED717DF-58B7-4D01-8D48-EDC2036496C2}" type="pres">
      <dgm:prSet presAssocID="{19ACE4CB-B332-4731-9FFA-F5F2EF6597A0}" presName="dotArrow7" presStyleLbl="alignNode1" presStyleIdx="11" presStyleCnt="12"/>
      <dgm:spPr/>
    </dgm:pt>
    <dgm:pt modelId="{84AC1A58-C960-4899-81FC-01A3A5941707}" type="pres">
      <dgm:prSet presAssocID="{776A90DF-872D-4577-BBE7-715E3B77926C}" presName="parTx1" presStyleLbl="node1" presStyleIdx="0" presStyleCnt="3" custLinFactNeighborX="2828"/>
      <dgm:spPr/>
    </dgm:pt>
    <dgm:pt modelId="{F87B9B21-A496-4F29-BE64-0C37A4120E7F}" type="pres">
      <dgm:prSet presAssocID="{9311E363-8110-4365-8408-4723387B2A3B}" presName="picture1" presStyleCnt="0"/>
      <dgm:spPr/>
    </dgm:pt>
    <dgm:pt modelId="{4904AAD1-FEAC-45BD-8684-9A9E9699C812}" type="pres">
      <dgm:prSet presAssocID="{9311E363-8110-4365-8408-4723387B2A3B}" presName="imageRepeatNode" presStyleLbl="fgImgPlace1" presStyleIdx="0" presStyleCnt="3"/>
      <dgm:spPr/>
    </dgm:pt>
    <dgm:pt modelId="{C98AC101-5336-4DD4-BD1D-B9BC1863E823}" type="pres">
      <dgm:prSet presAssocID="{2438BC36-B0BB-4BD0-AE9F-4979254770D8}" presName="parTx2" presStyleLbl="node1" presStyleIdx="1" presStyleCnt="3"/>
      <dgm:spPr/>
    </dgm:pt>
    <dgm:pt modelId="{D8C21E71-4262-4D37-918B-ED516580B001}" type="pres">
      <dgm:prSet presAssocID="{94EC1A8F-9183-4F7F-BEB2-6DE02C6E5AA7}" presName="picture2" presStyleCnt="0"/>
      <dgm:spPr/>
    </dgm:pt>
    <dgm:pt modelId="{F092F339-A2E7-4D58-B96E-8C4747F158C5}" type="pres">
      <dgm:prSet presAssocID="{94EC1A8F-9183-4F7F-BEB2-6DE02C6E5AA7}" presName="imageRepeatNode" presStyleLbl="fgImgPlace1" presStyleIdx="1" presStyleCnt="3" custScaleX="100326" custLinFactNeighborX="-7850" custLinFactNeighborY="-6729"/>
      <dgm:spPr/>
    </dgm:pt>
    <dgm:pt modelId="{94063823-57CD-4640-939F-A52657910BC6}" type="pres">
      <dgm:prSet presAssocID="{6B4FC462-D79B-43D3-917C-F055736D13D1}" presName="parTx3" presStyleLbl="node1" presStyleIdx="2" presStyleCnt="3"/>
      <dgm:spPr/>
    </dgm:pt>
    <dgm:pt modelId="{C67FA1A7-741B-4E1F-A52F-141DE09992ED}" type="pres">
      <dgm:prSet presAssocID="{F9FAFF3B-2D44-40A2-848A-1DACE08E7C5F}" presName="picture3" presStyleCnt="0"/>
      <dgm:spPr/>
    </dgm:pt>
    <dgm:pt modelId="{F935F655-BFC0-4686-9831-13B317D965C1}" type="pres">
      <dgm:prSet presAssocID="{F9FAFF3B-2D44-40A2-848A-1DACE08E7C5F}" presName="imageRepeatNode" presStyleLbl="fgImgPlace1" presStyleIdx="2" presStyleCnt="3" custLinFactNeighborX="-1121" custLinFactNeighborY="2243"/>
      <dgm:spPr/>
    </dgm:pt>
  </dgm:ptLst>
  <dgm:cxnLst>
    <dgm:cxn modelId="{88E53C0C-09A0-4CDD-BC42-1F36B45D9649}" type="presOf" srcId="{6B4FC462-D79B-43D3-917C-F055736D13D1}" destId="{94063823-57CD-4640-939F-A52657910BC6}" srcOrd="0" destOrd="0" presId="urn:microsoft.com/office/officeart/2008/layout/AscendingPictureAccentProcess"/>
    <dgm:cxn modelId="{F86A5725-0D74-449F-A784-5E10FEBEBDDD}" type="presOf" srcId="{2438BC36-B0BB-4BD0-AE9F-4979254770D8}" destId="{C98AC101-5336-4DD4-BD1D-B9BC1863E823}" srcOrd="0" destOrd="0" presId="urn:microsoft.com/office/officeart/2008/layout/AscendingPictureAccentProcess"/>
    <dgm:cxn modelId="{7A09AF2D-7819-4984-9D9F-2EA6B070534C}" srcId="{19ACE4CB-B332-4731-9FFA-F5F2EF6597A0}" destId="{6B4FC462-D79B-43D3-917C-F055736D13D1}" srcOrd="2" destOrd="0" parTransId="{FD5F31EB-935A-49B2-8079-6802C7BC6C6D}" sibTransId="{F9FAFF3B-2D44-40A2-848A-1DACE08E7C5F}"/>
    <dgm:cxn modelId="{CF464244-DF29-4657-9CB0-4D8D527E1008}" type="presOf" srcId="{776A90DF-872D-4577-BBE7-715E3B77926C}" destId="{84AC1A58-C960-4899-81FC-01A3A5941707}" srcOrd="0" destOrd="0" presId="urn:microsoft.com/office/officeart/2008/layout/AscendingPictureAccentProcess"/>
    <dgm:cxn modelId="{81F8726B-14DD-4CB9-8C91-9D7212C4296D}" srcId="{19ACE4CB-B332-4731-9FFA-F5F2EF6597A0}" destId="{776A90DF-872D-4577-BBE7-715E3B77926C}" srcOrd="0" destOrd="0" parTransId="{5F9A87D2-E08B-4601-9344-227E74EBA5D2}" sibTransId="{9311E363-8110-4365-8408-4723387B2A3B}"/>
    <dgm:cxn modelId="{87AFBD4B-6F40-42A9-AE78-35504F1336FE}" type="presOf" srcId="{94EC1A8F-9183-4F7F-BEB2-6DE02C6E5AA7}" destId="{F092F339-A2E7-4D58-B96E-8C4747F158C5}" srcOrd="0" destOrd="0" presId="urn:microsoft.com/office/officeart/2008/layout/AscendingPictureAccentProcess"/>
    <dgm:cxn modelId="{9156EB50-14C7-4BC7-8DCC-C3092E28653E}" type="presOf" srcId="{9311E363-8110-4365-8408-4723387B2A3B}" destId="{4904AAD1-FEAC-45BD-8684-9A9E9699C812}" srcOrd="0" destOrd="0" presId="urn:microsoft.com/office/officeart/2008/layout/AscendingPictureAccentProcess"/>
    <dgm:cxn modelId="{84B77083-C3A0-4A85-811D-9C517B05598A}" type="presOf" srcId="{19ACE4CB-B332-4731-9FFA-F5F2EF6597A0}" destId="{0099090D-1EAA-444C-95E9-BEAD22F26406}" srcOrd="0" destOrd="0" presId="urn:microsoft.com/office/officeart/2008/layout/AscendingPictureAccentProcess"/>
    <dgm:cxn modelId="{8D6692AF-B980-48DF-9232-D555143012C5}" type="presOf" srcId="{F9FAFF3B-2D44-40A2-848A-1DACE08E7C5F}" destId="{F935F655-BFC0-4686-9831-13B317D965C1}" srcOrd="0" destOrd="0" presId="urn:microsoft.com/office/officeart/2008/layout/AscendingPictureAccentProcess"/>
    <dgm:cxn modelId="{5BC461F9-BF9E-4F5C-B908-B79059400EBA}" srcId="{19ACE4CB-B332-4731-9FFA-F5F2EF6597A0}" destId="{2438BC36-B0BB-4BD0-AE9F-4979254770D8}" srcOrd="1" destOrd="0" parTransId="{50128370-0549-4FB0-A2A5-32F11E7C0E82}" sibTransId="{94EC1A8F-9183-4F7F-BEB2-6DE02C6E5AA7}"/>
    <dgm:cxn modelId="{2A794D7B-73EA-4B3F-822B-5F8250064693}" type="presParOf" srcId="{0099090D-1EAA-444C-95E9-BEAD22F26406}" destId="{CD5D9685-0771-46C8-8373-30B10CE6FAC6}" srcOrd="0" destOrd="0" presId="urn:microsoft.com/office/officeart/2008/layout/AscendingPictureAccentProcess"/>
    <dgm:cxn modelId="{C51B9394-CA60-4CC8-A754-B6545B29174C}" type="presParOf" srcId="{0099090D-1EAA-444C-95E9-BEAD22F26406}" destId="{4994AC37-42A1-4FD8-B9DC-D09207EE2417}" srcOrd="1" destOrd="0" presId="urn:microsoft.com/office/officeart/2008/layout/AscendingPictureAccentProcess"/>
    <dgm:cxn modelId="{7EC35D7B-71ED-4DC3-A1FC-0D63B0248952}" type="presParOf" srcId="{0099090D-1EAA-444C-95E9-BEAD22F26406}" destId="{93951EF1-C14E-4226-BCFD-3B5C4FB7047E}" srcOrd="2" destOrd="0" presId="urn:microsoft.com/office/officeart/2008/layout/AscendingPictureAccentProcess"/>
    <dgm:cxn modelId="{15645CF9-6D4D-4269-AB6D-9A10537FD4FE}" type="presParOf" srcId="{0099090D-1EAA-444C-95E9-BEAD22F26406}" destId="{8999A11C-6A3F-4FD8-B099-D63BA1BA4154}" srcOrd="3" destOrd="0" presId="urn:microsoft.com/office/officeart/2008/layout/AscendingPictureAccentProcess"/>
    <dgm:cxn modelId="{2BF740E1-3310-4857-88B5-FF56E11B44D3}" type="presParOf" srcId="{0099090D-1EAA-444C-95E9-BEAD22F26406}" destId="{D26624DB-4DD9-4025-8E47-B972E251D0D3}" srcOrd="4" destOrd="0" presId="urn:microsoft.com/office/officeart/2008/layout/AscendingPictureAccentProcess"/>
    <dgm:cxn modelId="{46FB3BEE-2E05-4E8C-8917-8904E93B5D2C}" type="presParOf" srcId="{0099090D-1EAA-444C-95E9-BEAD22F26406}" destId="{ECE245DE-4541-43B5-9BE1-2556E91027EF}" srcOrd="5" destOrd="0" presId="urn:microsoft.com/office/officeart/2008/layout/AscendingPictureAccentProcess"/>
    <dgm:cxn modelId="{B6BBC79C-05D9-4E43-881E-2810BFC02323}" type="presParOf" srcId="{0099090D-1EAA-444C-95E9-BEAD22F26406}" destId="{9661FDD8-EFFC-4257-A8B2-5BEAEEB65A30}" srcOrd="6" destOrd="0" presId="urn:microsoft.com/office/officeart/2008/layout/AscendingPictureAccentProcess"/>
    <dgm:cxn modelId="{9E56AE30-673F-46B2-8765-BF0E6088080B}" type="presParOf" srcId="{0099090D-1EAA-444C-95E9-BEAD22F26406}" destId="{33AC87FC-3BB9-475F-9EC8-35929BA17E3A}" srcOrd="7" destOrd="0" presId="urn:microsoft.com/office/officeart/2008/layout/AscendingPictureAccentProcess"/>
    <dgm:cxn modelId="{64457C7F-3E67-4B41-9B6D-F84EDD98F770}" type="presParOf" srcId="{0099090D-1EAA-444C-95E9-BEAD22F26406}" destId="{BDD40FBB-F6AE-4EB0-AC63-F086D5AA5C55}" srcOrd="8" destOrd="0" presId="urn:microsoft.com/office/officeart/2008/layout/AscendingPictureAccentProcess"/>
    <dgm:cxn modelId="{575B327F-51D0-400D-8576-DE83E3BC013F}" type="presParOf" srcId="{0099090D-1EAA-444C-95E9-BEAD22F26406}" destId="{37340A42-4D12-4184-8BB4-DDEC2EBD51F2}" srcOrd="9" destOrd="0" presId="urn:microsoft.com/office/officeart/2008/layout/AscendingPictureAccentProcess"/>
    <dgm:cxn modelId="{D0739619-5985-400D-9F6B-9ACA3816BDE7}" type="presParOf" srcId="{0099090D-1EAA-444C-95E9-BEAD22F26406}" destId="{52AE5F85-1C8B-4359-A561-8A6428EA1B56}" srcOrd="10" destOrd="0" presId="urn:microsoft.com/office/officeart/2008/layout/AscendingPictureAccentProcess"/>
    <dgm:cxn modelId="{0D3186D1-6851-48D7-B503-F2D3ECCAB122}" type="presParOf" srcId="{0099090D-1EAA-444C-95E9-BEAD22F26406}" destId="{AED717DF-58B7-4D01-8D48-EDC2036496C2}" srcOrd="11" destOrd="0" presId="urn:microsoft.com/office/officeart/2008/layout/AscendingPictureAccentProcess"/>
    <dgm:cxn modelId="{57D1C02C-C5F3-4F79-8B85-B6921CE7DB1D}" type="presParOf" srcId="{0099090D-1EAA-444C-95E9-BEAD22F26406}" destId="{84AC1A58-C960-4899-81FC-01A3A5941707}" srcOrd="12" destOrd="0" presId="urn:microsoft.com/office/officeart/2008/layout/AscendingPictureAccentProcess"/>
    <dgm:cxn modelId="{CAFC6640-2018-40E3-96E6-5C0AD4B6BCA3}" type="presParOf" srcId="{0099090D-1EAA-444C-95E9-BEAD22F26406}" destId="{F87B9B21-A496-4F29-BE64-0C37A4120E7F}" srcOrd="13" destOrd="0" presId="urn:microsoft.com/office/officeart/2008/layout/AscendingPictureAccentProcess"/>
    <dgm:cxn modelId="{766F7753-2585-423A-8194-8D39843908AB}" type="presParOf" srcId="{F87B9B21-A496-4F29-BE64-0C37A4120E7F}" destId="{4904AAD1-FEAC-45BD-8684-9A9E9699C812}" srcOrd="0" destOrd="0" presId="urn:microsoft.com/office/officeart/2008/layout/AscendingPictureAccentProcess"/>
    <dgm:cxn modelId="{4114E88F-1120-41DF-BC52-F01E85D968C0}" type="presParOf" srcId="{0099090D-1EAA-444C-95E9-BEAD22F26406}" destId="{C98AC101-5336-4DD4-BD1D-B9BC1863E823}" srcOrd="14" destOrd="0" presId="urn:microsoft.com/office/officeart/2008/layout/AscendingPictureAccentProcess"/>
    <dgm:cxn modelId="{41903417-E23B-49C2-B27C-F751F3B470BD}" type="presParOf" srcId="{0099090D-1EAA-444C-95E9-BEAD22F26406}" destId="{D8C21E71-4262-4D37-918B-ED516580B001}" srcOrd="15" destOrd="0" presId="urn:microsoft.com/office/officeart/2008/layout/AscendingPictureAccentProcess"/>
    <dgm:cxn modelId="{114C6C85-5192-4830-8322-5ACB3BA694F2}" type="presParOf" srcId="{D8C21E71-4262-4D37-918B-ED516580B001}" destId="{F092F339-A2E7-4D58-B96E-8C4747F158C5}" srcOrd="0" destOrd="0" presId="urn:microsoft.com/office/officeart/2008/layout/AscendingPictureAccentProcess"/>
    <dgm:cxn modelId="{35B93D85-43D9-4628-B354-7F20C3E8BC56}" type="presParOf" srcId="{0099090D-1EAA-444C-95E9-BEAD22F26406}" destId="{94063823-57CD-4640-939F-A52657910BC6}" srcOrd="16" destOrd="0" presId="urn:microsoft.com/office/officeart/2008/layout/AscendingPictureAccentProcess"/>
    <dgm:cxn modelId="{34A56AE8-CB5C-40C2-81CE-25282038EB9B}" type="presParOf" srcId="{0099090D-1EAA-444C-95E9-BEAD22F26406}" destId="{C67FA1A7-741B-4E1F-A52F-141DE09992ED}" srcOrd="17" destOrd="0" presId="urn:microsoft.com/office/officeart/2008/layout/AscendingPictureAccentProcess"/>
    <dgm:cxn modelId="{6F62E33B-1D57-47AC-8C7D-BCBCB32D8A85}" type="presParOf" srcId="{C67FA1A7-741B-4E1F-A52F-141DE09992ED}" destId="{F935F655-BFC0-4686-9831-13B317D965C1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B25A4B-8200-487B-8E9C-15EC905C2D4C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315CFB02-2EDF-490D-BE11-42D8639EC073}">
      <dgm:prSet phldrT="[Text]"/>
      <dgm:spPr/>
      <dgm:t>
        <a:bodyPr/>
        <a:lstStyle/>
        <a:p>
          <a:r>
            <a:rPr lang="en-IN" dirty="0"/>
            <a:t>Spring Boot</a:t>
          </a:r>
        </a:p>
      </dgm:t>
    </dgm:pt>
    <dgm:pt modelId="{B8AF2C96-0663-485D-B951-DBEF72B9F94B}" type="parTrans" cxnId="{49ED6246-3801-49E2-8A2C-254603AB247A}">
      <dgm:prSet/>
      <dgm:spPr/>
      <dgm:t>
        <a:bodyPr/>
        <a:lstStyle/>
        <a:p>
          <a:endParaRPr lang="en-IN"/>
        </a:p>
      </dgm:t>
    </dgm:pt>
    <dgm:pt modelId="{9A9FDFB9-765E-41B9-8972-EFAA2395B5DB}" type="sibTrans" cxnId="{49ED6246-3801-49E2-8A2C-254603AB247A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4E75C912-8E62-4F11-9129-11989129DABF}">
      <dgm:prSet phldrT="[Text]"/>
      <dgm:spPr/>
      <dgm:t>
        <a:bodyPr/>
        <a:lstStyle/>
        <a:p>
          <a:r>
            <a:rPr lang="en-IN" dirty="0"/>
            <a:t>Backend</a:t>
          </a:r>
        </a:p>
      </dgm:t>
    </dgm:pt>
    <dgm:pt modelId="{BEB9C2EB-0D55-472B-8C74-49187CADA254}" type="parTrans" cxnId="{8DCAB26E-BB15-4B11-9BF7-FFFA06F282BD}">
      <dgm:prSet/>
      <dgm:spPr/>
      <dgm:t>
        <a:bodyPr/>
        <a:lstStyle/>
        <a:p>
          <a:endParaRPr lang="en-IN"/>
        </a:p>
      </dgm:t>
    </dgm:pt>
    <dgm:pt modelId="{0502E154-3E2E-436F-8AAB-09BA4EC8CF47}" type="sibTrans" cxnId="{8DCAB26E-BB15-4B11-9BF7-FFFA06F282BD}">
      <dgm:prSet/>
      <dgm:spPr>
        <a:blipFill rotWithShape="1">
          <a:blip xmlns:r="http://schemas.openxmlformats.org/officeDocument/2006/relationships" r:embed="rId2"/>
          <a:srcRect/>
          <a:stretch>
            <a:fillRect l="-45000" r="-45000"/>
          </a:stretch>
        </a:blipFill>
      </dgm:spPr>
      <dgm:t>
        <a:bodyPr/>
        <a:lstStyle/>
        <a:p>
          <a:endParaRPr lang="en-IN"/>
        </a:p>
      </dgm:t>
    </dgm:pt>
    <dgm:pt modelId="{818D79A6-C39D-4E51-8A63-457EFF032A5B}">
      <dgm:prSet/>
      <dgm:spPr/>
      <dgm:t>
        <a:bodyPr/>
        <a:lstStyle/>
        <a:p>
          <a:r>
            <a:rPr lang="en-IN" dirty="0"/>
            <a:t>MySQL</a:t>
          </a:r>
        </a:p>
      </dgm:t>
    </dgm:pt>
    <dgm:pt modelId="{6E3BE162-3A9C-4FCC-88BC-3E37075ED167}" type="parTrans" cxnId="{D7152954-077F-4F69-9E2B-FF40BE57B5E4}">
      <dgm:prSet/>
      <dgm:spPr/>
      <dgm:t>
        <a:bodyPr/>
        <a:lstStyle/>
        <a:p>
          <a:endParaRPr lang="en-IN"/>
        </a:p>
      </dgm:t>
    </dgm:pt>
    <dgm:pt modelId="{20DC3BD8-31D9-4191-98A6-C02F74A25930}" type="sibTrans" cxnId="{D7152954-077F-4F69-9E2B-FF40BE57B5E4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7FC52516-A6A9-4310-8887-2F6FCF9B70B1}" type="pres">
      <dgm:prSet presAssocID="{D5B25A4B-8200-487B-8E9C-15EC905C2D4C}" presName="Name0" presStyleCnt="0">
        <dgm:presLayoutVars>
          <dgm:chMax val="7"/>
          <dgm:chPref val="7"/>
          <dgm:dir/>
        </dgm:presLayoutVars>
      </dgm:prSet>
      <dgm:spPr/>
    </dgm:pt>
    <dgm:pt modelId="{43FA7949-4F73-4D62-8866-B005FACF74D0}" type="pres">
      <dgm:prSet presAssocID="{D5B25A4B-8200-487B-8E9C-15EC905C2D4C}" presName="dot1" presStyleLbl="alignNode1" presStyleIdx="0" presStyleCnt="12"/>
      <dgm:spPr/>
    </dgm:pt>
    <dgm:pt modelId="{BFB390B2-4DEA-4872-AFF3-8945344B8433}" type="pres">
      <dgm:prSet presAssocID="{D5B25A4B-8200-487B-8E9C-15EC905C2D4C}" presName="dot2" presStyleLbl="alignNode1" presStyleIdx="1" presStyleCnt="12"/>
      <dgm:spPr/>
    </dgm:pt>
    <dgm:pt modelId="{22518625-340B-4DE5-8E1B-14DDEEE26B64}" type="pres">
      <dgm:prSet presAssocID="{D5B25A4B-8200-487B-8E9C-15EC905C2D4C}" presName="dot3" presStyleLbl="alignNode1" presStyleIdx="2" presStyleCnt="12"/>
      <dgm:spPr/>
    </dgm:pt>
    <dgm:pt modelId="{1206A459-C292-42F7-BA48-BF9255F45EF6}" type="pres">
      <dgm:prSet presAssocID="{D5B25A4B-8200-487B-8E9C-15EC905C2D4C}" presName="dot4" presStyleLbl="alignNode1" presStyleIdx="3" presStyleCnt="12"/>
      <dgm:spPr/>
    </dgm:pt>
    <dgm:pt modelId="{13043CA6-F4F1-45C1-9ECB-EF5A3A3AC09A}" type="pres">
      <dgm:prSet presAssocID="{D5B25A4B-8200-487B-8E9C-15EC905C2D4C}" presName="dot5" presStyleLbl="alignNode1" presStyleIdx="4" presStyleCnt="12"/>
      <dgm:spPr/>
    </dgm:pt>
    <dgm:pt modelId="{4101D547-920A-4224-904F-D244A0647874}" type="pres">
      <dgm:prSet presAssocID="{D5B25A4B-8200-487B-8E9C-15EC905C2D4C}" presName="dotArrow1" presStyleLbl="alignNode1" presStyleIdx="5" presStyleCnt="12"/>
      <dgm:spPr/>
    </dgm:pt>
    <dgm:pt modelId="{9D74D078-144C-4E80-B43A-CDF3D1FA8F6A}" type="pres">
      <dgm:prSet presAssocID="{D5B25A4B-8200-487B-8E9C-15EC905C2D4C}" presName="dotArrow2" presStyleLbl="alignNode1" presStyleIdx="6" presStyleCnt="12"/>
      <dgm:spPr/>
    </dgm:pt>
    <dgm:pt modelId="{8E372F30-3EF5-4A62-8F43-3783F17D52E8}" type="pres">
      <dgm:prSet presAssocID="{D5B25A4B-8200-487B-8E9C-15EC905C2D4C}" presName="dotArrow3" presStyleLbl="alignNode1" presStyleIdx="7" presStyleCnt="12"/>
      <dgm:spPr/>
    </dgm:pt>
    <dgm:pt modelId="{DB28A9B9-F4E1-4F79-8925-1B3138B06AA0}" type="pres">
      <dgm:prSet presAssocID="{D5B25A4B-8200-487B-8E9C-15EC905C2D4C}" presName="dotArrow4" presStyleLbl="alignNode1" presStyleIdx="8" presStyleCnt="12"/>
      <dgm:spPr/>
    </dgm:pt>
    <dgm:pt modelId="{5B748FD4-6B77-4C31-9AFC-E1D4DA09670B}" type="pres">
      <dgm:prSet presAssocID="{D5B25A4B-8200-487B-8E9C-15EC905C2D4C}" presName="dotArrow5" presStyleLbl="alignNode1" presStyleIdx="9" presStyleCnt="12"/>
      <dgm:spPr/>
    </dgm:pt>
    <dgm:pt modelId="{D54E57FB-FF19-4880-8D80-A8E7980C45BF}" type="pres">
      <dgm:prSet presAssocID="{D5B25A4B-8200-487B-8E9C-15EC905C2D4C}" presName="dotArrow6" presStyleLbl="alignNode1" presStyleIdx="10" presStyleCnt="12"/>
      <dgm:spPr/>
    </dgm:pt>
    <dgm:pt modelId="{FACCDB67-CAF2-4098-BD14-81FACE602BF0}" type="pres">
      <dgm:prSet presAssocID="{D5B25A4B-8200-487B-8E9C-15EC905C2D4C}" presName="dotArrow7" presStyleLbl="alignNode1" presStyleIdx="11" presStyleCnt="12"/>
      <dgm:spPr/>
    </dgm:pt>
    <dgm:pt modelId="{EE1DD3E9-7EEF-45CF-AFEB-14B8316DD611}" type="pres">
      <dgm:prSet presAssocID="{315CFB02-2EDF-490D-BE11-42D8639EC073}" presName="parTx1" presStyleLbl="node1" presStyleIdx="0" presStyleCnt="3"/>
      <dgm:spPr/>
    </dgm:pt>
    <dgm:pt modelId="{1473D450-0543-41AD-82D3-1A7E1DA97AF0}" type="pres">
      <dgm:prSet presAssocID="{9A9FDFB9-765E-41B9-8972-EFAA2395B5DB}" presName="picture1" presStyleCnt="0"/>
      <dgm:spPr/>
    </dgm:pt>
    <dgm:pt modelId="{85A00522-286F-4B79-93B4-F8DB29525009}" type="pres">
      <dgm:prSet presAssocID="{9A9FDFB9-765E-41B9-8972-EFAA2395B5DB}" presName="imageRepeatNode" presStyleLbl="fgImgPlace1" presStyleIdx="0" presStyleCnt="3" custLinFactNeighborX="495" custLinFactNeighborY="-1488"/>
      <dgm:spPr/>
    </dgm:pt>
    <dgm:pt modelId="{6EF762D7-C9A5-49E5-8A53-AE296B8B801B}" type="pres">
      <dgm:prSet presAssocID="{818D79A6-C39D-4E51-8A63-457EFF032A5B}" presName="parTx2" presStyleLbl="node1" presStyleIdx="1" presStyleCnt="3"/>
      <dgm:spPr/>
    </dgm:pt>
    <dgm:pt modelId="{49541010-4790-43EB-8A9A-ECD37C8404FE}" type="pres">
      <dgm:prSet presAssocID="{20DC3BD8-31D9-4191-98A6-C02F74A25930}" presName="picture2" presStyleCnt="0"/>
      <dgm:spPr/>
    </dgm:pt>
    <dgm:pt modelId="{BC3C3EC4-F231-4134-8B2E-2FC8A9BB30F7}" type="pres">
      <dgm:prSet presAssocID="{20DC3BD8-31D9-4191-98A6-C02F74A25930}" presName="imageRepeatNode" presStyleLbl="fgImgPlace1" presStyleIdx="1" presStyleCnt="3"/>
      <dgm:spPr/>
    </dgm:pt>
    <dgm:pt modelId="{479D8C6C-CD51-4CDB-978A-FBA445E7F7C1}" type="pres">
      <dgm:prSet presAssocID="{4E75C912-8E62-4F11-9129-11989129DABF}" presName="parTx3" presStyleLbl="node1" presStyleIdx="2" presStyleCnt="3"/>
      <dgm:spPr/>
    </dgm:pt>
    <dgm:pt modelId="{DA1C8BA1-EDC9-4DA3-BE57-199995094B0F}" type="pres">
      <dgm:prSet presAssocID="{0502E154-3E2E-436F-8AAB-09BA4EC8CF47}" presName="picture3" presStyleCnt="0"/>
      <dgm:spPr/>
    </dgm:pt>
    <dgm:pt modelId="{9F5F7AF3-F6C1-4FF0-B803-5D53608E1790}" type="pres">
      <dgm:prSet presAssocID="{0502E154-3E2E-436F-8AAB-09BA4EC8CF47}" presName="imageRepeatNode" presStyleLbl="fgImgPlace1" presStyleIdx="2" presStyleCnt="3" custLinFactNeighborX="-1794" custLinFactNeighborY="1470"/>
      <dgm:spPr/>
    </dgm:pt>
  </dgm:ptLst>
  <dgm:cxnLst>
    <dgm:cxn modelId="{3198C91D-8A2F-41B7-8B57-0AA29DF3D60F}" type="presOf" srcId="{0502E154-3E2E-436F-8AAB-09BA4EC8CF47}" destId="{9F5F7AF3-F6C1-4FF0-B803-5D53608E1790}" srcOrd="0" destOrd="0" presId="urn:microsoft.com/office/officeart/2008/layout/AscendingPictureAccentProcess"/>
    <dgm:cxn modelId="{6FC20D3D-D5C2-45DE-A4CB-11E7AB9DC5BF}" type="presOf" srcId="{818D79A6-C39D-4E51-8A63-457EFF032A5B}" destId="{6EF762D7-C9A5-49E5-8A53-AE296B8B801B}" srcOrd="0" destOrd="0" presId="urn:microsoft.com/office/officeart/2008/layout/AscendingPictureAccentProcess"/>
    <dgm:cxn modelId="{062ED263-55A5-4731-872C-460594CC66A3}" type="presOf" srcId="{9A9FDFB9-765E-41B9-8972-EFAA2395B5DB}" destId="{85A00522-286F-4B79-93B4-F8DB29525009}" srcOrd="0" destOrd="0" presId="urn:microsoft.com/office/officeart/2008/layout/AscendingPictureAccentProcess"/>
    <dgm:cxn modelId="{49ED6246-3801-49E2-8A2C-254603AB247A}" srcId="{D5B25A4B-8200-487B-8E9C-15EC905C2D4C}" destId="{315CFB02-2EDF-490D-BE11-42D8639EC073}" srcOrd="0" destOrd="0" parTransId="{B8AF2C96-0663-485D-B951-DBEF72B9F94B}" sibTransId="{9A9FDFB9-765E-41B9-8972-EFAA2395B5DB}"/>
    <dgm:cxn modelId="{B9A2A246-7741-46A7-AE41-EAF9001599B7}" type="presOf" srcId="{315CFB02-2EDF-490D-BE11-42D8639EC073}" destId="{EE1DD3E9-7EEF-45CF-AFEB-14B8316DD611}" srcOrd="0" destOrd="0" presId="urn:microsoft.com/office/officeart/2008/layout/AscendingPictureAccentProcess"/>
    <dgm:cxn modelId="{8DCAB26E-BB15-4B11-9BF7-FFFA06F282BD}" srcId="{D5B25A4B-8200-487B-8E9C-15EC905C2D4C}" destId="{4E75C912-8E62-4F11-9129-11989129DABF}" srcOrd="2" destOrd="0" parTransId="{BEB9C2EB-0D55-472B-8C74-49187CADA254}" sibTransId="{0502E154-3E2E-436F-8AAB-09BA4EC8CF47}"/>
    <dgm:cxn modelId="{D7152954-077F-4F69-9E2B-FF40BE57B5E4}" srcId="{D5B25A4B-8200-487B-8E9C-15EC905C2D4C}" destId="{818D79A6-C39D-4E51-8A63-457EFF032A5B}" srcOrd="1" destOrd="0" parTransId="{6E3BE162-3A9C-4FCC-88BC-3E37075ED167}" sibTransId="{20DC3BD8-31D9-4191-98A6-C02F74A25930}"/>
    <dgm:cxn modelId="{A7771888-02CC-47E6-845E-F4819FE4625D}" type="presOf" srcId="{20DC3BD8-31D9-4191-98A6-C02F74A25930}" destId="{BC3C3EC4-F231-4134-8B2E-2FC8A9BB30F7}" srcOrd="0" destOrd="0" presId="urn:microsoft.com/office/officeart/2008/layout/AscendingPictureAccentProcess"/>
    <dgm:cxn modelId="{FEF40DB6-5985-4749-8574-F2758B5C0596}" type="presOf" srcId="{4E75C912-8E62-4F11-9129-11989129DABF}" destId="{479D8C6C-CD51-4CDB-978A-FBA445E7F7C1}" srcOrd="0" destOrd="0" presId="urn:microsoft.com/office/officeart/2008/layout/AscendingPictureAccentProcess"/>
    <dgm:cxn modelId="{2B5780EA-80D6-4E97-BF0C-ADC9483BD26A}" type="presOf" srcId="{D5B25A4B-8200-487B-8E9C-15EC905C2D4C}" destId="{7FC52516-A6A9-4310-8887-2F6FCF9B70B1}" srcOrd="0" destOrd="0" presId="urn:microsoft.com/office/officeart/2008/layout/AscendingPictureAccentProcess"/>
    <dgm:cxn modelId="{7DE53BA1-BF4B-40F4-AEEF-AA45717C55C1}" type="presParOf" srcId="{7FC52516-A6A9-4310-8887-2F6FCF9B70B1}" destId="{43FA7949-4F73-4D62-8866-B005FACF74D0}" srcOrd="0" destOrd="0" presId="urn:microsoft.com/office/officeart/2008/layout/AscendingPictureAccentProcess"/>
    <dgm:cxn modelId="{1A29AFC3-CC0A-4C14-ABAB-B9AAC9A1AF5C}" type="presParOf" srcId="{7FC52516-A6A9-4310-8887-2F6FCF9B70B1}" destId="{BFB390B2-4DEA-4872-AFF3-8945344B8433}" srcOrd="1" destOrd="0" presId="urn:microsoft.com/office/officeart/2008/layout/AscendingPictureAccentProcess"/>
    <dgm:cxn modelId="{83BEF3F2-7B36-4B0C-9561-109EF706664B}" type="presParOf" srcId="{7FC52516-A6A9-4310-8887-2F6FCF9B70B1}" destId="{22518625-340B-4DE5-8E1B-14DDEEE26B64}" srcOrd="2" destOrd="0" presId="urn:microsoft.com/office/officeart/2008/layout/AscendingPictureAccentProcess"/>
    <dgm:cxn modelId="{A0E5249E-F2FA-49F8-A27A-99BEAB75C415}" type="presParOf" srcId="{7FC52516-A6A9-4310-8887-2F6FCF9B70B1}" destId="{1206A459-C292-42F7-BA48-BF9255F45EF6}" srcOrd="3" destOrd="0" presId="urn:microsoft.com/office/officeart/2008/layout/AscendingPictureAccentProcess"/>
    <dgm:cxn modelId="{D468E7F6-9FE3-4CE5-A7C6-F325BDFC665F}" type="presParOf" srcId="{7FC52516-A6A9-4310-8887-2F6FCF9B70B1}" destId="{13043CA6-F4F1-45C1-9ECB-EF5A3A3AC09A}" srcOrd="4" destOrd="0" presId="urn:microsoft.com/office/officeart/2008/layout/AscendingPictureAccentProcess"/>
    <dgm:cxn modelId="{C6242AC7-0FE2-4DA8-B142-248F1E2F0066}" type="presParOf" srcId="{7FC52516-A6A9-4310-8887-2F6FCF9B70B1}" destId="{4101D547-920A-4224-904F-D244A0647874}" srcOrd="5" destOrd="0" presId="urn:microsoft.com/office/officeart/2008/layout/AscendingPictureAccentProcess"/>
    <dgm:cxn modelId="{4B42E8B7-5CFD-46AE-A358-F597E63530BF}" type="presParOf" srcId="{7FC52516-A6A9-4310-8887-2F6FCF9B70B1}" destId="{9D74D078-144C-4E80-B43A-CDF3D1FA8F6A}" srcOrd="6" destOrd="0" presId="urn:microsoft.com/office/officeart/2008/layout/AscendingPictureAccentProcess"/>
    <dgm:cxn modelId="{F4902024-512F-436B-B83D-B667E4780562}" type="presParOf" srcId="{7FC52516-A6A9-4310-8887-2F6FCF9B70B1}" destId="{8E372F30-3EF5-4A62-8F43-3783F17D52E8}" srcOrd="7" destOrd="0" presId="urn:microsoft.com/office/officeart/2008/layout/AscendingPictureAccentProcess"/>
    <dgm:cxn modelId="{88150EC6-F310-4BB4-A43F-032429C7F395}" type="presParOf" srcId="{7FC52516-A6A9-4310-8887-2F6FCF9B70B1}" destId="{DB28A9B9-F4E1-4F79-8925-1B3138B06AA0}" srcOrd="8" destOrd="0" presId="urn:microsoft.com/office/officeart/2008/layout/AscendingPictureAccentProcess"/>
    <dgm:cxn modelId="{280CF345-8D92-496C-AF56-360FE34B445A}" type="presParOf" srcId="{7FC52516-A6A9-4310-8887-2F6FCF9B70B1}" destId="{5B748FD4-6B77-4C31-9AFC-E1D4DA09670B}" srcOrd="9" destOrd="0" presId="urn:microsoft.com/office/officeart/2008/layout/AscendingPictureAccentProcess"/>
    <dgm:cxn modelId="{6C5C1438-8C78-4C25-9D45-F53AD5386CE0}" type="presParOf" srcId="{7FC52516-A6A9-4310-8887-2F6FCF9B70B1}" destId="{D54E57FB-FF19-4880-8D80-A8E7980C45BF}" srcOrd="10" destOrd="0" presId="urn:microsoft.com/office/officeart/2008/layout/AscendingPictureAccentProcess"/>
    <dgm:cxn modelId="{48AF876C-70DC-4624-AAB0-F1EAA648256F}" type="presParOf" srcId="{7FC52516-A6A9-4310-8887-2F6FCF9B70B1}" destId="{FACCDB67-CAF2-4098-BD14-81FACE602BF0}" srcOrd="11" destOrd="0" presId="urn:microsoft.com/office/officeart/2008/layout/AscendingPictureAccentProcess"/>
    <dgm:cxn modelId="{CCB93B06-3933-41B3-A7B5-DDFA39BDA8A8}" type="presParOf" srcId="{7FC52516-A6A9-4310-8887-2F6FCF9B70B1}" destId="{EE1DD3E9-7EEF-45CF-AFEB-14B8316DD611}" srcOrd="12" destOrd="0" presId="urn:microsoft.com/office/officeart/2008/layout/AscendingPictureAccentProcess"/>
    <dgm:cxn modelId="{C4C03490-1CF3-4986-BAF5-69B0BC1BEF46}" type="presParOf" srcId="{7FC52516-A6A9-4310-8887-2F6FCF9B70B1}" destId="{1473D450-0543-41AD-82D3-1A7E1DA97AF0}" srcOrd="13" destOrd="0" presId="urn:microsoft.com/office/officeart/2008/layout/AscendingPictureAccentProcess"/>
    <dgm:cxn modelId="{0FF5DF93-7349-4833-A0FA-0A1E8349B301}" type="presParOf" srcId="{1473D450-0543-41AD-82D3-1A7E1DA97AF0}" destId="{85A00522-286F-4B79-93B4-F8DB29525009}" srcOrd="0" destOrd="0" presId="urn:microsoft.com/office/officeart/2008/layout/AscendingPictureAccentProcess"/>
    <dgm:cxn modelId="{12BFA44E-2E6D-43D9-BD97-16F560E7547E}" type="presParOf" srcId="{7FC52516-A6A9-4310-8887-2F6FCF9B70B1}" destId="{6EF762D7-C9A5-49E5-8A53-AE296B8B801B}" srcOrd="14" destOrd="0" presId="urn:microsoft.com/office/officeart/2008/layout/AscendingPictureAccentProcess"/>
    <dgm:cxn modelId="{7AA8C584-0CF7-478A-A987-5A8E2F90C749}" type="presParOf" srcId="{7FC52516-A6A9-4310-8887-2F6FCF9B70B1}" destId="{49541010-4790-43EB-8A9A-ECD37C8404FE}" srcOrd="15" destOrd="0" presId="urn:microsoft.com/office/officeart/2008/layout/AscendingPictureAccentProcess"/>
    <dgm:cxn modelId="{FF64F8FA-A5CF-45AE-BD4F-E17FB76B7495}" type="presParOf" srcId="{49541010-4790-43EB-8A9A-ECD37C8404FE}" destId="{BC3C3EC4-F231-4134-8B2E-2FC8A9BB30F7}" srcOrd="0" destOrd="0" presId="urn:microsoft.com/office/officeart/2008/layout/AscendingPictureAccentProcess"/>
    <dgm:cxn modelId="{7E761473-730A-4726-8322-8E9910EF26D8}" type="presParOf" srcId="{7FC52516-A6A9-4310-8887-2F6FCF9B70B1}" destId="{479D8C6C-CD51-4CDB-978A-FBA445E7F7C1}" srcOrd="16" destOrd="0" presId="urn:microsoft.com/office/officeart/2008/layout/AscendingPictureAccentProcess"/>
    <dgm:cxn modelId="{3E8D6E39-347D-4351-A715-E3403131079C}" type="presParOf" srcId="{7FC52516-A6A9-4310-8887-2F6FCF9B70B1}" destId="{DA1C8BA1-EDC9-4DA3-BE57-199995094B0F}" srcOrd="17" destOrd="0" presId="urn:microsoft.com/office/officeart/2008/layout/AscendingPictureAccentProcess"/>
    <dgm:cxn modelId="{D43D0718-3A7B-4641-A6E9-2B13BE740CC0}" type="presParOf" srcId="{DA1C8BA1-EDC9-4DA3-BE57-199995094B0F}" destId="{9F5F7AF3-F6C1-4FF0-B803-5D53608E1790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D9685-0771-46C8-8373-30B10CE6FAC6}">
      <dsp:nvSpPr>
        <dsp:cNvPr id="0" name=""/>
        <dsp:cNvSpPr/>
      </dsp:nvSpPr>
      <dsp:spPr>
        <a:xfrm>
          <a:off x="1268609" y="2910474"/>
          <a:ext cx="80202" cy="802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94AC37-42A1-4FD8-B9DC-D09207EE2417}">
      <dsp:nvSpPr>
        <dsp:cNvPr id="0" name=""/>
        <dsp:cNvSpPr/>
      </dsp:nvSpPr>
      <dsp:spPr>
        <a:xfrm>
          <a:off x="1117427" y="2983252"/>
          <a:ext cx="80202" cy="80202"/>
        </a:xfrm>
        <a:prstGeom prst="ellipse">
          <a:avLst/>
        </a:prstGeom>
        <a:solidFill>
          <a:schemeClr val="accent2">
            <a:hueOff val="3214"/>
            <a:satOff val="-3135"/>
            <a:lumOff val="-161"/>
            <a:alphaOff val="0"/>
          </a:schemeClr>
        </a:solidFill>
        <a:ln w="15875" cap="rnd" cmpd="sng" algn="ctr">
          <a:solidFill>
            <a:schemeClr val="accent2">
              <a:hueOff val="3214"/>
              <a:satOff val="-3135"/>
              <a:lumOff val="-1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51EF1-C14E-4226-BCFD-3B5C4FB7047E}">
      <dsp:nvSpPr>
        <dsp:cNvPr id="0" name=""/>
        <dsp:cNvSpPr/>
      </dsp:nvSpPr>
      <dsp:spPr>
        <a:xfrm>
          <a:off x="959026" y="3040738"/>
          <a:ext cx="80202" cy="80202"/>
        </a:xfrm>
        <a:prstGeom prst="ellipse">
          <a:avLst/>
        </a:prstGeom>
        <a:solidFill>
          <a:schemeClr val="accent2">
            <a:hueOff val="6428"/>
            <a:satOff val="-6270"/>
            <a:lumOff val="-321"/>
            <a:alphaOff val="0"/>
          </a:schemeClr>
        </a:solidFill>
        <a:ln w="15875" cap="rnd" cmpd="sng" algn="ctr">
          <a:solidFill>
            <a:schemeClr val="accent2">
              <a:hueOff val="6428"/>
              <a:satOff val="-6270"/>
              <a:lumOff val="-3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9A11C-6A3F-4FD8-B099-D63BA1BA4154}">
      <dsp:nvSpPr>
        <dsp:cNvPr id="0" name=""/>
        <dsp:cNvSpPr/>
      </dsp:nvSpPr>
      <dsp:spPr>
        <a:xfrm>
          <a:off x="1994446" y="2068006"/>
          <a:ext cx="80202" cy="80202"/>
        </a:xfrm>
        <a:prstGeom prst="ellipse">
          <a:avLst/>
        </a:prstGeom>
        <a:solidFill>
          <a:schemeClr val="accent2">
            <a:hueOff val="9642"/>
            <a:satOff val="-9406"/>
            <a:lumOff val="-482"/>
            <a:alphaOff val="0"/>
          </a:schemeClr>
        </a:solidFill>
        <a:ln w="15875" cap="rnd" cmpd="sng" algn="ctr">
          <a:solidFill>
            <a:schemeClr val="accent2">
              <a:hueOff val="9642"/>
              <a:satOff val="-9406"/>
              <a:lumOff val="-4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624DB-4DD9-4025-8E47-B972E251D0D3}">
      <dsp:nvSpPr>
        <dsp:cNvPr id="0" name=""/>
        <dsp:cNvSpPr/>
      </dsp:nvSpPr>
      <dsp:spPr>
        <a:xfrm>
          <a:off x="1933491" y="2216111"/>
          <a:ext cx="80202" cy="80202"/>
        </a:xfrm>
        <a:prstGeom prst="ellipse">
          <a:avLst/>
        </a:prstGeom>
        <a:solidFill>
          <a:schemeClr val="accent2">
            <a:hueOff val="12856"/>
            <a:satOff val="-12541"/>
            <a:lumOff val="-642"/>
            <a:alphaOff val="0"/>
          </a:schemeClr>
        </a:solidFill>
        <a:ln w="15875" cap="rnd" cmpd="sng" algn="ctr">
          <a:solidFill>
            <a:schemeClr val="accent2">
              <a:hueOff val="12856"/>
              <a:satOff val="-12541"/>
              <a:lumOff val="-6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E245DE-4541-43B5-9BE1-2556E91027EF}">
      <dsp:nvSpPr>
        <dsp:cNvPr id="0" name=""/>
        <dsp:cNvSpPr/>
      </dsp:nvSpPr>
      <dsp:spPr>
        <a:xfrm>
          <a:off x="1890182" y="953117"/>
          <a:ext cx="80202" cy="80202"/>
        </a:xfrm>
        <a:prstGeom prst="ellipse">
          <a:avLst/>
        </a:prstGeom>
        <a:solidFill>
          <a:schemeClr val="accent2">
            <a:hueOff val="16070"/>
            <a:satOff val="-15676"/>
            <a:lumOff val="-803"/>
            <a:alphaOff val="0"/>
          </a:schemeClr>
        </a:solidFill>
        <a:ln w="15875" cap="rnd" cmpd="sng" algn="ctr">
          <a:solidFill>
            <a:schemeClr val="accent2">
              <a:hueOff val="16070"/>
              <a:satOff val="-15676"/>
              <a:lumOff val="-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1FDD8-EFFC-4257-A8B2-5BEAEEB65A30}">
      <dsp:nvSpPr>
        <dsp:cNvPr id="0" name=""/>
        <dsp:cNvSpPr/>
      </dsp:nvSpPr>
      <dsp:spPr>
        <a:xfrm>
          <a:off x="2001664" y="882322"/>
          <a:ext cx="80202" cy="80202"/>
        </a:xfrm>
        <a:prstGeom prst="ellipse">
          <a:avLst/>
        </a:prstGeom>
        <a:solidFill>
          <a:schemeClr val="accent2">
            <a:hueOff val="19284"/>
            <a:satOff val="-18811"/>
            <a:lumOff val="-963"/>
            <a:alphaOff val="0"/>
          </a:schemeClr>
        </a:solidFill>
        <a:ln w="15875" cap="rnd" cmpd="sng" algn="ctr">
          <a:solidFill>
            <a:schemeClr val="accent2">
              <a:hueOff val="19284"/>
              <a:satOff val="-18811"/>
              <a:lumOff val="-9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AC87FC-3BB9-475F-9EC8-35929BA17E3A}">
      <dsp:nvSpPr>
        <dsp:cNvPr id="0" name=""/>
        <dsp:cNvSpPr/>
      </dsp:nvSpPr>
      <dsp:spPr>
        <a:xfrm>
          <a:off x="2113146" y="811526"/>
          <a:ext cx="80202" cy="80202"/>
        </a:xfrm>
        <a:prstGeom prst="ellipse">
          <a:avLst/>
        </a:prstGeom>
        <a:solidFill>
          <a:schemeClr val="accent2">
            <a:hueOff val="22497"/>
            <a:satOff val="-21946"/>
            <a:lumOff val="-1124"/>
            <a:alphaOff val="0"/>
          </a:schemeClr>
        </a:solidFill>
        <a:ln w="15875" cap="rnd" cmpd="sng" algn="ctr">
          <a:solidFill>
            <a:schemeClr val="accent2">
              <a:hueOff val="22497"/>
              <a:satOff val="-21946"/>
              <a:lumOff val="-11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40FBB-F6AE-4EB0-AC63-F086D5AA5C55}">
      <dsp:nvSpPr>
        <dsp:cNvPr id="0" name=""/>
        <dsp:cNvSpPr/>
      </dsp:nvSpPr>
      <dsp:spPr>
        <a:xfrm>
          <a:off x="2224628" y="882322"/>
          <a:ext cx="80202" cy="80202"/>
        </a:xfrm>
        <a:prstGeom prst="ellipse">
          <a:avLst/>
        </a:prstGeom>
        <a:solidFill>
          <a:schemeClr val="accent2">
            <a:hueOff val="25711"/>
            <a:satOff val="-25081"/>
            <a:lumOff val="-1284"/>
            <a:alphaOff val="0"/>
          </a:schemeClr>
        </a:solidFill>
        <a:ln w="15875" cap="rnd" cmpd="sng" algn="ctr">
          <a:solidFill>
            <a:schemeClr val="accent2">
              <a:hueOff val="25711"/>
              <a:satOff val="-25081"/>
              <a:lumOff val="-12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40A42-4D12-4184-8BB4-DDEC2EBD51F2}">
      <dsp:nvSpPr>
        <dsp:cNvPr id="0" name=""/>
        <dsp:cNvSpPr/>
      </dsp:nvSpPr>
      <dsp:spPr>
        <a:xfrm>
          <a:off x="2336110" y="953117"/>
          <a:ext cx="80202" cy="80202"/>
        </a:xfrm>
        <a:prstGeom prst="ellipse">
          <a:avLst/>
        </a:prstGeom>
        <a:solidFill>
          <a:schemeClr val="accent2">
            <a:hueOff val="28925"/>
            <a:satOff val="-28217"/>
            <a:lumOff val="-1445"/>
            <a:alphaOff val="0"/>
          </a:schemeClr>
        </a:solidFill>
        <a:ln w="15875" cap="rnd" cmpd="sng" algn="ctr">
          <a:solidFill>
            <a:schemeClr val="accent2">
              <a:hueOff val="28925"/>
              <a:satOff val="-28217"/>
              <a:lumOff val="-14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E5F85-1C8B-4359-A561-8A6428EA1B56}">
      <dsp:nvSpPr>
        <dsp:cNvPr id="0" name=""/>
        <dsp:cNvSpPr/>
      </dsp:nvSpPr>
      <dsp:spPr>
        <a:xfrm>
          <a:off x="2113146" y="960763"/>
          <a:ext cx="80202" cy="80202"/>
        </a:xfrm>
        <a:prstGeom prst="ellipse">
          <a:avLst/>
        </a:prstGeom>
        <a:solidFill>
          <a:schemeClr val="accent2">
            <a:hueOff val="32139"/>
            <a:satOff val="-31352"/>
            <a:lumOff val="-1605"/>
            <a:alphaOff val="0"/>
          </a:schemeClr>
        </a:solidFill>
        <a:ln w="15875" cap="rnd" cmpd="sng" algn="ctr">
          <a:solidFill>
            <a:schemeClr val="accent2">
              <a:hueOff val="32139"/>
              <a:satOff val="-31352"/>
              <a:lumOff val="-16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717DF-58B7-4D01-8D48-EDC2036496C2}">
      <dsp:nvSpPr>
        <dsp:cNvPr id="0" name=""/>
        <dsp:cNvSpPr/>
      </dsp:nvSpPr>
      <dsp:spPr>
        <a:xfrm>
          <a:off x="2113146" y="1110283"/>
          <a:ext cx="80202" cy="80202"/>
        </a:xfrm>
        <a:prstGeom prst="ellipse">
          <a:avLst/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5875" cap="rnd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C1A58-C960-4899-81FC-01A3A5941707}">
      <dsp:nvSpPr>
        <dsp:cNvPr id="0" name=""/>
        <dsp:cNvSpPr/>
      </dsp:nvSpPr>
      <dsp:spPr>
        <a:xfrm>
          <a:off x="616960" y="3211386"/>
          <a:ext cx="1729976" cy="4638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178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Angular JS </a:t>
          </a:r>
        </a:p>
      </dsp:txBody>
      <dsp:txXfrm>
        <a:off x="639603" y="3234029"/>
        <a:ext cx="1684690" cy="418566"/>
      </dsp:txXfrm>
    </dsp:sp>
    <dsp:sp modelId="{4904AAD1-FEAC-45BD-8684-9A9E9699C812}">
      <dsp:nvSpPr>
        <dsp:cNvPr id="0" name=""/>
        <dsp:cNvSpPr/>
      </dsp:nvSpPr>
      <dsp:spPr>
        <a:xfrm>
          <a:off x="88423" y="2756595"/>
          <a:ext cx="802029" cy="801972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32000" r="-32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8AC101-5336-4DD4-BD1D-B9BC1863E823}">
      <dsp:nvSpPr>
        <dsp:cNvPr id="0" name=""/>
        <dsp:cNvSpPr/>
      </dsp:nvSpPr>
      <dsp:spPr>
        <a:xfrm>
          <a:off x="1680852" y="2609057"/>
          <a:ext cx="1729976" cy="463852"/>
        </a:xfrm>
        <a:prstGeom prst="roundRect">
          <a:avLst/>
        </a:prstGeom>
        <a:solidFill>
          <a:schemeClr val="accent2">
            <a:hueOff val="17677"/>
            <a:satOff val="-17244"/>
            <a:lumOff val="-88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178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Node JS</a:t>
          </a:r>
        </a:p>
      </dsp:txBody>
      <dsp:txXfrm>
        <a:off x="1703495" y="2631700"/>
        <a:ext cx="1684690" cy="418566"/>
      </dsp:txXfrm>
    </dsp:sp>
    <dsp:sp modelId="{F092F339-A2E7-4D58-B96E-8C4747F158C5}">
      <dsp:nvSpPr>
        <dsp:cNvPr id="0" name=""/>
        <dsp:cNvSpPr/>
      </dsp:nvSpPr>
      <dsp:spPr>
        <a:xfrm>
          <a:off x="1136972" y="2100302"/>
          <a:ext cx="804643" cy="801972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39000" r="-39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063823-57CD-4640-939F-A52657910BC6}">
      <dsp:nvSpPr>
        <dsp:cNvPr id="0" name=""/>
        <dsp:cNvSpPr/>
      </dsp:nvSpPr>
      <dsp:spPr>
        <a:xfrm>
          <a:off x="2191745" y="1695511"/>
          <a:ext cx="1729976" cy="463852"/>
        </a:xfrm>
        <a:prstGeom prst="roundRect">
          <a:avLst/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178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Frontend</a:t>
          </a:r>
        </a:p>
      </dsp:txBody>
      <dsp:txXfrm>
        <a:off x="2214388" y="1718154"/>
        <a:ext cx="1684690" cy="418566"/>
      </dsp:txXfrm>
    </dsp:sp>
    <dsp:sp modelId="{F935F655-BFC0-4686-9831-13B317D965C1}">
      <dsp:nvSpPr>
        <dsp:cNvPr id="0" name=""/>
        <dsp:cNvSpPr/>
      </dsp:nvSpPr>
      <dsp:spPr>
        <a:xfrm>
          <a:off x="1703141" y="1258708"/>
          <a:ext cx="802029" cy="80197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A7949-4F73-4D62-8866-B005FACF74D0}">
      <dsp:nvSpPr>
        <dsp:cNvPr id="0" name=""/>
        <dsp:cNvSpPr/>
      </dsp:nvSpPr>
      <dsp:spPr>
        <a:xfrm>
          <a:off x="1354596" y="3426545"/>
          <a:ext cx="85639" cy="856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390B2-4DEA-4872-AFF3-8945344B8433}">
      <dsp:nvSpPr>
        <dsp:cNvPr id="0" name=""/>
        <dsp:cNvSpPr/>
      </dsp:nvSpPr>
      <dsp:spPr>
        <a:xfrm>
          <a:off x="1193166" y="3504256"/>
          <a:ext cx="85639" cy="85639"/>
        </a:xfrm>
        <a:prstGeom prst="ellipse">
          <a:avLst/>
        </a:prstGeom>
        <a:solidFill>
          <a:schemeClr val="accent4">
            <a:hueOff val="-75553"/>
            <a:satOff val="-484"/>
            <a:lumOff val="125"/>
            <a:alphaOff val="0"/>
          </a:schemeClr>
        </a:solidFill>
        <a:ln w="15875" cap="rnd" cmpd="sng" algn="ctr">
          <a:solidFill>
            <a:schemeClr val="accent4">
              <a:hueOff val="-75553"/>
              <a:satOff val="-484"/>
              <a:lumOff val="1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518625-340B-4DE5-8E1B-14DDEEE26B64}">
      <dsp:nvSpPr>
        <dsp:cNvPr id="0" name=""/>
        <dsp:cNvSpPr/>
      </dsp:nvSpPr>
      <dsp:spPr>
        <a:xfrm>
          <a:off x="1024029" y="3565638"/>
          <a:ext cx="85639" cy="85639"/>
        </a:xfrm>
        <a:prstGeom prst="ellipse">
          <a:avLst/>
        </a:prstGeom>
        <a:solidFill>
          <a:schemeClr val="accent4">
            <a:hueOff val="-151106"/>
            <a:satOff val="-969"/>
            <a:lumOff val="250"/>
            <a:alphaOff val="0"/>
          </a:schemeClr>
        </a:solidFill>
        <a:ln w="15875" cap="rnd" cmpd="sng" algn="ctr">
          <a:solidFill>
            <a:schemeClr val="accent4">
              <a:hueOff val="-151106"/>
              <a:satOff val="-969"/>
              <a:lumOff val="2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6A459-C292-42F7-BA48-BF9255F45EF6}">
      <dsp:nvSpPr>
        <dsp:cNvPr id="0" name=""/>
        <dsp:cNvSpPr/>
      </dsp:nvSpPr>
      <dsp:spPr>
        <a:xfrm>
          <a:off x="2129629" y="2526975"/>
          <a:ext cx="85639" cy="85639"/>
        </a:xfrm>
        <a:prstGeom prst="ellipse">
          <a:avLst/>
        </a:prstGeom>
        <a:solidFill>
          <a:schemeClr val="accent4">
            <a:hueOff val="-226660"/>
            <a:satOff val="-1453"/>
            <a:lumOff val="375"/>
            <a:alphaOff val="0"/>
          </a:schemeClr>
        </a:solidFill>
        <a:ln w="15875" cap="rnd" cmpd="sng" algn="ctr">
          <a:solidFill>
            <a:schemeClr val="accent4">
              <a:hueOff val="-226660"/>
              <a:satOff val="-1453"/>
              <a:lumOff val="3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43CA6-F4F1-45C1-9ECB-EF5A3A3AC09A}">
      <dsp:nvSpPr>
        <dsp:cNvPr id="0" name=""/>
        <dsp:cNvSpPr/>
      </dsp:nvSpPr>
      <dsp:spPr>
        <a:xfrm>
          <a:off x="2064544" y="2685118"/>
          <a:ext cx="85639" cy="85639"/>
        </a:xfrm>
        <a:prstGeom prst="ellipse">
          <a:avLst/>
        </a:prstGeom>
        <a:solidFill>
          <a:schemeClr val="accent4">
            <a:hueOff val="-302213"/>
            <a:satOff val="-1938"/>
            <a:lumOff val="500"/>
            <a:alphaOff val="0"/>
          </a:schemeClr>
        </a:solidFill>
        <a:ln w="15875" cap="rnd" cmpd="sng" algn="ctr">
          <a:solidFill>
            <a:schemeClr val="accent4">
              <a:hueOff val="-302213"/>
              <a:satOff val="-1938"/>
              <a:lumOff val="5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1D547-920A-4224-904F-D244A0647874}">
      <dsp:nvSpPr>
        <dsp:cNvPr id="0" name=""/>
        <dsp:cNvSpPr/>
      </dsp:nvSpPr>
      <dsp:spPr>
        <a:xfrm>
          <a:off x="2018299" y="1336518"/>
          <a:ext cx="85639" cy="85639"/>
        </a:xfrm>
        <a:prstGeom prst="ellipse">
          <a:avLst/>
        </a:prstGeom>
        <a:solidFill>
          <a:schemeClr val="accent4">
            <a:hueOff val="-377766"/>
            <a:satOff val="-2422"/>
            <a:lumOff val="625"/>
            <a:alphaOff val="0"/>
          </a:schemeClr>
        </a:solidFill>
        <a:ln w="15875" cap="rnd" cmpd="sng" algn="ctr">
          <a:solidFill>
            <a:schemeClr val="accent4">
              <a:hueOff val="-377766"/>
              <a:satOff val="-2422"/>
              <a:lumOff val="6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4D078-144C-4E80-B43A-CDF3D1FA8F6A}">
      <dsp:nvSpPr>
        <dsp:cNvPr id="0" name=""/>
        <dsp:cNvSpPr/>
      </dsp:nvSpPr>
      <dsp:spPr>
        <a:xfrm>
          <a:off x="2137337" y="1260924"/>
          <a:ext cx="85639" cy="85639"/>
        </a:xfrm>
        <a:prstGeom prst="ellipse">
          <a:avLst/>
        </a:prstGeom>
        <a:solidFill>
          <a:schemeClr val="accent4">
            <a:hueOff val="-453319"/>
            <a:satOff val="-2907"/>
            <a:lumOff val="749"/>
            <a:alphaOff val="0"/>
          </a:schemeClr>
        </a:solidFill>
        <a:ln w="15875" cap="rnd" cmpd="sng" algn="ctr">
          <a:solidFill>
            <a:schemeClr val="accent4">
              <a:hueOff val="-453319"/>
              <a:satOff val="-2907"/>
              <a:lumOff val="7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72F30-3EF5-4A62-8F43-3783F17D52E8}">
      <dsp:nvSpPr>
        <dsp:cNvPr id="0" name=""/>
        <dsp:cNvSpPr/>
      </dsp:nvSpPr>
      <dsp:spPr>
        <a:xfrm>
          <a:off x="2256375" y="1185330"/>
          <a:ext cx="85639" cy="85639"/>
        </a:xfrm>
        <a:prstGeom prst="ellipse">
          <a:avLst/>
        </a:prstGeom>
        <a:solidFill>
          <a:schemeClr val="accent4">
            <a:hueOff val="-528872"/>
            <a:satOff val="-3391"/>
            <a:lumOff val="874"/>
            <a:alphaOff val="0"/>
          </a:schemeClr>
        </a:solidFill>
        <a:ln w="15875" cap="rnd" cmpd="sng" algn="ctr">
          <a:solidFill>
            <a:schemeClr val="accent4">
              <a:hueOff val="-528872"/>
              <a:satOff val="-3391"/>
              <a:lumOff val="8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8A9B9-F4E1-4F79-8925-1B3138B06AA0}">
      <dsp:nvSpPr>
        <dsp:cNvPr id="0" name=""/>
        <dsp:cNvSpPr/>
      </dsp:nvSpPr>
      <dsp:spPr>
        <a:xfrm>
          <a:off x="2375413" y="1260924"/>
          <a:ext cx="85639" cy="85639"/>
        </a:xfrm>
        <a:prstGeom prst="ellipse">
          <a:avLst/>
        </a:prstGeom>
        <a:solidFill>
          <a:schemeClr val="accent4">
            <a:hueOff val="-604425"/>
            <a:satOff val="-3876"/>
            <a:lumOff val="999"/>
            <a:alphaOff val="0"/>
          </a:schemeClr>
        </a:solidFill>
        <a:ln w="15875" cap="rnd" cmpd="sng" algn="ctr">
          <a:solidFill>
            <a:schemeClr val="accent4">
              <a:hueOff val="-604425"/>
              <a:satOff val="-3876"/>
              <a:lumOff val="9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48FD4-6B77-4C31-9AFC-E1D4DA09670B}">
      <dsp:nvSpPr>
        <dsp:cNvPr id="0" name=""/>
        <dsp:cNvSpPr/>
      </dsp:nvSpPr>
      <dsp:spPr>
        <a:xfrm>
          <a:off x="2494452" y="1336518"/>
          <a:ext cx="85639" cy="85639"/>
        </a:xfrm>
        <a:prstGeom prst="ellipse">
          <a:avLst/>
        </a:prstGeom>
        <a:solidFill>
          <a:schemeClr val="accent4">
            <a:hueOff val="-679979"/>
            <a:satOff val="-4360"/>
            <a:lumOff val="1124"/>
            <a:alphaOff val="0"/>
          </a:schemeClr>
        </a:solidFill>
        <a:ln w="15875" cap="rnd" cmpd="sng" algn="ctr">
          <a:solidFill>
            <a:schemeClr val="accent4">
              <a:hueOff val="-679979"/>
              <a:satOff val="-4360"/>
              <a:lumOff val="11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E57FB-FF19-4880-8D80-A8E7980C45BF}">
      <dsp:nvSpPr>
        <dsp:cNvPr id="0" name=""/>
        <dsp:cNvSpPr/>
      </dsp:nvSpPr>
      <dsp:spPr>
        <a:xfrm>
          <a:off x="2256375" y="1344682"/>
          <a:ext cx="85639" cy="85639"/>
        </a:xfrm>
        <a:prstGeom prst="ellipse">
          <a:avLst/>
        </a:prstGeom>
        <a:solidFill>
          <a:schemeClr val="accent4">
            <a:hueOff val="-755532"/>
            <a:satOff val="-4845"/>
            <a:lumOff val="1249"/>
            <a:alphaOff val="0"/>
          </a:schemeClr>
        </a:solidFill>
        <a:ln w="15875" cap="rnd" cmpd="sng" algn="ctr">
          <a:solidFill>
            <a:schemeClr val="accent4">
              <a:hueOff val="-755532"/>
              <a:satOff val="-4845"/>
              <a:lumOff val="12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CDB67-CAF2-4098-BD14-81FACE602BF0}">
      <dsp:nvSpPr>
        <dsp:cNvPr id="0" name=""/>
        <dsp:cNvSpPr/>
      </dsp:nvSpPr>
      <dsp:spPr>
        <a:xfrm>
          <a:off x="2256375" y="1504337"/>
          <a:ext cx="85639" cy="85639"/>
        </a:xfrm>
        <a:prstGeom prst="ellipse">
          <a:avLst/>
        </a:prstGeom>
        <a:solidFill>
          <a:schemeClr val="accent4">
            <a:hueOff val="-831085"/>
            <a:satOff val="-5329"/>
            <a:lumOff val="1374"/>
            <a:alphaOff val="0"/>
          </a:schemeClr>
        </a:solidFill>
        <a:ln w="15875" cap="rnd" cmpd="sng" algn="ctr">
          <a:solidFill>
            <a:schemeClr val="accent4">
              <a:hueOff val="-831085"/>
              <a:satOff val="-5329"/>
              <a:lumOff val="13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DD3E9-7EEF-45CF-AFEB-14B8316DD611}">
      <dsp:nvSpPr>
        <dsp:cNvPr id="0" name=""/>
        <dsp:cNvSpPr/>
      </dsp:nvSpPr>
      <dsp:spPr>
        <a:xfrm>
          <a:off x="606538" y="3747853"/>
          <a:ext cx="1847234" cy="49529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998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Spring Boot</a:t>
          </a:r>
        </a:p>
      </dsp:txBody>
      <dsp:txXfrm>
        <a:off x="630716" y="3772031"/>
        <a:ext cx="1798878" cy="446936"/>
      </dsp:txXfrm>
    </dsp:sp>
    <dsp:sp modelId="{85A00522-286F-4B79-93B4-F8DB29525009}">
      <dsp:nvSpPr>
        <dsp:cNvPr id="0" name=""/>
        <dsp:cNvSpPr/>
      </dsp:nvSpPr>
      <dsp:spPr>
        <a:xfrm>
          <a:off x="98656" y="3249494"/>
          <a:ext cx="856390" cy="85633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762D7-C9A5-49E5-8A53-AE296B8B801B}">
      <dsp:nvSpPr>
        <dsp:cNvPr id="0" name=""/>
        <dsp:cNvSpPr/>
      </dsp:nvSpPr>
      <dsp:spPr>
        <a:xfrm>
          <a:off x="1794781" y="3104698"/>
          <a:ext cx="1847234" cy="495292"/>
        </a:xfrm>
        <a:prstGeom prst="roundRect">
          <a:avLst/>
        </a:prstGeom>
        <a:solidFill>
          <a:schemeClr val="accent4">
            <a:hueOff val="-415542"/>
            <a:satOff val="-2665"/>
            <a:lumOff val="68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998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MySQL</a:t>
          </a:r>
        </a:p>
      </dsp:txBody>
      <dsp:txXfrm>
        <a:off x="1818959" y="3128876"/>
        <a:ext cx="1798878" cy="446936"/>
      </dsp:txXfrm>
    </dsp:sp>
    <dsp:sp modelId="{BC3C3EC4-F231-4134-8B2E-2FC8A9BB30F7}">
      <dsp:nvSpPr>
        <dsp:cNvPr id="0" name=""/>
        <dsp:cNvSpPr/>
      </dsp:nvSpPr>
      <dsp:spPr>
        <a:xfrm>
          <a:off x="1282659" y="2619082"/>
          <a:ext cx="856390" cy="85633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9D8C6C-CD51-4CDB-978A-FBA445E7F7C1}">
      <dsp:nvSpPr>
        <dsp:cNvPr id="0" name=""/>
        <dsp:cNvSpPr/>
      </dsp:nvSpPr>
      <dsp:spPr>
        <a:xfrm>
          <a:off x="2340301" y="2129232"/>
          <a:ext cx="1847234" cy="495292"/>
        </a:xfrm>
        <a:prstGeom prst="roundRect">
          <a:avLst/>
        </a:prstGeom>
        <a:solidFill>
          <a:schemeClr val="accent4">
            <a:hueOff val="-831085"/>
            <a:satOff val="-5329"/>
            <a:lumOff val="137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998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Backend</a:t>
          </a:r>
        </a:p>
      </dsp:txBody>
      <dsp:txXfrm>
        <a:off x="2364479" y="2153410"/>
        <a:ext cx="1798878" cy="446936"/>
      </dsp:txXfrm>
    </dsp:sp>
    <dsp:sp modelId="{9F5F7AF3-F6C1-4FF0-B803-5D53608E1790}">
      <dsp:nvSpPr>
        <dsp:cNvPr id="0" name=""/>
        <dsp:cNvSpPr/>
      </dsp:nvSpPr>
      <dsp:spPr>
        <a:xfrm>
          <a:off x="1812816" y="1656203"/>
          <a:ext cx="856390" cy="856330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 l="-45000" r="-45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C790-FC44-4F05-9377-97A0BA95546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BA45873-34D3-4485-A38D-2D762174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3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C790-FC44-4F05-9377-97A0BA95546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A45873-34D3-4485-A38D-2D762174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7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C790-FC44-4F05-9377-97A0BA95546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A45873-34D3-4485-A38D-2D762174A9B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8623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C790-FC44-4F05-9377-97A0BA95546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A45873-34D3-4485-A38D-2D762174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88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C790-FC44-4F05-9377-97A0BA95546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A45873-34D3-4485-A38D-2D762174A9B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5534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C790-FC44-4F05-9377-97A0BA95546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A45873-34D3-4485-A38D-2D762174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34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C790-FC44-4F05-9377-97A0BA95546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5873-34D3-4485-A38D-2D762174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29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C790-FC44-4F05-9377-97A0BA95546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5873-34D3-4485-A38D-2D762174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C790-FC44-4F05-9377-97A0BA95546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5873-34D3-4485-A38D-2D762174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C790-FC44-4F05-9377-97A0BA95546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A45873-34D3-4485-A38D-2D762174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4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C790-FC44-4F05-9377-97A0BA95546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BA45873-34D3-4485-A38D-2D762174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9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C790-FC44-4F05-9377-97A0BA95546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BA45873-34D3-4485-A38D-2D762174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8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C790-FC44-4F05-9377-97A0BA95546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5873-34D3-4485-A38D-2D762174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7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C790-FC44-4F05-9377-97A0BA95546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5873-34D3-4485-A38D-2D762174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4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C790-FC44-4F05-9377-97A0BA95546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5873-34D3-4485-A38D-2D762174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2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C790-FC44-4F05-9377-97A0BA95546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A45873-34D3-4485-A38D-2D762174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8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C790-FC44-4F05-9377-97A0BA95546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BA45873-34D3-4485-A38D-2D762174A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8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lpanabehera45/Library-Management-System.git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148F-424D-6F49-7015-1AF08181F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130" y="113370"/>
            <a:ext cx="11407739" cy="931332"/>
          </a:xfrm>
        </p:spPr>
        <p:txBody>
          <a:bodyPr>
            <a:normAutofit/>
          </a:bodyPr>
          <a:lstStyle/>
          <a:p>
            <a:pPr algn="ctr"/>
            <a:r>
              <a:rPr lang="en-US" sz="4800" u="sng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A4DD-7703-B247-79C8-39608DA4A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498" y="5487026"/>
            <a:ext cx="2692400" cy="378796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4">
                    <a:lumMod val="50000"/>
                  </a:schemeClr>
                </a:solidFill>
                <a:latin typeface="Baskerville Old Face" panose="02020602080505020303" pitchFamily="18" charset="0"/>
              </a:rPr>
              <a:t>PRESENTED BY 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78670D-73FA-3DF6-DE2B-D77E244B0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67" y="1587260"/>
            <a:ext cx="6942666" cy="3736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44B98E-89A5-8CC5-6462-6678EDE67BFC}"/>
              </a:ext>
            </a:extLst>
          </p:cNvPr>
          <p:cNvSpPr txBox="1"/>
          <p:nvPr/>
        </p:nvSpPr>
        <p:spPr>
          <a:xfrm>
            <a:off x="1676398" y="5914597"/>
            <a:ext cx="88392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4">
                  <a:lumMod val="50000"/>
                </a:schemeClr>
              </a:buClr>
              <a:buSzPct val="157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Name - Kalpana Behera</a:t>
            </a:r>
          </a:p>
          <a:p>
            <a:pPr marL="342900" indent="-342900">
              <a:buClr>
                <a:schemeClr val="accent4">
                  <a:lumMod val="50000"/>
                </a:schemeClr>
              </a:buClr>
              <a:buSzPct val="157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Batch No. - 8271 </a:t>
            </a:r>
          </a:p>
          <a:p>
            <a:pPr marL="342900" indent="-342900">
              <a:buClr>
                <a:schemeClr val="accent4">
                  <a:lumMod val="50000"/>
                </a:schemeClr>
              </a:buClr>
              <a:buSzPct val="157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Course Name - </a:t>
            </a:r>
            <a:r>
              <a:rPr lang="en-US" i="0" dirty="0">
                <a:solidFill>
                  <a:schemeClr val="bg2">
                    <a:lumMod val="25000"/>
                  </a:schemeClr>
                </a:solidFill>
                <a:effectLst/>
                <a:latin typeface="Bahnschrift Condensed" panose="020B0502040204020203" pitchFamily="34" charset="0"/>
              </a:rPr>
              <a:t>Post Graduate Certification in Java Full Stack Development for Engineers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533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A890-7ABC-F6A8-8583-E8A3F06F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u="sng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View Record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21BB83-8331-D920-AE8C-DC8620BAC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66" y="847104"/>
            <a:ext cx="11821065" cy="425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7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4E47-AAE1-132C-C26C-EEDB67938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56" y="0"/>
            <a:ext cx="9346034" cy="971776"/>
          </a:xfrm>
        </p:spPr>
        <p:txBody>
          <a:bodyPr>
            <a:normAutofit/>
          </a:bodyPr>
          <a:lstStyle/>
          <a:p>
            <a:pPr algn="ctr"/>
            <a:r>
              <a:rPr lang="en-US" sz="4800" u="sng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About us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6D958D-BB8D-3504-2B81-A72DAC6BA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50" y="1220687"/>
            <a:ext cx="11266099" cy="441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12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9520-65C0-A350-AD37-FA2835CE2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u="sng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Contact us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C49B0C-D049-62ED-F4A9-F50FD96DC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42" y="1262049"/>
            <a:ext cx="11662914" cy="433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7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84B2-0529-8908-7EBD-86446E73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0"/>
            <a:ext cx="8911687" cy="1280890"/>
          </a:xfr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pPr algn="ctr"/>
            <a:r>
              <a:rPr lang="en-US" u="sng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Spring Boot Application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ECE77D-0DD5-C98C-041B-81E71EA03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9" y="655609"/>
            <a:ext cx="11379722" cy="6202392"/>
          </a:xfrm>
        </p:spPr>
      </p:pic>
    </p:spTree>
    <p:extLst>
      <p:ext uri="{BB962C8B-B14F-4D97-AF65-F5344CB8AC3E}">
        <p14:creationId xmlns:p14="http://schemas.microsoft.com/office/powerpoint/2010/main" val="425929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07DD2-3917-6135-B5F0-A5AD9589F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0"/>
            <a:ext cx="8911687" cy="128089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n-US" u="sng" dirty="0">
                <a:solidFill>
                  <a:schemeClr val="accent4">
                    <a:lumMod val="50000"/>
                  </a:schemeClr>
                </a:solidFill>
                <a:latin typeface="Bell MT" panose="02020503060305020303" pitchFamily="18" charset="0"/>
              </a:rPr>
              <a:t>MySQL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21BC2C-7341-D932-FC75-38385FC18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42" y="724618"/>
            <a:ext cx="9617316" cy="5848710"/>
          </a:xfrm>
        </p:spPr>
      </p:pic>
    </p:spTree>
    <p:extLst>
      <p:ext uri="{BB962C8B-B14F-4D97-AF65-F5344CB8AC3E}">
        <p14:creationId xmlns:p14="http://schemas.microsoft.com/office/powerpoint/2010/main" val="2696101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9299-68D4-6FCD-2119-73631BD4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-25879"/>
            <a:ext cx="8911687" cy="1280890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Frontend-Angular </a:t>
            </a:r>
            <a:r>
              <a:rPr lang="en-US" u="sng" dirty="0" err="1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js</a:t>
            </a:r>
            <a:endParaRPr lang="en-US" u="sng" dirty="0">
              <a:solidFill>
                <a:schemeClr val="accent4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FD28B1-71CF-240B-EA01-09C681062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50" y="614566"/>
            <a:ext cx="11378898" cy="609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75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B5302-E1CC-2540-3286-961BB897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1917941"/>
            <a:ext cx="8915400" cy="3777622"/>
          </a:xfrm>
        </p:spPr>
        <p:txBody>
          <a:bodyPr/>
          <a:lstStyle/>
          <a:p>
            <a:pPr marL="0" indent="0" algn="l">
              <a:buClr>
                <a:schemeClr val="accent4">
                  <a:lumMod val="50000"/>
                </a:schemeClr>
              </a:buClr>
              <a:buNone/>
            </a:pP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scope of this project is as follows:</a:t>
            </a:r>
          </a:p>
          <a:p>
            <a:pPr algn="l"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To assist the staff in capturing the effort spent on their respective working areas. </a:t>
            </a:r>
          </a:p>
          <a:p>
            <a:pPr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To utilize resources in an efficient manner by increasing their productivity through automation. </a:t>
            </a:r>
          </a:p>
          <a:p>
            <a:pPr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system generates types of information that can be used for various purposes.</a:t>
            </a:r>
            <a:endParaRPr lang="en-IN" dirty="0"/>
          </a:p>
          <a:p>
            <a:pPr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C816D-FD6C-BD31-8104-850518054720}"/>
              </a:ext>
            </a:extLst>
          </p:cNvPr>
          <p:cNvSpPr txBox="1"/>
          <p:nvPr/>
        </p:nvSpPr>
        <p:spPr>
          <a:xfrm>
            <a:off x="2801428" y="129396"/>
            <a:ext cx="6589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Future enhancements</a:t>
            </a:r>
          </a:p>
        </p:txBody>
      </p:sp>
    </p:spTree>
    <p:extLst>
      <p:ext uri="{BB962C8B-B14F-4D97-AF65-F5344CB8AC3E}">
        <p14:creationId xmlns:p14="http://schemas.microsoft.com/office/powerpoint/2010/main" val="2281156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2B9C-E33D-5E3B-8D4E-77D0D23D7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0"/>
            <a:ext cx="8911687" cy="128089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en-US" sz="4800" u="sng" dirty="0">
                <a:solidFill>
                  <a:schemeClr val="accent4">
                    <a:lumMod val="50000"/>
                  </a:schemeClr>
                </a:solidFill>
                <a:latin typeface="Bell MT" panose="02020503060305020303" pitchFamily="18" charset="0"/>
              </a:rPr>
              <a:t>GitHub Link</a:t>
            </a:r>
          </a:p>
        </p:txBody>
      </p:sp>
      <p:pic>
        <p:nvPicPr>
          <p:cNvPr id="2050" name="Picture 2" descr="Github Logo - Free social media icons">
            <a:extLst>
              <a:ext uri="{FF2B5EF4-FFF2-40B4-BE49-F238E27FC236}">
                <a16:creationId xmlns:a16="http://schemas.microsoft.com/office/drawing/2014/main" id="{B4AC5763-3E7D-E226-00FA-D0938B313C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592" y="3429000"/>
            <a:ext cx="3726612" cy="321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8DBEB10F-65D6-E5ED-2847-F56471DC346D}"/>
              </a:ext>
            </a:extLst>
          </p:cNvPr>
          <p:cNvSpPr/>
          <p:nvPr/>
        </p:nvSpPr>
        <p:spPr>
          <a:xfrm>
            <a:off x="1692783" y="1183306"/>
            <a:ext cx="8806431" cy="1434164"/>
          </a:xfrm>
          <a:prstGeom prst="round2Diag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C6CF9-D644-1A94-5A2E-28D4930146CC}"/>
              </a:ext>
            </a:extLst>
          </p:cNvPr>
          <p:cNvSpPr txBox="1"/>
          <p:nvPr/>
        </p:nvSpPr>
        <p:spPr>
          <a:xfrm>
            <a:off x="2080401" y="1723088"/>
            <a:ext cx="803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https://github.com/kalpanabehera45/Library-Management-System.git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336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D989-D832-6FE8-2B3E-CC68EE33A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6000" u="sng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Thank You</a:t>
            </a:r>
          </a:p>
        </p:txBody>
      </p:sp>
      <p:pic>
        <p:nvPicPr>
          <p:cNvPr id="3076" name="Picture 4" descr="What Features Should Library Management System Have, Best Library Management  System Software and Modules | iTech">
            <a:extLst>
              <a:ext uri="{FF2B5EF4-FFF2-40B4-BE49-F238E27FC236}">
                <a16:creationId xmlns:a16="http://schemas.microsoft.com/office/drawing/2014/main" id="{54DB82F2-052C-FED8-A629-9AFCB415E6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326" y="1863306"/>
            <a:ext cx="5903345" cy="397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50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AF67-2038-B9CE-B27C-8773EB939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563"/>
            <a:ext cx="10515600" cy="836762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D47FB6-79B3-0E0B-B047-8264CF761B74}"/>
              </a:ext>
            </a:extLst>
          </p:cNvPr>
          <p:cNvSpPr txBox="1"/>
          <p:nvPr/>
        </p:nvSpPr>
        <p:spPr>
          <a:xfrm>
            <a:off x="1722860" y="1845132"/>
            <a:ext cx="950873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Full Stack Application – Library Management System(Library).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A library management system is an application that is designed to manage all the functions of a library. It helps librarians to maintain the database of new books and the books that are borrowed by members. This system completely automates all your library's activities.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The basic functions of library management include overseeing all library operations and managing data. </a:t>
            </a:r>
          </a:p>
        </p:txBody>
      </p:sp>
    </p:spTree>
    <p:extLst>
      <p:ext uri="{BB962C8B-B14F-4D97-AF65-F5344CB8AC3E}">
        <p14:creationId xmlns:p14="http://schemas.microsoft.com/office/powerpoint/2010/main" val="162534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C63B-ABCA-FFE6-64AD-B590FE200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506"/>
            <a:ext cx="10515600" cy="1325563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Technologies Used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0B5E02-A241-4105-4789-26BA05FB0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874" y="1690688"/>
            <a:ext cx="6380251" cy="396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70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2231-39D0-0210-CDF7-A014423EB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THE ARCHITECTURE OF ANGULAR, SPRING Boot &amp; MySQL(DATABASE)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311681-3605-863B-0468-59D5BDC1A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299" y="2081956"/>
            <a:ext cx="8915400" cy="3415712"/>
          </a:xfrm>
        </p:spPr>
      </p:pic>
    </p:spTree>
    <p:extLst>
      <p:ext uri="{BB962C8B-B14F-4D97-AF65-F5344CB8AC3E}">
        <p14:creationId xmlns:p14="http://schemas.microsoft.com/office/powerpoint/2010/main" val="630165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0E80-D301-BAE7-171A-992A363D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20351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The Architecture of the project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F5B3BAA-BB05-2393-DB55-DCF827D230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3450516"/>
              </p:ext>
            </p:extLst>
          </p:nvPr>
        </p:nvGraphicFramePr>
        <p:xfrm>
          <a:off x="2085853" y="585566"/>
          <a:ext cx="4010146" cy="4486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21150E7-0860-FCD6-CA46-8244288EE1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5752038"/>
              </p:ext>
            </p:extLst>
          </p:nvPr>
        </p:nvGraphicFramePr>
        <p:xfrm>
          <a:off x="5595293" y="843957"/>
          <a:ext cx="4281954" cy="5428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7365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4A8C2-0F01-5A6C-C6E7-389AA0B8A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u="sng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CRUD OPERATIONS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854587-13B3-7C24-7996-BBC65D28F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6389" y="1005026"/>
            <a:ext cx="6410648" cy="471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93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A901F-2E7D-45CE-6391-CE2089FCD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86318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HOME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1EA136-E6FA-7666-27FE-7F3CD4AA2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51" y="664235"/>
            <a:ext cx="10891497" cy="591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85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79DD4-A74C-18C1-FA9A-2909AFD96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030" y="0"/>
            <a:ext cx="8911687" cy="1280890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LIBRARY SERVICES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05C47B-80F1-CF86-A955-1EFCCAE6D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76" y="1280890"/>
            <a:ext cx="4858396" cy="377666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8D68D8-4A05-A424-F8A9-19C6A37BCE0C}"/>
              </a:ext>
            </a:extLst>
          </p:cNvPr>
          <p:cNvSpPr txBox="1"/>
          <p:nvPr/>
        </p:nvSpPr>
        <p:spPr>
          <a:xfrm>
            <a:off x="1713029" y="640445"/>
            <a:ext cx="8911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Add &amp; Delete Page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3FD407-87C6-00A8-A0BC-16F051BB5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829" y="1280890"/>
            <a:ext cx="4618652" cy="377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26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0BA7-8036-9998-7D49-02334C43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u="sng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Update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EC35EE-ED9B-DE8A-6832-A759D592A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94" y="1031928"/>
            <a:ext cx="11171209" cy="436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876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331</TotalTime>
  <Words>225</Words>
  <Application>Microsoft Office PowerPoint</Application>
  <PresentationFormat>Widescreen</PresentationFormat>
  <Paragraphs>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Algerian</vt:lpstr>
      <vt:lpstr>Arial</vt:lpstr>
      <vt:lpstr>Arial</vt:lpstr>
      <vt:lpstr>Bahnschrift Condensed</vt:lpstr>
      <vt:lpstr>Baskerville Old Face</vt:lpstr>
      <vt:lpstr>Bell MT</vt:lpstr>
      <vt:lpstr>Century Gothic</vt:lpstr>
      <vt:lpstr>Wingdings</vt:lpstr>
      <vt:lpstr>Wingdings 3</vt:lpstr>
      <vt:lpstr>Wisp</vt:lpstr>
      <vt:lpstr>LIBRARY MANAGEMENT System</vt:lpstr>
      <vt:lpstr>INTRODUCTION</vt:lpstr>
      <vt:lpstr>Technologies Used</vt:lpstr>
      <vt:lpstr>THE ARCHITECTURE OF ANGULAR, SPRING Boot &amp; MySQL(DATABASE)</vt:lpstr>
      <vt:lpstr>The Architecture of the project</vt:lpstr>
      <vt:lpstr>CRUD OPERATIONS</vt:lpstr>
      <vt:lpstr>HOME PAGE</vt:lpstr>
      <vt:lpstr>LIBRARY SERVICES</vt:lpstr>
      <vt:lpstr>Update Page</vt:lpstr>
      <vt:lpstr>View Record</vt:lpstr>
      <vt:lpstr>About us PAGE</vt:lpstr>
      <vt:lpstr>Contact us Page</vt:lpstr>
      <vt:lpstr>Spring Boot Application</vt:lpstr>
      <vt:lpstr>MySQL Code</vt:lpstr>
      <vt:lpstr>Frontend-Angular js</vt:lpstr>
      <vt:lpstr>PowerPoint Presentation</vt:lpstr>
      <vt:lpstr>GitHub Link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Kalpana Behera</dc:creator>
  <cp:lastModifiedBy>Kalpana Behera</cp:lastModifiedBy>
  <cp:revision>16</cp:revision>
  <dcterms:created xsi:type="dcterms:W3CDTF">2023-04-05T07:42:47Z</dcterms:created>
  <dcterms:modified xsi:type="dcterms:W3CDTF">2023-05-18T05:52:26Z</dcterms:modified>
</cp:coreProperties>
</file>