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52" d="100"/>
          <a:sy n="52" d="100"/>
        </p:scale>
        <p:origin x="-64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7534"/>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a:latin typeface="Arial"/>
              <a:cs typeface="Arial"/>
            </a:endParaRPr>
          </a:p>
          <a:p>
            <a:pPr marL="2763520">
              <a:lnSpc>
                <a:spcPct val="100000"/>
              </a:lnSpc>
              <a:spcBef>
                <a:spcPts val="5"/>
              </a:spcBef>
            </a:pPr>
            <a:r>
              <a:rPr lang="en-US" sz="2000" b="1" spc="140" smtClean="0">
                <a:solidFill>
                  <a:srgbClr val="1382AC"/>
                </a:solidFill>
                <a:latin typeface="Arial"/>
                <a:cs typeface="Arial"/>
              </a:rPr>
              <a:t>Kalpanapriya</a:t>
            </a:r>
            <a:r>
              <a:rPr lang="en-US" sz="2000" b="1" spc="140" dirty="0" smtClean="0">
                <a:solidFill>
                  <a:srgbClr val="1382AC"/>
                </a:solidFill>
                <a:latin typeface="Arial"/>
                <a:cs typeface="Arial"/>
              </a:rPr>
              <a:t> R</a:t>
            </a:r>
            <a:endParaRPr lang="en-US" sz="2000" b="1" spc="140" dirty="0" smtClean="0">
              <a:solidFill>
                <a:srgbClr val="1382AC"/>
              </a:solidFill>
              <a:latin typeface="Arial"/>
              <a:cs typeface="Arial"/>
            </a:endParaRPr>
          </a:p>
          <a:p>
            <a:pPr marL="2763520">
              <a:lnSpc>
                <a:spcPct val="100000"/>
              </a:lnSpc>
              <a:spcBef>
                <a:spcPts val="5"/>
              </a:spcBef>
            </a:pPr>
            <a:r>
              <a:rPr lang="en-US" sz="2000" b="1" spc="140" dirty="0" smtClean="0">
                <a:solidFill>
                  <a:srgbClr val="1382AC"/>
                </a:solidFill>
                <a:latin typeface="Arial"/>
                <a:cs typeface="Arial"/>
              </a:rPr>
              <a:t>B.Tech Agricultural Engineering</a:t>
            </a:r>
          </a:p>
          <a:p>
            <a:pPr marL="2763520">
              <a:lnSpc>
                <a:spcPct val="100000"/>
              </a:lnSpc>
              <a:spcBef>
                <a:spcPts val="5"/>
              </a:spcBef>
            </a:pPr>
            <a:r>
              <a:rPr lang="en-US" sz="2000" b="1" spc="140" dirty="0" smtClean="0">
                <a:solidFill>
                  <a:srgbClr val="1382AC"/>
                </a:solidFill>
                <a:latin typeface="Arial"/>
                <a:cs typeface="Arial"/>
              </a:rPr>
              <a:t>Indra Ganesan College Of Engineering</a:t>
            </a:r>
          </a:p>
          <a:p>
            <a:pPr marL="2763520">
              <a:lnSpc>
                <a:spcPct val="100000"/>
              </a:lnSpc>
              <a:spcBef>
                <a:spcPts val="5"/>
              </a:spcBef>
            </a:pPr>
            <a:endParaRPr sz="2000">
              <a:latin typeface="Arial"/>
              <a:cs typeface="Arial"/>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423</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EEE</cp:lastModifiedBy>
  <cp:revision>8</cp:revision>
  <dcterms:created xsi:type="dcterms:W3CDTF">2024-04-05T09:14:35Z</dcterms:created>
  <dcterms:modified xsi:type="dcterms:W3CDTF">2024-04-05T10:19:17Z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