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11541-EDA1-47AC-9F86-436AD03F78F0}" v="2" dt="2017-10-31T23:15:48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content/referencelibrary/GettingStarted/DevelopiOSAppsSwift/" TargetMode="External"/><Relationship Id="rId2" Type="http://schemas.openxmlformats.org/officeDocument/2006/relationships/hyperlink" Target="https://github.com/DavydLiu/DLRadioButt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/>
              <a:t>Online Quiz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pPr algn="r"/>
            <a:r>
              <a:rPr lang="tr-TR" err="1"/>
              <a:t>Kalpana</a:t>
            </a:r>
            <a:r>
              <a:rPr lang="tr-TR"/>
              <a:t> </a:t>
            </a:r>
            <a:r>
              <a:rPr lang="tr-TR" err="1"/>
              <a:t>Ramanan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tr-TR"/>
              <a:t>C0715368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Statistics 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400"/>
          </a:p>
          <a:p>
            <a:pPr lvl="2"/>
            <a:r>
              <a:rPr lang="en-US" sz="1400"/>
              <a:t>Statistics shows the no of attempts the user tried the quiz</a:t>
            </a:r>
            <a:endParaRPr lang="en-US"/>
          </a:p>
          <a:p>
            <a:pPr lvl="2"/>
            <a:endParaRPr lang="en-US" sz="1400"/>
          </a:p>
          <a:p>
            <a:pPr lvl="2"/>
            <a:r>
              <a:rPr lang="en-US" sz="1400"/>
              <a:t>Also show the highest  score among the number of attempts.</a:t>
            </a:r>
          </a:p>
          <a:p>
            <a:pPr lvl="2"/>
            <a:endParaRPr lang="en-US" sz="1200"/>
          </a:p>
          <a:p>
            <a:pPr lvl="2"/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3" descr="Screen Shot 2017-10-31 at 7.01.31 PM.png">
            <a:extLst>
              <a:ext uri="{FF2B5EF4-FFF2-40B4-BE49-F238E27FC236}">
                <a16:creationId xmlns:a16="http://schemas.microsoft.com/office/drawing/2014/main" id="{F08E632F-C3CD-473B-9CDE-01FF8DBA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400050"/>
            <a:ext cx="3287788" cy="63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400"/>
          </a:p>
          <a:p>
            <a:pPr lvl="2"/>
            <a:r>
              <a:rPr lang="en-US" sz="1400"/>
              <a:t>Result Page will display the total number of question</a:t>
            </a:r>
            <a:endParaRPr lang="en-US"/>
          </a:p>
          <a:p>
            <a:pPr lvl="2"/>
            <a:endParaRPr lang="en-US" sz="1400"/>
          </a:p>
          <a:p>
            <a:pPr lvl="2"/>
            <a:r>
              <a:rPr lang="en-US" sz="1400"/>
              <a:t>Total no of question is correct, skipped and incorrect</a:t>
            </a:r>
          </a:p>
          <a:p>
            <a:pPr lvl="2"/>
            <a:endParaRPr lang="en-US" sz="1200"/>
          </a:p>
          <a:p>
            <a:pPr lvl="2"/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Screen Shot 2017-10-31 at 7.55.39 PM.png">
            <a:extLst>
              <a:ext uri="{FF2B5EF4-FFF2-40B4-BE49-F238E27FC236}">
                <a16:creationId xmlns:a16="http://schemas.microsoft.com/office/drawing/2014/main" id="{A949F604-7C8D-4C3C-BBE2-4ADE449D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609600"/>
            <a:ext cx="3296557" cy="62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30F8-95B5-4D6B-997A-CA91835E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9726-50EE-46E6-B229-5222757C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https://github.com/DavydLiu/DLRadioButton</a:t>
            </a:r>
            <a:endParaRPr lang="en-US"/>
          </a:p>
          <a:p>
            <a:r>
              <a:rPr lang="en-US">
                <a:hlinkClick r:id="rId3"/>
              </a:rPr>
              <a:t>https://developer.apple.com/library/content/referencelibrary/GettingStarted/DevelopiOSAppsSwift/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CE44-A45C-4C0D-B6C0-1FEF049F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00CAD-04C8-4DEA-A840-448D9881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9E0F-E1BE-4ED7-A2B4-2A72078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Kids Quiz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F457-9479-4D15-AA0F-8758FA30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 Bar Controller</a:t>
            </a:r>
          </a:p>
          <a:p>
            <a:pPr lvl="1"/>
            <a:r>
              <a:rPr lang="en-US" sz="1800"/>
              <a:t>Start the Quiz</a:t>
            </a:r>
          </a:p>
          <a:p>
            <a:pPr lvl="1">
              <a:buFont typeface="Wingdings"/>
            </a:pPr>
            <a:r>
              <a:rPr lang="en-US" sz="1800"/>
              <a:t>Read the Instruction</a:t>
            </a:r>
          </a:p>
          <a:p>
            <a:pPr lvl="1">
              <a:buFont typeface="Wingdings"/>
            </a:pPr>
            <a:r>
              <a:rPr lang="en-US" sz="1800"/>
              <a:t>Statistics</a:t>
            </a:r>
          </a:p>
          <a:p>
            <a:r>
              <a:rPr lang="en-US"/>
              <a:t>Result of the Quiz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646-9BA3-4F8D-809A-DAE15CD8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 Bar Controller For Quiz</a:t>
            </a:r>
          </a:p>
        </p:txBody>
      </p:sp>
      <p:pic>
        <p:nvPicPr>
          <p:cNvPr id="4" name="Picture 4" descr="Screen Shot 2017-10-31 at 7.05.08 PM.png">
            <a:extLst>
              <a:ext uri="{FF2B5EF4-FFF2-40B4-BE49-F238E27FC236}">
                <a16:creationId xmlns:a16="http://schemas.microsoft.com/office/drawing/2014/main" id="{F2F17D5E-DCDB-468E-BD12-017420FE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98" y="798952"/>
            <a:ext cx="4962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Screen Shot 2017-10-31 at 7.01.51 PM.png">
            <a:extLst>
              <a:ext uri="{FF2B5EF4-FFF2-40B4-BE49-F238E27FC236}">
                <a16:creationId xmlns:a16="http://schemas.microsoft.com/office/drawing/2014/main" id="{27395774-3050-4B84-93F0-DEC2F04A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91" y="320039"/>
            <a:ext cx="3144667" cy="62270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Login Screen 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8413D3-6263-4CF4-A94D-4A8F54FE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25" y="1833715"/>
            <a:ext cx="5768975" cy="36383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40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E"/>
                </a:solidFill>
              </a:rPr>
              <a:t>Login Screen shows the username and password.</a:t>
            </a:r>
          </a:p>
          <a:p>
            <a:r>
              <a:rPr lang="en-US">
                <a:solidFill>
                  <a:srgbClr val="FFFFFE"/>
                </a:solidFill>
              </a:rPr>
              <a:t>On successful  login it navigates to the next page.</a:t>
            </a:r>
          </a:p>
          <a:p>
            <a:r>
              <a:rPr lang="en-US">
                <a:solidFill>
                  <a:srgbClr val="FFFFFE"/>
                </a:solidFill>
              </a:rPr>
              <a:t>Remember is the switch control</a:t>
            </a:r>
          </a:p>
          <a:p>
            <a:endParaRPr lang="en-US" sz="1400">
              <a:solidFill>
                <a:srgbClr val="FFFFFE"/>
              </a:solidFill>
            </a:endParaRPr>
          </a:p>
          <a:p>
            <a:endParaRPr lang="en-US" sz="1400">
              <a:solidFill>
                <a:srgbClr val="FFFFFE"/>
              </a:solidFill>
            </a:endParaRPr>
          </a:p>
          <a:p>
            <a:pPr>
              <a:buNone/>
            </a:pPr>
            <a:endParaRPr lang="en-US" sz="14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Screen Shot 2017-10-31 at 7.18.38 PM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In-Valid Screen 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8413D3-6263-4CF4-A94D-4A8F54FE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25" y="1833715"/>
            <a:ext cx="5768975" cy="36383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let alert = </a:t>
            </a:r>
            <a:r>
              <a:rPr lang="en-US" sz="1400" err="1">
                <a:solidFill>
                  <a:srgbClr val="FFFFFE"/>
                </a:solidFill>
              </a:rPr>
              <a:t>UIAlertController</a:t>
            </a:r>
            <a:r>
              <a:rPr lang="en-US" sz="1400">
                <a:solidFill>
                  <a:srgbClr val="FFFFFE"/>
                </a:solidFill>
              </a:rPr>
              <a:t>(title: "Message", message: "Incorrect User", </a:t>
            </a:r>
            <a:r>
              <a:rPr lang="en-US" sz="1400" err="1">
                <a:solidFill>
                  <a:srgbClr val="FFFFFE"/>
                </a:solidFill>
              </a:rPr>
              <a:t>preferredStyle</a:t>
            </a:r>
            <a:r>
              <a:rPr lang="en-US" sz="1400">
                <a:solidFill>
                  <a:srgbClr val="FFFFFE"/>
                </a:solidFill>
              </a:rPr>
              <a:t>: </a:t>
            </a:r>
            <a:r>
              <a:rPr lang="en-US" sz="1400" err="1">
                <a:solidFill>
                  <a:srgbClr val="FFFFFE"/>
                </a:solidFill>
              </a:rPr>
              <a:t>UIAlertControllerStyle.alert</a:t>
            </a:r>
            <a:r>
              <a:rPr lang="en-US" sz="1400">
                <a:solidFill>
                  <a:srgbClr val="FFFFFE"/>
                </a:solidFill>
              </a:rPr>
              <a:t>);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//Cancel Action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let </a:t>
            </a:r>
            <a:r>
              <a:rPr lang="en-US" sz="1400" err="1">
                <a:solidFill>
                  <a:srgbClr val="FFFFFE"/>
                </a:solidFill>
              </a:rPr>
              <a:t>cancelAction</a:t>
            </a:r>
            <a:r>
              <a:rPr lang="en-US" sz="1400">
                <a:solidFill>
                  <a:srgbClr val="FFFFFE"/>
                </a:solidFill>
              </a:rPr>
              <a:t> =  </a:t>
            </a:r>
            <a:r>
              <a:rPr lang="en-US" sz="1400" err="1">
                <a:solidFill>
                  <a:srgbClr val="FFFFFE"/>
                </a:solidFill>
              </a:rPr>
              <a:t>UIAlertAction</a:t>
            </a:r>
            <a:r>
              <a:rPr lang="en-US" sz="1400">
                <a:solidFill>
                  <a:srgbClr val="FFFFFE"/>
                </a:solidFill>
              </a:rPr>
              <a:t>(title: "Cancel", style: </a:t>
            </a:r>
            <a:r>
              <a:rPr lang="en-US" sz="1400" err="1">
                <a:solidFill>
                  <a:srgbClr val="FFFFFE"/>
                </a:solidFill>
              </a:rPr>
              <a:t>UIAlertActionStyle.cancel</a:t>
            </a:r>
            <a:r>
              <a:rPr lang="en-US" sz="1400">
                <a:solidFill>
                  <a:srgbClr val="FFFFFE"/>
                </a:solidFill>
              </a:rPr>
              <a:t>, handler: {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    _ in print("Incorrect Username!!!! Try again");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})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</a:t>
            </a:r>
            <a:r>
              <a:rPr lang="en-US" sz="1400" err="1">
                <a:solidFill>
                  <a:srgbClr val="FFFFFE"/>
                </a:solidFill>
              </a:rPr>
              <a:t>alert.addAction</a:t>
            </a:r>
            <a:r>
              <a:rPr lang="en-US" sz="1400">
                <a:solidFill>
                  <a:srgbClr val="FFFFFE"/>
                </a:solidFill>
              </a:rPr>
              <a:t>(</a:t>
            </a:r>
            <a:r>
              <a:rPr lang="en-US" sz="1400" err="1">
                <a:solidFill>
                  <a:srgbClr val="FFFFFE"/>
                </a:solidFill>
              </a:rPr>
              <a:t>cancelAction</a:t>
            </a:r>
            <a:r>
              <a:rPr lang="en-US" sz="1400">
                <a:solidFill>
                  <a:srgbClr val="FFFFFE"/>
                </a:solidFill>
              </a:rPr>
              <a:t>);</a:t>
            </a:r>
            <a:endParaRPr lang="en-US"/>
          </a:p>
          <a:p>
            <a:pPr>
              <a:buNone/>
            </a:pPr>
            <a:r>
              <a:rPr lang="en-US" sz="1400">
                <a:solidFill>
                  <a:srgbClr val="FFFFFE"/>
                </a:solidFill>
              </a:rPr>
              <a:t>            </a:t>
            </a:r>
            <a:r>
              <a:rPr lang="en-US" sz="1400" err="1">
                <a:solidFill>
                  <a:srgbClr val="FFFFFE"/>
                </a:solidFill>
              </a:rPr>
              <a:t>self.present</a:t>
            </a:r>
            <a:r>
              <a:rPr lang="en-US" sz="1400">
                <a:solidFill>
                  <a:srgbClr val="FFFFFE"/>
                </a:solidFill>
              </a:rPr>
              <a:t>(alert, animated: true, completion: nil);</a:t>
            </a:r>
            <a:endParaRPr lang="en-US"/>
          </a:p>
          <a:p>
            <a:pPr>
              <a:lnSpc>
                <a:spcPct val="110000"/>
              </a:lnSpc>
              <a:buNone/>
            </a:pPr>
            <a:endParaRPr lang="en-US" sz="1400">
              <a:solidFill>
                <a:srgbClr val="FFFFFE"/>
              </a:solidFill>
            </a:endParaRPr>
          </a:p>
        </p:txBody>
      </p:sp>
      <p:pic>
        <p:nvPicPr>
          <p:cNvPr id="2" name="Picture 2" descr="Screen Shot 2017-10-31 at 7.18.38 PM.png">
            <a:extLst>
              <a:ext uri="{FF2B5EF4-FFF2-40B4-BE49-F238E27FC236}">
                <a16:creationId xmlns:a16="http://schemas.microsoft.com/office/drawing/2014/main" id="{EC901A34-6A10-447E-AB8B-70C7FBB3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405190"/>
            <a:ext cx="3120117" cy="60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Quiz Screen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Radio Button Implementation for Button</a:t>
            </a:r>
          </a:p>
          <a:p>
            <a:pPr marL="742950" lvl="1" indent="-285750">
              <a:buFont typeface="Arial"/>
              <a:buChar char="•"/>
            </a:pPr>
            <a:r>
              <a:rPr lang="en-US" err="1"/>
              <a:t>DLRadioButton.m</a:t>
            </a:r>
          </a:p>
          <a:p>
            <a:pPr marL="742950" lvl="1" indent="-285750">
              <a:buFont typeface="Arial"/>
              <a:buChar char="•"/>
            </a:pPr>
            <a:r>
              <a:rPr lang="en-US" err="1"/>
              <a:t>DLRadioButton.h</a:t>
            </a:r>
          </a:p>
          <a:p>
            <a:pPr marL="742950" lvl="1" indent="-285750">
              <a:buFont typeface="Arial"/>
              <a:buChar char="•"/>
            </a:pPr>
            <a:r>
              <a:rPr lang="en-US" err="1"/>
              <a:t>HealthHabits</a:t>
            </a:r>
            <a:r>
              <a:rPr lang="en-US"/>
              <a:t>-Bridging-</a:t>
            </a:r>
            <a:r>
              <a:rPr lang="en-US" err="1"/>
              <a:t>Header.h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/>
              <a:t>#import "</a:t>
            </a:r>
            <a:r>
              <a:rPr lang="en-US" err="1"/>
              <a:t>DLRadioButton.h</a:t>
            </a:r>
            <a:r>
              <a:rPr lang="en-US"/>
              <a:t>"</a:t>
            </a:r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8413D3-6263-4CF4-A94D-4A8F54FE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25" y="2027086"/>
            <a:ext cx="5768975" cy="344502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None/>
            </a:pPr>
            <a:endParaRPr lang="en-US" sz="1400">
              <a:solidFill>
                <a:srgbClr val="FFFFFE"/>
              </a:solidFill>
            </a:endParaRPr>
          </a:p>
        </p:txBody>
      </p:sp>
      <p:pic>
        <p:nvPicPr>
          <p:cNvPr id="2" name="Picture 2" descr="Screen Shot 2017-10-31 at 7.02.02 PM.png">
            <a:extLst>
              <a:ext uri="{FF2B5EF4-FFF2-40B4-BE49-F238E27FC236}">
                <a16:creationId xmlns:a16="http://schemas.microsoft.com/office/drawing/2014/main" id="{058AF989-E70C-4F4B-94B7-157B4950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180975"/>
            <a:ext cx="3372454" cy="6558729"/>
          </a:xfrm>
          <a:prstGeom prst="rect">
            <a:avLst/>
          </a:prstGeom>
        </p:spPr>
      </p:pic>
      <p:pic>
        <p:nvPicPr>
          <p:cNvPr id="4" name="Picture 4" descr="Screen Shot 2017-10-31 at 7.26.32 PM.png">
            <a:extLst>
              <a:ext uri="{FF2B5EF4-FFF2-40B4-BE49-F238E27FC236}">
                <a16:creationId xmlns:a16="http://schemas.microsoft.com/office/drawing/2014/main" id="{A06F61E5-4621-4FE4-83E0-50D8D9E3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916045"/>
            <a:ext cx="2743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Quiz Screen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400"/>
          </a:p>
          <a:p>
            <a:pPr lvl="2"/>
            <a:r>
              <a:rPr lang="en-US" sz="1400" err="1"/>
              <a:t>Radion</a:t>
            </a:r>
            <a:r>
              <a:rPr lang="en-US" sz="1400"/>
              <a:t> Button – </a:t>
            </a:r>
            <a:r>
              <a:rPr lang="en-US" sz="1400" err="1"/>
              <a:t>UIButton</a:t>
            </a:r>
            <a:r>
              <a:rPr lang="en-US" sz="1400"/>
              <a:t> has been </a:t>
            </a:r>
            <a:r>
              <a:rPr lang="en-US" sz="1400" err="1"/>
              <a:t>implemeted</a:t>
            </a:r>
            <a:r>
              <a:rPr lang="en-US" sz="1400"/>
              <a:t> as Radio Button</a:t>
            </a:r>
          </a:p>
          <a:p>
            <a:pPr lvl="2"/>
            <a:endParaRPr lang="en-US" sz="1400"/>
          </a:p>
          <a:p>
            <a:pPr lvl="2"/>
            <a:r>
              <a:rPr lang="en-US" sz="1400"/>
              <a:t>Timer – Default 10 Secs is allocated for each questions</a:t>
            </a:r>
          </a:p>
          <a:p>
            <a:pPr lvl="2"/>
            <a:endParaRPr lang="en-US" sz="1400"/>
          </a:p>
          <a:p>
            <a:pPr lvl="2"/>
            <a:r>
              <a:rPr lang="en-US" sz="1400"/>
              <a:t>Once the timer reached 0 Secs it will navigate to the next question</a:t>
            </a:r>
          </a:p>
          <a:p>
            <a:pPr lvl="2"/>
            <a:endParaRPr lang="en-US" sz="1400"/>
          </a:p>
          <a:p>
            <a:pPr lvl="2"/>
            <a:r>
              <a:rPr lang="en-US" sz="1400"/>
              <a:t>Or the user can move to next page by clicking the next button</a:t>
            </a:r>
          </a:p>
          <a:p>
            <a:pPr lvl="2"/>
            <a:endParaRPr lang="en-US" sz="1200"/>
          </a:p>
          <a:p>
            <a:pPr lvl="2"/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2" descr="Screen Shot 2017-10-31 at 7.02.02 PM.png">
            <a:extLst>
              <a:ext uri="{FF2B5EF4-FFF2-40B4-BE49-F238E27FC236}">
                <a16:creationId xmlns:a16="http://schemas.microsoft.com/office/drawing/2014/main" id="{058AF989-E70C-4F4B-94B7-157B4950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180975"/>
            <a:ext cx="3372454" cy="65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27CD12-A6CF-489C-ADCF-17D7E56C7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E48C8E-1009-4750-9630-436223C9EED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D38E5F-6E59-41DA-B3CA-6AD28BF642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2019510-1F68-48FE-8C72-905BF55826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10-31 at 7.07.45 PM.png">
            <a:extLst>
              <a:ext uri="{FF2B5EF4-FFF2-40B4-BE49-F238E27FC236}">
                <a16:creationId xmlns:a16="http://schemas.microsoft.com/office/drawing/2014/main" id="{BCAB51C9-46DE-4C9A-AE65-AA732D001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738" y="1539875"/>
            <a:ext cx="8513762" cy="2109636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42F51-589A-4465-B77A-F2C9E233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Using Color Palette for the Navigation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14891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E8958-A0BD-4366-8F61-3A496C51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5862C-E73D-4EFB-9DD5-8A5E3473E1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F6337-9683-4A06-B3D5-CB22C7F4F2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9180E-866D-447C-A170-484000E489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EFF"/>
                </a:solidFill>
                <a:latin typeface="Calibri Light"/>
              </a:rPr>
              <a:t>Read the instructions</a:t>
            </a:r>
            <a:endParaRPr lang="en-US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7ACA7-E71A-4888-9EBD-074801D881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400"/>
          </a:p>
          <a:p>
            <a:pPr lvl="2"/>
            <a:r>
              <a:rPr lang="en-US" sz="1400"/>
              <a:t>Read the Instruction has been implemented using web View</a:t>
            </a:r>
            <a:endParaRPr lang="en-US"/>
          </a:p>
          <a:p>
            <a:pPr lvl="2"/>
            <a:endParaRPr lang="en-US" sz="1200"/>
          </a:p>
          <a:p>
            <a:pPr lvl="2"/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3" descr="Screen Shot 2017-10-31 at 7.01.18 PM.png">
            <a:extLst>
              <a:ext uri="{FF2B5EF4-FFF2-40B4-BE49-F238E27FC236}">
                <a16:creationId xmlns:a16="http://schemas.microsoft.com/office/drawing/2014/main" id="{4F62394C-4E79-48ED-8614-C624986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428625"/>
            <a:ext cx="3693432" cy="61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36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Atlas</vt:lpstr>
      <vt:lpstr>Online Quiz </vt:lpstr>
      <vt:lpstr>Kids Quiz Application</vt:lpstr>
      <vt:lpstr>Tab Bar Controller For Quiz</vt:lpstr>
      <vt:lpstr>PowerPoint Presentation</vt:lpstr>
      <vt:lpstr>PowerPoint Presentation</vt:lpstr>
      <vt:lpstr>PowerPoint Presentation</vt:lpstr>
      <vt:lpstr>PowerPoint Presentation</vt:lpstr>
      <vt:lpstr>Using Color Palette for the Navigation Controller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</dc:title>
  <cp:revision>1</cp:revision>
  <dcterms:modified xsi:type="dcterms:W3CDTF">2017-11-01T00:02:04Z</dcterms:modified>
</cp:coreProperties>
</file>