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FE8EE6-BDBF-4055-97A1-73C36343A8B4}" type="datetimeFigureOut">
              <a:rPr lang="en-US" smtClean="0"/>
              <a:pPr/>
              <a:t>5/20/2022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9BC07-33B7-4FA1-9787-93C2FCAADEE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FE8EE6-BDBF-4055-97A1-73C36343A8B4}" type="datetimeFigureOut">
              <a:rPr lang="en-US" smtClean="0"/>
              <a:pPr/>
              <a:t>5/20/2022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9BC07-33B7-4FA1-9787-93C2FCAADE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FE8EE6-BDBF-4055-97A1-73C36343A8B4}" type="datetimeFigureOut">
              <a:rPr lang="en-US" smtClean="0"/>
              <a:pPr/>
              <a:t>5/20/2022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9BC07-33B7-4FA1-9787-93C2FCAADE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FE8EE6-BDBF-4055-97A1-73C36343A8B4}" type="datetimeFigureOut">
              <a:rPr lang="en-US" smtClean="0"/>
              <a:pPr/>
              <a:t>5/20/2022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9BC07-33B7-4FA1-9787-93C2FCAADE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FE8EE6-BDBF-4055-97A1-73C36343A8B4}" type="datetimeFigureOut">
              <a:rPr lang="en-US" smtClean="0"/>
              <a:pPr/>
              <a:t>5/20/2022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9BC07-33B7-4FA1-9787-93C2FCAADEE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FE8EE6-BDBF-4055-97A1-73C36343A8B4}" type="datetimeFigureOut">
              <a:rPr lang="en-US" smtClean="0"/>
              <a:pPr/>
              <a:t>5/20/2022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9BC07-33B7-4FA1-9787-93C2FCAADE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FE8EE6-BDBF-4055-97A1-73C36343A8B4}" type="datetimeFigureOut">
              <a:rPr lang="en-US" smtClean="0"/>
              <a:pPr/>
              <a:t>5/20/2022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9BC07-33B7-4FA1-9787-93C2FCAADE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FE8EE6-BDBF-4055-97A1-73C36343A8B4}" type="datetimeFigureOut">
              <a:rPr lang="en-US" smtClean="0"/>
              <a:pPr/>
              <a:t>5/20/2022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9BC07-33B7-4FA1-9787-93C2FCAADE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FE8EE6-BDBF-4055-97A1-73C36343A8B4}" type="datetimeFigureOut">
              <a:rPr lang="en-US" smtClean="0"/>
              <a:pPr/>
              <a:t>5/20/2022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9BC07-33B7-4FA1-9787-93C2FCAADEE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FE8EE6-BDBF-4055-97A1-73C36343A8B4}" type="datetimeFigureOut">
              <a:rPr lang="en-US" smtClean="0"/>
              <a:pPr/>
              <a:t>5/20/2022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9BC07-33B7-4FA1-9787-93C2FCAADE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FE8EE6-BDBF-4055-97A1-73C36343A8B4}" type="datetimeFigureOut">
              <a:rPr lang="en-US" smtClean="0"/>
              <a:pPr/>
              <a:t>5/20/2022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C9BC07-33B7-4FA1-9787-93C2FCAADEE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0FE8EE6-BDBF-4055-97A1-73C36343A8B4}" type="datetimeFigureOut">
              <a:rPr lang="en-US" smtClean="0"/>
              <a:pPr/>
              <a:t>5/20/2022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2C9BC07-33B7-4FA1-9787-93C2FCAADEE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0166" y="928670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200" dirty="0" smtClean="0">
                <a:solidFill>
                  <a:schemeClr val="tx2"/>
                </a:solidFill>
              </a:rPr>
              <a:t/>
            </a:r>
            <a:br>
              <a:rPr lang="en-US" sz="4200" dirty="0" smtClean="0">
                <a:solidFill>
                  <a:schemeClr val="tx2"/>
                </a:solidFill>
              </a:rPr>
            </a:br>
            <a:r>
              <a:rPr lang="en-US" sz="4200" dirty="0" smtClean="0">
                <a:solidFill>
                  <a:schemeClr val="tx2"/>
                </a:solidFill>
              </a:rPr>
              <a:t/>
            </a:r>
            <a:br>
              <a:rPr lang="en-US" sz="4200" dirty="0" smtClean="0">
                <a:solidFill>
                  <a:schemeClr val="tx2"/>
                </a:solidFill>
              </a:rPr>
            </a:br>
            <a:r>
              <a:rPr lang="en-US" sz="4200" dirty="0" smtClean="0">
                <a:solidFill>
                  <a:schemeClr val="tx2"/>
                </a:solidFill>
              </a:rPr>
              <a:t/>
            </a:r>
            <a:br>
              <a:rPr lang="en-US" sz="4200" dirty="0" smtClean="0">
                <a:solidFill>
                  <a:schemeClr val="tx2"/>
                </a:solidFill>
              </a:rPr>
            </a:br>
            <a:r>
              <a:rPr lang="en-US" sz="4200" dirty="0" smtClean="0">
                <a:solidFill>
                  <a:schemeClr val="tx2"/>
                </a:solidFill>
              </a:rPr>
              <a:t>VOICE BASED VIRTUAL ASSISTANT FOR WINDOWS</a:t>
            </a:r>
            <a:br>
              <a:rPr lang="en-US" sz="4200" dirty="0" smtClean="0">
                <a:solidFill>
                  <a:schemeClr val="tx2"/>
                </a:solidFill>
              </a:rPr>
            </a:br>
            <a:endParaRPr lang="en-IN" sz="42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9124" y="3429000"/>
            <a:ext cx="4406244" cy="1752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ABINAYA.S  - 224003</a:t>
            </a:r>
          </a:p>
          <a:p>
            <a:pPr algn="ctr"/>
            <a:r>
              <a:rPr lang="en-US" dirty="0" smtClean="0"/>
              <a:t>KALPANA.S – </a:t>
            </a:r>
            <a:r>
              <a:rPr lang="en-US" dirty="0" smtClean="0"/>
              <a:t>224027</a:t>
            </a:r>
          </a:p>
          <a:p>
            <a:pPr algn="ctr"/>
            <a:r>
              <a:rPr lang="en-US" dirty="0" smtClean="0"/>
              <a:t>DEPARTMENT OF IT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3" y="2786059"/>
            <a:ext cx="3500461" cy="249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 PERSONAL ASSISSTANT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714488"/>
            <a:ext cx="7498080" cy="4800600"/>
          </a:xfrm>
        </p:spPr>
        <p:txBody>
          <a:bodyPr/>
          <a:lstStyle/>
          <a:p>
            <a:r>
              <a:rPr lang="en-US" sz="2600" dirty="0" smtClean="0"/>
              <a:t>Voice controlled Personal Digital </a:t>
            </a:r>
            <a:r>
              <a:rPr lang="en-US" sz="2600" dirty="0" err="1" smtClean="0"/>
              <a:t>Assisstants</a:t>
            </a:r>
            <a:endParaRPr lang="en-US" sz="2600" dirty="0" smtClean="0"/>
          </a:p>
          <a:p>
            <a:r>
              <a:rPr lang="en-US" sz="2600" dirty="0" smtClean="0"/>
              <a:t>The combination of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Automatic Speech Recognition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Artificial Intelligence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Natural Language Processing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Inter Process Communication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200" dirty="0" smtClean="0"/>
              <a:t>FEATURES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785926"/>
            <a:ext cx="7498080" cy="4800600"/>
          </a:xfrm>
        </p:spPr>
        <p:txBody>
          <a:bodyPr/>
          <a:lstStyle/>
          <a:p>
            <a:r>
              <a:rPr lang="en-US" sz="2600" dirty="0" smtClean="0"/>
              <a:t>Speaks Naturally</a:t>
            </a:r>
          </a:p>
          <a:p>
            <a:r>
              <a:rPr lang="en-US" sz="2600" dirty="0" smtClean="0"/>
              <a:t>Communicate with surroundings and other objects</a:t>
            </a:r>
          </a:p>
          <a:p>
            <a:r>
              <a:rPr lang="en-US" sz="2600" dirty="0" err="1" smtClean="0"/>
              <a:t>Geofencing</a:t>
            </a:r>
            <a:r>
              <a:rPr lang="en-US" sz="2600" dirty="0" smtClean="0"/>
              <a:t> and Event based services</a:t>
            </a:r>
          </a:p>
          <a:p>
            <a:r>
              <a:rPr lang="en-US" sz="2600" dirty="0" smtClean="0"/>
              <a:t>Grows with you</a:t>
            </a:r>
          </a:p>
          <a:p>
            <a:r>
              <a:rPr lang="en-US" sz="2600" dirty="0" smtClean="0"/>
              <a:t>Get smarter everyday</a:t>
            </a:r>
            <a:endParaRPr lang="en-IN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200" dirty="0" smtClean="0"/>
              <a:t>WORKING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285860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/>
              <a:t>Any Virtual </a:t>
            </a:r>
            <a:r>
              <a:rPr lang="en-US" sz="2600" dirty="0" err="1" smtClean="0"/>
              <a:t>Assisstant</a:t>
            </a:r>
            <a:r>
              <a:rPr lang="en-US" sz="2600" dirty="0" smtClean="0"/>
              <a:t> basically consists of</a:t>
            </a:r>
          </a:p>
          <a:p>
            <a:pPr>
              <a:buNone/>
            </a:pPr>
            <a:r>
              <a:rPr lang="en-US" sz="2600" dirty="0" smtClean="0"/>
              <a:t>three layers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600" dirty="0" smtClean="0"/>
              <a:t>Speech to text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600" dirty="0" smtClean="0"/>
              <a:t>Text </a:t>
            </a:r>
            <a:r>
              <a:rPr lang="en-US" sz="2600" dirty="0" err="1" smtClean="0"/>
              <a:t>Analysing</a:t>
            </a:r>
            <a:endParaRPr lang="en-US" sz="2600" dirty="0" smtClean="0"/>
          </a:p>
          <a:p>
            <a:pPr marL="596646" indent="-514350">
              <a:buFont typeface="+mj-lt"/>
              <a:buAutoNum type="arabicPeriod"/>
            </a:pPr>
            <a:r>
              <a:rPr lang="en-US" sz="2600" dirty="0" smtClean="0"/>
              <a:t>Interpret commands</a:t>
            </a:r>
          </a:p>
          <a:p>
            <a:pPr marL="596646" indent="-514350">
              <a:buFont typeface="+mj-lt"/>
              <a:buAutoNum type="arabicPeriod"/>
            </a:pPr>
            <a:endParaRPr lang="en-IN" sz="2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5100" y="1643050"/>
            <a:ext cx="7423180" cy="335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/>
              <a:t>ADVANTAGES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90" y="1785926"/>
            <a:ext cx="7498080" cy="4800600"/>
          </a:xfrm>
        </p:spPr>
        <p:txBody>
          <a:bodyPr/>
          <a:lstStyle/>
          <a:p>
            <a:r>
              <a:rPr lang="en-US" sz="2600" dirty="0" smtClean="0"/>
              <a:t>Make small and smart hand-held devices to </a:t>
            </a:r>
            <a:r>
              <a:rPr lang="en-US" sz="2600" dirty="0" err="1" smtClean="0"/>
              <a:t>combne</a:t>
            </a:r>
            <a:r>
              <a:rPr lang="en-US" sz="2600" dirty="0" smtClean="0"/>
              <a:t> multiple features</a:t>
            </a:r>
          </a:p>
          <a:p>
            <a:r>
              <a:rPr lang="en-US" sz="2600" dirty="0" smtClean="0"/>
              <a:t>Allows to export and import data</a:t>
            </a:r>
          </a:p>
          <a:p>
            <a:r>
              <a:rPr lang="en-US" sz="2600" dirty="0" smtClean="0"/>
              <a:t>Reminds important things on accurate situations </a:t>
            </a:r>
          </a:p>
          <a:p>
            <a:r>
              <a:rPr lang="en-US" sz="2600" dirty="0" smtClean="0"/>
              <a:t>Controls various application of device</a:t>
            </a:r>
          </a:p>
          <a:p>
            <a:r>
              <a:rPr lang="en-US" sz="2600" dirty="0" smtClean="0"/>
              <a:t>Store various information</a:t>
            </a:r>
          </a:p>
          <a:p>
            <a:endParaRPr lang="en-US" sz="26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90" y="1785926"/>
            <a:ext cx="7498080" cy="48006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E</a:t>
            </a:r>
            <a:r>
              <a:rPr lang="en-US" sz="2600" dirty="0" smtClean="0"/>
              <a:t>ffective way to organize your schedule</a:t>
            </a:r>
          </a:p>
          <a:p>
            <a:r>
              <a:rPr lang="en-US" sz="2600" dirty="0" smtClean="0"/>
              <a:t>Performing well than PDA devices </a:t>
            </a:r>
          </a:p>
          <a:p>
            <a:r>
              <a:rPr lang="en-US" sz="2600" dirty="0" smtClean="0"/>
              <a:t>Reliable than Human Personal Assistant</a:t>
            </a:r>
          </a:p>
          <a:p>
            <a:r>
              <a:rPr lang="en-US" sz="2600" dirty="0" smtClean="0"/>
              <a:t>Portable</a:t>
            </a:r>
          </a:p>
          <a:p>
            <a:r>
              <a:rPr lang="en-US" sz="2600" dirty="0" smtClean="0"/>
              <a:t>Have lot of information as they are connected with internet</a:t>
            </a:r>
          </a:p>
          <a:p>
            <a:endParaRPr lang="en-IN" sz="2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131</TotalTime>
  <Words>125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   VOICE BASED VIRTUAL ASSISTANT FOR WINDOWS </vt:lpstr>
      <vt:lpstr>VIRTUAL PERSONAL ASSISSTANT</vt:lpstr>
      <vt:lpstr>FEATURES</vt:lpstr>
      <vt:lpstr>WORKING</vt:lpstr>
      <vt:lpstr>Slide 5</vt:lpstr>
      <vt:lpstr>ADVANTAGES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INTEL</dc:creator>
  <cp:lastModifiedBy>INTEL</cp:lastModifiedBy>
  <cp:revision>18</cp:revision>
  <dcterms:created xsi:type="dcterms:W3CDTF">2022-05-19T17:14:48Z</dcterms:created>
  <dcterms:modified xsi:type="dcterms:W3CDTF">2022-05-20T01:37:40Z</dcterms:modified>
</cp:coreProperties>
</file>