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4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73" r:id="rId13"/>
    <p:sldId id="270" r:id="rId14"/>
    <p:sldId id="271" r:id="rId15"/>
    <p:sldId id="272" r:id="rId16"/>
    <p:sldId id="275" r:id="rId17"/>
    <p:sldId id="277" r:id="rId18"/>
    <p:sldId id="278" r:id="rId19"/>
    <p:sldId id="279" r:id="rId20"/>
    <p:sldId id="280" r:id="rId21"/>
    <p:sldId id="281" r:id="rId22"/>
    <p:sldId id="284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Tweets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9"/>
                <c:pt idx="0">
                  <c:v>Global Warming</c:v>
                </c:pt>
                <c:pt idx="1">
                  <c:v>ParisClimateConference</c:v>
                </c:pt>
                <c:pt idx="2">
                  <c:v>CyberMonday</c:v>
                </c:pt>
                <c:pt idx="3">
                  <c:v>LHHHReunion</c:v>
                </c:pt>
                <c:pt idx="4">
                  <c:v>Beer</c:v>
                </c:pt>
                <c:pt idx="5">
                  <c:v>Whisky</c:v>
                </c:pt>
                <c:pt idx="6">
                  <c:v>Rum</c:v>
                </c:pt>
                <c:pt idx="7">
                  <c:v>Vodka</c:v>
                </c:pt>
                <c:pt idx="8">
                  <c:v>Wine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4027</c:v>
                </c:pt>
                <c:pt idx="1">
                  <c:v>1058</c:v>
                </c:pt>
                <c:pt idx="2">
                  <c:v>41413</c:v>
                </c:pt>
                <c:pt idx="3">
                  <c:v>33985</c:v>
                </c:pt>
                <c:pt idx="4">
                  <c:v>10887</c:v>
                </c:pt>
                <c:pt idx="5">
                  <c:v>1254</c:v>
                </c:pt>
                <c:pt idx="6">
                  <c:v>1561</c:v>
                </c:pt>
                <c:pt idx="7">
                  <c:v>4513</c:v>
                </c:pt>
                <c:pt idx="8">
                  <c:v>15333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C5-4931-8ED9-8788BBECA8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pyramid"/>
        <c:axId val="42682624"/>
        <c:axId val="42684416"/>
        <c:axId val="0"/>
      </c:bar3DChart>
      <c:catAx>
        <c:axId val="42682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2684416"/>
        <c:crosses val="autoZero"/>
        <c:auto val="1"/>
        <c:lblAlgn val="ctr"/>
        <c:lblOffset val="100"/>
        <c:noMultiLvlLbl val="0"/>
      </c:catAx>
      <c:valAx>
        <c:axId val="42684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68262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Ruby vs Python vs JavaScript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Ruby</c:v>
                </c:pt>
                <c:pt idx="1">
                  <c:v>Python</c:v>
                </c:pt>
                <c:pt idx="2">
                  <c:v>JavaScript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3410</c:v>
                </c:pt>
                <c:pt idx="1">
                  <c:v>1460</c:v>
                </c:pt>
                <c:pt idx="2">
                  <c:v>1984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BA-4F4E-BE70-81DCAAAD6A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84654993125859312"/>
          <c:y val="0.34864720034995639"/>
          <c:w val="0.14392625921759786"/>
          <c:h val="0.2906500437445319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CIS 612</a:t>
            </a:r>
            <a:br>
              <a:rPr lang="en-US" dirty="0"/>
            </a:br>
            <a:r>
              <a:rPr lang="en-US" dirty="0"/>
              <a:t>Analysis of Twitter Data Through MongoDB and Hive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Submitted By</a:t>
            </a:r>
          </a:p>
          <a:p>
            <a:r>
              <a:rPr lang="en-US" dirty="0"/>
              <a:t>Himanshu Sharma : 2659211</a:t>
            </a:r>
          </a:p>
          <a:p>
            <a:r>
              <a:rPr lang="en-US" dirty="0" err="1"/>
              <a:t>Kalpesh</a:t>
            </a:r>
            <a:r>
              <a:rPr lang="en-US" dirty="0"/>
              <a:t> Sharma : 2660576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db.tweet.aggregate</a:t>
            </a:r>
            <a:r>
              <a:rPr lang="en-US" sz="1400" dirty="0"/>
              <a:t>( [  {  $match: {$or: [{'text': {$</a:t>
            </a:r>
            <a:r>
              <a:rPr lang="en-US" sz="1400" dirty="0" err="1"/>
              <a:t>regex</a:t>
            </a:r>
            <a:r>
              <a:rPr lang="en-US" sz="1400" dirty="0"/>
              <a:t>:".*</a:t>
            </a:r>
            <a:r>
              <a:rPr lang="en-US" sz="1400" dirty="0" err="1"/>
              <a:t>LHHHReunion</a:t>
            </a:r>
            <a:r>
              <a:rPr lang="en-US" sz="1400" dirty="0"/>
              <a:t>.*"}},{'text': {$</a:t>
            </a:r>
            <a:r>
              <a:rPr lang="en-US" sz="1400" dirty="0" err="1"/>
              <a:t>regex</a:t>
            </a:r>
            <a:r>
              <a:rPr lang="en-US" sz="1400" dirty="0"/>
              <a:t>: ".*</a:t>
            </a:r>
            <a:r>
              <a:rPr lang="en-US" sz="1400" dirty="0" err="1"/>
              <a:t>LhhhReunion</a:t>
            </a:r>
            <a:r>
              <a:rPr lang="en-US" sz="1400" dirty="0"/>
              <a:t>.*"}},{'text': {$</a:t>
            </a:r>
            <a:r>
              <a:rPr lang="en-US" sz="1400" dirty="0" err="1"/>
              <a:t>regex</a:t>
            </a:r>
            <a:r>
              <a:rPr lang="en-US" sz="1400" dirty="0"/>
              <a:t>: ".*</a:t>
            </a:r>
            <a:r>
              <a:rPr lang="en-US" sz="1400" dirty="0" err="1"/>
              <a:t>lhhhreunion</a:t>
            </a:r>
            <a:r>
              <a:rPr lang="en-US" sz="1400" dirty="0"/>
              <a:t>.*"}},{'text': {$</a:t>
            </a:r>
            <a:r>
              <a:rPr lang="en-US" sz="1400" dirty="0" err="1"/>
              <a:t>regex</a:t>
            </a:r>
            <a:r>
              <a:rPr lang="en-US" sz="1400" dirty="0"/>
              <a:t>: ".*</a:t>
            </a:r>
            <a:r>
              <a:rPr lang="en-US" sz="1400" dirty="0" err="1"/>
              <a:t>Lhhhreunion</a:t>
            </a:r>
            <a:r>
              <a:rPr lang="en-US" sz="1400" dirty="0"/>
              <a:t>.*"}}] }}  ,{$group:{_id:"$</a:t>
            </a:r>
            <a:r>
              <a:rPr lang="en-US" sz="1400" dirty="0" err="1"/>
              <a:t>user.time_zone</a:t>
            </a:r>
            <a:r>
              <a:rPr lang="en-US" sz="1400" dirty="0"/>
              <a:t>", count:{$sum:1}} },{$sort: {count:-1}}])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Number of tweets about </a:t>
            </a:r>
            <a:r>
              <a:rPr lang="en-US" sz="3200" dirty="0" err="1"/>
              <a:t>LHHHReunion</a:t>
            </a:r>
            <a:r>
              <a:rPr lang="en-US" sz="3200" dirty="0"/>
              <a:t> from various time zones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285999"/>
            <a:ext cx="5562600" cy="3876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db.tweet.aggregate</a:t>
            </a:r>
            <a:r>
              <a:rPr lang="en-US" sz="1400" dirty="0"/>
              <a:t>( [  {  $match: {$or: [{'text': {$</a:t>
            </a:r>
            <a:r>
              <a:rPr lang="en-US" sz="1400" dirty="0" err="1"/>
              <a:t>regex</a:t>
            </a:r>
            <a:r>
              <a:rPr lang="en-US" sz="1400" dirty="0"/>
              <a:t>:".*Wine.*"}},{'text': {$</a:t>
            </a:r>
            <a:r>
              <a:rPr lang="en-US" sz="1400" dirty="0" err="1"/>
              <a:t>regex</a:t>
            </a:r>
            <a:r>
              <a:rPr lang="en-US" sz="1400" dirty="0"/>
              <a:t>: ".*wine.*"}},{'text': {$</a:t>
            </a:r>
            <a:r>
              <a:rPr lang="en-US" sz="1400" dirty="0" err="1"/>
              <a:t>regex</a:t>
            </a:r>
            <a:r>
              <a:rPr lang="en-US" sz="1400" dirty="0"/>
              <a:t>: ".*WINE.*"}}] }}  ,{$group:{_id:"$</a:t>
            </a:r>
            <a:r>
              <a:rPr lang="en-US" sz="1400" dirty="0" err="1"/>
              <a:t>user.time_zone</a:t>
            </a:r>
            <a:r>
              <a:rPr lang="en-US" sz="1400" dirty="0"/>
              <a:t>", count:{$sum:1}} },{$sort: {count:-1}}])</a:t>
            </a:r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Number of tweets about Wine from various time zones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599" y="2209800"/>
            <a:ext cx="56429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/</a:t>
            </a:r>
            <a:r>
              <a:rPr lang="en-US" sz="1600" dirty="0" err="1"/>
              <a:t>usr</a:t>
            </a:r>
            <a:r>
              <a:rPr lang="en-US" sz="1600" dirty="0"/>
              <a:t>/local/flume/bin/flume-</a:t>
            </a:r>
            <a:r>
              <a:rPr lang="en-US" sz="1600" dirty="0" err="1"/>
              <a:t>ng</a:t>
            </a:r>
            <a:r>
              <a:rPr lang="en-US" sz="1600" dirty="0"/>
              <a:t> agent --conf ./conf/ -f /</a:t>
            </a:r>
            <a:r>
              <a:rPr lang="en-US" sz="1600" dirty="0" err="1"/>
              <a:t>usr</a:t>
            </a:r>
            <a:r>
              <a:rPr lang="en-US" sz="1600" dirty="0"/>
              <a:t>/local/flume/conf/</a:t>
            </a:r>
            <a:r>
              <a:rPr lang="en-US" sz="1600" dirty="0" err="1"/>
              <a:t>flume.conf</a:t>
            </a:r>
            <a:r>
              <a:rPr lang="en-US" sz="1600" dirty="0"/>
              <a:t> -</a:t>
            </a:r>
            <a:r>
              <a:rPr lang="en-US" sz="1600" dirty="0" err="1"/>
              <a:t>Dflume.root.logger</a:t>
            </a:r>
            <a:r>
              <a:rPr lang="en-US" sz="1600" dirty="0"/>
              <a:t>=</a:t>
            </a:r>
            <a:r>
              <a:rPr lang="en-US" sz="1600" dirty="0" err="1"/>
              <a:t>DEBUG,console</a:t>
            </a:r>
            <a:r>
              <a:rPr lang="en-US" sz="1600" dirty="0"/>
              <a:t> -n </a:t>
            </a:r>
            <a:r>
              <a:rPr lang="en-US" sz="1600" dirty="0" err="1"/>
              <a:t>TwitterAgent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Starting Flume to Stream Tweets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62200"/>
            <a:ext cx="8305800" cy="418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Hive table to hold Twitter data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391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SELECT </a:t>
            </a:r>
            <a:r>
              <a:rPr lang="en-US" sz="1400" b="1" dirty="0" err="1"/>
              <a:t>t.retweeted_screen_name</a:t>
            </a:r>
            <a:r>
              <a:rPr lang="en-US" sz="1400" b="1" dirty="0"/>
              <a:t>, sum(</a:t>
            </a:r>
            <a:r>
              <a:rPr lang="en-US" sz="1400" b="1" dirty="0" err="1"/>
              <a:t>retweets</a:t>
            </a:r>
            <a:r>
              <a:rPr lang="en-US" sz="1400" b="1" dirty="0"/>
              <a:t>) AS </a:t>
            </a:r>
            <a:r>
              <a:rPr lang="en-US" sz="1400" b="1" dirty="0" err="1"/>
              <a:t>total_retweets</a:t>
            </a:r>
            <a:r>
              <a:rPr lang="en-US" sz="1400" b="1" dirty="0"/>
              <a:t>, count(*) AS </a:t>
            </a:r>
            <a:r>
              <a:rPr lang="en-US" sz="1400" b="1" dirty="0" err="1"/>
              <a:t>tweet_count</a:t>
            </a:r>
            <a:r>
              <a:rPr lang="en-US" sz="1400" b="1" dirty="0"/>
              <a:t> FROM (SELECT retweeted_status.user1.screen_name as </a:t>
            </a:r>
            <a:r>
              <a:rPr lang="en-US" sz="1400" b="1" dirty="0" err="1"/>
              <a:t>retweeted_screen_name</a:t>
            </a:r>
            <a:r>
              <a:rPr lang="en-US" sz="1400" b="1" dirty="0"/>
              <a:t>, </a:t>
            </a:r>
            <a:r>
              <a:rPr lang="en-US" sz="1400" b="1" dirty="0" err="1"/>
              <a:t>retweeted_status.text</a:t>
            </a:r>
            <a:r>
              <a:rPr lang="en-US" sz="1400" b="1" dirty="0"/>
              <a:t>, max(</a:t>
            </a:r>
            <a:r>
              <a:rPr lang="en-US" sz="1400" b="1" dirty="0" err="1"/>
              <a:t>retweet_count</a:t>
            </a:r>
            <a:r>
              <a:rPr lang="en-US" sz="1400" b="1" dirty="0"/>
              <a:t>) as </a:t>
            </a:r>
            <a:r>
              <a:rPr lang="en-US" sz="1400" b="1" dirty="0" err="1"/>
              <a:t>retweets</a:t>
            </a:r>
            <a:r>
              <a:rPr lang="en-US" sz="1400" b="1" dirty="0"/>
              <a:t> FROM tweets GROUP BY retweeted_status.user1.screen_name, </a:t>
            </a:r>
            <a:r>
              <a:rPr lang="en-US" sz="1400" b="1" dirty="0" err="1"/>
              <a:t>retweeted_status.text</a:t>
            </a:r>
            <a:r>
              <a:rPr lang="en-US" sz="1400" b="1" dirty="0"/>
              <a:t>) t GROUP BY </a:t>
            </a:r>
            <a:r>
              <a:rPr lang="en-US" sz="1400" b="1" dirty="0" err="1"/>
              <a:t>t.retweeted_screen_name</a:t>
            </a:r>
            <a:r>
              <a:rPr lang="en-US" sz="1400" b="1" dirty="0"/>
              <a:t> ORDER BY </a:t>
            </a:r>
            <a:r>
              <a:rPr lang="en-US" sz="1400" b="1" dirty="0" err="1"/>
              <a:t>total_retweets</a:t>
            </a:r>
            <a:r>
              <a:rPr lang="en-US" sz="1400" b="1" dirty="0"/>
              <a:t> DESC LIMIT 10;</a:t>
            </a:r>
            <a:endParaRPr lang="en-US" sz="1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from Hive Table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971800"/>
            <a:ext cx="7620000" cy="2683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-e 'set </a:t>
            </a:r>
            <a:r>
              <a:rPr lang="en-US" dirty="0" err="1"/>
              <a:t>hive.cli.print.header</a:t>
            </a:r>
            <a:r>
              <a:rPr lang="en-US" dirty="0"/>
              <a:t>=true; select * from tweets' | </a:t>
            </a:r>
            <a:r>
              <a:rPr lang="en-US" dirty="0" err="1"/>
              <a:t>sed</a:t>
            </a:r>
            <a:r>
              <a:rPr lang="en-US" dirty="0"/>
              <a:t> 's/[\t]/,/g'  &gt; tweets_table.csv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Hive table to CSV file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895600"/>
            <a:ext cx="86296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/>
              <a:t>import </a:t>
            </a:r>
            <a:r>
              <a:rPr lang="en-US" sz="2400" dirty="0" err="1"/>
              <a:t>json</a:t>
            </a:r>
            <a:endParaRPr lang="en-US" sz="2400" dirty="0"/>
          </a:p>
          <a:p>
            <a:r>
              <a:rPr lang="en-US" sz="2400" dirty="0"/>
              <a:t>import pandas as pd</a:t>
            </a:r>
          </a:p>
          <a:p>
            <a:r>
              <a:rPr lang="en-US" sz="2400" dirty="0"/>
              <a:t>import re</a:t>
            </a:r>
          </a:p>
          <a:p>
            <a:r>
              <a:rPr lang="en-US" sz="2800" dirty="0" err="1"/>
              <a:t>tweets_data_path</a:t>
            </a:r>
            <a:r>
              <a:rPr lang="en-US" sz="2800" dirty="0"/>
              <a:t> = '</a:t>
            </a:r>
            <a:r>
              <a:rPr lang="en-US" sz="2800" dirty="0" err="1"/>
              <a:t>twitter_rawdata.json</a:t>
            </a:r>
            <a:r>
              <a:rPr lang="en-US" sz="2800" dirty="0"/>
              <a:t>'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 err="1"/>
              <a:t>tweets_data</a:t>
            </a:r>
            <a:r>
              <a:rPr lang="en-US" sz="2800" dirty="0"/>
              <a:t> = []</a:t>
            </a:r>
          </a:p>
          <a:p>
            <a:r>
              <a:rPr lang="en-US" sz="2800" dirty="0" err="1"/>
              <a:t>tweets_file</a:t>
            </a:r>
            <a:r>
              <a:rPr lang="en-US" sz="2800" dirty="0"/>
              <a:t> = open(</a:t>
            </a:r>
            <a:r>
              <a:rPr lang="en-US" sz="2800" dirty="0" err="1"/>
              <a:t>tweets_data_path</a:t>
            </a:r>
            <a:r>
              <a:rPr lang="en-US" sz="2800" dirty="0"/>
              <a:t>, "r")</a:t>
            </a:r>
          </a:p>
          <a:p>
            <a:r>
              <a:rPr lang="en-US" sz="2800" dirty="0"/>
              <a:t>for line in </a:t>
            </a:r>
            <a:r>
              <a:rPr lang="en-US" sz="2800" dirty="0" err="1"/>
              <a:t>tweets_file</a:t>
            </a:r>
            <a:r>
              <a:rPr lang="en-US" sz="2800" dirty="0"/>
              <a:t>:</a:t>
            </a:r>
          </a:p>
          <a:p>
            <a:r>
              <a:rPr lang="en-US" sz="2800" dirty="0"/>
              <a:t>    try:</a:t>
            </a:r>
          </a:p>
          <a:p>
            <a:r>
              <a:rPr lang="en-US" sz="2800" dirty="0"/>
              <a:t>        tweet = </a:t>
            </a:r>
            <a:r>
              <a:rPr lang="en-US" sz="2800" dirty="0" err="1"/>
              <a:t>json.loads</a:t>
            </a:r>
            <a:r>
              <a:rPr lang="en-US" sz="2800" dirty="0"/>
              <a:t>(line)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tweets_data.append</a:t>
            </a:r>
            <a:r>
              <a:rPr lang="en-US" sz="2800" dirty="0"/>
              <a:t>(tweet)</a:t>
            </a:r>
          </a:p>
          <a:p>
            <a:r>
              <a:rPr lang="en-US" sz="2800" dirty="0"/>
              <a:t>    except:</a:t>
            </a:r>
          </a:p>
          <a:p>
            <a:r>
              <a:rPr lang="en-US" sz="2800" dirty="0"/>
              <a:t>        continue;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print 'Total Tweets', </a:t>
            </a:r>
            <a:r>
              <a:rPr lang="en-US" sz="2800" dirty="0" err="1"/>
              <a:t>len</a:t>
            </a:r>
            <a:r>
              <a:rPr lang="en-US" sz="2800" dirty="0"/>
              <a:t>(</a:t>
            </a:r>
            <a:r>
              <a:rPr lang="en-US" sz="2800" dirty="0" err="1"/>
              <a:t>tweets_data</a:t>
            </a:r>
            <a:r>
              <a:rPr lang="en-US" sz="2800" dirty="0"/>
              <a:t>)</a:t>
            </a:r>
          </a:p>
          <a:p>
            <a:r>
              <a:rPr lang="en-US" sz="2800" dirty="0"/>
              <a:t> 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 to Analyze 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tweets = </a:t>
            </a:r>
            <a:r>
              <a:rPr lang="en-US" dirty="0" err="1"/>
              <a:t>pd.DataFrame</a:t>
            </a:r>
            <a:r>
              <a:rPr lang="en-US" dirty="0"/>
              <a:t>()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tweets['text'] = [</a:t>
            </a:r>
            <a:r>
              <a:rPr lang="en-US" dirty="0" err="1"/>
              <a:t>tweet.get</a:t>
            </a:r>
            <a:r>
              <a:rPr lang="en-US" dirty="0"/>
              <a:t>('text','') for tweet in </a:t>
            </a:r>
            <a:r>
              <a:rPr lang="en-US" dirty="0" err="1"/>
              <a:t>tweets_data</a:t>
            </a:r>
            <a:r>
              <a:rPr lang="en-US" dirty="0"/>
              <a:t>]</a:t>
            </a:r>
          </a:p>
          <a:p>
            <a:r>
              <a:rPr lang="en-US" dirty="0"/>
              <a:t>tweets['</a:t>
            </a:r>
            <a:r>
              <a:rPr lang="en-US" dirty="0" err="1"/>
              <a:t>lang</a:t>
            </a:r>
            <a:r>
              <a:rPr lang="en-US" dirty="0"/>
              <a:t>'] = [</a:t>
            </a:r>
            <a:r>
              <a:rPr lang="en-US" dirty="0" err="1"/>
              <a:t>tweet.get</a:t>
            </a:r>
            <a:r>
              <a:rPr lang="en-US" dirty="0"/>
              <a:t>('</a:t>
            </a:r>
            <a:r>
              <a:rPr lang="en-US" dirty="0" err="1"/>
              <a:t>lang</a:t>
            </a:r>
            <a:r>
              <a:rPr lang="en-US" dirty="0"/>
              <a:t>','') for tweet in </a:t>
            </a:r>
            <a:r>
              <a:rPr lang="en-US" dirty="0" err="1"/>
              <a:t>tweets_data</a:t>
            </a:r>
            <a:r>
              <a:rPr lang="en-US" dirty="0"/>
              <a:t>]</a:t>
            </a:r>
          </a:p>
          <a:p>
            <a:r>
              <a:rPr lang="en-US" dirty="0" err="1"/>
              <a:t>tweets_by_lang</a:t>
            </a:r>
            <a:r>
              <a:rPr lang="en-US" dirty="0"/>
              <a:t> = tweets['</a:t>
            </a:r>
            <a:r>
              <a:rPr lang="en-US" dirty="0" err="1"/>
              <a:t>lang</a:t>
            </a:r>
            <a:r>
              <a:rPr lang="en-US" dirty="0"/>
              <a:t>'].</a:t>
            </a:r>
            <a:r>
              <a:rPr lang="en-US" dirty="0" err="1"/>
              <a:t>value_counts</a:t>
            </a:r>
            <a:r>
              <a:rPr lang="en-US" dirty="0"/>
              <a:t>()</a:t>
            </a:r>
          </a:p>
          <a:p>
            <a:r>
              <a:rPr lang="en-US" dirty="0"/>
              <a:t>print 'Number of Languages ',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tweets_by_lang</a:t>
            </a:r>
            <a:r>
              <a:rPr lang="en-US" dirty="0"/>
              <a:t>)</a:t>
            </a:r>
          </a:p>
          <a:p>
            <a:r>
              <a:rPr lang="en-US" dirty="0"/>
              <a:t>tweets['place'] = [</a:t>
            </a:r>
            <a:r>
              <a:rPr lang="en-US" dirty="0" err="1"/>
              <a:t>tweet.get</a:t>
            </a:r>
            <a:r>
              <a:rPr lang="en-US" dirty="0"/>
              <a:t>('place','') for tweet in </a:t>
            </a:r>
            <a:r>
              <a:rPr lang="en-US" dirty="0" err="1"/>
              <a:t>tweets_data</a:t>
            </a:r>
            <a:r>
              <a:rPr lang="en-US" dirty="0"/>
              <a:t>]</a:t>
            </a:r>
          </a:p>
          <a:p>
            <a:r>
              <a:rPr lang="en-US" dirty="0" err="1"/>
              <a:t>tweets_by_cont</a:t>
            </a:r>
            <a:r>
              <a:rPr lang="en-US" dirty="0"/>
              <a:t> = tweets['place'].</a:t>
            </a:r>
            <a:r>
              <a:rPr lang="en-US" dirty="0" err="1"/>
              <a:t>value_counts</a:t>
            </a:r>
            <a:r>
              <a:rPr lang="en-US" dirty="0"/>
              <a:t>()</a:t>
            </a:r>
          </a:p>
          <a:p>
            <a:r>
              <a:rPr lang="en-US" dirty="0"/>
              <a:t>print 'Number of Places ',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tweets_by_cont</a:t>
            </a:r>
            <a:r>
              <a:rPr lang="en-US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def </a:t>
            </a:r>
            <a:r>
              <a:rPr lang="en-US" dirty="0" err="1"/>
              <a:t>word_in_text</a:t>
            </a:r>
            <a:r>
              <a:rPr lang="en-US" dirty="0"/>
              <a:t>(word, text):</a:t>
            </a:r>
          </a:p>
          <a:p>
            <a:r>
              <a:rPr lang="en-US" dirty="0"/>
              <a:t>    word = </a:t>
            </a:r>
            <a:r>
              <a:rPr lang="en-US" dirty="0" err="1"/>
              <a:t>word.lower</a:t>
            </a:r>
            <a:r>
              <a:rPr lang="en-US" dirty="0"/>
              <a:t>()</a:t>
            </a:r>
          </a:p>
          <a:p>
            <a:r>
              <a:rPr lang="en-US" dirty="0"/>
              <a:t>    text = </a:t>
            </a:r>
            <a:r>
              <a:rPr lang="en-US" dirty="0" err="1"/>
              <a:t>text.lower</a:t>
            </a:r>
            <a:r>
              <a:rPr lang="en-US" dirty="0"/>
              <a:t>()</a:t>
            </a:r>
          </a:p>
          <a:p>
            <a:r>
              <a:rPr lang="en-US" dirty="0"/>
              <a:t>    match = </a:t>
            </a:r>
            <a:r>
              <a:rPr lang="en-US" dirty="0" err="1"/>
              <a:t>re.search</a:t>
            </a:r>
            <a:r>
              <a:rPr lang="en-US" dirty="0"/>
              <a:t>(word, text)</a:t>
            </a:r>
          </a:p>
          <a:p>
            <a:r>
              <a:rPr lang="en-US" dirty="0"/>
              <a:t>    if match:</a:t>
            </a:r>
          </a:p>
          <a:p>
            <a:r>
              <a:rPr lang="en-US" dirty="0"/>
              <a:t>        return True</a:t>
            </a:r>
          </a:p>
          <a:p>
            <a:r>
              <a:rPr lang="en-US" dirty="0"/>
              <a:t>    return False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tweets['</a:t>
            </a:r>
            <a:r>
              <a:rPr lang="en-US" dirty="0" err="1"/>
              <a:t>globalwarming</a:t>
            </a:r>
            <a:r>
              <a:rPr lang="en-US" dirty="0"/>
              <a:t>'] = tweets['text'].apply(lambda tweet: </a:t>
            </a:r>
            <a:r>
              <a:rPr lang="en-US" dirty="0" err="1"/>
              <a:t>word_in_text</a:t>
            </a:r>
            <a:r>
              <a:rPr lang="en-US" dirty="0"/>
              <a:t>('</a:t>
            </a:r>
            <a:r>
              <a:rPr lang="en-US" dirty="0" err="1"/>
              <a:t>globalwarming</a:t>
            </a:r>
            <a:r>
              <a:rPr lang="en-US" dirty="0"/>
              <a:t>', tweet))</a:t>
            </a:r>
          </a:p>
          <a:p>
            <a:r>
              <a:rPr lang="en-US" dirty="0"/>
              <a:t>tweets['global warming'] = tweets['text'].apply(lambda tweet: </a:t>
            </a:r>
            <a:r>
              <a:rPr lang="en-US" dirty="0" err="1"/>
              <a:t>word_in_text</a:t>
            </a:r>
            <a:r>
              <a:rPr lang="en-US" dirty="0"/>
              <a:t>('global warming', tweet))</a:t>
            </a:r>
          </a:p>
          <a:p>
            <a:r>
              <a:rPr lang="en-US" dirty="0"/>
              <a:t>tweets['</a:t>
            </a:r>
            <a:r>
              <a:rPr lang="en-US" dirty="0" err="1"/>
              <a:t>ParisClimateConference</a:t>
            </a:r>
            <a:r>
              <a:rPr lang="en-US" dirty="0"/>
              <a:t>'] = tweets['text'].apply(lambda tweet: </a:t>
            </a:r>
            <a:r>
              <a:rPr lang="en-US" dirty="0" err="1"/>
              <a:t>word_in_text</a:t>
            </a:r>
            <a:r>
              <a:rPr lang="en-US" dirty="0"/>
              <a:t>('</a:t>
            </a:r>
            <a:r>
              <a:rPr lang="en-US" dirty="0" err="1"/>
              <a:t>ParisClimateConference</a:t>
            </a:r>
            <a:r>
              <a:rPr lang="en-US" dirty="0"/>
              <a:t>', tweet))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tweets['</a:t>
            </a:r>
            <a:r>
              <a:rPr lang="en-US" dirty="0" err="1"/>
              <a:t>cybermonday</a:t>
            </a:r>
            <a:r>
              <a:rPr lang="en-US" dirty="0"/>
              <a:t>'] = tweets['text'].apply(lambda tweet: </a:t>
            </a:r>
            <a:r>
              <a:rPr lang="en-US" dirty="0" err="1"/>
              <a:t>word_in_text</a:t>
            </a:r>
            <a:r>
              <a:rPr lang="en-US" dirty="0"/>
              <a:t>('</a:t>
            </a:r>
            <a:r>
              <a:rPr lang="en-US" dirty="0" err="1"/>
              <a:t>cybermonday</a:t>
            </a:r>
            <a:r>
              <a:rPr lang="en-US" dirty="0"/>
              <a:t>', tweet))</a:t>
            </a:r>
          </a:p>
          <a:p>
            <a:r>
              <a:rPr lang="en-US" dirty="0"/>
              <a:t>tweets['</a:t>
            </a:r>
            <a:r>
              <a:rPr lang="en-US" dirty="0" err="1"/>
              <a:t>LHHHReunion</a:t>
            </a:r>
            <a:r>
              <a:rPr lang="en-US" dirty="0"/>
              <a:t>'] = tweets['text'].apply(lambda tweet: </a:t>
            </a:r>
            <a:r>
              <a:rPr lang="en-US" dirty="0" err="1"/>
              <a:t>word_in_text</a:t>
            </a:r>
            <a:r>
              <a:rPr lang="en-US" dirty="0"/>
              <a:t>('</a:t>
            </a:r>
            <a:r>
              <a:rPr lang="en-US" dirty="0" err="1"/>
              <a:t>LHHHReunion</a:t>
            </a:r>
            <a:r>
              <a:rPr lang="en-US" dirty="0"/>
              <a:t>', tweet))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tweets['wine'] = tweets['text'].apply(lambda tweet: </a:t>
            </a:r>
            <a:r>
              <a:rPr lang="en-US" dirty="0" err="1"/>
              <a:t>word_in_text</a:t>
            </a:r>
            <a:r>
              <a:rPr lang="en-US" dirty="0"/>
              <a:t>('wine', tweet))</a:t>
            </a:r>
          </a:p>
          <a:p>
            <a:r>
              <a:rPr lang="en-US" dirty="0"/>
              <a:t>tweets['beer'] = tweets['text'].apply(lambda tweet: </a:t>
            </a:r>
            <a:r>
              <a:rPr lang="en-US" dirty="0" err="1"/>
              <a:t>word_in_text</a:t>
            </a:r>
            <a:r>
              <a:rPr lang="en-US" dirty="0"/>
              <a:t>('beer', tweet))</a:t>
            </a:r>
          </a:p>
          <a:p>
            <a:r>
              <a:rPr lang="en-US" dirty="0"/>
              <a:t>tweets['whisky'] = tweets['text'].apply(lambda tweet: </a:t>
            </a:r>
            <a:r>
              <a:rPr lang="en-US" dirty="0" err="1"/>
              <a:t>word_in_text</a:t>
            </a:r>
            <a:r>
              <a:rPr lang="en-US" dirty="0"/>
              <a:t>('whisky', tweet))</a:t>
            </a:r>
          </a:p>
          <a:p>
            <a:r>
              <a:rPr lang="en-US" dirty="0"/>
              <a:t>tweets['rum'] = tweets['text'].apply(lambda tweet: </a:t>
            </a:r>
            <a:r>
              <a:rPr lang="en-US" dirty="0" err="1"/>
              <a:t>word_in_text</a:t>
            </a:r>
            <a:r>
              <a:rPr lang="en-US" dirty="0"/>
              <a:t>('rum', tweet))</a:t>
            </a:r>
          </a:p>
          <a:p>
            <a:r>
              <a:rPr lang="en-US" dirty="0"/>
              <a:t>tweets['vodka'] = tweets['text'].apply(lambda tweet: </a:t>
            </a:r>
            <a:r>
              <a:rPr lang="en-US" dirty="0" err="1"/>
              <a:t>word_in_text</a:t>
            </a:r>
            <a:r>
              <a:rPr lang="en-US" dirty="0"/>
              <a:t>('vodka', tweet))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156361970"/>
              </p:ext>
            </p:extLst>
          </p:nvPr>
        </p:nvSpPr>
        <p:spPr/>
        <p:txBody>
          <a:bodyPr vert="horz" anchor="t">
            <a:normAutofit fontScale="77500" lnSpcReduction="20000"/>
          </a:bodyPr>
          <a:lstStyle/>
          <a:p>
            <a:pPr indent="-255905"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python</a:t>
            </a:r>
            <a:endParaRPr lang="en-US"/>
          </a:p>
          <a:p>
            <a:pPr indent="-255905">
              <a:buNone/>
            </a:pPr>
            <a:r>
              <a:rPr lang="en-US" dirty="0"/>
              <a:t>from </a:t>
            </a:r>
            <a:r>
              <a:rPr lang="en-US" dirty="0" err="1"/>
              <a:t>tweepy.streaming</a:t>
            </a:r>
            <a:r>
              <a:rPr lang="en-US" dirty="0"/>
              <a:t> import </a:t>
            </a:r>
            <a:r>
              <a:rPr lang="en-US" dirty="0" err="1"/>
              <a:t>StreamListener</a:t>
            </a:r>
            <a:endParaRPr lang="en-US" dirty="0">
              <a:cs typeface="Lucida Sans Unicode"/>
            </a:endParaRPr>
          </a:p>
          <a:p>
            <a:pPr indent="-255905">
              <a:buNone/>
            </a:pPr>
            <a:r>
              <a:rPr lang="en-US" dirty="0"/>
              <a:t>from </a:t>
            </a:r>
            <a:r>
              <a:rPr lang="en-US" dirty="0" err="1"/>
              <a:t>tweepy</a:t>
            </a:r>
            <a:r>
              <a:rPr lang="en-US" dirty="0"/>
              <a:t> import </a:t>
            </a:r>
            <a:r>
              <a:rPr lang="en-US" dirty="0" err="1"/>
              <a:t>OAuthHandler</a:t>
            </a:r>
            <a:endParaRPr lang="en-US" dirty="0">
              <a:cs typeface="Lucida Sans Unicode"/>
            </a:endParaRPr>
          </a:p>
          <a:p>
            <a:pPr indent="-255905">
              <a:buNone/>
            </a:pPr>
            <a:r>
              <a:rPr lang="en-US" dirty="0"/>
              <a:t>from </a:t>
            </a:r>
            <a:r>
              <a:rPr lang="en-US" dirty="0" err="1"/>
              <a:t>tweepy</a:t>
            </a:r>
            <a:r>
              <a:rPr lang="en-US" dirty="0"/>
              <a:t> import Stream</a:t>
            </a:r>
            <a:endParaRPr lang="en-US" dirty="0">
              <a:cs typeface="Lucida Sans Unicode"/>
            </a:endParaRPr>
          </a:p>
          <a:p>
            <a:pPr indent="-255905">
              <a:buNone/>
            </a:pPr>
            <a:endParaRPr lang="en-US" dirty="0">
              <a:cs typeface="Lucida Sans Unicode"/>
            </a:endParaRPr>
          </a:p>
          <a:p>
            <a:pPr indent="-255905">
              <a:buNone/>
            </a:pPr>
            <a:r>
              <a:rPr lang="en-US" dirty="0"/>
              <a:t>#Variables that contains the user credentials to access Twitter API </a:t>
            </a:r>
            <a:endParaRPr lang="en-US" dirty="0">
              <a:cs typeface="Lucida Sans Unicode"/>
            </a:endParaRPr>
          </a:p>
          <a:p>
            <a:pPr indent="-255905">
              <a:buNone/>
            </a:pPr>
            <a:r>
              <a:rPr lang="en-US" dirty="0" err="1"/>
              <a:t>access_token</a:t>
            </a:r>
            <a:r>
              <a:rPr lang="en-US" dirty="0"/>
              <a:t> = "4228035318-DbQPCpfOsbb4uFRztbR8QVamuQL7fJnYnWhsN7i"</a:t>
            </a:r>
            <a:endParaRPr lang="en-US" dirty="0">
              <a:cs typeface="Lucida Sans Unicode"/>
            </a:endParaRPr>
          </a:p>
          <a:p>
            <a:pPr indent="-255905">
              <a:buNone/>
            </a:pPr>
            <a:r>
              <a:rPr lang="en-US" dirty="0" err="1"/>
              <a:t>access_token_secret</a:t>
            </a:r>
            <a:r>
              <a:rPr lang="en-US" dirty="0"/>
              <a:t> = "9N2wmHp8OVBfYgHqnV3wASEy6JtGIgFnMfSD5CXbJBI20"</a:t>
            </a:r>
            <a:endParaRPr lang="en-US" dirty="0">
              <a:cs typeface="Lucida Sans Unicode"/>
            </a:endParaRPr>
          </a:p>
          <a:p>
            <a:pPr indent="-255905">
              <a:buNone/>
            </a:pPr>
            <a:r>
              <a:rPr lang="en-US" dirty="0" err="1"/>
              <a:t>consumer_key</a:t>
            </a:r>
            <a:r>
              <a:rPr lang="en-US" dirty="0"/>
              <a:t> = "E98J8oZPMdTwN3r2KyflNf71A"</a:t>
            </a:r>
            <a:endParaRPr lang="en-US" dirty="0">
              <a:cs typeface="Lucida Sans Unicode"/>
            </a:endParaRPr>
          </a:p>
          <a:p>
            <a:pPr indent="-255905">
              <a:buNone/>
            </a:pPr>
            <a:r>
              <a:rPr lang="en-US" dirty="0" err="1"/>
              <a:t>consumer_secret</a:t>
            </a:r>
            <a:r>
              <a:rPr lang="en-US" dirty="0"/>
              <a:t> = "eI9ulGU10skpH4gmhby2AamfGsK5r5C81IIP4vE8PBpqbrEwog"</a:t>
            </a:r>
            <a:endParaRPr lang="en-US" dirty="0">
              <a:cs typeface="Lucida Sans Unicode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Code to get Twitter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print '</a:t>
            </a:r>
            <a:r>
              <a:rPr lang="en-US" dirty="0" err="1"/>
              <a:t>GlobalWarming</a:t>
            </a:r>
            <a:r>
              <a:rPr lang="en-US" dirty="0"/>
              <a:t> ', tweets['</a:t>
            </a:r>
            <a:r>
              <a:rPr lang="en-US" dirty="0" err="1"/>
              <a:t>globalwarming</a:t>
            </a:r>
            <a:r>
              <a:rPr lang="en-US" dirty="0"/>
              <a:t>'].</a:t>
            </a:r>
            <a:r>
              <a:rPr lang="en-US" dirty="0" err="1"/>
              <a:t>value_counts</a:t>
            </a:r>
            <a:r>
              <a:rPr lang="en-US" dirty="0"/>
              <a:t>()[True]</a:t>
            </a:r>
          </a:p>
          <a:p>
            <a:r>
              <a:rPr lang="en-US" dirty="0"/>
              <a:t>print 'Global Warming ', tweets['global warming'].</a:t>
            </a:r>
            <a:r>
              <a:rPr lang="en-US" dirty="0" err="1"/>
              <a:t>value_counts</a:t>
            </a:r>
            <a:r>
              <a:rPr lang="en-US" dirty="0"/>
              <a:t>()[True]</a:t>
            </a:r>
          </a:p>
          <a:p>
            <a:r>
              <a:rPr lang="en-US" dirty="0"/>
              <a:t>print 'Paris Climate Conference ', tweets['</a:t>
            </a:r>
            <a:r>
              <a:rPr lang="en-US" dirty="0" err="1"/>
              <a:t>ParisClimateConference</a:t>
            </a:r>
            <a:r>
              <a:rPr lang="en-US" dirty="0"/>
              <a:t>'].</a:t>
            </a:r>
            <a:r>
              <a:rPr lang="en-US" dirty="0" err="1"/>
              <a:t>value_counts</a:t>
            </a:r>
            <a:r>
              <a:rPr lang="en-US" dirty="0"/>
              <a:t>()[True]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print 'Cyber Monday ', tweets['</a:t>
            </a:r>
            <a:r>
              <a:rPr lang="en-US" dirty="0" err="1"/>
              <a:t>cybermonday</a:t>
            </a:r>
            <a:r>
              <a:rPr lang="en-US" dirty="0"/>
              <a:t>'].</a:t>
            </a:r>
            <a:r>
              <a:rPr lang="en-US" dirty="0" err="1"/>
              <a:t>value_counts</a:t>
            </a:r>
            <a:r>
              <a:rPr lang="en-US" dirty="0"/>
              <a:t>()[True]</a:t>
            </a:r>
          </a:p>
          <a:p>
            <a:r>
              <a:rPr lang="en-US" dirty="0"/>
              <a:t>print '</a:t>
            </a:r>
            <a:r>
              <a:rPr lang="en-US" dirty="0" err="1"/>
              <a:t>LHHHReunion</a:t>
            </a:r>
            <a:r>
              <a:rPr lang="en-US" dirty="0"/>
              <a:t> ', tweets['</a:t>
            </a:r>
            <a:r>
              <a:rPr lang="en-US" dirty="0" err="1"/>
              <a:t>LHHHReunion</a:t>
            </a:r>
            <a:r>
              <a:rPr lang="en-US" dirty="0"/>
              <a:t>'].</a:t>
            </a:r>
            <a:r>
              <a:rPr lang="en-US" dirty="0" err="1"/>
              <a:t>value_counts</a:t>
            </a:r>
            <a:r>
              <a:rPr lang="en-US" dirty="0"/>
              <a:t>()[True]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print 'Wine ', tweets['wine'].</a:t>
            </a:r>
            <a:r>
              <a:rPr lang="en-US" dirty="0" err="1"/>
              <a:t>value_counts</a:t>
            </a:r>
            <a:r>
              <a:rPr lang="en-US" dirty="0"/>
              <a:t>()[True]</a:t>
            </a:r>
          </a:p>
          <a:p>
            <a:r>
              <a:rPr lang="en-US" dirty="0"/>
              <a:t>print 'Beer ', tweets['beer'].</a:t>
            </a:r>
            <a:r>
              <a:rPr lang="en-US" dirty="0" err="1"/>
              <a:t>value_counts</a:t>
            </a:r>
            <a:r>
              <a:rPr lang="en-US" dirty="0"/>
              <a:t>()[True]</a:t>
            </a:r>
          </a:p>
          <a:p>
            <a:r>
              <a:rPr lang="en-US" dirty="0"/>
              <a:t>print 'Whisky ', tweets['whisky'].</a:t>
            </a:r>
            <a:r>
              <a:rPr lang="en-US" dirty="0" err="1"/>
              <a:t>value_counts</a:t>
            </a:r>
            <a:r>
              <a:rPr lang="en-US" dirty="0"/>
              <a:t>()[True]</a:t>
            </a:r>
          </a:p>
          <a:p>
            <a:r>
              <a:rPr lang="en-US" dirty="0"/>
              <a:t>print 'Rum ', tweets['rum'].</a:t>
            </a:r>
            <a:r>
              <a:rPr lang="en-US" dirty="0" err="1"/>
              <a:t>value_counts</a:t>
            </a:r>
            <a:r>
              <a:rPr lang="en-US" dirty="0"/>
              <a:t>()[True]</a:t>
            </a:r>
          </a:p>
          <a:p>
            <a:r>
              <a:rPr lang="en-US" dirty="0"/>
              <a:t>print 'Vodka ', tweets['vodka'].</a:t>
            </a:r>
            <a:r>
              <a:rPr lang="en-US" dirty="0" err="1"/>
              <a:t>value_counts</a:t>
            </a:r>
            <a:r>
              <a:rPr lang="en-US" dirty="0"/>
              <a:t>()[True]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Conti..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5043488" cy="434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Tweets Graphical Representation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609600" y="1524000"/>
          <a:ext cx="7772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vs</a:t>
            </a:r>
            <a:r>
              <a:rPr lang="en-US" dirty="0"/>
              <a:t> Ruby </a:t>
            </a:r>
            <a:r>
              <a:rPr lang="en-US" dirty="0" err="1"/>
              <a:t>vs</a:t>
            </a:r>
            <a:r>
              <a:rPr lang="en-US" dirty="0"/>
              <a:t> JavaScript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367623" cy="293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vs</a:t>
            </a:r>
            <a:r>
              <a:rPr lang="en-US" dirty="0"/>
              <a:t> Ruby </a:t>
            </a:r>
            <a:r>
              <a:rPr lang="en-US" dirty="0" err="1"/>
              <a:t>vs</a:t>
            </a:r>
            <a:r>
              <a:rPr lang="en-US" dirty="0"/>
              <a:t> JavaScript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457200" y="1447800"/>
          <a:ext cx="8001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#This is a basic listener that just prints received tweets to </a:t>
            </a:r>
            <a:r>
              <a:rPr lang="en-US" dirty="0" err="1"/>
              <a:t>stdout</a:t>
            </a:r>
            <a:r>
              <a:rPr lang="en-US" dirty="0"/>
              <a:t>.</a:t>
            </a:r>
          </a:p>
          <a:p>
            <a:r>
              <a:rPr lang="en-US" dirty="0"/>
              <a:t>class </a:t>
            </a:r>
            <a:r>
              <a:rPr lang="en-US" dirty="0" err="1"/>
              <a:t>StdOutListener</a:t>
            </a:r>
            <a:r>
              <a:rPr lang="en-US" dirty="0"/>
              <a:t>(</a:t>
            </a:r>
            <a:r>
              <a:rPr lang="en-US" dirty="0" err="1"/>
              <a:t>StreamListener</a:t>
            </a:r>
            <a:r>
              <a:rPr lang="en-US" dirty="0"/>
              <a:t>):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def </a:t>
            </a:r>
            <a:r>
              <a:rPr lang="en-US" dirty="0" err="1"/>
              <a:t>on_data</a:t>
            </a:r>
            <a:r>
              <a:rPr lang="en-US" dirty="0"/>
              <a:t>(self, data):</a:t>
            </a:r>
          </a:p>
          <a:p>
            <a:r>
              <a:rPr lang="en-US" dirty="0"/>
              <a:t>        print data</a:t>
            </a:r>
          </a:p>
          <a:p>
            <a:r>
              <a:rPr lang="en-US" dirty="0"/>
              <a:t>        return True</a:t>
            </a:r>
          </a:p>
          <a:p>
            <a:r>
              <a:rPr lang="en-US" dirty="0"/>
              <a:t>  def </a:t>
            </a:r>
            <a:r>
              <a:rPr lang="en-US" dirty="0" err="1"/>
              <a:t>on_error</a:t>
            </a:r>
            <a:r>
              <a:rPr lang="en-US" dirty="0"/>
              <a:t>(self, status):</a:t>
            </a:r>
          </a:p>
          <a:p>
            <a:r>
              <a:rPr lang="en-US" dirty="0"/>
              <a:t>        print status</a:t>
            </a:r>
          </a:p>
          <a:p>
            <a:r>
              <a:rPr lang="en-US" dirty="0"/>
              <a:t> if __name__ == '__main__':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#This handles Twitter </a:t>
            </a:r>
            <a:r>
              <a:rPr lang="en-US" dirty="0" err="1"/>
              <a:t>authetification</a:t>
            </a:r>
            <a:r>
              <a:rPr lang="en-US" dirty="0"/>
              <a:t> and the connection to Twitter Streaming API</a:t>
            </a:r>
          </a:p>
          <a:p>
            <a:r>
              <a:rPr lang="en-US" dirty="0"/>
              <a:t>    l = </a:t>
            </a:r>
            <a:r>
              <a:rPr lang="en-US" dirty="0" err="1"/>
              <a:t>StdOutListener</a:t>
            </a:r>
            <a:r>
              <a:rPr lang="en-US" dirty="0"/>
              <a:t>()</a:t>
            </a:r>
          </a:p>
          <a:p>
            <a:r>
              <a:rPr lang="en-US" dirty="0"/>
              <a:t>    auth = </a:t>
            </a:r>
            <a:r>
              <a:rPr lang="en-US" dirty="0" err="1"/>
              <a:t>OAuthHandler</a:t>
            </a:r>
            <a:r>
              <a:rPr lang="en-US" dirty="0"/>
              <a:t>(</a:t>
            </a:r>
            <a:r>
              <a:rPr lang="en-US" dirty="0" err="1"/>
              <a:t>consumer_key</a:t>
            </a:r>
            <a:r>
              <a:rPr lang="en-US" dirty="0"/>
              <a:t>, </a:t>
            </a:r>
            <a:r>
              <a:rPr lang="en-US" dirty="0" err="1"/>
              <a:t>consumer_secret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auth.set_access_token</a:t>
            </a:r>
            <a:r>
              <a:rPr lang="en-US" dirty="0"/>
              <a:t>(</a:t>
            </a:r>
            <a:r>
              <a:rPr lang="en-US" dirty="0" err="1"/>
              <a:t>access_token</a:t>
            </a:r>
            <a:r>
              <a:rPr lang="en-US" dirty="0"/>
              <a:t>, </a:t>
            </a:r>
            <a:r>
              <a:rPr lang="en-US" dirty="0" err="1"/>
              <a:t>access_token_secret</a:t>
            </a:r>
            <a:r>
              <a:rPr lang="en-US" dirty="0"/>
              <a:t>)</a:t>
            </a:r>
          </a:p>
          <a:p>
            <a:r>
              <a:rPr lang="en-US" dirty="0"/>
              <a:t>    stream = Stream(auth, l)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#This line filter Twitter Streams to capture data by the keywords</a:t>
            </a:r>
          </a:p>
          <a:p>
            <a:r>
              <a:rPr lang="en-US" dirty="0"/>
              <a:t>    </a:t>
            </a:r>
            <a:r>
              <a:rPr lang="en-US" dirty="0" err="1"/>
              <a:t>stream.filter</a:t>
            </a:r>
            <a:r>
              <a:rPr lang="en-US" dirty="0"/>
              <a:t>(track=['</a:t>
            </a:r>
            <a:r>
              <a:rPr lang="en-US" dirty="0" err="1"/>
              <a:t>globalwarming</a:t>
            </a:r>
            <a:r>
              <a:rPr lang="en-US" dirty="0"/>
              <a:t>', 'global warming', '</a:t>
            </a:r>
            <a:r>
              <a:rPr lang="en-US" dirty="0" err="1"/>
              <a:t>ParisClimateConference</a:t>
            </a:r>
            <a:r>
              <a:rPr lang="en-US" dirty="0"/>
              <a:t>', '</a:t>
            </a:r>
            <a:r>
              <a:rPr lang="en-US" dirty="0" err="1"/>
              <a:t>cybermonday','LHHHReunion','wine','beer','whisky','rum','vodka</a:t>
            </a:r>
            <a:r>
              <a:rPr lang="en-US" dirty="0"/>
              <a:t>'])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992563"/>
          </a:xfrm>
        </p:spPr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mongoimport</a:t>
            </a:r>
            <a:r>
              <a:rPr lang="en-US" dirty="0"/>
              <a:t> -d </a:t>
            </a:r>
            <a:r>
              <a:rPr lang="en-US" dirty="0" err="1"/>
              <a:t>twitterdata</a:t>
            </a:r>
            <a:r>
              <a:rPr lang="en-US" dirty="0"/>
              <a:t> -c tweet </a:t>
            </a:r>
            <a:r>
              <a:rPr lang="en-US" dirty="0" err="1"/>
              <a:t>twitter_rawdata.json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into </a:t>
            </a:r>
            <a:r>
              <a:rPr lang="en-US" dirty="0" err="1"/>
              <a:t>MongoDB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438400"/>
            <a:ext cx="7543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124200"/>
            <a:ext cx="75438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 = function () {</a:t>
            </a:r>
          </a:p>
          <a:p>
            <a:r>
              <a:rPr lang="en-US" dirty="0"/>
              <a:t>  emit({</a:t>
            </a:r>
            <a:r>
              <a:rPr lang="en-US" dirty="0" err="1"/>
              <a:t>user:this.in_reply_to_screen_name</a:t>
            </a:r>
            <a:r>
              <a:rPr lang="en-US" dirty="0"/>
              <a:t>}, {count:1});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r = function (k, v) 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count = 0;</a:t>
            </a:r>
          </a:p>
          <a:p>
            <a:r>
              <a:rPr lang="en-US" dirty="0"/>
              <a:t>  </a:t>
            </a:r>
            <a:r>
              <a:rPr lang="en-US" dirty="0" err="1"/>
              <a:t>v.forEach</a:t>
            </a:r>
            <a:r>
              <a:rPr lang="en-US" dirty="0"/>
              <a:t>(function (value) {count += </a:t>
            </a:r>
            <a:r>
              <a:rPr lang="en-US" dirty="0" err="1"/>
              <a:t>value.count</a:t>
            </a:r>
            <a:r>
              <a:rPr lang="en-US" dirty="0"/>
              <a:t>;});</a:t>
            </a:r>
          </a:p>
          <a:p>
            <a:r>
              <a:rPr lang="en-US" dirty="0"/>
              <a:t>  return {</a:t>
            </a:r>
            <a:r>
              <a:rPr lang="en-US" dirty="0" err="1"/>
              <a:t>count:count</a:t>
            </a:r>
            <a:r>
              <a:rPr lang="en-US" dirty="0"/>
              <a:t>};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q = { "</a:t>
            </a:r>
            <a:r>
              <a:rPr lang="en-US" dirty="0" err="1"/>
              <a:t>in_reply_to_screen_name</a:t>
            </a:r>
            <a:r>
              <a:rPr lang="en-US" dirty="0"/>
              <a:t>" : { "$ne" : null } }</a:t>
            </a:r>
          </a:p>
          <a:p>
            <a:r>
              <a:rPr lang="en-US" dirty="0" err="1"/>
              <a:t>db.tweet.mapReduce</a:t>
            </a:r>
            <a:r>
              <a:rPr lang="en-US" dirty="0"/>
              <a:t>(m, r, {out: "</a:t>
            </a:r>
            <a:r>
              <a:rPr lang="en-US" dirty="0" err="1"/>
              <a:t>top_retweets</a:t>
            </a:r>
            <a:r>
              <a:rPr lang="en-US" dirty="0"/>
              <a:t>", query: q});</a:t>
            </a:r>
          </a:p>
          <a:p>
            <a:r>
              <a:rPr lang="en-US" dirty="0"/>
              <a:t>&gt; </a:t>
            </a:r>
            <a:r>
              <a:rPr lang="en-US" dirty="0" err="1"/>
              <a:t>db.top_retweets.find</a:t>
            </a:r>
            <a:r>
              <a:rPr lang="en-US" dirty="0"/>
              <a:t>({}).sort({"</a:t>
            </a:r>
            <a:r>
              <a:rPr lang="en-US" dirty="0" err="1"/>
              <a:t>value.count</a:t>
            </a:r>
            <a:r>
              <a:rPr lang="en-US" dirty="0"/>
              <a:t>":-1}).limit(10);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Map Reduce Function for Top 10 </a:t>
            </a:r>
            <a:r>
              <a:rPr lang="en-US" dirty="0" err="1"/>
              <a:t>Retweets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981200"/>
            <a:ext cx="8458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{ "_id" : { "user" : "</a:t>
            </a:r>
            <a:r>
              <a:rPr lang="en-US" dirty="0" err="1"/>
              <a:t>MadisonElleBeer</a:t>
            </a:r>
            <a:r>
              <a:rPr lang="en-US" dirty="0"/>
              <a:t>" }, "value" : { "count" :70 } }</a:t>
            </a:r>
          </a:p>
          <a:p>
            <a:r>
              <a:rPr lang="en-US" dirty="0"/>
              <a:t>{ "_id" : { "user" : "Target" }, "value" : { "count" : 55 } }</a:t>
            </a:r>
          </a:p>
          <a:p>
            <a:r>
              <a:rPr lang="en-US" dirty="0"/>
              <a:t>{ "_id" : { "user" : "</a:t>
            </a:r>
            <a:r>
              <a:rPr lang="en-US" dirty="0" err="1"/>
              <a:t>KalisWorld</a:t>
            </a:r>
            <a:r>
              <a:rPr lang="en-US" dirty="0"/>
              <a:t>" }, "value" : { "count" : 46 } }</a:t>
            </a:r>
          </a:p>
          <a:p>
            <a:r>
              <a:rPr lang="en-US" dirty="0"/>
              <a:t>{ "_id" : { "user" : "</a:t>
            </a:r>
            <a:r>
              <a:rPr lang="en-US" dirty="0" err="1"/>
              <a:t>MissNikkiiBaby</a:t>
            </a:r>
            <a:r>
              <a:rPr lang="en-US" dirty="0"/>
              <a:t>" }, "value" : { "count" : 40 } }</a:t>
            </a:r>
          </a:p>
          <a:p>
            <a:r>
              <a:rPr lang="en-US" dirty="0"/>
              <a:t>{ "_id" : { "user" : "DAILIESTOTAL1" }, "value" : { "count" : 39 } }</a:t>
            </a:r>
          </a:p>
          <a:p>
            <a:r>
              <a:rPr lang="en-US" dirty="0"/>
              <a:t>{ "_id" : { "user" : "Macys" }, "value" : { "count" : 26 } }</a:t>
            </a:r>
          </a:p>
          <a:p>
            <a:r>
              <a:rPr lang="en-US" dirty="0"/>
              <a:t>{ "_id" : { "user" : "</a:t>
            </a:r>
            <a:r>
              <a:rPr lang="en-US" dirty="0" err="1"/>
              <a:t>souljaboy</a:t>
            </a:r>
            <a:r>
              <a:rPr lang="en-US" dirty="0"/>
              <a:t>" }, "value" : { "count" : 26 } }</a:t>
            </a:r>
          </a:p>
          <a:p>
            <a:r>
              <a:rPr lang="en-US" dirty="0"/>
              <a:t>{ "_id" : { "user" : "</a:t>
            </a:r>
            <a:r>
              <a:rPr lang="en-US" dirty="0" err="1"/>
              <a:t>mzprincesslove</a:t>
            </a:r>
            <a:r>
              <a:rPr lang="en-US" dirty="0"/>
              <a:t>" }, "value" : { "count" : 21 } }</a:t>
            </a:r>
          </a:p>
          <a:p>
            <a:r>
              <a:rPr lang="en-US" dirty="0"/>
              <a:t>{ "_id" : { "user" : "savings" }, "value" : { "count" : 21 } }</a:t>
            </a:r>
          </a:p>
          <a:p>
            <a:r>
              <a:rPr lang="en-US" dirty="0"/>
              <a:t>{ "_id" : { "user" : "</a:t>
            </a:r>
            <a:r>
              <a:rPr lang="en-US" dirty="0" err="1"/>
              <a:t>FoxNews</a:t>
            </a:r>
            <a:r>
              <a:rPr lang="en-US" dirty="0"/>
              <a:t>" }, "value" : { "count" : 20 } 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 Reduce Output for Top 10 </a:t>
            </a:r>
            <a:r>
              <a:rPr lang="en-US" dirty="0" err="1"/>
              <a:t>Retweets</a:t>
            </a:r>
            <a:r>
              <a:rPr lang="en-US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5000"/>
            <a:ext cx="8599181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db.runCommand</a:t>
            </a:r>
            <a:r>
              <a:rPr lang="en-US" dirty="0"/>
              <a:t>( { distinct: “</a:t>
            </a:r>
            <a:r>
              <a:rPr lang="en-US" dirty="0" err="1"/>
              <a:t>tweet”,key</a:t>
            </a:r>
            <a:r>
              <a:rPr lang="en-US" dirty="0"/>
              <a:t>: “</a:t>
            </a:r>
            <a:r>
              <a:rPr lang="en-US" dirty="0" err="1"/>
              <a:t>lang</a:t>
            </a:r>
            <a:r>
              <a:rPr lang="en-US" dirty="0"/>
              <a:t>” } )</a:t>
            </a:r>
          </a:p>
          <a:p>
            <a:r>
              <a:rPr lang="en-US" dirty="0"/>
              <a:t>The output of this query displayed list of all languages.</a:t>
            </a:r>
          </a:p>
          <a:p>
            <a:r>
              <a:rPr lang="en-US" dirty="0"/>
              <a:t>There were 43 languages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languages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733800"/>
            <a:ext cx="38766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657600"/>
            <a:ext cx="3481387" cy="210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db.tweet.aggregate</a:t>
            </a:r>
            <a:r>
              <a:rPr lang="en-US" sz="1400" dirty="0"/>
              <a:t>( [  {  $match: {$or: [{'text': {$</a:t>
            </a:r>
            <a:r>
              <a:rPr lang="en-US" sz="1400" dirty="0" err="1"/>
              <a:t>regex</a:t>
            </a:r>
            <a:r>
              <a:rPr lang="en-US" sz="1400" dirty="0"/>
              <a:t>:".*</a:t>
            </a:r>
            <a:r>
              <a:rPr lang="en-US" sz="1400" dirty="0" err="1"/>
              <a:t>globalwarming</a:t>
            </a:r>
            <a:r>
              <a:rPr lang="en-US" sz="1400" dirty="0"/>
              <a:t>.*"}},{'text': {$</a:t>
            </a:r>
            <a:r>
              <a:rPr lang="en-US" sz="1400" dirty="0" err="1"/>
              <a:t>regex</a:t>
            </a:r>
            <a:r>
              <a:rPr lang="en-US" sz="1400" dirty="0"/>
              <a:t>:".*</a:t>
            </a:r>
            <a:r>
              <a:rPr lang="en-US" sz="1400" dirty="0" err="1"/>
              <a:t>GlobalWarming</a:t>
            </a:r>
            <a:r>
              <a:rPr lang="en-US" sz="1400" dirty="0"/>
              <a:t>.*"}},{'text': {$</a:t>
            </a:r>
            <a:r>
              <a:rPr lang="en-US" sz="1400" dirty="0" err="1"/>
              <a:t>regex</a:t>
            </a:r>
            <a:r>
              <a:rPr lang="en-US" sz="1400" dirty="0"/>
              <a:t>: ".*global warming.*"}},{'text': {$</a:t>
            </a:r>
            <a:r>
              <a:rPr lang="en-US" sz="1400" dirty="0" err="1"/>
              <a:t>regex</a:t>
            </a:r>
            <a:r>
              <a:rPr lang="en-US" sz="1400" dirty="0"/>
              <a:t>: ".*</a:t>
            </a:r>
            <a:r>
              <a:rPr lang="en-US" sz="1400" dirty="0" err="1"/>
              <a:t>Globalwarming</a:t>
            </a:r>
            <a:r>
              <a:rPr lang="en-US" sz="1400" dirty="0"/>
              <a:t>.*"}},{'text': {$</a:t>
            </a:r>
            <a:r>
              <a:rPr lang="en-US" sz="1400" dirty="0" err="1"/>
              <a:t>regex</a:t>
            </a:r>
            <a:r>
              <a:rPr lang="en-US" sz="1400" dirty="0"/>
              <a:t>: ".*Global Warming.*"}},{'text': {$</a:t>
            </a:r>
            <a:r>
              <a:rPr lang="en-US" sz="1400" dirty="0" err="1"/>
              <a:t>regex</a:t>
            </a:r>
            <a:r>
              <a:rPr lang="en-US" sz="1400" dirty="0"/>
              <a:t>: ".*Global warming.*"}},{'text': {$</a:t>
            </a:r>
            <a:r>
              <a:rPr lang="en-US" sz="1400" dirty="0" err="1"/>
              <a:t>regex</a:t>
            </a:r>
            <a:r>
              <a:rPr lang="en-US" sz="1400" dirty="0"/>
              <a:t>: ".*global Warming.*"}}] }}  ,{$group:{_id:"$</a:t>
            </a:r>
            <a:r>
              <a:rPr lang="en-US" sz="1400" dirty="0" err="1"/>
              <a:t>user.time_zone</a:t>
            </a:r>
            <a:r>
              <a:rPr lang="en-US" sz="1400" dirty="0"/>
              <a:t>", count:{$sum:1}} },{$sort: {count:-1}}])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of tweets about Global warming from various time zones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590799"/>
            <a:ext cx="5181600" cy="371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db.tweet.aggregate</a:t>
            </a:r>
            <a:r>
              <a:rPr lang="en-US" sz="1400" dirty="0"/>
              <a:t>( [  {  $match: {$or: [{'text': {$</a:t>
            </a:r>
            <a:r>
              <a:rPr lang="en-US" sz="1400" dirty="0" err="1"/>
              <a:t>regex</a:t>
            </a:r>
            <a:r>
              <a:rPr lang="en-US" sz="1400" dirty="0"/>
              <a:t>:".*</a:t>
            </a:r>
            <a:r>
              <a:rPr lang="en-US" sz="1400" dirty="0" err="1"/>
              <a:t>cybermonday</a:t>
            </a:r>
            <a:r>
              <a:rPr lang="en-US" sz="1400" dirty="0"/>
              <a:t>.*"}},{'text': {$</a:t>
            </a:r>
            <a:r>
              <a:rPr lang="en-US" sz="1400" dirty="0" err="1"/>
              <a:t>regex</a:t>
            </a:r>
            <a:r>
              <a:rPr lang="en-US" sz="1400" dirty="0"/>
              <a:t>: ".*</a:t>
            </a:r>
            <a:r>
              <a:rPr lang="en-US" sz="1400" dirty="0" err="1"/>
              <a:t>CyberMonday</a:t>
            </a:r>
            <a:r>
              <a:rPr lang="en-US" sz="1400" dirty="0"/>
              <a:t>.*"}},{'text': {$</a:t>
            </a:r>
            <a:r>
              <a:rPr lang="en-US" sz="1400" dirty="0" err="1"/>
              <a:t>regex</a:t>
            </a:r>
            <a:r>
              <a:rPr lang="en-US" sz="1400" dirty="0"/>
              <a:t>: ".*</a:t>
            </a:r>
            <a:r>
              <a:rPr lang="en-US" sz="1400" dirty="0" err="1"/>
              <a:t>Cybermonday</a:t>
            </a:r>
            <a:r>
              <a:rPr lang="en-US" sz="1400" dirty="0"/>
              <a:t>.*"}},{'text': {$</a:t>
            </a:r>
            <a:r>
              <a:rPr lang="en-US" sz="1400" dirty="0" err="1"/>
              <a:t>regex</a:t>
            </a:r>
            <a:r>
              <a:rPr lang="en-US" sz="1400" dirty="0"/>
              <a:t>: ".*</a:t>
            </a:r>
            <a:r>
              <a:rPr lang="en-US" sz="1400" dirty="0" err="1"/>
              <a:t>cyberMonday</a:t>
            </a:r>
            <a:r>
              <a:rPr lang="en-US" sz="1400" dirty="0"/>
              <a:t>.*"}}] }}  ,{$group:{_id:"$</a:t>
            </a:r>
            <a:r>
              <a:rPr lang="en-US" sz="1400" dirty="0" err="1"/>
              <a:t>user.time_zone</a:t>
            </a:r>
            <a:r>
              <a:rPr lang="en-US" sz="1400" dirty="0"/>
              <a:t>", count:{$sum:1}} },{$sort: {count:-1}}])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of tweets about Cyber Monday from various time zones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362200"/>
            <a:ext cx="5257800" cy="3792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121</TotalTime>
  <Words>1020</Words>
  <Application>Microsoft Office PowerPoint</Application>
  <PresentationFormat>On-screen Show (4:3)</PresentationFormat>
  <Paragraphs>146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CIS 612 Analysis of Twitter Data Through MongoDB and Hive</vt:lpstr>
      <vt:lpstr>Python Code to get Twitter Data</vt:lpstr>
      <vt:lpstr>Conti..</vt:lpstr>
      <vt:lpstr>Inserting Data into MongoDB</vt:lpstr>
      <vt:lpstr>Creating Map Reduce Function for Top 10 Retweets</vt:lpstr>
      <vt:lpstr>Map Reduce Output for Top 10 Retweets </vt:lpstr>
      <vt:lpstr>Number of languages</vt:lpstr>
      <vt:lpstr>Number of tweets about Global warming from various time zones</vt:lpstr>
      <vt:lpstr>Number of tweets about Cyber Monday from various time zones</vt:lpstr>
      <vt:lpstr>Number of tweets about LHHHReunion from various time zones</vt:lpstr>
      <vt:lpstr>Number of tweets about Wine from various time zones</vt:lpstr>
      <vt:lpstr>Starting Flume to Stream Tweets </vt:lpstr>
      <vt:lpstr>Creating Hive table to hold Twitter data</vt:lpstr>
      <vt:lpstr>Selecting from Hive Table</vt:lpstr>
      <vt:lpstr>Sending Hive table to CSV file</vt:lpstr>
      <vt:lpstr>Python Code to Analyze Data</vt:lpstr>
      <vt:lpstr>Conti..</vt:lpstr>
      <vt:lpstr>Conti..</vt:lpstr>
      <vt:lpstr>Conti..</vt:lpstr>
      <vt:lpstr>Conti..</vt:lpstr>
      <vt:lpstr>Output</vt:lpstr>
      <vt:lpstr>Tweets Graphical Representation</vt:lpstr>
      <vt:lpstr>Python vs Ruby vs JavaScript</vt:lpstr>
      <vt:lpstr>Python vs Ruby vs 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612 Analysis of Twitter Data Through MongoDB and Hive</dc:title>
  <dc:creator>Himanshu Sharma</dc:creator>
  <cp:lastModifiedBy>Himanshu Sharma</cp:lastModifiedBy>
  <cp:revision>22</cp:revision>
  <dcterms:created xsi:type="dcterms:W3CDTF">2006-08-16T00:00:00Z</dcterms:created>
  <dcterms:modified xsi:type="dcterms:W3CDTF">2017-07-26T05:05:52Z</dcterms:modified>
</cp:coreProperties>
</file>