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5"/>
  </p:notesMasterIdLst>
  <p:sldIdLst>
    <p:sldId id="435" r:id="rId5"/>
    <p:sldId id="445" r:id="rId6"/>
    <p:sldId id="447" r:id="rId7"/>
    <p:sldId id="448" r:id="rId8"/>
    <p:sldId id="422" r:id="rId9"/>
    <p:sldId id="436" r:id="rId10"/>
    <p:sldId id="372" r:id="rId11"/>
    <p:sldId id="444" r:id="rId12"/>
    <p:sldId id="438" r:id="rId13"/>
    <p:sldId id="437" r:id="rId14"/>
    <p:sldId id="426" r:id="rId15"/>
    <p:sldId id="316" r:id="rId16"/>
    <p:sldId id="449" r:id="rId17"/>
    <p:sldId id="453" r:id="rId18"/>
    <p:sldId id="451" r:id="rId19"/>
    <p:sldId id="327" r:id="rId20"/>
    <p:sldId id="452" r:id="rId21"/>
    <p:sldId id="433" r:id="rId22"/>
    <p:sldId id="410" r:id="rId23"/>
    <p:sldId id="4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azneen Boocha" initials="NB" lastIdx="7" clrIdx="0">
    <p:extLst>
      <p:ext uri="{19B8F6BF-5375-455C-9EA6-DF929625EA0E}">
        <p15:presenceInfo xmlns:p15="http://schemas.microsoft.com/office/powerpoint/2012/main" userId="Naazneen Boo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50"/>
    <a:srgbClr val="FFFFFF"/>
    <a:srgbClr val="C00000"/>
    <a:srgbClr val="A5A5A5"/>
    <a:srgbClr val="D302A4"/>
    <a:srgbClr val="C31F2E"/>
    <a:srgbClr val="00A042"/>
    <a:srgbClr val="FE7A1A"/>
    <a:srgbClr val="FFD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6D374-9BAE-477B-9A4E-3C2553AC058B}" v="3" dt="2021-07-09T05:19:11.243"/>
    <p1510:client id="{D670D993-4245-FCF9-5000-A9CC4AF0EAF5}" v="3" dt="2023-01-31T09:28:02.1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85959" autoAdjust="0"/>
  </p:normalViewPr>
  <p:slideViewPr>
    <p:cSldViewPr snapToGrid="0">
      <p:cViewPr varScale="1">
        <p:scale>
          <a:sx n="77" d="100"/>
          <a:sy n="77" d="100"/>
        </p:scale>
        <p:origin x="318" y="90"/>
      </p:cViewPr>
      <p:guideLst>
        <p:guide orient="horz" pos="2160"/>
        <p:guide pos="3840"/>
      </p:guideLst>
    </p:cSldViewPr>
  </p:slideViewPr>
  <p:outlineViewPr>
    <p:cViewPr>
      <p:scale>
        <a:sx n="33" d="100"/>
        <a:sy n="33" d="100"/>
      </p:scale>
      <p:origin x="0" y="-388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t Khadse" userId="0dec21bf-8bdf-44f7-87bd-accffe303b94" providerId="ADAL" clId="{B246D374-9BAE-477B-9A4E-3C2553AC058B}"/>
    <pc:docChg chg="undo custSel addSld delSld modSld">
      <pc:chgData name="Atit Khadse" userId="0dec21bf-8bdf-44f7-87bd-accffe303b94" providerId="ADAL" clId="{B246D374-9BAE-477B-9A4E-3C2553AC058B}" dt="2021-07-09T05:19:47.605" v="65" actId="47"/>
      <pc:docMkLst>
        <pc:docMk/>
      </pc:docMkLst>
      <pc:sldChg chg="modSp mod">
        <pc:chgData name="Atit Khadse" userId="0dec21bf-8bdf-44f7-87bd-accffe303b94" providerId="ADAL" clId="{B246D374-9BAE-477B-9A4E-3C2553AC058B}" dt="2021-07-09T05:13:33.596" v="31" actId="20577"/>
        <pc:sldMkLst>
          <pc:docMk/>
          <pc:sldMk cId="143320449" sldId="435"/>
        </pc:sldMkLst>
        <pc:spChg chg="mod">
          <ac:chgData name="Atit Khadse" userId="0dec21bf-8bdf-44f7-87bd-accffe303b94" providerId="ADAL" clId="{B246D374-9BAE-477B-9A4E-3C2553AC058B}" dt="2021-07-09T05:13:33.596" v="31" actId="20577"/>
          <ac:spMkLst>
            <pc:docMk/>
            <pc:sldMk cId="143320449" sldId="435"/>
            <ac:spMk id="7" creationId="{00000000-0000-0000-0000-000000000000}"/>
          </ac:spMkLst>
        </pc:spChg>
      </pc:sldChg>
      <pc:sldChg chg="del">
        <pc:chgData name="Atit Khadse" userId="0dec21bf-8bdf-44f7-87bd-accffe303b94" providerId="ADAL" clId="{B246D374-9BAE-477B-9A4E-3C2553AC058B}" dt="2021-07-09T05:19:47.605" v="65" actId="47"/>
        <pc:sldMkLst>
          <pc:docMk/>
          <pc:sldMk cId="3055957076" sldId="450"/>
        </pc:sldMkLst>
      </pc:sldChg>
      <pc:sldChg chg="addSp delSp modSp new mod modClrScheme chgLayout">
        <pc:chgData name="Atit Khadse" userId="0dec21bf-8bdf-44f7-87bd-accffe303b94" providerId="ADAL" clId="{B246D374-9BAE-477B-9A4E-3C2553AC058B}" dt="2021-07-09T05:19:44.682" v="64" actId="20577"/>
        <pc:sldMkLst>
          <pc:docMk/>
          <pc:sldMk cId="4003163564" sldId="453"/>
        </pc:sldMkLst>
        <pc:spChg chg="del mod ord">
          <ac:chgData name="Atit Khadse" userId="0dec21bf-8bdf-44f7-87bd-accffe303b94" providerId="ADAL" clId="{B246D374-9BAE-477B-9A4E-3C2553AC058B}" dt="2021-07-09T05:17:45.339" v="33" actId="700"/>
          <ac:spMkLst>
            <pc:docMk/>
            <pc:sldMk cId="4003163564" sldId="453"/>
            <ac:spMk id="2" creationId="{4DEA73BD-E181-4B79-84EE-11D7BEFCB85B}"/>
          </ac:spMkLst>
        </pc:spChg>
        <pc:spChg chg="del mod ord">
          <ac:chgData name="Atit Khadse" userId="0dec21bf-8bdf-44f7-87bd-accffe303b94" providerId="ADAL" clId="{B246D374-9BAE-477B-9A4E-3C2553AC058B}" dt="2021-07-09T05:17:45.339" v="33" actId="700"/>
          <ac:spMkLst>
            <pc:docMk/>
            <pc:sldMk cId="4003163564" sldId="453"/>
            <ac:spMk id="3" creationId="{F9F585A3-4B8A-4F45-BC7C-E77836F5CF6F}"/>
          </ac:spMkLst>
        </pc:spChg>
        <pc:spChg chg="add del mod ord">
          <ac:chgData name="Atit Khadse" userId="0dec21bf-8bdf-44f7-87bd-accffe303b94" providerId="ADAL" clId="{B246D374-9BAE-477B-9A4E-3C2553AC058B}" dt="2021-07-09T05:19:00.277" v="45" actId="700"/>
          <ac:spMkLst>
            <pc:docMk/>
            <pc:sldMk cId="4003163564" sldId="453"/>
            <ac:spMk id="4" creationId="{963ABA75-F535-4680-9E5E-53806B0481EC}"/>
          </ac:spMkLst>
        </pc:spChg>
        <pc:spChg chg="add del mod ord">
          <ac:chgData name="Atit Khadse" userId="0dec21bf-8bdf-44f7-87bd-accffe303b94" providerId="ADAL" clId="{B246D374-9BAE-477B-9A4E-3C2553AC058B}" dt="2021-07-09T05:18:34.775" v="44" actId="478"/>
          <ac:spMkLst>
            <pc:docMk/>
            <pc:sldMk cId="4003163564" sldId="453"/>
            <ac:spMk id="5" creationId="{965742A8-8522-4010-92B7-86725CB6A863}"/>
          </ac:spMkLst>
        </pc:spChg>
        <pc:spChg chg="add mod ord">
          <ac:chgData name="Atit Khadse" userId="0dec21bf-8bdf-44f7-87bd-accffe303b94" providerId="ADAL" clId="{B246D374-9BAE-477B-9A4E-3C2553AC058B}" dt="2021-07-09T05:19:31.757" v="55" actId="26606"/>
          <ac:spMkLst>
            <pc:docMk/>
            <pc:sldMk cId="4003163564" sldId="453"/>
            <ac:spMk id="6" creationId="{77F23C8B-67D0-46CE-8394-A1B7F0704805}"/>
          </ac:spMkLst>
        </pc:spChg>
        <pc:spChg chg="add mod">
          <ac:chgData name="Atit Khadse" userId="0dec21bf-8bdf-44f7-87bd-accffe303b94" providerId="ADAL" clId="{B246D374-9BAE-477B-9A4E-3C2553AC058B}" dt="2021-07-09T05:18:30.219" v="42"/>
          <ac:spMkLst>
            <pc:docMk/>
            <pc:sldMk cId="4003163564" sldId="453"/>
            <ac:spMk id="7" creationId="{2901CA06-53C5-4064-BA1D-50AFE2F4C165}"/>
          </ac:spMkLst>
        </pc:spChg>
        <pc:spChg chg="add mod">
          <ac:chgData name="Atit Khadse" userId="0dec21bf-8bdf-44f7-87bd-accffe303b94" providerId="ADAL" clId="{B246D374-9BAE-477B-9A4E-3C2553AC058B}" dt="2021-07-09T05:18:30.219" v="42"/>
          <ac:spMkLst>
            <pc:docMk/>
            <pc:sldMk cId="4003163564" sldId="453"/>
            <ac:spMk id="8" creationId="{BEDBEAEF-D510-49F3-B59B-1F5F4D2AFEF0}"/>
          </ac:spMkLst>
        </pc:spChg>
        <pc:spChg chg="add mod">
          <ac:chgData name="Atit Khadse" userId="0dec21bf-8bdf-44f7-87bd-accffe303b94" providerId="ADAL" clId="{B246D374-9BAE-477B-9A4E-3C2553AC058B}" dt="2021-07-09T05:18:30.219" v="42"/>
          <ac:spMkLst>
            <pc:docMk/>
            <pc:sldMk cId="4003163564" sldId="453"/>
            <ac:spMk id="9" creationId="{55E8C0E7-AEC6-4131-A3F1-D853A8D58293}"/>
          </ac:spMkLst>
        </pc:spChg>
        <pc:spChg chg="add mod">
          <ac:chgData name="Atit Khadse" userId="0dec21bf-8bdf-44f7-87bd-accffe303b94" providerId="ADAL" clId="{B246D374-9BAE-477B-9A4E-3C2553AC058B}" dt="2021-07-09T05:18:30.219" v="42"/>
          <ac:spMkLst>
            <pc:docMk/>
            <pc:sldMk cId="4003163564" sldId="453"/>
            <ac:spMk id="10" creationId="{46401F5B-FFEB-48CE-9349-88866E2A287B}"/>
          </ac:spMkLst>
        </pc:spChg>
        <pc:spChg chg="add mod">
          <ac:chgData name="Atit Khadse" userId="0dec21bf-8bdf-44f7-87bd-accffe303b94" providerId="ADAL" clId="{B246D374-9BAE-477B-9A4E-3C2553AC058B}" dt="2021-07-09T05:18:30.219" v="42"/>
          <ac:spMkLst>
            <pc:docMk/>
            <pc:sldMk cId="4003163564" sldId="453"/>
            <ac:spMk id="11" creationId="{57438E4F-0F1C-490A-B27A-21FD12566EC8}"/>
          </ac:spMkLst>
        </pc:spChg>
        <pc:spChg chg="add mod">
          <ac:chgData name="Atit Khadse" userId="0dec21bf-8bdf-44f7-87bd-accffe303b94" providerId="ADAL" clId="{B246D374-9BAE-477B-9A4E-3C2553AC058B}" dt="2021-07-09T05:18:30.219" v="42"/>
          <ac:spMkLst>
            <pc:docMk/>
            <pc:sldMk cId="4003163564" sldId="453"/>
            <ac:spMk id="12" creationId="{E1C0129E-198D-460B-9A7F-8DB3F0DB7217}"/>
          </ac:spMkLst>
        </pc:spChg>
        <pc:spChg chg="add mod">
          <ac:chgData name="Atit Khadse" userId="0dec21bf-8bdf-44f7-87bd-accffe303b94" providerId="ADAL" clId="{B246D374-9BAE-477B-9A4E-3C2553AC058B}" dt="2021-07-09T05:18:30.219" v="42"/>
          <ac:spMkLst>
            <pc:docMk/>
            <pc:sldMk cId="4003163564" sldId="453"/>
            <ac:spMk id="14" creationId="{FA67026B-2052-4A3C-8FD9-221B2514F47A}"/>
          </ac:spMkLst>
        </pc:spChg>
        <pc:spChg chg="add mod">
          <ac:chgData name="Atit Khadse" userId="0dec21bf-8bdf-44f7-87bd-accffe303b94" providerId="ADAL" clId="{B246D374-9BAE-477B-9A4E-3C2553AC058B}" dt="2021-07-09T05:18:30.219" v="42"/>
          <ac:spMkLst>
            <pc:docMk/>
            <pc:sldMk cId="4003163564" sldId="453"/>
            <ac:spMk id="15" creationId="{1172611B-5669-4ACC-B88E-02383E39CF0D}"/>
          </ac:spMkLst>
        </pc:spChg>
        <pc:spChg chg="add mod">
          <ac:chgData name="Atit Khadse" userId="0dec21bf-8bdf-44f7-87bd-accffe303b94" providerId="ADAL" clId="{B246D374-9BAE-477B-9A4E-3C2553AC058B}" dt="2021-07-09T05:18:30.219" v="42"/>
          <ac:spMkLst>
            <pc:docMk/>
            <pc:sldMk cId="4003163564" sldId="453"/>
            <ac:spMk id="17" creationId="{A070F26B-E0D1-4AD0-8F71-66F08AEE6187}"/>
          </ac:spMkLst>
        </pc:spChg>
        <pc:spChg chg="add mod">
          <ac:chgData name="Atit Khadse" userId="0dec21bf-8bdf-44f7-87bd-accffe303b94" providerId="ADAL" clId="{B246D374-9BAE-477B-9A4E-3C2553AC058B}" dt="2021-07-09T05:18:30.219" v="42"/>
          <ac:spMkLst>
            <pc:docMk/>
            <pc:sldMk cId="4003163564" sldId="453"/>
            <ac:spMk id="18" creationId="{64B63E8A-0466-4B79-8453-6950A58B0D10}"/>
          </ac:spMkLst>
        </pc:spChg>
        <pc:spChg chg="add mod">
          <ac:chgData name="Atit Khadse" userId="0dec21bf-8bdf-44f7-87bd-accffe303b94" providerId="ADAL" clId="{B246D374-9BAE-477B-9A4E-3C2553AC058B}" dt="2021-07-09T05:18:30.219" v="42"/>
          <ac:spMkLst>
            <pc:docMk/>
            <pc:sldMk cId="4003163564" sldId="453"/>
            <ac:spMk id="20" creationId="{56A977DB-0D92-4513-B42A-E57D93E1ECCD}"/>
          </ac:spMkLst>
        </pc:spChg>
        <pc:spChg chg="add mod">
          <ac:chgData name="Atit Khadse" userId="0dec21bf-8bdf-44f7-87bd-accffe303b94" providerId="ADAL" clId="{B246D374-9BAE-477B-9A4E-3C2553AC058B}" dt="2021-07-09T05:18:30.219" v="42"/>
          <ac:spMkLst>
            <pc:docMk/>
            <pc:sldMk cId="4003163564" sldId="453"/>
            <ac:spMk id="21" creationId="{F55324FF-F8D8-4E79-815F-CE3F64B71015}"/>
          </ac:spMkLst>
        </pc:spChg>
        <pc:spChg chg="add mod">
          <ac:chgData name="Atit Khadse" userId="0dec21bf-8bdf-44f7-87bd-accffe303b94" providerId="ADAL" clId="{B246D374-9BAE-477B-9A4E-3C2553AC058B}" dt="2021-07-09T05:18:30.219" v="42"/>
          <ac:spMkLst>
            <pc:docMk/>
            <pc:sldMk cId="4003163564" sldId="453"/>
            <ac:spMk id="23" creationId="{C5C6C8A0-2D90-49C0-B9A0-C29FA9C00D00}"/>
          </ac:spMkLst>
        </pc:spChg>
        <pc:spChg chg="add mod">
          <ac:chgData name="Atit Khadse" userId="0dec21bf-8bdf-44f7-87bd-accffe303b94" providerId="ADAL" clId="{B246D374-9BAE-477B-9A4E-3C2553AC058B}" dt="2021-07-09T05:18:30.219" v="42"/>
          <ac:spMkLst>
            <pc:docMk/>
            <pc:sldMk cId="4003163564" sldId="453"/>
            <ac:spMk id="24" creationId="{5B32AE3B-5B7B-49C6-910E-EF81F43BFD5E}"/>
          </ac:spMkLst>
        </pc:spChg>
        <pc:spChg chg="add mod">
          <ac:chgData name="Atit Khadse" userId="0dec21bf-8bdf-44f7-87bd-accffe303b94" providerId="ADAL" clId="{B246D374-9BAE-477B-9A4E-3C2553AC058B}" dt="2021-07-09T05:18:30.219" v="42"/>
          <ac:spMkLst>
            <pc:docMk/>
            <pc:sldMk cId="4003163564" sldId="453"/>
            <ac:spMk id="26" creationId="{CECD667E-F2D2-45B5-B573-052EBC7CF96C}"/>
          </ac:spMkLst>
        </pc:spChg>
        <pc:spChg chg="add mod">
          <ac:chgData name="Atit Khadse" userId="0dec21bf-8bdf-44f7-87bd-accffe303b94" providerId="ADAL" clId="{B246D374-9BAE-477B-9A4E-3C2553AC058B}" dt="2021-07-09T05:18:30.219" v="42"/>
          <ac:spMkLst>
            <pc:docMk/>
            <pc:sldMk cId="4003163564" sldId="453"/>
            <ac:spMk id="27" creationId="{55A4AAFC-2F51-4131-A2FA-9AEC4744F0FC}"/>
          </ac:spMkLst>
        </pc:spChg>
        <pc:spChg chg="add mod">
          <ac:chgData name="Atit Khadse" userId="0dec21bf-8bdf-44f7-87bd-accffe303b94" providerId="ADAL" clId="{B246D374-9BAE-477B-9A4E-3C2553AC058B}" dt="2021-07-09T05:18:30.219" v="42"/>
          <ac:spMkLst>
            <pc:docMk/>
            <pc:sldMk cId="4003163564" sldId="453"/>
            <ac:spMk id="28" creationId="{7BDE3EF8-FE86-44C4-B202-D95093AFA110}"/>
          </ac:spMkLst>
        </pc:spChg>
        <pc:spChg chg="add mod">
          <ac:chgData name="Atit Khadse" userId="0dec21bf-8bdf-44f7-87bd-accffe303b94" providerId="ADAL" clId="{B246D374-9BAE-477B-9A4E-3C2553AC058B}" dt="2021-07-09T05:18:30.219" v="42"/>
          <ac:spMkLst>
            <pc:docMk/>
            <pc:sldMk cId="4003163564" sldId="453"/>
            <ac:spMk id="29" creationId="{7532409F-D227-48BD-8CA3-8540C87BECA4}"/>
          </ac:spMkLst>
        </pc:spChg>
        <pc:spChg chg="add mod">
          <ac:chgData name="Atit Khadse" userId="0dec21bf-8bdf-44f7-87bd-accffe303b94" providerId="ADAL" clId="{B246D374-9BAE-477B-9A4E-3C2553AC058B}" dt="2021-07-09T05:18:30.219" v="42"/>
          <ac:spMkLst>
            <pc:docMk/>
            <pc:sldMk cId="4003163564" sldId="453"/>
            <ac:spMk id="30" creationId="{971A2337-8C27-459F-843C-F3D5BC422C16}"/>
          </ac:spMkLst>
        </pc:spChg>
        <pc:spChg chg="add mod">
          <ac:chgData name="Atit Khadse" userId="0dec21bf-8bdf-44f7-87bd-accffe303b94" providerId="ADAL" clId="{B246D374-9BAE-477B-9A4E-3C2553AC058B}" dt="2021-07-09T05:18:30.219" v="42"/>
          <ac:spMkLst>
            <pc:docMk/>
            <pc:sldMk cId="4003163564" sldId="453"/>
            <ac:spMk id="31" creationId="{9211DFB6-17F3-4FF2-81EB-080B5755480D}"/>
          </ac:spMkLst>
        </pc:spChg>
        <pc:spChg chg="add mod">
          <ac:chgData name="Atit Khadse" userId="0dec21bf-8bdf-44f7-87bd-accffe303b94" providerId="ADAL" clId="{B246D374-9BAE-477B-9A4E-3C2553AC058B}" dt="2021-07-09T05:18:30.219" v="42"/>
          <ac:spMkLst>
            <pc:docMk/>
            <pc:sldMk cId="4003163564" sldId="453"/>
            <ac:spMk id="32" creationId="{D7D31591-C5ED-4CF9-9EBC-77F55878307B}"/>
          </ac:spMkLst>
        </pc:spChg>
        <pc:spChg chg="add mod">
          <ac:chgData name="Atit Khadse" userId="0dec21bf-8bdf-44f7-87bd-accffe303b94" providerId="ADAL" clId="{B246D374-9BAE-477B-9A4E-3C2553AC058B}" dt="2021-07-09T05:18:30.219" v="42"/>
          <ac:spMkLst>
            <pc:docMk/>
            <pc:sldMk cId="4003163564" sldId="453"/>
            <ac:spMk id="33" creationId="{6007A9C9-780B-42F9-B594-702DE123B74A}"/>
          </ac:spMkLst>
        </pc:spChg>
        <pc:spChg chg="add mod">
          <ac:chgData name="Atit Khadse" userId="0dec21bf-8bdf-44f7-87bd-accffe303b94" providerId="ADAL" clId="{B246D374-9BAE-477B-9A4E-3C2553AC058B}" dt="2021-07-09T05:18:30.219" v="42"/>
          <ac:spMkLst>
            <pc:docMk/>
            <pc:sldMk cId="4003163564" sldId="453"/>
            <ac:spMk id="34" creationId="{2E25B6D9-661D-4F07-A26A-997E79606921}"/>
          </ac:spMkLst>
        </pc:spChg>
        <pc:spChg chg="add mod">
          <ac:chgData name="Atit Khadse" userId="0dec21bf-8bdf-44f7-87bd-accffe303b94" providerId="ADAL" clId="{B246D374-9BAE-477B-9A4E-3C2553AC058B}" dt="2021-07-09T05:18:30.219" v="42"/>
          <ac:spMkLst>
            <pc:docMk/>
            <pc:sldMk cId="4003163564" sldId="453"/>
            <ac:spMk id="35" creationId="{5CF0951A-B948-4037-9613-E6F333B23E57}"/>
          </ac:spMkLst>
        </pc:spChg>
        <pc:spChg chg="add del mod ord">
          <ac:chgData name="Atit Khadse" userId="0dec21bf-8bdf-44f7-87bd-accffe303b94" providerId="ADAL" clId="{B246D374-9BAE-477B-9A4E-3C2553AC058B}" dt="2021-07-09T05:19:31.757" v="55" actId="26606"/>
          <ac:spMkLst>
            <pc:docMk/>
            <pc:sldMk cId="4003163564" sldId="453"/>
            <ac:spMk id="36" creationId="{5898DC98-644A-47BF-8357-8F6A72DF605B}"/>
          </ac:spMkLst>
        </pc:spChg>
        <pc:spChg chg="add del mod ord">
          <ac:chgData name="Atit Khadse" userId="0dec21bf-8bdf-44f7-87bd-accffe303b94" providerId="ADAL" clId="{B246D374-9BAE-477B-9A4E-3C2553AC058B}" dt="2021-07-09T05:19:11.243" v="49"/>
          <ac:spMkLst>
            <pc:docMk/>
            <pc:sldMk cId="4003163564" sldId="453"/>
            <ac:spMk id="37" creationId="{F62B5B40-0BF5-436C-8505-5AFC374275F2}"/>
          </ac:spMkLst>
        </pc:spChg>
        <pc:spChg chg="add del">
          <ac:chgData name="Atit Khadse" userId="0dec21bf-8bdf-44f7-87bd-accffe303b94" providerId="ADAL" clId="{B246D374-9BAE-477B-9A4E-3C2553AC058B}" dt="2021-07-09T05:19:30.141" v="52" actId="26606"/>
          <ac:spMkLst>
            <pc:docMk/>
            <pc:sldMk cId="4003163564" sldId="453"/>
            <ac:spMk id="43" creationId="{2CC08AC2-74F4-4336-AA13-ECE6F65680F4}"/>
          </ac:spMkLst>
        </pc:spChg>
        <pc:spChg chg="add del">
          <ac:chgData name="Atit Khadse" userId="0dec21bf-8bdf-44f7-87bd-accffe303b94" providerId="ADAL" clId="{B246D374-9BAE-477B-9A4E-3C2553AC058B}" dt="2021-07-09T05:19:31.722" v="54" actId="26606"/>
          <ac:spMkLst>
            <pc:docMk/>
            <pc:sldMk cId="4003163564" sldId="453"/>
            <ac:spMk id="45" creationId="{1D5F59F4-80CB-4CB1-99F0-A9D5154595AB}"/>
          </ac:spMkLst>
        </pc:spChg>
        <pc:spChg chg="add mod">
          <ac:chgData name="Atit Khadse" userId="0dec21bf-8bdf-44f7-87bd-accffe303b94" providerId="ADAL" clId="{B246D374-9BAE-477B-9A4E-3C2553AC058B}" dt="2021-07-09T05:19:44.682" v="64" actId="20577"/>
          <ac:spMkLst>
            <pc:docMk/>
            <pc:sldMk cId="4003163564" sldId="453"/>
            <ac:spMk id="47" creationId="{2CC08AC2-74F4-4336-AA13-ECE6F65680F4}"/>
          </ac:spMkLst>
        </pc:spChg>
        <pc:grpChg chg="add mod">
          <ac:chgData name="Atit Khadse" userId="0dec21bf-8bdf-44f7-87bd-accffe303b94" providerId="ADAL" clId="{B246D374-9BAE-477B-9A4E-3C2553AC058B}" dt="2021-07-09T05:18:30.219" v="42"/>
          <ac:grpSpMkLst>
            <pc:docMk/>
            <pc:sldMk cId="4003163564" sldId="453"/>
            <ac:grpSpMk id="13" creationId="{576CE30A-A195-4F47-904A-BDB69159F18F}"/>
          </ac:grpSpMkLst>
        </pc:grpChg>
        <pc:grpChg chg="add mod">
          <ac:chgData name="Atit Khadse" userId="0dec21bf-8bdf-44f7-87bd-accffe303b94" providerId="ADAL" clId="{B246D374-9BAE-477B-9A4E-3C2553AC058B}" dt="2021-07-09T05:18:30.219" v="42"/>
          <ac:grpSpMkLst>
            <pc:docMk/>
            <pc:sldMk cId="4003163564" sldId="453"/>
            <ac:grpSpMk id="16" creationId="{62B9326D-5D52-4E83-AE5A-E0333671C953}"/>
          </ac:grpSpMkLst>
        </pc:grpChg>
        <pc:grpChg chg="add mod">
          <ac:chgData name="Atit Khadse" userId="0dec21bf-8bdf-44f7-87bd-accffe303b94" providerId="ADAL" clId="{B246D374-9BAE-477B-9A4E-3C2553AC058B}" dt="2021-07-09T05:18:30.219" v="42"/>
          <ac:grpSpMkLst>
            <pc:docMk/>
            <pc:sldMk cId="4003163564" sldId="453"/>
            <ac:grpSpMk id="19" creationId="{2481C50E-109B-460C-907B-556B1501315A}"/>
          </ac:grpSpMkLst>
        </pc:grpChg>
        <pc:grpChg chg="add mod">
          <ac:chgData name="Atit Khadse" userId="0dec21bf-8bdf-44f7-87bd-accffe303b94" providerId="ADAL" clId="{B246D374-9BAE-477B-9A4E-3C2553AC058B}" dt="2021-07-09T05:18:30.219" v="42"/>
          <ac:grpSpMkLst>
            <pc:docMk/>
            <pc:sldMk cId="4003163564" sldId="453"/>
            <ac:grpSpMk id="22" creationId="{34EDB6C7-A0B4-48CC-90DA-4217C5F3C4C9}"/>
          </ac:grpSpMkLst>
        </pc:grpChg>
        <pc:grpChg chg="add mod">
          <ac:chgData name="Atit Khadse" userId="0dec21bf-8bdf-44f7-87bd-accffe303b94" providerId="ADAL" clId="{B246D374-9BAE-477B-9A4E-3C2553AC058B}" dt="2021-07-09T05:18:30.219" v="42"/>
          <ac:grpSpMkLst>
            <pc:docMk/>
            <pc:sldMk cId="4003163564" sldId="453"/>
            <ac:grpSpMk id="25" creationId="{F0B7B3DA-FC36-4B9C-B4DC-CCBD811BA608}"/>
          </ac:grpSpMkLst>
        </pc:grpChg>
        <pc:graphicFrameChg chg="add mod modGraphic">
          <ac:chgData name="Atit Khadse" userId="0dec21bf-8bdf-44f7-87bd-accffe303b94" providerId="ADAL" clId="{B246D374-9BAE-477B-9A4E-3C2553AC058B}" dt="2021-07-09T05:19:31.757" v="55" actId="26606"/>
          <ac:graphicFrameMkLst>
            <pc:docMk/>
            <pc:sldMk cId="4003163564" sldId="453"/>
            <ac:graphicFrameMk id="38" creationId="{154A4EA6-E2E1-4DE8-BC09-59E468E9691D}"/>
          </ac:graphicFrameMkLst>
        </pc:graphicFrameChg>
      </pc:sldChg>
    </pc:docChg>
  </pc:docChgLst>
  <pc:docChgLst>
    <pc:chgData name="Vishwanath Reddy" userId="S::vishwanath.reddy@extentia.com::1f4ba3cc-9462-4f10-8b84-04ab5c25d955" providerId="AD" clId="Web-{D670D993-4245-FCF9-5000-A9CC4AF0EAF5}"/>
    <pc:docChg chg="modSld">
      <pc:chgData name="Vishwanath Reddy" userId="S::vishwanath.reddy@extentia.com::1f4ba3cc-9462-4f10-8b84-04ab5c25d955" providerId="AD" clId="Web-{D670D993-4245-FCF9-5000-A9CC4AF0EAF5}" dt="2023-01-31T09:28:02.196" v="2" actId="14100"/>
      <pc:docMkLst>
        <pc:docMk/>
      </pc:docMkLst>
      <pc:sldChg chg="modSp">
        <pc:chgData name="Vishwanath Reddy" userId="S::vishwanath.reddy@extentia.com::1f4ba3cc-9462-4f10-8b84-04ab5c25d955" providerId="AD" clId="Web-{D670D993-4245-FCF9-5000-A9CC4AF0EAF5}" dt="2023-01-31T09:28:02.196" v="2" actId="14100"/>
        <pc:sldMkLst>
          <pc:docMk/>
          <pc:sldMk cId="2499553176" sldId="410"/>
        </pc:sldMkLst>
        <pc:picChg chg="mod">
          <ac:chgData name="Vishwanath Reddy" userId="S::vishwanath.reddy@extentia.com::1f4ba3cc-9462-4f10-8b84-04ab5c25d955" providerId="AD" clId="Web-{D670D993-4245-FCF9-5000-A9CC4AF0EAF5}" dt="2023-01-31T09:28:02.196" v="2" actId="14100"/>
          <ac:picMkLst>
            <pc:docMk/>
            <pc:sldMk cId="2499553176" sldId="410"/>
            <ac:picMk id="4" creationId="{08B8DE15-1227-400A-9E60-FBC0A96977F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B0EB3-F375-435F-882D-6907015016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7B8C622-8371-4AE0-9AFB-7F8436972631}">
      <dgm:prSet phldrT="[Text]"/>
      <dgm:spPr>
        <a:solidFill>
          <a:schemeClr val="accent5"/>
        </a:solidFill>
      </dgm:spPr>
      <dgm:t>
        <a:bodyPr/>
        <a:lstStyle/>
        <a:p>
          <a:r>
            <a:rPr lang="en-US" dirty="0"/>
            <a:t>Functional Testing </a:t>
          </a:r>
        </a:p>
      </dgm:t>
    </dgm:pt>
    <dgm:pt modelId="{740E80B7-2D95-4199-8203-B60149ABA68D}" type="parTrans" cxnId="{A0046E46-A4E0-4D8D-9CCB-EDEEAE7F92A2}">
      <dgm:prSet/>
      <dgm:spPr/>
      <dgm:t>
        <a:bodyPr/>
        <a:lstStyle/>
        <a:p>
          <a:endParaRPr lang="en-US"/>
        </a:p>
      </dgm:t>
    </dgm:pt>
    <dgm:pt modelId="{BB7FA64C-DAC9-47EE-B4B0-80724F3DAD9F}" type="sibTrans" cxnId="{A0046E46-A4E0-4D8D-9CCB-EDEEAE7F92A2}">
      <dgm:prSet/>
      <dgm:spPr/>
      <dgm:t>
        <a:bodyPr/>
        <a:lstStyle/>
        <a:p>
          <a:endParaRPr lang="en-US"/>
        </a:p>
      </dgm:t>
    </dgm:pt>
    <dgm:pt modelId="{5CE275F1-3109-4DC9-BEAD-46FDA3569EBF}">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Business Rules </a:t>
          </a:r>
          <a:r>
            <a:rPr lang="en-US" sz="2800" kern="1200" dirty="0">
              <a:solidFill>
                <a:prstClr val="white"/>
              </a:solidFill>
              <a:latin typeface="Calibri"/>
              <a:ea typeface="+mn-ea"/>
              <a:cs typeface="+mn-cs"/>
            </a:rPr>
            <a:t>and</a:t>
          </a:r>
          <a:r>
            <a:rPr lang="en-US" sz="2800" kern="1200" dirty="0"/>
            <a:t> Workflow </a:t>
          </a:r>
          <a:r>
            <a:rPr lang="en-US" sz="2800" kern="1200" dirty="0">
              <a:solidFill>
                <a:prstClr val="white"/>
              </a:solidFill>
              <a:latin typeface="Calibri"/>
              <a:ea typeface="+mn-ea"/>
              <a:cs typeface="+mn-cs"/>
            </a:rPr>
            <a:t>Testing</a:t>
          </a:r>
        </a:p>
      </dgm:t>
    </dgm:pt>
    <dgm:pt modelId="{A99C5848-9C86-480F-89C6-002B04C97C44}" type="parTrans" cxnId="{57E83E30-FC38-4CCC-8751-9F41849983BB}">
      <dgm:prSet/>
      <dgm:spPr/>
      <dgm:t>
        <a:bodyPr/>
        <a:lstStyle/>
        <a:p>
          <a:endParaRPr lang="en-US"/>
        </a:p>
      </dgm:t>
    </dgm:pt>
    <dgm:pt modelId="{39AFE677-3BD4-458D-B410-4DE9A024B3DD}" type="sibTrans" cxnId="{57E83E30-FC38-4CCC-8751-9F41849983BB}">
      <dgm:prSet/>
      <dgm:spPr/>
      <dgm:t>
        <a:bodyPr/>
        <a:lstStyle/>
        <a:p>
          <a:endParaRPr lang="en-US"/>
        </a:p>
      </dgm:t>
    </dgm:pt>
    <dgm:pt modelId="{4FE36FCD-FADF-4E5F-8625-C6678C96158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UI/</a:t>
          </a:r>
          <a:r>
            <a:rPr lang="en-US" sz="2800" kern="1200" dirty="0">
              <a:solidFill>
                <a:prstClr val="white"/>
              </a:solidFill>
              <a:latin typeface="Calibri"/>
              <a:ea typeface="+mn-ea"/>
              <a:cs typeface="+mn-cs"/>
            </a:rPr>
            <a:t>UX</a:t>
          </a:r>
          <a:r>
            <a:rPr lang="en-US" sz="2800" kern="1200" dirty="0"/>
            <a:t> Testing</a:t>
          </a:r>
        </a:p>
      </dgm:t>
    </dgm:pt>
    <dgm:pt modelId="{9440EE81-CD21-4612-96EA-4E4B57E132A9}" type="parTrans" cxnId="{D175D6E1-14A0-49BC-9A83-BB68D9073A96}">
      <dgm:prSet/>
      <dgm:spPr/>
      <dgm:t>
        <a:bodyPr/>
        <a:lstStyle/>
        <a:p>
          <a:endParaRPr lang="en-US"/>
        </a:p>
      </dgm:t>
    </dgm:pt>
    <dgm:pt modelId="{9ECA75BC-C88C-4A9A-A3C3-590C1B6C8EC0}" type="sibTrans" cxnId="{D175D6E1-14A0-49BC-9A83-BB68D9073A96}">
      <dgm:prSet/>
      <dgm:spPr/>
      <dgm:t>
        <a:bodyPr/>
        <a:lstStyle/>
        <a:p>
          <a:endParaRPr lang="en-US"/>
        </a:p>
      </dgm:t>
    </dgm:pt>
    <dgm:pt modelId="{198F28D9-0D14-448E-94D6-D65A0D7A677C}">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Integration</a:t>
          </a:r>
          <a:r>
            <a:rPr lang="en-US" sz="2800" kern="1200" dirty="0"/>
            <a:t> Testing</a:t>
          </a:r>
        </a:p>
      </dgm:t>
    </dgm:pt>
    <dgm:pt modelId="{CDDFE639-2D4F-4244-8704-645E78C76315}" type="parTrans" cxnId="{F8C0EE42-969D-4396-8F5C-039B47951125}">
      <dgm:prSet/>
      <dgm:spPr/>
      <dgm:t>
        <a:bodyPr/>
        <a:lstStyle/>
        <a:p>
          <a:endParaRPr lang="en-US"/>
        </a:p>
      </dgm:t>
    </dgm:pt>
    <dgm:pt modelId="{BC2CD844-C0F2-4B7B-8183-01CC4D36F806}" type="sibTrans" cxnId="{F8C0EE42-969D-4396-8F5C-039B47951125}">
      <dgm:prSet/>
      <dgm:spPr/>
      <dgm:t>
        <a:bodyPr/>
        <a:lstStyle/>
        <a:p>
          <a:endParaRPr lang="en-US"/>
        </a:p>
      </dgm:t>
    </dgm:pt>
    <dgm:pt modelId="{99C1918F-81AB-48EA-96D2-E3F57C53B61D}">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Mobile</a:t>
          </a:r>
          <a:r>
            <a:rPr lang="en-US" sz="2800" kern="1200" dirty="0"/>
            <a:t> device Testing</a:t>
          </a:r>
        </a:p>
      </dgm:t>
    </dgm:pt>
    <dgm:pt modelId="{474F5029-F295-43BD-B438-8AB4F274145A}" type="parTrans" cxnId="{020F7FB0-D91F-4A0F-9492-F4F120AAA9FB}">
      <dgm:prSet/>
      <dgm:spPr/>
      <dgm:t>
        <a:bodyPr/>
        <a:lstStyle/>
        <a:p>
          <a:endParaRPr lang="en-US"/>
        </a:p>
      </dgm:t>
    </dgm:pt>
    <dgm:pt modelId="{AB780898-F553-4639-9D65-3005BF69C533}" type="sibTrans" cxnId="{020F7FB0-D91F-4A0F-9492-F4F120AAA9FB}">
      <dgm:prSet/>
      <dgm:spPr/>
      <dgm:t>
        <a:bodyPr/>
        <a:lstStyle/>
        <a:p>
          <a:endParaRPr lang="en-US"/>
        </a:p>
      </dgm:t>
    </dgm:pt>
    <dgm:pt modelId="{F1C48513-F685-4BFC-843E-2CCAC5A85DC8}">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Acceptance Testing</a:t>
          </a:r>
        </a:p>
      </dgm:t>
    </dgm:pt>
    <dgm:pt modelId="{6AA53882-B8BD-4408-A152-4EDA6DBE30DE}" type="parTrans" cxnId="{F461B010-B384-4B4C-8EA2-63CC4D0BB953}">
      <dgm:prSet/>
      <dgm:spPr/>
      <dgm:t>
        <a:bodyPr/>
        <a:lstStyle/>
        <a:p>
          <a:endParaRPr lang="en-US"/>
        </a:p>
      </dgm:t>
    </dgm:pt>
    <dgm:pt modelId="{B382CCFD-BBBD-4B47-94E2-6CFBE0D41C77}" type="sibTrans" cxnId="{F461B010-B384-4B4C-8EA2-63CC4D0BB953}">
      <dgm:prSet/>
      <dgm:spPr/>
      <dgm:t>
        <a:bodyPr/>
        <a:lstStyle/>
        <a:p>
          <a:endParaRPr lang="en-US"/>
        </a:p>
      </dgm:t>
    </dgm:pt>
    <dgm:pt modelId="{5CC25E7E-14FF-45D1-8EF1-73E9C3F7FF7E}">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Automation Testing</a:t>
          </a:r>
        </a:p>
      </dgm:t>
    </dgm:pt>
    <dgm:pt modelId="{97AFA78A-FE2B-4F47-92D7-46C4C0D207AB}" type="parTrans" cxnId="{24AED734-4F10-41E1-92F5-9905ED8485FF}">
      <dgm:prSet/>
      <dgm:spPr/>
      <dgm:t>
        <a:bodyPr/>
        <a:lstStyle/>
        <a:p>
          <a:endParaRPr lang="en-US"/>
        </a:p>
      </dgm:t>
    </dgm:pt>
    <dgm:pt modelId="{083147F1-D802-470F-A18F-5DD0BB1A3816}" type="sibTrans" cxnId="{24AED734-4F10-41E1-92F5-9905ED8485FF}">
      <dgm:prSet/>
      <dgm:spPr/>
      <dgm:t>
        <a:bodyPr/>
        <a:lstStyle/>
        <a:p>
          <a:endParaRPr lang="en-US"/>
        </a:p>
      </dgm:t>
    </dgm:pt>
    <dgm:pt modelId="{001873C7-D60E-455F-AF45-DDBBE5AC21CF}">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Security </a:t>
          </a:r>
          <a:r>
            <a:rPr lang="en-US" sz="2800" kern="1200" dirty="0">
              <a:solidFill>
                <a:prstClr val="white"/>
              </a:solidFill>
              <a:latin typeface="Calibri"/>
              <a:ea typeface="+mn-ea"/>
              <a:cs typeface="+mn-cs"/>
            </a:rPr>
            <a:t>Testing</a:t>
          </a:r>
        </a:p>
      </dgm:t>
    </dgm:pt>
    <dgm:pt modelId="{88CEA315-EAF1-440B-941A-C2842DEA8CBE}" type="parTrans" cxnId="{4A8F5A0A-B73D-46B2-BCDF-C6672B6A6A20}">
      <dgm:prSet/>
      <dgm:spPr/>
      <dgm:t>
        <a:bodyPr/>
        <a:lstStyle/>
        <a:p>
          <a:endParaRPr lang="en-US"/>
        </a:p>
      </dgm:t>
    </dgm:pt>
    <dgm:pt modelId="{181E8FB2-E952-4D06-A29A-AB35FB8959BA}" type="sibTrans" cxnId="{4A8F5A0A-B73D-46B2-BCDF-C6672B6A6A20}">
      <dgm:prSet/>
      <dgm:spPr/>
      <dgm:t>
        <a:bodyPr/>
        <a:lstStyle/>
        <a:p>
          <a:endParaRPr lang="en-US"/>
        </a:p>
      </dgm:t>
    </dgm:pt>
    <dgm:pt modelId="{2ABC2C80-293C-47D6-86D7-42FE72B9DBC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Smoke</a:t>
          </a:r>
          <a:r>
            <a:rPr lang="en-US" sz="2800" kern="1200" dirty="0"/>
            <a:t>/Sanity Testing</a:t>
          </a:r>
        </a:p>
      </dgm:t>
    </dgm:pt>
    <dgm:pt modelId="{830BA49B-C8A6-4AC1-B6B4-5DCDCCA15C86}" type="parTrans" cxnId="{518AF1FB-A477-4D44-AACB-11F9C18CE7C5}">
      <dgm:prSet/>
      <dgm:spPr/>
      <dgm:t>
        <a:bodyPr/>
        <a:lstStyle/>
        <a:p>
          <a:endParaRPr lang="en-US"/>
        </a:p>
      </dgm:t>
    </dgm:pt>
    <dgm:pt modelId="{E3789FD0-F2DE-407C-AA3E-D5D467F92325}" type="sibTrans" cxnId="{518AF1FB-A477-4D44-AACB-11F9C18CE7C5}">
      <dgm:prSet/>
      <dgm:spPr/>
      <dgm:t>
        <a:bodyPr/>
        <a:lstStyle/>
        <a:p>
          <a:endParaRPr lang="en-US"/>
        </a:p>
      </dgm:t>
    </dgm:pt>
    <dgm:pt modelId="{EE977B24-39EE-448C-A768-907FF864E718}">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Load, Volume and Stress Testing</a:t>
          </a:r>
        </a:p>
      </dgm:t>
    </dgm:pt>
    <dgm:pt modelId="{18DE37F9-D042-4308-81F6-D24764299B2B}" type="parTrans" cxnId="{C334113A-5034-43CB-852F-0D8D496096B2}">
      <dgm:prSet/>
      <dgm:spPr/>
      <dgm:t>
        <a:bodyPr/>
        <a:lstStyle/>
        <a:p>
          <a:endParaRPr lang="en-US"/>
        </a:p>
      </dgm:t>
    </dgm:pt>
    <dgm:pt modelId="{78687B8A-6245-427A-A85F-7E86DB4D7637}" type="sibTrans" cxnId="{C334113A-5034-43CB-852F-0D8D496096B2}">
      <dgm:prSet/>
      <dgm:spPr/>
      <dgm:t>
        <a:bodyPr/>
        <a:lstStyle/>
        <a:p>
          <a:endParaRPr lang="en-US"/>
        </a:p>
      </dgm:t>
    </dgm:pt>
    <dgm:pt modelId="{2ADB3AF5-DACF-45DC-9A4A-B0B9ED8A1E84}">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Accessibility </a:t>
          </a:r>
          <a:r>
            <a:rPr lang="en-US" sz="2800" kern="1200" dirty="0">
              <a:solidFill>
                <a:prstClr val="white"/>
              </a:solidFill>
              <a:latin typeface="Calibri"/>
              <a:ea typeface="+mn-ea"/>
              <a:cs typeface="+mn-cs"/>
            </a:rPr>
            <a:t>Testing</a:t>
          </a:r>
        </a:p>
      </dgm:t>
    </dgm:pt>
    <dgm:pt modelId="{44C76C0F-37CD-4C53-B5D1-0B345E2074DA}" type="parTrans" cxnId="{610272C3-56EB-4FB1-865B-6429C213F4E6}">
      <dgm:prSet/>
      <dgm:spPr/>
      <dgm:t>
        <a:bodyPr/>
        <a:lstStyle/>
        <a:p>
          <a:endParaRPr lang="en-US"/>
        </a:p>
      </dgm:t>
    </dgm:pt>
    <dgm:pt modelId="{5D696395-2DD9-4BBF-92E5-EEBE8AFBE2DA}" type="sibTrans" cxnId="{610272C3-56EB-4FB1-865B-6429C213F4E6}">
      <dgm:prSet/>
      <dgm:spPr/>
      <dgm:t>
        <a:bodyPr/>
        <a:lstStyle/>
        <a:p>
          <a:endParaRPr lang="en-US"/>
        </a:p>
      </dgm:t>
    </dgm:pt>
    <dgm:pt modelId="{570248E9-757E-4134-9185-3359C2C4339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A/B Testing</a:t>
          </a:r>
        </a:p>
      </dgm:t>
    </dgm:pt>
    <dgm:pt modelId="{840A694B-6F0E-4B19-B09C-11AD7077095C}" type="parTrans" cxnId="{9B62A0BE-E347-45C3-9ED5-D8B093740EFD}">
      <dgm:prSet/>
      <dgm:spPr/>
      <dgm:t>
        <a:bodyPr/>
        <a:lstStyle/>
        <a:p>
          <a:endParaRPr lang="en-US"/>
        </a:p>
      </dgm:t>
    </dgm:pt>
    <dgm:pt modelId="{72F54045-A1BC-4E27-B45C-7C537576D4CD}" type="sibTrans" cxnId="{9B62A0BE-E347-45C3-9ED5-D8B093740EFD}">
      <dgm:prSet/>
      <dgm:spPr/>
      <dgm:t>
        <a:bodyPr/>
        <a:lstStyle/>
        <a:p>
          <a:endParaRPr lang="en-US"/>
        </a:p>
      </dgm:t>
    </dgm:pt>
    <dgm:pt modelId="{C161A6E3-2147-4394-BD22-2A146AB500B5}" type="pres">
      <dgm:prSet presAssocID="{F0CB0EB3-F375-435F-882D-690701501617}" presName="diagram" presStyleCnt="0">
        <dgm:presLayoutVars>
          <dgm:dir/>
          <dgm:resizeHandles val="exact"/>
        </dgm:presLayoutVars>
      </dgm:prSet>
      <dgm:spPr/>
    </dgm:pt>
    <dgm:pt modelId="{603E390E-1641-4815-A7F9-21B2CA275036}" type="pres">
      <dgm:prSet presAssocID="{17B8C622-8371-4AE0-9AFB-7F8436972631}" presName="node" presStyleLbl="node1" presStyleIdx="0" presStyleCnt="12">
        <dgm:presLayoutVars>
          <dgm:bulletEnabled val="1"/>
        </dgm:presLayoutVars>
      </dgm:prSet>
      <dgm:spPr>
        <a:prstGeom prst="roundRect">
          <a:avLst/>
        </a:prstGeom>
      </dgm:spPr>
    </dgm:pt>
    <dgm:pt modelId="{FA1E7E8F-3468-4A2A-9555-B293AC07FAEC}" type="pres">
      <dgm:prSet presAssocID="{BB7FA64C-DAC9-47EE-B4B0-80724F3DAD9F}" presName="sibTrans" presStyleCnt="0"/>
      <dgm:spPr/>
    </dgm:pt>
    <dgm:pt modelId="{1961DA9A-FA7A-4087-A65F-07FAC62E1EB3}" type="pres">
      <dgm:prSet presAssocID="{5CE275F1-3109-4DC9-BEAD-46FDA3569EBF}" presName="node" presStyleLbl="node1" presStyleIdx="1" presStyleCnt="12">
        <dgm:presLayoutVars>
          <dgm:bulletEnabled val="1"/>
        </dgm:presLayoutVars>
      </dgm:prSet>
      <dgm:spPr>
        <a:xfrm>
          <a:off x="2988391" y="2740"/>
          <a:ext cx="2567227" cy="1540336"/>
        </a:xfrm>
        <a:prstGeom prst="roundRect">
          <a:avLst/>
        </a:prstGeom>
      </dgm:spPr>
    </dgm:pt>
    <dgm:pt modelId="{16A06FB3-C0C5-442D-9DE1-E88E9BFF46E4}" type="pres">
      <dgm:prSet presAssocID="{39AFE677-3BD4-458D-B410-4DE9A024B3DD}" presName="sibTrans" presStyleCnt="0"/>
      <dgm:spPr/>
    </dgm:pt>
    <dgm:pt modelId="{42475F5C-3B50-4352-B60F-30BCE8B189B5}" type="pres">
      <dgm:prSet presAssocID="{4FE36FCD-FADF-4E5F-8625-C6678C961582}" presName="node" presStyleLbl="node1" presStyleIdx="2" presStyleCnt="12">
        <dgm:presLayoutVars>
          <dgm:bulletEnabled val="1"/>
        </dgm:presLayoutVars>
      </dgm:prSet>
      <dgm:spPr>
        <a:xfrm>
          <a:off x="5812340" y="2740"/>
          <a:ext cx="2567227" cy="1540336"/>
        </a:xfrm>
        <a:prstGeom prst="roundRect">
          <a:avLst/>
        </a:prstGeom>
      </dgm:spPr>
    </dgm:pt>
    <dgm:pt modelId="{22CDD011-9E3D-421E-A0B6-E94187AE30D9}" type="pres">
      <dgm:prSet presAssocID="{9ECA75BC-C88C-4A9A-A3C3-590C1B6C8EC0}" presName="sibTrans" presStyleCnt="0"/>
      <dgm:spPr/>
    </dgm:pt>
    <dgm:pt modelId="{102D6967-AA11-486C-8319-3B842FE226E8}" type="pres">
      <dgm:prSet presAssocID="{198F28D9-0D14-448E-94D6-D65A0D7A677C}" presName="node" presStyleLbl="node1" presStyleIdx="3" presStyleCnt="12">
        <dgm:presLayoutVars>
          <dgm:bulletEnabled val="1"/>
        </dgm:presLayoutVars>
      </dgm:prSet>
      <dgm:spPr>
        <a:xfrm>
          <a:off x="8636290" y="2740"/>
          <a:ext cx="2567227" cy="1540336"/>
        </a:xfrm>
        <a:prstGeom prst="roundRect">
          <a:avLst/>
        </a:prstGeom>
      </dgm:spPr>
    </dgm:pt>
    <dgm:pt modelId="{1C2AF3C9-618C-49DC-AC73-A94ABCA4064D}" type="pres">
      <dgm:prSet presAssocID="{BC2CD844-C0F2-4B7B-8183-01CC4D36F806}" presName="sibTrans" presStyleCnt="0"/>
      <dgm:spPr/>
    </dgm:pt>
    <dgm:pt modelId="{4CE56554-1D8C-410D-AE96-66A76D30E86A}" type="pres">
      <dgm:prSet presAssocID="{99C1918F-81AB-48EA-96D2-E3F57C53B61D}" presName="node" presStyleLbl="node1" presStyleIdx="4" presStyleCnt="12">
        <dgm:presLayoutVars>
          <dgm:bulletEnabled val="1"/>
        </dgm:presLayoutVars>
      </dgm:prSet>
      <dgm:spPr>
        <a:xfrm>
          <a:off x="164441" y="1799799"/>
          <a:ext cx="2567227" cy="1540336"/>
        </a:xfrm>
        <a:prstGeom prst="roundRect">
          <a:avLst/>
        </a:prstGeom>
      </dgm:spPr>
    </dgm:pt>
    <dgm:pt modelId="{5E6DDAE6-0AD2-4257-971F-C97EB1985B8C}" type="pres">
      <dgm:prSet presAssocID="{AB780898-F553-4639-9D65-3005BF69C533}" presName="sibTrans" presStyleCnt="0"/>
      <dgm:spPr/>
    </dgm:pt>
    <dgm:pt modelId="{5259409F-4FD8-42B2-8AD7-2D4B0CDA2E1E}" type="pres">
      <dgm:prSet presAssocID="{F1C48513-F685-4BFC-843E-2CCAC5A85DC8}" presName="node" presStyleLbl="node1" presStyleIdx="5" presStyleCnt="12">
        <dgm:presLayoutVars>
          <dgm:bulletEnabled val="1"/>
        </dgm:presLayoutVars>
      </dgm:prSet>
      <dgm:spPr>
        <a:xfrm>
          <a:off x="2988391" y="1799799"/>
          <a:ext cx="2567227" cy="1540336"/>
        </a:xfrm>
        <a:prstGeom prst="roundRect">
          <a:avLst/>
        </a:prstGeom>
      </dgm:spPr>
    </dgm:pt>
    <dgm:pt modelId="{745B33B4-9151-412B-8CA1-F875FDECBB67}" type="pres">
      <dgm:prSet presAssocID="{B382CCFD-BBBD-4B47-94E2-6CFBE0D41C77}" presName="sibTrans" presStyleCnt="0"/>
      <dgm:spPr/>
    </dgm:pt>
    <dgm:pt modelId="{D0898540-F1DD-40F2-86F3-E1B06685EBB0}" type="pres">
      <dgm:prSet presAssocID="{5CC25E7E-14FF-45D1-8EF1-73E9C3F7FF7E}" presName="node" presStyleLbl="node1" presStyleIdx="6" presStyleCnt="12">
        <dgm:presLayoutVars>
          <dgm:bulletEnabled val="1"/>
        </dgm:presLayoutVars>
      </dgm:prSet>
      <dgm:spPr>
        <a:xfrm>
          <a:off x="5812340" y="1799799"/>
          <a:ext cx="2567227" cy="1540336"/>
        </a:xfrm>
        <a:prstGeom prst="roundRect">
          <a:avLst/>
        </a:prstGeom>
      </dgm:spPr>
    </dgm:pt>
    <dgm:pt modelId="{FD7B57F9-5D3C-4721-AB8B-6FA469EE0696}" type="pres">
      <dgm:prSet presAssocID="{083147F1-D802-470F-A18F-5DD0BB1A3816}" presName="sibTrans" presStyleCnt="0"/>
      <dgm:spPr/>
    </dgm:pt>
    <dgm:pt modelId="{D08D04FB-534D-4383-B986-CBE78062441F}" type="pres">
      <dgm:prSet presAssocID="{001873C7-D60E-455F-AF45-DDBBE5AC21CF}" presName="node" presStyleLbl="node1" presStyleIdx="7" presStyleCnt="12">
        <dgm:presLayoutVars>
          <dgm:bulletEnabled val="1"/>
        </dgm:presLayoutVars>
      </dgm:prSet>
      <dgm:spPr>
        <a:xfrm>
          <a:off x="8636290" y="1799799"/>
          <a:ext cx="2567227" cy="1540336"/>
        </a:xfrm>
        <a:prstGeom prst="roundRect">
          <a:avLst/>
        </a:prstGeom>
      </dgm:spPr>
    </dgm:pt>
    <dgm:pt modelId="{405575DA-29E6-4425-9328-CB6ADAB360DE}" type="pres">
      <dgm:prSet presAssocID="{181E8FB2-E952-4D06-A29A-AB35FB8959BA}" presName="sibTrans" presStyleCnt="0"/>
      <dgm:spPr/>
    </dgm:pt>
    <dgm:pt modelId="{E653AE37-E4C0-4A59-AB30-73475EA729AA}" type="pres">
      <dgm:prSet presAssocID="{2ABC2C80-293C-47D6-86D7-42FE72B9DBC2}" presName="node" presStyleLbl="node1" presStyleIdx="8" presStyleCnt="12">
        <dgm:presLayoutVars>
          <dgm:bulletEnabled val="1"/>
        </dgm:presLayoutVars>
      </dgm:prSet>
      <dgm:spPr>
        <a:xfrm>
          <a:off x="164441" y="3596858"/>
          <a:ext cx="2567227" cy="1540336"/>
        </a:xfrm>
        <a:prstGeom prst="roundRect">
          <a:avLst/>
        </a:prstGeom>
      </dgm:spPr>
    </dgm:pt>
    <dgm:pt modelId="{132C57CF-22A7-4A0E-9ECA-DA255FA513F5}" type="pres">
      <dgm:prSet presAssocID="{E3789FD0-F2DE-407C-AA3E-D5D467F92325}" presName="sibTrans" presStyleCnt="0"/>
      <dgm:spPr/>
    </dgm:pt>
    <dgm:pt modelId="{1F362DC5-2938-4BF1-8C32-F204D724B8C3}" type="pres">
      <dgm:prSet presAssocID="{EE977B24-39EE-448C-A768-907FF864E718}" presName="node" presStyleLbl="node1" presStyleIdx="9" presStyleCnt="12">
        <dgm:presLayoutVars>
          <dgm:bulletEnabled val="1"/>
        </dgm:presLayoutVars>
      </dgm:prSet>
      <dgm:spPr>
        <a:xfrm>
          <a:off x="2988391" y="3596858"/>
          <a:ext cx="2567227" cy="1540336"/>
        </a:xfrm>
        <a:prstGeom prst="roundRect">
          <a:avLst/>
        </a:prstGeom>
      </dgm:spPr>
    </dgm:pt>
    <dgm:pt modelId="{ECEBBECE-7CD1-4DD0-9CB8-C13679D218FE}" type="pres">
      <dgm:prSet presAssocID="{78687B8A-6245-427A-A85F-7E86DB4D7637}" presName="sibTrans" presStyleCnt="0"/>
      <dgm:spPr/>
    </dgm:pt>
    <dgm:pt modelId="{410E5152-62AB-406F-8AD0-4F353BC80B02}" type="pres">
      <dgm:prSet presAssocID="{2ADB3AF5-DACF-45DC-9A4A-B0B9ED8A1E84}" presName="node" presStyleLbl="node1" presStyleIdx="10" presStyleCnt="12">
        <dgm:presLayoutVars>
          <dgm:bulletEnabled val="1"/>
        </dgm:presLayoutVars>
      </dgm:prSet>
      <dgm:spPr>
        <a:xfrm>
          <a:off x="5812340" y="3596858"/>
          <a:ext cx="2567227" cy="1540336"/>
        </a:xfrm>
        <a:prstGeom prst="roundRect">
          <a:avLst/>
        </a:prstGeom>
      </dgm:spPr>
    </dgm:pt>
    <dgm:pt modelId="{0C5E6E6C-EBA0-4F3F-A576-6D8608528610}" type="pres">
      <dgm:prSet presAssocID="{5D696395-2DD9-4BBF-92E5-EEBE8AFBE2DA}" presName="sibTrans" presStyleCnt="0"/>
      <dgm:spPr/>
    </dgm:pt>
    <dgm:pt modelId="{C954B747-B547-48F7-9F9A-602F4075E05C}" type="pres">
      <dgm:prSet presAssocID="{570248E9-757E-4134-9185-3359C2C43392}" presName="node" presStyleLbl="node1" presStyleIdx="11" presStyleCnt="12">
        <dgm:presLayoutVars>
          <dgm:bulletEnabled val="1"/>
        </dgm:presLayoutVars>
      </dgm:prSet>
      <dgm:spPr>
        <a:xfrm>
          <a:off x="8636290" y="3596858"/>
          <a:ext cx="2567227" cy="1540336"/>
        </a:xfrm>
        <a:prstGeom prst="roundRect">
          <a:avLst/>
        </a:prstGeom>
      </dgm:spPr>
    </dgm:pt>
  </dgm:ptLst>
  <dgm:cxnLst>
    <dgm:cxn modelId="{4A8F5A0A-B73D-46B2-BCDF-C6672B6A6A20}" srcId="{F0CB0EB3-F375-435F-882D-690701501617}" destId="{001873C7-D60E-455F-AF45-DDBBE5AC21CF}" srcOrd="7" destOrd="0" parTransId="{88CEA315-EAF1-440B-941A-C2842DEA8CBE}" sibTransId="{181E8FB2-E952-4D06-A29A-AB35FB8959BA}"/>
    <dgm:cxn modelId="{32530D10-CCF3-4AEB-B8B4-3BB6DD1F27A4}" type="presOf" srcId="{5CE275F1-3109-4DC9-BEAD-46FDA3569EBF}" destId="{1961DA9A-FA7A-4087-A65F-07FAC62E1EB3}" srcOrd="0" destOrd="0" presId="urn:microsoft.com/office/officeart/2005/8/layout/default"/>
    <dgm:cxn modelId="{F461B010-B384-4B4C-8EA2-63CC4D0BB953}" srcId="{F0CB0EB3-F375-435F-882D-690701501617}" destId="{F1C48513-F685-4BFC-843E-2CCAC5A85DC8}" srcOrd="5" destOrd="0" parTransId="{6AA53882-B8BD-4408-A152-4EDA6DBE30DE}" sibTransId="{B382CCFD-BBBD-4B47-94E2-6CFBE0D41C77}"/>
    <dgm:cxn modelId="{57E83E30-FC38-4CCC-8751-9F41849983BB}" srcId="{F0CB0EB3-F375-435F-882D-690701501617}" destId="{5CE275F1-3109-4DC9-BEAD-46FDA3569EBF}" srcOrd="1" destOrd="0" parTransId="{A99C5848-9C86-480F-89C6-002B04C97C44}" sibTransId="{39AFE677-3BD4-458D-B410-4DE9A024B3DD}"/>
    <dgm:cxn modelId="{24AED734-4F10-41E1-92F5-9905ED8485FF}" srcId="{F0CB0EB3-F375-435F-882D-690701501617}" destId="{5CC25E7E-14FF-45D1-8EF1-73E9C3F7FF7E}" srcOrd="6" destOrd="0" parTransId="{97AFA78A-FE2B-4F47-92D7-46C4C0D207AB}" sibTransId="{083147F1-D802-470F-A18F-5DD0BB1A3816}"/>
    <dgm:cxn modelId="{6FBB0239-485B-45EA-BA28-48E106EF95DD}" type="presOf" srcId="{F0CB0EB3-F375-435F-882D-690701501617}" destId="{C161A6E3-2147-4394-BD22-2A146AB500B5}" srcOrd="0" destOrd="0" presId="urn:microsoft.com/office/officeart/2005/8/layout/default"/>
    <dgm:cxn modelId="{C334113A-5034-43CB-852F-0D8D496096B2}" srcId="{F0CB0EB3-F375-435F-882D-690701501617}" destId="{EE977B24-39EE-448C-A768-907FF864E718}" srcOrd="9" destOrd="0" parTransId="{18DE37F9-D042-4308-81F6-D24764299B2B}" sibTransId="{78687B8A-6245-427A-A85F-7E86DB4D7637}"/>
    <dgm:cxn modelId="{F8C0EE42-969D-4396-8F5C-039B47951125}" srcId="{F0CB0EB3-F375-435F-882D-690701501617}" destId="{198F28D9-0D14-448E-94D6-D65A0D7A677C}" srcOrd="3" destOrd="0" parTransId="{CDDFE639-2D4F-4244-8704-645E78C76315}" sibTransId="{BC2CD844-C0F2-4B7B-8183-01CC4D36F806}"/>
    <dgm:cxn modelId="{D4D81C44-D853-4537-AEB5-D4BD7D5E6532}" type="presOf" srcId="{570248E9-757E-4134-9185-3359C2C43392}" destId="{C954B747-B547-48F7-9F9A-602F4075E05C}" srcOrd="0" destOrd="0" presId="urn:microsoft.com/office/officeart/2005/8/layout/default"/>
    <dgm:cxn modelId="{A0046E46-A4E0-4D8D-9CCB-EDEEAE7F92A2}" srcId="{F0CB0EB3-F375-435F-882D-690701501617}" destId="{17B8C622-8371-4AE0-9AFB-7F8436972631}" srcOrd="0" destOrd="0" parTransId="{740E80B7-2D95-4199-8203-B60149ABA68D}" sibTransId="{BB7FA64C-DAC9-47EE-B4B0-80724F3DAD9F}"/>
    <dgm:cxn modelId="{C0BA6F70-D87C-4826-878A-2DA9AB09845E}" type="presOf" srcId="{2ADB3AF5-DACF-45DC-9A4A-B0B9ED8A1E84}" destId="{410E5152-62AB-406F-8AD0-4F353BC80B02}" srcOrd="0" destOrd="0" presId="urn:microsoft.com/office/officeart/2005/8/layout/default"/>
    <dgm:cxn modelId="{D0A0EB8E-FC93-485E-8619-DFCC29EBC5BC}" type="presOf" srcId="{99C1918F-81AB-48EA-96D2-E3F57C53B61D}" destId="{4CE56554-1D8C-410D-AE96-66A76D30E86A}" srcOrd="0" destOrd="0" presId="urn:microsoft.com/office/officeart/2005/8/layout/default"/>
    <dgm:cxn modelId="{92631C9E-E2B6-498E-BBEF-3F1DFB166D15}" type="presOf" srcId="{001873C7-D60E-455F-AF45-DDBBE5AC21CF}" destId="{D08D04FB-534D-4383-B986-CBE78062441F}" srcOrd="0" destOrd="0" presId="urn:microsoft.com/office/officeart/2005/8/layout/default"/>
    <dgm:cxn modelId="{2FD8C89E-1BAC-4C5C-99F1-C3C3BFFA07B6}" type="presOf" srcId="{17B8C622-8371-4AE0-9AFB-7F8436972631}" destId="{603E390E-1641-4815-A7F9-21B2CA275036}" srcOrd="0" destOrd="0" presId="urn:microsoft.com/office/officeart/2005/8/layout/default"/>
    <dgm:cxn modelId="{F72336A1-C8CA-4F23-B9C6-D009D5395DB8}" type="presOf" srcId="{2ABC2C80-293C-47D6-86D7-42FE72B9DBC2}" destId="{E653AE37-E4C0-4A59-AB30-73475EA729AA}" srcOrd="0" destOrd="0" presId="urn:microsoft.com/office/officeart/2005/8/layout/default"/>
    <dgm:cxn modelId="{020F7FB0-D91F-4A0F-9492-F4F120AAA9FB}" srcId="{F0CB0EB3-F375-435F-882D-690701501617}" destId="{99C1918F-81AB-48EA-96D2-E3F57C53B61D}" srcOrd="4" destOrd="0" parTransId="{474F5029-F295-43BD-B438-8AB4F274145A}" sibTransId="{AB780898-F553-4639-9D65-3005BF69C533}"/>
    <dgm:cxn modelId="{B2B962BB-B39F-4E00-BDC5-9D425CB40698}" type="presOf" srcId="{198F28D9-0D14-448E-94D6-D65A0D7A677C}" destId="{102D6967-AA11-486C-8319-3B842FE226E8}" srcOrd="0" destOrd="0" presId="urn:microsoft.com/office/officeart/2005/8/layout/default"/>
    <dgm:cxn modelId="{573B94BE-C084-40DC-A5F6-EBC805A40026}" type="presOf" srcId="{EE977B24-39EE-448C-A768-907FF864E718}" destId="{1F362DC5-2938-4BF1-8C32-F204D724B8C3}" srcOrd="0" destOrd="0" presId="urn:microsoft.com/office/officeart/2005/8/layout/default"/>
    <dgm:cxn modelId="{9B62A0BE-E347-45C3-9ED5-D8B093740EFD}" srcId="{F0CB0EB3-F375-435F-882D-690701501617}" destId="{570248E9-757E-4134-9185-3359C2C43392}" srcOrd="11" destOrd="0" parTransId="{840A694B-6F0E-4B19-B09C-11AD7077095C}" sibTransId="{72F54045-A1BC-4E27-B45C-7C537576D4CD}"/>
    <dgm:cxn modelId="{610272C3-56EB-4FB1-865B-6429C213F4E6}" srcId="{F0CB0EB3-F375-435F-882D-690701501617}" destId="{2ADB3AF5-DACF-45DC-9A4A-B0B9ED8A1E84}" srcOrd="10" destOrd="0" parTransId="{44C76C0F-37CD-4C53-B5D1-0B345E2074DA}" sibTransId="{5D696395-2DD9-4BBF-92E5-EEBE8AFBE2DA}"/>
    <dgm:cxn modelId="{DF6063D7-D708-403D-BA95-F6C5395926E4}" type="presOf" srcId="{F1C48513-F685-4BFC-843E-2CCAC5A85DC8}" destId="{5259409F-4FD8-42B2-8AD7-2D4B0CDA2E1E}" srcOrd="0" destOrd="0" presId="urn:microsoft.com/office/officeart/2005/8/layout/default"/>
    <dgm:cxn modelId="{5FB3ACD7-9ECA-4485-ABEA-6BD02BDA1D84}" type="presOf" srcId="{5CC25E7E-14FF-45D1-8EF1-73E9C3F7FF7E}" destId="{D0898540-F1DD-40F2-86F3-E1B06685EBB0}" srcOrd="0" destOrd="0" presId="urn:microsoft.com/office/officeart/2005/8/layout/default"/>
    <dgm:cxn modelId="{D175D6E1-14A0-49BC-9A83-BB68D9073A96}" srcId="{F0CB0EB3-F375-435F-882D-690701501617}" destId="{4FE36FCD-FADF-4E5F-8625-C6678C961582}" srcOrd="2" destOrd="0" parTransId="{9440EE81-CD21-4612-96EA-4E4B57E132A9}" sibTransId="{9ECA75BC-C88C-4A9A-A3C3-590C1B6C8EC0}"/>
    <dgm:cxn modelId="{518AF1FB-A477-4D44-AACB-11F9C18CE7C5}" srcId="{F0CB0EB3-F375-435F-882D-690701501617}" destId="{2ABC2C80-293C-47D6-86D7-42FE72B9DBC2}" srcOrd="8" destOrd="0" parTransId="{830BA49B-C8A6-4AC1-B6B4-5DCDCCA15C86}" sibTransId="{E3789FD0-F2DE-407C-AA3E-D5D467F92325}"/>
    <dgm:cxn modelId="{404CE9FF-EC0A-4F5E-8E8A-CD46E2A072C4}" type="presOf" srcId="{4FE36FCD-FADF-4E5F-8625-C6678C961582}" destId="{42475F5C-3B50-4352-B60F-30BCE8B189B5}" srcOrd="0" destOrd="0" presId="urn:microsoft.com/office/officeart/2005/8/layout/default"/>
    <dgm:cxn modelId="{F52B2D1A-670A-4CB5-B95B-53B2F9D875AF}" type="presParOf" srcId="{C161A6E3-2147-4394-BD22-2A146AB500B5}" destId="{603E390E-1641-4815-A7F9-21B2CA275036}" srcOrd="0" destOrd="0" presId="urn:microsoft.com/office/officeart/2005/8/layout/default"/>
    <dgm:cxn modelId="{3FE325C6-EBB6-4A80-B257-A2DDB2C9BA55}" type="presParOf" srcId="{C161A6E3-2147-4394-BD22-2A146AB500B5}" destId="{FA1E7E8F-3468-4A2A-9555-B293AC07FAEC}" srcOrd="1" destOrd="0" presId="urn:microsoft.com/office/officeart/2005/8/layout/default"/>
    <dgm:cxn modelId="{7CEF01BF-1338-4E9A-90A3-9172FB91B4E0}" type="presParOf" srcId="{C161A6E3-2147-4394-BD22-2A146AB500B5}" destId="{1961DA9A-FA7A-4087-A65F-07FAC62E1EB3}" srcOrd="2" destOrd="0" presId="urn:microsoft.com/office/officeart/2005/8/layout/default"/>
    <dgm:cxn modelId="{968FAD26-26B2-4674-9522-13B2F84DBF95}" type="presParOf" srcId="{C161A6E3-2147-4394-BD22-2A146AB500B5}" destId="{16A06FB3-C0C5-442D-9DE1-E88E9BFF46E4}" srcOrd="3" destOrd="0" presId="urn:microsoft.com/office/officeart/2005/8/layout/default"/>
    <dgm:cxn modelId="{C39B4E73-2711-435A-814B-D594B0F5A481}" type="presParOf" srcId="{C161A6E3-2147-4394-BD22-2A146AB500B5}" destId="{42475F5C-3B50-4352-B60F-30BCE8B189B5}" srcOrd="4" destOrd="0" presId="urn:microsoft.com/office/officeart/2005/8/layout/default"/>
    <dgm:cxn modelId="{1600AA85-D73D-47C8-A3C7-E1EE6013C536}" type="presParOf" srcId="{C161A6E3-2147-4394-BD22-2A146AB500B5}" destId="{22CDD011-9E3D-421E-A0B6-E94187AE30D9}" srcOrd="5" destOrd="0" presId="urn:microsoft.com/office/officeart/2005/8/layout/default"/>
    <dgm:cxn modelId="{8DACA21A-F0DC-4E7C-9761-99565AAD917A}" type="presParOf" srcId="{C161A6E3-2147-4394-BD22-2A146AB500B5}" destId="{102D6967-AA11-486C-8319-3B842FE226E8}" srcOrd="6" destOrd="0" presId="urn:microsoft.com/office/officeart/2005/8/layout/default"/>
    <dgm:cxn modelId="{228B4187-FB26-4F7C-A760-05B99B2B7B06}" type="presParOf" srcId="{C161A6E3-2147-4394-BD22-2A146AB500B5}" destId="{1C2AF3C9-618C-49DC-AC73-A94ABCA4064D}" srcOrd="7" destOrd="0" presId="urn:microsoft.com/office/officeart/2005/8/layout/default"/>
    <dgm:cxn modelId="{02B3155B-347E-47DB-BCC3-DD3BB86A9E1C}" type="presParOf" srcId="{C161A6E3-2147-4394-BD22-2A146AB500B5}" destId="{4CE56554-1D8C-410D-AE96-66A76D30E86A}" srcOrd="8" destOrd="0" presId="urn:microsoft.com/office/officeart/2005/8/layout/default"/>
    <dgm:cxn modelId="{30B2714A-1274-47F5-89AE-FB94B1937525}" type="presParOf" srcId="{C161A6E3-2147-4394-BD22-2A146AB500B5}" destId="{5E6DDAE6-0AD2-4257-971F-C97EB1985B8C}" srcOrd="9" destOrd="0" presId="urn:microsoft.com/office/officeart/2005/8/layout/default"/>
    <dgm:cxn modelId="{27012D58-9595-4153-933B-EDAD3DCAEE30}" type="presParOf" srcId="{C161A6E3-2147-4394-BD22-2A146AB500B5}" destId="{5259409F-4FD8-42B2-8AD7-2D4B0CDA2E1E}" srcOrd="10" destOrd="0" presId="urn:microsoft.com/office/officeart/2005/8/layout/default"/>
    <dgm:cxn modelId="{92C396D7-4B12-49F9-92EC-B96D1CA70788}" type="presParOf" srcId="{C161A6E3-2147-4394-BD22-2A146AB500B5}" destId="{745B33B4-9151-412B-8CA1-F875FDECBB67}" srcOrd="11" destOrd="0" presId="urn:microsoft.com/office/officeart/2005/8/layout/default"/>
    <dgm:cxn modelId="{38375C55-A957-40F5-81D7-8D161479B82F}" type="presParOf" srcId="{C161A6E3-2147-4394-BD22-2A146AB500B5}" destId="{D0898540-F1DD-40F2-86F3-E1B06685EBB0}" srcOrd="12" destOrd="0" presId="urn:microsoft.com/office/officeart/2005/8/layout/default"/>
    <dgm:cxn modelId="{ACC8C64B-93B1-48B1-832C-2A671213CB28}" type="presParOf" srcId="{C161A6E3-2147-4394-BD22-2A146AB500B5}" destId="{FD7B57F9-5D3C-4721-AB8B-6FA469EE0696}" srcOrd="13" destOrd="0" presId="urn:microsoft.com/office/officeart/2005/8/layout/default"/>
    <dgm:cxn modelId="{EB83404E-D264-453D-A7F8-39D73373FEED}" type="presParOf" srcId="{C161A6E3-2147-4394-BD22-2A146AB500B5}" destId="{D08D04FB-534D-4383-B986-CBE78062441F}" srcOrd="14" destOrd="0" presId="urn:microsoft.com/office/officeart/2005/8/layout/default"/>
    <dgm:cxn modelId="{DC8E63F9-0EFE-4543-8649-0D31D88D7B14}" type="presParOf" srcId="{C161A6E3-2147-4394-BD22-2A146AB500B5}" destId="{405575DA-29E6-4425-9328-CB6ADAB360DE}" srcOrd="15" destOrd="0" presId="urn:microsoft.com/office/officeart/2005/8/layout/default"/>
    <dgm:cxn modelId="{73934586-5B78-437A-85BE-1EFA258E3AD8}" type="presParOf" srcId="{C161A6E3-2147-4394-BD22-2A146AB500B5}" destId="{E653AE37-E4C0-4A59-AB30-73475EA729AA}" srcOrd="16" destOrd="0" presId="urn:microsoft.com/office/officeart/2005/8/layout/default"/>
    <dgm:cxn modelId="{0452101F-4B62-4FC9-A82C-A9AC52BD527F}" type="presParOf" srcId="{C161A6E3-2147-4394-BD22-2A146AB500B5}" destId="{132C57CF-22A7-4A0E-9ECA-DA255FA513F5}" srcOrd="17" destOrd="0" presId="urn:microsoft.com/office/officeart/2005/8/layout/default"/>
    <dgm:cxn modelId="{EF55FDE0-FACE-4FBF-BB4E-3C20846DE9E5}" type="presParOf" srcId="{C161A6E3-2147-4394-BD22-2A146AB500B5}" destId="{1F362DC5-2938-4BF1-8C32-F204D724B8C3}" srcOrd="18" destOrd="0" presId="urn:microsoft.com/office/officeart/2005/8/layout/default"/>
    <dgm:cxn modelId="{C8C87D82-E956-4708-B22F-9457AE396C78}" type="presParOf" srcId="{C161A6E3-2147-4394-BD22-2A146AB500B5}" destId="{ECEBBECE-7CD1-4DD0-9CB8-C13679D218FE}" srcOrd="19" destOrd="0" presId="urn:microsoft.com/office/officeart/2005/8/layout/default"/>
    <dgm:cxn modelId="{885A22F3-C05A-4A58-98E3-C3A59B46B2EB}" type="presParOf" srcId="{C161A6E3-2147-4394-BD22-2A146AB500B5}" destId="{410E5152-62AB-406F-8AD0-4F353BC80B02}" srcOrd="20" destOrd="0" presId="urn:microsoft.com/office/officeart/2005/8/layout/default"/>
    <dgm:cxn modelId="{268EB50F-FEEA-4E35-A590-0DA175161EA7}" type="presParOf" srcId="{C161A6E3-2147-4394-BD22-2A146AB500B5}" destId="{0C5E6E6C-EBA0-4F3F-A576-6D8608528610}" srcOrd="21" destOrd="0" presId="urn:microsoft.com/office/officeart/2005/8/layout/default"/>
    <dgm:cxn modelId="{CB090A1F-1FA1-44CF-8B13-A7BA65D5E3D2}" type="presParOf" srcId="{C161A6E3-2147-4394-BD22-2A146AB500B5}" destId="{C954B747-B547-48F7-9F9A-602F4075E05C}"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4F4A81-53A5-43A8-AE9A-B073F05923E7}" type="doc">
      <dgm:prSet loTypeId="urn:microsoft.com/office/officeart/2005/8/layout/hierarchy3" loCatId="list" qsTypeId="urn:microsoft.com/office/officeart/2005/8/quickstyle/simple1" qsCatId="simple" csTypeId="urn:microsoft.com/office/officeart/2005/8/colors/accent5_2" csCatId="accent5" phldr="1"/>
      <dgm:spPr/>
      <dgm:t>
        <a:bodyPr/>
        <a:lstStyle/>
        <a:p>
          <a:endParaRPr lang="en-US"/>
        </a:p>
      </dgm:t>
    </dgm:pt>
    <dgm:pt modelId="{39E10AF5-7FE8-40F2-957C-0FEDB638C833}">
      <dgm:prSet phldrT="[Text]"/>
      <dgm:spPr/>
      <dgm:t>
        <a:bodyPr/>
        <a:lstStyle/>
        <a:p>
          <a:r>
            <a:rPr lang="en-US" dirty="0"/>
            <a:t>Testing Process</a:t>
          </a:r>
        </a:p>
      </dgm:t>
    </dgm:pt>
    <dgm:pt modelId="{B1604A8B-B9A0-4828-9179-142F6FCB2FEC}" type="parTrans" cxnId="{9D08F61C-5CAD-41C4-8F89-AD2179D44B84}">
      <dgm:prSet/>
      <dgm:spPr/>
      <dgm:t>
        <a:bodyPr/>
        <a:lstStyle/>
        <a:p>
          <a:endParaRPr lang="en-US"/>
        </a:p>
      </dgm:t>
    </dgm:pt>
    <dgm:pt modelId="{0794464D-2C16-4B63-A8AA-EE93FF040A18}" type="sibTrans" cxnId="{9D08F61C-5CAD-41C4-8F89-AD2179D44B84}">
      <dgm:prSet/>
      <dgm:spPr/>
      <dgm:t>
        <a:bodyPr/>
        <a:lstStyle/>
        <a:p>
          <a:endParaRPr lang="en-US"/>
        </a:p>
      </dgm:t>
    </dgm:pt>
    <dgm:pt modelId="{2E63AC28-C3BC-4CF5-AFFD-B66018A72B3C}">
      <dgm:prSet phldrT="[Text]"/>
      <dgm:spPr/>
      <dgm:t>
        <a:bodyPr/>
        <a:lstStyle/>
        <a:p>
          <a:r>
            <a:rPr lang="en-US" dirty="0"/>
            <a:t>Test Planning , Monitoring and Control</a:t>
          </a:r>
        </a:p>
      </dgm:t>
    </dgm:pt>
    <dgm:pt modelId="{90FBFA57-9025-4692-861F-B6103E4F6777}" type="parTrans" cxnId="{073171D7-684D-45B5-A69F-8FB1EC40EBBC}">
      <dgm:prSet/>
      <dgm:spPr/>
      <dgm:t>
        <a:bodyPr/>
        <a:lstStyle/>
        <a:p>
          <a:endParaRPr lang="en-US"/>
        </a:p>
      </dgm:t>
    </dgm:pt>
    <dgm:pt modelId="{127EB07F-5775-4C51-859B-1FC5AF74407E}" type="sibTrans" cxnId="{073171D7-684D-45B5-A69F-8FB1EC40EBBC}">
      <dgm:prSet/>
      <dgm:spPr/>
      <dgm:t>
        <a:bodyPr/>
        <a:lstStyle/>
        <a:p>
          <a:endParaRPr lang="en-US"/>
        </a:p>
      </dgm:t>
    </dgm:pt>
    <dgm:pt modelId="{57E1A567-B379-42F6-8CB7-3370B5196494}">
      <dgm:prSet phldrT="[Text]"/>
      <dgm:spPr/>
      <dgm:t>
        <a:bodyPr/>
        <a:lstStyle/>
        <a:p>
          <a:r>
            <a:rPr lang="en-US" dirty="0"/>
            <a:t>Test Analysis and Design</a:t>
          </a:r>
        </a:p>
      </dgm:t>
    </dgm:pt>
    <dgm:pt modelId="{E4F467EE-39B0-4EE9-ABBE-30BED765D505}" type="parTrans" cxnId="{ED08CE0F-001F-4E57-A955-4ED69A4B6A4A}">
      <dgm:prSet/>
      <dgm:spPr/>
      <dgm:t>
        <a:bodyPr/>
        <a:lstStyle/>
        <a:p>
          <a:endParaRPr lang="en-US"/>
        </a:p>
      </dgm:t>
    </dgm:pt>
    <dgm:pt modelId="{F31A164F-CE9A-4A84-ADA3-A58E3F488367}" type="sibTrans" cxnId="{ED08CE0F-001F-4E57-A955-4ED69A4B6A4A}">
      <dgm:prSet/>
      <dgm:spPr/>
      <dgm:t>
        <a:bodyPr/>
        <a:lstStyle/>
        <a:p>
          <a:endParaRPr lang="en-US"/>
        </a:p>
      </dgm:t>
    </dgm:pt>
    <dgm:pt modelId="{AE250046-F13A-456D-97F0-34330CA1F7A7}">
      <dgm:prSet phldrT="[Text]"/>
      <dgm:spPr/>
      <dgm:t>
        <a:bodyPr/>
        <a:lstStyle/>
        <a:p>
          <a:r>
            <a:rPr lang="en-US" dirty="0"/>
            <a:t>Test Management</a:t>
          </a:r>
        </a:p>
      </dgm:t>
    </dgm:pt>
    <dgm:pt modelId="{E3151154-8FB1-4A88-A861-38ECA76854A2}" type="parTrans" cxnId="{1C14A0B5-99EA-46DE-BF9C-83A6DDE9E205}">
      <dgm:prSet/>
      <dgm:spPr/>
      <dgm:t>
        <a:bodyPr/>
        <a:lstStyle/>
        <a:p>
          <a:endParaRPr lang="en-US"/>
        </a:p>
      </dgm:t>
    </dgm:pt>
    <dgm:pt modelId="{CBF9DB69-ED75-449A-BB76-BA8A307CF1C8}" type="sibTrans" cxnId="{1C14A0B5-99EA-46DE-BF9C-83A6DDE9E205}">
      <dgm:prSet/>
      <dgm:spPr/>
      <dgm:t>
        <a:bodyPr/>
        <a:lstStyle/>
        <a:p>
          <a:endParaRPr lang="en-US"/>
        </a:p>
      </dgm:t>
    </dgm:pt>
    <dgm:pt modelId="{86631691-597C-4757-8BCC-7C8A3C29F4D9}">
      <dgm:prSet phldrT="[Text]"/>
      <dgm:spPr/>
      <dgm:t>
        <a:bodyPr/>
        <a:lstStyle/>
        <a:p>
          <a:r>
            <a:rPr lang="en-US" dirty="0"/>
            <a:t>Risk-based Testing</a:t>
          </a:r>
        </a:p>
      </dgm:t>
    </dgm:pt>
    <dgm:pt modelId="{880A7156-897B-4815-A0D3-F906500E904B}" type="parTrans" cxnId="{5C6131D7-3FAD-4236-8E36-035F86A08653}">
      <dgm:prSet/>
      <dgm:spPr/>
      <dgm:t>
        <a:bodyPr/>
        <a:lstStyle/>
        <a:p>
          <a:endParaRPr lang="en-US"/>
        </a:p>
      </dgm:t>
    </dgm:pt>
    <dgm:pt modelId="{D0B16183-A169-4E15-A05F-6C1D68F68CA6}" type="sibTrans" cxnId="{5C6131D7-3FAD-4236-8E36-035F86A08653}">
      <dgm:prSet/>
      <dgm:spPr/>
      <dgm:t>
        <a:bodyPr/>
        <a:lstStyle/>
        <a:p>
          <a:endParaRPr lang="en-US"/>
        </a:p>
      </dgm:t>
    </dgm:pt>
    <dgm:pt modelId="{8AE2947E-201B-4074-8CB9-77FA9171C821}">
      <dgm:prSet phldrT="[Text]"/>
      <dgm:spPr/>
      <dgm:t>
        <a:bodyPr/>
        <a:lstStyle/>
        <a:p>
          <a:r>
            <a:rPr lang="en-US" dirty="0"/>
            <a:t>Test Documentation</a:t>
          </a:r>
        </a:p>
      </dgm:t>
    </dgm:pt>
    <dgm:pt modelId="{D5BD66F1-49E7-4DAC-A028-CD228CFB2BB2}" type="parTrans" cxnId="{106911EF-4FE3-4B20-A87A-9F4D5A4DF29C}">
      <dgm:prSet/>
      <dgm:spPr/>
      <dgm:t>
        <a:bodyPr/>
        <a:lstStyle/>
        <a:p>
          <a:endParaRPr lang="en-US"/>
        </a:p>
      </dgm:t>
    </dgm:pt>
    <dgm:pt modelId="{AA7C870E-56F4-4637-A1C5-1BC89D548130}" type="sibTrans" cxnId="{106911EF-4FE3-4B20-A87A-9F4D5A4DF29C}">
      <dgm:prSet/>
      <dgm:spPr/>
      <dgm:t>
        <a:bodyPr/>
        <a:lstStyle/>
        <a:p>
          <a:endParaRPr lang="en-US"/>
        </a:p>
      </dgm:t>
    </dgm:pt>
    <dgm:pt modelId="{1AF0EF05-B70A-4EA0-BD54-F140E89B0AB4}">
      <dgm:prSet/>
      <dgm:spPr/>
      <dgm:t>
        <a:bodyPr/>
        <a:lstStyle/>
        <a:p>
          <a:r>
            <a:rPr lang="en-US" dirty="0"/>
            <a:t>Test Implementation and Execution</a:t>
          </a:r>
        </a:p>
      </dgm:t>
    </dgm:pt>
    <dgm:pt modelId="{DDEB294F-6E66-4853-9132-BE9FC72700F3}" type="parTrans" cxnId="{3D03ED05-AD83-463D-8D8F-1DCE28A4AA5C}">
      <dgm:prSet/>
      <dgm:spPr/>
      <dgm:t>
        <a:bodyPr/>
        <a:lstStyle/>
        <a:p>
          <a:endParaRPr lang="en-US"/>
        </a:p>
      </dgm:t>
    </dgm:pt>
    <dgm:pt modelId="{C2D2A373-1506-4165-950B-65E906FFB238}" type="sibTrans" cxnId="{3D03ED05-AD83-463D-8D8F-1DCE28A4AA5C}">
      <dgm:prSet/>
      <dgm:spPr/>
      <dgm:t>
        <a:bodyPr/>
        <a:lstStyle/>
        <a:p>
          <a:endParaRPr lang="en-US"/>
        </a:p>
      </dgm:t>
    </dgm:pt>
    <dgm:pt modelId="{8B678E8C-8C86-41E8-B709-B09B97390D9A}">
      <dgm:prSet/>
      <dgm:spPr/>
      <dgm:t>
        <a:bodyPr/>
        <a:lstStyle/>
        <a:p>
          <a:r>
            <a:rPr lang="en-US" dirty="0"/>
            <a:t>Test Closure Activities</a:t>
          </a:r>
        </a:p>
      </dgm:t>
    </dgm:pt>
    <dgm:pt modelId="{C1B36F47-F616-4E96-B4C0-0C94ABB5FA81}" type="parTrans" cxnId="{67872A05-C6E0-4C73-852B-A6421C2A2197}">
      <dgm:prSet/>
      <dgm:spPr/>
      <dgm:t>
        <a:bodyPr/>
        <a:lstStyle/>
        <a:p>
          <a:endParaRPr lang="en-US"/>
        </a:p>
      </dgm:t>
    </dgm:pt>
    <dgm:pt modelId="{3CE7F9A3-EC37-4AF7-A4F7-E00B4195BCC5}" type="sibTrans" cxnId="{67872A05-C6E0-4C73-852B-A6421C2A2197}">
      <dgm:prSet/>
      <dgm:spPr/>
      <dgm:t>
        <a:bodyPr/>
        <a:lstStyle/>
        <a:p>
          <a:endParaRPr lang="en-US"/>
        </a:p>
      </dgm:t>
    </dgm:pt>
    <dgm:pt modelId="{4F5AA315-2829-45FC-9355-CEB18D93E4A4}">
      <dgm:prSet/>
      <dgm:spPr/>
      <dgm:t>
        <a:bodyPr/>
        <a:lstStyle/>
        <a:p>
          <a:r>
            <a:rPr lang="en-US" dirty="0"/>
            <a:t>Evaluation Exist Criteria and Reporting</a:t>
          </a:r>
        </a:p>
      </dgm:t>
    </dgm:pt>
    <dgm:pt modelId="{6AE17737-32F0-4B1D-95F3-99B07A1062DB}" type="parTrans" cxnId="{CBE48E76-61AA-4D3B-8925-14AD26C3EA69}">
      <dgm:prSet/>
      <dgm:spPr/>
      <dgm:t>
        <a:bodyPr/>
        <a:lstStyle/>
        <a:p>
          <a:endParaRPr lang="en-US"/>
        </a:p>
      </dgm:t>
    </dgm:pt>
    <dgm:pt modelId="{A01DAF94-9E67-4C8A-B964-174219E491D8}" type="sibTrans" cxnId="{CBE48E76-61AA-4D3B-8925-14AD26C3EA69}">
      <dgm:prSet/>
      <dgm:spPr/>
      <dgm:t>
        <a:bodyPr/>
        <a:lstStyle/>
        <a:p>
          <a:endParaRPr lang="en-US"/>
        </a:p>
      </dgm:t>
    </dgm:pt>
    <dgm:pt modelId="{6D95D7DE-5DFA-404A-95C0-CA8CC716157C}">
      <dgm:prSet phldrT="[Text]"/>
      <dgm:spPr/>
      <dgm:t>
        <a:bodyPr/>
        <a:lstStyle/>
        <a:p>
          <a:r>
            <a:rPr lang="en-US" dirty="0"/>
            <a:t>Test Estimation and Test Matrices</a:t>
          </a:r>
        </a:p>
      </dgm:t>
    </dgm:pt>
    <dgm:pt modelId="{71EEC800-707E-4EFA-8875-F3377481B4AE}" type="parTrans" cxnId="{8672C9FC-E440-44A7-A029-82C5DA50838B}">
      <dgm:prSet/>
      <dgm:spPr/>
      <dgm:t>
        <a:bodyPr/>
        <a:lstStyle/>
        <a:p>
          <a:endParaRPr lang="en-US"/>
        </a:p>
      </dgm:t>
    </dgm:pt>
    <dgm:pt modelId="{DFB44BC4-92D3-470E-BD2E-3764A7A77AA8}" type="sibTrans" cxnId="{8672C9FC-E440-44A7-A029-82C5DA50838B}">
      <dgm:prSet/>
      <dgm:spPr/>
      <dgm:t>
        <a:bodyPr/>
        <a:lstStyle/>
        <a:p>
          <a:endParaRPr lang="en-US"/>
        </a:p>
      </dgm:t>
    </dgm:pt>
    <dgm:pt modelId="{86C5D959-1D5D-447E-BD38-26995CB919D1}">
      <dgm:prSet phldrT="[Text]"/>
      <dgm:spPr/>
      <dgm:t>
        <a:bodyPr/>
        <a:lstStyle/>
        <a:p>
          <a:r>
            <a:rPr lang="en-US" dirty="0"/>
            <a:t>Business Logic Testing</a:t>
          </a:r>
        </a:p>
      </dgm:t>
    </dgm:pt>
    <dgm:pt modelId="{762CB7BF-CD4B-40DC-AD93-C03434067CF0}" type="parTrans" cxnId="{57C862BE-903D-4C03-B048-DAB200B29232}">
      <dgm:prSet/>
      <dgm:spPr/>
      <dgm:t>
        <a:bodyPr/>
        <a:lstStyle/>
        <a:p>
          <a:endParaRPr lang="en-US"/>
        </a:p>
      </dgm:t>
    </dgm:pt>
    <dgm:pt modelId="{6F0F945A-025E-417F-AEDF-CBAC82222585}" type="sibTrans" cxnId="{57C862BE-903D-4C03-B048-DAB200B29232}">
      <dgm:prSet/>
      <dgm:spPr/>
      <dgm:t>
        <a:bodyPr/>
        <a:lstStyle/>
        <a:p>
          <a:endParaRPr lang="en-US"/>
        </a:p>
      </dgm:t>
    </dgm:pt>
    <dgm:pt modelId="{89AD7E57-34AE-44CB-99FF-7089CA34A065}">
      <dgm:prSet phldrT="[Text]"/>
      <dgm:spPr/>
      <dgm:t>
        <a:bodyPr/>
        <a:lstStyle/>
        <a:p>
          <a:r>
            <a:rPr lang="en-US" dirty="0"/>
            <a:t>Managing the Application of Industry Standards</a:t>
          </a:r>
        </a:p>
      </dgm:t>
    </dgm:pt>
    <dgm:pt modelId="{419AB462-B315-4E3D-B165-FAD66B012A6C}" type="parTrans" cxnId="{7D99E6EC-48ED-4BED-A066-3663B4FECA99}">
      <dgm:prSet/>
      <dgm:spPr/>
      <dgm:t>
        <a:bodyPr/>
        <a:lstStyle/>
        <a:p>
          <a:endParaRPr lang="en-US"/>
        </a:p>
      </dgm:t>
    </dgm:pt>
    <dgm:pt modelId="{F891C0B2-2137-4014-917C-BE60561A6039}" type="sibTrans" cxnId="{7D99E6EC-48ED-4BED-A066-3663B4FECA99}">
      <dgm:prSet/>
      <dgm:spPr/>
      <dgm:t>
        <a:bodyPr/>
        <a:lstStyle/>
        <a:p>
          <a:endParaRPr lang="en-US"/>
        </a:p>
      </dgm:t>
    </dgm:pt>
    <dgm:pt modelId="{F4FBB0A3-4FD1-4D1E-8562-6EDC68B47D3E}">
      <dgm:prSet phldrT="[Text]"/>
      <dgm:spPr/>
      <dgm:t>
        <a:bodyPr/>
        <a:lstStyle/>
        <a:p>
          <a:r>
            <a:rPr lang="en-US" dirty="0"/>
            <a:t>Reviews</a:t>
          </a:r>
        </a:p>
      </dgm:t>
    </dgm:pt>
    <dgm:pt modelId="{D641123B-558B-47B1-8A52-0915AFEA2A88}" type="parTrans" cxnId="{33AD0642-90F0-4EE6-BE68-ED8D425F31EB}">
      <dgm:prSet/>
      <dgm:spPr/>
      <dgm:t>
        <a:bodyPr/>
        <a:lstStyle/>
        <a:p>
          <a:endParaRPr lang="en-US"/>
        </a:p>
      </dgm:t>
    </dgm:pt>
    <dgm:pt modelId="{4F2737B3-9D8C-4A6E-980B-E72959F5FB7C}" type="sibTrans" cxnId="{33AD0642-90F0-4EE6-BE68-ED8D425F31EB}">
      <dgm:prSet/>
      <dgm:spPr/>
      <dgm:t>
        <a:bodyPr/>
        <a:lstStyle/>
        <a:p>
          <a:endParaRPr lang="en-US"/>
        </a:p>
      </dgm:t>
    </dgm:pt>
    <dgm:pt modelId="{6E4FDE0F-B8B7-4138-A5E9-D0314BB12B36}">
      <dgm:prSet/>
      <dgm:spPr/>
      <dgm:t>
        <a:bodyPr/>
        <a:lstStyle/>
        <a:p>
          <a:r>
            <a:rPr lang="en-US" dirty="0"/>
            <a:t>Defect Management</a:t>
          </a:r>
        </a:p>
      </dgm:t>
    </dgm:pt>
    <dgm:pt modelId="{17A65F5E-4526-47E8-95AA-838D7757E7AD}" type="parTrans" cxnId="{5F06B950-56FF-437F-BCF1-47DC26877C1D}">
      <dgm:prSet/>
      <dgm:spPr/>
      <dgm:t>
        <a:bodyPr/>
        <a:lstStyle/>
        <a:p>
          <a:endParaRPr lang="en-US"/>
        </a:p>
      </dgm:t>
    </dgm:pt>
    <dgm:pt modelId="{E7D5F4AD-E639-47C2-A444-F3C81A7E2620}" type="sibTrans" cxnId="{5F06B950-56FF-437F-BCF1-47DC26877C1D}">
      <dgm:prSet/>
      <dgm:spPr/>
      <dgm:t>
        <a:bodyPr/>
        <a:lstStyle/>
        <a:p>
          <a:endParaRPr lang="en-US"/>
        </a:p>
      </dgm:t>
    </dgm:pt>
    <dgm:pt modelId="{2F3D5659-B22B-4831-969A-152A91FA7967}">
      <dgm:prSet/>
      <dgm:spPr/>
      <dgm:t>
        <a:bodyPr/>
        <a:lstStyle/>
        <a:p>
          <a:r>
            <a:rPr lang="en-US" dirty="0"/>
            <a:t>Management Reviews</a:t>
          </a:r>
        </a:p>
      </dgm:t>
    </dgm:pt>
    <dgm:pt modelId="{CCD571B8-9D5A-4EE4-94F6-4BE5EF61B31C}" type="parTrans" cxnId="{5432B643-A9F4-440A-B6CB-7F8F4E4DDC51}">
      <dgm:prSet/>
      <dgm:spPr/>
      <dgm:t>
        <a:bodyPr/>
        <a:lstStyle/>
        <a:p>
          <a:endParaRPr lang="en-US"/>
        </a:p>
      </dgm:t>
    </dgm:pt>
    <dgm:pt modelId="{3B2D1FB4-7E87-4092-899E-9190B1A2032E}" type="sibTrans" cxnId="{5432B643-A9F4-440A-B6CB-7F8F4E4DDC51}">
      <dgm:prSet/>
      <dgm:spPr/>
      <dgm:t>
        <a:bodyPr/>
        <a:lstStyle/>
        <a:p>
          <a:endParaRPr lang="en-US"/>
        </a:p>
      </dgm:t>
    </dgm:pt>
    <dgm:pt modelId="{6251E82F-D8B9-4C45-BA4E-00BFD32E4448}">
      <dgm:prSet/>
      <dgm:spPr/>
      <dgm:t>
        <a:bodyPr/>
        <a:lstStyle/>
        <a:p>
          <a:r>
            <a:rPr lang="en-US" dirty="0"/>
            <a:t>Managing Reviews</a:t>
          </a:r>
        </a:p>
      </dgm:t>
    </dgm:pt>
    <dgm:pt modelId="{5C523092-AF01-4729-B903-C407D155D10E}" type="parTrans" cxnId="{C594E73D-AE59-4BF3-9D87-E2F7FF1408B5}">
      <dgm:prSet/>
      <dgm:spPr/>
      <dgm:t>
        <a:bodyPr/>
        <a:lstStyle/>
        <a:p>
          <a:endParaRPr lang="en-US"/>
        </a:p>
      </dgm:t>
    </dgm:pt>
    <dgm:pt modelId="{BF6C8FDB-EC91-4B26-892F-2B053E4A0B58}" type="sibTrans" cxnId="{C594E73D-AE59-4BF3-9D87-E2F7FF1408B5}">
      <dgm:prSet/>
      <dgm:spPr/>
      <dgm:t>
        <a:bodyPr/>
        <a:lstStyle/>
        <a:p>
          <a:endParaRPr lang="en-US"/>
        </a:p>
      </dgm:t>
    </dgm:pt>
    <dgm:pt modelId="{DE5D4712-25FA-4DD7-ABB9-810DF371CC60}">
      <dgm:prSet/>
      <dgm:spPr/>
      <dgm:t>
        <a:bodyPr/>
        <a:lstStyle/>
        <a:p>
          <a:r>
            <a:rPr lang="en-US" dirty="0"/>
            <a:t>Metrics for Reviews</a:t>
          </a:r>
        </a:p>
      </dgm:t>
    </dgm:pt>
    <dgm:pt modelId="{AAC50ED7-CE5C-4061-B440-9AC1C5312077}" type="parTrans" cxnId="{03AC8F86-4C32-4AB7-B8C5-E8DAEC1D14BF}">
      <dgm:prSet/>
      <dgm:spPr/>
      <dgm:t>
        <a:bodyPr/>
        <a:lstStyle/>
        <a:p>
          <a:endParaRPr lang="en-US"/>
        </a:p>
      </dgm:t>
    </dgm:pt>
    <dgm:pt modelId="{B40DE25E-48A8-4467-A216-9007825E0B2F}" type="sibTrans" cxnId="{03AC8F86-4C32-4AB7-B8C5-E8DAEC1D14BF}">
      <dgm:prSet/>
      <dgm:spPr/>
      <dgm:t>
        <a:bodyPr/>
        <a:lstStyle/>
        <a:p>
          <a:endParaRPr lang="en-US"/>
        </a:p>
      </dgm:t>
    </dgm:pt>
    <dgm:pt modelId="{B931D12C-5AA3-45EB-B2F4-01C7AB8DD82F}">
      <dgm:prSet/>
      <dgm:spPr/>
      <dgm:t>
        <a:bodyPr/>
        <a:lstStyle/>
        <a:p>
          <a:r>
            <a:rPr lang="en-US" dirty="0"/>
            <a:t>Defect Lifecycle</a:t>
          </a:r>
        </a:p>
      </dgm:t>
    </dgm:pt>
    <dgm:pt modelId="{C91C850D-D946-4D43-BB76-19BD5D426B8B}" type="parTrans" cxnId="{04E18783-147C-4337-803A-C57BD6A62615}">
      <dgm:prSet/>
      <dgm:spPr/>
      <dgm:t>
        <a:bodyPr/>
        <a:lstStyle/>
        <a:p>
          <a:endParaRPr lang="en-US"/>
        </a:p>
      </dgm:t>
    </dgm:pt>
    <dgm:pt modelId="{EF1C82CA-B72E-4958-A2E4-FD2358D22CDB}" type="sibTrans" cxnId="{04E18783-147C-4337-803A-C57BD6A62615}">
      <dgm:prSet/>
      <dgm:spPr/>
      <dgm:t>
        <a:bodyPr/>
        <a:lstStyle/>
        <a:p>
          <a:endParaRPr lang="en-US"/>
        </a:p>
      </dgm:t>
    </dgm:pt>
    <dgm:pt modelId="{09578ECB-AB40-454A-91F7-A85766ECD19E}">
      <dgm:prSet/>
      <dgm:spPr/>
      <dgm:t>
        <a:bodyPr/>
        <a:lstStyle/>
        <a:p>
          <a:r>
            <a:rPr lang="en-US" dirty="0"/>
            <a:t>Defect Report Information</a:t>
          </a:r>
        </a:p>
      </dgm:t>
    </dgm:pt>
    <dgm:pt modelId="{80A14CD4-49CE-46C4-833F-5931B73A3FDF}" type="parTrans" cxnId="{C19863C8-515D-42C8-9455-42A143409D4A}">
      <dgm:prSet/>
      <dgm:spPr/>
      <dgm:t>
        <a:bodyPr/>
        <a:lstStyle/>
        <a:p>
          <a:endParaRPr lang="en-US"/>
        </a:p>
      </dgm:t>
    </dgm:pt>
    <dgm:pt modelId="{25F98DE9-BC76-4793-A106-5CD0A958D103}" type="sibTrans" cxnId="{C19863C8-515D-42C8-9455-42A143409D4A}">
      <dgm:prSet/>
      <dgm:spPr/>
      <dgm:t>
        <a:bodyPr/>
        <a:lstStyle/>
        <a:p>
          <a:endParaRPr lang="en-US"/>
        </a:p>
      </dgm:t>
    </dgm:pt>
    <dgm:pt modelId="{03815773-55AB-4DD9-8E75-CFD7BA12C441}">
      <dgm:prSet/>
      <dgm:spPr/>
      <dgm:t>
        <a:bodyPr/>
        <a:lstStyle/>
        <a:p>
          <a:r>
            <a:rPr lang="en-US" dirty="0"/>
            <a:t>Assessing Process Capability with Defect Report Info</a:t>
          </a:r>
        </a:p>
      </dgm:t>
    </dgm:pt>
    <dgm:pt modelId="{5351C664-43CC-4EE6-B52B-654BF97EE2A8}" type="parTrans" cxnId="{57D5A2DA-5F57-4712-9A38-60446A5E9242}">
      <dgm:prSet/>
      <dgm:spPr/>
      <dgm:t>
        <a:bodyPr/>
        <a:lstStyle/>
        <a:p>
          <a:endParaRPr lang="en-US"/>
        </a:p>
      </dgm:t>
    </dgm:pt>
    <dgm:pt modelId="{2CB40460-6B18-466C-95E3-8F4268C74134}" type="sibTrans" cxnId="{57D5A2DA-5F57-4712-9A38-60446A5E9242}">
      <dgm:prSet/>
      <dgm:spPr/>
      <dgm:t>
        <a:bodyPr/>
        <a:lstStyle/>
        <a:p>
          <a:endParaRPr lang="en-US"/>
        </a:p>
      </dgm:t>
    </dgm:pt>
    <dgm:pt modelId="{2EC62483-2EA4-43CD-AD76-77BC184417DC}">
      <dgm:prSet/>
      <dgm:spPr/>
      <dgm:t>
        <a:bodyPr/>
        <a:lstStyle/>
        <a:p>
          <a:r>
            <a:rPr lang="en-US" dirty="0"/>
            <a:t>Improving the Testing Process</a:t>
          </a:r>
        </a:p>
      </dgm:t>
    </dgm:pt>
    <dgm:pt modelId="{F2F2353D-06DB-4074-AD39-2758D4493A51}" type="parTrans" cxnId="{783AF6CF-6A45-4F21-8DD7-851D813B2F55}">
      <dgm:prSet/>
      <dgm:spPr/>
      <dgm:t>
        <a:bodyPr/>
        <a:lstStyle/>
        <a:p>
          <a:endParaRPr lang="en-US"/>
        </a:p>
      </dgm:t>
    </dgm:pt>
    <dgm:pt modelId="{63149212-3DA1-4A3B-8CD9-8819149464C6}" type="sibTrans" cxnId="{783AF6CF-6A45-4F21-8DD7-851D813B2F55}">
      <dgm:prSet/>
      <dgm:spPr/>
      <dgm:t>
        <a:bodyPr/>
        <a:lstStyle/>
        <a:p>
          <a:endParaRPr lang="en-US"/>
        </a:p>
      </dgm:t>
    </dgm:pt>
    <dgm:pt modelId="{DA44FB2A-9AF5-4C0B-8610-7B850716D168}">
      <dgm:prSet/>
      <dgm:spPr/>
      <dgm:t>
        <a:bodyPr/>
        <a:lstStyle/>
        <a:p>
          <a:r>
            <a:rPr lang="en-US" dirty="0"/>
            <a:t>Test Improvement Process</a:t>
          </a:r>
        </a:p>
      </dgm:t>
    </dgm:pt>
    <dgm:pt modelId="{6250453A-474B-4DEF-A8F0-25DB959543B4}" type="parTrans" cxnId="{F9C86C57-14AF-4F1A-8F44-1B97D2338587}">
      <dgm:prSet/>
      <dgm:spPr/>
      <dgm:t>
        <a:bodyPr/>
        <a:lstStyle/>
        <a:p>
          <a:endParaRPr lang="en-US"/>
        </a:p>
      </dgm:t>
    </dgm:pt>
    <dgm:pt modelId="{5783D85F-90B8-4375-80CB-2C3DCB836556}" type="sibTrans" cxnId="{F9C86C57-14AF-4F1A-8F44-1B97D2338587}">
      <dgm:prSet/>
      <dgm:spPr/>
      <dgm:t>
        <a:bodyPr/>
        <a:lstStyle/>
        <a:p>
          <a:endParaRPr lang="en-US"/>
        </a:p>
      </dgm:t>
    </dgm:pt>
    <dgm:pt modelId="{5E1BE363-0027-4923-9CC8-A6181C8DA913}">
      <dgm:prSet/>
      <dgm:spPr/>
      <dgm:t>
        <a:bodyPr/>
        <a:lstStyle/>
        <a:p>
          <a:r>
            <a:rPr lang="en-US" dirty="0"/>
            <a:t>Test Tools and Automation</a:t>
          </a:r>
        </a:p>
      </dgm:t>
    </dgm:pt>
    <dgm:pt modelId="{9EEB7202-AFEF-48C8-96DE-3C4E9D494E5F}" type="parTrans" cxnId="{C6100992-69D8-4A6D-A22F-8875E9E368F1}">
      <dgm:prSet/>
      <dgm:spPr/>
      <dgm:t>
        <a:bodyPr/>
        <a:lstStyle/>
        <a:p>
          <a:endParaRPr lang="en-US"/>
        </a:p>
      </dgm:t>
    </dgm:pt>
    <dgm:pt modelId="{D6D396BC-1F65-447C-9A93-66FC86B1F633}" type="sibTrans" cxnId="{C6100992-69D8-4A6D-A22F-8875E9E368F1}">
      <dgm:prSet/>
      <dgm:spPr/>
      <dgm:t>
        <a:bodyPr/>
        <a:lstStyle/>
        <a:p>
          <a:endParaRPr lang="en-US"/>
        </a:p>
      </dgm:t>
    </dgm:pt>
    <dgm:pt modelId="{B9B32FB6-3D4D-406B-B6F9-F0CFD5410799}">
      <dgm:prSet/>
      <dgm:spPr/>
      <dgm:t>
        <a:bodyPr/>
        <a:lstStyle/>
        <a:p>
          <a:r>
            <a:rPr lang="en-US" dirty="0"/>
            <a:t>Tool Selection</a:t>
          </a:r>
        </a:p>
      </dgm:t>
    </dgm:pt>
    <dgm:pt modelId="{9F14FBAA-030A-46C8-A7E6-E17BA1AD6664}" type="parTrans" cxnId="{85606718-998D-4DB4-9E6E-346AB21ADE0C}">
      <dgm:prSet/>
      <dgm:spPr/>
      <dgm:t>
        <a:bodyPr/>
        <a:lstStyle/>
        <a:p>
          <a:endParaRPr lang="en-US"/>
        </a:p>
      </dgm:t>
    </dgm:pt>
    <dgm:pt modelId="{634D31E1-9C0D-42A8-ACB1-0E25B79F35EE}" type="sibTrans" cxnId="{85606718-998D-4DB4-9E6E-346AB21ADE0C}">
      <dgm:prSet/>
      <dgm:spPr/>
      <dgm:t>
        <a:bodyPr/>
        <a:lstStyle/>
        <a:p>
          <a:endParaRPr lang="en-US"/>
        </a:p>
      </dgm:t>
    </dgm:pt>
    <dgm:pt modelId="{B7ED92C6-C2FB-4194-871E-3B5894690DAC}">
      <dgm:prSet/>
      <dgm:spPr/>
      <dgm:t>
        <a:bodyPr/>
        <a:lstStyle/>
        <a:p>
          <a:r>
            <a:rPr lang="en-US" dirty="0"/>
            <a:t>Tool Metrices</a:t>
          </a:r>
        </a:p>
      </dgm:t>
    </dgm:pt>
    <dgm:pt modelId="{6DFF9170-B9A3-4F26-8FD9-371E18222754}" type="parTrans" cxnId="{8CC89B4E-58BB-4E86-AA56-5D1F580F22DD}">
      <dgm:prSet/>
      <dgm:spPr/>
      <dgm:t>
        <a:bodyPr/>
        <a:lstStyle/>
        <a:p>
          <a:endParaRPr lang="en-US"/>
        </a:p>
      </dgm:t>
    </dgm:pt>
    <dgm:pt modelId="{12D35B10-2B5B-4D94-94A0-BE57453D2B74}" type="sibTrans" cxnId="{8CC89B4E-58BB-4E86-AA56-5D1F580F22DD}">
      <dgm:prSet/>
      <dgm:spPr/>
      <dgm:t>
        <a:bodyPr/>
        <a:lstStyle/>
        <a:p>
          <a:endParaRPr lang="en-US"/>
        </a:p>
      </dgm:t>
    </dgm:pt>
    <dgm:pt modelId="{E15E37EF-E86F-4888-967B-076EA8D2EC12}" type="pres">
      <dgm:prSet presAssocID="{F94F4A81-53A5-43A8-AE9A-B073F05923E7}" presName="diagram" presStyleCnt="0">
        <dgm:presLayoutVars>
          <dgm:chPref val="1"/>
          <dgm:dir/>
          <dgm:animOne val="branch"/>
          <dgm:animLvl val="lvl"/>
          <dgm:resizeHandles/>
        </dgm:presLayoutVars>
      </dgm:prSet>
      <dgm:spPr/>
    </dgm:pt>
    <dgm:pt modelId="{9FE4D9FC-885E-47B0-B0F9-370CEBC1ADCE}" type="pres">
      <dgm:prSet presAssocID="{39E10AF5-7FE8-40F2-957C-0FEDB638C833}" presName="root" presStyleCnt="0"/>
      <dgm:spPr/>
    </dgm:pt>
    <dgm:pt modelId="{52D3FCF5-A1DE-46EA-A4CB-A804A94A16CD}" type="pres">
      <dgm:prSet presAssocID="{39E10AF5-7FE8-40F2-957C-0FEDB638C833}" presName="rootComposite" presStyleCnt="0"/>
      <dgm:spPr/>
    </dgm:pt>
    <dgm:pt modelId="{2264CEF7-5B1A-4EA3-8788-F3C1C3D4B4F3}" type="pres">
      <dgm:prSet presAssocID="{39E10AF5-7FE8-40F2-957C-0FEDB638C833}" presName="rootText" presStyleLbl="node1" presStyleIdx="0" presStyleCnt="6"/>
      <dgm:spPr/>
    </dgm:pt>
    <dgm:pt modelId="{4790E951-B21A-462F-AC77-AC8FD1E0E118}" type="pres">
      <dgm:prSet presAssocID="{39E10AF5-7FE8-40F2-957C-0FEDB638C833}" presName="rootConnector" presStyleLbl="node1" presStyleIdx="0" presStyleCnt="6"/>
      <dgm:spPr/>
    </dgm:pt>
    <dgm:pt modelId="{F44DE0F7-0797-4508-9804-12B768B375DB}" type="pres">
      <dgm:prSet presAssocID="{39E10AF5-7FE8-40F2-957C-0FEDB638C833}" presName="childShape" presStyleCnt="0"/>
      <dgm:spPr/>
    </dgm:pt>
    <dgm:pt modelId="{9778D502-7FB5-4DF3-858A-457F3BE8BF44}" type="pres">
      <dgm:prSet presAssocID="{90FBFA57-9025-4692-861F-B6103E4F6777}" presName="Name13" presStyleLbl="parChTrans1D2" presStyleIdx="0" presStyleCnt="19"/>
      <dgm:spPr/>
    </dgm:pt>
    <dgm:pt modelId="{A0F61409-BBB3-4827-8504-E97936A36CA9}" type="pres">
      <dgm:prSet presAssocID="{2E63AC28-C3BC-4CF5-AFFD-B66018A72B3C}" presName="childText" presStyleLbl="bgAcc1" presStyleIdx="0" presStyleCnt="19">
        <dgm:presLayoutVars>
          <dgm:bulletEnabled val="1"/>
        </dgm:presLayoutVars>
      </dgm:prSet>
      <dgm:spPr/>
    </dgm:pt>
    <dgm:pt modelId="{4055330A-1CC5-4672-AC53-A3FB68A21277}" type="pres">
      <dgm:prSet presAssocID="{E4F467EE-39B0-4EE9-ABBE-30BED765D505}" presName="Name13" presStyleLbl="parChTrans1D2" presStyleIdx="1" presStyleCnt="19"/>
      <dgm:spPr/>
    </dgm:pt>
    <dgm:pt modelId="{87BA2421-6A2B-4F84-BDC0-9712E695E29F}" type="pres">
      <dgm:prSet presAssocID="{57E1A567-B379-42F6-8CB7-3370B5196494}" presName="childText" presStyleLbl="bgAcc1" presStyleIdx="1" presStyleCnt="19">
        <dgm:presLayoutVars>
          <dgm:bulletEnabled val="1"/>
        </dgm:presLayoutVars>
      </dgm:prSet>
      <dgm:spPr/>
    </dgm:pt>
    <dgm:pt modelId="{089D5D2E-274D-436E-AFBA-3FD69F40E692}" type="pres">
      <dgm:prSet presAssocID="{DDEB294F-6E66-4853-9132-BE9FC72700F3}" presName="Name13" presStyleLbl="parChTrans1D2" presStyleIdx="2" presStyleCnt="19"/>
      <dgm:spPr/>
    </dgm:pt>
    <dgm:pt modelId="{8DF7EEC8-F7BE-4C32-A09E-D33D58F954B4}" type="pres">
      <dgm:prSet presAssocID="{1AF0EF05-B70A-4EA0-BD54-F140E89B0AB4}" presName="childText" presStyleLbl="bgAcc1" presStyleIdx="2" presStyleCnt="19">
        <dgm:presLayoutVars>
          <dgm:bulletEnabled val="1"/>
        </dgm:presLayoutVars>
      </dgm:prSet>
      <dgm:spPr/>
    </dgm:pt>
    <dgm:pt modelId="{EE29A1A6-E016-437D-9ADB-373AECE2B693}" type="pres">
      <dgm:prSet presAssocID="{6AE17737-32F0-4B1D-95F3-99B07A1062DB}" presName="Name13" presStyleLbl="parChTrans1D2" presStyleIdx="3" presStyleCnt="19"/>
      <dgm:spPr/>
    </dgm:pt>
    <dgm:pt modelId="{EB387405-60A4-4647-BBCB-9ADD589A7CD3}" type="pres">
      <dgm:prSet presAssocID="{4F5AA315-2829-45FC-9355-CEB18D93E4A4}" presName="childText" presStyleLbl="bgAcc1" presStyleIdx="3" presStyleCnt="19">
        <dgm:presLayoutVars>
          <dgm:bulletEnabled val="1"/>
        </dgm:presLayoutVars>
      </dgm:prSet>
      <dgm:spPr/>
    </dgm:pt>
    <dgm:pt modelId="{63B2EBF2-94D8-4BA7-9FBD-CA4161327F36}" type="pres">
      <dgm:prSet presAssocID="{C1B36F47-F616-4E96-B4C0-0C94ABB5FA81}" presName="Name13" presStyleLbl="parChTrans1D2" presStyleIdx="4" presStyleCnt="19"/>
      <dgm:spPr/>
    </dgm:pt>
    <dgm:pt modelId="{F3648C34-4595-4A5E-868D-614F0684D4F1}" type="pres">
      <dgm:prSet presAssocID="{8B678E8C-8C86-41E8-B709-B09B97390D9A}" presName="childText" presStyleLbl="bgAcc1" presStyleIdx="4" presStyleCnt="19">
        <dgm:presLayoutVars>
          <dgm:bulletEnabled val="1"/>
        </dgm:presLayoutVars>
      </dgm:prSet>
      <dgm:spPr/>
    </dgm:pt>
    <dgm:pt modelId="{BE640AA9-C695-4681-9441-A38E638CF54B}" type="pres">
      <dgm:prSet presAssocID="{AE250046-F13A-456D-97F0-34330CA1F7A7}" presName="root" presStyleCnt="0"/>
      <dgm:spPr/>
    </dgm:pt>
    <dgm:pt modelId="{84FBED13-3D5B-46C0-BFCF-1B21EF760666}" type="pres">
      <dgm:prSet presAssocID="{AE250046-F13A-456D-97F0-34330CA1F7A7}" presName="rootComposite" presStyleCnt="0"/>
      <dgm:spPr/>
    </dgm:pt>
    <dgm:pt modelId="{354197A0-3451-4B9E-970F-3C7027F12363}" type="pres">
      <dgm:prSet presAssocID="{AE250046-F13A-456D-97F0-34330CA1F7A7}" presName="rootText" presStyleLbl="node1" presStyleIdx="1" presStyleCnt="6"/>
      <dgm:spPr/>
    </dgm:pt>
    <dgm:pt modelId="{39832747-E540-489E-A77D-897FE8DD2609}" type="pres">
      <dgm:prSet presAssocID="{AE250046-F13A-456D-97F0-34330CA1F7A7}" presName="rootConnector" presStyleLbl="node1" presStyleIdx="1" presStyleCnt="6"/>
      <dgm:spPr/>
    </dgm:pt>
    <dgm:pt modelId="{C93132EF-19B3-4D28-989F-3DD2D89BE6A5}" type="pres">
      <dgm:prSet presAssocID="{AE250046-F13A-456D-97F0-34330CA1F7A7}" presName="childShape" presStyleCnt="0"/>
      <dgm:spPr/>
    </dgm:pt>
    <dgm:pt modelId="{5B102630-3594-4E7B-8030-F7DD5D14E0AE}" type="pres">
      <dgm:prSet presAssocID="{880A7156-897B-4815-A0D3-F906500E904B}" presName="Name13" presStyleLbl="parChTrans1D2" presStyleIdx="5" presStyleCnt="19"/>
      <dgm:spPr/>
    </dgm:pt>
    <dgm:pt modelId="{8BBFEC42-402F-4DF3-88E4-F53C85FE5C1B}" type="pres">
      <dgm:prSet presAssocID="{86631691-597C-4757-8BCC-7C8A3C29F4D9}" presName="childText" presStyleLbl="bgAcc1" presStyleIdx="5" presStyleCnt="19">
        <dgm:presLayoutVars>
          <dgm:bulletEnabled val="1"/>
        </dgm:presLayoutVars>
      </dgm:prSet>
      <dgm:spPr/>
    </dgm:pt>
    <dgm:pt modelId="{D1E518DC-CAF9-45CE-AD1A-31D749863E84}" type="pres">
      <dgm:prSet presAssocID="{D5BD66F1-49E7-4DAC-A028-CD228CFB2BB2}" presName="Name13" presStyleLbl="parChTrans1D2" presStyleIdx="6" presStyleCnt="19"/>
      <dgm:spPr/>
    </dgm:pt>
    <dgm:pt modelId="{1996672F-AA24-4039-A08E-0DA54F70841B}" type="pres">
      <dgm:prSet presAssocID="{8AE2947E-201B-4074-8CB9-77FA9171C821}" presName="childText" presStyleLbl="bgAcc1" presStyleIdx="6" presStyleCnt="19">
        <dgm:presLayoutVars>
          <dgm:bulletEnabled val="1"/>
        </dgm:presLayoutVars>
      </dgm:prSet>
      <dgm:spPr/>
    </dgm:pt>
    <dgm:pt modelId="{03F8DFE2-B3F5-4EC1-B397-24797AD173B3}" type="pres">
      <dgm:prSet presAssocID="{71EEC800-707E-4EFA-8875-F3377481B4AE}" presName="Name13" presStyleLbl="parChTrans1D2" presStyleIdx="7" presStyleCnt="19"/>
      <dgm:spPr/>
    </dgm:pt>
    <dgm:pt modelId="{F9E4D6EA-0DA0-48EE-87E0-31C00FB958CE}" type="pres">
      <dgm:prSet presAssocID="{6D95D7DE-5DFA-404A-95C0-CA8CC716157C}" presName="childText" presStyleLbl="bgAcc1" presStyleIdx="7" presStyleCnt="19">
        <dgm:presLayoutVars>
          <dgm:bulletEnabled val="1"/>
        </dgm:presLayoutVars>
      </dgm:prSet>
      <dgm:spPr/>
    </dgm:pt>
    <dgm:pt modelId="{AB23E241-0FDC-4B53-BAF1-66C6DDB8D5F6}" type="pres">
      <dgm:prSet presAssocID="{762CB7BF-CD4B-40DC-AD93-C03434067CF0}" presName="Name13" presStyleLbl="parChTrans1D2" presStyleIdx="8" presStyleCnt="19"/>
      <dgm:spPr/>
    </dgm:pt>
    <dgm:pt modelId="{5C6E95B0-514E-4FFA-AA77-203681FBDB4A}" type="pres">
      <dgm:prSet presAssocID="{86C5D959-1D5D-447E-BD38-26995CB919D1}" presName="childText" presStyleLbl="bgAcc1" presStyleIdx="8" presStyleCnt="19">
        <dgm:presLayoutVars>
          <dgm:bulletEnabled val="1"/>
        </dgm:presLayoutVars>
      </dgm:prSet>
      <dgm:spPr/>
    </dgm:pt>
    <dgm:pt modelId="{E58C584B-4DFD-4D42-9425-641BE2EC0C6E}" type="pres">
      <dgm:prSet presAssocID="{419AB462-B315-4E3D-B165-FAD66B012A6C}" presName="Name13" presStyleLbl="parChTrans1D2" presStyleIdx="9" presStyleCnt="19"/>
      <dgm:spPr/>
    </dgm:pt>
    <dgm:pt modelId="{57B1C381-1806-46FD-A20E-34D005B1441F}" type="pres">
      <dgm:prSet presAssocID="{89AD7E57-34AE-44CB-99FF-7089CA34A065}" presName="childText" presStyleLbl="bgAcc1" presStyleIdx="9" presStyleCnt="19">
        <dgm:presLayoutVars>
          <dgm:bulletEnabled val="1"/>
        </dgm:presLayoutVars>
      </dgm:prSet>
      <dgm:spPr/>
    </dgm:pt>
    <dgm:pt modelId="{6DB5A0B8-3E0B-4FE2-8EBD-36790E07A5F4}" type="pres">
      <dgm:prSet presAssocID="{F4FBB0A3-4FD1-4D1E-8562-6EDC68B47D3E}" presName="root" presStyleCnt="0"/>
      <dgm:spPr/>
    </dgm:pt>
    <dgm:pt modelId="{948C27B2-9118-41DE-BE9C-E7E9A19E7709}" type="pres">
      <dgm:prSet presAssocID="{F4FBB0A3-4FD1-4D1E-8562-6EDC68B47D3E}" presName="rootComposite" presStyleCnt="0"/>
      <dgm:spPr/>
    </dgm:pt>
    <dgm:pt modelId="{0CB498A0-737D-4AFE-ACA8-DBD5629528AC}" type="pres">
      <dgm:prSet presAssocID="{F4FBB0A3-4FD1-4D1E-8562-6EDC68B47D3E}" presName="rootText" presStyleLbl="node1" presStyleIdx="2" presStyleCnt="6"/>
      <dgm:spPr/>
    </dgm:pt>
    <dgm:pt modelId="{63274BB4-3766-47F4-BD95-702F4BF6964B}" type="pres">
      <dgm:prSet presAssocID="{F4FBB0A3-4FD1-4D1E-8562-6EDC68B47D3E}" presName="rootConnector" presStyleLbl="node1" presStyleIdx="2" presStyleCnt="6"/>
      <dgm:spPr/>
    </dgm:pt>
    <dgm:pt modelId="{1D508A12-81B2-4BBD-B8BE-8F6E6C2887AF}" type="pres">
      <dgm:prSet presAssocID="{F4FBB0A3-4FD1-4D1E-8562-6EDC68B47D3E}" presName="childShape" presStyleCnt="0"/>
      <dgm:spPr/>
    </dgm:pt>
    <dgm:pt modelId="{BA17319F-9555-4EFB-B5A6-04E2BBF1185B}" type="pres">
      <dgm:prSet presAssocID="{CCD571B8-9D5A-4EE4-94F6-4BE5EF61B31C}" presName="Name13" presStyleLbl="parChTrans1D2" presStyleIdx="10" presStyleCnt="19"/>
      <dgm:spPr/>
    </dgm:pt>
    <dgm:pt modelId="{DD86209D-A50F-4633-B144-D708B3751AD6}" type="pres">
      <dgm:prSet presAssocID="{2F3D5659-B22B-4831-969A-152A91FA7967}" presName="childText" presStyleLbl="bgAcc1" presStyleIdx="10" presStyleCnt="19">
        <dgm:presLayoutVars>
          <dgm:bulletEnabled val="1"/>
        </dgm:presLayoutVars>
      </dgm:prSet>
      <dgm:spPr/>
    </dgm:pt>
    <dgm:pt modelId="{971D5B67-FFE7-4C2A-BCEF-7E380143181A}" type="pres">
      <dgm:prSet presAssocID="{5C523092-AF01-4729-B903-C407D155D10E}" presName="Name13" presStyleLbl="parChTrans1D2" presStyleIdx="11" presStyleCnt="19"/>
      <dgm:spPr/>
    </dgm:pt>
    <dgm:pt modelId="{8E7DB96F-37D5-4467-9A4F-D56C179AFC45}" type="pres">
      <dgm:prSet presAssocID="{6251E82F-D8B9-4C45-BA4E-00BFD32E4448}" presName="childText" presStyleLbl="bgAcc1" presStyleIdx="11" presStyleCnt="19">
        <dgm:presLayoutVars>
          <dgm:bulletEnabled val="1"/>
        </dgm:presLayoutVars>
      </dgm:prSet>
      <dgm:spPr/>
    </dgm:pt>
    <dgm:pt modelId="{506B345E-B586-4FF0-A753-02F31E9D3E98}" type="pres">
      <dgm:prSet presAssocID="{AAC50ED7-CE5C-4061-B440-9AC1C5312077}" presName="Name13" presStyleLbl="parChTrans1D2" presStyleIdx="12" presStyleCnt="19"/>
      <dgm:spPr/>
    </dgm:pt>
    <dgm:pt modelId="{53FC64DD-938A-4473-ABA5-09FEEE634225}" type="pres">
      <dgm:prSet presAssocID="{DE5D4712-25FA-4DD7-ABB9-810DF371CC60}" presName="childText" presStyleLbl="bgAcc1" presStyleIdx="12" presStyleCnt="19">
        <dgm:presLayoutVars>
          <dgm:bulletEnabled val="1"/>
        </dgm:presLayoutVars>
      </dgm:prSet>
      <dgm:spPr/>
    </dgm:pt>
    <dgm:pt modelId="{F99D2EC0-2D3E-422B-A659-79CC8FB58906}" type="pres">
      <dgm:prSet presAssocID="{6E4FDE0F-B8B7-4138-A5E9-D0314BB12B36}" presName="root" presStyleCnt="0"/>
      <dgm:spPr/>
    </dgm:pt>
    <dgm:pt modelId="{8CBA87F4-571F-4DA3-9A8B-5089533DE3C2}" type="pres">
      <dgm:prSet presAssocID="{6E4FDE0F-B8B7-4138-A5E9-D0314BB12B36}" presName="rootComposite" presStyleCnt="0"/>
      <dgm:spPr/>
    </dgm:pt>
    <dgm:pt modelId="{18E183BA-4A15-4F37-A8F8-A7BD74E16F22}" type="pres">
      <dgm:prSet presAssocID="{6E4FDE0F-B8B7-4138-A5E9-D0314BB12B36}" presName="rootText" presStyleLbl="node1" presStyleIdx="3" presStyleCnt="6"/>
      <dgm:spPr/>
    </dgm:pt>
    <dgm:pt modelId="{643D3A5A-3EAB-4CD9-BD55-214640C729BD}" type="pres">
      <dgm:prSet presAssocID="{6E4FDE0F-B8B7-4138-A5E9-D0314BB12B36}" presName="rootConnector" presStyleLbl="node1" presStyleIdx="3" presStyleCnt="6"/>
      <dgm:spPr/>
    </dgm:pt>
    <dgm:pt modelId="{9C2CAE6C-E972-4161-A0DA-016100593249}" type="pres">
      <dgm:prSet presAssocID="{6E4FDE0F-B8B7-4138-A5E9-D0314BB12B36}" presName="childShape" presStyleCnt="0"/>
      <dgm:spPr/>
    </dgm:pt>
    <dgm:pt modelId="{61F19F1B-B40A-4476-A599-D50448F24C24}" type="pres">
      <dgm:prSet presAssocID="{C91C850D-D946-4D43-BB76-19BD5D426B8B}" presName="Name13" presStyleLbl="parChTrans1D2" presStyleIdx="13" presStyleCnt="19"/>
      <dgm:spPr/>
    </dgm:pt>
    <dgm:pt modelId="{7BE36B1B-3C27-45B4-8D14-D6097421C3E1}" type="pres">
      <dgm:prSet presAssocID="{B931D12C-5AA3-45EB-B2F4-01C7AB8DD82F}" presName="childText" presStyleLbl="bgAcc1" presStyleIdx="13" presStyleCnt="19">
        <dgm:presLayoutVars>
          <dgm:bulletEnabled val="1"/>
        </dgm:presLayoutVars>
      </dgm:prSet>
      <dgm:spPr/>
    </dgm:pt>
    <dgm:pt modelId="{BFD41296-9B0D-4E4F-ACCA-F55618E32A89}" type="pres">
      <dgm:prSet presAssocID="{80A14CD4-49CE-46C4-833F-5931B73A3FDF}" presName="Name13" presStyleLbl="parChTrans1D2" presStyleIdx="14" presStyleCnt="19"/>
      <dgm:spPr/>
    </dgm:pt>
    <dgm:pt modelId="{5A93B166-30E2-4143-9741-DC2F3926B2FA}" type="pres">
      <dgm:prSet presAssocID="{09578ECB-AB40-454A-91F7-A85766ECD19E}" presName="childText" presStyleLbl="bgAcc1" presStyleIdx="14" presStyleCnt="19">
        <dgm:presLayoutVars>
          <dgm:bulletEnabled val="1"/>
        </dgm:presLayoutVars>
      </dgm:prSet>
      <dgm:spPr/>
    </dgm:pt>
    <dgm:pt modelId="{9555053A-A592-4111-BEC0-6AD5357CEE18}" type="pres">
      <dgm:prSet presAssocID="{5351C664-43CC-4EE6-B52B-654BF97EE2A8}" presName="Name13" presStyleLbl="parChTrans1D2" presStyleIdx="15" presStyleCnt="19"/>
      <dgm:spPr/>
    </dgm:pt>
    <dgm:pt modelId="{4163030A-1F01-47D4-A7BE-6D9A147B3E50}" type="pres">
      <dgm:prSet presAssocID="{03815773-55AB-4DD9-8E75-CFD7BA12C441}" presName="childText" presStyleLbl="bgAcc1" presStyleIdx="15" presStyleCnt="19">
        <dgm:presLayoutVars>
          <dgm:bulletEnabled val="1"/>
        </dgm:presLayoutVars>
      </dgm:prSet>
      <dgm:spPr/>
    </dgm:pt>
    <dgm:pt modelId="{7F3F7872-FC9F-4D46-8CE9-D59E9D641F9B}" type="pres">
      <dgm:prSet presAssocID="{2EC62483-2EA4-43CD-AD76-77BC184417DC}" presName="root" presStyleCnt="0"/>
      <dgm:spPr/>
    </dgm:pt>
    <dgm:pt modelId="{8B00FF4A-9AB3-4911-8B3C-2A00C04E51A8}" type="pres">
      <dgm:prSet presAssocID="{2EC62483-2EA4-43CD-AD76-77BC184417DC}" presName="rootComposite" presStyleCnt="0"/>
      <dgm:spPr/>
    </dgm:pt>
    <dgm:pt modelId="{346C3978-BD6D-498A-AB62-84DA98BA8EC3}" type="pres">
      <dgm:prSet presAssocID="{2EC62483-2EA4-43CD-AD76-77BC184417DC}" presName="rootText" presStyleLbl="node1" presStyleIdx="4" presStyleCnt="6"/>
      <dgm:spPr/>
    </dgm:pt>
    <dgm:pt modelId="{7D6B6C2E-3CCD-4860-A51F-53EBEDBE38DC}" type="pres">
      <dgm:prSet presAssocID="{2EC62483-2EA4-43CD-AD76-77BC184417DC}" presName="rootConnector" presStyleLbl="node1" presStyleIdx="4" presStyleCnt="6"/>
      <dgm:spPr/>
    </dgm:pt>
    <dgm:pt modelId="{D57E0FD0-2642-4248-B116-3EC77F1F703C}" type="pres">
      <dgm:prSet presAssocID="{2EC62483-2EA4-43CD-AD76-77BC184417DC}" presName="childShape" presStyleCnt="0"/>
      <dgm:spPr/>
    </dgm:pt>
    <dgm:pt modelId="{9EC8A27A-02ED-4071-BF94-37D7DAEF881D}" type="pres">
      <dgm:prSet presAssocID="{6250453A-474B-4DEF-A8F0-25DB959543B4}" presName="Name13" presStyleLbl="parChTrans1D2" presStyleIdx="16" presStyleCnt="19"/>
      <dgm:spPr/>
    </dgm:pt>
    <dgm:pt modelId="{2A47CEB3-5DD7-4E3F-A3F2-4F529CCC0580}" type="pres">
      <dgm:prSet presAssocID="{DA44FB2A-9AF5-4C0B-8610-7B850716D168}" presName="childText" presStyleLbl="bgAcc1" presStyleIdx="16" presStyleCnt="19">
        <dgm:presLayoutVars>
          <dgm:bulletEnabled val="1"/>
        </dgm:presLayoutVars>
      </dgm:prSet>
      <dgm:spPr/>
    </dgm:pt>
    <dgm:pt modelId="{453675E1-1297-49D1-BDA1-1B2FC035C936}" type="pres">
      <dgm:prSet presAssocID="{5E1BE363-0027-4923-9CC8-A6181C8DA913}" presName="root" presStyleCnt="0"/>
      <dgm:spPr/>
    </dgm:pt>
    <dgm:pt modelId="{E02EFAF2-3554-4A44-A408-610CAEA1C7E9}" type="pres">
      <dgm:prSet presAssocID="{5E1BE363-0027-4923-9CC8-A6181C8DA913}" presName="rootComposite" presStyleCnt="0"/>
      <dgm:spPr/>
    </dgm:pt>
    <dgm:pt modelId="{5885D35C-F462-4E1D-896A-B3F6943C69E5}" type="pres">
      <dgm:prSet presAssocID="{5E1BE363-0027-4923-9CC8-A6181C8DA913}" presName="rootText" presStyleLbl="node1" presStyleIdx="5" presStyleCnt="6"/>
      <dgm:spPr/>
    </dgm:pt>
    <dgm:pt modelId="{80D745B4-3C70-42F7-85F9-8D37D174AF24}" type="pres">
      <dgm:prSet presAssocID="{5E1BE363-0027-4923-9CC8-A6181C8DA913}" presName="rootConnector" presStyleLbl="node1" presStyleIdx="5" presStyleCnt="6"/>
      <dgm:spPr/>
    </dgm:pt>
    <dgm:pt modelId="{14A26ABD-CCDC-4B53-99B3-E1568AFA2611}" type="pres">
      <dgm:prSet presAssocID="{5E1BE363-0027-4923-9CC8-A6181C8DA913}" presName="childShape" presStyleCnt="0"/>
      <dgm:spPr/>
    </dgm:pt>
    <dgm:pt modelId="{7B76ECD9-A4CF-4794-AB72-D2235EFB60D2}" type="pres">
      <dgm:prSet presAssocID="{9F14FBAA-030A-46C8-A7E6-E17BA1AD6664}" presName="Name13" presStyleLbl="parChTrans1D2" presStyleIdx="17" presStyleCnt="19"/>
      <dgm:spPr/>
    </dgm:pt>
    <dgm:pt modelId="{0CA9493F-BA90-4F38-9639-210515F2BEBF}" type="pres">
      <dgm:prSet presAssocID="{B9B32FB6-3D4D-406B-B6F9-F0CFD5410799}" presName="childText" presStyleLbl="bgAcc1" presStyleIdx="17" presStyleCnt="19">
        <dgm:presLayoutVars>
          <dgm:bulletEnabled val="1"/>
        </dgm:presLayoutVars>
      </dgm:prSet>
      <dgm:spPr/>
    </dgm:pt>
    <dgm:pt modelId="{BE0E7406-A741-43E9-85E5-0F22258DEE01}" type="pres">
      <dgm:prSet presAssocID="{6DFF9170-B9A3-4F26-8FD9-371E18222754}" presName="Name13" presStyleLbl="parChTrans1D2" presStyleIdx="18" presStyleCnt="19"/>
      <dgm:spPr/>
    </dgm:pt>
    <dgm:pt modelId="{6B852536-A464-43FE-85C2-0C974972209C}" type="pres">
      <dgm:prSet presAssocID="{B7ED92C6-C2FB-4194-871E-3B5894690DAC}" presName="childText" presStyleLbl="bgAcc1" presStyleIdx="18" presStyleCnt="19">
        <dgm:presLayoutVars>
          <dgm:bulletEnabled val="1"/>
        </dgm:presLayoutVars>
      </dgm:prSet>
      <dgm:spPr/>
    </dgm:pt>
  </dgm:ptLst>
  <dgm:cxnLst>
    <dgm:cxn modelId="{67872A05-C6E0-4C73-852B-A6421C2A2197}" srcId="{39E10AF5-7FE8-40F2-957C-0FEDB638C833}" destId="{8B678E8C-8C86-41E8-B709-B09B97390D9A}" srcOrd="4" destOrd="0" parTransId="{C1B36F47-F616-4E96-B4C0-0C94ABB5FA81}" sibTransId="{3CE7F9A3-EC37-4AF7-A4F7-E00B4195BCC5}"/>
    <dgm:cxn modelId="{3D03ED05-AD83-463D-8D8F-1DCE28A4AA5C}" srcId="{39E10AF5-7FE8-40F2-957C-0FEDB638C833}" destId="{1AF0EF05-B70A-4EA0-BD54-F140E89B0AB4}" srcOrd="2" destOrd="0" parTransId="{DDEB294F-6E66-4853-9132-BE9FC72700F3}" sibTransId="{C2D2A373-1506-4165-950B-65E906FFB238}"/>
    <dgm:cxn modelId="{843CD90D-CCBD-4305-B20C-28E9C7D9DEA3}" type="presOf" srcId="{AE250046-F13A-456D-97F0-34330CA1F7A7}" destId="{354197A0-3451-4B9E-970F-3C7027F12363}" srcOrd="0" destOrd="0" presId="urn:microsoft.com/office/officeart/2005/8/layout/hierarchy3"/>
    <dgm:cxn modelId="{ED08CE0F-001F-4E57-A955-4ED69A4B6A4A}" srcId="{39E10AF5-7FE8-40F2-957C-0FEDB638C833}" destId="{57E1A567-B379-42F6-8CB7-3370B5196494}" srcOrd="1" destOrd="0" parTransId="{E4F467EE-39B0-4EE9-ABBE-30BED765D505}" sibTransId="{F31A164F-CE9A-4A84-ADA3-A58E3F488367}"/>
    <dgm:cxn modelId="{2FC96413-823C-4616-9A02-28BA978F9E64}" type="presOf" srcId="{880A7156-897B-4815-A0D3-F906500E904B}" destId="{5B102630-3594-4E7B-8030-F7DD5D14E0AE}" srcOrd="0" destOrd="0" presId="urn:microsoft.com/office/officeart/2005/8/layout/hierarchy3"/>
    <dgm:cxn modelId="{C6748C17-C092-4692-93E2-98090274D92A}" type="presOf" srcId="{39E10AF5-7FE8-40F2-957C-0FEDB638C833}" destId="{4790E951-B21A-462F-AC77-AC8FD1E0E118}" srcOrd="1" destOrd="0" presId="urn:microsoft.com/office/officeart/2005/8/layout/hierarchy3"/>
    <dgm:cxn modelId="{85606718-998D-4DB4-9E6E-346AB21ADE0C}" srcId="{5E1BE363-0027-4923-9CC8-A6181C8DA913}" destId="{B9B32FB6-3D4D-406B-B6F9-F0CFD5410799}" srcOrd="0" destOrd="0" parTransId="{9F14FBAA-030A-46C8-A7E6-E17BA1AD6664}" sibTransId="{634D31E1-9C0D-42A8-ACB1-0E25B79F35EE}"/>
    <dgm:cxn modelId="{2019B61B-91DE-4795-9755-99FEFD6933B7}" type="presOf" srcId="{AE250046-F13A-456D-97F0-34330CA1F7A7}" destId="{39832747-E540-489E-A77D-897FE8DD2609}" srcOrd="1" destOrd="0" presId="urn:microsoft.com/office/officeart/2005/8/layout/hierarchy3"/>
    <dgm:cxn modelId="{9D08F61C-5CAD-41C4-8F89-AD2179D44B84}" srcId="{F94F4A81-53A5-43A8-AE9A-B073F05923E7}" destId="{39E10AF5-7FE8-40F2-957C-0FEDB638C833}" srcOrd="0" destOrd="0" parTransId="{B1604A8B-B9A0-4828-9179-142F6FCB2FEC}" sibTransId="{0794464D-2C16-4B63-A8AA-EE93FF040A18}"/>
    <dgm:cxn modelId="{79E4871D-9A8B-44F5-A1D8-5964D66664BA}" type="presOf" srcId="{1AF0EF05-B70A-4EA0-BD54-F140E89B0AB4}" destId="{8DF7EEC8-F7BE-4C32-A09E-D33D58F954B4}" srcOrd="0" destOrd="0" presId="urn:microsoft.com/office/officeart/2005/8/layout/hierarchy3"/>
    <dgm:cxn modelId="{94F76324-D539-4376-93CF-723617187A7E}" type="presOf" srcId="{6251E82F-D8B9-4C45-BA4E-00BFD32E4448}" destId="{8E7DB96F-37D5-4467-9A4F-D56C179AFC45}" srcOrd="0" destOrd="0" presId="urn:microsoft.com/office/officeart/2005/8/layout/hierarchy3"/>
    <dgm:cxn modelId="{F4606F25-D2A9-43B7-BD20-CE1DAE6462E1}" type="presOf" srcId="{5E1BE363-0027-4923-9CC8-A6181C8DA913}" destId="{5885D35C-F462-4E1D-896A-B3F6943C69E5}" srcOrd="0" destOrd="0" presId="urn:microsoft.com/office/officeart/2005/8/layout/hierarchy3"/>
    <dgm:cxn modelId="{95C5A525-AE45-4E45-92A9-4F0655784AC4}" type="presOf" srcId="{B931D12C-5AA3-45EB-B2F4-01C7AB8DD82F}" destId="{7BE36B1B-3C27-45B4-8D14-D6097421C3E1}" srcOrd="0" destOrd="0" presId="urn:microsoft.com/office/officeart/2005/8/layout/hierarchy3"/>
    <dgm:cxn modelId="{CA597233-614C-4402-8E44-6C2FBA3EAA9D}" type="presOf" srcId="{89AD7E57-34AE-44CB-99FF-7089CA34A065}" destId="{57B1C381-1806-46FD-A20E-34D005B1441F}" srcOrd="0" destOrd="0" presId="urn:microsoft.com/office/officeart/2005/8/layout/hierarchy3"/>
    <dgm:cxn modelId="{E1FEA039-8949-457E-BFAF-70557A3A70F0}" type="presOf" srcId="{9F14FBAA-030A-46C8-A7E6-E17BA1AD6664}" destId="{7B76ECD9-A4CF-4794-AB72-D2235EFB60D2}" srcOrd="0" destOrd="0" presId="urn:microsoft.com/office/officeart/2005/8/layout/hierarchy3"/>
    <dgm:cxn modelId="{C594E73D-AE59-4BF3-9D87-E2F7FF1408B5}" srcId="{F4FBB0A3-4FD1-4D1E-8562-6EDC68B47D3E}" destId="{6251E82F-D8B9-4C45-BA4E-00BFD32E4448}" srcOrd="1" destOrd="0" parTransId="{5C523092-AF01-4729-B903-C407D155D10E}" sibTransId="{BF6C8FDB-EC91-4B26-892F-2B053E4A0B58}"/>
    <dgm:cxn modelId="{46D83B3F-0998-4803-B018-EA49C65E0A33}" type="presOf" srcId="{B7ED92C6-C2FB-4194-871E-3B5894690DAC}" destId="{6B852536-A464-43FE-85C2-0C974972209C}" srcOrd="0" destOrd="0" presId="urn:microsoft.com/office/officeart/2005/8/layout/hierarchy3"/>
    <dgm:cxn modelId="{33AD0642-90F0-4EE6-BE68-ED8D425F31EB}" srcId="{F94F4A81-53A5-43A8-AE9A-B073F05923E7}" destId="{F4FBB0A3-4FD1-4D1E-8562-6EDC68B47D3E}" srcOrd="2" destOrd="0" parTransId="{D641123B-558B-47B1-8A52-0915AFEA2A88}" sibTransId="{4F2737B3-9D8C-4A6E-980B-E72959F5FB7C}"/>
    <dgm:cxn modelId="{5432B643-A9F4-440A-B6CB-7F8F4E4DDC51}" srcId="{F4FBB0A3-4FD1-4D1E-8562-6EDC68B47D3E}" destId="{2F3D5659-B22B-4831-969A-152A91FA7967}" srcOrd="0" destOrd="0" parTransId="{CCD571B8-9D5A-4EE4-94F6-4BE5EF61B31C}" sibTransId="{3B2D1FB4-7E87-4092-899E-9190B1A2032E}"/>
    <dgm:cxn modelId="{3D23E767-4879-4A73-AEDD-CB559C5B96A9}" type="presOf" srcId="{57E1A567-B379-42F6-8CB7-3370B5196494}" destId="{87BA2421-6A2B-4F84-BDC0-9712E695E29F}" srcOrd="0" destOrd="0" presId="urn:microsoft.com/office/officeart/2005/8/layout/hierarchy3"/>
    <dgm:cxn modelId="{43460368-8643-4B3E-95BF-05A379D86EA8}" type="presOf" srcId="{419AB462-B315-4E3D-B165-FAD66B012A6C}" destId="{E58C584B-4DFD-4D42-9425-641BE2EC0C6E}" srcOrd="0" destOrd="0" presId="urn:microsoft.com/office/officeart/2005/8/layout/hierarchy3"/>
    <dgm:cxn modelId="{1D8F1D6A-6A55-430E-8376-77B09AC29C6D}" type="presOf" srcId="{80A14CD4-49CE-46C4-833F-5931B73A3FDF}" destId="{BFD41296-9B0D-4E4F-ACCA-F55618E32A89}" srcOrd="0" destOrd="0" presId="urn:microsoft.com/office/officeart/2005/8/layout/hierarchy3"/>
    <dgm:cxn modelId="{DA97936B-23C1-4525-AFD8-0EA3B4B18107}" type="presOf" srcId="{03815773-55AB-4DD9-8E75-CFD7BA12C441}" destId="{4163030A-1F01-47D4-A7BE-6D9A147B3E50}" srcOrd="0" destOrd="0" presId="urn:microsoft.com/office/officeart/2005/8/layout/hierarchy3"/>
    <dgm:cxn modelId="{0D9EF76B-C7D3-4A31-9AEE-DDEBEE2D6A74}" type="presOf" srcId="{F4FBB0A3-4FD1-4D1E-8562-6EDC68B47D3E}" destId="{63274BB4-3766-47F4-BD95-702F4BF6964B}" srcOrd="1" destOrd="0" presId="urn:microsoft.com/office/officeart/2005/8/layout/hierarchy3"/>
    <dgm:cxn modelId="{12422A4C-E6B1-4587-BCF9-3D8AEC939209}" type="presOf" srcId="{F4FBB0A3-4FD1-4D1E-8562-6EDC68B47D3E}" destId="{0CB498A0-737D-4AFE-ACA8-DBD5629528AC}" srcOrd="0" destOrd="0" presId="urn:microsoft.com/office/officeart/2005/8/layout/hierarchy3"/>
    <dgm:cxn modelId="{8CC89B4E-58BB-4E86-AA56-5D1F580F22DD}" srcId="{5E1BE363-0027-4923-9CC8-A6181C8DA913}" destId="{B7ED92C6-C2FB-4194-871E-3B5894690DAC}" srcOrd="1" destOrd="0" parTransId="{6DFF9170-B9A3-4F26-8FD9-371E18222754}" sibTransId="{12D35B10-2B5B-4D94-94A0-BE57453D2B74}"/>
    <dgm:cxn modelId="{C796466F-E649-41D3-A02F-E8C79DCF2BDE}" type="presOf" srcId="{6AE17737-32F0-4B1D-95F3-99B07A1062DB}" destId="{EE29A1A6-E016-437D-9ADB-373AECE2B693}" srcOrd="0" destOrd="0" presId="urn:microsoft.com/office/officeart/2005/8/layout/hierarchy3"/>
    <dgm:cxn modelId="{528DD76F-A749-426A-A786-5C600F39C60E}" type="presOf" srcId="{E4F467EE-39B0-4EE9-ABBE-30BED765D505}" destId="{4055330A-1CC5-4672-AC53-A3FB68A21277}" srcOrd="0" destOrd="0" presId="urn:microsoft.com/office/officeart/2005/8/layout/hierarchy3"/>
    <dgm:cxn modelId="{5F06B950-56FF-437F-BCF1-47DC26877C1D}" srcId="{F94F4A81-53A5-43A8-AE9A-B073F05923E7}" destId="{6E4FDE0F-B8B7-4138-A5E9-D0314BB12B36}" srcOrd="3" destOrd="0" parTransId="{17A65F5E-4526-47E8-95AA-838D7757E7AD}" sibTransId="{E7D5F4AD-E639-47C2-A444-F3C81A7E2620}"/>
    <dgm:cxn modelId="{DC003951-1C10-4EE3-B5DC-38CA8A14E39E}" type="presOf" srcId="{2EC62483-2EA4-43CD-AD76-77BC184417DC}" destId="{346C3978-BD6D-498A-AB62-84DA98BA8EC3}" srcOrd="0" destOrd="0" presId="urn:microsoft.com/office/officeart/2005/8/layout/hierarchy3"/>
    <dgm:cxn modelId="{CBE81D52-11BC-49D4-83FE-E9CE4A7ACE9D}" type="presOf" srcId="{90FBFA57-9025-4692-861F-B6103E4F6777}" destId="{9778D502-7FB5-4DF3-858A-457F3BE8BF44}" srcOrd="0" destOrd="0" presId="urn:microsoft.com/office/officeart/2005/8/layout/hierarchy3"/>
    <dgm:cxn modelId="{C4A65275-02B5-4356-A90C-4AED07C0FEA7}" type="presOf" srcId="{6E4FDE0F-B8B7-4138-A5E9-D0314BB12B36}" destId="{643D3A5A-3EAB-4CD9-BD55-214640C729BD}" srcOrd="1" destOrd="0" presId="urn:microsoft.com/office/officeart/2005/8/layout/hierarchy3"/>
    <dgm:cxn modelId="{CBE48E76-61AA-4D3B-8925-14AD26C3EA69}" srcId="{39E10AF5-7FE8-40F2-957C-0FEDB638C833}" destId="{4F5AA315-2829-45FC-9355-CEB18D93E4A4}" srcOrd="3" destOrd="0" parTransId="{6AE17737-32F0-4B1D-95F3-99B07A1062DB}" sibTransId="{A01DAF94-9E67-4C8A-B964-174219E491D8}"/>
    <dgm:cxn modelId="{190F1C57-74E9-49E6-B603-2FEE204663EA}" type="presOf" srcId="{C1B36F47-F616-4E96-B4C0-0C94ABB5FA81}" destId="{63B2EBF2-94D8-4BA7-9FBD-CA4161327F36}" srcOrd="0" destOrd="0" presId="urn:microsoft.com/office/officeart/2005/8/layout/hierarchy3"/>
    <dgm:cxn modelId="{F9C86C57-14AF-4F1A-8F44-1B97D2338587}" srcId="{2EC62483-2EA4-43CD-AD76-77BC184417DC}" destId="{DA44FB2A-9AF5-4C0B-8610-7B850716D168}" srcOrd="0" destOrd="0" parTransId="{6250453A-474B-4DEF-A8F0-25DB959543B4}" sibTransId="{5783D85F-90B8-4375-80CB-2C3DCB836556}"/>
    <dgm:cxn modelId="{FC1DB458-3AB8-41F4-9D48-8411B3D2F42D}" type="presOf" srcId="{4F5AA315-2829-45FC-9355-CEB18D93E4A4}" destId="{EB387405-60A4-4647-BBCB-9ADD589A7CD3}" srcOrd="0" destOrd="0" presId="urn:microsoft.com/office/officeart/2005/8/layout/hierarchy3"/>
    <dgm:cxn modelId="{70C82D7F-9961-4268-9A51-A3436BF68B7D}" type="presOf" srcId="{6D95D7DE-5DFA-404A-95C0-CA8CC716157C}" destId="{F9E4D6EA-0DA0-48EE-87E0-31C00FB958CE}" srcOrd="0" destOrd="0" presId="urn:microsoft.com/office/officeart/2005/8/layout/hierarchy3"/>
    <dgm:cxn modelId="{3C214D83-3CC4-4A68-9592-E8B169EA1D25}" type="presOf" srcId="{8B678E8C-8C86-41E8-B709-B09B97390D9A}" destId="{F3648C34-4595-4A5E-868D-614F0684D4F1}" srcOrd="0" destOrd="0" presId="urn:microsoft.com/office/officeart/2005/8/layout/hierarchy3"/>
    <dgm:cxn modelId="{04E18783-147C-4337-803A-C57BD6A62615}" srcId="{6E4FDE0F-B8B7-4138-A5E9-D0314BB12B36}" destId="{B931D12C-5AA3-45EB-B2F4-01C7AB8DD82F}" srcOrd="0" destOrd="0" parTransId="{C91C850D-D946-4D43-BB76-19BD5D426B8B}" sibTransId="{EF1C82CA-B72E-4958-A2E4-FD2358D22CDB}"/>
    <dgm:cxn modelId="{03AC8F86-4C32-4AB7-B8C5-E8DAEC1D14BF}" srcId="{F4FBB0A3-4FD1-4D1E-8562-6EDC68B47D3E}" destId="{DE5D4712-25FA-4DD7-ABB9-810DF371CC60}" srcOrd="2" destOrd="0" parTransId="{AAC50ED7-CE5C-4061-B440-9AC1C5312077}" sibTransId="{B40DE25E-48A8-4467-A216-9007825E0B2F}"/>
    <dgm:cxn modelId="{C6100992-69D8-4A6D-A22F-8875E9E368F1}" srcId="{F94F4A81-53A5-43A8-AE9A-B073F05923E7}" destId="{5E1BE363-0027-4923-9CC8-A6181C8DA913}" srcOrd="5" destOrd="0" parTransId="{9EEB7202-AFEF-48C8-96DE-3C4E9D494E5F}" sibTransId="{D6D396BC-1F65-447C-9A93-66FC86B1F633}"/>
    <dgm:cxn modelId="{625FE792-0369-4351-AB8E-BA9C7E081443}" type="presOf" srcId="{6DFF9170-B9A3-4F26-8FD9-371E18222754}" destId="{BE0E7406-A741-43E9-85E5-0F22258DEE01}" srcOrd="0" destOrd="0" presId="urn:microsoft.com/office/officeart/2005/8/layout/hierarchy3"/>
    <dgm:cxn modelId="{53AC0F94-A006-4962-B045-B3E1EB7BB4BC}" type="presOf" srcId="{D5BD66F1-49E7-4DAC-A028-CD228CFB2BB2}" destId="{D1E518DC-CAF9-45CE-AD1A-31D749863E84}" srcOrd="0" destOrd="0" presId="urn:microsoft.com/office/officeart/2005/8/layout/hierarchy3"/>
    <dgm:cxn modelId="{8170F09D-BD92-453E-BF96-9DC4FE1C9D8E}" type="presOf" srcId="{DDEB294F-6E66-4853-9132-BE9FC72700F3}" destId="{089D5D2E-274D-436E-AFBA-3FD69F40E692}" srcOrd="0" destOrd="0" presId="urn:microsoft.com/office/officeart/2005/8/layout/hierarchy3"/>
    <dgm:cxn modelId="{507A6EA0-9A8B-4E03-914C-3393EF531E1B}" type="presOf" srcId="{86C5D959-1D5D-447E-BD38-26995CB919D1}" destId="{5C6E95B0-514E-4FFA-AA77-203681FBDB4A}" srcOrd="0" destOrd="0" presId="urn:microsoft.com/office/officeart/2005/8/layout/hierarchy3"/>
    <dgm:cxn modelId="{C14282A5-487C-4369-A704-49DB9568AABD}" type="presOf" srcId="{6250453A-474B-4DEF-A8F0-25DB959543B4}" destId="{9EC8A27A-02ED-4071-BF94-37D7DAEF881D}" srcOrd="0" destOrd="0" presId="urn:microsoft.com/office/officeart/2005/8/layout/hierarchy3"/>
    <dgm:cxn modelId="{17BE6EB3-2E24-44C9-9AA2-A1D6BAEF1F44}" type="presOf" srcId="{CCD571B8-9D5A-4EE4-94F6-4BE5EF61B31C}" destId="{BA17319F-9555-4EFB-B5A6-04E2BBF1185B}" srcOrd="0" destOrd="0" presId="urn:microsoft.com/office/officeart/2005/8/layout/hierarchy3"/>
    <dgm:cxn modelId="{1C14A0B5-99EA-46DE-BF9C-83A6DDE9E205}" srcId="{F94F4A81-53A5-43A8-AE9A-B073F05923E7}" destId="{AE250046-F13A-456D-97F0-34330CA1F7A7}" srcOrd="1" destOrd="0" parTransId="{E3151154-8FB1-4A88-A861-38ECA76854A2}" sibTransId="{CBF9DB69-ED75-449A-BB76-BA8A307CF1C8}"/>
    <dgm:cxn modelId="{48AFE6B8-F572-4003-8EE3-11D33A602D05}" type="presOf" srcId="{762CB7BF-CD4B-40DC-AD93-C03434067CF0}" destId="{AB23E241-0FDC-4B53-BAF1-66C6DDB8D5F6}" srcOrd="0" destOrd="0" presId="urn:microsoft.com/office/officeart/2005/8/layout/hierarchy3"/>
    <dgm:cxn modelId="{EE6AB8BB-A56E-4E05-8595-62B62FD0DFB7}" type="presOf" srcId="{DA44FB2A-9AF5-4C0B-8610-7B850716D168}" destId="{2A47CEB3-5DD7-4E3F-A3F2-4F529CCC0580}" srcOrd="0" destOrd="0" presId="urn:microsoft.com/office/officeart/2005/8/layout/hierarchy3"/>
    <dgm:cxn modelId="{6E0568BC-5083-48FE-B5CA-AFBF23CAB718}" type="presOf" srcId="{5351C664-43CC-4EE6-B52B-654BF97EE2A8}" destId="{9555053A-A592-4111-BEC0-6AD5357CEE18}" srcOrd="0" destOrd="0" presId="urn:microsoft.com/office/officeart/2005/8/layout/hierarchy3"/>
    <dgm:cxn modelId="{3B9905BD-3D77-414E-99ED-9FC651F3CC98}" type="presOf" srcId="{DE5D4712-25FA-4DD7-ABB9-810DF371CC60}" destId="{53FC64DD-938A-4473-ABA5-09FEEE634225}" srcOrd="0" destOrd="0" presId="urn:microsoft.com/office/officeart/2005/8/layout/hierarchy3"/>
    <dgm:cxn modelId="{ED99BFBD-8683-4796-A7D5-91F986229590}" type="presOf" srcId="{86631691-597C-4757-8BCC-7C8A3C29F4D9}" destId="{8BBFEC42-402F-4DF3-88E4-F53C85FE5C1B}" srcOrd="0" destOrd="0" presId="urn:microsoft.com/office/officeart/2005/8/layout/hierarchy3"/>
    <dgm:cxn modelId="{57C862BE-903D-4C03-B048-DAB200B29232}" srcId="{AE250046-F13A-456D-97F0-34330CA1F7A7}" destId="{86C5D959-1D5D-447E-BD38-26995CB919D1}" srcOrd="3" destOrd="0" parTransId="{762CB7BF-CD4B-40DC-AD93-C03434067CF0}" sibTransId="{6F0F945A-025E-417F-AEDF-CBAC82222585}"/>
    <dgm:cxn modelId="{43D2ABC4-F228-485E-B744-C4E69C5266D0}" type="presOf" srcId="{2E63AC28-C3BC-4CF5-AFFD-B66018A72B3C}" destId="{A0F61409-BBB3-4827-8504-E97936A36CA9}" srcOrd="0" destOrd="0" presId="urn:microsoft.com/office/officeart/2005/8/layout/hierarchy3"/>
    <dgm:cxn modelId="{0A0318C5-298A-44E6-A9AD-FF7CEDE25484}" type="presOf" srcId="{C91C850D-D946-4D43-BB76-19BD5D426B8B}" destId="{61F19F1B-B40A-4476-A599-D50448F24C24}" srcOrd="0" destOrd="0" presId="urn:microsoft.com/office/officeart/2005/8/layout/hierarchy3"/>
    <dgm:cxn modelId="{C19863C8-515D-42C8-9455-42A143409D4A}" srcId="{6E4FDE0F-B8B7-4138-A5E9-D0314BB12B36}" destId="{09578ECB-AB40-454A-91F7-A85766ECD19E}" srcOrd="1" destOrd="0" parTransId="{80A14CD4-49CE-46C4-833F-5931B73A3FDF}" sibTransId="{25F98DE9-BC76-4793-A106-5CD0A958D103}"/>
    <dgm:cxn modelId="{043C93CB-FF45-43B4-8D91-B9E1D394707B}" type="presOf" srcId="{6E4FDE0F-B8B7-4138-A5E9-D0314BB12B36}" destId="{18E183BA-4A15-4F37-A8F8-A7BD74E16F22}" srcOrd="0" destOrd="0" presId="urn:microsoft.com/office/officeart/2005/8/layout/hierarchy3"/>
    <dgm:cxn modelId="{783AF6CF-6A45-4F21-8DD7-851D813B2F55}" srcId="{F94F4A81-53A5-43A8-AE9A-B073F05923E7}" destId="{2EC62483-2EA4-43CD-AD76-77BC184417DC}" srcOrd="4" destOrd="0" parTransId="{F2F2353D-06DB-4074-AD39-2758D4493A51}" sibTransId="{63149212-3DA1-4A3B-8CD9-8819149464C6}"/>
    <dgm:cxn modelId="{D3E622D7-245B-493B-B3FD-B56054A245D1}" type="presOf" srcId="{2F3D5659-B22B-4831-969A-152A91FA7967}" destId="{DD86209D-A50F-4633-B144-D708B3751AD6}" srcOrd="0" destOrd="0" presId="urn:microsoft.com/office/officeart/2005/8/layout/hierarchy3"/>
    <dgm:cxn modelId="{5C6131D7-3FAD-4236-8E36-035F86A08653}" srcId="{AE250046-F13A-456D-97F0-34330CA1F7A7}" destId="{86631691-597C-4757-8BCC-7C8A3C29F4D9}" srcOrd="0" destOrd="0" parTransId="{880A7156-897B-4815-A0D3-F906500E904B}" sibTransId="{D0B16183-A169-4E15-A05F-6C1D68F68CA6}"/>
    <dgm:cxn modelId="{073171D7-684D-45B5-A69F-8FB1EC40EBBC}" srcId="{39E10AF5-7FE8-40F2-957C-0FEDB638C833}" destId="{2E63AC28-C3BC-4CF5-AFFD-B66018A72B3C}" srcOrd="0" destOrd="0" parTransId="{90FBFA57-9025-4692-861F-B6103E4F6777}" sibTransId="{127EB07F-5775-4C51-859B-1FC5AF74407E}"/>
    <dgm:cxn modelId="{B15E32DA-43DD-45A8-B3C8-CFFEDB40C112}" type="presOf" srcId="{71EEC800-707E-4EFA-8875-F3377481B4AE}" destId="{03F8DFE2-B3F5-4EC1-B397-24797AD173B3}" srcOrd="0" destOrd="0" presId="urn:microsoft.com/office/officeart/2005/8/layout/hierarchy3"/>
    <dgm:cxn modelId="{57D5A2DA-5F57-4712-9A38-60446A5E9242}" srcId="{6E4FDE0F-B8B7-4138-A5E9-D0314BB12B36}" destId="{03815773-55AB-4DD9-8E75-CFD7BA12C441}" srcOrd="2" destOrd="0" parTransId="{5351C664-43CC-4EE6-B52B-654BF97EE2A8}" sibTransId="{2CB40460-6B18-466C-95E3-8F4268C74134}"/>
    <dgm:cxn modelId="{3215C1DA-8AF8-47F1-988D-53CFF68BB764}" type="presOf" srcId="{F94F4A81-53A5-43A8-AE9A-B073F05923E7}" destId="{E15E37EF-E86F-4888-967B-076EA8D2EC12}" srcOrd="0" destOrd="0" presId="urn:microsoft.com/office/officeart/2005/8/layout/hierarchy3"/>
    <dgm:cxn modelId="{04FF64DE-FDF0-4445-BB98-D3DDE56A6610}" type="presOf" srcId="{AAC50ED7-CE5C-4061-B440-9AC1C5312077}" destId="{506B345E-B586-4FF0-A753-02F31E9D3E98}" srcOrd="0" destOrd="0" presId="urn:microsoft.com/office/officeart/2005/8/layout/hierarchy3"/>
    <dgm:cxn modelId="{7A52C5DE-942B-408C-B4A9-6D3AC3165A28}" type="presOf" srcId="{5C523092-AF01-4729-B903-C407D155D10E}" destId="{971D5B67-FFE7-4C2A-BCEF-7E380143181A}" srcOrd="0" destOrd="0" presId="urn:microsoft.com/office/officeart/2005/8/layout/hierarchy3"/>
    <dgm:cxn modelId="{480993E0-1E46-40B4-A5EE-A86B328483F4}" type="presOf" srcId="{39E10AF5-7FE8-40F2-957C-0FEDB638C833}" destId="{2264CEF7-5B1A-4EA3-8788-F3C1C3D4B4F3}" srcOrd="0" destOrd="0" presId="urn:microsoft.com/office/officeart/2005/8/layout/hierarchy3"/>
    <dgm:cxn modelId="{FDD9A9E5-D525-41BC-8912-15C5F8334DED}" type="presOf" srcId="{09578ECB-AB40-454A-91F7-A85766ECD19E}" destId="{5A93B166-30E2-4143-9741-DC2F3926B2FA}" srcOrd="0" destOrd="0" presId="urn:microsoft.com/office/officeart/2005/8/layout/hierarchy3"/>
    <dgm:cxn modelId="{B209FEE7-0239-49DB-A818-186A2BE1428D}" type="presOf" srcId="{5E1BE363-0027-4923-9CC8-A6181C8DA913}" destId="{80D745B4-3C70-42F7-85F9-8D37D174AF24}" srcOrd="1" destOrd="0" presId="urn:microsoft.com/office/officeart/2005/8/layout/hierarchy3"/>
    <dgm:cxn modelId="{7D99E6EC-48ED-4BED-A066-3663B4FECA99}" srcId="{AE250046-F13A-456D-97F0-34330CA1F7A7}" destId="{89AD7E57-34AE-44CB-99FF-7089CA34A065}" srcOrd="4" destOrd="0" parTransId="{419AB462-B315-4E3D-B165-FAD66B012A6C}" sibTransId="{F891C0B2-2137-4014-917C-BE60561A6039}"/>
    <dgm:cxn modelId="{106911EF-4FE3-4B20-A87A-9F4D5A4DF29C}" srcId="{AE250046-F13A-456D-97F0-34330CA1F7A7}" destId="{8AE2947E-201B-4074-8CB9-77FA9171C821}" srcOrd="1" destOrd="0" parTransId="{D5BD66F1-49E7-4DAC-A028-CD228CFB2BB2}" sibTransId="{AA7C870E-56F4-4637-A1C5-1BC89D548130}"/>
    <dgm:cxn modelId="{0F6423F2-7C04-4568-9280-E4CE6AC98019}" type="presOf" srcId="{B9B32FB6-3D4D-406B-B6F9-F0CFD5410799}" destId="{0CA9493F-BA90-4F38-9639-210515F2BEBF}" srcOrd="0" destOrd="0" presId="urn:microsoft.com/office/officeart/2005/8/layout/hierarchy3"/>
    <dgm:cxn modelId="{5C3E52F9-C7EE-4D31-AE99-97A99FC102A9}" type="presOf" srcId="{8AE2947E-201B-4074-8CB9-77FA9171C821}" destId="{1996672F-AA24-4039-A08E-0DA54F70841B}" srcOrd="0" destOrd="0" presId="urn:microsoft.com/office/officeart/2005/8/layout/hierarchy3"/>
    <dgm:cxn modelId="{8672C9FC-E440-44A7-A029-82C5DA50838B}" srcId="{AE250046-F13A-456D-97F0-34330CA1F7A7}" destId="{6D95D7DE-5DFA-404A-95C0-CA8CC716157C}" srcOrd="2" destOrd="0" parTransId="{71EEC800-707E-4EFA-8875-F3377481B4AE}" sibTransId="{DFB44BC4-92D3-470E-BD2E-3764A7A77AA8}"/>
    <dgm:cxn modelId="{F2C981FE-1F6C-4DCB-81E1-C6EA6DA16AB3}" type="presOf" srcId="{2EC62483-2EA4-43CD-AD76-77BC184417DC}" destId="{7D6B6C2E-3CCD-4860-A51F-53EBEDBE38DC}" srcOrd="1" destOrd="0" presId="urn:microsoft.com/office/officeart/2005/8/layout/hierarchy3"/>
    <dgm:cxn modelId="{A10EABF2-C541-48CD-884A-0FA31E1E765F}" type="presParOf" srcId="{E15E37EF-E86F-4888-967B-076EA8D2EC12}" destId="{9FE4D9FC-885E-47B0-B0F9-370CEBC1ADCE}" srcOrd="0" destOrd="0" presId="urn:microsoft.com/office/officeart/2005/8/layout/hierarchy3"/>
    <dgm:cxn modelId="{6929D5DE-92AA-4AE1-AB09-9C067886B202}" type="presParOf" srcId="{9FE4D9FC-885E-47B0-B0F9-370CEBC1ADCE}" destId="{52D3FCF5-A1DE-46EA-A4CB-A804A94A16CD}" srcOrd="0" destOrd="0" presId="urn:microsoft.com/office/officeart/2005/8/layout/hierarchy3"/>
    <dgm:cxn modelId="{A30BF37E-AFC6-4F62-AC9E-B44195999792}" type="presParOf" srcId="{52D3FCF5-A1DE-46EA-A4CB-A804A94A16CD}" destId="{2264CEF7-5B1A-4EA3-8788-F3C1C3D4B4F3}" srcOrd="0" destOrd="0" presId="urn:microsoft.com/office/officeart/2005/8/layout/hierarchy3"/>
    <dgm:cxn modelId="{1F7DD95D-3AFC-4645-8C3D-2D8BCC9BDD7D}" type="presParOf" srcId="{52D3FCF5-A1DE-46EA-A4CB-A804A94A16CD}" destId="{4790E951-B21A-462F-AC77-AC8FD1E0E118}" srcOrd="1" destOrd="0" presId="urn:microsoft.com/office/officeart/2005/8/layout/hierarchy3"/>
    <dgm:cxn modelId="{CB291957-FFEC-4115-8756-B0F4A7B202A6}" type="presParOf" srcId="{9FE4D9FC-885E-47B0-B0F9-370CEBC1ADCE}" destId="{F44DE0F7-0797-4508-9804-12B768B375DB}" srcOrd="1" destOrd="0" presId="urn:microsoft.com/office/officeart/2005/8/layout/hierarchy3"/>
    <dgm:cxn modelId="{5AD293D7-BE68-4708-9ECF-D8E8DD3B3B18}" type="presParOf" srcId="{F44DE0F7-0797-4508-9804-12B768B375DB}" destId="{9778D502-7FB5-4DF3-858A-457F3BE8BF44}" srcOrd="0" destOrd="0" presId="urn:microsoft.com/office/officeart/2005/8/layout/hierarchy3"/>
    <dgm:cxn modelId="{F1C18E1A-14D0-4A34-B844-81179288C733}" type="presParOf" srcId="{F44DE0F7-0797-4508-9804-12B768B375DB}" destId="{A0F61409-BBB3-4827-8504-E97936A36CA9}" srcOrd="1" destOrd="0" presId="urn:microsoft.com/office/officeart/2005/8/layout/hierarchy3"/>
    <dgm:cxn modelId="{47FF9580-61E1-429D-857D-2BA0605A3C94}" type="presParOf" srcId="{F44DE0F7-0797-4508-9804-12B768B375DB}" destId="{4055330A-1CC5-4672-AC53-A3FB68A21277}" srcOrd="2" destOrd="0" presId="urn:microsoft.com/office/officeart/2005/8/layout/hierarchy3"/>
    <dgm:cxn modelId="{3184CEC5-1918-43B2-B069-1165510845A1}" type="presParOf" srcId="{F44DE0F7-0797-4508-9804-12B768B375DB}" destId="{87BA2421-6A2B-4F84-BDC0-9712E695E29F}" srcOrd="3" destOrd="0" presId="urn:microsoft.com/office/officeart/2005/8/layout/hierarchy3"/>
    <dgm:cxn modelId="{DE9AD219-2DCE-417B-8541-3275AF7BC70D}" type="presParOf" srcId="{F44DE0F7-0797-4508-9804-12B768B375DB}" destId="{089D5D2E-274D-436E-AFBA-3FD69F40E692}" srcOrd="4" destOrd="0" presId="urn:microsoft.com/office/officeart/2005/8/layout/hierarchy3"/>
    <dgm:cxn modelId="{BE568C7F-4D1F-4FCA-B878-C1E8312BD562}" type="presParOf" srcId="{F44DE0F7-0797-4508-9804-12B768B375DB}" destId="{8DF7EEC8-F7BE-4C32-A09E-D33D58F954B4}" srcOrd="5" destOrd="0" presId="urn:microsoft.com/office/officeart/2005/8/layout/hierarchy3"/>
    <dgm:cxn modelId="{D4BD78B4-876D-4ADA-BB0F-EA4FB15684A5}" type="presParOf" srcId="{F44DE0F7-0797-4508-9804-12B768B375DB}" destId="{EE29A1A6-E016-437D-9ADB-373AECE2B693}" srcOrd="6" destOrd="0" presId="urn:microsoft.com/office/officeart/2005/8/layout/hierarchy3"/>
    <dgm:cxn modelId="{8A65DCB4-0A9E-483F-A13F-74C34D897C9A}" type="presParOf" srcId="{F44DE0F7-0797-4508-9804-12B768B375DB}" destId="{EB387405-60A4-4647-BBCB-9ADD589A7CD3}" srcOrd="7" destOrd="0" presId="urn:microsoft.com/office/officeart/2005/8/layout/hierarchy3"/>
    <dgm:cxn modelId="{D8E7B31F-7B7E-447F-B9A3-7739C337EAED}" type="presParOf" srcId="{F44DE0F7-0797-4508-9804-12B768B375DB}" destId="{63B2EBF2-94D8-4BA7-9FBD-CA4161327F36}" srcOrd="8" destOrd="0" presId="urn:microsoft.com/office/officeart/2005/8/layout/hierarchy3"/>
    <dgm:cxn modelId="{CE6013C9-81E4-40F2-A06E-0FFB33B62239}" type="presParOf" srcId="{F44DE0F7-0797-4508-9804-12B768B375DB}" destId="{F3648C34-4595-4A5E-868D-614F0684D4F1}" srcOrd="9" destOrd="0" presId="urn:microsoft.com/office/officeart/2005/8/layout/hierarchy3"/>
    <dgm:cxn modelId="{4BA99574-6F48-4026-B574-3334C6048AF9}" type="presParOf" srcId="{E15E37EF-E86F-4888-967B-076EA8D2EC12}" destId="{BE640AA9-C695-4681-9441-A38E638CF54B}" srcOrd="1" destOrd="0" presId="urn:microsoft.com/office/officeart/2005/8/layout/hierarchy3"/>
    <dgm:cxn modelId="{292415D5-330F-489D-A3E3-6D4A2B02F73D}" type="presParOf" srcId="{BE640AA9-C695-4681-9441-A38E638CF54B}" destId="{84FBED13-3D5B-46C0-BFCF-1B21EF760666}" srcOrd="0" destOrd="0" presId="urn:microsoft.com/office/officeart/2005/8/layout/hierarchy3"/>
    <dgm:cxn modelId="{71FF46E0-3B67-4090-99CD-B7834A29CF7B}" type="presParOf" srcId="{84FBED13-3D5B-46C0-BFCF-1B21EF760666}" destId="{354197A0-3451-4B9E-970F-3C7027F12363}" srcOrd="0" destOrd="0" presId="urn:microsoft.com/office/officeart/2005/8/layout/hierarchy3"/>
    <dgm:cxn modelId="{45B30842-61FE-407B-BFF7-CA138A834C0B}" type="presParOf" srcId="{84FBED13-3D5B-46C0-BFCF-1B21EF760666}" destId="{39832747-E540-489E-A77D-897FE8DD2609}" srcOrd="1" destOrd="0" presId="urn:microsoft.com/office/officeart/2005/8/layout/hierarchy3"/>
    <dgm:cxn modelId="{46B68745-9CEB-4D7D-BFD7-5C296CDBE191}" type="presParOf" srcId="{BE640AA9-C695-4681-9441-A38E638CF54B}" destId="{C93132EF-19B3-4D28-989F-3DD2D89BE6A5}" srcOrd="1" destOrd="0" presId="urn:microsoft.com/office/officeart/2005/8/layout/hierarchy3"/>
    <dgm:cxn modelId="{52DBC14C-35C2-4193-833E-00D54EA1AB9C}" type="presParOf" srcId="{C93132EF-19B3-4D28-989F-3DD2D89BE6A5}" destId="{5B102630-3594-4E7B-8030-F7DD5D14E0AE}" srcOrd="0" destOrd="0" presId="urn:microsoft.com/office/officeart/2005/8/layout/hierarchy3"/>
    <dgm:cxn modelId="{E16DFECE-ED8A-4405-B696-1D4D900EC29C}" type="presParOf" srcId="{C93132EF-19B3-4D28-989F-3DD2D89BE6A5}" destId="{8BBFEC42-402F-4DF3-88E4-F53C85FE5C1B}" srcOrd="1" destOrd="0" presId="urn:microsoft.com/office/officeart/2005/8/layout/hierarchy3"/>
    <dgm:cxn modelId="{3FCD6DC7-0690-4A35-B76A-E4BE58B02B38}" type="presParOf" srcId="{C93132EF-19B3-4D28-989F-3DD2D89BE6A5}" destId="{D1E518DC-CAF9-45CE-AD1A-31D749863E84}" srcOrd="2" destOrd="0" presId="urn:microsoft.com/office/officeart/2005/8/layout/hierarchy3"/>
    <dgm:cxn modelId="{73782237-7B8B-4342-ABC9-CDD30A4B1119}" type="presParOf" srcId="{C93132EF-19B3-4D28-989F-3DD2D89BE6A5}" destId="{1996672F-AA24-4039-A08E-0DA54F70841B}" srcOrd="3" destOrd="0" presId="urn:microsoft.com/office/officeart/2005/8/layout/hierarchy3"/>
    <dgm:cxn modelId="{844AEA8F-559E-4079-86F4-8E26701CD06F}" type="presParOf" srcId="{C93132EF-19B3-4D28-989F-3DD2D89BE6A5}" destId="{03F8DFE2-B3F5-4EC1-B397-24797AD173B3}" srcOrd="4" destOrd="0" presId="urn:microsoft.com/office/officeart/2005/8/layout/hierarchy3"/>
    <dgm:cxn modelId="{A4CA1C82-98E8-4C0B-A0BD-6CF71DA6D848}" type="presParOf" srcId="{C93132EF-19B3-4D28-989F-3DD2D89BE6A5}" destId="{F9E4D6EA-0DA0-48EE-87E0-31C00FB958CE}" srcOrd="5" destOrd="0" presId="urn:microsoft.com/office/officeart/2005/8/layout/hierarchy3"/>
    <dgm:cxn modelId="{147A7029-8D9E-4A59-8FD1-A110FAF30895}" type="presParOf" srcId="{C93132EF-19B3-4D28-989F-3DD2D89BE6A5}" destId="{AB23E241-0FDC-4B53-BAF1-66C6DDB8D5F6}" srcOrd="6" destOrd="0" presId="urn:microsoft.com/office/officeart/2005/8/layout/hierarchy3"/>
    <dgm:cxn modelId="{13F55DDF-BAF0-4CC0-BFA3-5E4AD47965AC}" type="presParOf" srcId="{C93132EF-19B3-4D28-989F-3DD2D89BE6A5}" destId="{5C6E95B0-514E-4FFA-AA77-203681FBDB4A}" srcOrd="7" destOrd="0" presId="urn:microsoft.com/office/officeart/2005/8/layout/hierarchy3"/>
    <dgm:cxn modelId="{7421CC21-87FD-4CEC-BEB3-8FF54C18DF36}" type="presParOf" srcId="{C93132EF-19B3-4D28-989F-3DD2D89BE6A5}" destId="{E58C584B-4DFD-4D42-9425-641BE2EC0C6E}" srcOrd="8" destOrd="0" presId="urn:microsoft.com/office/officeart/2005/8/layout/hierarchy3"/>
    <dgm:cxn modelId="{7316D046-9DFA-4EC3-81C4-53735FCB2644}" type="presParOf" srcId="{C93132EF-19B3-4D28-989F-3DD2D89BE6A5}" destId="{57B1C381-1806-46FD-A20E-34D005B1441F}" srcOrd="9" destOrd="0" presId="urn:microsoft.com/office/officeart/2005/8/layout/hierarchy3"/>
    <dgm:cxn modelId="{8D060740-0A3D-4618-B42F-C139874BD1A3}" type="presParOf" srcId="{E15E37EF-E86F-4888-967B-076EA8D2EC12}" destId="{6DB5A0B8-3E0B-4FE2-8EBD-36790E07A5F4}" srcOrd="2" destOrd="0" presId="urn:microsoft.com/office/officeart/2005/8/layout/hierarchy3"/>
    <dgm:cxn modelId="{0938149A-8ED3-4645-B295-A63D06699B9B}" type="presParOf" srcId="{6DB5A0B8-3E0B-4FE2-8EBD-36790E07A5F4}" destId="{948C27B2-9118-41DE-BE9C-E7E9A19E7709}" srcOrd="0" destOrd="0" presId="urn:microsoft.com/office/officeart/2005/8/layout/hierarchy3"/>
    <dgm:cxn modelId="{A33AE7E1-F308-4822-A51B-73E00405E9A4}" type="presParOf" srcId="{948C27B2-9118-41DE-BE9C-E7E9A19E7709}" destId="{0CB498A0-737D-4AFE-ACA8-DBD5629528AC}" srcOrd="0" destOrd="0" presId="urn:microsoft.com/office/officeart/2005/8/layout/hierarchy3"/>
    <dgm:cxn modelId="{0BD61618-182B-4A61-8622-E6D79C7777F8}" type="presParOf" srcId="{948C27B2-9118-41DE-BE9C-E7E9A19E7709}" destId="{63274BB4-3766-47F4-BD95-702F4BF6964B}" srcOrd="1" destOrd="0" presId="urn:microsoft.com/office/officeart/2005/8/layout/hierarchy3"/>
    <dgm:cxn modelId="{F4B37DCB-51CA-48AA-A595-40CEFCE54C8B}" type="presParOf" srcId="{6DB5A0B8-3E0B-4FE2-8EBD-36790E07A5F4}" destId="{1D508A12-81B2-4BBD-B8BE-8F6E6C2887AF}" srcOrd="1" destOrd="0" presId="urn:microsoft.com/office/officeart/2005/8/layout/hierarchy3"/>
    <dgm:cxn modelId="{4BC4E761-4502-4768-BA2D-40EE686F26BF}" type="presParOf" srcId="{1D508A12-81B2-4BBD-B8BE-8F6E6C2887AF}" destId="{BA17319F-9555-4EFB-B5A6-04E2BBF1185B}" srcOrd="0" destOrd="0" presId="urn:microsoft.com/office/officeart/2005/8/layout/hierarchy3"/>
    <dgm:cxn modelId="{B07B1579-53DD-4720-878F-AB971760D0EF}" type="presParOf" srcId="{1D508A12-81B2-4BBD-B8BE-8F6E6C2887AF}" destId="{DD86209D-A50F-4633-B144-D708B3751AD6}" srcOrd="1" destOrd="0" presId="urn:microsoft.com/office/officeart/2005/8/layout/hierarchy3"/>
    <dgm:cxn modelId="{B8FECDD4-FD4C-440E-8A72-FB8F5EE9AB89}" type="presParOf" srcId="{1D508A12-81B2-4BBD-B8BE-8F6E6C2887AF}" destId="{971D5B67-FFE7-4C2A-BCEF-7E380143181A}" srcOrd="2" destOrd="0" presId="urn:microsoft.com/office/officeart/2005/8/layout/hierarchy3"/>
    <dgm:cxn modelId="{079B20CE-58DC-4288-BDF8-9E21E1178EEF}" type="presParOf" srcId="{1D508A12-81B2-4BBD-B8BE-8F6E6C2887AF}" destId="{8E7DB96F-37D5-4467-9A4F-D56C179AFC45}" srcOrd="3" destOrd="0" presId="urn:microsoft.com/office/officeart/2005/8/layout/hierarchy3"/>
    <dgm:cxn modelId="{BF2B39D5-670E-45DD-97D6-9F4EE6FA8B92}" type="presParOf" srcId="{1D508A12-81B2-4BBD-B8BE-8F6E6C2887AF}" destId="{506B345E-B586-4FF0-A753-02F31E9D3E98}" srcOrd="4" destOrd="0" presId="urn:microsoft.com/office/officeart/2005/8/layout/hierarchy3"/>
    <dgm:cxn modelId="{6D8D8344-D3FA-4AD5-BD0D-6B99D99FD74D}" type="presParOf" srcId="{1D508A12-81B2-4BBD-B8BE-8F6E6C2887AF}" destId="{53FC64DD-938A-4473-ABA5-09FEEE634225}" srcOrd="5" destOrd="0" presId="urn:microsoft.com/office/officeart/2005/8/layout/hierarchy3"/>
    <dgm:cxn modelId="{EDA27A49-3F50-4651-82BB-7CD33BE04B89}" type="presParOf" srcId="{E15E37EF-E86F-4888-967B-076EA8D2EC12}" destId="{F99D2EC0-2D3E-422B-A659-79CC8FB58906}" srcOrd="3" destOrd="0" presId="urn:microsoft.com/office/officeart/2005/8/layout/hierarchy3"/>
    <dgm:cxn modelId="{899E9EB0-18E9-46E8-A1E4-5167BED64E61}" type="presParOf" srcId="{F99D2EC0-2D3E-422B-A659-79CC8FB58906}" destId="{8CBA87F4-571F-4DA3-9A8B-5089533DE3C2}" srcOrd="0" destOrd="0" presId="urn:microsoft.com/office/officeart/2005/8/layout/hierarchy3"/>
    <dgm:cxn modelId="{9499CEC6-2236-4337-A085-3817024FE59E}" type="presParOf" srcId="{8CBA87F4-571F-4DA3-9A8B-5089533DE3C2}" destId="{18E183BA-4A15-4F37-A8F8-A7BD74E16F22}" srcOrd="0" destOrd="0" presId="urn:microsoft.com/office/officeart/2005/8/layout/hierarchy3"/>
    <dgm:cxn modelId="{E1B9EC5F-9B8C-4486-8ADD-BD7A7B9F8567}" type="presParOf" srcId="{8CBA87F4-571F-4DA3-9A8B-5089533DE3C2}" destId="{643D3A5A-3EAB-4CD9-BD55-214640C729BD}" srcOrd="1" destOrd="0" presId="urn:microsoft.com/office/officeart/2005/8/layout/hierarchy3"/>
    <dgm:cxn modelId="{CE2505AD-B95B-4CFD-A86E-3E3AD333F160}" type="presParOf" srcId="{F99D2EC0-2D3E-422B-A659-79CC8FB58906}" destId="{9C2CAE6C-E972-4161-A0DA-016100593249}" srcOrd="1" destOrd="0" presId="urn:microsoft.com/office/officeart/2005/8/layout/hierarchy3"/>
    <dgm:cxn modelId="{ED70ABD3-2F0B-4191-9C56-2F6E52908834}" type="presParOf" srcId="{9C2CAE6C-E972-4161-A0DA-016100593249}" destId="{61F19F1B-B40A-4476-A599-D50448F24C24}" srcOrd="0" destOrd="0" presId="urn:microsoft.com/office/officeart/2005/8/layout/hierarchy3"/>
    <dgm:cxn modelId="{D5355ECE-BB0E-46A3-A35B-613A72457AF6}" type="presParOf" srcId="{9C2CAE6C-E972-4161-A0DA-016100593249}" destId="{7BE36B1B-3C27-45B4-8D14-D6097421C3E1}" srcOrd="1" destOrd="0" presId="urn:microsoft.com/office/officeart/2005/8/layout/hierarchy3"/>
    <dgm:cxn modelId="{802DAE4F-B54A-4381-A7BB-794E22014AD6}" type="presParOf" srcId="{9C2CAE6C-E972-4161-A0DA-016100593249}" destId="{BFD41296-9B0D-4E4F-ACCA-F55618E32A89}" srcOrd="2" destOrd="0" presId="urn:microsoft.com/office/officeart/2005/8/layout/hierarchy3"/>
    <dgm:cxn modelId="{0D09B8CE-FD1F-48D5-A43A-7140B936C2BA}" type="presParOf" srcId="{9C2CAE6C-E972-4161-A0DA-016100593249}" destId="{5A93B166-30E2-4143-9741-DC2F3926B2FA}" srcOrd="3" destOrd="0" presId="urn:microsoft.com/office/officeart/2005/8/layout/hierarchy3"/>
    <dgm:cxn modelId="{A0086F1A-1066-41C3-8425-65097CD1D9CE}" type="presParOf" srcId="{9C2CAE6C-E972-4161-A0DA-016100593249}" destId="{9555053A-A592-4111-BEC0-6AD5357CEE18}" srcOrd="4" destOrd="0" presId="urn:microsoft.com/office/officeart/2005/8/layout/hierarchy3"/>
    <dgm:cxn modelId="{374A2EC7-89AB-40CD-81BE-3956B8144548}" type="presParOf" srcId="{9C2CAE6C-E972-4161-A0DA-016100593249}" destId="{4163030A-1F01-47D4-A7BE-6D9A147B3E50}" srcOrd="5" destOrd="0" presId="urn:microsoft.com/office/officeart/2005/8/layout/hierarchy3"/>
    <dgm:cxn modelId="{182CA58D-8124-4DDF-98FB-7030813FAC23}" type="presParOf" srcId="{E15E37EF-E86F-4888-967B-076EA8D2EC12}" destId="{7F3F7872-FC9F-4D46-8CE9-D59E9D641F9B}" srcOrd="4" destOrd="0" presId="urn:microsoft.com/office/officeart/2005/8/layout/hierarchy3"/>
    <dgm:cxn modelId="{9B1795E8-552C-48C1-89DA-505FE43C3A2D}" type="presParOf" srcId="{7F3F7872-FC9F-4D46-8CE9-D59E9D641F9B}" destId="{8B00FF4A-9AB3-4911-8B3C-2A00C04E51A8}" srcOrd="0" destOrd="0" presId="urn:microsoft.com/office/officeart/2005/8/layout/hierarchy3"/>
    <dgm:cxn modelId="{B36EB5DF-29AF-4EB2-BECB-B45D94129CD8}" type="presParOf" srcId="{8B00FF4A-9AB3-4911-8B3C-2A00C04E51A8}" destId="{346C3978-BD6D-498A-AB62-84DA98BA8EC3}" srcOrd="0" destOrd="0" presId="urn:microsoft.com/office/officeart/2005/8/layout/hierarchy3"/>
    <dgm:cxn modelId="{491D3837-DF32-4C41-9DE7-D3352593C835}" type="presParOf" srcId="{8B00FF4A-9AB3-4911-8B3C-2A00C04E51A8}" destId="{7D6B6C2E-3CCD-4860-A51F-53EBEDBE38DC}" srcOrd="1" destOrd="0" presId="urn:microsoft.com/office/officeart/2005/8/layout/hierarchy3"/>
    <dgm:cxn modelId="{A8C65E6D-89CB-476C-A551-63EBA54305E7}" type="presParOf" srcId="{7F3F7872-FC9F-4D46-8CE9-D59E9D641F9B}" destId="{D57E0FD0-2642-4248-B116-3EC77F1F703C}" srcOrd="1" destOrd="0" presId="urn:microsoft.com/office/officeart/2005/8/layout/hierarchy3"/>
    <dgm:cxn modelId="{52444FC4-7919-4C33-89B5-375DCF1E8F8F}" type="presParOf" srcId="{D57E0FD0-2642-4248-B116-3EC77F1F703C}" destId="{9EC8A27A-02ED-4071-BF94-37D7DAEF881D}" srcOrd="0" destOrd="0" presId="urn:microsoft.com/office/officeart/2005/8/layout/hierarchy3"/>
    <dgm:cxn modelId="{EBEC63AE-9FA1-4788-B0AD-0ED2DA53B3F0}" type="presParOf" srcId="{D57E0FD0-2642-4248-B116-3EC77F1F703C}" destId="{2A47CEB3-5DD7-4E3F-A3F2-4F529CCC0580}" srcOrd="1" destOrd="0" presId="urn:microsoft.com/office/officeart/2005/8/layout/hierarchy3"/>
    <dgm:cxn modelId="{964B89A2-8448-486C-A225-87164EE2F56E}" type="presParOf" srcId="{E15E37EF-E86F-4888-967B-076EA8D2EC12}" destId="{453675E1-1297-49D1-BDA1-1B2FC035C936}" srcOrd="5" destOrd="0" presId="urn:microsoft.com/office/officeart/2005/8/layout/hierarchy3"/>
    <dgm:cxn modelId="{8F17BF5F-2292-4E30-8C98-CB9694CC4F7B}" type="presParOf" srcId="{453675E1-1297-49D1-BDA1-1B2FC035C936}" destId="{E02EFAF2-3554-4A44-A408-610CAEA1C7E9}" srcOrd="0" destOrd="0" presId="urn:microsoft.com/office/officeart/2005/8/layout/hierarchy3"/>
    <dgm:cxn modelId="{6140C27B-BF5B-4693-8F42-00FD369EED00}" type="presParOf" srcId="{E02EFAF2-3554-4A44-A408-610CAEA1C7E9}" destId="{5885D35C-F462-4E1D-896A-B3F6943C69E5}" srcOrd="0" destOrd="0" presId="urn:microsoft.com/office/officeart/2005/8/layout/hierarchy3"/>
    <dgm:cxn modelId="{B9460973-F6B6-45BD-BDA9-E38DB64FA374}" type="presParOf" srcId="{E02EFAF2-3554-4A44-A408-610CAEA1C7E9}" destId="{80D745B4-3C70-42F7-85F9-8D37D174AF24}" srcOrd="1" destOrd="0" presId="urn:microsoft.com/office/officeart/2005/8/layout/hierarchy3"/>
    <dgm:cxn modelId="{99DA79EF-B60D-43D3-8990-67809792C950}" type="presParOf" srcId="{453675E1-1297-49D1-BDA1-1B2FC035C936}" destId="{14A26ABD-CCDC-4B53-99B3-E1568AFA2611}" srcOrd="1" destOrd="0" presId="urn:microsoft.com/office/officeart/2005/8/layout/hierarchy3"/>
    <dgm:cxn modelId="{3F53B58B-07AD-479F-8BEC-5C96D166F811}" type="presParOf" srcId="{14A26ABD-CCDC-4B53-99B3-E1568AFA2611}" destId="{7B76ECD9-A4CF-4794-AB72-D2235EFB60D2}" srcOrd="0" destOrd="0" presId="urn:microsoft.com/office/officeart/2005/8/layout/hierarchy3"/>
    <dgm:cxn modelId="{312C8658-B490-4A33-92AF-FB69DD1C1387}" type="presParOf" srcId="{14A26ABD-CCDC-4B53-99B3-E1568AFA2611}" destId="{0CA9493F-BA90-4F38-9639-210515F2BEBF}" srcOrd="1" destOrd="0" presId="urn:microsoft.com/office/officeart/2005/8/layout/hierarchy3"/>
    <dgm:cxn modelId="{765B14BF-EC67-49BB-ACE9-CE316F3954C7}" type="presParOf" srcId="{14A26ABD-CCDC-4B53-99B3-E1568AFA2611}" destId="{BE0E7406-A741-43E9-85E5-0F22258DEE01}" srcOrd="2" destOrd="0" presId="urn:microsoft.com/office/officeart/2005/8/layout/hierarchy3"/>
    <dgm:cxn modelId="{179202DC-18A1-4160-8997-EC52BD254F8E}" type="presParOf" srcId="{14A26ABD-CCDC-4B53-99B3-E1568AFA2611}" destId="{6B852536-A464-43FE-85C2-0C974972209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861AFE-B0B8-4FAF-8146-70AA1797F9D2}" type="doc">
      <dgm:prSet loTypeId="urn:microsoft.com/office/officeart/2009/3/layout/StepUpProcess" loCatId="process" qsTypeId="urn:microsoft.com/office/officeart/2005/8/quickstyle/simple1" qsCatId="simple" csTypeId="urn:microsoft.com/office/officeart/2005/8/colors/accent2_2" csCatId="accent2" phldr="1"/>
      <dgm:spPr/>
      <dgm:t>
        <a:bodyPr/>
        <a:lstStyle/>
        <a:p>
          <a:endParaRPr lang="en-US"/>
        </a:p>
      </dgm:t>
    </dgm:pt>
    <dgm:pt modelId="{AD0ED0F7-2116-432E-915E-A07F2FF289FD}">
      <dgm:prSet phldrT="[Text]"/>
      <dgm:spPr/>
      <dgm:t>
        <a:bodyPr/>
        <a:lstStyle/>
        <a:p>
          <a:r>
            <a:rPr lang="en-US" dirty="0"/>
            <a:t>Requirement</a:t>
          </a:r>
        </a:p>
      </dgm:t>
    </dgm:pt>
    <dgm:pt modelId="{9FB8D2EC-4ED7-407C-8797-FCDF67839975}" type="parTrans" cxnId="{2C7286D5-0FFF-4038-967B-ED05FDE4D0C5}">
      <dgm:prSet/>
      <dgm:spPr/>
      <dgm:t>
        <a:bodyPr/>
        <a:lstStyle/>
        <a:p>
          <a:endParaRPr lang="en-US"/>
        </a:p>
      </dgm:t>
    </dgm:pt>
    <dgm:pt modelId="{ED273AA4-FA9D-46DB-973C-04663511537F}" type="sibTrans" cxnId="{2C7286D5-0FFF-4038-967B-ED05FDE4D0C5}">
      <dgm:prSet/>
      <dgm:spPr/>
      <dgm:t>
        <a:bodyPr/>
        <a:lstStyle/>
        <a:p>
          <a:endParaRPr lang="en-US"/>
        </a:p>
      </dgm:t>
    </dgm:pt>
    <dgm:pt modelId="{2F34B793-EF16-4DBA-A695-6FD6CC134F21}">
      <dgm:prSet phldrT="[Text]"/>
      <dgm:spPr/>
      <dgm:t>
        <a:bodyPr/>
        <a:lstStyle/>
        <a:p>
          <a:r>
            <a:rPr lang="en-US" dirty="0"/>
            <a:t>Review of Requirement Specification, User Acceptance Test Plans</a:t>
          </a:r>
        </a:p>
      </dgm:t>
    </dgm:pt>
    <dgm:pt modelId="{74DFDC67-652B-423E-900F-56811FFADC98}" type="parTrans" cxnId="{81A8D68F-9C00-4406-9506-40329E5E7B69}">
      <dgm:prSet/>
      <dgm:spPr/>
      <dgm:t>
        <a:bodyPr/>
        <a:lstStyle/>
        <a:p>
          <a:endParaRPr lang="en-US"/>
        </a:p>
      </dgm:t>
    </dgm:pt>
    <dgm:pt modelId="{A977C1F4-8A23-4247-A3F1-A152F7D40946}" type="sibTrans" cxnId="{81A8D68F-9C00-4406-9506-40329E5E7B69}">
      <dgm:prSet/>
      <dgm:spPr/>
      <dgm:t>
        <a:bodyPr/>
        <a:lstStyle/>
        <a:p>
          <a:endParaRPr lang="en-US"/>
        </a:p>
      </dgm:t>
    </dgm:pt>
    <dgm:pt modelId="{37FC3D28-96D6-49D7-A119-2C4C59457D5F}">
      <dgm:prSet phldrT="[Text]"/>
      <dgm:spPr/>
      <dgm:t>
        <a:bodyPr/>
        <a:lstStyle/>
        <a:p>
          <a:r>
            <a:rPr lang="en-US" dirty="0"/>
            <a:t>Design</a:t>
          </a:r>
        </a:p>
      </dgm:t>
    </dgm:pt>
    <dgm:pt modelId="{F16C29B9-9E88-474C-8EF9-A97D24BA2F90}" type="parTrans" cxnId="{4ACE261E-6B0F-4456-9F18-A5830A246FBA}">
      <dgm:prSet/>
      <dgm:spPr/>
      <dgm:t>
        <a:bodyPr/>
        <a:lstStyle/>
        <a:p>
          <a:endParaRPr lang="en-US"/>
        </a:p>
      </dgm:t>
    </dgm:pt>
    <dgm:pt modelId="{BE3CC84B-F62A-4150-A133-CAB2A6ED2F88}" type="sibTrans" cxnId="{4ACE261E-6B0F-4456-9F18-A5830A246FBA}">
      <dgm:prSet/>
      <dgm:spPr/>
      <dgm:t>
        <a:bodyPr/>
        <a:lstStyle/>
        <a:p>
          <a:endParaRPr lang="en-US"/>
        </a:p>
      </dgm:t>
    </dgm:pt>
    <dgm:pt modelId="{5A7140F5-E459-4BAA-9BCC-E6143662D82B}">
      <dgm:prSet phldrT="[Text]"/>
      <dgm:spPr/>
      <dgm:t>
        <a:bodyPr/>
        <a:lstStyle/>
        <a:p>
          <a:r>
            <a:rPr lang="en-US" dirty="0"/>
            <a:t>Review of Software Designs</a:t>
          </a:r>
        </a:p>
      </dgm:t>
    </dgm:pt>
    <dgm:pt modelId="{099C9BD5-8D1E-4FA9-A3DA-A693557EE71C}" type="parTrans" cxnId="{E7A05BAA-2994-422B-AFDA-FE0DB2491972}">
      <dgm:prSet/>
      <dgm:spPr/>
      <dgm:t>
        <a:bodyPr/>
        <a:lstStyle/>
        <a:p>
          <a:endParaRPr lang="en-US"/>
        </a:p>
      </dgm:t>
    </dgm:pt>
    <dgm:pt modelId="{F4F01320-2200-49E1-A975-8698AFF5720E}" type="sibTrans" cxnId="{E7A05BAA-2994-422B-AFDA-FE0DB2491972}">
      <dgm:prSet/>
      <dgm:spPr/>
      <dgm:t>
        <a:bodyPr/>
        <a:lstStyle/>
        <a:p>
          <a:endParaRPr lang="en-US"/>
        </a:p>
      </dgm:t>
    </dgm:pt>
    <dgm:pt modelId="{BC105A76-ABCC-4D8E-98E0-B82E0BE356C7}">
      <dgm:prSet phldrT="[Text]"/>
      <dgm:spPr/>
      <dgm:t>
        <a:bodyPr/>
        <a:lstStyle/>
        <a:p>
          <a:r>
            <a:rPr lang="en-US" dirty="0"/>
            <a:t>Coding</a:t>
          </a:r>
        </a:p>
      </dgm:t>
    </dgm:pt>
    <dgm:pt modelId="{6B2483B8-036A-45EA-B72D-4DD6F88D6D41}" type="parTrans" cxnId="{C52F29C2-55EA-4DF2-A592-006FD094D0DD}">
      <dgm:prSet/>
      <dgm:spPr/>
      <dgm:t>
        <a:bodyPr/>
        <a:lstStyle/>
        <a:p>
          <a:endParaRPr lang="en-US"/>
        </a:p>
      </dgm:t>
    </dgm:pt>
    <dgm:pt modelId="{FC9256B9-A742-4BE9-9C05-F4351761510D}" type="sibTrans" cxnId="{C52F29C2-55EA-4DF2-A592-006FD094D0DD}">
      <dgm:prSet/>
      <dgm:spPr/>
      <dgm:t>
        <a:bodyPr/>
        <a:lstStyle/>
        <a:p>
          <a:endParaRPr lang="en-US"/>
        </a:p>
      </dgm:t>
    </dgm:pt>
    <dgm:pt modelId="{860D1AD8-4314-43B5-8142-D2E0C2493293}">
      <dgm:prSet phldrT="[Text]"/>
      <dgm:spPr/>
      <dgm:t>
        <a:bodyPr/>
        <a:lstStyle/>
        <a:p>
          <a:r>
            <a:rPr lang="en-US" dirty="0"/>
            <a:t>Unit/Component Testing</a:t>
          </a:r>
        </a:p>
      </dgm:t>
    </dgm:pt>
    <dgm:pt modelId="{BBD592A2-219B-4D82-9B89-A93F46024F55}" type="parTrans" cxnId="{5401803A-A083-405A-B4A7-E26C679DB0C0}">
      <dgm:prSet/>
      <dgm:spPr/>
      <dgm:t>
        <a:bodyPr/>
        <a:lstStyle/>
        <a:p>
          <a:endParaRPr lang="en-US"/>
        </a:p>
      </dgm:t>
    </dgm:pt>
    <dgm:pt modelId="{7E56567C-CC6A-4916-BBFA-846683D28315}" type="sibTrans" cxnId="{5401803A-A083-405A-B4A7-E26C679DB0C0}">
      <dgm:prSet/>
      <dgm:spPr/>
      <dgm:t>
        <a:bodyPr/>
        <a:lstStyle/>
        <a:p>
          <a:endParaRPr lang="en-US"/>
        </a:p>
      </dgm:t>
    </dgm:pt>
    <dgm:pt modelId="{95E7489A-DDB1-491D-9A70-F9995B39AC60}">
      <dgm:prSet phldrT="[Text]"/>
      <dgm:spPr/>
      <dgm:t>
        <a:bodyPr/>
        <a:lstStyle/>
        <a:p>
          <a:r>
            <a:rPr lang="en-US" dirty="0"/>
            <a:t>System Test Case Writing</a:t>
          </a:r>
        </a:p>
      </dgm:t>
    </dgm:pt>
    <dgm:pt modelId="{DCE2FFE0-DC2A-4BDF-9529-671C8D9467B6}" type="parTrans" cxnId="{919DBCCB-6102-4C66-8A0B-A66490AF0833}">
      <dgm:prSet/>
      <dgm:spPr/>
      <dgm:t>
        <a:bodyPr/>
        <a:lstStyle/>
        <a:p>
          <a:endParaRPr lang="en-US"/>
        </a:p>
      </dgm:t>
    </dgm:pt>
    <dgm:pt modelId="{6C921F0B-0ABA-4042-A5DD-D9F21B2B791D}" type="sibTrans" cxnId="{919DBCCB-6102-4C66-8A0B-A66490AF0833}">
      <dgm:prSet/>
      <dgm:spPr/>
      <dgm:t>
        <a:bodyPr/>
        <a:lstStyle/>
        <a:p>
          <a:endParaRPr lang="en-US"/>
        </a:p>
      </dgm:t>
    </dgm:pt>
    <dgm:pt modelId="{3A972208-D906-4EA3-B5E9-4E8BFEC52670}">
      <dgm:prSet phldrT="[Text]"/>
      <dgm:spPr/>
      <dgm:t>
        <a:bodyPr/>
        <a:lstStyle/>
        <a:p>
          <a:r>
            <a:rPr lang="en-US" dirty="0"/>
            <a:t>Testing</a:t>
          </a:r>
        </a:p>
      </dgm:t>
    </dgm:pt>
    <dgm:pt modelId="{4BB0BBE0-4271-48CE-B919-20D90313D4DC}" type="parTrans" cxnId="{ED024789-1BDE-4B76-A3AD-597C74E83AFA}">
      <dgm:prSet/>
      <dgm:spPr/>
      <dgm:t>
        <a:bodyPr/>
        <a:lstStyle/>
        <a:p>
          <a:endParaRPr lang="en-US"/>
        </a:p>
      </dgm:t>
    </dgm:pt>
    <dgm:pt modelId="{B7087837-40CA-43F7-B12F-1D32C26CC7A2}" type="sibTrans" cxnId="{ED024789-1BDE-4B76-A3AD-597C74E83AFA}">
      <dgm:prSet/>
      <dgm:spPr/>
      <dgm:t>
        <a:bodyPr/>
        <a:lstStyle/>
        <a:p>
          <a:endParaRPr lang="en-US"/>
        </a:p>
      </dgm:t>
    </dgm:pt>
    <dgm:pt modelId="{E5E44EF1-846F-4C9B-8B51-7ACB2E3EBFD1}">
      <dgm:prSet/>
      <dgm:spPr/>
      <dgm:t>
        <a:bodyPr/>
        <a:lstStyle/>
        <a:p>
          <a:r>
            <a:rPr lang="en-US" dirty="0"/>
            <a:t>Test Execution</a:t>
          </a:r>
        </a:p>
      </dgm:t>
    </dgm:pt>
    <dgm:pt modelId="{16B5F2AD-CE78-4CCC-82DA-50317AB9BBD4}" type="parTrans" cxnId="{0B52D315-97AF-4137-830B-FB63063BF021}">
      <dgm:prSet/>
      <dgm:spPr/>
      <dgm:t>
        <a:bodyPr/>
        <a:lstStyle/>
        <a:p>
          <a:endParaRPr lang="en-US"/>
        </a:p>
      </dgm:t>
    </dgm:pt>
    <dgm:pt modelId="{ADC5C4D0-E65D-453D-AB09-0DA7ADE9524F}" type="sibTrans" cxnId="{0B52D315-97AF-4137-830B-FB63063BF021}">
      <dgm:prSet/>
      <dgm:spPr/>
      <dgm:t>
        <a:bodyPr/>
        <a:lstStyle/>
        <a:p>
          <a:endParaRPr lang="en-US"/>
        </a:p>
      </dgm:t>
    </dgm:pt>
    <dgm:pt modelId="{57BF8C5A-4A32-40F9-9EE8-ABD18D142962}">
      <dgm:prSet/>
      <dgm:spPr/>
      <dgm:t>
        <a:bodyPr/>
        <a:lstStyle/>
        <a:p>
          <a:r>
            <a:rPr lang="en-US" dirty="0"/>
            <a:t>Non-Functional Testing</a:t>
          </a:r>
        </a:p>
      </dgm:t>
    </dgm:pt>
    <dgm:pt modelId="{53C767B2-7880-46C5-9AD8-9CE46E913056}" type="parTrans" cxnId="{8D4D1161-D86D-4295-8426-A108CCA26607}">
      <dgm:prSet/>
      <dgm:spPr/>
      <dgm:t>
        <a:bodyPr/>
        <a:lstStyle/>
        <a:p>
          <a:endParaRPr lang="en-US"/>
        </a:p>
      </dgm:t>
    </dgm:pt>
    <dgm:pt modelId="{87844F15-32B9-4CE8-8669-5FF825297EFF}" type="sibTrans" cxnId="{8D4D1161-D86D-4295-8426-A108CCA26607}">
      <dgm:prSet/>
      <dgm:spPr/>
      <dgm:t>
        <a:bodyPr/>
        <a:lstStyle/>
        <a:p>
          <a:endParaRPr lang="en-US"/>
        </a:p>
      </dgm:t>
    </dgm:pt>
    <dgm:pt modelId="{325CD6B2-77F3-4D59-93E2-EB82FEC3CC1C}">
      <dgm:prSet phldrT="[Text]"/>
      <dgm:spPr/>
      <dgm:t>
        <a:bodyPr/>
        <a:lstStyle/>
        <a:p>
          <a:r>
            <a:rPr lang="en-US" dirty="0"/>
            <a:t>Maintenance</a:t>
          </a:r>
        </a:p>
      </dgm:t>
    </dgm:pt>
    <dgm:pt modelId="{F39F8951-BCB8-4154-853B-A90546739325}" type="parTrans" cxnId="{23F98B5C-6159-47B2-8A3F-3A1218802F01}">
      <dgm:prSet/>
      <dgm:spPr/>
      <dgm:t>
        <a:bodyPr/>
        <a:lstStyle/>
        <a:p>
          <a:endParaRPr lang="en-US"/>
        </a:p>
      </dgm:t>
    </dgm:pt>
    <dgm:pt modelId="{2514BC95-B38F-4CAA-B14F-4D09FC7CFE8A}" type="sibTrans" cxnId="{23F98B5C-6159-47B2-8A3F-3A1218802F01}">
      <dgm:prSet/>
      <dgm:spPr/>
      <dgm:t>
        <a:bodyPr/>
        <a:lstStyle/>
        <a:p>
          <a:endParaRPr lang="en-US"/>
        </a:p>
      </dgm:t>
    </dgm:pt>
    <dgm:pt modelId="{9CDCEDBF-147C-4113-8DC5-F60309E1F512}">
      <dgm:prSet/>
      <dgm:spPr/>
      <dgm:t>
        <a:bodyPr/>
        <a:lstStyle/>
        <a:p>
          <a:r>
            <a:rPr lang="en-US" dirty="0"/>
            <a:t>Regression Tests (Manual/Automation)</a:t>
          </a:r>
        </a:p>
      </dgm:t>
    </dgm:pt>
    <dgm:pt modelId="{E9F26DDC-E8E8-49DA-B1CF-4FA177378BBA}" type="parTrans" cxnId="{FA3F8D36-616A-4E83-83EE-6022FAAD0D78}">
      <dgm:prSet/>
      <dgm:spPr/>
      <dgm:t>
        <a:bodyPr/>
        <a:lstStyle/>
        <a:p>
          <a:endParaRPr lang="en-US"/>
        </a:p>
      </dgm:t>
    </dgm:pt>
    <dgm:pt modelId="{BF3F192E-B0F8-4BED-B34F-1C65B17E6CED}" type="sibTrans" cxnId="{FA3F8D36-616A-4E83-83EE-6022FAAD0D78}">
      <dgm:prSet/>
      <dgm:spPr/>
      <dgm:t>
        <a:bodyPr/>
        <a:lstStyle/>
        <a:p>
          <a:endParaRPr lang="en-US"/>
        </a:p>
      </dgm:t>
    </dgm:pt>
    <dgm:pt modelId="{305E6A00-11CC-4E28-9C8A-7F15D32D723A}" type="pres">
      <dgm:prSet presAssocID="{61861AFE-B0B8-4FAF-8146-70AA1797F9D2}" presName="rootnode" presStyleCnt="0">
        <dgm:presLayoutVars>
          <dgm:chMax/>
          <dgm:chPref/>
          <dgm:dir/>
          <dgm:animLvl val="lvl"/>
        </dgm:presLayoutVars>
      </dgm:prSet>
      <dgm:spPr/>
    </dgm:pt>
    <dgm:pt modelId="{6AB72AF5-33F3-45F5-873E-9120E2EB3898}" type="pres">
      <dgm:prSet presAssocID="{AD0ED0F7-2116-432E-915E-A07F2FF289FD}" presName="composite" presStyleCnt="0"/>
      <dgm:spPr/>
    </dgm:pt>
    <dgm:pt modelId="{B507F50B-CE02-48C6-9BF9-BA301BA102EB}" type="pres">
      <dgm:prSet presAssocID="{AD0ED0F7-2116-432E-915E-A07F2FF289FD}" presName="LShape" presStyleLbl="alignNode1" presStyleIdx="0" presStyleCnt="9"/>
      <dgm:spPr/>
    </dgm:pt>
    <dgm:pt modelId="{7DC52582-E06F-46EB-89C2-70F94B900EA9}" type="pres">
      <dgm:prSet presAssocID="{AD0ED0F7-2116-432E-915E-A07F2FF289FD}" presName="ParentText" presStyleLbl="revTx" presStyleIdx="0" presStyleCnt="5">
        <dgm:presLayoutVars>
          <dgm:chMax val="0"/>
          <dgm:chPref val="0"/>
          <dgm:bulletEnabled val="1"/>
        </dgm:presLayoutVars>
      </dgm:prSet>
      <dgm:spPr/>
    </dgm:pt>
    <dgm:pt modelId="{A6DCDF33-B55B-4126-80D8-E46BDD146713}" type="pres">
      <dgm:prSet presAssocID="{AD0ED0F7-2116-432E-915E-A07F2FF289FD}" presName="Triangle" presStyleLbl="alignNode1" presStyleIdx="1" presStyleCnt="9"/>
      <dgm:spPr/>
    </dgm:pt>
    <dgm:pt modelId="{E9BA22FD-5919-406E-AD85-1C5259BFC8F8}" type="pres">
      <dgm:prSet presAssocID="{ED273AA4-FA9D-46DB-973C-04663511537F}" presName="sibTrans" presStyleCnt="0"/>
      <dgm:spPr/>
    </dgm:pt>
    <dgm:pt modelId="{17CAF6FA-3332-4080-BB87-64AE233B614A}" type="pres">
      <dgm:prSet presAssocID="{ED273AA4-FA9D-46DB-973C-04663511537F}" presName="space" presStyleCnt="0"/>
      <dgm:spPr/>
    </dgm:pt>
    <dgm:pt modelId="{FC065C5B-28D1-46BE-8F99-19CB9064938E}" type="pres">
      <dgm:prSet presAssocID="{37FC3D28-96D6-49D7-A119-2C4C59457D5F}" presName="composite" presStyleCnt="0"/>
      <dgm:spPr/>
    </dgm:pt>
    <dgm:pt modelId="{75EDAEC8-E96E-4471-A511-5B983E9E4A41}" type="pres">
      <dgm:prSet presAssocID="{37FC3D28-96D6-49D7-A119-2C4C59457D5F}" presName="LShape" presStyleLbl="alignNode1" presStyleIdx="2" presStyleCnt="9"/>
      <dgm:spPr/>
    </dgm:pt>
    <dgm:pt modelId="{C84177DB-5FE9-4A31-9E5F-920788263FF4}" type="pres">
      <dgm:prSet presAssocID="{37FC3D28-96D6-49D7-A119-2C4C59457D5F}" presName="ParentText" presStyleLbl="revTx" presStyleIdx="1" presStyleCnt="5">
        <dgm:presLayoutVars>
          <dgm:chMax val="0"/>
          <dgm:chPref val="0"/>
          <dgm:bulletEnabled val="1"/>
        </dgm:presLayoutVars>
      </dgm:prSet>
      <dgm:spPr/>
    </dgm:pt>
    <dgm:pt modelId="{73444188-D827-4633-9447-94699354E1E2}" type="pres">
      <dgm:prSet presAssocID="{37FC3D28-96D6-49D7-A119-2C4C59457D5F}" presName="Triangle" presStyleLbl="alignNode1" presStyleIdx="3" presStyleCnt="9"/>
      <dgm:spPr/>
    </dgm:pt>
    <dgm:pt modelId="{D7D72FDE-53E0-4699-8379-ACC4FA374273}" type="pres">
      <dgm:prSet presAssocID="{BE3CC84B-F62A-4150-A133-CAB2A6ED2F88}" presName="sibTrans" presStyleCnt="0"/>
      <dgm:spPr/>
    </dgm:pt>
    <dgm:pt modelId="{6F82C886-CD66-41C1-8806-871B9E83C08A}" type="pres">
      <dgm:prSet presAssocID="{BE3CC84B-F62A-4150-A133-CAB2A6ED2F88}" presName="space" presStyleCnt="0"/>
      <dgm:spPr/>
    </dgm:pt>
    <dgm:pt modelId="{71DA73E5-8B0B-4688-8558-A71F97AA598D}" type="pres">
      <dgm:prSet presAssocID="{BC105A76-ABCC-4D8E-98E0-B82E0BE356C7}" presName="composite" presStyleCnt="0"/>
      <dgm:spPr/>
    </dgm:pt>
    <dgm:pt modelId="{4E67DAB4-D75E-4BA4-A34E-0A4C62DF72CD}" type="pres">
      <dgm:prSet presAssocID="{BC105A76-ABCC-4D8E-98E0-B82E0BE356C7}" presName="LShape" presStyleLbl="alignNode1" presStyleIdx="4" presStyleCnt="9"/>
      <dgm:spPr/>
    </dgm:pt>
    <dgm:pt modelId="{5B9C5F9C-E44F-4E37-9B48-A80D9D02D844}" type="pres">
      <dgm:prSet presAssocID="{BC105A76-ABCC-4D8E-98E0-B82E0BE356C7}" presName="ParentText" presStyleLbl="revTx" presStyleIdx="2" presStyleCnt="5">
        <dgm:presLayoutVars>
          <dgm:chMax val="0"/>
          <dgm:chPref val="0"/>
          <dgm:bulletEnabled val="1"/>
        </dgm:presLayoutVars>
      </dgm:prSet>
      <dgm:spPr/>
    </dgm:pt>
    <dgm:pt modelId="{078301D6-415F-4F8D-B4AF-9224DB2C86ED}" type="pres">
      <dgm:prSet presAssocID="{BC105A76-ABCC-4D8E-98E0-B82E0BE356C7}" presName="Triangle" presStyleLbl="alignNode1" presStyleIdx="5" presStyleCnt="9"/>
      <dgm:spPr/>
    </dgm:pt>
    <dgm:pt modelId="{9314A7CA-0D10-46BE-9BE7-8202E1063D3E}" type="pres">
      <dgm:prSet presAssocID="{FC9256B9-A742-4BE9-9C05-F4351761510D}" presName="sibTrans" presStyleCnt="0"/>
      <dgm:spPr/>
    </dgm:pt>
    <dgm:pt modelId="{7EFFA1CF-C7DB-4A49-B4B5-E38AB8DFB676}" type="pres">
      <dgm:prSet presAssocID="{FC9256B9-A742-4BE9-9C05-F4351761510D}" presName="space" presStyleCnt="0"/>
      <dgm:spPr/>
    </dgm:pt>
    <dgm:pt modelId="{1FD9170D-C497-47B1-83FB-05B052FCFB61}" type="pres">
      <dgm:prSet presAssocID="{3A972208-D906-4EA3-B5E9-4E8BFEC52670}" presName="composite" presStyleCnt="0"/>
      <dgm:spPr/>
    </dgm:pt>
    <dgm:pt modelId="{9382DCE8-02B2-4824-B543-04C082A1E153}" type="pres">
      <dgm:prSet presAssocID="{3A972208-D906-4EA3-B5E9-4E8BFEC52670}" presName="LShape" presStyleLbl="alignNode1" presStyleIdx="6" presStyleCnt="9"/>
      <dgm:spPr/>
    </dgm:pt>
    <dgm:pt modelId="{76E343AF-8F66-4876-B32D-9F193A8DDCD2}" type="pres">
      <dgm:prSet presAssocID="{3A972208-D906-4EA3-B5E9-4E8BFEC52670}" presName="ParentText" presStyleLbl="revTx" presStyleIdx="3" presStyleCnt="5">
        <dgm:presLayoutVars>
          <dgm:chMax val="0"/>
          <dgm:chPref val="0"/>
          <dgm:bulletEnabled val="1"/>
        </dgm:presLayoutVars>
      </dgm:prSet>
      <dgm:spPr/>
    </dgm:pt>
    <dgm:pt modelId="{857350BE-AFBD-454B-83FA-D5C26F2D8089}" type="pres">
      <dgm:prSet presAssocID="{3A972208-D906-4EA3-B5E9-4E8BFEC52670}" presName="Triangle" presStyleLbl="alignNode1" presStyleIdx="7" presStyleCnt="9"/>
      <dgm:spPr/>
    </dgm:pt>
    <dgm:pt modelId="{E816C029-ED09-449D-83FA-102660D2FC55}" type="pres">
      <dgm:prSet presAssocID="{B7087837-40CA-43F7-B12F-1D32C26CC7A2}" presName="sibTrans" presStyleCnt="0"/>
      <dgm:spPr/>
    </dgm:pt>
    <dgm:pt modelId="{FA01186E-BFDD-4462-8381-3C038852E42F}" type="pres">
      <dgm:prSet presAssocID="{B7087837-40CA-43F7-B12F-1D32C26CC7A2}" presName="space" presStyleCnt="0"/>
      <dgm:spPr/>
    </dgm:pt>
    <dgm:pt modelId="{295D1A5B-3542-433D-8C3D-1D8761C4538A}" type="pres">
      <dgm:prSet presAssocID="{325CD6B2-77F3-4D59-93E2-EB82FEC3CC1C}" presName="composite" presStyleCnt="0"/>
      <dgm:spPr/>
    </dgm:pt>
    <dgm:pt modelId="{D971ECDA-52D3-43DD-86AE-C3B9DFB8EE94}" type="pres">
      <dgm:prSet presAssocID="{325CD6B2-77F3-4D59-93E2-EB82FEC3CC1C}" presName="LShape" presStyleLbl="alignNode1" presStyleIdx="8" presStyleCnt="9"/>
      <dgm:spPr/>
    </dgm:pt>
    <dgm:pt modelId="{0F06808C-1FC5-4476-B8D8-90ED56BC5BF5}" type="pres">
      <dgm:prSet presAssocID="{325CD6B2-77F3-4D59-93E2-EB82FEC3CC1C}" presName="ParentText" presStyleLbl="revTx" presStyleIdx="4" presStyleCnt="5">
        <dgm:presLayoutVars>
          <dgm:chMax val="0"/>
          <dgm:chPref val="0"/>
          <dgm:bulletEnabled val="1"/>
        </dgm:presLayoutVars>
      </dgm:prSet>
      <dgm:spPr/>
    </dgm:pt>
  </dgm:ptLst>
  <dgm:cxnLst>
    <dgm:cxn modelId="{0B52D315-97AF-4137-830B-FB63063BF021}" srcId="{3A972208-D906-4EA3-B5E9-4E8BFEC52670}" destId="{E5E44EF1-846F-4C9B-8B51-7ACB2E3EBFD1}" srcOrd="0" destOrd="0" parTransId="{16B5F2AD-CE78-4CCC-82DA-50317AB9BBD4}" sibTransId="{ADC5C4D0-E65D-453D-AB09-0DA7ADE9524F}"/>
    <dgm:cxn modelId="{C6A77E18-16DF-4853-831D-D41A8409DDAA}" type="presOf" srcId="{57BF8C5A-4A32-40F9-9EE8-ABD18D142962}" destId="{76E343AF-8F66-4876-B32D-9F193A8DDCD2}" srcOrd="0" destOrd="2" presId="urn:microsoft.com/office/officeart/2009/3/layout/StepUpProcess"/>
    <dgm:cxn modelId="{4ACE261E-6B0F-4456-9F18-A5830A246FBA}" srcId="{61861AFE-B0B8-4FAF-8146-70AA1797F9D2}" destId="{37FC3D28-96D6-49D7-A119-2C4C59457D5F}" srcOrd="1" destOrd="0" parTransId="{F16C29B9-9E88-474C-8EF9-A97D24BA2F90}" sibTransId="{BE3CC84B-F62A-4150-A133-CAB2A6ED2F88}"/>
    <dgm:cxn modelId="{FA3F8D36-616A-4E83-83EE-6022FAAD0D78}" srcId="{325CD6B2-77F3-4D59-93E2-EB82FEC3CC1C}" destId="{9CDCEDBF-147C-4113-8DC5-F60309E1F512}" srcOrd="0" destOrd="0" parTransId="{E9F26DDC-E8E8-49DA-B1CF-4FA177378BBA}" sibTransId="{BF3F192E-B0F8-4BED-B34F-1C65B17E6CED}"/>
    <dgm:cxn modelId="{03C5043A-F85A-42E2-AFDF-998D4CBFED8D}" type="presOf" srcId="{860D1AD8-4314-43B5-8142-D2E0C2493293}" destId="{5B9C5F9C-E44F-4E37-9B48-A80D9D02D844}" srcOrd="0" destOrd="1" presId="urn:microsoft.com/office/officeart/2009/3/layout/StepUpProcess"/>
    <dgm:cxn modelId="{5401803A-A083-405A-B4A7-E26C679DB0C0}" srcId="{BC105A76-ABCC-4D8E-98E0-B82E0BE356C7}" destId="{860D1AD8-4314-43B5-8142-D2E0C2493293}" srcOrd="0" destOrd="0" parTransId="{BBD592A2-219B-4D82-9B89-A93F46024F55}" sibTransId="{7E56567C-CC6A-4916-BBFA-846683D28315}"/>
    <dgm:cxn modelId="{FB2D943C-2ADA-4D3C-9482-3AA7EC9A3F1B}" type="presOf" srcId="{3A972208-D906-4EA3-B5E9-4E8BFEC52670}" destId="{76E343AF-8F66-4876-B32D-9F193A8DDCD2}" srcOrd="0" destOrd="0" presId="urn:microsoft.com/office/officeart/2009/3/layout/StepUpProcess"/>
    <dgm:cxn modelId="{23F98B5C-6159-47B2-8A3F-3A1218802F01}" srcId="{61861AFE-B0B8-4FAF-8146-70AA1797F9D2}" destId="{325CD6B2-77F3-4D59-93E2-EB82FEC3CC1C}" srcOrd="4" destOrd="0" parTransId="{F39F8951-BCB8-4154-853B-A90546739325}" sibTransId="{2514BC95-B38F-4CAA-B14F-4D09FC7CFE8A}"/>
    <dgm:cxn modelId="{8D4D1161-D86D-4295-8426-A108CCA26607}" srcId="{3A972208-D906-4EA3-B5E9-4E8BFEC52670}" destId="{57BF8C5A-4A32-40F9-9EE8-ABD18D142962}" srcOrd="1" destOrd="0" parTransId="{53C767B2-7880-46C5-9AD8-9CE46E913056}" sibTransId="{87844F15-32B9-4CE8-8669-5FF825297EFF}"/>
    <dgm:cxn modelId="{F580484C-C68F-4780-BADB-FA9C40442D25}" type="presOf" srcId="{2F34B793-EF16-4DBA-A695-6FD6CC134F21}" destId="{7DC52582-E06F-46EB-89C2-70F94B900EA9}" srcOrd="0" destOrd="1" presId="urn:microsoft.com/office/officeart/2009/3/layout/StepUpProcess"/>
    <dgm:cxn modelId="{5FB2F04C-A0C7-4DD4-A7D9-84AD79D267EE}" type="presOf" srcId="{61861AFE-B0B8-4FAF-8146-70AA1797F9D2}" destId="{305E6A00-11CC-4E28-9C8A-7F15D32D723A}" srcOrd="0" destOrd="0" presId="urn:microsoft.com/office/officeart/2009/3/layout/StepUpProcess"/>
    <dgm:cxn modelId="{8F0ED270-30EC-4AA1-B89D-E6E1768C6715}" type="presOf" srcId="{AD0ED0F7-2116-432E-915E-A07F2FF289FD}" destId="{7DC52582-E06F-46EB-89C2-70F94B900EA9}" srcOrd="0" destOrd="0" presId="urn:microsoft.com/office/officeart/2009/3/layout/StepUpProcess"/>
    <dgm:cxn modelId="{9E4FAE72-679D-4F75-ABEE-BB3C2B26A64B}" type="presOf" srcId="{BC105A76-ABCC-4D8E-98E0-B82E0BE356C7}" destId="{5B9C5F9C-E44F-4E37-9B48-A80D9D02D844}" srcOrd="0" destOrd="0" presId="urn:microsoft.com/office/officeart/2009/3/layout/StepUpProcess"/>
    <dgm:cxn modelId="{5A909356-9F40-4BDA-B873-67B029F5A75F}" type="presOf" srcId="{9CDCEDBF-147C-4113-8DC5-F60309E1F512}" destId="{0F06808C-1FC5-4476-B8D8-90ED56BC5BF5}" srcOrd="0" destOrd="1" presId="urn:microsoft.com/office/officeart/2009/3/layout/StepUpProcess"/>
    <dgm:cxn modelId="{DADAD556-B12D-4113-A006-2B65588F3215}" type="presOf" srcId="{37FC3D28-96D6-49D7-A119-2C4C59457D5F}" destId="{C84177DB-5FE9-4A31-9E5F-920788263FF4}" srcOrd="0" destOrd="0" presId="urn:microsoft.com/office/officeart/2009/3/layout/StepUpProcess"/>
    <dgm:cxn modelId="{ED024789-1BDE-4B76-A3AD-597C74E83AFA}" srcId="{61861AFE-B0B8-4FAF-8146-70AA1797F9D2}" destId="{3A972208-D906-4EA3-B5E9-4E8BFEC52670}" srcOrd="3" destOrd="0" parTransId="{4BB0BBE0-4271-48CE-B919-20D90313D4DC}" sibTransId="{B7087837-40CA-43F7-B12F-1D32C26CC7A2}"/>
    <dgm:cxn modelId="{81A8D68F-9C00-4406-9506-40329E5E7B69}" srcId="{AD0ED0F7-2116-432E-915E-A07F2FF289FD}" destId="{2F34B793-EF16-4DBA-A695-6FD6CC134F21}" srcOrd="0" destOrd="0" parTransId="{74DFDC67-652B-423E-900F-56811FFADC98}" sibTransId="{A977C1F4-8A23-4247-A3F1-A152F7D40946}"/>
    <dgm:cxn modelId="{E7A05BAA-2994-422B-AFDA-FE0DB2491972}" srcId="{37FC3D28-96D6-49D7-A119-2C4C59457D5F}" destId="{5A7140F5-E459-4BAA-9BCC-E6143662D82B}" srcOrd="0" destOrd="0" parTransId="{099C9BD5-8D1E-4FA9-A3DA-A693557EE71C}" sibTransId="{F4F01320-2200-49E1-A975-8698AFF5720E}"/>
    <dgm:cxn modelId="{1EEB31C1-CB38-420B-8ED6-E6FA3F2B3CAC}" type="presOf" srcId="{325CD6B2-77F3-4D59-93E2-EB82FEC3CC1C}" destId="{0F06808C-1FC5-4476-B8D8-90ED56BC5BF5}" srcOrd="0" destOrd="0" presId="urn:microsoft.com/office/officeart/2009/3/layout/StepUpProcess"/>
    <dgm:cxn modelId="{C52F29C2-55EA-4DF2-A592-006FD094D0DD}" srcId="{61861AFE-B0B8-4FAF-8146-70AA1797F9D2}" destId="{BC105A76-ABCC-4D8E-98E0-B82E0BE356C7}" srcOrd="2" destOrd="0" parTransId="{6B2483B8-036A-45EA-B72D-4DD6F88D6D41}" sibTransId="{FC9256B9-A742-4BE9-9C05-F4351761510D}"/>
    <dgm:cxn modelId="{919DBCCB-6102-4C66-8A0B-A66490AF0833}" srcId="{BC105A76-ABCC-4D8E-98E0-B82E0BE356C7}" destId="{95E7489A-DDB1-491D-9A70-F9995B39AC60}" srcOrd="1" destOrd="0" parTransId="{DCE2FFE0-DC2A-4BDF-9529-671C8D9467B6}" sibTransId="{6C921F0B-0ABA-4042-A5DD-D9F21B2B791D}"/>
    <dgm:cxn modelId="{2C7286D5-0FFF-4038-967B-ED05FDE4D0C5}" srcId="{61861AFE-B0B8-4FAF-8146-70AA1797F9D2}" destId="{AD0ED0F7-2116-432E-915E-A07F2FF289FD}" srcOrd="0" destOrd="0" parTransId="{9FB8D2EC-4ED7-407C-8797-FCDF67839975}" sibTransId="{ED273AA4-FA9D-46DB-973C-04663511537F}"/>
    <dgm:cxn modelId="{D47E5FF0-F5D2-4940-8EA4-220EB3C45AAC}" type="presOf" srcId="{E5E44EF1-846F-4C9B-8B51-7ACB2E3EBFD1}" destId="{76E343AF-8F66-4876-B32D-9F193A8DDCD2}" srcOrd="0" destOrd="1" presId="urn:microsoft.com/office/officeart/2009/3/layout/StepUpProcess"/>
    <dgm:cxn modelId="{F13008F3-5E3B-484E-9C49-69DB75AEEF47}" type="presOf" srcId="{95E7489A-DDB1-491D-9A70-F9995B39AC60}" destId="{5B9C5F9C-E44F-4E37-9B48-A80D9D02D844}" srcOrd="0" destOrd="2" presId="urn:microsoft.com/office/officeart/2009/3/layout/StepUpProcess"/>
    <dgm:cxn modelId="{B1C3C4F5-549B-48C5-B009-85F1208C93BA}" type="presOf" srcId="{5A7140F5-E459-4BAA-9BCC-E6143662D82B}" destId="{C84177DB-5FE9-4A31-9E5F-920788263FF4}" srcOrd="0" destOrd="1" presId="urn:microsoft.com/office/officeart/2009/3/layout/StepUpProcess"/>
    <dgm:cxn modelId="{AAD8187C-2BD9-4C00-9802-671F98D547AF}" type="presParOf" srcId="{305E6A00-11CC-4E28-9C8A-7F15D32D723A}" destId="{6AB72AF5-33F3-45F5-873E-9120E2EB3898}" srcOrd="0" destOrd="0" presId="urn:microsoft.com/office/officeart/2009/3/layout/StepUpProcess"/>
    <dgm:cxn modelId="{B966DB67-F781-4FDB-8F9B-B53483229F44}" type="presParOf" srcId="{6AB72AF5-33F3-45F5-873E-9120E2EB3898}" destId="{B507F50B-CE02-48C6-9BF9-BA301BA102EB}" srcOrd="0" destOrd="0" presId="urn:microsoft.com/office/officeart/2009/3/layout/StepUpProcess"/>
    <dgm:cxn modelId="{3274B1B9-8334-4FFA-9A43-4EB460EE1958}" type="presParOf" srcId="{6AB72AF5-33F3-45F5-873E-9120E2EB3898}" destId="{7DC52582-E06F-46EB-89C2-70F94B900EA9}" srcOrd="1" destOrd="0" presId="urn:microsoft.com/office/officeart/2009/3/layout/StepUpProcess"/>
    <dgm:cxn modelId="{3CE3963A-DAE6-4C77-B7B9-CD2EB4B6DF90}" type="presParOf" srcId="{6AB72AF5-33F3-45F5-873E-9120E2EB3898}" destId="{A6DCDF33-B55B-4126-80D8-E46BDD146713}" srcOrd="2" destOrd="0" presId="urn:microsoft.com/office/officeart/2009/3/layout/StepUpProcess"/>
    <dgm:cxn modelId="{4F47F644-44AA-40A8-B4ED-B79E69AA3658}" type="presParOf" srcId="{305E6A00-11CC-4E28-9C8A-7F15D32D723A}" destId="{E9BA22FD-5919-406E-AD85-1C5259BFC8F8}" srcOrd="1" destOrd="0" presId="urn:microsoft.com/office/officeart/2009/3/layout/StepUpProcess"/>
    <dgm:cxn modelId="{DD182979-3FBB-4C7F-BE00-560D087916C9}" type="presParOf" srcId="{E9BA22FD-5919-406E-AD85-1C5259BFC8F8}" destId="{17CAF6FA-3332-4080-BB87-64AE233B614A}" srcOrd="0" destOrd="0" presId="urn:microsoft.com/office/officeart/2009/3/layout/StepUpProcess"/>
    <dgm:cxn modelId="{BE7B69C4-BF4C-4E50-A825-B6450B504C8F}" type="presParOf" srcId="{305E6A00-11CC-4E28-9C8A-7F15D32D723A}" destId="{FC065C5B-28D1-46BE-8F99-19CB9064938E}" srcOrd="2" destOrd="0" presId="urn:microsoft.com/office/officeart/2009/3/layout/StepUpProcess"/>
    <dgm:cxn modelId="{5DC334CC-0672-4B6E-852A-C70509F2220B}" type="presParOf" srcId="{FC065C5B-28D1-46BE-8F99-19CB9064938E}" destId="{75EDAEC8-E96E-4471-A511-5B983E9E4A41}" srcOrd="0" destOrd="0" presId="urn:microsoft.com/office/officeart/2009/3/layout/StepUpProcess"/>
    <dgm:cxn modelId="{C7BED9D8-A72D-4141-93D6-A3493E0FC70E}" type="presParOf" srcId="{FC065C5B-28D1-46BE-8F99-19CB9064938E}" destId="{C84177DB-5FE9-4A31-9E5F-920788263FF4}" srcOrd="1" destOrd="0" presId="urn:microsoft.com/office/officeart/2009/3/layout/StepUpProcess"/>
    <dgm:cxn modelId="{83541FA0-7162-4755-B5C9-A62A0F1F02A4}" type="presParOf" srcId="{FC065C5B-28D1-46BE-8F99-19CB9064938E}" destId="{73444188-D827-4633-9447-94699354E1E2}" srcOrd="2" destOrd="0" presId="urn:microsoft.com/office/officeart/2009/3/layout/StepUpProcess"/>
    <dgm:cxn modelId="{AB8CBEC6-DE74-40CD-8650-7E06AC3510B4}" type="presParOf" srcId="{305E6A00-11CC-4E28-9C8A-7F15D32D723A}" destId="{D7D72FDE-53E0-4699-8379-ACC4FA374273}" srcOrd="3" destOrd="0" presId="urn:microsoft.com/office/officeart/2009/3/layout/StepUpProcess"/>
    <dgm:cxn modelId="{4FB8A0A8-F51C-4F78-9BD2-C7DEABF40F52}" type="presParOf" srcId="{D7D72FDE-53E0-4699-8379-ACC4FA374273}" destId="{6F82C886-CD66-41C1-8806-871B9E83C08A}" srcOrd="0" destOrd="0" presId="urn:microsoft.com/office/officeart/2009/3/layout/StepUpProcess"/>
    <dgm:cxn modelId="{C8D8532A-D869-4399-9A27-E79CBE4C6EA3}" type="presParOf" srcId="{305E6A00-11CC-4E28-9C8A-7F15D32D723A}" destId="{71DA73E5-8B0B-4688-8558-A71F97AA598D}" srcOrd="4" destOrd="0" presId="urn:microsoft.com/office/officeart/2009/3/layout/StepUpProcess"/>
    <dgm:cxn modelId="{E0CA6736-A66F-440A-B3BB-4A39E12C0862}" type="presParOf" srcId="{71DA73E5-8B0B-4688-8558-A71F97AA598D}" destId="{4E67DAB4-D75E-4BA4-A34E-0A4C62DF72CD}" srcOrd="0" destOrd="0" presId="urn:microsoft.com/office/officeart/2009/3/layout/StepUpProcess"/>
    <dgm:cxn modelId="{8E608E9D-C282-4336-8DE2-03DF859EDC87}" type="presParOf" srcId="{71DA73E5-8B0B-4688-8558-A71F97AA598D}" destId="{5B9C5F9C-E44F-4E37-9B48-A80D9D02D844}" srcOrd="1" destOrd="0" presId="urn:microsoft.com/office/officeart/2009/3/layout/StepUpProcess"/>
    <dgm:cxn modelId="{A0381511-1509-403C-881A-0A1F2A1DFCC1}" type="presParOf" srcId="{71DA73E5-8B0B-4688-8558-A71F97AA598D}" destId="{078301D6-415F-4F8D-B4AF-9224DB2C86ED}" srcOrd="2" destOrd="0" presId="urn:microsoft.com/office/officeart/2009/3/layout/StepUpProcess"/>
    <dgm:cxn modelId="{26DAC870-8511-4D1C-A84E-8BE326B55E1A}" type="presParOf" srcId="{305E6A00-11CC-4E28-9C8A-7F15D32D723A}" destId="{9314A7CA-0D10-46BE-9BE7-8202E1063D3E}" srcOrd="5" destOrd="0" presId="urn:microsoft.com/office/officeart/2009/3/layout/StepUpProcess"/>
    <dgm:cxn modelId="{332186DC-1CFF-4983-BC4F-51BAB42F8A13}" type="presParOf" srcId="{9314A7CA-0D10-46BE-9BE7-8202E1063D3E}" destId="{7EFFA1CF-C7DB-4A49-B4B5-E38AB8DFB676}" srcOrd="0" destOrd="0" presId="urn:microsoft.com/office/officeart/2009/3/layout/StepUpProcess"/>
    <dgm:cxn modelId="{E2914021-3EE1-4711-95E3-2F6F9FED7AAB}" type="presParOf" srcId="{305E6A00-11CC-4E28-9C8A-7F15D32D723A}" destId="{1FD9170D-C497-47B1-83FB-05B052FCFB61}" srcOrd="6" destOrd="0" presId="urn:microsoft.com/office/officeart/2009/3/layout/StepUpProcess"/>
    <dgm:cxn modelId="{19C368E9-7551-4335-9AAA-DFFBA7D1E17D}" type="presParOf" srcId="{1FD9170D-C497-47B1-83FB-05B052FCFB61}" destId="{9382DCE8-02B2-4824-B543-04C082A1E153}" srcOrd="0" destOrd="0" presId="urn:microsoft.com/office/officeart/2009/3/layout/StepUpProcess"/>
    <dgm:cxn modelId="{1C2B5C7D-D26E-480D-8EC0-1B50762841B4}" type="presParOf" srcId="{1FD9170D-C497-47B1-83FB-05B052FCFB61}" destId="{76E343AF-8F66-4876-B32D-9F193A8DDCD2}" srcOrd="1" destOrd="0" presId="urn:microsoft.com/office/officeart/2009/3/layout/StepUpProcess"/>
    <dgm:cxn modelId="{1AAE3244-A84B-41B1-B48C-61A685F59C25}" type="presParOf" srcId="{1FD9170D-C497-47B1-83FB-05B052FCFB61}" destId="{857350BE-AFBD-454B-83FA-D5C26F2D8089}" srcOrd="2" destOrd="0" presId="urn:microsoft.com/office/officeart/2009/3/layout/StepUpProcess"/>
    <dgm:cxn modelId="{0B273F5F-F96B-4B8A-AD06-DC56C017B005}" type="presParOf" srcId="{305E6A00-11CC-4E28-9C8A-7F15D32D723A}" destId="{E816C029-ED09-449D-83FA-102660D2FC55}" srcOrd="7" destOrd="0" presId="urn:microsoft.com/office/officeart/2009/3/layout/StepUpProcess"/>
    <dgm:cxn modelId="{DCBE3E3B-7343-4231-9CEB-76F8E1849E67}" type="presParOf" srcId="{E816C029-ED09-449D-83FA-102660D2FC55}" destId="{FA01186E-BFDD-4462-8381-3C038852E42F}" srcOrd="0" destOrd="0" presId="urn:microsoft.com/office/officeart/2009/3/layout/StepUpProcess"/>
    <dgm:cxn modelId="{CC7D98E4-5AE3-4613-8025-C05F821BD48D}" type="presParOf" srcId="{305E6A00-11CC-4E28-9C8A-7F15D32D723A}" destId="{295D1A5B-3542-433D-8C3D-1D8761C4538A}" srcOrd="8" destOrd="0" presId="urn:microsoft.com/office/officeart/2009/3/layout/StepUpProcess"/>
    <dgm:cxn modelId="{D94DABDE-9CB2-40B1-851E-40A167E3EA64}" type="presParOf" srcId="{295D1A5B-3542-433D-8C3D-1D8761C4538A}" destId="{D971ECDA-52D3-43DD-86AE-C3B9DFB8EE94}" srcOrd="0" destOrd="0" presId="urn:microsoft.com/office/officeart/2009/3/layout/StepUpProcess"/>
    <dgm:cxn modelId="{36E5A424-BBBF-4298-B648-2659951AB7C7}" type="presParOf" srcId="{295D1A5B-3542-433D-8C3D-1D8761C4538A}" destId="{0F06808C-1FC5-4476-B8D8-90ED56BC5BF5}"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0DA2AD-0A50-4880-98C9-3D51190B155E}"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EB100EC5-BE21-4969-B38A-92FA2368A952}">
      <dgm:prSet phldrT="[Text]" custT="1"/>
      <dgm:spPr>
        <a:solidFill>
          <a:srgbClr val="0070C0"/>
        </a:solidFill>
      </dgm:spPr>
      <dgm:t>
        <a:bodyPr/>
        <a:lstStyle/>
        <a:p>
          <a:r>
            <a:rPr lang="en-US" sz="1800" dirty="0"/>
            <a:t>Requirement Understanding and Documentation</a:t>
          </a:r>
        </a:p>
      </dgm:t>
    </dgm:pt>
    <dgm:pt modelId="{A662D327-06A8-44D4-B44A-232FD39CAC27}" type="parTrans" cxnId="{FAA1F257-7771-4DF3-A34E-42EF64F873AE}">
      <dgm:prSet/>
      <dgm:spPr/>
      <dgm:t>
        <a:bodyPr/>
        <a:lstStyle/>
        <a:p>
          <a:endParaRPr lang="en-US"/>
        </a:p>
      </dgm:t>
    </dgm:pt>
    <dgm:pt modelId="{74DDBC78-543E-4A62-A926-157E33A40325}" type="sibTrans" cxnId="{FAA1F257-7771-4DF3-A34E-42EF64F873AE}">
      <dgm:prSet/>
      <dgm:spPr/>
      <dgm:t>
        <a:bodyPr/>
        <a:lstStyle/>
        <a:p>
          <a:endParaRPr lang="en-US"/>
        </a:p>
      </dgm:t>
    </dgm:pt>
    <dgm:pt modelId="{A207B25C-F76A-4B49-ABA8-9B9CAEF1D4A8}">
      <dgm:prSet phldrT="[Text]" custT="1"/>
      <dgm:spPr/>
      <dgm:t>
        <a:bodyPr/>
        <a:lstStyle/>
        <a:p>
          <a:r>
            <a:rPr lang="en-US" sz="1400" dirty="0"/>
            <a:t>Story grooming sessions – Ensuring QA involvement</a:t>
          </a:r>
        </a:p>
      </dgm:t>
    </dgm:pt>
    <dgm:pt modelId="{8351453F-E92B-4022-9384-66A7E26B624D}" type="parTrans" cxnId="{0DFC888A-4C72-4821-846F-B225AA0E9445}">
      <dgm:prSet/>
      <dgm:spPr/>
      <dgm:t>
        <a:bodyPr/>
        <a:lstStyle/>
        <a:p>
          <a:endParaRPr lang="en-US"/>
        </a:p>
      </dgm:t>
    </dgm:pt>
    <dgm:pt modelId="{EF296BA2-C895-4D5F-81FF-6040BEBDA869}" type="sibTrans" cxnId="{0DFC888A-4C72-4821-846F-B225AA0E9445}">
      <dgm:prSet/>
      <dgm:spPr/>
      <dgm:t>
        <a:bodyPr/>
        <a:lstStyle/>
        <a:p>
          <a:endParaRPr lang="en-US"/>
        </a:p>
      </dgm:t>
    </dgm:pt>
    <dgm:pt modelId="{87DB76BE-D9B5-4DDC-AFCE-88B56345626C}">
      <dgm:prSet phldrT="[Text]" custT="1"/>
      <dgm:spPr/>
      <dgm:t>
        <a:bodyPr/>
        <a:lstStyle/>
        <a:p>
          <a:r>
            <a:rPr lang="en-US" sz="1400" dirty="0"/>
            <a:t>Documenting all test cases as per user acceptance criteria</a:t>
          </a:r>
        </a:p>
      </dgm:t>
    </dgm:pt>
    <dgm:pt modelId="{74CF5B06-403E-4C7D-B6DC-A3CF422DA993}" type="parTrans" cxnId="{73B64D83-F8CE-419B-AC59-DCAE10F28212}">
      <dgm:prSet/>
      <dgm:spPr/>
      <dgm:t>
        <a:bodyPr/>
        <a:lstStyle/>
        <a:p>
          <a:endParaRPr lang="en-US"/>
        </a:p>
      </dgm:t>
    </dgm:pt>
    <dgm:pt modelId="{ECFF0CBB-747B-4D3E-B38A-677D5DB768DB}" type="sibTrans" cxnId="{73B64D83-F8CE-419B-AC59-DCAE10F28212}">
      <dgm:prSet/>
      <dgm:spPr/>
      <dgm:t>
        <a:bodyPr/>
        <a:lstStyle/>
        <a:p>
          <a:endParaRPr lang="en-US"/>
        </a:p>
      </dgm:t>
    </dgm:pt>
    <dgm:pt modelId="{2F9535E1-6C1A-4593-9D72-5BC5AAA98CB2}">
      <dgm:prSet phldrT="[Text]" custT="1"/>
      <dgm:spPr>
        <a:solidFill>
          <a:srgbClr val="0070C0"/>
        </a:solidFill>
      </dgm:spPr>
      <dgm:t>
        <a:bodyPr/>
        <a:lstStyle/>
        <a:p>
          <a:r>
            <a:rPr lang="en-US" sz="1800" dirty="0"/>
            <a:t>Review</a:t>
          </a:r>
        </a:p>
      </dgm:t>
    </dgm:pt>
    <dgm:pt modelId="{2A250A04-2B80-4B16-9C99-FDD241273119}" type="parTrans" cxnId="{10792142-78E0-4118-A251-9560A7EFBAB5}">
      <dgm:prSet/>
      <dgm:spPr/>
      <dgm:t>
        <a:bodyPr/>
        <a:lstStyle/>
        <a:p>
          <a:endParaRPr lang="en-US"/>
        </a:p>
      </dgm:t>
    </dgm:pt>
    <dgm:pt modelId="{1AEE2304-34D6-47FC-B651-E636BBE7CFDF}" type="sibTrans" cxnId="{10792142-78E0-4118-A251-9560A7EFBAB5}">
      <dgm:prSet/>
      <dgm:spPr/>
      <dgm:t>
        <a:bodyPr/>
        <a:lstStyle/>
        <a:p>
          <a:endParaRPr lang="en-US"/>
        </a:p>
      </dgm:t>
    </dgm:pt>
    <dgm:pt modelId="{3408C89B-A458-47E3-918D-EDB741FC327F}">
      <dgm:prSet phldrT="[Text]" custT="1"/>
      <dgm:spPr/>
      <dgm:t>
        <a:bodyPr/>
        <a:lstStyle/>
        <a:p>
          <a:r>
            <a:rPr lang="en-US" sz="1400" dirty="0"/>
            <a:t>Ensure all test case scenarios are covered</a:t>
          </a:r>
        </a:p>
      </dgm:t>
    </dgm:pt>
    <dgm:pt modelId="{30EEC035-613C-4D35-8EC0-261FD271B5B1}" type="parTrans" cxnId="{8A37FE2F-24F8-4FC6-9614-42EB849366B5}">
      <dgm:prSet/>
      <dgm:spPr/>
      <dgm:t>
        <a:bodyPr/>
        <a:lstStyle/>
        <a:p>
          <a:endParaRPr lang="en-US"/>
        </a:p>
      </dgm:t>
    </dgm:pt>
    <dgm:pt modelId="{C7CE5515-2A54-4192-8451-5F3C340AB485}" type="sibTrans" cxnId="{8A37FE2F-24F8-4FC6-9614-42EB849366B5}">
      <dgm:prSet/>
      <dgm:spPr/>
      <dgm:t>
        <a:bodyPr/>
        <a:lstStyle/>
        <a:p>
          <a:endParaRPr lang="en-US"/>
        </a:p>
      </dgm:t>
    </dgm:pt>
    <dgm:pt modelId="{DCF9BC18-727B-4356-BB81-A66D44E4C85A}">
      <dgm:prSet phldrT="[Text]" custT="1"/>
      <dgm:spPr>
        <a:solidFill>
          <a:srgbClr val="0070C0"/>
        </a:solidFill>
      </dgm:spPr>
      <dgm:t>
        <a:bodyPr/>
        <a:lstStyle/>
        <a:p>
          <a:r>
            <a:rPr lang="en-US" sz="1800" dirty="0"/>
            <a:t>Execution</a:t>
          </a:r>
        </a:p>
      </dgm:t>
    </dgm:pt>
    <dgm:pt modelId="{50317AE1-ADA0-49C7-B64D-0E14321ABCB1}" type="parTrans" cxnId="{40D10342-D7AF-4A5D-A546-6377AE4C46C6}">
      <dgm:prSet/>
      <dgm:spPr/>
      <dgm:t>
        <a:bodyPr/>
        <a:lstStyle/>
        <a:p>
          <a:endParaRPr lang="en-US"/>
        </a:p>
      </dgm:t>
    </dgm:pt>
    <dgm:pt modelId="{147B7BA3-D120-42B6-92B8-F77E1F08E26F}" type="sibTrans" cxnId="{40D10342-D7AF-4A5D-A546-6377AE4C46C6}">
      <dgm:prSet/>
      <dgm:spPr/>
      <dgm:t>
        <a:bodyPr/>
        <a:lstStyle/>
        <a:p>
          <a:endParaRPr lang="en-US"/>
        </a:p>
      </dgm:t>
    </dgm:pt>
    <dgm:pt modelId="{775D6898-69B9-4035-9882-A86088C5FA7A}">
      <dgm:prSet phldrT="[Text]" custT="1"/>
      <dgm:spPr/>
      <dgm:t>
        <a:bodyPr/>
        <a:lstStyle/>
        <a:p>
          <a:r>
            <a:rPr lang="en-US" sz="1400" dirty="0"/>
            <a:t>Execute test cases and provide timely updates</a:t>
          </a:r>
        </a:p>
      </dgm:t>
    </dgm:pt>
    <dgm:pt modelId="{943E8275-7B55-4AE1-899F-7F1B6A52056B}" type="parTrans" cxnId="{C49468DF-1BDD-4ABB-BD46-823DBBA8B111}">
      <dgm:prSet/>
      <dgm:spPr/>
      <dgm:t>
        <a:bodyPr/>
        <a:lstStyle/>
        <a:p>
          <a:endParaRPr lang="en-US"/>
        </a:p>
      </dgm:t>
    </dgm:pt>
    <dgm:pt modelId="{B478C258-FB9C-4E1F-BC19-5235C4374A7D}" type="sibTrans" cxnId="{C49468DF-1BDD-4ABB-BD46-823DBBA8B111}">
      <dgm:prSet/>
      <dgm:spPr/>
      <dgm:t>
        <a:bodyPr/>
        <a:lstStyle/>
        <a:p>
          <a:endParaRPr lang="en-US"/>
        </a:p>
      </dgm:t>
    </dgm:pt>
    <dgm:pt modelId="{D391CD46-CC9A-42EF-A17B-960BF14E125C}">
      <dgm:prSet phldrT="[Text]" custT="1"/>
      <dgm:spPr/>
      <dgm:t>
        <a:bodyPr/>
        <a:lstStyle/>
        <a:p>
          <a:r>
            <a:rPr lang="en-US" sz="1400" dirty="0"/>
            <a:t>Review all test cases and sign off by Product Owner</a:t>
          </a:r>
        </a:p>
      </dgm:t>
    </dgm:pt>
    <dgm:pt modelId="{05730A87-DD56-4B32-AD2F-E3C053D55953}" type="parTrans" cxnId="{248BDFFC-BEDB-4A11-A968-8C702DA27BE0}">
      <dgm:prSet/>
      <dgm:spPr/>
      <dgm:t>
        <a:bodyPr/>
        <a:lstStyle/>
        <a:p>
          <a:endParaRPr lang="en-US"/>
        </a:p>
      </dgm:t>
    </dgm:pt>
    <dgm:pt modelId="{5708CE87-47AB-4AE5-8258-8701A3F686A7}" type="sibTrans" cxnId="{248BDFFC-BEDB-4A11-A968-8C702DA27BE0}">
      <dgm:prSet/>
      <dgm:spPr/>
      <dgm:t>
        <a:bodyPr/>
        <a:lstStyle/>
        <a:p>
          <a:endParaRPr lang="en-US"/>
        </a:p>
      </dgm:t>
    </dgm:pt>
    <dgm:pt modelId="{69B8BFE9-9D34-4529-A0BD-C68721063908}">
      <dgm:prSet phldrT="[Text]" custT="1"/>
      <dgm:spPr/>
      <dgm:t>
        <a:bodyPr/>
        <a:lstStyle/>
        <a:p>
          <a:r>
            <a:rPr lang="en-US" sz="1400" dirty="0"/>
            <a:t>Ensure the testing environment is up and running</a:t>
          </a:r>
        </a:p>
      </dgm:t>
    </dgm:pt>
    <dgm:pt modelId="{C4087C20-C28C-46D5-87CE-7D7639E68682}" type="parTrans" cxnId="{821B7E47-7113-4177-8CC0-3013ABF1E819}">
      <dgm:prSet/>
      <dgm:spPr/>
      <dgm:t>
        <a:bodyPr/>
        <a:lstStyle/>
        <a:p>
          <a:endParaRPr lang="en-US"/>
        </a:p>
      </dgm:t>
    </dgm:pt>
    <dgm:pt modelId="{72B25ACE-63C9-4961-84ED-56AAFB5C545F}" type="sibTrans" cxnId="{821B7E47-7113-4177-8CC0-3013ABF1E819}">
      <dgm:prSet/>
      <dgm:spPr/>
      <dgm:t>
        <a:bodyPr/>
        <a:lstStyle/>
        <a:p>
          <a:endParaRPr lang="en-US"/>
        </a:p>
      </dgm:t>
    </dgm:pt>
    <dgm:pt modelId="{4737CB7D-9CED-496B-9954-2E457D2BC52F}">
      <dgm:prSet phldrT="[Text]" custT="1"/>
      <dgm:spPr>
        <a:solidFill>
          <a:srgbClr val="0070C0"/>
        </a:solidFill>
      </dgm:spPr>
      <dgm:t>
        <a:bodyPr/>
        <a:lstStyle/>
        <a:p>
          <a:r>
            <a:rPr lang="en-US" sz="1800" dirty="0"/>
            <a:t>Issues</a:t>
          </a:r>
        </a:p>
      </dgm:t>
    </dgm:pt>
    <dgm:pt modelId="{C810ADB9-E6B4-4690-B78B-E9A4C3DE58BD}" type="parTrans" cxnId="{51351F8B-DAE2-4408-A2E4-71AEB41993E6}">
      <dgm:prSet/>
      <dgm:spPr/>
      <dgm:t>
        <a:bodyPr/>
        <a:lstStyle/>
        <a:p>
          <a:endParaRPr lang="en-US"/>
        </a:p>
      </dgm:t>
    </dgm:pt>
    <dgm:pt modelId="{73C2D100-17D5-411E-902A-3F1E39C19299}" type="sibTrans" cxnId="{51351F8B-DAE2-4408-A2E4-71AEB41993E6}">
      <dgm:prSet/>
      <dgm:spPr/>
      <dgm:t>
        <a:bodyPr/>
        <a:lstStyle/>
        <a:p>
          <a:endParaRPr lang="en-US"/>
        </a:p>
      </dgm:t>
    </dgm:pt>
    <dgm:pt modelId="{B86F968A-F0BE-4456-9059-AE7E402774E9}">
      <dgm:prSet phldrT="[Text]" custT="1"/>
      <dgm:spPr/>
      <dgm:t>
        <a:bodyPr/>
        <a:lstStyle/>
        <a:p>
          <a:r>
            <a:rPr lang="en-US" sz="1400" dirty="0"/>
            <a:t>All issues found will be logged with appropriate priority – assigned to the respective developer and linked to user story</a:t>
          </a:r>
        </a:p>
      </dgm:t>
    </dgm:pt>
    <dgm:pt modelId="{0749F9A6-5241-48A1-B75C-D9FECE82DC5E}" type="parTrans" cxnId="{DACEF061-DF75-4DD8-B51B-3EBD53F60FD9}">
      <dgm:prSet/>
      <dgm:spPr/>
      <dgm:t>
        <a:bodyPr/>
        <a:lstStyle/>
        <a:p>
          <a:endParaRPr lang="en-US"/>
        </a:p>
      </dgm:t>
    </dgm:pt>
    <dgm:pt modelId="{87D1A99F-ABBB-47CD-A8A2-FF1BCB4F6A14}" type="sibTrans" cxnId="{DACEF061-DF75-4DD8-B51B-3EBD53F60FD9}">
      <dgm:prSet/>
      <dgm:spPr/>
      <dgm:t>
        <a:bodyPr/>
        <a:lstStyle/>
        <a:p>
          <a:endParaRPr lang="en-US"/>
        </a:p>
      </dgm:t>
    </dgm:pt>
    <dgm:pt modelId="{2A935A6D-397A-4648-AFA0-7999206CC68F}">
      <dgm:prSet phldrT="[Text]" custT="1"/>
      <dgm:spPr/>
      <dgm:t>
        <a:bodyPr/>
        <a:lstStyle/>
        <a:p>
          <a:r>
            <a:rPr lang="en-US" sz="1400" dirty="0"/>
            <a:t>Testing of existing functionality and call out any issues (old/new) that may impact testing</a:t>
          </a:r>
        </a:p>
      </dgm:t>
    </dgm:pt>
    <dgm:pt modelId="{87C90E31-FCBC-4E99-B25F-0C18D7D45D4A}" type="parTrans" cxnId="{9FE9EB95-1BB7-4E5C-BF02-5326F68403D1}">
      <dgm:prSet/>
      <dgm:spPr/>
      <dgm:t>
        <a:bodyPr/>
        <a:lstStyle/>
        <a:p>
          <a:endParaRPr lang="en-US"/>
        </a:p>
      </dgm:t>
    </dgm:pt>
    <dgm:pt modelId="{21D47CF3-9155-4D05-9A1A-BEB470CC029F}" type="sibTrans" cxnId="{9FE9EB95-1BB7-4E5C-BF02-5326F68403D1}">
      <dgm:prSet/>
      <dgm:spPr/>
      <dgm:t>
        <a:bodyPr/>
        <a:lstStyle/>
        <a:p>
          <a:endParaRPr lang="en-US"/>
        </a:p>
      </dgm:t>
    </dgm:pt>
    <dgm:pt modelId="{6A9E54D9-6600-4D56-9AFD-C9ECA0F5E5F8}">
      <dgm:prSet phldrT="[Text]" custT="1"/>
      <dgm:spPr/>
      <dgm:t>
        <a:bodyPr/>
        <a:lstStyle/>
        <a:p>
          <a:r>
            <a:rPr lang="en-US" sz="1400" dirty="0"/>
            <a:t>All issues in minor to be reviewed by Product Owner and PM</a:t>
          </a:r>
        </a:p>
      </dgm:t>
    </dgm:pt>
    <dgm:pt modelId="{4306A6AA-BB06-45AA-A3C5-6E3E887951C9}" type="parTrans" cxnId="{CE0FDA21-3DDC-4F38-9AB3-EA78FA81F306}">
      <dgm:prSet/>
      <dgm:spPr/>
      <dgm:t>
        <a:bodyPr/>
        <a:lstStyle/>
        <a:p>
          <a:endParaRPr lang="en-US"/>
        </a:p>
      </dgm:t>
    </dgm:pt>
    <dgm:pt modelId="{5E0C53C2-6332-4BE4-A856-53D9A09BAC88}" type="sibTrans" cxnId="{CE0FDA21-3DDC-4F38-9AB3-EA78FA81F306}">
      <dgm:prSet/>
      <dgm:spPr/>
      <dgm:t>
        <a:bodyPr/>
        <a:lstStyle/>
        <a:p>
          <a:endParaRPr lang="en-US"/>
        </a:p>
      </dgm:t>
    </dgm:pt>
    <dgm:pt modelId="{89F0A6E8-B896-4048-8D9B-B3CB9FCC9BC9}">
      <dgm:prSet phldrT="[Text]" custT="1"/>
      <dgm:spPr>
        <a:solidFill>
          <a:srgbClr val="0070C0"/>
        </a:solidFill>
      </dgm:spPr>
      <dgm:t>
        <a:bodyPr/>
        <a:lstStyle/>
        <a:p>
          <a:r>
            <a:rPr lang="en-US" sz="1800" dirty="0"/>
            <a:t>Ready for Release</a:t>
          </a:r>
        </a:p>
      </dgm:t>
    </dgm:pt>
    <dgm:pt modelId="{93C52A6F-D874-47F9-9996-EED31B28B44F}" type="parTrans" cxnId="{736A3EDD-D6CA-4E38-8EFF-9163E8193289}">
      <dgm:prSet/>
      <dgm:spPr/>
      <dgm:t>
        <a:bodyPr/>
        <a:lstStyle/>
        <a:p>
          <a:endParaRPr lang="en-US"/>
        </a:p>
      </dgm:t>
    </dgm:pt>
    <dgm:pt modelId="{2AB67923-96E3-48F9-925E-3BF7F7A56D5D}" type="sibTrans" cxnId="{736A3EDD-D6CA-4E38-8EFF-9163E8193289}">
      <dgm:prSet/>
      <dgm:spPr/>
      <dgm:t>
        <a:bodyPr/>
        <a:lstStyle/>
        <a:p>
          <a:endParaRPr lang="en-US"/>
        </a:p>
      </dgm:t>
    </dgm:pt>
    <dgm:pt modelId="{14391A95-D3D7-4CC5-805E-461ED7F758D2}">
      <dgm:prSet phldrT="[Text]" custT="1"/>
      <dgm:spPr/>
      <dgm:t>
        <a:bodyPr/>
        <a:lstStyle/>
        <a:p>
          <a:r>
            <a:rPr lang="en-US" sz="1400" dirty="0"/>
            <a:t>User story is moved here only when all bugs are successfully retested and closed</a:t>
          </a:r>
        </a:p>
      </dgm:t>
    </dgm:pt>
    <dgm:pt modelId="{3E563F36-5EBF-4F2B-9025-AE2794BFECDD}" type="parTrans" cxnId="{5C95A48A-3638-4322-83FF-B5542FD323AA}">
      <dgm:prSet/>
      <dgm:spPr/>
      <dgm:t>
        <a:bodyPr/>
        <a:lstStyle/>
        <a:p>
          <a:endParaRPr lang="en-US"/>
        </a:p>
      </dgm:t>
    </dgm:pt>
    <dgm:pt modelId="{20027FE5-7A5B-4C63-84BC-E079D97F1443}" type="sibTrans" cxnId="{5C95A48A-3638-4322-83FF-B5542FD323AA}">
      <dgm:prSet/>
      <dgm:spPr/>
      <dgm:t>
        <a:bodyPr/>
        <a:lstStyle/>
        <a:p>
          <a:endParaRPr lang="en-US"/>
        </a:p>
      </dgm:t>
    </dgm:pt>
    <dgm:pt modelId="{EFEB2680-04E6-4721-A565-9F5E82F34387}">
      <dgm:prSet phldrT="[Text]" custT="1"/>
      <dgm:spPr/>
      <dgm:t>
        <a:bodyPr/>
        <a:lstStyle/>
        <a:p>
          <a:r>
            <a:rPr lang="en-US" sz="1400" dirty="0"/>
            <a:t>All issues under Blocker, Critical and Major priority</a:t>
          </a:r>
        </a:p>
      </dgm:t>
    </dgm:pt>
    <dgm:pt modelId="{43ABC502-B91E-4806-98E8-7BE54FC80B24}" type="parTrans" cxnId="{8597AF58-1D62-4B3A-B26D-D3329810568B}">
      <dgm:prSet/>
      <dgm:spPr/>
      <dgm:t>
        <a:bodyPr/>
        <a:lstStyle/>
        <a:p>
          <a:endParaRPr lang="en-US"/>
        </a:p>
      </dgm:t>
    </dgm:pt>
    <dgm:pt modelId="{16BC8531-04DC-48A4-95EC-03C43545FF0C}" type="sibTrans" cxnId="{8597AF58-1D62-4B3A-B26D-D3329810568B}">
      <dgm:prSet/>
      <dgm:spPr/>
      <dgm:t>
        <a:bodyPr/>
        <a:lstStyle/>
        <a:p>
          <a:endParaRPr lang="en-US"/>
        </a:p>
      </dgm:t>
    </dgm:pt>
    <dgm:pt modelId="{15701ECD-F806-4A6F-B275-F979538D635F}" type="pres">
      <dgm:prSet presAssocID="{6F0DA2AD-0A50-4880-98C9-3D51190B155E}" presName="Name0" presStyleCnt="0">
        <dgm:presLayoutVars>
          <dgm:dir/>
          <dgm:animLvl val="lvl"/>
          <dgm:resizeHandles val="exact"/>
        </dgm:presLayoutVars>
      </dgm:prSet>
      <dgm:spPr/>
    </dgm:pt>
    <dgm:pt modelId="{B5C015C5-3954-46FD-9D15-1CF4E3DF1A8F}" type="pres">
      <dgm:prSet presAssocID="{EB100EC5-BE21-4969-B38A-92FA2368A952}" presName="vertFlow" presStyleCnt="0"/>
      <dgm:spPr/>
    </dgm:pt>
    <dgm:pt modelId="{5FC6A7B5-6188-45AD-A6FF-00863FDF1A7A}" type="pres">
      <dgm:prSet presAssocID="{EB100EC5-BE21-4969-B38A-92FA2368A952}" presName="header" presStyleLbl="node1" presStyleIdx="0" presStyleCnt="5" custScaleY="146351"/>
      <dgm:spPr/>
    </dgm:pt>
    <dgm:pt modelId="{B9FD5F75-54A2-462F-9309-BE0C6A21F051}" type="pres">
      <dgm:prSet presAssocID="{8351453F-E92B-4022-9384-66A7E26B624D}" presName="parTrans" presStyleLbl="sibTrans2D1" presStyleIdx="0" presStyleCnt="11"/>
      <dgm:spPr/>
    </dgm:pt>
    <dgm:pt modelId="{7801EAE2-ADF5-4A13-BD2D-43B2165CDF88}" type="pres">
      <dgm:prSet presAssocID="{A207B25C-F76A-4B49-ABA8-9B9CAEF1D4A8}" presName="child" presStyleLbl="alignAccFollowNode1" presStyleIdx="0" presStyleCnt="11" custScaleY="121158">
        <dgm:presLayoutVars>
          <dgm:chMax val="0"/>
          <dgm:bulletEnabled val="1"/>
        </dgm:presLayoutVars>
      </dgm:prSet>
      <dgm:spPr/>
    </dgm:pt>
    <dgm:pt modelId="{83681EBF-F7B6-4D19-9D10-3044B2567B83}" type="pres">
      <dgm:prSet presAssocID="{EF296BA2-C895-4D5F-81FF-6040BEBDA869}" presName="sibTrans" presStyleLbl="sibTrans2D1" presStyleIdx="1" presStyleCnt="11"/>
      <dgm:spPr/>
    </dgm:pt>
    <dgm:pt modelId="{A585C3C8-AF4C-45C2-8F6F-81F9BE5828B1}" type="pres">
      <dgm:prSet presAssocID="{87DB76BE-D9B5-4DDC-AFCE-88B56345626C}" presName="child" presStyleLbl="alignAccFollowNode1" presStyleIdx="1" presStyleCnt="11" custScaleY="141432">
        <dgm:presLayoutVars>
          <dgm:chMax val="0"/>
          <dgm:bulletEnabled val="1"/>
        </dgm:presLayoutVars>
      </dgm:prSet>
      <dgm:spPr/>
    </dgm:pt>
    <dgm:pt modelId="{85251ADF-7208-43DA-8A55-A203F067AF9A}" type="pres">
      <dgm:prSet presAssocID="{EB100EC5-BE21-4969-B38A-92FA2368A952}" presName="hSp" presStyleCnt="0"/>
      <dgm:spPr/>
    </dgm:pt>
    <dgm:pt modelId="{3B31EA0F-A3FE-4E92-B271-0ACBD6DEBAA7}" type="pres">
      <dgm:prSet presAssocID="{2F9535E1-6C1A-4593-9D72-5BC5AAA98CB2}" presName="vertFlow" presStyleCnt="0"/>
      <dgm:spPr/>
    </dgm:pt>
    <dgm:pt modelId="{3397C6E5-0B83-4A77-9B3E-26B081A4042E}" type="pres">
      <dgm:prSet presAssocID="{2F9535E1-6C1A-4593-9D72-5BC5AAA98CB2}" presName="header" presStyleLbl="node1" presStyleIdx="1" presStyleCnt="5"/>
      <dgm:spPr/>
    </dgm:pt>
    <dgm:pt modelId="{CF3393F9-F7E2-46A5-B790-32DD1B5EF87A}" type="pres">
      <dgm:prSet presAssocID="{30EEC035-613C-4D35-8EC0-261FD271B5B1}" presName="parTrans" presStyleLbl="sibTrans2D1" presStyleIdx="2" presStyleCnt="11"/>
      <dgm:spPr/>
    </dgm:pt>
    <dgm:pt modelId="{90290986-C270-42A7-A729-DE9F2A84ECC3}" type="pres">
      <dgm:prSet presAssocID="{3408C89B-A458-47E3-918D-EDB741FC327F}" presName="child" presStyleLbl="alignAccFollowNode1" presStyleIdx="2" presStyleCnt="11">
        <dgm:presLayoutVars>
          <dgm:chMax val="0"/>
          <dgm:bulletEnabled val="1"/>
        </dgm:presLayoutVars>
      </dgm:prSet>
      <dgm:spPr/>
    </dgm:pt>
    <dgm:pt modelId="{D3123078-3E2F-4EEC-99EB-C8DCC66B57B8}" type="pres">
      <dgm:prSet presAssocID="{C7CE5515-2A54-4192-8451-5F3C340AB485}" presName="sibTrans" presStyleLbl="sibTrans2D1" presStyleIdx="3" presStyleCnt="11"/>
      <dgm:spPr/>
    </dgm:pt>
    <dgm:pt modelId="{E916D863-9941-469F-8FCD-EDDBAE48219F}" type="pres">
      <dgm:prSet presAssocID="{D391CD46-CC9A-42EF-A17B-960BF14E125C}" presName="child" presStyleLbl="alignAccFollowNode1" presStyleIdx="3" presStyleCnt="11">
        <dgm:presLayoutVars>
          <dgm:chMax val="0"/>
          <dgm:bulletEnabled val="1"/>
        </dgm:presLayoutVars>
      </dgm:prSet>
      <dgm:spPr/>
    </dgm:pt>
    <dgm:pt modelId="{518007BC-AA89-4EB1-9979-0969BACBD26F}" type="pres">
      <dgm:prSet presAssocID="{5708CE87-47AB-4AE5-8258-8701A3F686A7}" presName="sibTrans" presStyleLbl="sibTrans2D1" presStyleIdx="4" presStyleCnt="11"/>
      <dgm:spPr/>
    </dgm:pt>
    <dgm:pt modelId="{29B7F14F-3F7C-48DC-B211-1B5727259516}" type="pres">
      <dgm:prSet presAssocID="{69B8BFE9-9D34-4529-A0BD-C68721063908}" presName="child" presStyleLbl="alignAccFollowNode1" presStyleIdx="4" presStyleCnt="11" custScaleY="128458">
        <dgm:presLayoutVars>
          <dgm:chMax val="0"/>
          <dgm:bulletEnabled val="1"/>
        </dgm:presLayoutVars>
      </dgm:prSet>
      <dgm:spPr/>
    </dgm:pt>
    <dgm:pt modelId="{3EE6E076-64D5-4041-BCCE-05053E9CE0C7}" type="pres">
      <dgm:prSet presAssocID="{2F9535E1-6C1A-4593-9D72-5BC5AAA98CB2}" presName="hSp" presStyleCnt="0"/>
      <dgm:spPr/>
    </dgm:pt>
    <dgm:pt modelId="{06FF4083-267B-43B2-919A-E4FA13E3D837}" type="pres">
      <dgm:prSet presAssocID="{DCF9BC18-727B-4356-BB81-A66D44E4C85A}" presName="vertFlow" presStyleCnt="0"/>
      <dgm:spPr/>
    </dgm:pt>
    <dgm:pt modelId="{3B278A47-1584-4839-B266-E781AF1728DF}" type="pres">
      <dgm:prSet presAssocID="{DCF9BC18-727B-4356-BB81-A66D44E4C85A}" presName="header" presStyleLbl="node1" presStyleIdx="2" presStyleCnt="5"/>
      <dgm:spPr/>
    </dgm:pt>
    <dgm:pt modelId="{AE9CA5A0-BBD1-44E7-8452-7737EBE178A6}" type="pres">
      <dgm:prSet presAssocID="{943E8275-7B55-4AE1-899F-7F1B6A52056B}" presName="parTrans" presStyleLbl="sibTrans2D1" presStyleIdx="5" presStyleCnt="11"/>
      <dgm:spPr/>
    </dgm:pt>
    <dgm:pt modelId="{0C109AD4-9DF1-48AE-BB55-53A465E4B88E}" type="pres">
      <dgm:prSet presAssocID="{775D6898-69B9-4035-9882-A86088C5FA7A}" presName="child" presStyleLbl="alignAccFollowNode1" presStyleIdx="5" presStyleCnt="11">
        <dgm:presLayoutVars>
          <dgm:chMax val="0"/>
          <dgm:bulletEnabled val="1"/>
        </dgm:presLayoutVars>
      </dgm:prSet>
      <dgm:spPr/>
    </dgm:pt>
    <dgm:pt modelId="{B3F1B08F-D04A-47B9-98D0-4AEE262B16EA}" type="pres">
      <dgm:prSet presAssocID="{DCF9BC18-727B-4356-BB81-A66D44E4C85A}" presName="hSp" presStyleCnt="0"/>
      <dgm:spPr/>
    </dgm:pt>
    <dgm:pt modelId="{E5DD02F7-70A5-4A8F-8D65-D374477A676E}" type="pres">
      <dgm:prSet presAssocID="{4737CB7D-9CED-496B-9954-2E457D2BC52F}" presName="vertFlow" presStyleCnt="0"/>
      <dgm:spPr/>
    </dgm:pt>
    <dgm:pt modelId="{254C3C50-39FD-4DA5-8261-AAB8AF59BA77}" type="pres">
      <dgm:prSet presAssocID="{4737CB7D-9CED-496B-9954-2E457D2BC52F}" presName="header" presStyleLbl="node1" presStyleIdx="3" presStyleCnt="5"/>
      <dgm:spPr/>
    </dgm:pt>
    <dgm:pt modelId="{BE55AF41-0704-42FC-A1C0-29CF8B8E1F67}" type="pres">
      <dgm:prSet presAssocID="{0749F9A6-5241-48A1-B75C-D9FECE82DC5E}" presName="parTrans" presStyleLbl="sibTrans2D1" presStyleIdx="6" presStyleCnt="11"/>
      <dgm:spPr/>
    </dgm:pt>
    <dgm:pt modelId="{18972620-3A38-455C-99CD-4BD547925C24}" type="pres">
      <dgm:prSet presAssocID="{B86F968A-F0BE-4456-9059-AE7E402774E9}" presName="child" presStyleLbl="alignAccFollowNode1" presStyleIdx="6" presStyleCnt="11" custScaleY="244490">
        <dgm:presLayoutVars>
          <dgm:chMax val="0"/>
          <dgm:bulletEnabled val="1"/>
        </dgm:presLayoutVars>
      </dgm:prSet>
      <dgm:spPr/>
    </dgm:pt>
    <dgm:pt modelId="{5EF11B70-14A7-4459-9F99-F2438C1074DB}" type="pres">
      <dgm:prSet presAssocID="{87D1A99F-ABBB-47CD-A8A2-FF1BCB4F6A14}" presName="sibTrans" presStyleLbl="sibTrans2D1" presStyleIdx="7" presStyleCnt="11"/>
      <dgm:spPr/>
    </dgm:pt>
    <dgm:pt modelId="{2E78D09B-4A0D-4A32-87ED-276B933BC213}" type="pres">
      <dgm:prSet presAssocID="{2A935A6D-397A-4648-AFA0-7999206CC68F}" presName="child" presStyleLbl="alignAccFollowNode1" presStyleIdx="7" presStyleCnt="11" custScaleY="188344">
        <dgm:presLayoutVars>
          <dgm:chMax val="0"/>
          <dgm:bulletEnabled val="1"/>
        </dgm:presLayoutVars>
      </dgm:prSet>
      <dgm:spPr/>
    </dgm:pt>
    <dgm:pt modelId="{C7396B81-4962-4E6A-8803-40827737E5A1}" type="pres">
      <dgm:prSet presAssocID="{21D47CF3-9155-4D05-9A1A-BEB470CC029F}" presName="sibTrans" presStyleLbl="sibTrans2D1" presStyleIdx="8" presStyleCnt="11"/>
      <dgm:spPr/>
    </dgm:pt>
    <dgm:pt modelId="{5423F5F6-B8EB-4FBF-B703-90109E3B735B}" type="pres">
      <dgm:prSet presAssocID="{6A9E54D9-6600-4D56-9AFD-C9ECA0F5E5F8}" presName="child" presStyleLbl="alignAccFollowNode1" presStyleIdx="8" presStyleCnt="11" custScaleY="169417">
        <dgm:presLayoutVars>
          <dgm:chMax val="0"/>
          <dgm:bulletEnabled val="1"/>
        </dgm:presLayoutVars>
      </dgm:prSet>
      <dgm:spPr/>
    </dgm:pt>
    <dgm:pt modelId="{ED9096D4-E217-4DEB-815B-739BAA87C99B}" type="pres">
      <dgm:prSet presAssocID="{4737CB7D-9CED-496B-9954-2E457D2BC52F}" presName="hSp" presStyleCnt="0"/>
      <dgm:spPr/>
    </dgm:pt>
    <dgm:pt modelId="{76099148-B29E-493D-8867-CD898ABB2129}" type="pres">
      <dgm:prSet presAssocID="{89F0A6E8-B896-4048-8D9B-B3CB9FCC9BC9}" presName="vertFlow" presStyleCnt="0"/>
      <dgm:spPr/>
    </dgm:pt>
    <dgm:pt modelId="{A358F27F-280C-4A07-AE58-186F32C95D20}" type="pres">
      <dgm:prSet presAssocID="{89F0A6E8-B896-4048-8D9B-B3CB9FCC9BC9}" presName="header" presStyleLbl="node1" presStyleIdx="4" presStyleCnt="5"/>
      <dgm:spPr/>
    </dgm:pt>
    <dgm:pt modelId="{37510750-2396-4CE2-A03F-9B51E60A586B}" type="pres">
      <dgm:prSet presAssocID="{3E563F36-5EBF-4F2B-9025-AE2794BFECDD}" presName="parTrans" presStyleLbl="sibTrans2D1" presStyleIdx="9" presStyleCnt="11"/>
      <dgm:spPr/>
    </dgm:pt>
    <dgm:pt modelId="{783D664C-8CC0-46AE-9BE0-B1BF605183E7}" type="pres">
      <dgm:prSet presAssocID="{14391A95-D3D7-4CC5-805E-461ED7F758D2}" presName="child" presStyleLbl="alignAccFollowNode1" presStyleIdx="9" presStyleCnt="11" custScaleY="161024">
        <dgm:presLayoutVars>
          <dgm:chMax val="0"/>
          <dgm:bulletEnabled val="1"/>
        </dgm:presLayoutVars>
      </dgm:prSet>
      <dgm:spPr/>
    </dgm:pt>
    <dgm:pt modelId="{517460BF-D300-4B4E-AE5A-5197B24C97CF}" type="pres">
      <dgm:prSet presAssocID="{20027FE5-7A5B-4C63-84BC-E079D97F1443}" presName="sibTrans" presStyleLbl="sibTrans2D1" presStyleIdx="10" presStyleCnt="11"/>
      <dgm:spPr/>
    </dgm:pt>
    <dgm:pt modelId="{F52209B6-3A80-4AB0-90F6-AD47162F5D3A}" type="pres">
      <dgm:prSet presAssocID="{EFEB2680-04E6-4721-A565-9F5E82F34387}" presName="child" presStyleLbl="alignAccFollowNode1" presStyleIdx="10" presStyleCnt="11">
        <dgm:presLayoutVars>
          <dgm:chMax val="0"/>
          <dgm:bulletEnabled val="1"/>
        </dgm:presLayoutVars>
      </dgm:prSet>
      <dgm:spPr/>
    </dgm:pt>
  </dgm:ptLst>
  <dgm:cxnLst>
    <dgm:cxn modelId="{6057B302-CD31-44CD-8CDA-E1B52617ECD7}" type="presOf" srcId="{5708CE87-47AB-4AE5-8258-8701A3F686A7}" destId="{518007BC-AA89-4EB1-9979-0969BACBD26F}" srcOrd="0" destOrd="0" presId="urn:microsoft.com/office/officeart/2005/8/layout/lProcess1"/>
    <dgm:cxn modelId="{197E4F15-2ACE-4171-B804-83ADBD9D4B54}" type="presOf" srcId="{0749F9A6-5241-48A1-B75C-D9FECE82DC5E}" destId="{BE55AF41-0704-42FC-A1C0-29CF8B8E1F67}" srcOrd="0" destOrd="0" presId="urn:microsoft.com/office/officeart/2005/8/layout/lProcess1"/>
    <dgm:cxn modelId="{CE0FDA21-3DDC-4F38-9AB3-EA78FA81F306}" srcId="{4737CB7D-9CED-496B-9954-2E457D2BC52F}" destId="{6A9E54D9-6600-4D56-9AFD-C9ECA0F5E5F8}" srcOrd="2" destOrd="0" parTransId="{4306A6AA-BB06-45AA-A3C5-6E3E887951C9}" sibTransId="{5E0C53C2-6332-4BE4-A856-53D9A09BAC88}"/>
    <dgm:cxn modelId="{77CBF223-8B06-4B34-8AB5-68C348B7A65C}" type="presOf" srcId="{2A935A6D-397A-4648-AFA0-7999206CC68F}" destId="{2E78D09B-4A0D-4A32-87ED-276B933BC213}" srcOrd="0" destOrd="0" presId="urn:microsoft.com/office/officeart/2005/8/layout/lProcess1"/>
    <dgm:cxn modelId="{BA7A4626-1596-4692-8112-7B90FBEC4671}" type="presOf" srcId="{6F0DA2AD-0A50-4880-98C9-3D51190B155E}" destId="{15701ECD-F806-4A6F-B275-F979538D635F}" srcOrd="0" destOrd="0" presId="urn:microsoft.com/office/officeart/2005/8/layout/lProcess1"/>
    <dgm:cxn modelId="{8A37FE2F-24F8-4FC6-9614-42EB849366B5}" srcId="{2F9535E1-6C1A-4593-9D72-5BC5AAA98CB2}" destId="{3408C89B-A458-47E3-918D-EDB741FC327F}" srcOrd="0" destOrd="0" parTransId="{30EEC035-613C-4D35-8EC0-261FD271B5B1}" sibTransId="{C7CE5515-2A54-4192-8451-5F3C340AB485}"/>
    <dgm:cxn modelId="{EC6C2731-F7FB-470F-80F5-7BE593611091}" type="presOf" srcId="{3E563F36-5EBF-4F2B-9025-AE2794BFECDD}" destId="{37510750-2396-4CE2-A03F-9B51E60A586B}" srcOrd="0" destOrd="0" presId="urn:microsoft.com/office/officeart/2005/8/layout/lProcess1"/>
    <dgm:cxn modelId="{3EB2AD38-7AA1-4C75-92D5-E321CD4AC9CE}" type="presOf" srcId="{69B8BFE9-9D34-4529-A0BD-C68721063908}" destId="{29B7F14F-3F7C-48DC-B211-1B5727259516}" srcOrd="0" destOrd="0" presId="urn:microsoft.com/office/officeart/2005/8/layout/lProcess1"/>
    <dgm:cxn modelId="{FC3BC43B-A580-4E65-9F0B-0EE71A3235AF}" type="presOf" srcId="{3408C89B-A458-47E3-918D-EDB741FC327F}" destId="{90290986-C270-42A7-A729-DE9F2A84ECC3}" srcOrd="0" destOrd="0" presId="urn:microsoft.com/office/officeart/2005/8/layout/lProcess1"/>
    <dgm:cxn modelId="{909E9140-1F59-4327-B193-6FA78814BB45}" type="presOf" srcId="{EB100EC5-BE21-4969-B38A-92FA2368A952}" destId="{5FC6A7B5-6188-45AD-A6FF-00863FDF1A7A}" srcOrd="0" destOrd="0" presId="urn:microsoft.com/office/officeart/2005/8/layout/lProcess1"/>
    <dgm:cxn modelId="{DACEF061-DF75-4DD8-B51B-3EBD53F60FD9}" srcId="{4737CB7D-9CED-496B-9954-2E457D2BC52F}" destId="{B86F968A-F0BE-4456-9059-AE7E402774E9}" srcOrd="0" destOrd="0" parTransId="{0749F9A6-5241-48A1-B75C-D9FECE82DC5E}" sibTransId="{87D1A99F-ABBB-47CD-A8A2-FF1BCB4F6A14}"/>
    <dgm:cxn modelId="{40D10342-D7AF-4A5D-A546-6377AE4C46C6}" srcId="{6F0DA2AD-0A50-4880-98C9-3D51190B155E}" destId="{DCF9BC18-727B-4356-BB81-A66D44E4C85A}" srcOrd="2" destOrd="0" parTransId="{50317AE1-ADA0-49C7-B64D-0E14321ABCB1}" sibTransId="{147B7BA3-D120-42B6-92B8-F77E1F08E26F}"/>
    <dgm:cxn modelId="{10792142-78E0-4118-A251-9560A7EFBAB5}" srcId="{6F0DA2AD-0A50-4880-98C9-3D51190B155E}" destId="{2F9535E1-6C1A-4593-9D72-5BC5AAA98CB2}" srcOrd="1" destOrd="0" parTransId="{2A250A04-2B80-4B16-9C99-FDD241273119}" sibTransId="{1AEE2304-34D6-47FC-B651-E636BBE7CFDF}"/>
    <dgm:cxn modelId="{A9F5D464-506B-4E38-82F4-CBD62C4E9312}" type="presOf" srcId="{A207B25C-F76A-4B49-ABA8-9B9CAEF1D4A8}" destId="{7801EAE2-ADF5-4A13-BD2D-43B2165CDF88}" srcOrd="0" destOrd="0" presId="urn:microsoft.com/office/officeart/2005/8/layout/lProcess1"/>
    <dgm:cxn modelId="{0656FA44-A373-4784-BA54-EE5098525EBD}" type="presOf" srcId="{20027FE5-7A5B-4C63-84BC-E079D97F1443}" destId="{517460BF-D300-4B4E-AE5A-5197B24C97CF}" srcOrd="0" destOrd="0" presId="urn:microsoft.com/office/officeart/2005/8/layout/lProcess1"/>
    <dgm:cxn modelId="{821B7E47-7113-4177-8CC0-3013ABF1E819}" srcId="{2F9535E1-6C1A-4593-9D72-5BC5AAA98CB2}" destId="{69B8BFE9-9D34-4529-A0BD-C68721063908}" srcOrd="2" destOrd="0" parTransId="{C4087C20-C28C-46D5-87CE-7D7639E68682}" sibTransId="{72B25ACE-63C9-4961-84ED-56AAFB5C545F}"/>
    <dgm:cxn modelId="{6BC6ED4B-8CEA-4CB6-BBDD-9231B0A986C2}" type="presOf" srcId="{D391CD46-CC9A-42EF-A17B-960BF14E125C}" destId="{E916D863-9941-469F-8FCD-EDDBAE48219F}" srcOrd="0" destOrd="0" presId="urn:microsoft.com/office/officeart/2005/8/layout/lProcess1"/>
    <dgm:cxn modelId="{EB22F16D-E2EB-425C-B553-365026939900}" type="presOf" srcId="{21D47CF3-9155-4D05-9A1A-BEB470CC029F}" destId="{C7396B81-4962-4E6A-8803-40827737E5A1}" srcOrd="0" destOrd="0" presId="urn:microsoft.com/office/officeart/2005/8/layout/lProcess1"/>
    <dgm:cxn modelId="{0720A14E-0969-4827-9C05-B0AD56642F65}" type="presOf" srcId="{775D6898-69B9-4035-9882-A86088C5FA7A}" destId="{0C109AD4-9DF1-48AE-BB55-53A465E4B88E}" srcOrd="0" destOrd="0" presId="urn:microsoft.com/office/officeart/2005/8/layout/lProcess1"/>
    <dgm:cxn modelId="{B1CD9672-120C-4EB8-A28D-311CADBA0319}" type="presOf" srcId="{14391A95-D3D7-4CC5-805E-461ED7F758D2}" destId="{783D664C-8CC0-46AE-9BE0-B1BF605183E7}" srcOrd="0" destOrd="0" presId="urn:microsoft.com/office/officeart/2005/8/layout/lProcess1"/>
    <dgm:cxn modelId="{6A9CCE52-241A-4E23-993B-27A8B0AAF472}" type="presOf" srcId="{87D1A99F-ABBB-47CD-A8A2-FF1BCB4F6A14}" destId="{5EF11B70-14A7-4459-9F99-F2438C1074DB}" srcOrd="0" destOrd="0" presId="urn:microsoft.com/office/officeart/2005/8/layout/lProcess1"/>
    <dgm:cxn modelId="{5CD6C057-7CD7-4D0E-B371-88C29B3349AC}" type="presOf" srcId="{B86F968A-F0BE-4456-9059-AE7E402774E9}" destId="{18972620-3A38-455C-99CD-4BD547925C24}" srcOrd="0" destOrd="0" presId="urn:microsoft.com/office/officeart/2005/8/layout/lProcess1"/>
    <dgm:cxn modelId="{FAA1F257-7771-4DF3-A34E-42EF64F873AE}" srcId="{6F0DA2AD-0A50-4880-98C9-3D51190B155E}" destId="{EB100EC5-BE21-4969-B38A-92FA2368A952}" srcOrd="0" destOrd="0" parTransId="{A662D327-06A8-44D4-B44A-232FD39CAC27}" sibTransId="{74DDBC78-543E-4A62-A926-157E33A40325}"/>
    <dgm:cxn modelId="{8597AF58-1D62-4B3A-B26D-D3329810568B}" srcId="{89F0A6E8-B896-4048-8D9B-B3CB9FCC9BC9}" destId="{EFEB2680-04E6-4721-A565-9F5E82F34387}" srcOrd="1" destOrd="0" parTransId="{43ABC502-B91E-4806-98E8-7BE54FC80B24}" sibTransId="{16BC8531-04DC-48A4-95EC-03C43545FF0C}"/>
    <dgm:cxn modelId="{C079637C-E49C-486B-9FB2-DF2E6916F82F}" type="presOf" srcId="{EFEB2680-04E6-4721-A565-9F5E82F34387}" destId="{F52209B6-3A80-4AB0-90F6-AD47162F5D3A}" srcOrd="0" destOrd="0" presId="urn:microsoft.com/office/officeart/2005/8/layout/lProcess1"/>
    <dgm:cxn modelId="{73B64D83-F8CE-419B-AC59-DCAE10F28212}" srcId="{EB100EC5-BE21-4969-B38A-92FA2368A952}" destId="{87DB76BE-D9B5-4DDC-AFCE-88B56345626C}" srcOrd="1" destOrd="0" parTransId="{74CF5B06-403E-4C7D-B6DC-A3CF422DA993}" sibTransId="{ECFF0CBB-747B-4D3E-B38A-677D5DB768DB}"/>
    <dgm:cxn modelId="{3A62E384-969E-4433-8A78-F49E5D70167D}" type="presOf" srcId="{DCF9BC18-727B-4356-BB81-A66D44E4C85A}" destId="{3B278A47-1584-4839-B266-E781AF1728DF}" srcOrd="0" destOrd="0" presId="urn:microsoft.com/office/officeart/2005/8/layout/lProcess1"/>
    <dgm:cxn modelId="{0DFC888A-4C72-4821-846F-B225AA0E9445}" srcId="{EB100EC5-BE21-4969-B38A-92FA2368A952}" destId="{A207B25C-F76A-4B49-ABA8-9B9CAEF1D4A8}" srcOrd="0" destOrd="0" parTransId="{8351453F-E92B-4022-9384-66A7E26B624D}" sibTransId="{EF296BA2-C895-4D5F-81FF-6040BEBDA869}"/>
    <dgm:cxn modelId="{5C95A48A-3638-4322-83FF-B5542FD323AA}" srcId="{89F0A6E8-B896-4048-8D9B-B3CB9FCC9BC9}" destId="{14391A95-D3D7-4CC5-805E-461ED7F758D2}" srcOrd="0" destOrd="0" parTransId="{3E563F36-5EBF-4F2B-9025-AE2794BFECDD}" sibTransId="{20027FE5-7A5B-4C63-84BC-E079D97F1443}"/>
    <dgm:cxn modelId="{51351F8B-DAE2-4408-A2E4-71AEB41993E6}" srcId="{6F0DA2AD-0A50-4880-98C9-3D51190B155E}" destId="{4737CB7D-9CED-496B-9954-2E457D2BC52F}" srcOrd="3" destOrd="0" parTransId="{C810ADB9-E6B4-4690-B78B-E9A4C3DE58BD}" sibTransId="{73C2D100-17D5-411E-902A-3F1E39C19299}"/>
    <dgm:cxn modelId="{16FD2694-6F4B-4113-968A-C104A62A16D4}" type="presOf" srcId="{2F9535E1-6C1A-4593-9D72-5BC5AAA98CB2}" destId="{3397C6E5-0B83-4A77-9B3E-26B081A4042E}" srcOrd="0" destOrd="0" presId="urn:microsoft.com/office/officeart/2005/8/layout/lProcess1"/>
    <dgm:cxn modelId="{9FE9EB95-1BB7-4E5C-BF02-5326F68403D1}" srcId="{4737CB7D-9CED-496B-9954-2E457D2BC52F}" destId="{2A935A6D-397A-4648-AFA0-7999206CC68F}" srcOrd="1" destOrd="0" parTransId="{87C90E31-FCBC-4E99-B25F-0C18D7D45D4A}" sibTransId="{21D47CF3-9155-4D05-9A1A-BEB470CC029F}"/>
    <dgm:cxn modelId="{FB928A9C-C845-4245-96A3-5A1FB42317DF}" type="presOf" srcId="{6A9E54D9-6600-4D56-9AFD-C9ECA0F5E5F8}" destId="{5423F5F6-B8EB-4FBF-B703-90109E3B735B}" srcOrd="0" destOrd="0" presId="urn:microsoft.com/office/officeart/2005/8/layout/lProcess1"/>
    <dgm:cxn modelId="{0AD075A3-07F8-42BD-A378-563AAFE3C39B}" type="presOf" srcId="{943E8275-7B55-4AE1-899F-7F1B6A52056B}" destId="{AE9CA5A0-BBD1-44E7-8452-7737EBE178A6}" srcOrd="0" destOrd="0" presId="urn:microsoft.com/office/officeart/2005/8/layout/lProcess1"/>
    <dgm:cxn modelId="{6218A2B3-711D-450C-8282-835763E5790B}" type="presOf" srcId="{87DB76BE-D9B5-4DDC-AFCE-88B56345626C}" destId="{A585C3C8-AF4C-45C2-8F6F-81F9BE5828B1}" srcOrd="0" destOrd="0" presId="urn:microsoft.com/office/officeart/2005/8/layout/lProcess1"/>
    <dgm:cxn modelId="{26E523B4-9FAB-42D5-AA51-668475D52DE4}" type="presOf" srcId="{8351453F-E92B-4022-9384-66A7E26B624D}" destId="{B9FD5F75-54A2-462F-9309-BE0C6A21F051}" srcOrd="0" destOrd="0" presId="urn:microsoft.com/office/officeart/2005/8/layout/lProcess1"/>
    <dgm:cxn modelId="{B56996BC-AEC8-4C7B-B2B4-43B9F6AA7997}" type="presOf" srcId="{4737CB7D-9CED-496B-9954-2E457D2BC52F}" destId="{254C3C50-39FD-4DA5-8261-AAB8AF59BA77}" srcOrd="0" destOrd="0" presId="urn:microsoft.com/office/officeart/2005/8/layout/lProcess1"/>
    <dgm:cxn modelId="{FAF1BFC7-1CEE-4517-982E-4C973AF9A289}" type="presOf" srcId="{EF296BA2-C895-4D5F-81FF-6040BEBDA869}" destId="{83681EBF-F7B6-4D19-9D10-3044B2567B83}" srcOrd="0" destOrd="0" presId="urn:microsoft.com/office/officeart/2005/8/layout/lProcess1"/>
    <dgm:cxn modelId="{4D16C7CC-E3ED-4C7C-930A-040C0A2A8DD1}" type="presOf" srcId="{89F0A6E8-B896-4048-8D9B-B3CB9FCC9BC9}" destId="{A358F27F-280C-4A07-AE58-186F32C95D20}" srcOrd="0" destOrd="0" presId="urn:microsoft.com/office/officeart/2005/8/layout/lProcess1"/>
    <dgm:cxn modelId="{736A3EDD-D6CA-4E38-8EFF-9163E8193289}" srcId="{6F0DA2AD-0A50-4880-98C9-3D51190B155E}" destId="{89F0A6E8-B896-4048-8D9B-B3CB9FCC9BC9}" srcOrd="4" destOrd="0" parTransId="{93C52A6F-D874-47F9-9996-EED31B28B44F}" sibTransId="{2AB67923-96E3-48F9-925E-3BF7F7A56D5D}"/>
    <dgm:cxn modelId="{C49468DF-1BDD-4ABB-BD46-823DBBA8B111}" srcId="{DCF9BC18-727B-4356-BB81-A66D44E4C85A}" destId="{775D6898-69B9-4035-9882-A86088C5FA7A}" srcOrd="0" destOrd="0" parTransId="{943E8275-7B55-4AE1-899F-7F1B6A52056B}" sibTransId="{B478C258-FB9C-4E1F-BC19-5235C4374A7D}"/>
    <dgm:cxn modelId="{474D15E5-A884-4D9F-9BFB-64BEF7C99017}" type="presOf" srcId="{C7CE5515-2A54-4192-8451-5F3C340AB485}" destId="{D3123078-3E2F-4EEC-99EB-C8DCC66B57B8}" srcOrd="0" destOrd="0" presId="urn:microsoft.com/office/officeart/2005/8/layout/lProcess1"/>
    <dgm:cxn modelId="{248BDFFC-BEDB-4A11-A968-8C702DA27BE0}" srcId="{2F9535E1-6C1A-4593-9D72-5BC5AAA98CB2}" destId="{D391CD46-CC9A-42EF-A17B-960BF14E125C}" srcOrd="1" destOrd="0" parTransId="{05730A87-DD56-4B32-AD2F-E3C053D55953}" sibTransId="{5708CE87-47AB-4AE5-8258-8701A3F686A7}"/>
    <dgm:cxn modelId="{BCCF34FD-4D00-4BB4-8668-D7973C8E4913}" type="presOf" srcId="{30EEC035-613C-4D35-8EC0-261FD271B5B1}" destId="{CF3393F9-F7E2-46A5-B790-32DD1B5EF87A}" srcOrd="0" destOrd="0" presId="urn:microsoft.com/office/officeart/2005/8/layout/lProcess1"/>
    <dgm:cxn modelId="{E1BAC459-6502-4B2D-807D-2787E490E295}" type="presParOf" srcId="{15701ECD-F806-4A6F-B275-F979538D635F}" destId="{B5C015C5-3954-46FD-9D15-1CF4E3DF1A8F}" srcOrd="0" destOrd="0" presId="urn:microsoft.com/office/officeart/2005/8/layout/lProcess1"/>
    <dgm:cxn modelId="{C19070F4-D1E8-4D22-BF12-9FF3FC0F3D8D}" type="presParOf" srcId="{B5C015C5-3954-46FD-9D15-1CF4E3DF1A8F}" destId="{5FC6A7B5-6188-45AD-A6FF-00863FDF1A7A}" srcOrd="0" destOrd="0" presId="urn:microsoft.com/office/officeart/2005/8/layout/lProcess1"/>
    <dgm:cxn modelId="{663ED874-B014-42FC-BA21-FAFF5EC3A5F7}" type="presParOf" srcId="{B5C015C5-3954-46FD-9D15-1CF4E3DF1A8F}" destId="{B9FD5F75-54A2-462F-9309-BE0C6A21F051}" srcOrd="1" destOrd="0" presId="urn:microsoft.com/office/officeart/2005/8/layout/lProcess1"/>
    <dgm:cxn modelId="{711444E1-C057-4464-BE2C-9BA5AEA04ADC}" type="presParOf" srcId="{B5C015C5-3954-46FD-9D15-1CF4E3DF1A8F}" destId="{7801EAE2-ADF5-4A13-BD2D-43B2165CDF88}" srcOrd="2" destOrd="0" presId="urn:microsoft.com/office/officeart/2005/8/layout/lProcess1"/>
    <dgm:cxn modelId="{43443355-BFBE-40DA-9BE1-FB2DD72029F5}" type="presParOf" srcId="{B5C015C5-3954-46FD-9D15-1CF4E3DF1A8F}" destId="{83681EBF-F7B6-4D19-9D10-3044B2567B83}" srcOrd="3" destOrd="0" presId="urn:microsoft.com/office/officeart/2005/8/layout/lProcess1"/>
    <dgm:cxn modelId="{13B394FA-DB3B-4F50-9CCE-1EE07061AA4E}" type="presParOf" srcId="{B5C015C5-3954-46FD-9D15-1CF4E3DF1A8F}" destId="{A585C3C8-AF4C-45C2-8F6F-81F9BE5828B1}" srcOrd="4" destOrd="0" presId="urn:microsoft.com/office/officeart/2005/8/layout/lProcess1"/>
    <dgm:cxn modelId="{C31BB217-3A22-4465-9605-116974C93534}" type="presParOf" srcId="{15701ECD-F806-4A6F-B275-F979538D635F}" destId="{85251ADF-7208-43DA-8A55-A203F067AF9A}" srcOrd="1" destOrd="0" presId="urn:microsoft.com/office/officeart/2005/8/layout/lProcess1"/>
    <dgm:cxn modelId="{06BB2DD4-3F0A-4A67-AC59-C3D8C3645A6D}" type="presParOf" srcId="{15701ECD-F806-4A6F-B275-F979538D635F}" destId="{3B31EA0F-A3FE-4E92-B271-0ACBD6DEBAA7}" srcOrd="2" destOrd="0" presId="urn:microsoft.com/office/officeart/2005/8/layout/lProcess1"/>
    <dgm:cxn modelId="{99DB443E-66E9-4D73-80D1-4A4E77B98C7E}" type="presParOf" srcId="{3B31EA0F-A3FE-4E92-B271-0ACBD6DEBAA7}" destId="{3397C6E5-0B83-4A77-9B3E-26B081A4042E}" srcOrd="0" destOrd="0" presId="urn:microsoft.com/office/officeart/2005/8/layout/lProcess1"/>
    <dgm:cxn modelId="{8132AB73-52AE-49E2-A474-09C90E08A5F9}" type="presParOf" srcId="{3B31EA0F-A3FE-4E92-B271-0ACBD6DEBAA7}" destId="{CF3393F9-F7E2-46A5-B790-32DD1B5EF87A}" srcOrd="1" destOrd="0" presId="urn:microsoft.com/office/officeart/2005/8/layout/lProcess1"/>
    <dgm:cxn modelId="{006BD5DE-D959-4B2E-BACA-762415739737}" type="presParOf" srcId="{3B31EA0F-A3FE-4E92-B271-0ACBD6DEBAA7}" destId="{90290986-C270-42A7-A729-DE9F2A84ECC3}" srcOrd="2" destOrd="0" presId="urn:microsoft.com/office/officeart/2005/8/layout/lProcess1"/>
    <dgm:cxn modelId="{4806E6A5-1937-482B-890B-CD13BFD44E1B}" type="presParOf" srcId="{3B31EA0F-A3FE-4E92-B271-0ACBD6DEBAA7}" destId="{D3123078-3E2F-4EEC-99EB-C8DCC66B57B8}" srcOrd="3" destOrd="0" presId="urn:microsoft.com/office/officeart/2005/8/layout/lProcess1"/>
    <dgm:cxn modelId="{D195B6A0-67AA-4268-BA6F-80E22ABE5CA3}" type="presParOf" srcId="{3B31EA0F-A3FE-4E92-B271-0ACBD6DEBAA7}" destId="{E916D863-9941-469F-8FCD-EDDBAE48219F}" srcOrd="4" destOrd="0" presId="urn:microsoft.com/office/officeart/2005/8/layout/lProcess1"/>
    <dgm:cxn modelId="{DC9741DE-2298-4B5B-9CEE-023228E31E9E}" type="presParOf" srcId="{3B31EA0F-A3FE-4E92-B271-0ACBD6DEBAA7}" destId="{518007BC-AA89-4EB1-9979-0969BACBD26F}" srcOrd="5" destOrd="0" presId="urn:microsoft.com/office/officeart/2005/8/layout/lProcess1"/>
    <dgm:cxn modelId="{06197BF3-E780-4EA7-90A0-40DEA364E847}" type="presParOf" srcId="{3B31EA0F-A3FE-4E92-B271-0ACBD6DEBAA7}" destId="{29B7F14F-3F7C-48DC-B211-1B5727259516}" srcOrd="6" destOrd="0" presId="urn:microsoft.com/office/officeart/2005/8/layout/lProcess1"/>
    <dgm:cxn modelId="{6056ADBE-AF04-476A-AA7A-4B27FCDA5CCA}" type="presParOf" srcId="{15701ECD-F806-4A6F-B275-F979538D635F}" destId="{3EE6E076-64D5-4041-BCCE-05053E9CE0C7}" srcOrd="3" destOrd="0" presId="urn:microsoft.com/office/officeart/2005/8/layout/lProcess1"/>
    <dgm:cxn modelId="{784B25CC-83F5-4AFD-A033-551FC782C1B5}" type="presParOf" srcId="{15701ECD-F806-4A6F-B275-F979538D635F}" destId="{06FF4083-267B-43B2-919A-E4FA13E3D837}" srcOrd="4" destOrd="0" presId="urn:microsoft.com/office/officeart/2005/8/layout/lProcess1"/>
    <dgm:cxn modelId="{8A80FEB9-B806-49CE-B45B-281A7F833D30}" type="presParOf" srcId="{06FF4083-267B-43B2-919A-E4FA13E3D837}" destId="{3B278A47-1584-4839-B266-E781AF1728DF}" srcOrd="0" destOrd="0" presId="urn:microsoft.com/office/officeart/2005/8/layout/lProcess1"/>
    <dgm:cxn modelId="{3D9AF434-94B7-4188-9CC5-19D986DD231C}" type="presParOf" srcId="{06FF4083-267B-43B2-919A-E4FA13E3D837}" destId="{AE9CA5A0-BBD1-44E7-8452-7737EBE178A6}" srcOrd="1" destOrd="0" presId="urn:microsoft.com/office/officeart/2005/8/layout/lProcess1"/>
    <dgm:cxn modelId="{FC698A48-54BA-44D4-9D86-1A150038937C}" type="presParOf" srcId="{06FF4083-267B-43B2-919A-E4FA13E3D837}" destId="{0C109AD4-9DF1-48AE-BB55-53A465E4B88E}" srcOrd="2" destOrd="0" presId="urn:microsoft.com/office/officeart/2005/8/layout/lProcess1"/>
    <dgm:cxn modelId="{505E126D-DE41-4C87-96C2-C5A9F0FCC012}" type="presParOf" srcId="{15701ECD-F806-4A6F-B275-F979538D635F}" destId="{B3F1B08F-D04A-47B9-98D0-4AEE262B16EA}" srcOrd="5" destOrd="0" presId="urn:microsoft.com/office/officeart/2005/8/layout/lProcess1"/>
    <dgm:cxn modelId="{8A4FDFD8-EBB0-4B6D-B292-81FC6000CA4E}" type="presParOf" srcId="{15701ECD-F806-4A6F-B275-F979538D635F}" destId="{E5DD02F7-70A5-4A8F-8D65-D374477A676E}" srcOrd="6" destOrd="0" presId="urn:microsoft.com/office/officeart/2005/8/layout/lProcess1"/>
    <dgm:cxn modelId="{42571B33-E13B-4DED-9552-3E010DD1B0A2}" type="presParOf" srcId="{E5DD02F7-70A5-4A8F-8D65-D374477A676E}" destId="{254C3C50-39FD-4DA5-8261-AAB8AF59BA77}" srcOrd="0" destOrd="0" presId="urn:microsoft.com/office/officeart/2005/8/layout/lProcess1"/>
    <dgm:cxn modelId="{17225F49-AF84-4CE9-A406-69161FB36E27}" type="presParOf" srcId="{E5DD02F7-70A5-4A8F-8D65-D374477A676E}" destId="{BE55AF41-0704-42FC-A1C0-29CF8B8E1F67}" srcOrd="1" destOrd="0" presId="urn:microsoft.com/office/officeart/2005/8/layout/lProcess1"/>
    <dgm:cxn modelId="{F408573A-D5AA-4DAA-A8A1-F3357B463648}" type="presParOf" srcId="{E5DD02F7-70A5-4A8F-8D65-D374477A676E}" destId="{18972620-3A38-455C-99CD-4BD547925C24}" srcOrd="2" destOrd="0" presId="urn:microsoft.com/office/officeart/2005/8/layout/lProcess1"/>
    <dgm:cxn modelId="{2CA11504-A19B-4737-93CE-AD95659CF4D7}" type="presParOf" srcId="{E5DD02F7-70A5-4A8F-8D65-D374477A676E}" destId="{5EF11B70-14A7-4459-9F99-F2438C1074DB}" srcOrd="3" destOrd="0" presId="urn:microsoft.com/office/officeart/2005/8/layout/lProcess1"/>
    <dgm:cxn modelId="{D46850A7-4CAF-43EB-BA15-44F694624D61}" type="presParOf" srcId="{E5DD02F7-70A5-4A8F-8D65-D374477A676E}" destId="{2E78D09B-4A0D-4A32-87ED-276B933BC213}" srcOrd="4" destOrd="0" presId="urn:microsoft.com/office/officeart/2005/8/layout/lProcess1"/>
    <dgm:cxn modelId="{9A526E49-6293-41A5-8E0B-BE3DBF8C1543}" type="presParOf" srcId="{E5DD02F7-70A5-4A8F-8D65-D374477A676E}" destId="{C7396B81-4962-4E6A-8803-40827737E5A1}" srcOrd="5" destOrd="0" presId="urn:microsoft.com/office/officeart/2005/8/layout/lProcess1"/>
    <dgm:cxn modelId="{D0FA661B-8902-410C-A674-B358876502E5}" type="presParOf" srcId="{E5DD02F7-70A5-4A8F-8D65-D374477A676E}" destId="{5423F5F6-B8EB-4FBF-B703-90109E3B735B}" srcOrd="6" destOrd="0" presId="urn:microsoft.com/office/officeart/2005/8/layout/lProcess1"/>
    <dgm:cxn modelId="{53D4B3F6-793E-42E5-9381-32567319F9C0}" type="presParOf" srcId="{15701ECD-F806-4A6F-B275-F979538D635F}" destId="{ED9096D4-E217-4DEB-815B-739BAA87C99B}" srcOrd="7" destOrd="0" presId="urn:microsoft.com/office/officeart/2005/8/layout/lProcess1"/>
    <dgm:cxn modelId="{C318711A-9077-4D67-A519-42420808A8CB}" type="presParOf" srcId="{15701ECD-F806-4A6F-B275-F979538D635F}" destId="{76099148-B29E-493D-8867-CD898ABB2129}" srcOrd="8" destOrd="0" presId="urn:microsoft.com/office/officeart/2005/8/layout/lProcess1"/>
    <dgm:cxn modelId="{4B17ADE1-B458-4A33-8C25-C1C463B27716}" type="presParOf" srcId="{76099148-B29E-493D-8867-CD898ABB2129}" destId="{A358F27F-280C-4A07-AE58-186F32C95D20}" srcOrd="0" destOrd="0" presId="urn:microsoft.com/office/officeart/2005/8/layout/lProcess1"/>
    <dgm:cxn modelId="{1FB4C1C6-F746-4DA3-949C-FAE743B7E65D}" type="presParOf" srcId="{76099148-B29E-493D-8867-CD898ABB2129}" destId="{37510750-2396-4CE2-A03F-9B51E60A586B}" srcOrd="1" destOrd="0" presId="urn:microsoft.com/office/officeart/2005/8/layout/lProcess1"/>
    <dgm:cxn modelId="{B7FD88FE-EE2A-4026-9227-5DBF1596800B}" type="presParOf" srcId="{76099148-B29E-493D-8867-CD898ABB2129}" destId="{783D664C-8CC0-46AE-9BE0-B1BF605183E7}" srcOrd="2" destOrd="0" presId="urn:microsoft.com/office/officeart/2005/8/layout/lProcess1"/>
    <dgm:cxn modelId="{EBF5FCB3-7761-4F08-8E40-2FBBA5617906}" type="presParOf" srcId="{76099148-B29E-493D-8867-CD898ABB2129}" destId="{517460BF-D300-4B4E-AE5A-5197B24C97CF}" srcOrd="3" destOrd="0" presId="urn:microsoft.com/office/officeart/2005/8/layout/lProcess1"/>
    <dgm:cxn modelId="{3D904D3A-E236-4050-8656-F3E7FD458F8D}" type="presParOf" srcId="{76099148-B29E-493D-8867-CD898ABB2129}" destId="{F52209B6-3A80-4AB0-90F6-AD47162F5D3A}" srcOrd="4" destOrd="0" presId="urn:microsoft.com/office/officeart/2005/8/layout/l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BC70-D60E-4C8C-A2D5-021576288BEE}" type="doc">
      <dgm:prSet loTypeId="urn:microsoft.com/office/officeart/2008/layout/LinedList" loCatId="hierarchy" qsTypeId="urn:microsoft.com/office/officeart/2005/8/quickstyle/simple2" qsCatId="simple" csTypeId="urn:microsoft.com/office/officeart/2005/8/colors/accent1_2" csCatId="accent1" phldr="1"/>
      <dgm:spPr/>
      <dgm:t>
        <a:bodyPr/>
        <a:lstStyle/>
        <a:p>
          <a:endParaRPr lang="en-IN"/>
        </a:p>
      </dgm:t>
    </dgm:pt>
    <dgm:pt modelId="{7781AEAA-6ECB-4142-B4E4-4539E636526A}">
      <dgm:prSet phldrT="[Text]"/>
      <dgm:spPr/>
      <dgm:t>
        <a:bodyPr/>
        <a:lstStyle/>
        <a:p>
          <a:endParaRPr lang="en-IN" dirty="0"/>
        </a:p>
      </dgm:t>
    </dgm:pt>
    <dgm:pt modelId="{83C40015-5903-410C-9F3F-663393697CCE}" type="parTrans" cxnId="{532E050A-CCFA-4445-9691-99EF95A74A9F}">
      <dgm:prSet/>
      <dgm:spPr/>
      <dgm:t>
        <a:bodyPr/>
        <a:lstStyle/>
        <a:p>
          <a:endParaRPr lang="en-IN"/>
        </a:p>
      </dgm:t>
    </dgm:pt>
    <dgm:pt modelId="{4E89C547-C32D-4F3F-A288-1807396249A5}" type="sibTrans" cxnId="{532E050A-CCFA-4445-9691-99EF95A74A9F}">
      <dgm:prSet/>
      <dgm:spPr/>
      <dgm:t>
        <a:bodyPr/>
        <a:lstStyle/>
        <a:p>
          <a:endParaRPr lang="en-IN"/>
        </a:p>
      </dgm:t>
    </dgm:pt>
    <dgm:pt modelId="{2C270D72-295F-43EC-AF38-44030B94523F}">
      <dgm:prSet phldrT="[Text]"/>
      <dgm:spPr/>
      <dgm:t>
        <a:bodyPr/>
        <a:lstStyle/>
        <a:p>
          <a:r>
            <a:rPr lang="en-US" dirty="0"/>
            <a:t>Test Plan</a:t>
          </a:r>
          <a:endParaRPr lang="en-IN" dirty="0"/>
        </a:p>
      </dgm:t>
    </dgm:pt>
    <dgm:pt modelId="{239A447D-E26E-447B-8985-FED59109ABAC}" type="parTrans" cxnId="{10046491-6FA7-473C-BAEF-BFB6CB5CEC9A}">
      <dgm:prSet/>
      <dgm:spPr/>
      <dgm:t>
        <a:bodyPr/>
        <a:lstStyle/>
        <a:p>
          <a:endParaRPr lang="en-IN"/>
        </a:p>
      </dgm:t>
    </dgm:pt>
    <dgm:pt modelId="{C7707B14-05FF-419E-BE6E-BDFEA109A4E2}" type="sibTrans" cxnId="{10046491-6FA7-473C-BAEF-BFB6CB5CEC9A}">
      <dgm:prSet/>
      <dgm:spPr/>
      <dgm:t>
        <a:bodyPr/>
        <a:lstStyle/>
        <a:p>
          <a:endParaRPr lang="en-IN"/>
        </a:p>
      </dgm:t>
    </dgm:pt>
    <dgm:pt modelId="{7E0639A7-D4F6-480A-8CFC-244A79FCFC48}">
      <dgm:prSet phldrT="[Text]"/>
      <dgm:spPr/>
      <dgm:t>
        <a:bodyPr/>
        <a:lstStyle/>
        <a:p>
          <a:r>
            <a:rPr lang="en-US" dirty="0"/>
            <a:t>Test Execution</a:t>
          </a:r>
          <a:endParaRPr lang="en-IN" dirty="0"/>
        </a:p>
      </dgm:t>
    </dgm:pt>
    <dgm:pt modelId="{B806DD6A-417D-40DC-81AE-DA082B887857}" type="parTrans" cxnId="{05F4E44A-1AA2-4DA5-88D5-2DEA6E7B6EF7}">
      <dgm:prSet/>
      <dgm:spPr/>
      <dgm:t>
        <a:bodyPr/>
        <a:lstStyle/>
        <a:p>
          <a:endParaRPr lang="en-IN"/>
        </a:p>
      </dgm:t>
    </dgm:pt>
    <dgm:pt modelId="{BFDD7922-D23D-4154-8D67-5972F15FD333}" type="sibTrans" cxnId="{05F4E44A-1AA2-4DA5-88D5-2DEA6E7B6EF7}">
      <dgm:prSet/>
      <dgm:spPr/>
      <dgm:t>
        <a:bodyPr/>
        <a:lstStyle/>
        <a:p>
          <a:endParaRPr lang="en-IN"/>
        </a:p>
      </dgm:t>
    </dgm:pt>
    <dgm:pt modelId="{E07E47F4-D348-48DA-AF83-5304B8D0E529}">
      <dgm:prSet phldrT="[Text]"/>
      <dgm:spPr/>
      <dgm:t>
        <a:bodyPr/>
        <a:lstStyle/>
        <a:p>
          <a:r>
            <a:rPr lang="en-US" dirty="0"/>
            <a:t>Test Design</a:t>
          </a:r>
          <a:endParaRPr lang="en-IN" dirty="0"/>
        </a:p>
      </dgm:t>
    </dgm:pt>
    <dgm:pt modelId="{BAA76771-36CE-43D3-B259-D68817CF161B}" type="parTrans" cxnId="{B37B6BC1-91D2-49D2-A83C-4D7E708820B1}">
      <dgm:prSet/>
      <dgm:spPr/>
      <dgm:t>
        <a:bodyPr/>
        <a:lstStyle/>
        <a:p>
          <a:endParaRPr lang="en-IN"/>
        </a:p>
      </dgm:t>
    </dgm:pt>
    <dgm:pt modelId="{D527FDD7-8D35-49CA-ABE0-E34D55D3DD6B}" type="sibTrans" cxnId="{B37B6BC1-91D2-49D2-A83C-4D7E708820B1}">
      <dgm:prSet/>
      <dgm:spPr/>
      <dgm:t>
        <a:bodyPr/>
        <a:lstStyle/>
        <a:p>
          <a:endParaRPr lang="en-IN"/>
        </a:p>
      </dgm:t>
    </dgm:pt>
    <dgm:pt modelId="{A1A934FC-8EB3-45B4-9D62-BC5AD881C6CF}" type="asst">
      <dgm:prSet/>
      <dgm:spPr/>
      <dgm:t>
        <a:bodyPr/>
        <a:lstStyle/>
        <a:p>
          <a:r>
            <a:rPr lang="en-US" dirty="0"/>
            <a:t>Analysis</a:t>
          </a:r>
          <a:endParaRPr lang="en-IN" dirty="0"/>
        </a:p>
      </dgm:t>
    </dgm:pt>
    <dgm:pt modelId="{FE22B55D-3C10-4C6B-8DDA-9381CFD88107}" type="parTrans" cxnId="{CCEE5420-5490-466C-8FBA-A41D2D3B01E7}">
      <dgm:prSet/>
      <dgm:spPr/>
      <dgm:t>
        <a:bodyPr/>
        <a:lstStyle/>
        <a:p>
          <a:endParaRPr lang="en-IN"/>
        </a:p>
      </dgm:t>
    </dgm:pt>
    <dgm:pt modelId="{DA52633D-1133-4239-A054-C4CDF11F79A4}" type="sibTrans" cxnId="{CCEE5420-5490-466C-8FBA-A41D2D3B01E7}">
      <dgm:prSet/>
      <dgm:spPr/>
      <dgm:t>
        <a:bodyPr/>
        <a:lstStyle/>
        <a:p>
          <a:endParaRPr lang="en-IN"/>
        </a:p>
      </dgm:t>
    </dgm:pt>
    <dgm:pt modelId="{C2AC570A-F990-4E24-B359-7115D5AD980D}" type="asst">
      <dgm:prSet/>
      <dgm:spPr/>
      <dgm:t>
        <a:bodyPr/>
        <a:lstStyle/>
        <a:p>
          <a:r>
            <a:rPr lang="en-US" dirty="0"/>
            <a:t>Strategy</a:t>
          </a:r>
          <a:endParaRPr lang="en-IN" dirty="0"/>
        </a:p>
      </dgm:t>
    </dgm:pt>
    <dgm:pt modelId="{C1EFA05F-A93D-4804-9766-0E0E0BCA70E2}" type="parTrans" cxnId="{230265B9-A573-4CED-905E-B34BD40287D6}">
      <dgm:prSet/>
      <dgm:spPr/>
      <dgm:t>
        <a:bodyPr/>
        <a:lstStyle/>
        <a:p>
          <a:endParaRPr lang="en-IN"/>
        </a:p>
      </dgm:t>
    </dgm:pt>
    <dgm:pt modelId="{F325F8B3-533B-4A7F-9C7B-1B545D2B419C}" type="sibTrans" cxnId="{230265B9-A573-4CED-905E-B34BD40287D6}">
      <dgm:prSet/>
      <dgm:spPr/>
      <dgm:t>
        <a:bodyPr/>
        <a:lstStyle/>
        <a:p>
          <a:endParaRPr lang="en-IN"/>
        </a:p>
      </dgm:t>
    </dgm:pt>
    <dgm:pt modelId="{1CF42321-CB4C-40D8-A494-1B8C22854EA8}" type="asst">
      <dgm:prSet/>
      <dgm:spPr/>
      <dgm:t>
        <a:bodyPr/>
        <a:lstStyle/>
        <a:p>
          <a:r>
            <a:rPr lang="en-US" dirty="0"/>
            <a:t>Plan</a:t>
          </a:r>
          <a:endParaRPr lang="en-IN" dirty="0"/>
        </a:p>
      </dgm:t>
    </dgm:pt>
    <dgm:pt modelId="{9355B90A-E232-4072-A99E-625F2E9FACC4}" type="parTrans" cxnId="{732AB91A-388F-4C98-AECE-21108EF64C1F}">
      <dgm:prSet/>
      <dgm:spPr/>
      <dgm:t>
        <a:bodyPr/>
        <a:lstStyle/>
        <a:p>
          <a:endParaRPr lang="en-IN"/>
        </a:p>
      </dgm:t>
    </dgm:pt>
    <dgm:pt modelId="{F681A6DB-3B51-4D89-A41E-8A5B3CAA9181}" type="sibTrans" cxnId="{732AB91A-388F-4C98-AECE-21108EF64C1F}">
      <dgm:prSet/>
      <dgm:spPr/>
      <dgm:t>
        <a:bodyPr/>
        <a:lstStyle/>
        <a:p>
          <a:endParaRPr lang="en-IN"/>
        </a:p>
      </dgm:t>
    </dgm:pt>
    <dgm:pt modelId="{659F7CC5-71C4-410F-872D-E68970D71546}" type="asst">
      <dgm:prSet/>
      <dgm:spPr/>
      <dgm:t>
        <a:bodyPr/>
        <a:lstStyle/>
        <a:p>
          <a:r>
            <a:rPr lang="en-US" dirty="0"/>
            <a:t>Tools</a:t>
          </a:r>
          <a:endParaRPr lang="en-IN" dirty="0"/>
        </a:p>
      </dgm:t>
    </dgm:pt>
    <dgm:pt modelId="{8C88F212-E347-44CC-9FA8-2D1CFFABFA83}" type="parTrans" cxnId="{96F5F68C-ABB1-49CC-8C1A-2392C33A953B}">
      <dgm:prSet/>
      <dgm:spPr/>
      <dgm:t>
        <a:bodyPr/>
        <a:lstStyle/>
        <a:p>
          <a:endParaRPr lang="en-IN"/>
        </a:p>
      </dgm:t>
    </dgm:pt>
    <dgm:pt modelId="{BD11B724-2346-4623-B3C7-195586FA450F}" type="sibTrans" cxnId="{96F5F68C-ABB1-49CC-8C1A-2392C33A953B}">
      <dgm:prSet/>
      <dgm:spPr/>
      <dgm:t>
        <a:bodyPr/>
        <a:lstStyle/>
        <a:p>
          <a:endParaRPr lang="en-IN"/>
        </a:p>
      </dgm:t>
    </dgm:pt>
    <dgm:pt modelId="{A271D44C-0694-4E99-AC9A-4608B8F0AED4}" type="asst">
      <dgm:prSet/>
      <dgm:spPr/>
      <dgm:t>
        <a:bodyPr/>
        <a:lstStyle/>
        <a:p>
          <a:r>
            <a:rPr lang="en-US" dirty="0"/>
            <a:t>Test Cases</a:t>
          </a:r>
          <a:endParaRPr lang="en-IN" dirty="0"/>
        </a:p>
      </dgm:t>
    </dgm:pt>
    <dgm:pt modelId="{D71BAEDB-28C0-41A1-9027-C5E0BB20E69A}" type="parTrans" cxnId="{FF8B06A8-AAE0-4C71-9E17-E839027A4BFB}">
      <dgm:prSet/>
      <dgm:spPr/>
      <dgm:t>
        <a:bodyPr/>
        <a:lstStyle/>
        <a:p>
          <a:endParaRPr lang="en-IN"/>
        </a:p>
      </dgm:t>
    </dgm:pt>
    <dgm:pt modelId="{B7C3F652-AD74-4B13-8187-17620D529B51}" type="sibTrans" cxnId="{FF8B06A8-AAE0-4C71-9E17-E839027A4BFB}">
      <dgm:prSet/>
      <dgm:spPr/>
      <dgm:t>
        <a:bodyPr/>
        <a:lstStyle/>
        <a:p>
          <a:endParaRPr lang="en-IN"/>
        </a:p>
      </dgm:t>
    </dgm:pt>
    <dgm:pt modelId="{5CA43015-91D7-449D-9E24-FAA9B17B983B}" type="asst">
      <dgm:prSet/>
      <dgm:spPr/>
      <dgm:t>
        <a:bodyPr/>
        <a:lstStyle/>
        <a:p>
          <a:r>
            <a:rPr lang="en-US" dirty="0"/>
            <a:t>Test Scripts</a:t>
          </a:r>
          <a:endParaRPr lang="en-IN" dirty="0"/>
        </a:p>
      </dgm:t>
    </dgm:pt>
    <dgm:pt modelId="{995DA3B6-9F71-4809-98B3-E53005A7B9B9}" type="parTrans" cxnId="{242B1E26-989E-4C26-ACD5-05F26CC0F02F}">
      <dgm:prSet/>
      <dgm:spPr/>
      <dgm:t>
        <a:bodyPr/>
        <a:lstStyle/>
        <a:p>
          <a:endParaRPr lang="en-IN"/>
        </a:p>
      </dgm:t>
    </dgm:pt>
    <dgm:pt modelId="{E4DE841B-8893-4052-B20A-6F9E83F2488D}" type="sibTrans" cxnId="{242B1E26-989E-4C26-ACD5-05F26CC0F02F}">
      <dgm:prSet/>
      <dgm:spPr/>
      <dgm:t>
        <a:bodyPr/>
        <a:lstStyle/>
        <a:p>
          <a:endParaRPr lang="en-IN"/>
        </a:p>
      </dgm:t>
    </dgm:pt>
    <dgm:pt modelId="{7D3A4CFD-7BDD-4F7F-BBAE-0A32F574A531}" type="asst">
      <dgm:prSet/>
      <dgm:spPr/>
      <dgm:t>
        <a:bodyPr/>
        <a:lstStyle/>
        <a:p>
          <a:r>
            <a:rPr lang="en-US" dirty="0"/>
            <a:t>Test Scenarios</a:t>
          </a:r>
          <a:endParaRPr lang="en-IN" dirty="0"/>
        </a:p>
      </dgm:t>
    </dgm:pt>
    <dgm:pt modelId="{A6910E0F-5799-487B-B0C1-A77E24BC296A}" type="parTrans" cxnId="{5B667DF9-11A9-45D9-A06B-C63BE51ED938}">
      <dgm:prSet/>
      <dgm:spPr/>
      <dgm:t>
        <a:bodyPr/>
        <a:lstStyle/>
        <a:p>
          <a:endParaRPr lang="en-IN"/>
        </a:p>
      </dgm:t>
    </dgm:pt>
    <dgm:pt modelId="{E43C3A6A-9DA8-4A68-8377-05DDBEFDE417}" type="sibTrans" cxnId="{5B667DF9-11A9-45D9-A06B-C63BE51ED938}">
      <dgm:prSet/>
      <dgm:spPr/>
      <dgm:t>
        <a:bodyPr/>
        <a:lstStyle/>
        <a:p>
          <a:endParaRPr lang="en-IN"/>
        </a:p>
      </dgm:t>
    </dgm:pt>
    <dgm:pt modelId="{FE16D848-F3DE-4778-A8DC-92AC066B613D}" type="asst">
      <dgm:prSet/>
      <dgm:spPr/>
      <dgm:t>
        <a:bodyPr/>
        <a:lstStyle/>
        <a:p>
          <a:r>
            <a:rPr lang="en-US" dirty="0"/>
            <a:t>Test Report</a:t>
          </a:r>
          <a:endParaRPr lang="en-IN" dirty="0"/>
        </a:p>
      </dgm:t>
    </dgm:pt>
    <dgm:pt modelId="{6893AB4C-D838-4A5D-8E80-A12D5DCFD0B5}" type="parTrans" cxnId="{CE8E9C6D-94CA-4111-8C58-631473C66A95}">
      <dgm:prSet/>
      <dgm:spPr/>
      <dgm:t>
        <a:bodyPr/>
        <a:lstStyle/>
        <a:p>
          <a:endParaRPr lang="en-IN"/>
        </a:p>
      </dgm:t>
    </dgm:pt>
    <dgm:pt modelId="{C2C2983C-C1F1-4805-8638-A80B8A6CE82D}" type="sibTrans" cxnId="{CE8E9C6D-94CA-4111-8C58-631473C66A95}">
      <dgm:prSet/>
      <dgm:spPr/>
      <dgm:t>
        <a:bodyPr/>
        <a:lstStyle/>
        <a:p>
          <a:endParaRPr lang="en-IN"/>
        </a:p>
      </dgm:t>
    </dgm:pt>
    <dgm:pt modelId="{36FAE6E1-29B5-473F-A124-F06D6B62DECA}" type="asst">
      <dgm:prSet/>
      <dgm:spPr/>
      <dgm:t>
        <a:bodyPr/>
        <a:lstStyle/>
        <a:p>
          <a:r>
            <a:rPr lang="en-US" dirty="0"/>
            <a:t>Defect Tracking</a:t>
          </a:r>
          <a:endParaRPr lang="en-IN" dirty="0"/>
        </a:p>
      </dgm:t>
    </dgm:pt>
    <dgm:pt modelId="{818914E6-5FA5-4432-937C-5D6FB5AA6462}" type="parTrans" cxnId="{E80701B6-5677-4DED-8872-ACB6CE0F0D8B}">
      <dgm:prSet/>
      <dgm:spPr/>
      <dgm:t>
        <a:bodyPr/>
        <a:lstStyle/>
        <a:p>
          <a:endParaRPr lang="en-IN"/>
        </a:p>
      </dgm:t>
    </dgm:pt>
    <dgm:pt modelId="{1A2DBF77-8062-4ACA-B48C-A98E5557270C}" type="sibTrans" cxnId="{E80701B6-5677-4DED-8872-ACB6CE0F0D8B}">
      <dgm:prSet/>
      <dgm:spPr/>
      <dgm:t>
        <a:bodyPr/>
        <a:lstStyle/>
        <a:p>
          <a:endParaRPr lang="en-IN"/>
        </a:p>
      </dgm:t>
    </dgm:pt>
    <dgm:pt modelId="{157CBDFC-DA7D-466B-ADCB-9AFF40458D60}" type="asst">
      <dgm:prSet/>
      <dgm:spPr/>
      <dgm:t>
        <a:bodyPr/>
        <a:lstStyle/>
        <a:p>
          <a:r>
            <a:rPr lang="en-US" dirty="0"/>
            <a:t>Defect Analysis</a:t>
          </a:r>
          <a:endParaRPr lang="en-IN" dirty="0"/>
        </a:p>
      </dgm:t>
    </dgm:pt>
    <dgm:pt modelId="{41D4D8A7-630F-43C0-974F-E4EB3D1EB3C2}" type="parTrans" cxnId="{D35C6D76-EA63-4D21-A159-BB46554D7E1A}">
      <dgm:prSet/>
      <dgm:spPr/>
      <dgm:t>
        <a:bodyPr/>
        <a:lstStyle/>
        <a:p>
          <a:endParaRPr lang="en-IN"/>
        </a:p>
      </dgm:t>
    </dgm:pt>
    <dgm:pt modelId="{F8B2091A-101B-4AC6-80E5-B1EA044F4622}" type="sibTrans" cxnId="{D35C6D76-EA63-4D21-A159-BB46554D7E1A}">
      <dgm:prSet/>
      <dgm:spPr/>
      <dgm:t>
        <a:bodyPr/>
        <a:lstStyle/>
        <a:p>
          <a:endParaRPr lang="en-IN"/>
        </a:p>
      </dgm:t>
    </dgm:pt>
    <dgm:pt modelId="{C8401080-E3DA-4964-A86F-51AC806CE252}" type="pres">
      <dgm:prSet presAssocID="{10B8BC70-D60E-4C8C-A2D5-021576288BEE}" presName="vert0" presStyleCnt="0">
        <dgm:presLayoutVars>
          <dgm:dir/>
          <dgm:animOne val="branch"/>
          <dgm:animLvl val="lvl"/>
        </dgm:presLayoutVars>
      </dgm:prSet>
      <dgm:spPr/>
    </dgm:pt>
    <dgm:pt modelId="{1D799CF0-8B19-4ABE-9DA0-24E641697FFE}" type="pres">
      <dgm:prSet presAssocID="{7781AEAA-6ECB-4142-B4E4-4539E636526A}" presName="thickLine" presStyleLbl="alignNode1" presStyleIdx="0" presStyleCnt="1"/>
      <dgm:spPr/>
    </dgm:pt>
    <dgm:pt modelId="{DD56B370-163B-4036-860C-AF3AD2A3DA3D}" type="pres">
      <dgm:prSet presAssocID="{7781AEAA-6ECB-4142-B4E4-4539E636526A}" presName="horz1" presStyleCnt="0"/>
      <dgm:spPr/>
    </dgm:pt>
    <dgm:pt modelId="{A85D4749-DA12-4536-80BC-0B81B6484346}" type="pres">
      <dgm:prSet presAssocID="{7781AEAA-6ECB-4142-B4E4-4539E636526A}" presName="tx1" presStyleLbl="revTx" presStyleIdx="0" presStyleCnt="14"/>
      <dgm:spPr/>
    </dgm:pt>
    <dgm:pt modelId="{662886A2-9C03-4042-A86B-8546CF038204}" type="pres">
      <dgm:prSet presAssocID="{7781AEAA-6ECB-4142-B4E4-4539E636526A}" presName="vert1" presStyleCnt="0"/>
      <dgm:spPr/>
    </dgm:pt>
    <dgm:pt modelId="{6E340A54-D3F1-4D6E-959D-7753E7F132B2}" type="pres">
      <dgm:prSet presAssocID="{2C270D72-295F-43EC-AF38-44030B94523F}" presName="vertSpace2a" presStyleCnt="0"/>
      <dgm:spPr/>
    </dgm:pt>
    <dgm:pt modelId="{197728D0-6261-410F-8F13-0264C4C123EC}" type="pres">
      <dgm:prSet presAssocID="{2C270D72-295F-43EC-AF38-44030B94523F}" presName="horz2" presStyleCnt="0"/>
      <dgm:spPr/>
    </dgm:pt>
    <dgm:pt modelId="{F337AC13-568B-4E66-A44F-A26E29B15AA7}" type="pres">
      <dgm:prSet presAssocID="{2C270D72-295F-43EC-AF38-44030B94523F}" presName="horzSpace2" presStyleCnt="0"/>
      <dgm:spPr/>
    </dgm:pt>
    <dgm:pt modelId="{2D4D912B-44FF-4D1B-BD4C-60CB90E9634F}" type="pres">
      <dgm:prSet presAssocID="{2C270D72-295F-43EC-AF38-44030B94523F}" presName="tx2" presStyleLbl="revTx" presStyleIdx="1" presStyleCnt="14"/>
      <dgm:spPr/>
    </dgm:pt>
    <dgm:pt modelId="{D331CD92-E7E6-4399-899B-0B4357E6D8E8}" type="pres">
      <dgm:prSet presAssocID="{2C270D72-295F-43EC-AF38-44030B94523F}" presName="vert2" presStyleCnt="0"/>
      <dgm:spPr/>
    </dgm:pt>
    <dgm:pt modelId="{2465987E-2787-4904-99DE-2B07952FB244}" type="pres">
      <dgm:prSet presAssocID="{A1A934FC-8EB3-45B4-9D62-BC5AD881C6CF}" presName="horz3" presStyleCnt="0"/>
      <dgm:spPr/>
    </dgm:pt>
    <dgm:pt modelId="{0FD7739F-B9DB-4D41-B21D-A8B3012D2D01}" type="pres">
      <dgm:prSet presAssocID="{A1A934FC-8EB3-45B4-9D62-BC5AD881C6CF}" presName="horzSpace3" presStyleCnt="0"/>
      <dgm:spPr/>
    </dgm:pt>
    <dgm:pt modelId="{915CECE2-67B4-4BF9-A202-7CCD67E95E40}" type="pres">
      <dgm:prSet presAssocID="{A1A934FC-8EB3-45B4-9D62-BC5AD881C6CF}" presName="tx3" presStyleLbl="revTx" presStyleIdx="2" presStyleCnt="14"/>
      <dgm:spPr/>
    </dgm:pt>
    <dgm:pt modelId="{8C8A6F47-7ECB-45DE-839C-9F5ED14E6890}" type="pres">
      <dgm:prSet presAssocID="{A1A934FC-8EB3-45B4-9D62-BC5AD881C6CF}" presName="vert3" presStyleCnt="0"/>
      <dgm:spPr/>
    </dgm:pt>
    <dgm:pt modelId="{9A3F8F01-E41A-4E95-ACB7-8FC82D2A63FF}" type="pres">
      <dgm:prSet presAssocID="{DA52633D-1133-4239-A054-C4CDF11F79A4}" presName="thinLine3" presStyleLbl="callout" presStyleIdx="0" presStyleCnt="10"/>
      <dgm:spPr/>
    </dgm:pt>
    <dgm:pt modelId="{84F5F2A5-188C-4D65-9817-C99A06B7712F}" type="pres">
      <dgm:prSet presAssocID="{C2AC570A-F990-4E24-B359-7115D5AD980D}" presName="horz3" presStyleCnt="0"/>
      <dgm:spPr/>
    </dgm:pt>
    <dgm:pt modelId="{2923E0B2-0FD2-4D9A-952F-A796CC221AA8}" type="pres">
      <dgm:prSet presAssocID="{C2AC570A-F990-4E24-B359-7115D5AD980D}" presName="horzSpace3" presStyleCnt="0"/>
      <dgm:spPr/>
    </dgm:pt>
    <dgm:pt modelId="{C6D78091-E9C6-40C4-BEEE-2D217C6FE6A3}" type="pres">
      <dgm:prSet presAssocID="{C2AC570A-F990-4E24-B359-7115D5AD980D}" presName="tx3" presStyleLbl="revTx" presStyleIdx="3" presStyleCnt="14"/>
      <dgm:spPr/>
    </dgm:pt>
    <dgm:pt modelId="{143E8020-4DC6-4066-861F-9E7929353969}" type="pres">
      <dgm:prSet presAssocID="{C2AC570A-F990-4E24-B359-7115D5AD980D}" presName="vert3" presStyleCnt="0"/>
      <dgm:spPr/>
    </dgm:pt>
    <dgm:pt modelId="{7AFC3394-1489-4481-951C-11836DA469FF}" type="pres">
      <dgm:prSet presAssocID="{F325F8B3-533B-4A7F-9C7B-1B545D2B419C}" presName="thinLine3" presStyleLbl="callout" presStyleIdx="1" presStyleCnt="10"/>
      <dgm:spPr/>
    </dgm:pt>
    <dgm:pt modelId="{E4DF2B75-9D2A-4AB0-8A34-9F08B89678D4}" type="pres">
      <dgm:prSet presAssocID="{1CF42321-CB4C-40D8-A494-1B8C22854EA8}" presName="horz3" presStyleCnt="0"/>
      <dgm:spPr/>
    </dgm:pt>
    <dgm:pt modelId="{CAB5B2F1-461B-4E43-BD81-20C1900765EC}" type="pres">
      <dgm:prSet presAssocID="{1CF42321-CB4C-40D8-A494-1B8C22854EA8}" presName="horzSpace3" presStyleCnt="0"/>
      <dgm:spPr/>
    </dgm:pt>
    <dgm:pt modelId="{E5904507-F92D-4005-B792-418CE1B6597D}" type="pres">
      <dgm:prSet presAssocID="{1CF42321-CB4C-40D8-A494-1B8C22854EA8}" presName="tx3" presStyleLbl="revTx" presStyleIdx="4" presStyleCnt="14"/>
      <dgm:spPr/>
    </dgm:pt>
    <dgm:pt modelId="{18CD73DF-A0D1-4D6F-A5C5-5DB954D2B2F7}" type="pres">
      <dgm:prSet presAssocID="{1CF42321-CB4C-40D8-A494-1B8C22854EA8}" presName="vert3" presStyleCnt="0"/>
      <dgm:spPr/>
    </dgm:pt>
    <dgm:pt modelId="{6A4A528C-02E1-40BE-A5A6-9FB9550E7EF2}" type="pres">
      <dgm:prSet presAssocID="{F681A6DB-3B51-4D89-A41E-8A5B3CAA9181}" presName="thinLine3" presStyleLbl="callout" presStyleIdx="2" presStyleCnt="10"/>
      <dgm:spPr/>
    </dgm:pt>
    <dgm:pt modelId="{77BD6B77-81E5-4133-8CE0-AD010C7B4072}" type="pres">
      <dgm:prSet presAssocID="{659F7CC5-71C4-410F-872D-E68970D71546}" presName="horz3" presStyleCnt="0"/>
      <dgm:spPr/>
    </dgm:pt>
    <dgm:pt modelId="{3A6F9B41-3D2F-4685-8B7F-B70EC3D8E3B6}" type="pres">
      <dgm:prSet presAssocID="{659F7CC5-71C4-410F-872D-E68970D71546}" presName="horzSpace3" presStyleCnt="0"/>
      <dgm:spPr/>
    </dgm:pt>
    <dgm:pt modelId="{C3145204-808A-4FC6-A354-999B058AE580}" type="pres">
      <dgm:prSet presAssocID="{659F7CC5-71C4-410F-872D-E68970D71546}" presName="tx3" presStyleLbl="revTx" presStyleIdx="5" presStyleCnt="14"/>
      <dgm:spPr/>
    </dgm:pt>
    <dgm:pt modelId="{96BE33B6-0055-4A21-9A7C-C559D6198311}" type="pres">
      <dgm:prSet presAssocID="{659F7CC5-71C4-410F-872D-E68970D71546}" presName="vert3" presStyleCnt="0"/>
      <dgm:spPr/>
    </dgm:pt>
    <dgm:pt modelId="{CB7A1454-FD2A-4D0D-B8D1-D0D9B98D4309}" type="pres">
      <dgm:prSet presAssocID="{2C270D72-295F-43EC-AF38-44030B94523F}" presName="thinLine2b" presStyleLbl="callout" presStyleIdx="3" presStyleCnt="10"/>
      <dgm:spPr/>
    </dgm:pt>
    <dgm:pt modelId="{50E51C93-8DD6-4735-BF49-5222AA2D68DD}" type="pres">
      <dgm:prSet presAssocID="{2C270D72-295F-43EC-AF38-44030B94523F}" presName="vertSpace2b" presStyleCnt="0"/>
      <dgm:spPr/>
    </dgm:pt>
    <dgm:pt modelId="{723BE58A-FE84-4846-A394-A42C4DFB70C0}" type="pres">
      <dgm:prSet presAssocID="{E07E47F4-D348-48DA-AF83-5304B8D0E529}" presName="horz2" presStyleCnt="0"/>
      <dgm:spPr/>
    </dgm:pt>
    <dgm:pt modelId="{D2E5D0D9-85B3-41A4-A6AE-C793A8894F11}" type="pres">
      <dgm:prSet presAssocID="{E07E47F4-D348-48DA-AF83-5304B8D0E529}" presName="horzSpace2" presStyleCnt="0"/>
      <dgm:spPr/>
    </dgm:pt>
    <dgm:pt modelId="{A9644365-452E-4D68-9471-61FDDD48F4D8}" type="pres">
      <dgm:prSet presAssocID="{E07E47F4-D348-48DA-AF83-5304B8D0E529}" presName="tx2" presStyleLbl="revTx" presStyleIdx="6" presStyleCnt="14"/>
      <dgm:spPr/>
    </dgm:pt>
    <dgm:pt modelId="{8A22C797-EC21-40CB-89EB-3030CF42438B}" type="pres">
      <dgm:prSet presAssocID="{E07E47F4-D348-48DA-AF83-5304B8D0E529}" presName="vert2" presStyleCnt="0"/>
      <dgm:spPr/>
    </dgm:pt>
    <dgm:pt modelId="{633963FC-78DE-42EF-9592-CF458E065A83}" type="pres">
      <dgm:prSet presAssocID="{A271D44C-0694-4E99-AC9A-4608B8F0AED4}" presName="horz3" presStyleCnt="0"/>
      <dgm:spPr/>
    </dgm:pt>
    <dgm:pt modelId="{86AF1205-8B27-48C7-A755-E25FB25D756C}" type="pres">
      <dgm:prSet presAssocID="{A271D44C-0694-4E99-AC9A-4608B8F0AED4}" presName="horzSpace3" presStyleCnt="0"/>
      <dgm:spPr/>
    </dgm:pt>
    <dgm:pt modelId="{303164C9-B2EA-4AB2-BFC4-02518E25211D}" type="pres">
      <dgm:prSet presAssocID="{A271D44C-0694-4E99-AC9A-4608B8F0AED4}" presName="tx3" presStyleLbl="revTx" presStyleIdx="7" presStyleCnt="14"/>
      <dgm:spPr/>
    </dgm:pt>
    <dgm:pt modelId="{CBC1DFE6-73CE-452F-A7CC-35E75FAC4C48}" type="pres">
      <dgm:prSet presAssocID="{A271D44C-0694-4E99-AC9A-4608B8F0AED4}" presName="vert3" presStyleCnt="0"/>
      <dgm:spPr/>
    </dgm:pt>
    <dgm:pt modelId="{9C5839C9-8EB9-4182-8C77-06C3AF3BC196}" type="pres">
      <dgm:prSet presAssocID="{B7C3F652-AD74-4B13-8187-17620D529B51}" presName="thinLine3" presStyleLbl="callout" presStyleIdx="4" presStyleCnt="10"/>
      <dgm:spPr/>
    </dgm:pt>
    <dgm:pt modelId="{DF1E2A09-3C3A-4CC7-905C-6133E578E28E}" type="pres">
      <dgm:prSet presAssocID="{5CA43015-91D7-449D-9E24-FAA9B17B983B}" presName="horz3" presStyleCnt="0"/>
      <dgm:spPr/>
    </dgm:pt>
    <dgm:pt modelId="{6559C9A9-789C-45CB-BA80-44E2652424E5}" type="pres">
      <dgm:prSet presAssocID="{5CA43015-91D7-449D-9E24-FAA9B17B983B}" presName="horzSpace3" presStyleCnt="0"/>
      <dgm:spPr/>
    </dgm:pt>
    <dgm:pt modelId="{65E7B3FD-98DF-4685-B07B-8151D4856363}" type="pres">
      <dgm:prSet presAssocID="{5CA43015-91D7-449D-9E24-FAA9B17B983B}" presName="tx3" presStyleLbl="revTx" presStyleIdx="8" presStyleCnt="14"/>
      <dgm:spPr/>
    </dgm:pt>
    <dgm:pt modelId="{63FF40D1-77B2-4B65-BAB1-59A42F8031D9}" type="pres">
      <dgm:prSet presAssocID="{5CA43015-91D7-449D-9E24-FAA9B17B983B}" presName="vert3" presStyleCnt="0"/>
      <dgm:spPr/>
    </dgm:pt>
    <dgm:pt modelId="{043BF85E-A147-4FAA-AF32-CF11FBD8441F}" type="pres">
      <dgm:prSet presAssocID="{E4DE841B-8893-4052-B20A-6F9E83F2488D}" presName="thinLine3" presStyleLbl="callout" presStyleIdx="5" presStyleCnt="10"/>
      <dgm:spPr/>
    </dgm:pt>
    <dgm:pt modelId="{6E1E02BD-1BF9-4EFD-B622-E32CCA79127A}" type="pres">
      <dgm:prSet presAssocID="{7D3A4CFD-7BDD-4F7F-BBAE-0A32F574A531}" presName="horz3" presStyleCnt="0"/>
      <dgm:spPr/>
    </dgm:pt>
    <dgm:pt modelId="{26B28C97-2919-4164-B84B-C8E86E7B3363}" type="pres">
      <dgm:prSet presAssocID="{7D3A4CFD-7BDD-4F7F-BBAE-0A32F574A531}" presName="horzSpace3" presStyleCnt="0"/>
      <dgm:spPr/>
    </dgm:pt>
    <dgm:pt modelId="{9F4ACB44-29E6-408D-9EF6-9EF78415E7B4}" type="pres">
      <dgm:prSet presAssocID="{7D3A4CFD-7BDD-4F7F-BBAE-0A32F574A531}" presName="tx3" presStyleLbl="revTx" presStyleIdx="9" presStyleCnt="14"/>
      <dgm:spPr/>
    </dgm:pt>
    <dgm:pt modelId="{6EEB635D-46E4-4406-9885-A3B131DA544F}" type="pres">
      <dgm:prSet presAssocID="{7D3A4CFD-7BDD-4F7F-BBAE-0A32F574A531}" presName="vert3" presStyleCnt="0"/>
      <dgm:spPr/>
    </dgm:pt>
    <dgm:pt modelId="{4FE8D505-3D38-47D2-A403-65329D5687F3}" type="pres">
      <dgm:prSet presAssocID="{E07E47F4-D348-48DA-AF83-5304B8D0E529}" presName="thinLine2b" presStyleLbl="callout" presStyleIdx="6" presStyleCnt="10"/>
      <dgm:spPr/>
    </dgm:pt>
    <dgm:pt modelId="{A22DD65B-E367-406C-A9DA-D5263A05A0CD}" type="pres">
      <dgm:prSet presAssocID="{E07E47F4-D348-48DA-AF83-5304B8D0E529}" presName="vertSpace2b" presStyleCnt="0"/>
      <dgm:spPr/>
    </dgm:pt>
    <dgm:pt modelId="{A3E4CD6F-728D-42D2-8EB1-E772485912E7}" type="pres">
      <dgm:prSet presAssocID="{7E0639A7-D4F6-480A-8CFC-244A79FCFC48}" presName="horz2" presStyleCnt="0"/>
      <dgm:spPr/>
    </dgm:pt>
    <dgm:pt modelId="{66D64576-052D-4D04-9C0F-7F60945E67DB}" type="pres">
      <dgm:prSet presAssocID="{7E0639A7-D4F6-480A-8CFC-244A79FCFC48}" presName="horzSpace2" presStyleCnt="0"/>
      <dgm:spPr/>
    </dgm:pt>
    <dgm:pt modelId="{18CD0D95-EA91-4F00-B30C-9B23C6D03D5E}" type="pres">
      <dgm:prSet presAssocID="{7E0639A7-D4F6-480A-8CFC-244A79FCFC48}" presName="tx2" presStyleLbl="revTx" presStyleIdx="10" presStyleCnt="14"/>
      <dgm:spPr/>
    </dgm:pt>
    <dgm:pt modelId="{AC7E19E8-D00F-4744-8615-DCACFAD626BB}" type="pres">
      <dgm:prSet presAssocID="{7E0639A7-D4F6-480A-8CFC-244A79FCFC48}" presName="vert2" presStyleCnt="0"/>
      <dgm:spPr/>
    </dgm:pt>
    <dgm:pt modelId="{2BEB192C-677C-4D1F-ADC5-334382828FB7}" type="pres">
      <dgm:prSet presAssocID="{FE16D848-F3DE-4778-A8DC-92AC066B613D}" presName="horz3" presStyleCnt="0"/>
      <dgm:spPr/>
    </dgm:pt>
    <dgm:pt modelId="{F6613931-21E6-4D38-B5AA-AB55D6F73D79}" type="pres">
      <dgm:prSet presAssocID="{FE16D848-F3DE-4778-A8DC-92AC066B613D}" presName="horzSpace3" presStyleCnt="0"/>
      <dgm:spPr/>
    </dgm:pt>
    <dgm:pt modelId="{7EC46F51-4D91-4C39-A7A7-BF76E1BAFB88}" type="pres">
      <dgm:prSet presAssocID="{FE16D848-F3DE-4778-A8DC-92AC066B613D}" presName="tx3" presStyleLbl="revTx" presStyleIdx="11" presStyleCnt="14"/>
      <dgm:spPr/>
    </dgm:pt>
    <dgm:pt modelId="{D3E1C5A8-F99F-419D-9600-AF18E29AF9CA}" type="pres">
      <dgm:prSet presAssocID="{FE16D848-F3DE-4778-A8DC-92AC066B613D}" presName="vert3" presStyleCnt="0"/>
      <dgm:spPr/>
    </dgm:pt>
    <dgm:pt modelId="{3BEEF3B3-8AF3-40FC-B1E1-414EA9DCADA5}" type="pres">
      <dgm:prSet presAssocID="{C2C2983C-C1F1-4805-8638-A80B8A6CE82D}" presName="thinLine3" presStyleLbl="callout" presStyleIdx="7" presStyleCnt="10"/>
      <dgm:spPr/>
    </dgm:pt>
    <dgm:pt modelId="{1066B046-679A-46CA-9755-904B89A9B256}" type="pres">
      <dgm:prSet presAssocID="{36FAE6E1-29B5-473F-A124-F06D6B62DECA}" presName="horz3" presStyleCnt="0"/>
      <dgm:spPr/>
    </dgm:pt>
    <dgm:pt modelId="{76CAA4A9-FB46-4F2D-AB93-AAAC80C11598}" type="pres">
      <dgm:prSet presAssocID="{36FAE6E1-29B5-473F-A124-F06D6B62DECA}" presName="horzSpace3" presStyleCnt="0"/>
      <dgm:spPr/>
    </dgm:pt>
    <dgm:pt modelId="{87ECDB28-41E3-4697-8FDC-30546A860B53}" type="pres">
      <dgm:prSet presAssocID="{36FAE6E1-29B5-473F-A124-F06D6B62DECA}" presName="tx3" presStyleLbl="revTx" presStyleIdx="12" presStyleCnt="14"/>
      <dgm:spPr/>
    </dgm:pt>
    <dgm:pt modelId="{EA48E5C3-1704-4F9F-9119-1DA2D983343B}" type="pres">
      <dgm:prSet presAssocID="{36FAE6E1-29B5-473F-A124-F06D6B62DECA}" presName="vert3" presStyleCnt="0"/>
      <dgm:spPr/>
    </dgm:pt>
    <dgm:pt modelId="{3C20D212-4AAD-48AE-B075-E355E2F07F68}" type="pres">
      <dgm:prSet presAssocID="{1A2DBF77-8062-4ACA-B48C-A98E5557270C}" presName="thinLine3" presStyleLbl="callout" presStyleIdx="8" presStyleCnt="10"/>
      <dgm:spPr/>
    </dgm:pt>
    <dgm:pt modelId="{FDCBA81A-D490-45E8-8BEA-9596EE644722}" type="pres">
      <dgm:prSet presAssocID="{157CBDFC-DA7D-466B-ADCB-9AFF40458D60}" presName="horz3" presStyleCnt="0"/>
      <dgm:spPr/>
    </dgm:pt>
    <dgm:pt modelId="{6DF6C89C-9971-4DF3-91BD-B933F11B11E2}" type="pres">
      <dgm:prSet presAssocID="{157CBDFC-DA7D-466B-ADCB-9AFF40458D60}" presName="horzSpace3" presStyleCnt="0"/>
      <dgm:spPr/>
    </dgm:pt>
    <dgm:pt modelId="{A1F0D16D-9507-46F7-A78C-DFCC6831B0E4}" type="pres">
      <dgm:prSet presAssocID="{157CBDFC-DA7D-466B-ADCB-9AFF40458D60}" presName="tx3" presStyleLbl="revTx" presStyleIdx="13" presStyleCnt="14"/>
      <dgm:spPr/>
    </dgm:pt>
    <dgm:pt modelId="{69F2C536-9767-4E13-A647-3A6EEBCD6C79}" type="pres">
      <dgm:prSet presAssocID="{157CBDFC-DA7D-466B-ADCB-9AFF40458D60}" presName="vert3" presStyleCnt="0"/>
      <dgm:spPr/>
    </dgm:pt>
    <dgm:pt modelId="{8E16818C-46D6-4B7B-89F8-9F7EE9AB2F28}" type="pres">
      <dgm:prSet presAssocID="{7E0639A7-D4F6-480A-8CFC-244A79FCFC48}" presName="thinLine2b" presStyleLbl="callout" presStyleIdx="9" presStyleCnt="10"/>
      <dgm:spPr/>
    </dgm:pt>
    <dgm:pt modelId="{EE628BEF-3854-47B1-A015-E0FC662AA7C9}" type="pres">
      <dgm:prSet presAssocID="{7E0639A7-D4F6-480A-8CFC-244A79FCFC48}" presName="vertSpace2b" presStyleCnt="0"/>
      <dgm:spPr/>
    </dgm:pt>
  </dgm:ptLst>
  <dgm:cxnLst>
    <dgm:cxn modelId="{532E050A-CCFA-4445-9691-99EF95A74A9F}" srcId="{10B8BC70-D60E-4C8C-A2D5-021576288BEE}" destId="{7781AEAA-6ECB-4142-B4E4-4539E636526A}" srcOrd="0" destOrd="0" parTransId="{83C40015-5903-410C-9F3F-663393697CCE}" sibTransId="{4E89C547-C32D-4F3F-A288-1807396249A5}"/>
    <dgm:cxn modelId="{86E55F0B-AA27-4BD0-9496-D9DFEFE94AF6}" type="presOf" srcId="{A271D44C-0694-4E99-AC9A-4608B8F0AED4}" destId="{303164C9-B2EA-4AB2-BFC4-02518E25211D}" srcOrd="0" destOrd="0" presId="urn:microsoft.com/office/officeart/2008/layout/LinedList"/>
    <dgm:cxn modelId="{732AB91A-388F-4C98-AECE-21108EF64C1F}" srcId="{2C270D72-295F-43EC-AF38-44030B94523F}" destId="{1CF42321-CB4C-40D8-A494-1B8C22854EA8}" srcOrd="2" destOrd="0" parTransId="{9355B90A-E232-4072-A99E-625F2E9FACC4}" sibTransId="{F681A6DB-3B51-4D89-A41E-8A5B3CAA9181}"/>
    <dgm:cxn modelId="{CCEE5420-5490-466C-8FBA-A41D2D3B01E7}" srcId="{2C270D72-295F-43EC-AF38-44030B94523F}" destId="{A1A934FC-8EB3-45B4-9D62-BC5AD881C6CF}" srcOrd="0" destOrd="0" parTransId="{FE22B55D-3C10-4C6B-8DDA-9381CFD88107}" sibTransId="{DA52633D-1133-4239-A054-C4CDF11F79A4}"/>
    <dgm:cxn modelId="{242B1E26-989E-4C26-ACD5-05F26CC0F02F}" srcId="{E07E47F4-D348-48DA-AF83-5304B8D0E529}" destId="{5CA43015-91D7-449D-9E24-FAA9B17B983B}" srcOrd="1" destOrd="0" parTransId="{995DA3B6-9F71-4809-98B3-E53005A7B9B9}" sibTransId="{E4DE841B-8893-4052-B20A-6F9E83F2488D}"/>
    <dgm:cxn modelId="{94AA952D-808F-47F5-97FD-C0D0E181C391}" type="presOf" srcId="{36FAE6E1-29B5-473F-A124-F06D6B62DECA}" destId="{87ECDB28-41E3-4697-8FDC-30546A860B53}" srcOrd="0" destOrd="0" presId="urn:microsoft.com/office/officeart/2008/layout/LinedList"/>
    <dgm:cxn modelId="{24B7F23B-29E7-47F0-9EBD-587B5F47F692}" type="presOf" srcId="{659F7CC5-71C4-410F-872D-E68970D71546}" destId="{C3145204-808A-4FC6-A354-999B058AE580}" srcOrd="0" destOrd="0" presId="urn:microsoft.com/office/officeart/2008/layout/LinedList"/>
    <dgm:cxn modelId="{4260BE5F-5926-44AE-A58A-4E98790A0AED}" type="presOf" srcId="{7781AEAA-6ECB-4142-B4E4-4539E636526A}" destId="{A85D4749-DA12-4536-80BC-0B81B6484346}" srcOrd="0" destOrd="0" presId="urn:microsoft.com/office/officeart/2008/layout/LinedList"/>
    <dgm:cxn modelId="{DCE51B47-A92B-4F7F-95B2-EA7C0F70529B}" type="presOf" srcId="{C2AC570A-F990-4E24-B359-7115D5AD980D}" destId="{C6D78091-E9C6-40C4-BEEE-2D217C6FE6A3}" srcOrd="0" destOrd="0" presId="urn:microsoft.com/office/officeart/2008/layout/LinedList"/>
    <dgm:cxn modelId="{97694F47-0744-47D8-A8F1-C3D80BD955B2}" type="presOf" srcId="{FE16D848-F3DE-4778-A8DC-92AC066B613D}" destId="{7EC46F51-4D91-4C39-A7A7-BF76E1BAFB88}" srcOrd="0" destOrd="0" presId="urn:microsoft.com/office/officeart/2008/layout/LinedList"/>
    <dgm:cxn modelId="{5FA87647-609C-464B-A4E5-19D702EC1065}" type="presOf" srcId="{10B8BC70-D60E-4C8C-A2D5-021576288BEE}" destId="{C8401080-E3DA-4964-A86F-51AC806CE252}" srcOrd="0" destOrd="0" presId="urn:microsoft.com/office/officeart/2008/layout/LinedList"/>
    <dgm:cxn modelId="{05F4E44A-1AA2-4DA5-88D5-2DEA6E7B6EF7}" srcId="{7781AEAA-6ECB-4142-B4E4-4539E636526A}" destId="{7E0639A7-D4F6-480A-8CFC-244A79FCFC48}" srcOrd="2" destOrd="0" parTransId="{B806DD6A-417D-40DC-81AE-DA082B887857}" sibTransId="{BFDD7922-D23D-4154-8D67-5972F15FD333}"/>
    <dgm:cxn modelId="{CE8E9C6D-94CA-4111-8C58-631473C66A95}" srcId="{7E0639A7-D4F6-480A-8CFC-244A79FCFC48}" destId="{FE16D848-F3DE-4778-A8DC-92AC066B613D}" srcOrd="0" destOrd="0" parTransId="{6893AB4C-D838-4A5D-8E80-A12D5DCFD0B5}" sibTransId="{C2C2983C-C1F1-4805-8638-A80B8A6CE82D}"/>
    <dgm:cxn modelId="{D35C6D76-EA63-4D21-A159-BB46554D7E1A}" srcId="{7E0639A7-D4F6-480A-8CFC-244A79FCFC48}" destId="{157CBDFC-DA7D-466B-ADCB-9AFF40458D60}" srcOrd="2" destOrd="0" parTransId="{41D4D8A7-630F-43C0-974F-E4EB3D1EB3C2}" sibTransId="{F8B2091A-101B-4AC6-80E5-B1EA044F4622}"/>
    <dgm:cxn modelId="{766D0378-8715-4420-A2C5-27A4D3FC90E5}" type="presOf" srcId="{1CF42321-CB4C-40D8-A494-1B8C22854EA8}" destId="{E5904507-F92D-4005-B792-418CE1B6597D}" srcOrd="0" destOrd="0" presId="urn:microsoft.com/office/officeart/2008/layout/LinedList"/>
    <dgm:cxn modelId="{A25B5288-C216-477E-A6B7-7A6A1690BE43}" type="presOf" srcId="{7E0639A7-D4F6-480A-8CFC-244A79FCFC48}" destId="{18CD0D95-EA91-4F00-B30C-9B23C6D03D5E}" srcOrd="0" destOrd="0" presId="urn:microsoft.com/office/officeart/2008/layout/LinedList"/>
    <dgm:cxn modelId="{08777889-31EB-4228-8FCD-14A4F04691F0}" type="presOf" srcId="{5CA43015-91D7-449D-9E24-FAA9B17B983B}" destId="{65E7B3FD-98DF-4685-B07B-8151D4856363}" srcOrd="0" destOrd="0" presId="urn:microsoft.com/office/officeart/2008/layout/LinedList"/>
    <dgm:cxn modelId="{96F5F68C-ABB1-49CC-8C1A-2392C33A953B}" srcId="{2C270D72-295F-43EC-AF38-44030B94523F}" destId="{659F7CC5-71C4-410F-872D-E68970D71546}" srcOrd="3" destOrd="0" parTransId="{8C88F212-E347-44CC-9FA8-2D1CFFABFA83}" sibTransId="{BD11B724-2346-4623-B3C7-195586FA450F}"/>
    <dgm:cxn modelId="{10046491-6FA7-473C-BAEF-BFB6CB5CEC9A}" srcId="{7781AEAA-6ECB-4142-B4E4-4539E636526A}" destId="{2C270D72-295F-43EC-AF38-44030B94523F}" srcOrd="0" destOrd="0" parTransId="{239A447D-E26E-447B-8985-FED59109ABAC}" sibTransId="{C7707B14-05FF-419E-BE6E-BDFEA109A4E2}"/>
    <dgm:cxn modelId="{71E1F8A6-CD26-4140-A419-AA7F2039CF9D}" type="presOf" srcId="{E07E47F4-D348-48DA-AF83-5304B8D0E529}" destId="{A9644365-452E-4D68-9471-61FDDD48F4D8}" srcOrd="0" destOrd="0" presId="urn:microsoft.com/office/officeart/2008/layout/LinedList"/>
    <dgm:cxn modelId="{FF8B06A8-AAE0-4C71-9E17-E839027A4BFB}" srcId="{E07E47F4-D348-48DA-AF83-5304B8D0E529}" destId="{A271D44C-0694-4E99-AC9A-4608B8F0AED4}" srcOrd="0" destOrd="0" parTransId="{D71BAEDB-28C0-41A1-9027-C5E0BB20E69A}" sibTransId="{B7C3F652-AD74-4B13-8187-17620D529B51}"/>
    <dgm:cxn modelId="{A01A69B4-119F-42E6-8997-90FC496E1100}" type="presOf" srcId="{7D3A4CFD-7BDD-4F7F-BBAE-0A32F574A531}" destId="{9F4ACB44-29E6-408D-9EF6-9EF78415E7B4}" srcOrd="0" destOrd="0" presId="urn:microsoft.com/office/officeart/2008/layout/LinedList"/>
    <dgm:cxn modelId="{E80701B6-5677-4DED-8872-ACB6CE0F0D8B}" srcId="{7E0639A7-D4F6-480A-8CFC-244A79FCFC48}" destId="{36FAE6E1-29B5-473F-A124-F06D6B62DECA}" srcOrd="1" destOrd="0" parTransId="{818914E6-5FA5-4432-937C-5D6FB5AA6462}" sibTransId="{1A2DBF77-8062-4ACA-B48C-A98E5557270C}"/>
    <dgm:cxn modelId="{230265B9-A573-4CED-905E-B34BD40287D6}" srcId="{2C270D72-295F-43EC-AF38-44030B94523F}" destId="{C2AC570A-F990-4E24-B359-7115D5AD980D}" srcOrd="1" destOrd="0" parTransId="{C1EFA05F-A93D-4804-9766-0E0E0BCA70E2}" sibTransId="{F325F8B3-533B-4A7F-9C7B-1B545D2B419C}"/>
    <dgm:cxn modelId="{B37B6BC1-91D2-49D2-A83C-4D7E708820B1}" srcId="{7781AEAA-6ECB-4142-B4E4-4539E636526A}" destId="{E07E47F4-D348-48DA-AF83-5304B8D0E529}" srcOrd="1" destOrd="0" parTransId="{BAA76771-36CE-43D3-B259-D68817CF161B}" sibTransId="{D527FDD7-8D35-49CA-ABE0-E34D55D3DD6B}"/>
    <dgm:cxn modelId="{F4DC9CD4-BC7D-4531-9C50-9F8DAB5C4320}" type="presOf" srcId="{2C270D72-295F-43EC-AF38-44030B94523F}" destId="{2D4D912B-44FF-4D1B-BD4C-60CB90E9634F}" srcOrd="0" destOrd="0" presId="urn:microsoft.com/office/officeart/2008/layout/LinedList"/>
    <dgm:cxn modelId="{EFF25DD7-CFED-4438-9F33-7A3E8B33237A}" type="presOf" srcId="{157CBDFC-DA7D-466B-ADCB-9AFF40458D60}" destId="{A1F0D16D-9507-46F7-A78C-DFCC6831B0E4}" srcOrd="0" destOrd="0" presId="urn:microsoft.com/office/officeart/2008/layout/LinedList"/>
    <dgm:cxn modelId="{CA9575F9-9724-4649-814C-AD0D5A4B269C}" type="presOf" srcId="{A1A934FC-8EB3-45B4-9D62-BC5AD881C6CF}" destId="{915CECE2-67B4-4BF9-A202-7CCD67E95E40}" srcOrd="0" destOrd="0" presId="urn:microsoft.com/office/officeart/2008/layout/LinedList"/>
    <dgm:cxn modelId="{5B667DF9-11A9-45D9-A06B-C63BE51ED938}" srcId="{E07E47F4-D348-48DA-AF83-5304B8D0E529}" destId="{7D3A4CFD-7BDD-4F7F-BBAE-0A32F574A531}" srcOrd="2" destOrd="0" parTransId="{A6910E0F-5799-487B-B0C1-A77E24BC296A}" sibTransId="{E43C3A6A-9DA8-4A68-8377-05DDBEFDE417}"/>
    <dgm:cxn modelId="{719D586F-8B10-4BAE-83AD-B738D46C0ABD}" type="presParOf" srcId="{C8401080-E3DA-4964-A86F-51AC806CE252}" destId="{1D799CF0-8B19-4ABE-9DA0-24E641697FFE}" srcOrd="0" destOrd="0" presId="urn:microsoft.com/office/officeart/2008/layout/LinedList"/>
    <dgm:cxn modelId="{27B7CE5F-913B-44A9-9AFF-CC2A237A0F95}" type="presParOf" srcId="{C8401080-E3DA-4964-A86F-51AC806CE252}" destId="{DD56B370-163B-4036-860C-AF3AD2A3DA3D}" srcOrd="1" destOrd="0" presId="urn:microsoft.com/office/officeart/2008/layout/LinedList"/>
    <dgm:cxn modelId="{D7A6ECFE-C29B-41E3-88A3-017AB97C1B47}" type="presParOf" srcId="{DD56B370-163B-4036-860C-AF3AD2A3DA3D}" destId="{A85D4749-DA12-4536-80BC-0B81B6484346}" srcOrd="0" destOrd="0" presId="urn:microsoft.com/office/officeart/2008/layout/LinedList"/>
    <dgm:cxn modelId="{EE455574-5464-4B3B-AE05-5704B64A44C7}" type="presParOf" srcId="{DD56B370-163B-4036-860C-AF3AD2A3DA3D}" destId="{662886A2-9C03-4042-A86B-8546CF038204}" srcOrd="1" destOrd="0" presId="urn:microsoft.com/office/officeart/2008/layout/LinedList"/>
    <dgm:cxn modelId="{B2F1EA6D-7A78-416E-95C8-93E23DE6CEE5}" type="presParOf" srcId="{662886A2-9C03-4042-A86B-8546CF038204}" destId="{6E340A54-D3F1-4D6E-959D-7753E7F132B2}" srcOrd="0" destOrd="0" presId="urn:microsoft.com/office/officeart/2008/layout/LinedList"/>
    <dgm:cxn modelId="{931D6481-79BC-48F9-A171-FF46034E0999}" type="presParOf" srcId="{662886A2-9C03-4042-A86B-8546CF038204}" destId="{197728D0-6261-410F-8F13-0264C4C123EC}" srcOrd="1" destOrd="0" presId="urn:microsoft.com/office/officeart/2008/layout/LinedList"/>
    <dgm:cxn modelId="{6639AE59-950C-4F33-B6C1-F52B2CAA0609}" type="presParOf" srcId="{197728D0-6261-410F-8F13-0264C4C123EC}" destId="{F337AC13-568B-4E66-A44F-A26E29B15AA7}" srcOrd="0" destOrd="0" presId="urn:microsoft.com/office/officeart/2008/layout/LinedList"/>
    <dgm:cxn modelId="{0A119F8A-15D2-42C9-A732-2A90BCC06208}" type="presParOf" srcId="{197728D0-6261-410F-8F13-0264C4C123EC}" destId="{2D4D912B-44FF-4D1B-BD4C-60CB90E9634F}" srcOrd="1" destOrd="0" presId="urn:microsoft.com/office/officeart/2008/layout/LinedList"/>
    <dgm:cxn modelId="{C24F06ED-0182-4AEE-AE2A-E21BE8ECD9AC}" type="presParOf" srcId="{197728D0-6261-410F-8F13-0264C4C123EC}" destId="{D331CD92-E7E6-4399-899B-0B4357E6D8E8}" srcOrd="2" destOrd="0" presId="urn:microsoft.com/office/officeart/2008/layout/LinedList"/>
    <dgm:cxn modelId="{797C35F2-A4C9-4DC6-BCFF-360DBED0B24C}" type="presParOf" srcId="{D331CD92-E7E6-4399-899B-0B4357E6D8E8}" destId="{2465987E-2787-4904-99DE-2B07952FB244}" srcOrd="0" destOrd="0" presId="urn:microsoft.com/office/officeart/2008/layout/LinedList"/>
    <dgm:cxn modelId="{D14BC686-94EB-42F8-9552-064782B95723}" type="presParOf" srcId="{2465987E-2787-4904-99DE-2B07952FB244}" destId="{0FD7739F-B9DB-4D41-B21D-A8B3012D2D01}" srcOrd="0" destOrd="0" presId="urn:microsoft.com/office/officeart/2008/layout/LinedList"/>
    <dgm:cxn modelId="{D10145B0-8035-47F1-9366-5211EBFE5665}" type="presParOf" srcId="{2465987E-2787-4904-99DE-2B07952FB244}" destId="{915CECE2-67B4-4BF9-A202-7CCD67E95E40}" srcOrd="1" destOrd="0" presId="urn:microsoft.com/office/officeart/2008/layout/LinedList"/>
    <dgm:cxn modelId="{7B22CC4A-D6C6-45E8-9BAD-38B87D041F5E}" type="presParOf" srcId="{2465987E-2787-4904-99DE-2B07952FB244}" destId="{8C8A6F47-7ECB-45DE-839C-9F5ED14E6890}" srcOrd="2" destOrd="0" presId="urn:microsoft.com/office/officeart/2008/layout/LinedList"/>
    <dgm:cxn modelId="{DF3B34D9-85C0-4C4A-B5E0-587C41A24615}" type="presParOf" srcId="{D331CD92-E7E6-4399-899B-0B4357E6D8E8}" destId="{9A3F8F01-E41A-4E95-ACB7-8FC82D2A63FF}" srcOrd="1" destOrd="0" presId="urn:microsoft.com/office/officeart/2008/layout/LinedList"/>
    <dgm:cxn modelId="{7BC99401-B627-4C5C-A9E6-1E113651BFBE}" type="presParOf" srcId="{D331CD92-E7E6-4399-899B-0B4357E6D8E8}" destId="{84F5F2A5-188C-4D65-9817-C99A06B7712F}" srcOrd="2" destOrd="0" presId="urn:microsoft.com/office/officeart/2008/layout/LinedList"/>
    <dgm:cxn modelId="{74CBB328-5537-4E6D-81DF-B11E4534374F}" type="presParOf" srcId="{84F5F2A5-188C-4D65-9817-C99A06B7712F}" destId="{2923E0B2-0FD2-4D9A-952F-A796CC221AA8}" srcOrd="0" destOrd="0" presId="urn:microsoft.com/office/officeart/2008/layout/LinedList"/>
    <dgm:cxn modelId="{559257AC-6827-40D8-A529-CE76B304331C}" type="presParOf" srcId="{84F5F2A5-188C-4D65-9817-C99A06B7712F}" destId="{C6D78091-E9C6-40C4-BEEE-2D217C6FE6A3}" srcOrd="1" destOrd="0" presId="urn:microsoft.com/office/officeart/2008/layout/LinedList"/>
    <dgm:cxn modelId="{4BD70991-D9F3-45A4-B020-A9011B60ED6D}" type="presParOf" srcId="{84F5F2A5-188C-4D65-9817-C99A06B7712F}" destId="{143E8020-4DC6-4066-861F-9E7929353969}" srcOrd="2" destOrd="0" presId="urn:microsoft.com/office/officeart/2008/layout/LinedList"/>
    <dgm:cxn modelId="{9A7A88EE-4189-43DB-93E3-C7AAF89A973E}" type="presParOf" srcId="{D331CD92-E7E6-4399-899B-0B4357E6D8E8}" destId="{7AFC3394-1489-4481-951C-11836DA469FF}" srcOrd="3" destOrd="0" presId="urn:microsoft.com/office/officeart/2008/layout/LinedList"/>
    <dgm:cxn modelId="{D8D1B30A-12BC-4C86-B646-02A9B7644B79}" type="presParOf" srcId="{D331CD92-E7E6-4399-899B-0B4357E6D8E8}" destId="{E4DF2B75-9D2A-4AB0-8A34-9F08B89678D4}" srcOrd="4" destOrd="0" presId="urn:microsoft.com/office/officeart/2008/layout/LinedList"/>
    <dgm:cxn modelId="{9D1EBC24-1DE2-497F-B214-CB233F3815DC}" type="presParOf" srcId="{E4DF2B75-9D2A-4AB0-8A34-9F08B89678D4}" destId="{CAB5B2F1-461B-4E43-BD81-20C1900765EC}" srcOrd="0" destOrd="0" presId="urn:microsoft.com/office/officeart/2008/layout/LinedList"/>
    <dgm:cxn modelId="{0938C0AD-12EB-4050-9FCC-52F32F7CDB72}" type="presParOf" srcId="{E4DF2B75-9D2A-4AB0-8A34-9F08B89678D4}" destId="{E5904507-F92D-4005-B792-418CE1B6597D}" srcOrd="1" destOrd="0" presId="urn:microsoft.com/office/officeart/2008/layout/LinedList"/>
    <dgm:cxn modelId="{198BFCDD-159C-403A-982C-6C68CFED8D31}" type="presParOf" srcId="{E4DF2B75-9D2A-4AB0-8A34-9F08B89678D4}" destId="{18CD73DF-A0D1-4D6F-A5C5-5DB954D2B2F7}" srcOrd="2" destOrd="0" presId="urn:microsoft.com/office/officeart/2008/layout/LinedList"/>
    <dgm:cxn modelId="{AD660FD9-2733-4875-A502-D5B1C20BAE36}" type="presParOf" srcId="{D331CD92-E7E6-4399-899B-0B4357E6D8E8}" destId="{6A4A528C-02E1-40BE-A5A6-9FB9550E7EF2}" srcOrd="5" destOrd="0" presId="urn:microsoft.com/office/officeart/2008/layout/LinedList"/>
    <dgm:cxn modelId="{9A3A1884-383D-4BE1-AA45-04381E275335}" type="presParOf" srcId="{D331CD92-E7E6-4399-899B-0B4357E6D8E8}" destId="{77BD6B77-81E5-4133-8CE0-AD010C7B4072}" srcOrd="6" destOrd="0" presId="urn:microsoft.com/office/officeart/2008/layout/LinedList"/>
    <dgm:cxn modelId="{B14557D6-580C-488F-96D0-C92AB69F4D09}" type="presParOf" srcId="{77BD6B77-81E5-4133-8CE0-AD010C7B4072}" destId="{3A6F9B41-3D2F-4685-8B7F-B70EC3D8E3B6}" srcOrd="0" destOrd="0" presId="urn:microsoft.com/office/officeart/2008/layout/LinedList"/>
    <dgm:cxn modelId="{F477BD75-370D-4847-8A68-BB521420CE5C}" type="presParOf" srcId="{77BD6B77-81E5-4133-8CE0-AD010C7B4072}" destId="{C3145204-808A-4FC6-A354-999B058AE580}" srcOrd="1" destOrd="0" presId="urn:microsoft.com/office/officeart/2008/layout/LinedList"/>
    <dgm:cxn modelId="{F48B76E1-C21B-4943-ADDE-E8AA265FE526}" type="presParOf" srcId="{77BD6B77-81E5-4133-8CE0-AD010C7B4072}" destId="{96BE33B6-0055-4A21-9A7C-C559D6198311}" srcOrd="2" destOrd="0" presId="urn:microsoft.com/office/officeart/2008/layout/LinedList"/>
    <dgm:cxn modelId="{F9CF0205-8ABE-40F5-B27E-5BB0D43C26C3}" type="presParOf" srcId="{662886A2-9C03-4042-A86B-8546CF038204}" destId="{CB7A1454-FD2A-4D0D-B8D1-D0D9B98D4309}" srcOrd="2" destOrd="0" presId="urn:microsoft.com/office/officeart/2008/layout/LinedList"/>
    <dgm:cxn modelId="{2B1D1ED9-387F-4343-B039-02EA3DA2DB87}" type="presParOf" srcId="{662886A2-9C03-4042-A86B-8546CF038204}" destId="{50E51C93-8DD6-4735-BF49-5222AA2D68DD}" srcOrd="3" destOrd="0" presId="urn:microsoft.com/office/officeart/2008/layout/LinedList"/>
    <dgm:cxn modelId="{7192B69F-A39F-4766-B821-55A391349A70}" type="presParOf" srcId="{662886A2-9C03-4042-A86B-8546CF038204}" destId="{723BE58A-FE84-4846-A394-A42C4DFB70C0}" srcOrd="4" destOrd="0" presId="urn:microsoft.com/office/officeart/2008/layout/LinedList"/>
    <dgm:cxn modelId="{7E253CB8-EB17-4D09-81A0-69F208F97356}" type="presParOf" srcId="{723BE58A-FE84-4846-A394-A42C4DFB70C0}" destId="{D2E5D0D9-85B3-41A4-A6AE-C793A8894F11}" srcOrd="0" destOrd="0" presId="urn:microsoft.com/office/officeart/2008/layout/LinedList"/>
    <dgm:cxn modelId="{D64DDFC6-EF16-4ED1-B179-94E63B2CD50C}" type="presParOf" srcId="{723BE58A-FE84-4846-A394-A42C4DFB70C0}" destId="{A9644365-452E-4D68-9471-61FDDD48F4D8}" srcOrd="1" destOrd="0" presId="urn:microsoft.com/office/officeart/2008/layout/LinedList"/>
    <dgm:cxn modelId="{E0DC3CB2-1C40-4F7A-9BF9-43F71C743D08}" type="presParOf" srcId="{723BE58A-FE84-4846-A394-A42C4DFB70C0}" destId="{8A22C797-EC21-40CB-89EB-3030CF42438B}" srcOrd="2" destOrd="0" presId="urn:microsoft.com/office/officeart/2008/layout/LinedList"/>
    <dgm:cxn modelId="{D08C4650-1C6B-4832-A7D4-AE912E4CF2CF}" type="presParOf" srcId="{8A22C797-EC21-40CB-89EB-3030CF42438B}" destId="{633963FC-78DE-42EF-9592-CF458E065A83}" srcOrd="0" destOrd="0" presId="urn:microsoft.com/office/officeart/2008/layout/LinedList"/>
    <dgm:cxn modelId="{3F21E88C-C883-4DBC-AD78-74721B22D914}" type="presParOf" srcId="{633963FC-78DE-42EF-9592-CF458E065A83}" destId="{86AF1205-8B27-48C7-A755-E25FB25D756C}" srcOrd="0" destOrd="0" presId="urn:microsoft.com/office/officeart/2008/layout/LinedList"/>
    <dgm:cxn modelId="{BC662377-7DAA-473E-B728-8351C5CDD467}" type="presParOf" srcId="{633963FC-78DE-42EF-9592-CF458E065A83}" destId="{303164C9-B2EA-4AB2-BFC4-02518E25211D}" srcOrd="1" destOrd="0" presId="urn:microsoft.com/office/officeart/2008/layout/LinedList"/>
    <dgm:cxn modelId="{86D6C84C-42BD-432D-A5C9-EB05E5B2B0F0}" type="presParOf" srcId="{633963FC-78DE-42EF-9592-CF458E065A83}" destId="{CBC1DFE6-73CE-452F-A7CC-35E75FAC4C48}" srcOrd="2" destOrd="0" presId="urn:microsoft.com/office/officeart/2008/layout/LinedList"/>
    <dgm:cxn modelId="{6C2A7C88-D131-439B-AF85-362329F08962}" type="presParOf" srcId="{8A22C797-EC21-40CB-89EB-3030CF42438B}" destId="{9C5839C9-8EB9-4182-8C77-06C3AF3BC196}" srcOrd="1" destOrd="0" presId="urn:microsoft.com/office/officeart/2008/layout/LinedList"/>
    <dgm:cxn modelId="{24B96509-9F6D-4400-9FB1-44F67075860F}" type="presParOf" srcId="{8A22C797-EC21-40CB-89EB-3030CF42438B}" destId="{DF1E2A09-3C3A-4CC7-905C-6133E578E28E}" srcOrd="2" destOrd="0" presId="urn:microsoft.com/office/officeart/2008/layout/LinedList"/>
    <dgm:cxn modelId="{29073BB9-E4AF-4748-A1EE-F041AF15C016}" type="presParOf" srcId="{DF1E2A09-3C3A-4CC7-905C-6133E578E28E}" destId="{6559C9A9-789C-45CB-BA80-44E2652424E5}" srcOrd="0" destOrd="0" presId="urn:microsoft.com/office/officeart/2008/layout/LinedList"/>
    <dgm:cxn modelId="{38D93483-BB6D-4CD0-B090-C88ABAE2FAAE}" type="presParOf" srcId="{DF1E2A09-3C3A-4CC7-905C-6133E578E28E}" destId="{65E7B3FD-98DF-4685-B07B-8151D4856363}" srcOrd="1" destOrd="0" presId="urn:microsoft.com/office/officeart/2008/layout/LinedList"/>
    <dgm:cxn modelId="{6267DAC7-BA38-4A4D-9CC4-B9FF31EE8F7A}" type="presParOf" srcId="{DF1E2A09-3C3A-4CC7-905C-6133E578E28E}" destId="{63FF40D1-77B2-4B65-BAB1-59A42F8031D9}" srcOrd="2" destOrd="0" presId="urn:microsoft.com/office/officeart/2008/layout/LinedList"/>
    <dgm:cxn modelId="{5CAE0E7B-4D04-4BAE-BEBF-E8E49849E4B2}" type="presParOf" srcId="{8A22C797-EC21-40CB-89EB-3030CF42438B}" destId="{043BF85E-A147-4FAA-AF32-CF11FBD8441F}" srcOrd="3" destOrd="0" presId="urn:microsoft.com/office/officeart/2008/layout/LinedList"/>
    <dgm:cxn modelId="{5E1D5E7A-6B5E-4546-BFE8-01733D13D22F}" type="presParOf" srcId="{8A22C797-EC21-40CB-89EB-3030CF42438B}" destId="{6E1E02BD-1BF9-4EFD-B622-E32CCA79127A}" srcOrd="4" destOrd="0" presId="urn:microsoft.com/office/officeart/2008/layout/LinedList"/>
    <dgm:cxn modelId="{68A8FE41-B63B-43DB-B281-E5A0BD2DDC5A}" type="presParOf" srcId="{6E1E02BD-1BF9-4EFD-B622-E32CCA79127A}" destId="{26B28C97-2919-4164-B84B-C8E86E7B3363}" srcOrd="0" destOrd="0" presId="urn:microsoft.com/office/officeart/2008/layout/LinedList"/>
    <dgm:cxn modelId="{1036C362-D576-446D-8A84-1CA78EDDBC7E}" type="presParOf" srcId="{6E1E02BD-1BF9-4EFD-B622-E32CCA79127A}" destId="{9F4ACB44-29E6-408D-9EF6-9EF78415E7B4}" srcOrd="1" destOrd="0" presId="urn:microsoft.com/office/officeart/2008/layout/LinedList"/>
    <dgm:cxn modelId="{82F6E925-D457-4466-A57C-838D6445AE5F}" type="presParOf" srcId="{6E1E02BD-1BF9-4EFD-B622-E32CCA79127A}" destId="{6EEB635D-46E4-4406-9885-A3B131DA544F}" srcOrd="2" destOrd="0" presId="urn:microsoft.com/office/officeart/2008/layout/LinedList"/>
    <dgm:cxn modelId="{033D8DC9-6377-42D8-975F-1CAA7A240E1B}" type="presParOf" srcId="{662886A2-9C03-4042-A86B-8546CF038204}" destId="{4FE8D505-3D38-47D2-A403-65329D5687F3}" srcOrd="5" destOrd="0" presId="urn:microsoft.com/office/officeart/2008/layout/LinedList"/>
    <dgm:cxn modelId="{08FF7A82-EB58-4700-8F8F-3A6200490ED8}" type="presParOf" srcId="{662886A2-9C03-4042-A86B-8546CF038204}" destId="{A22DD65B-E367-406C-A9DA-D5263A05A0CD}" srcOrd="6" destOrd="0" presId="urn:microsoft.com/office/officeart/2008/layout/LinedList"/>
    <dgm:cxn modelId="{C6B9CA4A-071E-4F36-A128-AC0FA657CC49}" type="presParOf" srcId="{662886A2-9C03-4042-A86B-8546CF038204}" destId="{A3E4CD6F-728D-42D2-8EB1-E772485912E7}" srcOrd="7" destOrd="0" presId="urn:microsoft.com/office/officeart/2008/layout/LinedList"/>
    <dgm:cxn modelId="{68FC0D96-970C-4729-B91F-1302ACC19A35}" type="presParOf" srcId="{A3E4CD6F-728D-42D2-8EB1-E772485912E7}" destId="{66D64576-052D-4D04-9C0F-7F60945E67DB}" srcOrd="0" destOrd="0" presId="urn:microsoft.com/office/officeart/2008/layout/LinedList"/>
    <dgm:cxn modelId="{B46821D7-71A1-4902-A829-FAE9510D5CF0}" type="presParOf" srcId="{A3E4CD6F-728D-42D2-8EB1-E772485912E7}" destId="{18CD0D95-EA91-4F00-B30C-9B23C6D03D5E}" srcOrd="1" destOrd="0" presId="urn:microsoft.com/office/officeart/2008/layout/LinedList"/>
    <dgm:cxn modelId="{20868F90-EAE2-4152-8A2D-A9721E965450}" type="presParOf" srcId="{A3E4CD6F-728D-42D2-8EB1-E772485912E7}" destId="{AC7E19E8-D00F-4744-8615-DCACFAD626BB}" srcOrd="2" destOrd="0" presId="urn:microsoft.com/office/officeart/2008/layout/LinedList"/>
    <dgm:cxn modelId="{0C22C958-CABB-4E29-8A31-22D3B1479593}" type="presParOf" srcId="{AC7E19E8-D00F-4744-8615-DCACFAD626BB}" destId="{2BEB192C-677C-4D1F-ADC5-334382828FB7}" srcOrd="0" destOrd="0" presId="urn:microsoft.com/office/officeart/2008/layout/LinedList"/>
    <dgm:cxn modelId="{7C3EC695-065A-41E3-95A3-4365C0416495}" type="presParOf" srcId="{2BEB192C-677C-4D1F-ADC5-334382828FB7}" destId="{F6613931-21E6-4D38-B5AA-AB55D6F73D79}" srcOrd="0" destOrd="0" presId="urn:microsoft.com/office/officeart/2008/layout/LinedList"/>
    <dgm:cxn modelId="{B7820C06-A1D3-493D-885C-CF65EF0C8F3A}" type="presParOf" srcId="{2BEB192C-677C-4D1F-ADC5-334382828FB7}" destId="{7EC46F51-4D91-4C39-A7A7-BF76E1BAFB88}" srcOrd="1" destOrd="0" presId="urn:microsoft.com/office/officeart/2008/layout/LinedList"/>
    <dgm:cxn modelId="{42CD3E02-01E3-4425-9DCB-38899CA25E83}" type="presParOf" srcId="{2BEB192C-677C-4D1F-ADC5-334382828FB7}" destId="{D3E1C5A8-F99F-419D-9600-AF18E29AF9CA}" srcOrd="2" destOrd="0" presId="urn:microsoft.com/office/officeart/2008/layout/LinedList"/>
    <dgm:cxn modelId="{61026D15-594E-4415-A10A-6685A8891AE9}" type="presParOf" srcId="{AC7E19E8-D00F-4744-8615-DCACFAD626BB}" destId="{3BEEF3B3-8AF3-40FC-B1E1-414EA9DCADA5}" srcOrd="1" destOrd="0" presId="urn:microsoft.com/office/officeart/2008/layout/LinedList"/>
    <dgm:cxn modelId="{22761DD2-AADD-47D4-B718-025281DA15C0}" type="presParOf" srcId="{AC7E19E8-D00F-4744-8615-DCACFAD626BB}" destId="{1066B046-679A-46CA-9755-904B89A9B256}" srcOrd="2" destOrd="0" presId="urn:microsoft.com/office/officeart/2008/layout/LinedList"/>
    <dgm:cxn modelId="{C7E88DD0-6C6E-450C-A1A8-D0B5CA12C491}" type="presParOf" srcId="{1066B046-679A-46CA-9755-904B89A9B256}" destId="{76CAA4A9-FB46-4F2D-AB93-AAAC80C11598}" srcOrd="0" destOrd="0" presId="urn:microsoft.com/office/officeart/2008/layout/LinedList"/>
    <dgm:cxn modelId="{4F9D7B14-0ED3-4293-9FD2-35CD32B6AE2B}" type="presParOf" srcId="{1066B046-679A-46CA-9755-904B89A9B256}" destId="{87ECDB28-41E3-4697-8FDC-30546A860B53}" srcOrd="1" destOrd="0" presId="urn:microsoft.com/office/officeart/2008/layout/LinedList"/>
    <dgm:cxn modelId="{861ADD60-174E-4DFE-BC44-14426EBD291F}" type="presParOf" srcId="{1066B046-679A-46CA-9755-904B89A9B256}" destId="{EA48E5C3-1704-4F9F-9119-1DA2D983343B}" srcOrd="2" destOrd="0" presId="urn:microsoft.com/office/officeart/2008/layout/LinedList"/>
    <dgm:cxn modelId="{9E3EC163-24F8-4C93-9D53-5FB827A5F0D3}" type="presParOf" srcId="{AC7E19E8-D00F-4744-8615-DCACFAD626BB}" destId="{3C20D212-4AAD-48AE-B075-E355E2F07F68}" srcOrd="3" destOrd="0" presId="urn:microsoft.com/office/officeart/2008/layout/LinedList"/>
    <dgm:cxn modelId="{2CCA85FA-70F0-48A5-9869-7FFEB5AEF1F6}" type="presParOf" srcId="{AC7E19E8-D00F-4744-8615-DCACFAD626BB}" destId="{FDCBA81A-D490-45E8-8BEA-9596EE644722}" srcOrd="4" destOrd="0" presId="urn:microsoft.com/office/officeart/2008/layout/LinedList"/>
    <dgm:cxn modelId="{E9268400-E2C6-4B61-AE44-C7CA9B969678}" type="presParOf" srcId="{FDCBA81A-D490-45E8-8BEA-9596EE644722}" destId="{6DF6C89C-9971-4DF3-91BD-B933F11B11E2}" srcOrd="0" destOrd="0" presId="urn:microsoft.com/office/officeart/2008/layout/LinedList"/>
    <dgm:cxn modelId="{944FAB6E-B914-4A3F-89DC-984E9037FFF8}" type="presParOf" srcId="{FDCBA81A-D490-45E8-8BEA-9596EE644722}" destId="{A1F0D16D-9507-46F7-A78C-DFCC6831B0E4}" srcOrd="1" destOrd="0" presId="urn:microsoft.com/office/officeart/2008/layout/LinedList"/>
    <dgm:cxn modelId="{31AD39D6-921E-4078-848E-6300CEADC0E3}" type="presParOf" srcId="{FDCBA81A-D490-45E8-8BEA-9596EE644722}" destId="{69F2C536-9767-4E13-A647-3A6EEBCD6C79}" srcOrd="2" destOrd="0" presId="urn:microsoft.com/office/officeart/2008/layout/LinedList"/>
    <dgm:cxn modelId="{59C72D29-53F2-45C2-9BD3-BBFCADC22A5F}" type="presParOf" srcId="{662886A2-9C03-4042-A86B-8546CF038204}" destId="{8E16818C-46D6-4B7B-89F8-9F7EE9AB2F28}" srcOrd="8" destOrd="0" presId="urn:microsoft.com/office/officeart/2008/layout/LinedList"/>
    <dgm:cxn modelId="{5F3C6A6F-E5BE-460B-91E4-9FBEABA14F37}" type="presParOf" srcId="{662886A2-9C03-4042-A86B-8546CF038204}" destId="{EE628BEF-3854-47B1-A015-E0FC662AA7C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F9C66-C34E-4F29-B5A9-78984825BC60}" type="doc">
      <dgm:prSet loTypeId="urn:microsoft.com/office/officeart/2008/layout/HalfCircleOrganizationChart" loCatId="hierarchy" qsTypeId="urn:microsoft.com/office/officeart/2005/8/quickstyle/simple5" qsCatId="simple" csTypeId="urn:microsoft.com/office/officeart/2005/8/colors/accent3_2" csCatId="accent3" phldr="1"/>
      <dgm:spPr/>
      <dgm:t>
        <a:bodyPr/>
        <a:lstStyle/>
        <a:p>
          <a:endParaRPr lang="en-IN"/>
        </a:p>
      </dgm:t>
    </dgm:pt>
    <dgm:pt modelId="{ABB15B07-CB06-40F0-ABA3-3B6ECB8DB36F}">
      <dgm:prSet phldrT="[Text]"/>
      <dgm:spPr/>
      <dgm:t>
        <a:bodyPr/>
        <a:lstStyle/>
        <a:p>
          <a:r>
            <a:rPr lang="en-US" dirty="0"/>
            <a:t>Test Plan</a:t>
          </a:r>
          <a:endParaRPr lang="en-IN" dirty="0"/>
        </a:p>
      </dgm:t>
    </dgm:pt>
    <dgm:pt modelId="{F49A2133-502D-4260-9F8A-23046F525565}" type="parTrans" cxnId="{BFDCD29B-072C-4E81-A559-A635800B87F6}">
      <dgm:prSet/>
      <dgm:spPr/>
      <dgm:t>
        <a:bodyPr/>
        <a:lstStyle/>
        <a:p>
          <a:endParaRPr lang="en-IN"/>
        </a:p>
      </dgm:t>
    </dgm:pt>
    <dgm:pt modelId="{2A0FCFA2-F5EB-47E4-B99C-3190AD9DAA85}" type="sibTrans" cxnId="{BFDCD29B-072C-4E81-A559-A635800B87F6}">
      <dgm:prSet/>
      <dgm:spPr/>
      <dgm:t>
        <a:bodyPr/>
        <a:lstStyle/>
        <a:p>
          <a:endParaRPr lang="en-IN"/>
        </a:p>
      </dgm:t>
    </dgm:pt>
    <dgm:pt modelId="{CE547633-DDCE-47AF-A82F-36603FB9FCF2}">
      <dgm:prSet phldrT="[Text]"/>
      <dgm:spPr/>
      <dgm:t>
        <a:bodyPr/>
        <a:lstStyle/>
        <a:p>
          <a:r>
            <a:rPr lang="en-US" dirty="0"/>
            <a:t>Test Specification</a:t>
          </a:r>
          <a:endParaRPr lang="en-IN" dirty="0"/>
        </a:p>
      </dgm:t>
    </dgm:pt>
    <dgm:pt modelId="{2CCCA2F2-59B5-40B9-AFDE-52F8921DF020}" type="parTrans" cxnId="{BE64F385-4051-40AE-BA8F-F2CB845984D1}">
      <dgm:prSet/>
      <dgm:spPr/>
      <dgm:t>
        <a:bodyPr/>
        <a:lstStyle/>
        <a:p>
          <a:endParaRPr lang="en-IN"/>
        </a:p>
      </dgm:t>
    </dgm:pt>
    <dgm:pt modelId="{F2B7A0E8-43A8-40AE-89F7-BC5B676021D7}" type="sibTrans" cxnId="{BE64F385-4051-40AE-BA8F-F2CB845984D1}">
      <dgm:prSet/>
      <dgm:spPr/>
      <dgm:t>
        <a:bodyPr/>
        <a:lstStyle/>
        <a:p>
          <a:endParaRPr lang="en-IN"/>
        </a:p>
      </dgm:t>
    </dgm:pt>
    <dgm:pt modelId="{118D3847-7249-4D9C-A0DC-B6426CCFFDB6}">
      <dgm:prSet phldrT="[Text]"/>
      <dgm:spPr/>
      <dgm:t>
        <a:bodyPr/>
        <a:lstStyle/>
        <a:p>
          <a:r>
            <a:rPr lang="en-US" dirty="0"/>
            <a:t>Test Code</a:t>
          </a:r>
          <a:endParaRPr lang="en-IN" dirty="0"/>
        </a:p>
      </dgm:t>
    </dgm:pt>
    <dgm:pt modelId="{2E40A06E-AC77-46E7-9B61-9849AB62891A}" type="parTrans" cxnId="{A8AD2F44-C705-4336-9DC6-21344418E949}">
      <dgm:prSet/>
      <dgm:spPr/>
      <dgm:t>
        <a:bodyPr/>
        <a:lstStyle/>
        <a:p>
          <a:endParaRPr lang="en-IN"/>
        </a:p>
      </dgm:t>
    </dgm:pt>
    <dgm:pt modelId="{6835E28B-CDE6-4052-961C-D358AA52B2AC}" type="sibTrans" cxnId="{A8AD2F44-C705-4336-9DC6-21344418E949}">
      <dgm:prSet/>
      <dgm:spPr/>
      <dgm:t>
        <a:bodyPr/>
        <a:lstStyle/>
        <a:p>
          <a:endParaRPr lang="en-IN"/>
        </a:p>
      </dgm:t>
    </dgm:pt>
    <dgm:pt modelId="{2516DBF6-8692-4BCB-BA7B-9C16A49273CF}">
      <dgm:prSet phldrT="[Text]"/>
      <dgm:spPr/>
      <dgm:t>
        <a:bodyPr/>
        <a:lstStyle/>
        <a:p>
          <a:r>
            <a:rPr lang="en-US" dirty="0"/>
            <a:t>Execute</a:t>
          </a:r>
          <a:endParaRPr lang="en-IN" dirty="0"/>
        </a:p>
      </dgm:t>
    </dgm:pt>
    <dgm:pt modelId="{1390BFFD-5961-4149-8A3E-BA59414EFBE4}" type="parTrans" cxnId="{D6BBA7B6-2023-4F8C-8FC9-06ECD4277999}">
      <dgm:prSet/>
      <dgm:spPr/>
      <dgm:t>
        <a:bodyPr/>
        <a:lstStyle/>
        <a:p>
          <a:endParaRPr lang="en-IN"/>
        </a:p>
      </dgm:t>
    </dgm:pt>
    <dgm:pt modelId="{CC83CE38-E209-4914-A36A-EB3EA2DD80E4}" type="sibTrans" cxnId="{D6BBA7B6-2023-4F8C-8FC9-06ECD4277999}">
      <dgm:prSet/>
      <dgm:spPr/>
      <dgm:t>
        <a:bodyPr/>
        <a:lstStyle/>
        <a:p>
          <a:endParaRPr lang="en-IN"/>
        </a:p>
      </dgm:t>
    </dgm:pt>
    <dgm:pt modelId="{779ACE28-DB31-4952-AAF0-E8B18F160CB6}">
      <dgm:prSet phldrT="[Text]"/>
      <dgm:spPr/>
      <dgm:t>
        <a:bodyPr/>
        <a:lstStyle/>
        <a:p>
          <a:r>
            <a:rPr lang="en-US" dirty="0"/>
            <a:t>Review Test</a:t>
          </a:r>
          <a:endParaRPr lang="en-IN" dirty="0"/>
        </a:p>
      </dgm:t>
    </dgm:pt>
    <dgm:pt modelId="{83DDB136-297A-4222-956D-E71BE8344F35}" type="parTrans" cxnId="{C2798FCB-3A4B-4299-8968-18A4CFD06B62}">
      <dgm:prSet/>
      <dgm:spPr/>
      <dgm:t>
        <a:bodyPr/>
        <a:lstStyle/>
        <a:p>
          <a:endParaRPr lang="en-IN"/>
        </a:p>
      </dgm:t>
    </dgm:pt>
    <dgm:pt modelId="{147C8CE0-BDFE-4A06-99AE-E6A09CA2112C}" type="sibTrans" cxnId="{C2798FCB-3A4B-4299-8968-18A4CFD06B62}">
      <dgm:prSet/>
      <dgm:spPr/>
      <dgm:t>
        <a:bodyPr/>
        <a:lstStyle/>
        <a:p>
          <a:endParaRPr lang="en-IN"/>
        </a:p>
      </dgm:t>
    </dgm:pt>
    <dgm:pt modelId="{410A3D9B-CE98-4D1D-840D-C3C829424DFB}" type="pres">
      <dgm:prSet presAssocID="{8F8F9C66-C34E-4F29-B5A9-78984825BC60}" presName="Name0" presStyleCnt="0">
        <dgm:presLayoutVars>
          <dgm:orgChart val="1"/>
          <dgm:chPref val="1"/>
          <dgm:dir/>
          <dgm:animOne val="branch"/>
          <dgm:animLvl val="lvl"/>
          <dgm:resizeHandles/>
        </dgm:presLayoutVars>
      </dgm:prSet>
      <dgm:spPr/>
    </dgm:pt>
    <dgm:pt modelId="{2C02E639-90B7-4F89-AF95-15F838E02E79}" type="pres">
      <dgm:prSet presAssocID="{ABB15B07-CB06-40F0-ABA3-3B6ECB8DB36F}" presName="hierRoot1" presStyleCnt="0">
        <dgm:presLayoutVars>
          <dgm:hierBranch val="init"/>
        </dgm:presLayoutVars>
      </dgm:prSet>
      <dgm:spPr/>
    </dgm:pt>
    <dgm:pt modelId="{4B248008-BE2F-431F-B86D-4C2ED9B51B47}" type="pres">
      <dgm:prSet presAssocID="{ABB15B07-CB06-40F0-ABA3-3B6ECB8DB36F}" presName="rootComposite1" presStyleCnt="0"/>
      <dgm:spPr/>
    </dgm:pt>
    <dgm:pt modelId="{6913357B-1A5C-4683-9A61-6BD21494F95D}" type="pres">
      <dgm:prSet presAssocID="{ABB15B07-CB06-40F0-ABA3-3B6ECB8DB36F}" presName="rootText1" presStyleLbl="alignAcc1" presStyleIdx="0" presStyleCnt="0">
        <dgm:presLayoutVars>
          <dgm:chPref val="3"/>
        </dgm:presLayoutVars>
      </dgm:prSet>
      <dgm:spPr/>
    </dgm:pt>
    <dgm:pt modelId="{11CA9E1F-391C-439C-9281-C06123A50DD1}" type="pres">
      <dgm:prSet presAssocID="{ABB15B07-CB06-40F0-ABA3-3B6ECB8DB36F}" presName="topArc1" presStyleLbl="parChTrans1D1" presStyleIdx="0" presStyleCnt="10"/>
      <dgm:spPr/>
    </dgm:pt>
    <dgm:pt modelId="{7434A32E-DEBC-4611-8C90-B3524AAAE7A0}" type="pres">
      <dgm:prSet presAssocID="{ABB15B07-CB06-40F0-ABA3-3B6ECB8DB36F}" presName="bottomArc1" presStyleLbl="parChTrans1D1" presStyleIdx="1" presStyleCnt="10"/>
      <dgm:spPr/>
    </dgm:pt>
    <dgm:pt modelId="{2D417FDB-C3E1-4A0A-86A0-0F85CDE14B6E}" type="pres">
      <dgm:prSet presAssocID="{ABB15B07-CB06-40F0-ABA3-3B6ECB8DB36F}" presName="topConnNode1" presStyleLbl="node1" presStyleIdx="0" presStyleCnt="0"/>
      <dgm:spPr/>
    </dgm:pt>
    <dgm:pt modelId="{06078EE4-F1D7-437C-A5CF-43FF56990AB8}" type="pres">
      <dgm:prSet presAssocID="{ABB15B07-CB06-40F0-ABA3-3B6ECB8DB36F}" presName="hierChild2" presStyleCnt="0"/>
      <dgm:spPr/>
    </dgm:pt>
    <dgm:pt modelId="{AC3983A8-29C8-41C6-AAA8-2FCBF5590AA0}" type="pres">
      <dgm:prSet presAssocID="{2CCCA2F2-59B5-40B9-AFDE-52F8921DF020}" presName="Name28" presStyleLbl="parChTrans1D2" presStyleIdx="0" presStyleCnt="3"/>
      <dgm:spPr/>
    </dgm:pt>
    <dgm:pt modelId="{55AAB2E2-2C98-4B11-9DCC-8856E4AB56CE}" type="pres">
      <dgm:prSet presAssocID="{CE547633-DDCE-47AF-A82F-36603FB9FCF2}" presName="hierRoot2" presStyleCnt="0">
        <dgm:presLayoutVars>
          <dgm:hierBranch val="init"/>
        </dgm:presLayoutVars>
      </dgm:prSet>
      <dgm:spPr/>
    </dgm:pt>
    <dgm:pt modelId="{FF7F8F4E-C5BC-4717-AF12-9F20E3CA198B}" type="pres">
      <dgm:prSet presAssocID="{CE547633-DDCE-47AF-A82F-36603FB9FCF2}" presName="rootComposite2" presStyleCnt="0"/>
      <dgm:spPr/>
    </dgm:pt>
    <dgm:pt modelId="{8BC140C0-1BE4-46FD-8A0F-DC9E202DBAF7}" type="pres">
      <dgm:prSet presAssocID="{CE547633-DDCE-47AF-A82F-36603FB9FCF2}" presName="rootText2" presStyleLbl="alignAcc1" presStyleIdx="0" presStyleCnt="0">
        <dgm:presLayoutVars>
          <dgm:chPref val="3"/>
        </dgm:presLayoutVars>
      </dgm:prSet>
      <dgm:spPr/>
    </dgm:pt>
    <dgm:pt modelId="{91322066-188A-422A-9D6B-3517EAFCCC62}" type="pres">
      <dgm:prSet presAssocID="{CE547633-DDCE-47AF-A82F-36603FB9FCF2}" presName="topArc2" presStyleLbl="parChTrans1D1" presStyleIdx="2" presStyleCnt="10"/>
      <dgm:spPr/>
    </dgm:pt>
    <dgm:pt modelId="{2BEE883F-0BC0-4094-961E-B22FE27836B1}" type="pres">
      <dgm:prSet presAssocID="{CE547633-DDCE-47AF-A82F-36603FB9FCF2}" presName="bottomArc2" presStyleLbl="parChTrans1D1" presStyleIdx="3" presStyleCnt="10"/>
      <dgm:spPr/>
    </dgm:pt>
    <dgm:pt modelId="{BC1F2713-B977-4465-AF74-FB11527CB7C9}" type="pres">
      <dgm:prSet presAssocID="{CE547633-DDCE-47AF-A82F-36603FB9FCF2}" presName="topConnNode2" presStyleLbl="node2" presStyleIdx="0" presStyleCnt="0"/>
      <dgm:spPr/>
    </dgm:pt>
    <dgm:pt modelId="{EBD6BFA2-C158-482D-9BE4-6D19E84D98B0}" type="pres">
      <dgm:prSet presAssocID="{CE547633-DDCE-47AF-A82F-36603FB9FCF2}" presName="hierChild4" presStyleCnt="0"/>
      <dgm:spPr/>
    </dgm:pt>
    <dgm:pt modelId="{CB39B50B-83EF-4B1C-B2F4-BA2A28FFE744}" type="pres">
      <dgm:prSet presAssocID="{CE547633-DDCE-47AF-A82F-36603FB9FCF2}" presName="hierChild5" presStyleCnt="0"/>
      <dgm:spPr/>
    </dgm:pt>
    <dgm:pt modelId="{5E04D19D-FDE4-4625-AE82-9AA657BCBBBA}" type="pres">
      <dgm:prSet presAssocID="{2E40A06E-AC77-46E7-9B61-9849AB62891A}" presName="Name28" presStyleLbl="parChTrans1D2" presStyleIdx="1" presStyleCnt="3"/>
      <dgm:spPr/>
    </dgm:pt>
    <dgm:pt modelId="{0172E59E-2554-4E1D-BDD4-0CF43AA98FDC}" type="pres">
      <dgm:prSet presAssocID="{118D3847-7249-4D9C-A0DC-B6426CCFFDB6}" presName="hierRoot2" presStyleCnt="0">
        <dgm:presLayoutVars>
          <dgm:hierBranch val="init"/>
        </dgm:presLayoutVars>
      </dgm:prSet>
      <dgm:spPr/>
    </dgm:pt>
    <dgm:pt modelId="{61944030-7ED3-4BD3-8C98-2C4CA4CFCCC1}" type="pres">
      <dgm:prSet presAssocID="{118D3847-7249-4D9C-A0DC-B6426CCFFDB6}" presName="rootComposite2" presStyleCnt="0"/>
      <dgm:spPr/>
    </dgm:pt>
    <dgm:pt modelId="{A9FC194B-0313-46DD-91BB-14E62F1DB886}" type="pres">
      <dgm:prSet presAssocID="{118D3847-7249-4D9C-A0DC-B6426CCFFDB6}" presName="rootText2" presStyleLbl="alignAcc1" presStyleIdx="0" presStyleCnt="0">
        <dgm:presLayoutVars>
          <dgm:chPref val="3"/>
        </dgm:presLayoutVars>
      </dgm:prSet>
      <dgm:spPr/>
    </dgm:pt>
    <dgm:pt modelId="{A3451080-5D49-4E99-B1BC-A3DD51592D99}" type="pres">
      <dgm:prSet presAssocID="{118D3847-7249-4D9C-A0DC-B6426CCFFDB6}" presName="topArc2" presStyleLbl="parChTrans1D1" presStyleIdx="4" presStyleCnt="10"/>
      <dgm:spPr/>
    </dgm:pt>
    <dgm:pt modelId="{1BFB160F-E5EB-49D0-B5B5-ED86B6DDC826}" type="pres">
      <dgm:prSet presAssocID="{118D3847-7249-4D9C-A0DC-B6426CCFFDB6}" presName="bottomArc2" presStyleLbl="parChTrans1D1" presStyleIdx="5" presStyleCnt="10"/>
      <dgm:spPr/>
    </dgm:pt>
    <dgm:pt modelId="{B05DC9D3-AA6E-4D71-BE1C-CCB3BE884DBB}" type="pres">
      <dgm:prSet presAssocID="{118D3847-7249-4D9C-A0DC-B6426CCFFDB6}" presName="topConnNode2" presStyleLbl="node2" presStyleIdx="0" presStyleCnt="0"/>
      <dgm:spPr/>
    </dgm:pt>
    <dgm:pt modelId="{F0618645-7CC7-4C8C-A8B4-C6A845228112}" type="pres">
      <dgm:prSet presAssocID="{118D3847-7249-4D9C-A0DC-B6426CCFFDB6}" presName="hierChild4" presStyleCnt="0"/>
      <dgm:spPr/>
    </dgm:pt>
    <dgm:pt modelId="{354B3C82-C1B3-45A5-8051-7A5EE06E26DE}" type="pres">
      <dgm:prSet presAssocID="{1390BFFD-5961-4149-8A3E-BA59414EFBE4}" presName="Name28" presStyleLbl="parChTrans1D3" presStyleIdx="0" presStyleCnt="1"/>
      <dgm:spPr/>
    </dgm:pt>
    <dgm:pt modelId="{69F1D2B2-B072-4924-8A6C-E739FF1B1488}" type="pres">
      <dgm:prSet presAssocID="{2516DBF6-8692-4BCB-BA7B-9C16A49273CF}" presName="hierRoot2" presStyleCnt="0">
        <dgm:presLayoutVars>
          <dgm:hierBranch val="init"/>
        </dgm:presLayoutVars>
      </dgm:prSet>
      <dgm:spPr/>
    </dgm:pt>
    <dgm:pt modelId="{D11E21E7-2AA7-4FA8-9ADD-A1F362BD662A}" type="pres">
      <dgm:prSet presAssocID="{2516DBF6-8692-4BCB-BA7B-9C16A49273CF}" presName="rootComposite2" presStyleCnt="0"/>
      <dgm:spPr/>
    </dgm:pt>
    <dgm:pt modelId="{22EB0098-CE37-420B-B758-0C01203F2DE1}" type="pres">
      <dgm:prSet presAssocID="{2516DBF6-8692-4BCB-BA7B-9C16A49273CF}" presName="rootText2" presStyleLbl="alignAcc1" presStyleIdx="0" presStyleCnt="0">
        <dgm:presLayoutVars>
          <dgm:chPref val="3"/>
        </dgm:presLayoutVars>
      </dgm:prSet>
      <dgm:spPr/>
    </dgm:pt>
    <dgm:pt modelId="{090538B7-955E-4B08-BD08-5CE00BDA084B}" type="pres">
      <dgm:prSet presAssocID="{2516DBF6-8692-4BCB-BA7B-9C16A49273CF}" presName="topArc2" presStyleLbl="parChTrans1D1" presStyleIdx="6" presStyleCnt="10"/>
      <dgm:spPr/>
    </dgm:pt>
    <dgm:pt modelId="{E4EA4920-F703-4470-852B-7B10793C5B30}" type="pres">
      <dgm:prSet presAssocID="{2516DBF6-8692-4BCB-BA7B-9C16A49273CF}" presName="bottomArc2" presStyleLbl="parChTrans1D1" presStyleIdx="7" presStyleCnt="10"/>
      <dgm:spPr/>
    </dgm:pt>
    <dgm:pt modelId="{C2241CF3-9D80-493F-BE68-E4F3B8383396}" type="pres">
      <dgm:prSet presAssocID="{2516DBF6-8692-4BCB-BA7B-9C16A49273CF}" presName="topConnNode2" presStyleLbl="node3" presStyleIdx="0" presStyleCnt="0"/>
      <dgm:spPr/>
    </dgm:pt>
    <dgm:pt modelId="{C2456625-2ABD-4E13-BB5B-59BF5E0D5259}" type="pres">
      <dgm:prSet presAssocID="{2516DBF6-8692-4BCB-BA7B-9C16A49273CF}" presName="hierChild4" presStyleCnt="0"/>
      <dgm:spPr/>
    </dgm:pt>
    <dgm:pt modelId="{3217349C-7B1B-463F-BFF4-C10B6DDED90A}" type="pres">
      <dgm:prSet presAssocID="{2516DBF6-8692-4BCB-BA7B-9C16A49273CF}" presName="hierChild5" presStyleCnt="0"/>
      <dgm:spPr/>
    </dgm:pt>
    <dgm:pt modelId="{73E5B1B9-6DDC-43A6-A193-9FD849F4CC9D}" type="pres">
      <dgm:prSet presAssocID="{118D3847-7249-4D9C-A0DC-B6426CCFFDB6}" presName="hierChild5" presStyleCnt="0"/>
      <dgm:spPr/>
    </dgm:pt>
    <dgm:pt modelId="{14FA04E2-4036-446D-BAC5-E4136FCDBA73}" type="pres">
      <dgm:prSet presAssocID="{83DDB136-297A-4222-956D-E71BE8344F35}" presName="Name28" presStyleLbl="parChTrans1D2" presStyleIdx="2" presStyleCnt="3"/>
      <dgm:spPr/>
    </dgm:pt>
    <dgm:pt modelId="{B2BF364D-081A-4820-BD60-81674FFB062C}" type="pres">
      <dgm:prSet presAssocID="{779ACE28-DB31-4952-AAF0-E8B18F160CB6}" presName="hierRoot2" presStyleCnt="0">
        <dgm:presLayoutVars>
          <dgm:hierBranch val="init"/>
        </dgm:presLayoutVars>
      </dgm:prSet>
      <dgm:spPr/>
    </dgm:pt>
    <dgm:pt modelId="{2546DB41-284B-40DA-A909-0AFF898CB679}" type="pres">
      <dgm:prSet presAssocID="{779ACE28-DB31-4952-AAF0-E8B18F160CB6}" presName="rootComposite2" presStyleCnt="0"/>
      <dgm:spPr/>
    </dgm:pt>
    <dgm:pt modelId="{A2459F5C-C502-4384-B200-36287B8E6D2F}" type="pres">
      <dgm:prSet presAssocID="{779ACE28-DB31-4952-AAF0-E8B18F160CB6}" presName="rootText2" presStyleLbl="alignAcc1" presStyleIdx="0" presStyleCnt="0">
        <dgm:presLayoutVars>
          <dgm:chPref val="3"/>
        </dgm:presLayoutVars>
      </dgm:prSet>
      <dgm:spPr/>
    </dgm:pt>
    <dgm:pt modelId="{C23ECB1F-8457-4F5B-A2AC-A8E56CD467E1}" type="pres">
      <dgm:prSet presAssocID="{779ACE28-DB31-4952-AAF0-E8B18F160CB6}" presName="topArc2" presStyleLbl="parChTrans1D1" presStyleIdx="8" presStyleCnt="10"/>
      <dgm:spPr/>
    </dgm:pt>
    <dgm:pt modelId="{79F845F9-9283-4265-8948-A7999D825801}" type="pres">
      <dgm:prSet presAssocID="{779ACE28-DB31-4952-AAF0-E8B18F160CB6}" presName="bottomArc2" presStyleLbl="parChTrans1D1" presStyleIdx="9" presStyleCnt="10"/>
      <dgm:spPr/>
    </dgm:pt>
    <dgm:pt modelId="{8B6EBCF5-F27E-4401-958A-19C2D74E1B0A}" type="pres">
      <dgm:prSet presAssocID="{779ACE28-DB31-4952-AAF0-E8B18F160CB6}" presName="topConnNode2" presStyleLbl="node2" presStyleIdx="0" presStyleCnt="0"/>
      <dgm:spPr/>
    </dgm:pt>
    <dgm:pt modelId="{6F7912AC-A286-40F1-9BE1-67B21A47373E}" type="pres">
      <dgm:prSet presAssocID="{779ACE28-DB31-4952-AAF0-E8B18F160CB6}" presName="hierChild4" presStyleCnt="0"/>
      <dgm:spPr/>
    </dgm:pt>
    <dgm:pt modelId="{A574B166-6ED5-4C17-B0EA-84EC892A9BC2}" type="pres">
      <dgm:prSet presAssocID="{779ACE28-DB31-4952-AAF0-E8B18F160CB6}" presName="hierChild5" presStyleCnt="0"/>
      <dgm:spPr/>
    </dgm:pt>
    <dgm:pt modelId="{5B465EB7-0003-4EDD-9FE9-FCF0CAE4B18A}" type="pres">
      <dgm:prSet presAssocID="{ABB15B07-CB06-40F0-ABA3-3B6ECB8DB36F}" presName="hierChild3" presStyleCnt="0"/>
      <dgm:spPr/>
    </dgm:pt>
  </dgm:ptLst>
  <dgm:cxnLst>
    <dgm:cxn modelId="{2E14AC07-FB9F-4853-BBDE-24B91DEC01B8}" type="presOf" srcId="{ABB15B07-CB06-40F0-ABA3-3B6ECB8DB36F}" destId="{2D417FDB-C3E1-4A0A-86A0-0F85CDE14B6E}" srcOrd="1" destOrd="0" presId="urn:microsoft.com/office/officeart/2008/layout/HalfCircleOrganizationChart"/>
    <dgm:cxn modelId="{66CE4A18-1BF1-4C7A-BE29-E1C198D25147}" type="presOf" srcId="{ABB15B07-CB06-40F0-ABA3-3B6ECB8DB36F}" destId="{6913357B-1A5C-4683-9A61-6BD21494F95D}" srcOrd="0" destOrd="0" presId="urn:microsoft.com/office/officeart/2008/layout/HalfCircleOrganizationChart"/>
    <dgm:cxn modelId="{3053071E-41E8-409B-942F-D4C66E6F5328}" type="presOf" srcId="{779ACE28-DB31-4952-AAF0-E8B18F160CB6}" destId="{8B6EBCF5-F27E-4401-958A-19C2D74E1B0A}" srcOrd="1" destOrd="0" presId="urn:microsoft.com/office/officeart/2008/layout/HalfCircleOrganizationChart"/>
    <dgm:cxn modelId="{23BBD02B-F1F4-471B-AB6C-FA258FAC9B8B}" type="presOf" srcId="{2E40A06E-AC77-46E7-9B61-9849AB62891A}" destId="{5E04D19D-FDE4-4625-AE82-9AA657BCBBBA}" srcOrd="0" destOrd="0" presId="urn:microsoft.com/office/officeart/2008/layout/HalfCircleOrganizationChart"/>
    <dgm:cxn modelId="{89D69333-C479-46D9-8877-898C91D8ECD4}" type="presOf" srcId="{779ACE28-DB31-4952-AAF0-E8B18F160CB6}" destId="{A2459F5C-C502-4384-B200-36287B8E6D2F}" srcOrd="0" destOrd="0" presId="urn:microsoft.com/office/officeart/2008/layout/HalfCircleOrganizationChart"/>
    <dgm:cxn modelId="{C866E740-7455-4218-9741-9E1EF696B1E6}" type="presOf" srcId="{83DDB136-297A-4222-956D-E71BE8344F35}" destId="{14FA04E2-4036-446D-BAC5-E4136FCDBA73}" srcOrd="0" destOrd="0" presId="urn:microsoft.com/office/officeart/2008/layout/HalfCircleOrganizationChart"/>
    <dgm:cxn modelId="{9A10F141-A504-4292-BF7A-3B7205A54AA6}" type="presOf" srcId="{2CCCA2F2-59B5-40B9-AFDE-52F8921DF020}" destId="{AC3983A8-29C8-41C6-AAA8-2FCBF5590AA0}" srcOrd="0" destOrd="0" presId="urn:microsoft.com/office/officeart/2008/layout/HalfCircleOrganizationChart"/>
    <dgm:cxn modelId="{07F85663-DFA9-4213-8A75-B1A8CDDF3597}" type="presOf" srcId="{CE547633-DDCE-47AF-A82F-36603FB9FCF2}" destId="{BC1F2713-B977-4465-AF74-FB11527CB7C9}" srcOrd="1" destOrd="0" presId="urn:microsoft.com/office/officeart/2008/layout/HalfCircleOrganizationChart"/>
    <dgm:cxn modelId="{BE290F64-CF72-4D29-A9E0-55F7384490A4}" type="presOf" srcId="{118D3847-7249-4D9C-A0DC-B6426CCFFDB6}" destId="{A9FC194B-0313-46DD-91BB-14E62F1DB886}" srcOrd="0" destOrd="0" presId="urn:microsoft.com/office/officeart/2008/layout/HalfCircleOrganizationChart"/>
    <dgm:cxn modelId="{A8AD2F44-C705-4336-9DC6-21344418E949}" srcId="{ABB15B07-CB06-40F0-ABA3-3B6ECB8DB36F}" destId="{118D3847-7249-4D9C-A0DC-B6426CCFFDB6}" srcOrd="1" destOrd="0" parTransId="{2E40A06E-AC77-46E7-9B61-9849AB62891A}" sibTransId="{6835E28B-CDE6-4052-961C-D358AA52B2AC}"/>
    <dgm:cxn modelId="{97322D48-D37C-4C13-A789-26A6D895A156}" type="presOf" srcId="{CE547633-DDCE-47AF-A82F-36603FB9FCF2}" destId="{8BC140C0-1BE4-46FD-8A0F-DC9E202DBAF7}" srcOrd="0" destOrd="0" presId="urn:microsoft.com/office/officeart/2008/layout/HalfCircleOrganizationChart"/>
    <dgm:cxn modelId="{C5CBA948-CBAA-4212-A8AF-ABB1F1D5AA4A}" type="presOf" srcId="{118D3847-7249-4D9C-A0DC-B6426CCFFDB6}" destId="{B05DC9D3-AA6E-4D71-BE1C-CCB3BE884DBB}" srcOrd="1" destOrd="0" presId="urn:microsoft.com/office/officeart/2008/layout/HalfCircleOrganizationChart"/>
    <dgm:cxn modelId="{0375F86C-1F04-44CC-B4A8-B1DFFE528C79}" type="presOf" srcId="{8F8F9C66-C34E-4F29-B5A9-78984825BC60}" destId="{410A3D9B-CE98-4D1D-840D-C3C829424DFB}" srcOrd="0" destOrd="0" presId="urn:microsoft.com/office/officeart/2008/layout/HalfCircleOrganizationChart"/>
    <dgm:cxn modelId="{82463F7D-0025-4E2A-985A-0E6F25E2C9EF}" type="presOf" srcId="{2516DBF6-8692-4BCB-BA7B-9C16A49273CF}" destId="{22EB0098-CE37-420B-B758-0C01203F2DE1}" srcOrd="0" destOrd="0" presId="urn:microsoft.com/office/officeart/2008/layout/HalfCircleOrganizationChart"/>
    <dgm:cxn modelId="{BE64F385-4051-40AE-BA8F-F2CB845984D1}" srcId="{ABB15B07-CB06-40F0-ABA3-3B6ECB8DB36F}" destId="{CE547633-DDCE-47AF-A82F-36603FB9FCF2}" srcOrd="0" destOrd="0" parTransId="{2CCCA2F2-59B5-40B9-AFDE-52F8921DF020}" sibTransId="{F2B7A0E8-43A8-40AE-89F7-BC5B676021D7}"/>
    <dgm:cxn modelId="{BFDCD29B-072C-4E81-A559-A635800B87F6}" srcId="{8F8F9C66-C34E-4F29-B5A9-78984825BC60}" destId="{ABB15B07-CB06-40F0-ABA3-3B6ECB8DB36F}" srcOrd="0" destOrd="0" parTransId="{F49A2133-502D-4260-9F8A-23046F525565}" sibTransId="{2A0FCFA2-F5EB-47E4-B99C-3190AD9DAA85}"/>
    <dgm:cxn modelId="{D6BBA7B6-2023-4F8C-8FC9-06ECD4277999}" srcId="{118D3847-7249-4D9C-A0DC-B6426CCFFDB6}" destId="{2516DBF6-8692-4BCB-BA7B-9C16A49273CF}" srcOrd="0" destOrd="0" parTransId="{1390BFFD-5961-4149-8A3E-BA59414EFBE4}" sibTransId="{CC83CE38-E209-4914-A36A-EB3EA2DD80E4}"/>
    <dgm:cxn modelId="{C2798FCB-3A4B-4299-8968-18A4CFD06B62}" srcId="{ABB15B07-CB06-40F0-ABA3-3B6ECB8DB36F}" destId="{779ACE28-DB31-4952-AAF0-E8B18F160CB6}" srcOrd="2" destOrd="0" parTransId="{83DDB136-297A-4222-956D-E71BE8344F35}" sibTransId="{147C8CE0-BDFE-4A06-99AE-E6A09CA2112C}"/>
    <dgm:cxn modelId="{DB0046EA-A802-44EF-96DF-09C8F07D15B0}" type="presOf" srcId="{1390BFFD-5961-4149-8A3E-BA59414EFBE4}" destId="{354B3C82-C1B3-45A5-8051-7A5EE06E26DE}" srcOrd="0" destOrd="0" presId="urn:microsoft.com/office/officeart/2008/layout/HalfCircleOrganizationChart"/>
    <dgm:cxn modelId="{05A4F2F3-ED3B-4C19-8AF3-2D9B319F3C55}" type="presOf" srcId="{2516DBF6-8692-4BCB-BA7B-9C16A49273CF}" destId="{C2241CF3-9D80-493F-BE68-E4F3B8383396}" srcOrd="1" destOrd="0" presId="urn:microsoft.com/office/officeart/2008/layout/HalfCircleOrganizationChart"/>
    <dgm:cxn modelId="{75C4BBB4-CBF0-47CB-9D04-C225DD7E2D41}" type="presParOf" srcId="{410A3D9B-CE98-4D1D-840D-C3C829424DFB}" destId="{2C02E639-90B7-4F89-AF95-15F838E02E79}" srcOrd="0" destOrd="0" presId="urn:microsoft.com/office/officeart/2008/layout/HalfCircleOrganizationChart"/>
    <dgm:cxn modelId="{E9811582-34DD-451C-AE36-593965E34CCB}" type="presParOf" srcId="{2C02E639-90B7-4F89-AF95-15F838E02E79}" destId="{4B248008-BE2F-431F-B86D-4C2ED9B51B47}" srcOrd="0" destOrd="0" presId="urn:microsoft.com/office/officeart/2008/layout/HalfCircleOrganizationChart"/>
    <dgm:cxn modelId="{A2FF20D0-ADE5-4F4C-8B9D-77AB7A07C4B4}" type="presParOf" srcId="{4B248008-BE2F-431F-B86D-4C2ED9B51B47}" destId="{6913357B-1A5C-4683-9A61-6BD21494F95D}" srcOrd="0" destOrd="0" presId="urn:microsoft.com/office/officeart/2008/layout/HalfCircleOrganizationChart"/>
    <dgm:cxn modelId="{72B105EF-B96A-4A32-94AF-E8672908BEA5}" type="presParOf" srcId="{4B248008-BE2F-431F-B86D-4C2ED9B51B47}" destId="{11CA9E1F-391C-439C-9281-C06123A50DD1}" srcOrd="1" destOrd="0" presId="urn:microsoft.com/office/officeart/2008/layout/HalfCircleOrganizationChart"/>
    <dgm:cxn modelId="{A85AC1F1-F01D-4B0F-A6A1-0CC5AB9C38CF}" type="presParOf" srcId="{4B248008-BE2F-431F-B86D-4C2ED9B51B47}" destId="{7434A32E-DEBC-4611-8C90-B3524AAAE7A0}" srcOrd="2" destOrd="0" presId="urn:microsoft.com/office/officeart/2008/layout/HalfCircleOrganizationChart"/>
    <dgm:cxn modelId="{42AD5351-E3F9-48B1-A1B2-958F94FA993C}" type="presParOf" srcId="{4B248008-BE2F-431F-B86D-4C2ED9B51B47}" destId="{2D417FDB-C3E1-4A0A-86A0-0F85CDE14B6E}" srcOrd="3" destOrd="0" presId="urn:microsoft.com/office/officeart/2008/layout/HalfCircleOrganizationChart"/>
    <dgm:cxn modelId="{9BE9A876-8347-49A7-8641-D98646E462DF}" type="presParOf" srcId="{2C02E639-90B7-4F89-AF95-15F838E02E79}" destId="{06078EE4-F1D7-437C-A5CF-43FF56990AB8}" srcOrd="1" destOrd="0" presId="urn:microsoft.com/office/officeart/2008/layout/HalfCircleOrganizationChart"/>
    <dgm:cxn modelId="{27498BC5-3ADF-4359-8F48-147AEF1ED956}" type="presParOf" srcId="{06078EE4-F1D7-437C-A5CF-43FF56990AB8}" destId="{AC3983A8-29C8-41C6-AAA8-2FCBF5590AA0}" srcOrd="0" destOrd="0" presId="urn:microsoft.com/office/officeart/2008/layout/HalfCircleOrganizationChart"/>
    <dgm:cxn modelId="{767DF8BA-E5E3-45F0-821A-E370D31D463A}" type="presParOf" srcId="{06078EE4-F1D7-437C-A5CF-43FF56990AB8}" destId="{55AAB2E2-2C98-4B11-9DCC-8856E4AB56CE}" srcOrd="1" destOrd="0" presId="urn:microsoft.com/office/officeart/2008/layout/HalfCircleOrganizationChart"/>
    <dgm:cxn modelId="{FF68158D-68CD-4877-A8A9-BF21777C8448}" type="presParOf" srcId="{55AAB2E2-2C98-4B11-9DCC-8856E4AB56CE}" destId="{FF7F8F4E-C5BC-4717-AF12-9F20E3CA198B}" srcOrd="0" destOrd="0" presId="urn:microsoft.com/office/officeart/2008/layout/HalfCircleOrganizationChart"/>
    <dgm:cxn modelId="{FCCFCBA6-9A61-4D95-823E-07434CCF1701}" type="presParOf" srcId="{FF7F8F4E-C5BC-4717-AF12-9F20E3CA198B}" destId="{8BC140C0-1BE4-46FD-8A0F-DC9E202DBAF7}" srcOrd="0" destOrd="0" presId="urn:microsoft.com/office/officeart/2008/layout/HalfCircleOrganizationChart"/>
    <dgm:cxn modelId="{4F362302-43A7-45E6-8395-EFA19D6E7A01}" type="presParOf" srcId="{FF7F8F4E-C5BC-4717-AF12-9F20E3CA198B}" destId="{91322066-188A-422A-9D6B-3517EAFCCC62}" srcOrd="1" destOrd="0" presId="urn:microsoft.com/office/officeart/2008/layout/HalfCircleOrganizationChart"/>
    <dgm:cxn modelId="{1DE3BDC7-C0FB-4CE4-892B-CF57A4D54CA2}" type="presParOf" srcId="{FF7F8F4E-C5BC-4717-AF12-9F20E3CA198B}" destId="{2BEE883F-0BC0-4094-961E-B22FE27836B1}" srcOrd="2" destOrd="0" presId="urn:microsoft.com/office/officeart/2008/layout/HalfCircleOrganizationChart"/>
    <dgm:cxn modelId="{FDEF2D75-CD23-44F5-99B5-70CB3DEC161C}" type="presParOf" srcId="{FF7F8F4E-C5BC-4717-AF12-9F20E3CA198B}" destId="{BC1F2713-B977-4465-AF74-FB11527CB7C9}" srcOrd="3" destOrd="0" presId="urn:microsoft.com/office/officeart/2008/layout/HalfCircleOrganizationChart"/>
    <dgm:cxn modelId="{520AA75F-0F4C-48E0-AD6E-EBD373669F85}" type="presParOf" srcId="{55AAB2E2-2C98-4B11-9DCC-8856E4AB56CE}" destId="{EBD6BFA2-C158-482D-9BE4-6D19E84D98B0}" srcOrd="1" destOrd="0" presId="urn:microsoft.com/office/officeart/2008/layout/HalfCircleOrganizationChart"/>
    <dgm:cxn modelId="{E198AB62-2195-46D5-8D68-1EE424680E65}" type="presParOf" srcId="{55AAB2E2-2C98-4B11-9DCC-8856E4AB56CE}" destId="{CB39B50B-83EF-4B1C-B2F4-BA2A28FFE744}" srcOrd="2" destOrd="0" presId="urn:microsoft.com/office/officeart/2008/layout/HalfCircleOrganizationChart"/>
    <dgm:cxn modelId="{0F4E8D44-915D-4ABA-9428-6D400053A9BD}" type="presParOf" srcId="{06078EE4-F1D7-437C-A5CF-43FF56990AB8}" destId="{5E04D19D-FDE4-4625-AE82-9AA657BCBBBA}" srcOrd="2" destOrd="0" presId="urn:microsoft.com/office/officeart/2008/layout/HalfCircleOrganizationChart"/>
    <dgm:cxn modelId="{31877229-A811-4BEC-A1C1-9CA6D791F9BC}" type="presParOf" srcId="{06078EE4-F1D7-437C-A5CF-43FF56990AB8}" destId="{0172E59E-2554-4E1D-BDD4-0CF43AA98FDC}" srcOrd="3" destOrd="0" presId="urn:microsoft.com/office/officeart/2008/layout/HalfCircleOrganizationChart"/>
    <dgm:cxn modelId="{AA38BE11-17E7-4FC5-8DB0-C43126EA645B}" type="presParOf" srcId="{0172E59E-2554-4E1D-BDD4-0CF43AA98FDC}" destId="{61944030-7ED3-4BD3-8C98-2C4CA4CFCCC1}" srcOrd="0" destOrd="0" presId="urn:microsoft.com/office/officeart/2008/layout/HalfCircleOrganizationChart"/>
    <dgm:cxn modelId="{CC2C3364-861F-4312-8A23-727763C72D8F}" type="presParOf" srcId="{61944030-7ED3-4BD3-8C98-2C4CA4CFCCC1}" destId="{A9FC194B-0313-46DD-91BB-14E62F1DB886}" srcOrd="0" destOrd="0" presId="urn:microsoft.com/office/officeart/2008/layout/HalfCircleOrganizationChart"/>
    <dgm:cxn modelId="{9A0E2EFF-13FA-4B4D-AF00-4C37485A5453}" type="presParOf" srcId="{61944030-7ED3-4BD3-8C98-2C4CA4CFCCC1}" destId="{A3451080-5D49-4E99-B1BC-A3DD51592D99}" srcOrd="1" destOrd="0" presId="urn:microsoft.com/office/officeart/2008/layout/HalfCircleOrganizationChart"/>
    <dgm:cxn modelId="{23AE4EAD-B01D-43CD-85B9-0C0D9ADC6969}" type="presParOf" srcId="{61944030-7ED3-4BD3-8C98-2C4CA4CFCCC1}" destId="{1BFB160F-E5EB-49D0-B5B5-ED86B6DDC826}" srcOrd="2" destOrd="0" presId="urn:microsoft.com/office/officeart/2008/layout/HalfCircleOrganizationChart"/>
    <dgm:cxn modelId="{873665BB-5809-4666-8630-FE5769B94B44}" type="presParOf" srcId="{61944030-7ED3-4BD3-8C98-2C4CA4CFCCC1}" destId="{B05DC9D3-AA6E-4D71-BE1C-CCB3BE884DBB}" srcOrd="3" destOrd="0" presId="urn:microsoft.com/office/officeart/2008/layout/HalfCircleOrganizationChart"/>
    <dgm:cxn modelId="{EDB1BF01-53EA-46AC-A3EE-E1FC2A991658}" type="presParOf" srcId="{0172E59E-2554-4E1D-BDD4-0CF43AA98FDC}" destId="{F0618645-7CC7-4C8C-A8B4-C6A845228112}" srcOrd="1" destOrd="0" presId="urn:microsoft.com/office/officeart/2008/layout/HalfCircleOrganizationChart"/>
    <dgm:cxn modelId="{22FA3F8F-6917-4946-BAEF-4D0479E88415}" type="presParOf" srcId="{F0618645-7CC7-4C8C-A8B4-C6A845228112}" destId="{354B3C82-C1B3-45A5-8051-7A5EE06E26DE}" srcOrd="0" destOrd="0" presId="urn:microsoft.com/office/officeart/2008/layout/HalfCircleOrganizationChart"/>
    <dgm:cxn modelId="{281C0CBC-B34A-444F-BFB1-84CD52B7F6EA}" type="presParOf" srcId="{F0618645-7CC7-4C8C-A8B4-C6A845228112}" destId="{69F1D2B2-B072-4924-8A6C-E739FF1B1488}" srcOrd="1" destOrd="0" presId="urn:microsoft.com/office/officeart/2008/layout/HalfCircleOrganizationChart"/>
    <dgm:cxn modelId="{8B884D8A-CDAE-422E-BBA5-00CDD8BA1F30}" type="presParOf" srcId="{69F1D2B2-B072-4924-8A6C-E739FF1B1488}" destId="{D11E21E7-2AA7-4FA8-9ADD-A1F362BD662A}" srcOrd="0" destOrd="0" presId="urn:microsoft.com/office/officeart/2008/layout/HalfCircleOrganizationChart"/>
    <dgm:cxn modelId="{DBB6AE7C-130D-4263-BC26-85DB8686A95C}" type="presParOf" srcId="{D11E21E7-2AA7-4FA8-9ADD-A1F362BD662A}" destId="{22EB0098-CE37-420B-B758-0C01203F2DE1}" srcOrd="0" destOrd="0" presId="urn:microsoft.com/office/officeart/2008/layout/HalfCircleOrganizationChart"/>
    <dgm:cxn modelId="{09889644-876F-4EF7-8AB6-B52F2B38495F}" type="presParOf" srcId="{D11E21E7-2AA7-4FA8-9ADD-A1F362BD662A}" destId="{090538B7-955E-4B08-BD08-5CE00BDA084B}" srcOrd="1" destOrd="0" presId="urn:microsoft.com/office/officeart/2008/layout/HalfCircleOrganizationChart"/>
    <dgm:cxn modelId="{05642C70-7F0D-4FC1-AA63-3B473D6DE95C}" type="presParOf" srcId="{D11E21E7-2AA7-4FA8-9ADD-A1F362BD662A}" destId="{E4EA4920-F703-4470-852B-7B10793C5B30}" srcOrd="2" destOrd="0" presId="urn:microsoft.com/office/officeart/2008/layout/HalfCircleOrganizationChart"/>
    <dgm:cxn modelId="{6333CB33-BE77-40D3-BD4B-2BCDF556EFE1}" type="presParOf" srcId="{D11E21E7-2AA7-4FA8-9ADD-A1F362BD662A}" destId="{C2241CF3-9D80-493F-BE68-E4F3B8383396}" srcOrd="3" destOrd="0" presId="urn:microsoft.com/office/officeart/2008/layout/HalfCircleOrganizationChart"/>
    <dgm:cxn modelId="{61239191-3566-4AE5-9A19-68C9ABE80FC3}" type="presParOf" srcId="{69F1D2B2-B072-4924-8A6C-E739FF1B1488}" destId="{C2456625-2ABD-4E13-BB5B-59BF5E0D5259}" srcOrd="1" destOrd="0" presId="urn:microsoft.com/office/officeart/2008/layout/HalfCircleOrganizationChart"/>
    <dgm:cxn modelId="{D43EC1B1-6F9D-428B-82A0-677A7F793E9D}" type="presParOf" srcId="{69F1D2B2-B072-4924-8A6C-E739FF1B1488}" destId="{3217349C-7B1B-463F-BFF4-C10B6DDED90A}" srcOrd="2" destOrd="0" presId="urn:microsoft.com/office/officeart/2008/layout/HalfCircleOrganizationChart"/>
    <dgm:cxn modelId="{00A0459D-9335-49FC-9347-90AA8BC0F45C}" type="presParOf" srcId="{0172E59E-2554-4E1D-BDD4-0CF43AA98FDC}" destId="{73E5B1B9-6DDC-43A6-A193-9FD849F4CC9D}" srcOrd="2" destOrd="0" presId="urn:microsoft.com/office/officeart/2008/layout/HalfCircleOrganizationChart"/>
    <dgm:cxn modelId="{90E84939-01FC-4EC9-8A2B-975FDF082157}" type="presParOf" srcId="{06078EE4-F1D7-437C-A5CF-43FF56990AB8}" destId="{14FA04E2-4036-446D-BAC5-E4136FCDBA73}" srcOrd="4" destOrd="0" presId="urn:microsoft.com/office/officeart/2008/layout/HalfCircleOrganizationChart"/>
    <dgm:cxn modelId="{FEF7300D-D5D9-41EB-856F-D3616663A1D1}" type="presParOf" srcId="{06078EE4-F1D7-437C-A5CF-43FF56990AB8}" destId="{B2BF364D-081A-4820-BD60-81674FFB062C}" srcOrd="5" destOrd="0" presId="urn:microsoft.com/office/officeart/2008/layout/HalfCircleOrganizationChart"/>
    <dgm:cxn modelId="{37B0CFA4-52CC-4863-A2ED-DC49D7438DD9}" type="presParOf" srcId="{B2BF364D-081A-4820-BD60-81674FFB062C}" destId="{2546DB41-284B-40DA-A909-0AFF898CB679}" srcOrd="0" destOrd="0" presId="urn:microsoft.com/office/officeart/2008/layout/HalfCircleOrganizationChart"/>
    <dgm:cxn modelId="{4A195053-EFAA-4281-8C30-DB2CAEEBF247}" type="presParOf" srcId="{2546DB41-284B-40DA-A909-0AFF898CB679}" destId="{A2459F5C-C502-4384-B200-36287B8E6D2F}" srcOrd="0" destOrd="0" presId="urn:microsoft.com/office/officeart/2008/layout/HalfCircleOrganizationChart"/>
    <dgm:cxn modelId="{2F8B041A-7183-4786-B78E-D23B75BBC75B}" type="presParOf" srcId="{2546DB41-284B-40DA-A909-0AFF898CB679}" destId="{C23ECB1F-8457-4F5B-A2AC-A8E56CD467E1}" srcOrd="1" destOrd="0" presId="urn:microsoft.com/office/officeart/2008/layout/HalfCircleOrganizationChart"/>
    <dgm:cxn modelId="{9081AFEF-3AFE-4D1B-8B01-BD8B772572EF}" type="presParOf" srcId="{2546DB41-284B-40DA-A909-0AFF898CB679}" destId="{79F845F9-9283-4265-8948-A7999D825801}" srcOrd="2" destOrd="0" presId="urn:microsoft.com/office/officeart/2008/layout/HalfCircleOrganizationChart"/>
    <dgm:cxn modelId="{A6BF7905-19BB-4B92-8410-B03CEF34A898}" type="presParOf" srcId="{2546DB41-284B-40DA-A909-0AFF898CB679}" destId="{8B6EBCF5-F27E-4401-958A-19C2D74E1B0A}" srcOrd="3" destOrd="0" presId="urn:microsoft.com/office/officeart/2008/layout/HalfCircleOrganizationChart"/>
    <dgm:cxn modelId="{F63C9B3C-8E5D-40EA-BE54-DB21837B0404}" type="presParOf" srcId="{B2BF364D-081A-4820-BD60-81674FFB062C}" destId="{6F7912AC-A286-40F1-9BE1-67B21A47373E}" srcOrd="1" destOrd="0" presId="urn:microsoft.com/office/officeart/2008/layout/HalfCircleOrganizationChart"/>
    <dgm:cxn modelId="{B4719141-04B9-464C-9DC7-190021352E59}" type="presParOf" srcId="{B2BF364D-081A-4820-BD60-81674FFB062C}" destId="{A574B166-6ED5-4C17-B0EA-84EC892A9BC2}" srcOrd="2" destOrd="0" presId="urn:microsoft.com/office/officeart/2008/layout/HalfCircleOrganizationChart"/>
    <dgm:cxn modelId="{D505AC34-13D3-42A6-9B70-81F93A65CBE4}" type="presParOf" srcId="{2C02E639-90B7-4F89-AF95-15F838E02E79}" destId="{5B465EB7-0003-4EDD-9FE9-FCF0CAE4B18A}"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8F9C66-C34E-4F29-B5A9-78984825BC60}" type="doc">
      <dgm:prSet loTypeId="urn:microsoft.com/office/officeart/2008/layout/HalfCircleOrganizationChart" loCatId="hierarchy" qsTypeId="urn:microsoft.com/office/officeart/2005/8/quickstyle/simple4" qsCatId="simple" csTypeId="urn:microsoft.com/office/officeart/2005/8/colors/accent3_2" csCatId="accent3" phldr="1"/>
      <dgm:spPr/>
      <dgm:t>
        <a:bodyPr/>
        <a:lstStyle/>
        <a:p>
          <a:endParaRPr lang="en-IN"/>
        </a:p>
      </dgm:t>
    </dgm:pt>
    <dgm:pt modelId="{1D93BC08-5FAF-46C0-A4CB-CF2F12CD9739}" type="pres">
      <dgm:prSet presAssocID="{8F8F9C66-C34E-4F29-B5A9-78984825BC60}" presName="Name0" presStyleCnt="0">
        <dgm:presLayoutVars>
          <dgm:orgChart val="1"/>
          <dgm:chPref val="1"/>
          <dgm:dir/>
          <dgm:animOne val="branch"/>
          <dgm:animLvl val="lvl"/>
          <dgm:resizeHandles/>
        </dgm:presLayoutVars>
      </dgm:prSet>
      <dgm:spPr/>
    </dgm:pt>
  </dgm:ptLst>
  <dgm:cxnLst>
    <dgm:cxn modelId="{A0F0BD36-A3B7-4307-A425-A11C42FB6936}" type="presOf" srcId="{8F8F9C66-C34E-4F29-B5A9-78984825BC60}" destId="{1D93BC08-5FAF-46C0-A4CB-CF2F12CD9739}" srcOrd="0"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89F652-D8F1-4E36-A9F4-89D7BC0DB658}" type="doc">
      <dgm:prSet loTypeId="urn:microsoft.com/office/officeart/2005/8/layout/equation1" loCatId="process" qsTypeId="urn:microsoft.com/office/officeart/2005/8/quickstyle/simple1" qsCatId="simple" csTypeId="urn:microsoft.com/office/officeart/2005/8/colors/accent1_2" csCatId="accent1" phldr="1"/>
      <dgm:spPr/>
    </dgm:pt>
    <dgm:pt modelId="{D139FC7D-BE41-468A-B246-D9244426E154}">
      <dgm:prSet phldrT="[Text]"/>
      <dgm:spPr/>
      <dgm:t>
        <a:bodyPr/>
        <a:lstStyle/>
        <a:p>
          <a:r>
            <a:rPr lang="en-US" dirty="0"/>
            <a:t>Action</a:t>
          </a:r>
          <a:endParaRPr lang="en-IN" dirty="0"/>
        </a:p>
      </dgm:t>
    </dgm:pt>
    <dgm:pt modelId="{A47F85EE-2B3C-426A-B3DC-9993C9408111}" type="parTrans" cxnId="{69C5F1A7-215B-424F-850A-E0D44C590205}">
      <dgm:prSet/>
      <dgm:spPr/>
      <dgm:t>
        <a:bodyPr/>
        <a:lstStyle/>
        <a:p>
          <a:endParaRPr lang="en-IN"/>
        </a:p>
      </dgm:t>
    </dgm:pt>
    <dgm:pt modelId="{CB009F10-D531-4A74-A270-0E6B013FA230}" type="sibTrans" cxnId="{69C5F1A7-215B-424F-850A-E0D44C590205}">
      <dgm:prSet/>
      <dgm:spPr/>
      <dgm:t>
        <a:bodyPr/>
        <a:lstStyle/>
        <a:p>
          <a:endParaRPr lang="en-IN"/>
        </a:p>
      </dgm:t>
    </dgm:pt>
    <dgm:pt modelId="{E8F8C04B-8F5B-4C2B-9E31-030D3201D5B7}">
      <dgm:prSet phldrT="[Text]"/>
      <dgm:spPr/>
      <dgm:t>
        <a:bodyPr/>
        <a:lstStyle/>
        <a:p>
          <a:r>
            <a:rPr lang="en-US" dirty="0"/>
            <a:t>Input Data</a:t>
          </a:r>
          <a:endParaRPr lang="en-IN" dirty="0"/>
        </a:p>
      </dgm:t>
    </dgm:pt>
    <dgm:pt modelId="{E000A510-2024-4A0E-9C98-0481873F6926}" type="parTrans" cxnId="{2D83D7AB-E4F2-4E24-B164-0952F8556621}">
      <dgm:prSet/>
      <dgm:spPr/>
      <dgm:t>
        <a:bodyPr/>
        <a:lstStyle/>
        <a:p>
          <a:endParaRPr lang="en-IN"/>
        </a:p>
      </dgm:t>
    </dgm:pt>
    <dgm:pt modelId="{38890806-B722-4786-861A-5637DB02F145}" type="sibTrans" cxnId="{2D83D7AB-E4F2-4E24-B164-0952F8556621}">
      <dgm:prSet/>
      <dgm:spPr/>
      <dgm:t>
        <a:bodyPr/>
        <a:lstStyle/>
        <a:p>
          <a:endParaRPr lang="en-IN"/>
        </a:p>
      </dgm:t>
    </dgm:pt>
    <dgm:pt modelId="{AAB5C175-91FE-41DA-BB19-F26C127AC589}">
      <dgm:prSet phldrT="[Text]"/>
      <dgm:spPr/>
      <dgm:t>
        <a:bodyPr/>
        <a:lstStyle/>
        <a:p>
          <a:r>
            <a:rPr lang="en-US" dirty="0"/>
            <a:t>Test Case</a:t>
          </a:r>
          <a:endParaRPr lang="en-IN" dirty="0"/>
        </a:p>
      </dgm:t>
    </dgm:pt>
    <dgm:pt modelId="{49FAF1DF-1748-457D-946E-DECD1AD62845}" type="parTrans" cxnId="{384359DB-A05B-46AF-8337-B2DA654C8A45}">
      <dgm:prSet/>
      <dgm:spPr/>
      <dgm:t>
        <a:bodyPr/>
        <a:lstStyle/>
        <a:p>
          <a:endParaRPr lang="en-IN"/>
        </a:p>
      </dgm:t>
    </dgm:pt>
    <dgm:pt modelId="{CDC3FAD4-9D37-429C-8486-FD132D6F4FBC}" type="sibTrans" cxnId="{384359DB-A05B-46AF-8337-B2DA654C8A45}">
      <dgm:prSet/>
      <dgm:spPr/>
      <dgm:t>
        <a:bodyPr/>
        <a:lstStyle/>
        <a:p>
          <a:endParaRPr lang="en-IN"/>
        </a:p>
      </dgm:t>
    </dgm:pt>
    <dgm:pt modelId="{C3D107F0-612B-4368-9551-B94ADC6B4274}">
      <dgm:prSet phldrT="[Text]"/>
      <dgm:spPr/>
      <dgm:t>
        <a:bodyPr/>
        <a:lstStyle/>
        <a:p>
          <a:r>
            <a:rPr lang="en-US" dirty="0"/>
            <a:t>Expected Results</a:t>
          </a:r>
          <a:endParaRPr lang="en-IN" dirty="0"/>
        </a:p>
      </dgm:t>
    </dgm:pt>
    <dgm:pt modelId="{20B3AE2B-D880-4682-BB3F-12118FE5B8BC}" type="parTrans" cxnId="{B01E971F-EB05-4C1B-88F8-6D9611AE2C17}">
      <dgm:prSet/>
      <dgm:spPr/>
      <dgm:t>
        <a:bodyPr/>
        <a:lstStyle/>
        <a:p>
          <a:endParaRPr lang="en-IN"/>
        </a:p>
      </dgm:t>
    </dgm:pt>
    <dgm:pt modelId="{54647A3D-4CF7-4FC3-B5AC-8DE97018448C}" type="sibTrans" cxnId="{B01E971F-EB05-4C1B-88F8-6D9611AE2C17}">
      <dgm:prSet/>
      <dgm:spPr/>
      <dgm:t>
        <a:bodyPr/>
        <a:lstStyle/>
        <a:p>
          <a:endParaRPr lang="en-IN"/>
        </a:p>
      </dgm:t>
    </dgm:pt>
    <dgm:pt modelId="{CEE54663-0022-4B43-AA72-1B7C54123634}" type="pres">
      <dgm:prSet presAssocID="{5F89F652-D8F1-4E36-A9F4-89D7BC0DB658}" presName="linearFlow" presStyleCnt="0">
        <dgm:presLayoutVars>
          <dgm:dir/>
          <dgm:resizeHandles val="exact"/>
        </dgm:presLayoutVars>
      </dgm:prSet>
      <dgm:spPr/>
    </dgm:pt>
    <dgm:pt modelId="{542F40DC-4910-4671-B3BA-400F71E042C4}" type="pres">
      <dgm:prSet presAssocID="{D139FC7D-BE41-468A-B246-D9244426E154}" presName="node" presStyleLbl="node1" presStyleIdx="0" presStyleCnt="4">
        <dgm:presLayoutVars>
          <dgm:bulletEnabled val="1"/>
        </dgm:presLayoutVars>
      </dgm:prSet>
      <dgm:spPr/>
    </dgm:pt>
    <dgm:pt modelId="{4D6A99F8-6670-4B70-8870-FBA4F2BCCD7A}" type="pres">
      <dgm:prSet presAssocID="{CB009F10-D531-4A74-A270-0E6B013FA230}" presName="spacerL" presStyleCnt="0"/>
      <dgm:spPr/>
    </dgm:pt>
    <dgm:pt modelId="{52D1D356-1C6C-4E22-835B-CE61F3EDB8B1}" type="pres">
      <dgm:prSet presAssocID="{CB009F10-D531-4A74-A270-0E6B013FA230}" presName="sibTrans" presStyleLbl="sibTrans2D1" presStyleIdx="0" presStyleCnt="3"/>
      <dgm:spPr/>
    </dgm:pt>
    <dgm:pt modelId="{DBEC5D36-0CA2-4D89-9699-4BD68BC4F658}" type="pres">
      <dgm:prSet presAssocID="{CB009F10-D531-4A74-A270-0E6B013FA230}" presName="spacerR" presStyleCnt="0"/>
      <dgm:spPr/>
    </dgm:pt>
    <dgm:pt modelId="{6E62AF94-73FC-4DA3-92A4-82D7143B6C8C}" type="pres">
      <dgm:prSet presAssocID="{E8F8C04B-8F5B-4C2B-9E31-030D3201D5B7}" presName="node" presStyleLbl="node1" presStyleIdx="1" presStyleCnt="4">
        <dgm:presLayoutVars>
          <dgm:bulletEnabled val="1"/>
        </dgm:presLayoutVars>
      </dgm:prSet>
      <dgm:spPr/>
    </dgm:pt>
    <dgm:pt modelId="{F29A5332-BF92-4B5D-B9F5-5815CF58E05B}" type="pres">
      <dgm:prSet presAssocID="{38890806-B722-4786-861A-5637DB02F145}" presName="spacerL" presStyleCnt="0"/>
      <dgm:spPr/>
    </dgm:pt>
    <dgm:pt modelId="{766BF8C8-74D4-40F7-8161-BF43C3CC5C84}" type="pres">
      <dgm:prSet presAssocID="{38890806-B722-4786-861A-5637DB02F145}" presName="sibTrans" presStyleLbl="sibTrans2D1" presStyleIdx="1" presStyleCnt="3"/>
      <dgm:spPr/>
    </dgm:pt>
    <dgm:pt modelId="{6FB09B1E-CE18-4F07-8F27-A61E5664A5CA}" type="pres">
      <dgm:prSet presAssocID="{38890806-B722-4786-861A-5637DB02F145}" presName="spacerR" presStyleCnt="0"/>
      <dgm:spPr/>
    </dgm:pt>
    <dgm:pt modelId="{BF6D77E6-1178-46BB-A18C-A47E3EDA56B0}" type="pres">
      <dgm:prSet presAssocID="{C3D107F0-612B-4368-9551-B94ADC6B4274}" presName="node" presStyleLbl="node1" presStyleIdx="2" presStyleCnt="4">
        <dgm:presLayoutVars>
          <dgm:bulletEnabled val="1"/>
        </dgm:presLayoutVars>
      </dgm:prSet>
      <dgm:spPr/>
    </dgm:pt>
    <dgm:pt modelId="{DF95FD6F-2F17-477B-8935-3690A8F0DEED}" type="pres">
      <dgm:prSet presAssocID="{54647A3D-4CF7-4FC3-B5AC-8DE97018448C}" presName="spacerL" presStyleCnt="0"/>
      <dgm:spPr/>
    </dgm:pt>
    <dgm:pt modelId="{2AB19780-F444-4088-997E-1E5B0E200C08}" type="pres">
      <dgm:prSet presAssocID="{54647A3D-4CF7-4FC3-B5AC-8DE97018448C}" presName="sibTrans" presStyleLbl="sibTrans2D1" presStyleIdx="2" presStyleCnt="3"/>
      <dgm:spPr/>
    </dgm:pt>
    <dgm:pt modelId="{77AC5115-285B-443B-B5F6-7205F6175F85}" type="pres">
      <dgm:prSet presAssocID="{54647A3D-4CF7-4FC3-B5AC-8DE97018448C}" presName="spacerR" presStyleCnt="0"/>
      <dgm:spPr/>
    </dgm:pt>
    <dgm:pt modelId="{C6664863-BA62-42C8-A152-588EC734A2BF}" type="pres">
      <dgm:prSet presAssocID="{AAB5C175-91FE-41DA-BB19-F26C127AC589}" presName="node" presStyleLbl="node1" presStyleIdx="3" presStyleCnt="4">
        <dgm:presLayoutVars>
          <dgm:bulletEnabled val="1"/>
        </dgm:presLayoutVars>
      </dgm:prSet>
      <dgm:spPr/>
    </dgm:pt>
  </dgm:ptLst>
  <dgm:cxnLst>
    <dgm:cxn modelId="{1DD61402-A7A1-4A1F-B352-EBA5312D8E79}" type="presOf" srcId="{AAB5C175-91FE-41DA-BB19-F26C127AC589}" destId="{C6664863-BA62-42C8-A152-588EC734A2BF}" srcOrd="0" destOrd="0" presId="urn:microsoft.com/office/officeart/2005/8/layout/equation1"/>
    <dgm:cxn modelId="{A3C9990F-4A22-4A76-899C-6106022421BB}" type="presOf" srcId="{54647A3D-4CF7-4FC3-B5AC-8DE97018448C}" destId="{2AB19780-F444-4088-997E-1E5B0E200C08}" srcOrd="0" destOrd="0" presId="urn:microsoft.com/office/officeart/2005/8/layout/equation1"/>
    <dgm:cxn modelId="{2FDEE71C-6E34-4A5E-934C-3D1A2E7F5B10}" type="presOf" srcId="{CB009F10-D531-4A74-A270-0E6B013FA230}" destId="{52D1D356-1C6C-4E22-835B-CE61F3EDB8B1}" srcOrd="0" destOrd="0" presId="urn:microsoft.com/office/officeart/2005/8/layout/equation1"/>
    <dgm:cxn modelId="{B01E971F-EB05-4C1B-88F8-6D9611AE2C17}" srcId="{5F89F652-D8F1-4E36-A9F4-89D7BC0DB658}" destId="{C3D107F0-612B-4368-9551-B94ADC6B4274}" srcOrd="2" destOrd="0" parTransId="{20B3AE2B-D880-4682-BB3F-12118FE5B8BC}" sibTransId="{54647A3D-4CF7-4FC3-B5AC-8DE97018448C}"/>
    <dgm:cxn modelId="{89513F90-3DA8-4E45-9B5B-28948C6A20D4}" type="presOf" srcId="{E8F8C04B-8F5B-4C2B-9E31-030D3201D5B7}" destId="{6E62AF94-73FC-4DA3-92A4-82D7143B6C8C}" srcOrd="0" destOrd="0" presId="urn:microsoft.com/office/officeart/2005/8/layout/equation1"/>
    <dgm:cxn modelId="{1AF04B92-3B92-4F60-9FC3-03DDF973338F}" type="presOf" srcId="{C3D107F0-612B-4368-9551-B94ADC6B4274}" destId="{BF6D77E6-1178-46BB-A18C-A47E3EDA56B0}" srcOrd="0" destOrd="0" presId="urn:microsoft.com/office/officeart/2005/8/layout/equation1"/>
    <dgm:cxn modelId="{F69BF796-42CB-4DD1-92EF-931D0EEE62E9}" type="presOf" srcId="{5F89F652-D8F1-4E36-A9F4-89D7BC0DB658}" destId="{CEE54663-0022-4B43-AA72-1B7C54123634}" srcOrd="0" destOrd="0" presId="urn:microsoft.com/office/officeart/2005/8/layout/equation1"/>
    <dgm:cxn modelId="{69C5F1A7-215B-424F-850A-E0D44C590205}" srcId="{5F89F652-D8F1-4E36-A9F4-89D7BC0DB658}" destId="{D139FC7D-BE41-468A-B246-D9244426E154}" srcOrd="0" destOrd="0" parTransId="{A47F85EE-2B3C-426A-B3DC-9993C9408111}" sibTransId="{CB009F10-D531-4A74-A270-0E6B013FA230}"/>
    <dgm:cxn modelId="{2D83D7AB-E4F2-4E24-B164-0952F8556621}" srcId="{5F89F652-D8F1-4E36-A9F4-89D7BC0DB658}" destId="{E8F8C04B-8F5B-4C2B-9E31-030D3201D5B7}" srcOrd="1" destOrd="0" parTransId="{E000A510-2024-4A0E-9C98-0481873F6926}" sibTransId="{38890806-B722-4786-861A-5637DB02F145}"/>
    <dgm:cxn modelId="{384359DB-A05B-46AF-8337-B2DA654C8A45}" srcId="{5F89F652-D8F1-4E36-A9F4-89D7BC0DB658}" destId="{AAB5C175-91FE-41DA-BB19-F26C127AC589}" srcOrd="3" destOrd="0" parTransId="{49FAF1DF-1748-457D-946E-DECD1AD62845}" sibTransId="{CDC3FAD4-9D37-429C-8486-FD132D6F4FBC}"/>
    <dgm:cxn modelId="{1ED232E1-857F-4208-BB77-B8D70F44FC8A}" type="presOf" srcId="{D139FC7D-BE41-468A-B246-D9244426E154}" destId="{542F40DC-4910-4671-B3BA-400F71E042C4}" srcOrd="0" destOrd="0" presId="urn:microsoft.com/office/officeart/2005/8/layout/equation1"/>
    <dgm:cxn modelId="{86F9B6F1-1FD2-4B73-8DE0-2A67F7A5E59C}" type="presOf" srcId="{38890806-B722-4786-861A-5637DB02F145}" destId="{766BF8C8-74D4-40F7-8161-BF43C3CC5C84}" srcOrd="0" destOrd="0" presId="urn:microsoft.com/office/officeart/2005/8/layout/equation1"/>
    <dgm:cxn modelId="{A219AEA0-93B1-4295-A444-9AC1BA101B42}" type="presParOf" srcId="{CEE54663-0022-4B43-AA72-1B7C54123634}" destId="{542F40DC-4910-4671-B3BA-400F71E042C4}" srcOrd="0" destOrd="0" presId="urn:microsoft.com/office/officeart/2005/8/layout/equation1"/>
    <dgm:cxn modelId="{310C3FDB-E769-474E-9BCE-E1874F0B8B23}" type="presParOf" srcId="{CEE54663-0022-4B43-AA72-1B7C54123634}" destId="{4D6A99F8-6670-4B70-8870-FBA4F2BCCD7A}" srcOrd="1" destOrd="0" presId="urn:microsoft.com/office/officeart/2005/8/layout/equation1"/>
    <dgm:cxn modelId="{5C1913A0-E943-48A9-9A75-1AF8234B1DA7}" type="presParOf" srcId="{CEE54663-0022-4B43-AA72-1B7C54123634}" destId="{52D1D356-1C6C-4E22-835B-CE61F3EDB8B1}" srcOrd="2" destOrd="0" presId="urn:microsoft.com/office/officeart/2005/8/layout/equation1"/>
    <dgm:cxn modelId="{3F72E236-9A70-4CBF-BC84-DBB3FB2ADF3C}" type="presParOf" srcId="{CEE54663-0022-4B43-AA72-1B7C54123634}" destId="{DBEC5D36-0CA2-4D89-9699-4BD68BC4F658}" srcOrd="3" destOrd="0" presId="urn:microsoft.com/office/officeart/2005/8/layout/equation1"/>
    <dgm:cxn modelId="{C9F4B878-1D1D-467B-B529-89021DDC2231}" type="presParOf" srcId="{CEE54663-0022-4B43-AA72-1B7C54123634}" destId="{6E62AF94-73FC-4DA3-92A4-82D7143B6C8C}" srcOrd="4" destOrd="0" presId="urn:microsoft.com/office/officeart/2005/8/layout/equation1"/>
    <dgm:cxn modelId="{E5DE1729-5AFA-443B-BB8D-53A48377828D}" type="presParOf" srcId="{CEE54663-0022-4B43-AA72-1B7C54123634}" destId="{F29A5332-BF92-4B5D-B9F5-5815CF58E05B}" srcOrd="5" destOrd="0" presId="urn:microsoft.com/office/officeart/2005/8/layout/equation1"/>
    <dgm:cxn modelId="{0A3645F8-F3DA-4F3E-B87E-37C5B5E79BD5}" type="presParOf" srcId="{CEE54663-0022-4B43-AA72-1B7C54123634}" destId="{766BF8C8-74D4-40F7-8161-BF43C3CC5C84}" srcOrd="6" destOrd="0" presId="urn:microsoft.com/office/officeart/2005/8/layout/equation1"/>
    <dgm:cxn modelId="{B48E068B-CC43-4201-A71F-E273202D792E}" type="presParOf" srcId="{CEE54663-0022-4B43-AA72-1B7C54123634}" destId="{6FB09B1E-CE18-4F07-8F27-A61E5664A5CA}" srcOrd="7" destOrd="0" presId="urn:microsoft.com/office/officeart/2005/8/layout/equation1"/>
    <dgm:cxn modelId="{237F84B6-91B0-4926-9721-5223C7D34E57}" type="presParOf" srcId="{CEE54663-0022-4B43-AA72-1B7C54123634}" destId="{BF6D77E6-1178-46BB-A18C-A47E3EDA56B0}" srcOrd="8" destOrd="0" presId="urn:microsoft.com/office/officeart/2005/8/layout/equation1"/>
    <dgm:cxn modelId="{F3694F1B-D663-45D7-AD4A-B5EEF8E38574}" type="presParOf" srcId="{CEE54663-0022-4B43-AA72-1B7C54123634}" destId="{DF95FD6F-2F17-477B-8935-3690A8F0DEED}" srcOrd="9" destOrd="0" presId="urn:microsoft.com/office/officeart/2005/8/layout/equation1"/>
    <dgm:cxn modelId="{4F43B570-DF72-4BCA-90EF-FDF1ECECE973}" type="presParOf" srcId="{CEE54663-0022-4B43-AA72-1B7C54123634}" destId="{2AB19780-F444-4088-997E-1E5B0E200C08}" srcOrd="10" destOrd="0" presId="urn:microsoft.com/office/officeart/2005/8/layout/equation1"/>
    <dgm:cxn modelId="{53E6B808-F882-4A54-A2B5-67FB531A3E19}" type="presParOf" srcId="{CEE54663-0022-4B43-AA72-1B7C54123634}" destId="{77AC5115-285B-443B-B5F6-7205F6175F85}" srcOrd="11" destOrd="0" presId="urn:microsoft.com/office/officeart/2005/8/layout/equation1"/>
    <dgm:cxn modelId="{FC23CA7A-1BC7-4801-ABBF-8A731A2C5FE6}" type="presParOf" srcId="{CEE54663-0022-4B43-AA72-1B7C54123634}" destId="{C6664863-BA62-42C8-A152-588EC734A2BF}" srcOrd="12"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E390E-1641-4815-A7F9-21B2CA275036}">
      <dsp:nvSpPr>
        <dsp:cNvPr id="0" name=""/>
        <dsp:cNvSpPr/>
      </dsp:nvSpPr>
      <dsp:spPr>
        <a:xfrm>
          <a:off x="164441" y="2740"/>
          <a:ext cx="2567227" cy="1540336"/>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Functional Testing </a:t>
          </a:r>
        </a:p>
      </dsp:txBody>
      <dsp:txXfrm>
        <a:off x="239634" y="77933"/>
        <a:ext cx="2416841" cy="1389950"/>
      </dsp:txXfrm>
    </dsp:sp>
    <dsp:sp modelId="{1961DA9A-FA7A-4087-A65F-07FAC62E1EB3}">
      <dsp:nvSpPr>
        <dsp:cNvPr id="0" name=""/>
        <dsp:cNvSpPr/>
      </dsp:nvSpPr>
      <dsp:spPr>
        <a:xfrm>
          <a:off x="2988391"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Business Rules </a:t>
          </a:r>
          <a:r>
            <a:rPr lang="en-US" sz="2800" kern="1200" dirty="0">
              <a:solidFill>
                <a:prstClr val="white"/>
              </a:solidFill>
              <a:latin typeface="Calibri"/>
              <a:ea typeface="+mn-ea"/>
              <a:cs typeface="+mn-cs"/>
            </a:rPr>
            <a:t>and</a:t>
          </a:r>
          <a:r>
            <a:rPr lang="en-US" sz="2800" kern="1200" dirty="0"/>
            <a:t> Workflow </a:t>
          </a:r>
          <a:r>
            <a:rPr lang="en-US" sz="2800" kern="1200" dirty="0">
              <a:solidFill>
                <a:prstClr val="white"/>
              </a:solidFill>
              <a:latin typeface="Calibri"/>
              <a:ea typeface="+mn-ea"/>
              <a:cs typeface="+mn-cs"/>
            </a:rPr>
            <a:t>Testing</a:t>
          </a:r>
        </a:p>
      </dsp:txBody>
      <dsp:txXfrm>
        <a:off x="3063584" y="77933"/>
        <a:ext cx="2416841" cy="1389950"/>
      </dsp:txXfrm>
    </dsp:sp>
    <dsp:sp modelId="{42475F5C-3B50-4352-B60F-30BCE8B189B5}">
      <dsp:nvSpPr>
        <dsp:cNvPr id="0" name=""/>
        <dsp:cNvSpPr/>
      </dsp:nvSpPr>
      <dsp:spPr>
        <a:xfrm>
          <a:off x="5812340"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UI/</a:t>
          </a:r>
          <a:r>
            <a:rPr lang="en-US" sz="2800" kern="1200" dirty="0">
              <a:solidFill>
                <a:prstClr val="white"/>
              </a:solidFill>
              <a:latin typeface="Calibri"/>
              <a:ea typeface="+mn-ea"/>
              <a:cs typeface="+mn-cs"/>
            </a:rPr>
            <a:t>UX</a:t>
          </a:r>
          <a:r>
            <a:rPr lang="en-US" sz="2800" kern="1200" dirty="0"/>
            <a:t> Testing</a:t>
          </a:r>
        </a:p>
      </dsp:txBody>
      <dsp:txXfrm>
        <a:off x="5887533" y="77933"/>
        <a:ext cx="2416841" cy="1389950"/>
      </dsp:txXfrm>
    </dsp:sp>
    <dsp:sp modelId="{102D6967-AA11-486C-8319-3B842FE226E8}">
      <dsp:nvSpPr>
        <dsp:cNvPr id="0" name=""/>
        <dsp:cNvSpPr/>
      </dsp:nvSpPr>
      <dsp:spPr>
        <a:xfrm>
          <a:off x="8636290"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Integration</a:t>
          </a:r>
          <a:r>
            <a:rPr lang="en-US" sz="2800" kern="1200" dirty="0"/>
            <a:t> Testing</a:t>
          </a:r>
        </a:p>
      </dsp:txBody>
      <dsp:txXfrm>
        <a:off x="8711483" y="77933"/>
        <a:ext cx="2416841" cy="1389950"/>
      </dsp:txXfrm>
    </dsp:sp>
    <dsp:sp modelId="{4CE56554-1D8C-410D-AE96-66A76D30E86A}">
      <dsp:nvSpPr>
        <dsp:cNvPr id="0" name=""/>
        <dsp:cNvSpPr/>
      </dsp:nvSpPr>
      <dsp:spPr>
        <a:xfrm>
          <a:off x="164441"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Mobile</a:t>
          </a:r>
          <a:r>
            <a:rPr lang="en-US" sz="2800" kern="1200" dirty="0"/>
            <a:t> device Testing</a:t>
          </a:r>
        </a:p>
      </dsp:txBody>
      <dsp:txXfrm>
        <a:off x="239634" y="1874992"/>
        <a:ext cx="2416841" cy="1389950"/>
      </dsp:txXfrm>
    </dsp:sp>
    <dsp:sp modelId="{5259409F-4FD8-42B2-8AD7-2D4B0CDA2E1E}">
      <dsp:nvSpPr>
        <dsp:cNvPr id="0" name=""/>
        <dsp:cNvSpPr/>
      </dsp:nvSpPr>
      <dsp:spPr>
        <a:xfrm>
          <a:off x="2988391"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Acceptance Testing</a:t>
          </a:r>
        </a:p>
      </dsp:txBody>
      <dsp:txXfrm>
        <a:off x="3063584" y="1874992"/>
        <a:ext cx="2416841" cy="1389950"/>
      </dsp:txXfrm>
    </dsp:sp>
    <dsp:sp modelId="{D0898540-F1DD-40F2-86F3-E1B06685EBB0}">
      <dsp:nvSpPr>
        <dsp:cNvPr id="0" name=""/>
        <dsp:cNvSpPr/>
      </dsp:nvSpPr>
      <dsp:spPr>
        <a:xfrm>
          <a:off x="5812340"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Automation Testing</a:t>
          </a:r>
        </a:p>
      </dsp:txBody>
      <dsp:txXfrm>
        <a:off x="5887533" y="1874992"/>
        <a:ext cx="2416841" cy="1389950"/>
      </dsp:txXfrm>
    </dsp:sp>
    <dsp:sp modelId="{D08D04FB-534D-4383-B986-CBE78062441F}">
      <dsp:nvSpPr>
        <dsp:cNvPr id="0" name=""/>
        <dsp:cNvSpPr/>
      </dsp:nvSpPr>
      <dsp:spPr>
        <a:xfrm>
          <a:off x="8636290"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Security </a:t>
          </a:r>
          <a:r>
            <a:rPr lang="en-US" sz="2800" kern="1200" dirty="0">
              <a:solidFill>
                <a:prstClr val="white"/>
              </a:solidFill>
              <a:latin typeface="Calibri"/>
              <a:ea typeface="+mn-ea"/>
              <a:cs typeface="+mn-cs"/>
            </a:rPr>
            <a:t>Testing</a:t>
          </a:r>
        </a:p>
      </dsp:txBody>
      <dsp:txXfrm>
        <a:off x="8711483" y="1874992"/>
        <a:ext cx="2416841" cy="1389950"/>
      </dsp:txXfrm>
    </dsp:sp>
    <dsp:sp modelId="{E653AE37-E4C0-4A59-AB30-73475EA729AA}">
      <dsp:nvSpPr>
        <dsp:cNvPr id="0" name=""/>
        <dsp:cNvSpPr/>
      </dsp:nvSpPr>
      <dsp:spPr>
        <a:xfrm>
          <a:off x="164441"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Smoke</a:t>
          </a:r>
          <a:r>
            <a:rPr lang="en-US" sz="2800" kern="1200" dirty="0"/>
            <a:t>/Sanity Testing</a:t>
          </a:r>
        </a:p>
      </dsp:txBody>
      <dsp:txXfrm>
        <a:off x="239634" y="3672051"/>
        <a:ext cx="2416841" cy="1389950"/>
      </dsp:txXfrm>
    </dsp:sp>
    <dsp:sp modelId="{1F362DC5-2938-4BF1-8C32-F204D724B8C3}">
      <dsp:nvSpPr>
        <dsp:cNvPr id="0" name=""/>
        <dsp:cNvSpPr/>
      </dsp:nvSpPr>
      <dsp:spPr>
        <a:xfrm>
          <a:off x="2988391"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Load, Volume and Stress Testing</a:t>
          </a:r>
        </a:p>
      </dsp:txBody>
      <dsp:txXfrm>
        <a:off x="3063584" y="3672051"/>
        <a:ext cx="2416841" cy="1389950"/>
      </dsp:txXfrm>
    </dsp:sp>
    <dsp:sp modelId="{410E5152-62AB-406F-8AD0-4F353BC80B02}">
      <dsp:nvSpPr>
        <dsp:cNvPr id="0" name=""/>
        <dsp:cNvSpPr/>
      </dsp:nvSpPr>
      <dsp:spPr>
        <a:xfrm>
          <a:off x="5812340"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Accessibility </a:t>
          </a:r>
          <a:r>
            <a:rPr lang="en-US" sz="2800" kern="1200" dirty="0">
              <a:solidFill>
                <a:prstClr val="white"/>
              </a:solidFill>
              <a:latin typeface="Calibri"/>
              <a:ea typeface="+mn-ea"/>
              <a:cs typeface="+mn-cs"/>
            </a:rPr>
            <a:t>Testing</a:t>
          </a:r>
        </a:p>
      </dsp:txBody>
      <dsp:txXfrm>
        <a:off x="5887533" y="3672051"/>
        <a:ext cx="2416841" cy="1389950"/>
      </dsp:txXfrm>
    </dsp:sp>
    <dsp:sp modelId="{C954B747-B547-48F7-9F9A-602F4075E05C}">
      <dsp:nvSpPr>
        <dsp:cNvPr id="0" name=""/>
        <dsp:cNvSpPr/>
      </dsp:nvSpPr>
      <dsp:spPr>
        <a:xfrm>
          <a:off x="8636290"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A/B Testing</a:t>
          </a:r>
        </a:p>
      </dsp:txBody>
      <dsp:txXfrm>
        <a:off x="8711483" y="3672051"/>
        <a:ext cx="2416841" cy="1389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4CEF7-5B1A-4EA3-8788-F3C1C3D4B4F3}">
      <dsp:nvSpPr>
        <dsp:cNvPr id="0" name=""/>
        <dsp:cNvSpPr/>
      </dsp:nvSpPr>
      <dsp:spPr>
        <a:xfrm>
          <a:off x="8498"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Testing Process</a:t>
          </a:r>
        </a:p>
      </dsp:txBody>
      <dsp:txXfrm>
        <a:off x="28553" y="70738"/>
        <a:ext cx="1329364" cy="644627"/>
      </dsp:txXfrm>
    </dsp:sp>
    <dsp:sp modelId="{9778D502-7FB5-4DF3-858A-457F3BE8BF44}">
      <dsp:nvSpPr>
        <dsp:cNvPr id="0" name=""/>
        <dsp:cNvSpPr/>
      </dsp:nvSpPr>
      <dsp:spPr>
        <a:xfrm>
          <a:off x="145445"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F61409-BBB3-4827-8504-E97936A36CA9}">
      <dsp:nvSpPr>
        <dsp:cNvPr id="0" name=""/>
        <dsp:cNvSpPr/>
      </dsp:nvSpPr>
      <dsp:spPr>
        <a:xfrm>
          <a:off x="282393"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Planning , Monitoring and Control</a:t>
          </a:r>
        </a:p>
      </dsp:txBody>
      <dsp:txXfrm>
        <a:off x="302448" y="926660"/>
        <a:ext cx="1055469" cy="644627"/>
      </dsp:txXfrm>
    </dsp:sp>
    <dsp:sp modelId="{4055330A-1CC5-4672-AC53-A3FB68A21277}">
      <dsp:nvSpPr>
        <dsp:cNvPr id="0" name=""/>
        <dsp:cNvSpPr/>
      </dsp:nvSpPr>
      <dsp:spPr>
        <a:xfrm>
          <a:off x="145445"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BA2421-6A2B-4F84-BDC0-9712E695E29F}">
      <dsp:nvSpPr>
        <dsp:cNvPr id="0" name=""/>
        <dsp:cNvSpPr/>
      </dsp:nvSpPr>
      <dsp:spPr>
        <a:xfrm>
          <a:off x="282393"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Analysis and Design</a:t>
          </a:r>
        </a:p>
      </dsp:txBody>
      <dsp:txXfrm>
        <a:off x="302448" y="1782581"/>
        <a:ext cx="1055469" cy="644627"/>
      </dsp:txXfrm>
    </dsp:sp>
    <dsp:sp modelId="{089D5D2E-274D-436E-AFBA-3FD69F40E692}">
      <dsp:nvSpPr>
        <dsp:cNvPr id="0" name=""/>
        <dsp:cNvSpPr/>
      </dsp:nvSpPr>
      <dsp:spPr>
        <a:xfrm>
          <a:off x="145445"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7EEC8-F7BE-4C32-A09E-D33D58F954B4}">
      <dsp:nvSpPr>
        <dsp:cNvPr id="0" name=""/>
        <dsp:cNvSpPr/>
      </dsp:nvSpPr>
      <dsp:spPr>
        <a:xfrm>
          <a:off x="282393"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Implementation and Execution</a:t>
          </a:r>
        </a:p>
      </dsp:txBody>
      <dsp:txXfrm>
        <a:off x="302448" y="2638503"/>
        <a:ext cx="1055469" cy="644627"/>
      </dsp:txXfrm>
    </dsp:sp>
    <dsp:sp modelId="{EE29A1A6-E016-437D-9ADB-373AECE2B693}">
      <dsp:nvSpPr>
        <dsp:cNvPr id="0" name=""/>
        <dsp:cNvSpPr/>
      </dsp:nvSpPr>
      <dsp:spPr>
        <a:xfrm>
          <a:off x="145445" y="735420"/>
          <a:ext cx="136947" cy="3081317"/>
        </a:xfrm>
        <a:custGeom>
          <a:avLst/>
          <a:gdLst/>
          <a:ahLst/>
          <a:cxnLst/>
          <a:rect l="0" t="0" r="0" b="0"/>
          <a:pathLst>
            <a:path>
              <a:moveTo>
                <a:pt x="0" y="0"/>
              </a:moveTo>
              <a:lnTo>
                <a:pt x="0" y="3081317"/>
              </a:lnTo>
              <a:lnTo>
                <a:pt x="136947" y="308131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87405-60A4-4647-BBCB-9ADD589A7CD3}">
      <dsp:nvSpPr>
        <dsp:cNvPr id="0" name=""/>
        <dsp:cNvSpPr/>
      </dsp:nvSpPr>
      <dsp:spPr>
        <a:xfrm>
          <a:off x="282393" y="3474369"/>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Evaluation Exist Criteria and Reporting</a:t>
          </a:r>
        </a:p>
      </dsp:txBody>
      <dsp:txXfrm>
        <a:off x="302448" y="3494424"/>
        <a:ext cx="1055469" cy="644627"/>
      </dsp:txXfrm>
    </dsp:sp>
    <dsp:sp modelId="{63B2EBF2-94D8-4BA7-9FBD-CA4161327F36}">
      <dsp:nvSpPr>
        <dsp:cNvPr id="0" name=""/>
        <dsp:cNvSpPr/>
      </dsp:nvSpPr>
      <dsp:spPr>
        <a:xfrm>
          <a:off x="145445" y="735420"/>
          <a:ext cx="136947" cy="3937239"/>
        </a:xfrm>
        <a:custGeom>
          <a:avLst/>
          <a:gdLst/>
          <a:ahLst/>
          <a:cxnLst/>
          <a:rect l="0" t="0" r="0" b="0"/>
          <a:pathLst>
            <a:path>
              <a:moveTo>
                <a:pt x="0" y="0"/>
              </a:moveTo>
              <a:lnTo>
                <a:pt x="0" y="3937239"/>
              </a:lnTo>
              <a:lnTo>
                <a:pt x="136947" y="393723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48C34-4595-4A5E-868D-614F0684D4F1}">
      <dsp:nvSpPr>
        <dsp:cNvPr id="0" name=""/>
        <dsp:cNvSpPr/>
      </dsp:nvSpPr>
      <dsp:spPr>
        <a:xfrm>
          <a:off x="282393" y="4330291"/>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Closure Activities</a:t>
          </a:r>
        </a:p>
      </dsp:txBody>
      <dsp:txXfrm>
        <a:off x="302448" y="4350346"/>
        <a:ext cx="1055469" cy="644627"/>
      </dsp:txXfrm>
    </dsp:sp>
    <dsp:sp modelId="{354197A0-3451-4B9E-970F-3C7027F12363}">
      <dsp:nvSpPr>
        <dsp:cNvPr id="0" name=""/>
        <dsp:cNvSpPr/>
      </dsp:nvSpPr>
      <dsp:spPr>
        <a:xfrm>
          <a:off x="1720341"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 Management</a:t>
          </a:r>
        </a:p>
      </dsp:txBody>
      <dsp:txXfrm>
        <a:off x="1740396" y="70738"/>
        <a:ext cx="1329364" cy="644627"/>
      </dsp:txXfrm>
    </dsp:sp>
    <dsp:sp modelId="{5B102630-3594-4E7B-8030-F7DD5D14E0AE}">
      <dsp:nvSpPr>
        <dsp:cNvPr id="0" name=""/>
        <dsp:cNvSpPr/>
      </dsp:nvSpPr>
      <dsp:spPr>
        <a:xfrm>
          <a:off x="1857289"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FEC42-402F-4DF3-88E4-F53C85FE5C1B}">
      <dsp:nvSpPr>
        <dsp:cNvPr id="0" name=""/>
        <dsp:cNvSpPr/>
      </dsp:nvSpPr>
      <dsp:spPr>
        <a:xfrm>
          <a:off x="1994236"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Risk-based Testing</a:t>
          </a:r>
        </a:p>
      </dsp:txBody>
      <dsp:txXfrm>
        <a:off x="2014291" y="926660"/>
        <a:ext cx="1055469" cy="644627"/>
      </dsp:txXfrm>
    </dsp:sp>
    <dsp:sp modelId="{D1E518DC-CAF9-45CE-AD1A-31D749863E84}">
      <dsp:nvSpPr>
        <dsp:cNvPr id="0" name=""/>
        <dsp:cNvSpPr/>
      </dsp:nvSpPr>
      <dsp:spPr>
        <a:xfrm>
          <a:off x="1857289"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96672F-AA24-4039-A08E-0DA54F70841B}">
      <dsp:nvSpPr>
        <dsp:cNvPr id="0" name=""/>
        <dsp:cNvSpPr/>
      </dsp:nvSpPr>
      <dsp:spPr>
        <a:xfrm>
          <a:off x="1994236"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Documentation</a:t>
          </a:r>
        </a:p>
      </dsp:txBody>
      <dsp:txXfrm>
        <a:off x="2014291" y="1782581"/>
        <a:ext cx="1055469" cy="644627"/>
      </dsp:txXfrm>
    </dsp:sp>
    <dsp:sp modelId="{03F8DFE2-B3F5-4EC1-B397-24797AD173B3}">
      <dsp:nvSpPr>
        <dsp:cNvPr id="0" name=""/>
        <dsp:cNvSpPr/>
      </dsp:nvSpPr>
      <dsp:spPr>
        <a:xfrm>
          <a:off x="1857289"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4D6EA-0DA0-48EE-87E0-31C00FB958CE}">
      <dsp:nvSpPr>
        <dsp:cNvPr id="0" name=""/>
        <dsp:cNvSpPr/>
      </dsp:nvSpPr>
      <dsp:spPr>
        <a:xfrm>
          <a:off x="1994236"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Estimation and Test Matrices</a:t>
          </a:r>
        </a:p>
      </dsp:txBody>
      <dsp:txXfrm>
        <a:off x="2014291" y="2638503"/>
        <a:ext cx="1055469" cy="644627"/>
      </dsp:txXfrm>
    </dsp:sp>
    <dsp:sp modelId="{AB23E241-0FDC-4B53-BAF1-66C6DDB8D5F6}">
      <dsp:nvSpPr>
        <dsp:cNvPr id="0" name=""/>
        <dsp:cNvSpPr/>
      </dsp:nvSpPr>
      <dsp:spPr>
        <a:xfrm>
          <a:off x="1857289" y="735420"/>
          <a:ext cx="136947" cy="3081317"/>
        </a:xfrm>
        <a:custGeom>
          <a:avLst/>
          <a:gdLst/>
          <a:ahLst/>
          <a:cxnLst/>
          <a:rect l="0" t="0" r="0" b="0"/>
          <a:pathLst>
            <a:path>
              <a:moveTo>
                <a:pt x="0" y="0"/>
              </a:moveTo>
              <a:lnTo>
                <a:pt x="0" y="3081317"/>
              </a:lnTo>
              <a:lnTo>
                <a:pt x="136947" y="308131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6E95B0-514E-4FFA-AA77-203681FBDB4A}">
      <dsp:nvSpPr>
        <dsp:cNvPr id="0" name=""/>
        <dsp:cNvSpPr/>
      </dsp:nvSpPr>
      <dsp:spPr>
        <a:xfrm>
          <a:off x="1994236" y="3474369"/>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Business Logic Testing</a:t>
          </a:r>
        </a:p>
      </dsp:txBody>
      <dsp:txXfrm>
        <a:off x="2014291" y="3494424"/>
        <a:ext cx="1055469" cy="644627"/>
      </dsp:txXfrm>
    </dsp:sp>
    <dsp:sp modelId="{E58C584B-4DFD-4D42-9425-641BE2EC0C6E}">
      <dsp:nvSpPr>
        <dsp:cNvPr id="0" name=""/>
        <dsp:cNvSpPr/>
      </dsp:nvSpPr>
      <dsp:spPr>
        <a:xfrm>
          <a:off x="1857289" y="735420"/>
          <a:ext cx="136947" cy="3937239"/>
        </a:xfrm>
        <a:custGeom>
          <a:avLst/>
          <a:gdLst/>
          <a:ahLst/>
          <a:cxnLst/>
          <a:rect l="0" t="0" r="0" b="0"/>
          <a:pathLst>
            <a:path>
              <a:moveTo>
                <a:pt x="0" y="0"/>
              </a:moveTo>
              <a:lnTo>
                <a:pt x="0" y="3937239"/>
              </a:lnTo>
              <a:lnTo>
                <a:pt x="136947" y="393723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1C381-1806-46FD-A20E-34D005B1441F}">
      <dsp:nvSpPr>
        <dsp:cNvPr id="0" name=""/>
        <dsp:cNvSpPr/>
      </dsp:nvSpPr>
      <dsp:spPr>
        <a:xfrm>
          <a:off x="1994236" y="4330291"/>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Managing the Application of Industry Standards</a:t>
          </a:r>
        </a:p>
      </dsp:txBody>
      <dsp:txXfrm>
        <a:off x="2014291" y="4350346"/>
        <a:ext cx="1055469" cy="644627"/>
      </dsp:txXfrm>
    </dsp:sp>
    <dsp:sp modelId="{0CB498A0-737D-4AFE-ACA8-DBD5629528AC}">
      <dsp:nvSpPr>
        <dsp:cNvPr id="0" name=""/>
        <dsp:cNvSpPr/>
      </dsp:nvSpPr>
      <dsp:spPr>
        <a:xfrm>
          <a:off x="3432184"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Reviews</a:t>
          </a:r>
        </a:p>
      </dsp:txBody>
      <dsp:txXfrm>
        <a:off x="3452239" y="70738"/>
        <a:ext cx="1329364" cy="644627"/>
      </dsp:txXfrm>
    </dsp:sp>
    <dsp:sp modelId="{BA17319F-9555-4EFB-B5A6-04E2BBF1185B}">
      <dsp:nvSpPr>
        <dsp:cNvPr id="0" name=""/>
        <dsp:cNvSpPr/>
      </dsp:nvSpPr>
      <dsp:spPr>
        <a:xfrm>
          <a:off x="3569132"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209D-A50F-4633-B144-D708B3751AD6}">
      <dsp:nvSpPr>
        <dsp:cNvPr id="0" name=""/>
        <dsp:cNvSpPr/>
      </dsp:nvSpPr>
      <dsp:spPr>
        <a:xfrm>
          <a:off x="3706079"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Management Reviews</a:t>
          </a:r>
        </a:p>
      </dsp:txBody>
      <dsp:txXfrm>
        <a:off x="3726134" y="926660"/>
        <a:ext cx="1055469" cy="644627"/>
      </dsp:txXfrm>
    </dsp:sp>
    <dsp:sp modelId="{971D5B67-FFE7-4C2A-BCEF-7E380143181A}">
      <dsp:nvSpPr>
        <dsp:cNvPr id="0" name=""/>
        <dsp:cNvSpPr/>
      </dsp:nvSpPr>
      <dsp:spPr>
        <a:xfrm>
          <a:off x="3569132"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7DB96F-37D5-4467-9A4F-D56C179AFC45}">
      <dsp:nvSpPr>
        <dsp:cNvPr id="0" name=""/>
        <dsp:cNvSpPr/>
      </dsp:nvSpPr>
      <dsp:spPr>
        <a:xfrm>
          <a:off x="3706079"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Managing Reviews</a:t>
          </a:r>
        </a:p>
      </dsp:txBody>
      <dsp:txXfrm>
        <a:off x="3726134" y="1782581"/>
        <a:ext cx="1055469" cy="644627"/>
      </dsp:txXfrm>
    </dsp:sp>
    <dsp:sp modelId="{506B345E-B586-4FF0-A753-02F31E9D3E98}">
      <dsp:nvSpPr>
        <dsp:cNvPr id="0" name=""/>
        <dsp:cNvSpPr/>
      </dsp:nvSpPr>
      <dsp:spPr>
        <a:xfrm>
          <a:off x="3569132"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FC64DD-938A-4473-ABA5-09FEEE634225}">
      <dsp:nvSpPr>
        <dsp:cNvPr id="0" name=""/>
        <dsp:cNvSpPr/>
      </dsp:nvSpPr>
      <dsp:spPr>
        <a:xfrm>
          <a:off x="3706079"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Metrics for Reviews</a:t>
          </a:r>
        </a:p>
      </dsp:txBody>
      <dsp:txXfrm>
        <a:off x="3726134" y="2638503"/>
        <a:ext cx="1055469" cy="644627"/>
      </dsp:txXfrm>
    </dsp:sp>
    <dsp:sp modelId="{18E183BA-4A15-4F37-A8F8-A7BD74E16F22}">
      <dsp:nvSpPr>
        <dsp:cNvPr id="0" name=""/>
        <dsp:cNvSpPr/>
      </dsp:nvSpPr>
      <dsp:spPr>
        <a:xfrm>
          <a:off x="5144027"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Defect Management</a:t>
          </a:r>
        </a:p>
      </dsp:txBody>
      <dsp:txXfrm>
        <a:off x="5164082" y="70738"/>
        <a:ext cx="1329364" cy="644627"/>
      </dsp:txXfrm>
    </dsp:sp>
    <dsp:sp modelId="{61F19F1B-B40A-4476-A599-D50448F24C24}">
      <dsp:nvSpPr>
        <dsp:cNvPr id="0" name=""/>
        <dsp:cNvSpPr/>
      </dsp:nvSpPr>
      <dsp:spPr>
        <a:xfrm>
          <a:off x="5280975"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36B1B-3C27-45B4-8D14-D6097421C3E1}">
      <dsp:nvSpPr>
        <dsp:cNvPr id="0" name=""/>
        <dsp:cNvSpPr/>
      </dsp:nvSpPr>
      <dsp:spPr>
        <a:xfrm>
          <a:off x="5417922"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Defect Lifecycle</a:t>
          </a:r>
        </a:p>
      </dsp:txBody>
      <dsp:txXfrm>
        <a:off x="5437977" y="926660"/>
        <a:ext cx="1055469" cy="644627"/>
      </dsp:txXfrm>
    </dsp:sp>
    <dsp:sp modelId="{BFD41296-9B0D-4E4F-ACCA-F55618E32A89}">
      <dsp:nvSpPr>
        <dsp:cNvPr id="0" name=""/>
        <dsp:cNvSpPr/>
      </dsp:nvSpPr>
      <dsp:spPr>
        <a:xfrm>
          <a:off x="5280975"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3B166-30E2-4143-9741-DC2F3926B2FA}">
      <dsp:nvSpPr>
        <dsp:cNvPr id="0" name=""/>
        <dsp:cNvSpPr/>
      </dsp:nvSpPr>
      <dsp:spPr>
        <a:xfrm>
          <a:off x="5417922"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Defect Report Information</a:t>
          </a:r>
        </a:p>
      </dsp:txBody>
      <dsp:txXfrm>
        <a:off x="5437977" y="1782581"/>
        <a:ext cx="1055469" cy="644627"/>
      </dsp:txXfrm>
    </dsp:sp>
    <dsp:sp modelId="{9555053A-A592-4111-BEC0-6AD5357CEE18}">
      <dsp:nvSpPr>
        <dsp:cNvPr id="0" name=""/>
        <dsp:cNvSpPr/>
      </dsp:nvSpPr>
      <dsp:spPr>
        <a:xfrm>
          <a:off x="5280975"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3030A-1F01-47D4-A7BE-6D9A147B3E50}">
      <dsp:nvSpPr>
        <dsp:cNvPr id="0" name=""/>
        <dsp:cNvSpPr/>
      </dsp:nvSpPr>
      <dsp:spPr>
        <a:xfrm>
          <a:off x="5417922"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Assessing Process Capability with Defect Report Info</a:t>
          </a:r>
        </a:p>
      </dsp:txBody>
      <dsp:txXfrm>
        <a:off x="5437977" y="2638503"/>
        <a:ext cx="1055469" cy="644627"/>
      </dsp:txXfrm>
    </dsp:sp>
    <dsp:sp modelId="{346C3978-BD6D-498A-AB62-84DA98BA8EC3}">
      <dsp:nvSpPr>
        <dsp:cNvPr id="0" name=""/>
        <dsp:cNvSpPr/>
      </dsp:nvSpPr>
      <dsp:spPr>
        <a:xfrm>
          <a:off x="6855870"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Improving the Testing Process</a:t>
          </a:r>
        </a:p>
      </dsp:txBody>
      <dsp:txXfrm>
        <a:off x="6875925" y="70738"/>
        <a:ext cx="1329364" cy="644627"/>
      </dsp:txXfrm>
    </dsp:sp>
    <dsp:sp modelId="{9EC8A27A-02ED-4071-BF94-37D7DAEF881D}">
      <dsp:nvSpPr>
        <dsp:cNvPr id="0" name=""/>
        <dsp:cNvSpPr/>
      </dsp:nvSpPr>
      <dsp:spPr>
        <a:xfrm>
          <a:off x="6992818"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7CEB3-5DD7-4E3F-A3F2-4F529CCC0580}">
      <dsp:nvSpPr>
        <dsp:cNvPr id="0" name=""/>
        <dsp:cNvSpPr/>
      </dsp:nvSpPr>
      <dsp:spPr>
        <a:xfrm>
          <a:off x="7129765"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Improvement Process</a:t>
          </a:r>
        </a:p>
      </dsp:txBody>
      <dsp:txXfrm>
        <a:off x="7149820" y="926660"/>
        <a:ext cx="1055469" cy="644627"/>
      </dsp:txXfrm>
    </dsp:sp>
    <dsp:sp modelId="{5885D35C-F462-4E1D-896A-B3F6943C69E5}">
      <dsp:nvSpPr>
        <dsp:cNvPr id="0" name=""/>
        <dsp:cNvSpPr/>
      </dsp:nvSpPr>
      <dsp:spPr>
        <a:xfrm>
          <a:off x="8567714"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 Tools and Automation</a:t>
          </a:r>
        </a:p>
      </dsp:txBody>
      <dsp:txXfrm>
        <a:off x="8587769" y="70738"/>
        <a:ext cx="1329364" cy="644627"/>
      </dsp:txXfrm>
    </dsp:sp>
    <dsp:sp modelId="{7B76ECD9-A4CF-4794-AB72-D2235EFB60D2}">
      <dsp:nvSpPr>
        <dsp:cNvPr id="0" name=""/>
        <dsp:cNvSpPr/>
      </dsp:nvSpPr>
      <dsp:spPr>
        <a:xfrm>
          <a:off x="8704661"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A9493F-BA90-4F38-9639-210515F2BEBF}">
      <dsp:nvSpPr>
        <dsp:cNvPr id="0" name=""/>
        <dsp:cNvSpPr/>
      </dsp:nvSpPr>
      <dsp:spPr>
        <a:xfrm>
          <a:off x="8841608"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Tool Selection</a:t>
          </a:r>
        </a:p>
      </dsp:txBody>
      <dsp:txXfrm>
        <a:off x="8861663" y="926660"/>
        <a:ext cx="1055469" cy="644627"/>
      </dsp:txXfrm>
    </dsp:sp>
    <dsp:sp modelId="{BE0E7406-A741-43E9-85E5-0F22258DEE01}">
      <dsp:nvSpPr>
        <dsp:cNvPr id="0" name=""/>
        <dsp:cNvSpPr/>
      </dsp:nvSpPr>
      <dsp:spPr>
        <a:xfrm>
          <a:off x="8704661"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852536-A464-43FE-85C2-0C974972209C}">
      <dsp:nvSpPr>
        <dsp:cNvPr id="0" name=""/>
        <dsp:cNvSpPr/>
      </dsp:nvSpPr>
      <dsp:spPr>
        <a:xfrm>
          <a:off x="8841608"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Tool Metrices</a:t>
          </a:r>
        </a:p>
      </dsp:txBody>
      <dsp:txXfrm>
        <a:off x="8861663" y="1782581"/>
        <a:ext cx="1055469" cy="644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F50B-CE02-48C6-9BF9-BA301BA102EB}">
      <dsp:nvSpPr>
        <dsp:cNvPr id="0" name=""/>
        <dsp:cNvSpPr/>
      </dsp:nvSpPr>
      <dsp:spPr>
        <a:xfrm rot="5400000">
          <a:off x="237409" y="1102727"/>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52582-E06F-46EB-89C2-70F94B900EA9}">
      <dsp:nvSpPr>
        <dsp:cNvPr id="0" name=""/>
        <dsp:cNvSpPr/>
      </dsp:nvSpPr>
      <dsp:spPr>
        <a:xfrm>
          <a:off x="119299" y="1454508"/>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Requirement</a:t>
          </a:r>
        </a:p>
        <a:p>
          <a:pPr marL="57150" lvl="1" indent="-57150" algn="l" defTabSz="355600">
            <a:lnSpc>
              <a:spcPct val="90000"/>
            </a:lnSpc>
            <a:spcBef>
              <a:spcPct val="0"/>
            </a:spcBef>
            <a:spcAft>
              <a:spcPct val="15000"/>
            </a:spcAft>
            <a:buChar char="•"/>
          </a:pPr>
          <a:r>
            <a:rPr lang="en-US" sz="800" kern="1200" dirty="0"/>
            <a:t>Review of Requirement Specification, User Acceptance Test Plans</a:t>
          </a:r>
        </a:p>
      </dsp:txBody>
      <dsp:txXfrm>
        <a:off x="119299" y="1454508"/>
        <a:ext cx="1062938" cy="931728"/>
      </dsp:txXfrm>
    </dsp:sp>
    <dsp:sp modelId="{A6DCDF33-B55B-4126-80D8-E46BDD146713}">
      <dsp:nvSpPr>
        <dsp:cNvPr id="0" name=""/>
        <dsp:cNvSpPr/>
      </dsp:nvSpPr>
      <dsp:spPr>
        <a:xfrm>
          <a:off x="981683" y="1016048"/>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DAEC8-E96E-4471-A511-5B983E9E4A41}">
      <dsp:nvSpPr>
        <dsp:cNvPr id="0" name=""/>
        <dsp:cNvSpPr/>
      </dsp:nvSpPr>
      <dsp:spPr>
        <a:xfrm rot="5400000">
          <a:off x="1538654" y="780733"/>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177DB-5FE9-4A31-9E5F-920788263FF4}">
      <dsp:nvSpPr>
        <dsp:cNvPr id="0" name=""/>
        <dsp:cNvSpPr/>
      </dsp:nvSpPr>
      <dsp:spPr>
        <a:xfrm>
          <a:off x="1420544" y="1132514"/>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Design</a:t>
          </a:r>
        </a:p>
        <a:p>
          <a:pPr marL="57150" lvl="1" indent="-57150" algn="l" defTabSz="355600">
            <a:lnSpc>
              <a:spcPct val="90000"/>
            </a:lnSpc>
            <a:spcBef>
              <a:spcPct val="0"/>
            </a:spcBef>
            <a:spcAft>
              <a:spcPct val="15000"/>
            </a:spcAft>
            <a:buChar char="•"/>
          </a:pPr>
          <a:r>
            <a:rPr lang="en-US" sz="800" kern="1200" dirty="0"/>
            <a:t>Review of Software Designs</a:t>
          </a:r>
        </a:p>
      </dsp:txBody>
      <dsp:txXfrm>
        <a:off x="1420544" y="1132514"/>
        <a:ext cx="1062938" cy="931728"/>
      </dsp:txXfrm>
    </dsp:sp>
    <dsp:sp modelId="{73444188-D827-4633-9447-94699354E1E2}">
      <dsp:nvSpPr>
        <dsp:cNvPr id="0" name=""/>
        <dsp:cNvSpPr/>
      </dsp:nvSpPr>
      <dsp:spPr>
        <a:xfrm>
          <a:off x="2282928" y="694053"/>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7DAB4-D75E-4BA4-A34E-0A4C62DF72CD}">
      <dsp:nvSpPr>
        <dsp:cNvPr id="0" name=""/>
        <dsp:cNvSpPr/>
      </dsp:nvSpPr>
      <dsp:spPr>
        <a:xfrm rot="5400000">
          <a:off x="2839899" y="458739"/>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C5F9C-E44F-4E37-9B48-A80D9D02D844}">
      <dsp:nvSpPr>
        <dsp:cNvPr id="0" name=""/>
        <dsp:cNvSpPr/>
      </dsp:nvSpPr>
      <dsp:spPr>
        <a:xfrm>
          <a:off x="2721789" y="810519"/>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Coding</a:t>
          </a:r>
        </a:p>
        <a:p>
          <a:pPr marL="57150" lvl="1" indent="-57150" algn="l" defTabSz="355600">
            <a:lnSpc>
              <a:spcPct val="90000"/>
            </a:lnSpc>
            <a:spcBef>
              <a:spcPct val="0"/>
            </a:spcBef>
            <a:spcAft>
              <a:spcPct val="15000"/>
            </a:spcAft>
            <a:buChar char="•"/>
          </a:pPr>
          <a:r>
            <a:rPr lang="en-US" sz="800" kern="1200" dirty="0"/>
            <a:t>Unit/Component Testing</a:t>
          </a:r>
        </a:p>
        <a:p>
          <a:pPr marL="57150" lvl="1" indent="-57150" algn="l" defTabSz="355600">
            <a:lnSpc>
              <a:spcPct val="90000"/>
            </a:lnSpc>
            <a:spcBef>
              <a:spcPct val="0"/>
            </a:spcBef>
            <a:spcAft>
              <a:spcPct val="15000"/>
            </a:spcAft>
            <a:buChar char="•"/>
          </a:pPr>
          <a:r>
            <a:rPr lang="en-US" sz="800" kern="1200" dirty="0"/>
            <a:t>System Test Case Writing</a:t>
          </a:r>
        </a:p>
      </dsp:txBody>
      <dsp:txXfrm>
        <a:off x="2721789" y="810519"/>
        <a:ext cx="1062938" cy="931728"/>
      </dsp:txXfrm>
    </dsp:sp>
    <dsp:sp modelId="{078301D6-415F-4F8D-B4AF-9224DB2C86ED}">
      <dsp:nvSpPr>
        <dsp:cNvPr id="0" name=""/>
        <dsp:cNvSpPr/>
      </dsp:nvSpPr>
      <dsp:spPr>
        <a:xfrm>
          <a:off x="3584173" y="372059"/>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2DCE8-02B2-4824-B543-04C082A1E153}">
      <dsp:nvSpPr>
        <dsp:cNvPr id="0" name=""/>
        <dsp:cNvSpPr/>
      </dsp:nvSpPr>
      <dsp:spPr>
        <a:xfrm rot="5400000">
          <a:off x="4141144" y="136744"/>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343AF-8F66-4876-B32D-9F193A8DDCD2}">
      <dsp:nvSpPr>
        <dsp:cNvPr id="0" name=""/>
        <dsp:cNvSpPr/>
      </dsp:nvSpPr>
      <dsp:spPr>
        <a:xfrm>
          <a:off x="4023034" y="488525"/>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Testing</a:t>
          </a:r>
        </a:p>
        <a:p>
          <a:pPr marL="57150" lvl="1" indent="-57150" algn="l" defTabSz="355600">
            <a:lnSpc>
              <a:spcPct val="90000"/>
            </a:lnSpc>
            <a:spcBef>
              <a:spcPct val="0"/>
            </a:spcBef>
            <a:spcAft>
              <a:spcPct val="15000"/>
            </a:spcAft>
            <a:buChar char="•"/>
          </a:pPr>
          <a:r>
            <a:rPr lang="en-US" sz="800" kern="1200" dirty="0"/>
            <a:t>Test Execution</a:t>
          </a:r>
        </a:p>
        <a:p>
          <a:pPr marL="57150" lvl="1" indent="-57150" algn="l" defTabSz="355600">
            <a:lnSpc>
              <a:spcPct val="90000"/>
            </a:lnSpc>
            <a:spcBef>
              <a:spcPct val="0"/>
            </a:spcBef>
            <a:spcAft>
              <a:spcPct val="15000"/>
            </a:spcAft>
            <a:buChar char="•"/>
          </a:pPr>
          <a:r>
            <a:rPr lang="en-US" sz="800" kern="1200" dirty="0"/>
            <a:t>Non-Functional Testing</a:t>
          </a:r>
        </a:p>
      </dsp:txBody>
      <dsp:txXfrm>
        <a:off x="4023034" y="488525"/>
        <a:ext cx="1062938" cy="931728"/>
      </dsp:txXfrm>
    </dsp:sp>
    <dsp:sp modelId="{857350BE-AFBD-454B-83FA-D5C26F2D8089}">
      <dsp:nvSpPr>
        <dsp:cNvPr id="0" name=""/>
        <dsp:cNvSpPr/>
      </dsp:nvSpPr>
      <dsp:spPr>
        <a:xfrm>
          <a:off x="4885418" y="50065"/>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1ECDA-52D3-43DD-86AE-C3B9DFB8EE94}">
      <dsp:nvSpPr>
        <dsp:cNvPr id="0" name=""/>
        <dsp:cNvSpPr/>
      </dsp:nvSpPr>
      <dsp:spPr>
        <a:xfrm rot="5400000">
          <a:off x="5442389" y="-185249"/>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06808C-1FC5-4476-B8D8-90ED56BC5BF5}">
      <dsp:nvSpPr>
        <dsp:cNvPr id="0" name=""/>
        <dsp:cNvSpPr/>
      </dsp:nvSpPr>
      <dsp:spPr>
        <a:xfrm>
          <a:off x="5324279" y="166531"/>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Maintenance</a:t>
          </a:r>
        </a:p>
        <a:p>
          <a:pPr marL="57150" lvl="1" indent="-57150" algn="l" defTabSz="355600">
            <a:lnSpc>
              <a:spcPct val="90000"/>
            </a:lnSpc>
            <a:spcBef>
              <a:spcPct val="0"/>
            </a:spcBef>
            <a:spcAft>
              <a:spcPct val="15000"/>
            </a:spcAft>
            <a:buChar char="•"/>
          </a:pPr>
          <a:r>
            <a:rPr lang="en-US" sz="800" kern="1200" dirty="0"/>
            <a:t>Regression Tests (Manual/Automation)</a:t>
          </a:r>
        </a:p>
      </dsp:txBody>
      <dsp:txXfrm>
        <a:off x="5324279" y="166531"/>
        <a:ext cx="1062938" cy="931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6A7B5-6188-45AD-A6FF-00863FDF1A7A}">
      <dsp:nvSpPr>
        <dsp:cNvPr id="0" name=""/>
        <dsp:cNvSpPr/>
      </dsp:nvSpPr>
      <dsp:spPr>
        <a:xfrm>
          <a:off x="772" y="599921"/>
          <a:ext cx="1964110" cy="718623"/>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Requirement Understanding and Documentation</a:t>
          </a:r>
        </a:p>
      </dsp:txBody>
      <dsp:txXfrm>
        <a:off x="21820" y="620969"/>
        <a:ext cx="1922014" cy="676527"/>
      </dsp:txXfrm>
    </dsp:sp>
    <dsp:sp modelId="{B9FD5F75-54A2-462F-9309-BE0C6A21F051}">
      <dsp:nvSpPr>
        <dsp:cNvPr id="0" name=""/>
        <dsp:cNvSpPr/>
      </dsp:nvSpPr>
      <dsp:spPr>
        <a:xfrm rot="5400000">
          <a:off x="939862" y="1361510"/>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01EAE2-ADF5-4A13-BD2D-43B2165CDF88}">
      <dsp:nvSpPr>
        <dsp:cNvPr id="0" name=""/>
        <dsp:cNvSpPr/>
      </dsp:nvSpPr>
      <dsp:spPr>
        <a:xfrm>
          <a:off x="772" y="1490405"/>
          <a:ext cx="1964110" cy="59491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Story grooming sessions – Ensuring QA involvement</a:t>
          </a:r>
        </a:p>
      </dsp:txBody>
      <dsp:txXfrm>
        <a:off x="18197" y="1507830"/>
        <a:ext cx="1929260" cy="560069"/>
      </dsp:txXfrm>
    </dsp:sp>
    <dsp:sp modelId="{83681EBF-F7B6-4D19-9D10-3044B2567B83}">
      <dsp:nvSpPr>
        <dsp:cNvPr id="0" name=""/>
        <dsp:cNvSpPr/>
      </dsp:nvSpPr>
      <dsp:spPr>
        <a:xfrm rot="5400000">
          <a:off x="939862" y="2128289"/>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85C3C8-AF4C-45C2-8F6F-81F9BE5828B1}">
      <dsp:nvSpPr>
        <dsp:cNvPr id="0" name=""/>
        <dsp:cNvSpPr/>
      </dsp:nvSpPr>
      <dsp:spPr>
        <a:xfrm>
          <a:off x="772" y="2257184"/>
          <a:ext cx="1964110" cy="69447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Documenting all test cases as per user acceptance criteria</a:t>
          </a:r>
        </a:p>
      </dsp:txBody>
      <dsp:txXfrm>
        <a:off x="21112" y="2277524"/>
        <a:ext cx="1923430" cy="653790"/>
      </dsp:txXfrm>
    </dsp:sp>
    <dsp:sp modelId="{3397C6E5-0B83-4A77-9B3E-26B081A4042E}">
      <dsp:nvSpPr>
        <dsp:cNvPr id="0" name=""/>
        <dsp:cNvSpPr/>
      </dsp:nvSpPr>
      <dsp:spPr>
        <a:xfrm>
          <a:off x="2239858"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Review</a:t>
          </a:r>
        </a:p>
      </dsp:txBody>
      <dsp:txXfrm>
        <a:off x="2254240" y="614303"/>
        <a:ext cx="1935346" cy="462263"/>
      </dsp:txXfrm>
    </dsp:sp>
    <dsp:sp modelId="{CF3393F9-F7E2-46A5-B790-32DD1B5EF87A}">
      <dsp:nvSpPr>
        <dsp:cNvPr id="0" name=""/>
        <dsp:cNvSpPr/>
      </dsp:nvSpPr>
      <dsp:spPr>
        <a:xfrm rot="5400000">
          <a:off x="3178949"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290986-C270-42A7-A729-DE9F2A84ECC3}">
      <dsp:nvSpPr>
        <dsp:cNvPr id="0" name=""/>
        <dsp:cNvSpPr/>
      </dsp:nvSpPr>
      <dsp:spPr>
        <a:xfrm>
          <a:off x="2239858" y="1262809"/>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Ensure all test case scenarios are covered</a:t>
          </a:r>
        </a:p>
      </dsp:txBody>
      <dsp:txXfrm>
        <a:off x="2254240" y="1277191"/>
        <a:ext cx="1935346" cy="462263"/>
      </dsp:txXfrm>
    </dsp:sp>
    <dsp:sp modelId="{D3123078-3E2F-4EEC-99EB-C8DCC66B57B8}">
      <dsp:nvSpPr>
        <dsp:cNvPr id="0" name=""/>
        <dsp:cNvSpPr/>
      </dsp:nvSpPr>
      <dsp:spPr>
        <a:xfrm rot="5400000">
          <a:off x="3178949" y="1796802"/>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16D863-9941-469F-8FCD-EDDBAE48219F}">
      <dsp:nvSpPr>
        <dsp:cNvPr id="0" name=""/>
        <dsp:cNvSpPr/>
      </dsp:nvSpPr>
      <dsp:spPr>
        <a:xfrm>
          <a:off x="2239858" y="1925696"/>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Review all test cases and sign off by Product Owner</a:t>
          </a:r>
        </a:p>
      </dsp:txBody>
      <dsp:txXfrm>
        <a:off x="2254240" y="1940078"/>
        <a:ext cx="1935346" cy="462263"/>
      </dsp:txXfrm>
    </dsp:sp>
    <dsp:sp modelId="{518007BC-AA89-4EB1-9979-0969BACBD26F}">
      <dsp:nvSpPr>
        <dsp:cNvPr id="0" name=""/>
        <dsp:cNvSpPr/>
      </dsp:nvSpPr>
      <dsp:spPr>
        <a:xfrm rot="5400000">
          <a:off x="3178949" y="2459689"/>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7F14F-3F7C-48DC-B211-1B5727259516}">
      <dsp:nvSpPr>
        <dsp:cNvPr id="0" name=""/>
        <dsp:cNvSpPr/>
      </dsp:nvSpPr>
      <dsp:spPr>
        <a:xfrm>
          <a:off x="2239858" y="2588584"/>
          <a:ext cx="1964110" cy="63076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Ensure the testing environment is up and running</a:t>
          </a:r>
        </a:p>
      </dsp:txBody>
      <dsp:txXfrm>
        <a:off x="2258332" y="2607058"/>
        <a:ext cx="1927162" cy="593816"/>
      </dsp:txXfrm>
    </dsp:sp>
    <dsp:sp modelId="{3B278A47-1584-4839-B266-E781AF1728DF}">
      <dsp:nvSpPr>
        <dsp:cNvPr id="0" name=""/>
        <dsp:cNvSpPr/>
      </dsp:nvSpPr>
      <dsp:spPr>
        <a:xfrm>
          <a:off x="4478945"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Execution</a:t>
          </a:r>
        </a:p>
      </dsp:txBody>
      <dsp:txXfrm>
        <a:off x="4493327" y="614303"/>
        <a:ext cx="1935346" cy="462263"/>
      </dsp:txXfrm>
    </dsp:sp>
    <dsp:sp modelId="{AE9CA5A0-BBD1-44E7-8452-7737EBE178A6}">
      <dsp:nvSpPr>
        <dsp:cNvPr id="0" name=""/>
        <dsp:cNvSpPr/>
      </dsp:nvSpPr>
      <dsp:spPr>
        <a:xfrm rot="5400000">
          <a:off x="5418035"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109AD4-9DF1-48AE-BB55-53A465E4B88E}">
      <dsp:nvSpPr>
        <dsp:cNvPr id="0" name=""/>
        <dsp:cNvSpPr/>
      </dsp:nvSpPr>
      <dsp:spPr>
        <a:xfrm>
          <a:off x="4478945" y="1262809"/>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Execute test cases and provide timely updates</a:t>
          </a:r>
        </a:p>
      </dsp:txBody>
      <dsp:txXfrm>
        <a:off x="4493327" y="1277191"/>
        <a:ext cx="1935346" cy="462263"/>
      </dsp:txXfrm>
    </dsp:sp>
    <dsp:sp modelId="{254C3C50-39FD-4DA5-8261-AAB8AF59BA77}">
      <dsp:nvSpPr>
        <dsp:cNvPr id="0" name=""/>
        <dsp:cNvSpPr/>
      </dsp:nvSpPr>
      <dsp:spPr>
        <a:xfrm>
          <a:off x="6718031"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Issues</a:t>
          </a:r>
        </a:p>
      </dsp:txBody>
      <dsp:txXfrm>
        <a:off x="6732413" y="614303"/>
        <a:ext cx="1935346" cy="462263"/>
      </dsp:txXfrm>
    </dsp:sp>
    <dsp:sp modelId="{BE55AF41-0704-42FC-A1C0-29CF8B8E1F67}">
      <dsp:nvSpPr>
        <dsp:cNvPr id="0" name=""/>
        <dsp:cNvSpPr/>
      </dsp:nvSpPr>
      <dsp:spPr>
        <a:xfrm rot="5400000">
          <a:off x="7657121"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972620-3A38-455C-99CD-4BD547925C24}">
      <dsp:nvSpPr>
        <dsp:cNvPr id="0" name=""/>
        <dsp:cNvSpPr/>
      </dsp:nvSpPr>
      <dsp:spPr>
        <a:xfrm>
          <a:off x="6718031" y="1262809"/>
          <a:ext cx="1964110" cy="1200513"/>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found will be logged with appropriate priority – assigned to the respective developer and linked to user story</a:t>
          </a:r>
        </a:p>
      </dsp:txBody>
      <dsp:txXfrm>
        <a:off x="6753193" y="1297971"/>
        <a:ext cx="1893786" cy="1130189"/>
      </dsp:txXfrm>
    </dsp:sp>
    <dsp:sp modelId="{5EF11B70-14A7-4459-9F99-F2438C1074DB}">
      <dsp:nvSpPr>
        <dsp:cNvPr id="0" name=""/>
        <dsp:cNvSpPr/>
      </dsp:nvSpPr>
      <dsp:spPr>
        <a:xfrm rot="5400000">
          <a:off x="7657121" y="2506287"/>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78D09B-4A0D-4A32-87ED-276B933BC213}">
      <dsp:nvSpPr>
        <dsp:cNvPr id="0" name=""/>
        <dsp:cNvSpPr/>
      </dsp:nvSpPr>
      <dsp:spPr>
        <a:xfrm>
          <a:off x="6718031" y="2635182"/>
          <a:ext cx="1964110" cy="92482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Testing of existing functionality and call out any issues (old/new) that may impact testing</a:t>
          </a:r>
        </a:p>
      </dsp:txBody>
      <dsp:txXfrm>
        <a:off x="6745118" y="2662269"/>
        <a:ext cx="1909936" cy="870647"/>
      </dsp:txXfrm>
    </dsp:sp>
    <dsp:sp modelId="{C7396B81-4962-4E6A-8803-40827737E5A1}">
      <dsp:nvSpPr>
        <dsp:cNvPr id="0" name=""/>
        <dsp:cNvSpPr/>
      </dsp:nvSpPr>
      <dsp:spPr>
        <a:xfrm rot="5400000">
          <a:off x="7657121" y="3602968"/>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23F5F6-B8EB-4FBF-B703-90109E3B735B}">
      <dsp:nvSpPr>
        <dsp:cNvPr id="0" name=""/>
        <dsp:cNvSpPr/>
      </dsp:nvSpPr>
      <dsp:spPr>
        <a:xfrm>
          <a:off x="6718031" y="3731863"/>
          <a:ext cx="1964110" cy="83188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in minor to be reviewed by Product Owner and PM</a:t>
          </a:r>
        </a:p>
      </dsp:txBody>
      <dsp:txXfrm>
        <a:off x="6742396" y="3756228"/>
        <a:ext cx="1915380" cy="783154"/>
      </dsp:txXfrm>
    </dsp:sp>
    <dsp:sp modelId="{A358F27F-280C-4A07-AE58-186F32C95D20}">
      <dsp:nvSpPr>
        <dsp:cNvPr id="0" name=""/>
        <dsp:cNvSpPr/>
      </dsp:nvSpPr>
      <dsp:spPr>
        <a:xfrm>
          <a:off x="8957117"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Ready for Release</a:t>
          </a:r>
        </a:p>
      </dsp:txBody>
      <dsp:txXfrm>
        <a:off x="8971499" y="614303"/>
        <a:ext cx="1935346" cy="462263"/>
      </dsp:txXfrm>
    </dsp:sp>
    <dsp:sp modelId="{37510750-2396-4CE2-A03F-9B51E60A586B}">
      <dsp:nvSpPr>
        <dsp:cNvPr id="0" name=""/>
        <dsp:cNvSpPr/>
      </dsp:nvSpPr>
      <dsp:spPr>
        <a:xfrm rot="5400000">
          <a:off x="9896208"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3D664C-8CC0-46AE-9BE0-B1BF605183E7}">
      <dsp:nvSpPr>
        <dsp:cNvPr id="0" name=""/>
        <dsp:cNvSpPr/>
      </dsp:nvSpPr>
      <dsp:spPr>
        <a:xfrm>
          <a:off x="8957117" y="1262809"/>
          <a:ext cx="1964110" cy="79067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User story is moved here only when all bugs are successfully retested and closed</a:t>
          </a:r>
        </a:p>
      </dsp:txBody>
      <dsp:txXfrm>
        <a:off x="8980275" y="1285967"/>
        <a:ext cx="1917794" cy="744356"/>
      </dsp:txXfrm>
    </dsp:sp>
    <dsp:sp modelId="{517460BF-D300-4B4E-AE5A-5197B24C97CF}">
      <dsp:nvSpPr>
        <dsp:cNvPr id="0" name=""/>
        <dsp:cNvSpPr/>
      </dsp:nvSpPr>
      <dsp:spPr>
        <a:xfrm rot="5400000">
          <a:off x="9896208" y="2096446"/>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2209B6-3A80-4AB0-90F6-AD47162F5D3A}">
      <dsp:nvSpPr>
        <dsp:cNvPr id="0" name=""/>
        <dsp:cNvSpPr/>
      </dsp:nvSpPr>
      <dsp:spPr>
        <a:xfrm>
          <a:off x="8957117" y="2225341"/>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under Blocker, Critical and Major priority</a:t>
          </a:r>
        </a:p>
      </dsp:txBody>
      <dsp:txXfrm>
        <a:off x="8971499" y="2239723"/>
        <a:ext cx="1935346" cy="4622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99CF0-8B19-4ABE-9DA0-24E641697FF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85D4749-DA12-4536-80BC-0B81B6484346}">
      <dsp:nvSpPr>
        <dsp:cNvPr id="0" name=""/>
        <dsp:cNvSpPr/>
      </dsp:nvSpPr>
      <dsp:spPr>
        <a:xfrm>
          <a:off x="0" y="0"/>
          <a:ext cx="2184400" cy="479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IN" sz="6500" kern="1200" dirty="0"/>
        </a:p>
      </dsp:txBody>
      <dsp:txXfrm>
        <a:off x="0" y="0"/>
        <a:ext cx="2184400" cy="4796443"/>
      </dsp:txXfrm>
    </dsp:sp>
    <dsp:sp modelId="{2D4D912B-44FF-4D1B-BD4C-60CB90E9634F}">
      <dsp:nvSpPr>
        <dsp:cNvPr id="0" name=""/>
        <dsp:cNvSpPr/>
      </dsp:nvSpPr>
      <dsp:spPr>
        <a:xfrm>
          <a:off x="2348230" y="74944"/>
          <a:ext cx="4204970" cy="1498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t>Test Plan</a:t>
          </a:r>
          <a:endParaRPr lang="en-IN" sz="5100" kern="1200" dirty="0"/>
        </a:p>
      </dsp:txBody>
      <dsp:txXfrm>
        <a:off x="2348230" y="74944"/>
        <a:ext cx="4204970" cy="1498888"/>
      </dsp:txXfrm>
    </dsp:sp>
    <dsp:sp modelId="{915CECE2-67B4-4BF9-A202-7CCD67E95E40}">
      <dsp:nvSpPr>
        <dsp:cNvPr id="0" name=""/>
        <dsp:cNvSpPr/>
      </dsp:nvSpPr>
      <dsp:spPr>
        <a:xfrm>
          <a:off x="6717030" y="74944"/>
          <a:ext cx="4204970" cy="37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Analysis</a:t>
          </a:r>
          <a:endParaRPr lang="en-IN" sz="1700" kern="1200" dirty="0"/>
        </a:p>
      </dsp:txBody>
      <dsp:txXfrm>
        <a:off x="6717030" y="74944"/>
        <a:ext cx="4204970" cy="374722"/>
      </dsp:txXfrm>
    </dsp:sp>
    <dsp:sp modelId="{9A3F8F01-E41A-4E95-ACB7-8FC82D2A63FF}">
      <dsp:nvSpPr>
        <dsp:cNvPr id="0" name=""/>
        <dsp:cNvSpPr/>
      </dsp:nvSpPr>
      <dsp:spPr>
        <a:xfrm>
          <a:off x="6553200" y="449666"/>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6D78091-E9C6-40C4-BEEE-2D217C6FE6A3}">
      <dsp:nvSpPr>
        <dsp:cNvPr id="0" name=""/>
        <dsp:cNvSpPr/>
      </dsp:nvSpPr>
      <dsp:spPr>
        <a:xfrm>
          <a:off x="6717030" y="449666"/>
          <a:ext cx="4204970" cy="37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Strategy</a:t>
          </a:r>
          <a:endParaRPr lang="en-IN" sz="1700" kern="1200" dirty="0"/>
        </a:p>
      </dsp:txBody>
      <dsp:txXfrm>
        <a:off x="6717030" y="449666"/>
        <a:ext cx="4204970" cy="374722"/>
      </dsp:txXfrm>
    </dsp:sp>
    <dsp:sp modelId="{7AFC3394-1489-4481-951C-11836DA469FF}">
      <dsp:nvSpPr>
        <dsp:cNvPr id="0" name=""/>
        <dsp:cNvSpPr/>
      </dsp:nvSpPr>
      <dsp:spPr>
        <a:xfrm>
          <a:off x="6553200" y="824388"/>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E5904507-F92D-4005-B792-418CE1B6597D}">
      <dsp:nvSpPr>
        <dsp:cNvPr id="0" name=""/>
        <dsp:cNvSpPr/>
      </dsp:nvSpPr>
      <dsp:spPr>
        <a:xfrm>
          <a:off x="6717030" y="824388"/>
          <a:ext cx="4204970" cy="37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Plan</a:t>
          </a:r>
          <a:endParaRPr lang="en-IN" sz="1700" kern="1200" dirty="0"/>
        </a:p>
      </dsp:txBody>
      <dsp:txXfrm>
        <a:off x="6717030" y="824388"/>
        <a:ext cx="4204970" cy="374722"/>
      </dsp:txXfrm>
    </dsp:sp>
    <dsp:sp modelId="{6A4A528C-02E1-40BE-A5A6-9FB9550E7EF2}">
      <dsp:nvSpPr>
        <dsp:cNvPr id="0" name=""/>
        <dsp:cNvSpPr/>
      </dsp:nvSpPr>
      <dsp:spPr>
        <a:xfrm>
          <a:off x="6553200" y="1199110"/>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3145204-808A-4FC6-A354-999B058AE580}">
      <dsp:nvSpPr>
        <dsp:cNvPr id="0" name=""/>
        <dsp:cNvSpPr/>
      </dsp:nvSpPr>
      <dsp:spPr>
        <a:xfrm>
          <a:off x="6717030" y="1199110"/>
          <a:ext cx="4204970" cy="37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Tools</a:t>
          </a:r>
          <a:endParaRPr lang="en-IN" sz="1700" kern="1200" dirty="0"/>
        </a:p>
      </dsp:txBody>
      <dsp:txXfrm>
        <a:off x="6717030" y="1199110"/>
        <a:ext cx="4204970" cy="374722"/>
      </dsp:txXfrm>
    </dsp:sp>
    <dsp:sp modelId="{CB7A1454-FD2A-4D0D-B8D1-D0D9B98D4309}">
      <dsp:nvSpPr>
        <dsp:cNvPr id="0" name=""/>
        <dsp:cNvSpPr/>
      </dsp:nvSpPr>
      <dsp:spPr>
        <a:xfrm>
          <a:off x="2184400" y="157383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A9644365-452E-4D68-9471-61FDDD48F4D8}">
      <dsp:nvSpPr>
        <dsp:cNvPr id="0" name=""/>
        <dsp:cNvSpPr/>
      </dsp:nvSpPr>
      <dsp:spPr>
        <a:xfrm>
          <a:off x="2348230" y="1648777"/>
          <a:ext cx="4204970" cy="1498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t>Test Design</a:t>
          </a:r>
          <a:endParaRPr lang="en-IN" sz="5100" kern="1200" dirty="0"/>
        </a:p>
      </dsp:txBody>
      <dsp:txXfrm>
        <a:off x="2348230" y="1648777"/>
        <a:ext cx="4204970" cy="1498888"/>
      </dsp:txXfrm>
    </dsp:sp>
    <dsp:sp modelId="{303164C9-B2EA-4AB2-BFC4-02518E25211D}">
      <dsp:nvSpPr>
        <dsp:cNvPr id="0" name=""/>
        <dsp:cNvSpPr/>
      </dsp:nvSpPr>
      <dsp:spPr>
        <a:xfrm>
          <a:off x="6717030" y="1648777"/>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Test Cases</a:t>
          </a:r>
          <a:endParaRPr lang="en-IN" sz="1700" kern="1200" dirty="0"/>
        </a:p>
      </dsp:txBody>
      <dsp:txXfrm>
        <a:off x="6717030" y="1648777"/>
        <a:ext cx="4204970" cy="499141"/>
      </dsp:txXfrm>
    </dsp:sp>
    <dsp:sp modelId="{9C5839C9-8EB9-4182-8C77-06C3AF3BC196}">
      <dsp:nvSpPr>
        <dsp:cNvPr id="0" name=""/>
        <dsp:cNvSpPr/>
      </dsp:nvSpPr>
      <dsp:spPr>
        <a:xfrm>
          <a:off x="6553200" y="2147919"/>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5E7B3FD-98DF-4685-B07B-8151D4856363}">
      <dsp:nvSpPr>
        <dsp:cNvPr id="0" name=""/>
        <dsp:cNvSpPr/>
      </dsp:nvSpPr>
      <dsp:spPr>
        <a:xfrm>
          <a:off x="6717030" y="2147919"/>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Test Scripts</a:t>
          </a:r>
          <a:endParaRPr lang="en-IN" sz="1700" kern="1200" dirty="0"/>
        </a:p>
      </dsp:txBody>
      <dsp:txXfrm>
        <a:off x="6717030" y="2147919"/>
        <a:ext cx="4204970" cy="499141"/>
      </dsp:txXfrm>
    </dsp:sp>
    <dsp:sp modelId="{043BF85E-A147-4FAA-AF32-CF11FBD8441F}">
      <dsp:nvSpPr>
        <dsp:cNvPr id="0" name=""/>
        <dsp:cNvSpPr/>
      </dsp:nvSpPr>
      <dsp:spPr>
        <a:xfrm>
          <a:off x="6553200" y="2647060"/>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F4ACB44-29E6-408D-9EF6-9EF78415E7B4}">
      <dsp:nvSpPr>
        <dsp:cNvPr id="0" name=""/>
        <dsp:cNvSpPr/>
      </dsp:nvSpPr>
      <dsp:spPr>
        <a:xfrm>
          <a:off x="6717030" y="2647060"/>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Test Scenarios</a:t>
          </a:r>
          <a:endParaRPr lang="en-IN" sz="1700" kern="1200" dirty="0"/>
        </a:p>
      </dsp:txBody>
      <dsp:txXfrm>
        <a:off x="6717030" y="2647060"/>
        <a:ext cx="4204970" cy="499141"/>
      </dsp:txXfrm>
    </dsp:sp>
    <dsp:sp modelId="{4FE8D505-3D38-47D2-A403-65329D5687F3}">
      <dsp:nvSpPr>
        <dsp:cNvPr id="0" name=""/>
        <dsp:cNvSpPr/>
      </dsp:nvSpPr>
      <dsp:spPr>
        <a:xfrm>
          <a:off x="2184400" y="314766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8CD0D95-EA91-4F00-B30C-9B23C6D03D5E}">
      <dsp:nvSpPr>
        <dsp:cNvPr id="0" name=""/>
        <dsp:cNvSpPr/>
      </dsp:nvSpPr>
      <dsp:spPr>
        <a:xfrm>
          <a:off x="2348230" y="3222610"/>
          <a:ext cx="4204970" cy="1498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t>Test Execution</a:t>
          </a:r>
          <a:endParaRPr lang="en-IN" sz="5100" kern="1200" dirty="0"/>
        </a:p>
      </dsp:txBody>
      <dsp:txXfrm>
        <a:off x="2348230" y="3222610"/>
        <a:ext cx="4204970" cy="1498888"/>
      </dsp:txXfrm>
    </dsp:sp>
    <dsp:sp modelId="{7EC46F51-4D91-4C39-A7A7-BF76E1BAFB88}">
      <dsp:nvSpPr>
        <dsp:cNvPr id="0" name=""/>
        <dsp:cNvSpPr/>
      </dsp:nvSpPr>
      <dsp:spPr>
        <a:xfrm>
          <a:off x="6717030" y="3222610"/>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Test Report</a:t>
          </a:r>
          <a:endParaRPr lang="en-IN" sz="1700" kern="1200" dirty="0"/>
        </a:p>
      </dsp:txBody>
      <dsp:txXfrm>
        <a:off x="6717030" y="3222610"/>
        <a:ext cx="4204970" cy="499141"/>
      </dsp:txXfrm>
    </dsp:sp>
    <dsp:sp modelId="{3BEEF3B3-8AF3-40FC-B1E1-414EA9DCADA5}">
      <dsp:nvSpPr>
        <dsp:cNvPr id="0" name=""/>
        <dsp:cNvSpPr/>
      </dsp:nvSpPr>
      <dsp:spPr>
        <a:xfrm>
          <a:off x="6553200" y="3721752"/>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7ECDB28-41E3-4697-8FDC-30546A860B53}">
      <dsp:nvSpPr>
        <dsp:cNvPr id="0" name=""/>
        <dsp:cNvSpPr/>
      </dsp:nvSpPr>
      <dsp:spPr>
        <a:xfrm>
          <a:off x="6717030" y="3721752"/>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Defect Tracking</a:t>
          </a:r>
          <a:endParaRPr lang="en-IN" sz="1700" kern="1200" dirty="0"/>
        </a:p>
      </dsp:txBody>
      <dsp:txXfrm>
        <a:off x="6717030" y="3721752"/>
        <a:ext cx="4204970" cy="499141"/>
      </dsp:txXfrm>
    </dsp:sp>
    <dsp:sp modelId="{3C20D212-4AAD-48AE-B075-E355E2F07F68}">
      <dsp:nvSpPr>
        <dsp:cNvPr id="0" name=""/>
        <dsp:cNvSpPr/>
      </dsp:nvSpPr>
      <dsp:spPr>
        <a:xfrm>
          <a:off x="6553200" y="4220894"/>
          <a:ext cx="42049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A1F0D16D-9507-46F7-A78C-DFCC6831B0E4}">
      <dsp:nvSpPr>
        <dsp:cNvPr id="0" name=""/>
        <dsp:cNvSpPr/>
      </dsp:nvSpPr>
      <dsp:spPr>
        <a:xfrm>
          <a:off x="6717030" y="4220894"/>
          <a:ext cx="4204970" cy="499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Defect Analysis</a:t>
          </a:r>
          <a:endParaRPr lang="en-IN" sz="1700" kern="1200" dirty="0"/>
        </a:p>
      </dsp:txBody>
      <dsp:txXfrm>
        <a:off x="6717030" y="4220894"/>
        <a:ext cx="4204970" cy="499141"/>
      </dsp:txXfrm>
    </dsp:sp>
    <dsp:sp modelId="{8E16818C-46D6-4B7B-89F8-9F7EE9AB2F28}">
      <dsp:nvSpPr>
        <dsp:cNvPr id="0" name=""/>
        <dsp:cNvSpPr/>
      </dsp:nvSpPr>
      <dsp:spPr>
        <a:xfrm>
          <a:off x="2184400" y="472149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A04E2-4036-446D-BAC5-E4136FCDBA73}">
      <dsp:nvSpPr>
        <dsp:cNvPr id="0" name=""/>
        <dsp:cNvSpPr/>
      </dsp:nvSpPr>
      <dsp:spPr>
        <a:xfrm>
          <a:off x="2651918" y="1670345"/>
          <a:ext cx="1876251" cy="325630"/>
        </a:xfrm>
        <a:custGeom>
          <a:avLst/>
          <a:gdLst/>
          <a:ahLst/>
          <a:cxnLst/>
          <a:rect l="0" t="0" r="0" b="0"/>
          <a:pathLst>
            <a:path>
              <a:moveTo>
                <a:pt x="0" y="0"/>
              </a:moveTo>
              <a:lnTo>
                <a:pt x="0" y="162815"/>
              </a:lnTo>
              <a:lnTo>
                <a:pt x="1876251" y="162815"/>
              </a:lnTo>
              <a:lnTo>
                <a:pt x="1876251"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B3C82-C1B3-45A5-8051-7A5EE06E26DE}">
      <dsp:nvSpPr>
        <dsp:cNvPr id="0" name=""/>
        <dsp:cNvSpPr/>
      </dsp:nvSpPr>
      <dsp:spPr>
        <a:xfrm>
          <a:off x="2651918" y="2771286"/>
          <a:ext cx="713285" cy="465186"/>
        </a:xfrm>
        <a:custGeom>
          <a:avLst/>
          <a:gdLst/>
          <a:ahLst/>
          <a:cxnLst/>
          <a:rect l="0" t="0" r="0" b="0"/>
          <a:pathLst>
            <a:path>
              <a:moveTo>
                <a:pt x="0" y="0"/>
              </a:moveTo>
              <a:lnTo>
                <a:pt x="0" y="465186"/>
              </a:lnTo>
              <a:lnTo>
                <a:pt x="713285" y="46518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04D19D-FDE4-4625-AE82-9AA657BCBBBA}">
      <dsp:nvSpPr>
        <dsp:cNvPr id="0" name=""/>
        <dsp:cNvSpPr/>
      </dsp:nvSpPr>
      <dsp:spPr>
        <a:xfrm>
          <a:off x="2606198" y="1670345"/>
          <a:ext cx="91440" cy="325630"/>
        </a:xfrm>
        <a:custGeom>
          <a:avLst/>
          <a:gdLst/>
          <a:ahLst/>
          <a:cxnLst/>
          <a:rect l="0" t="0" r="0" b="0"/>
          <a:pathLst>
            <a:path>
              <a:moveTo>
                <a:pt x="45720" y="0"/>
              </a:moveTo>
              <a:lnTo>
                <a:pt x="45720"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3983A8-29C8-41C6-AAA8-2FCBF5590AA0}">
      <dsp:nvSpPr>
        <dsp:cNvPr id="0" name=""/>
        <dsp:cNvSpPr/>
      </dsp:nvSpPr>
      <dsp:spPr>
        <a:xfrm>
          <a:off x="775666" y="1670345"/>
          <a:ext cx="1876251" cy="325630"/>
        </a:xfrm>
        <a:custGeom>
          <a:avLst/>
          <a:gdLst/>
          <a:ahLst/>
          <a:cxnLst/>
          <a:rect l="0" t="0" r="0" b="0"/>
          <a:pathLst>
            <a:path>
              <a:moveTo>
                <a:pt x="1876251" y="0"/>
              </a:moveTo>
              <a:lnTo>
                <a:pt x="1876251" y="162815"/>
              </a:lnTo>
              <a:lnTo>
                <a:pt x="0" y="162815"/>
              </a:lnTo>
              <a:lnTo>
                <a:pt x="0"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CA9E1F-391C-439C-9281-C06123A50DD1}">
      <dsp:nvSpPr>
        <dsp:cNvPr id="0" name=""/>
        <dsp:cNvSpPr/>
      </dsp:nvSpPr>
      <dsp:spPr>
        <a:xfrm>
          <a:off x="2264263" y="895035"/>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34A32E-DEBC-4611-8C90-B3524AAAE7A0}">
      <dsp:nvSpPr>
        <dsp:cNvPr id="0" name=""/>
        <dsp:cNvSpPr/>
      </dsp:nvSpPr>
      <dsp:spPr>
        <a:xfrm>
          <a:off x="2264263" y="895035"/>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13357B-1A5C-4683-9A61-6BD21494F95D}">
      <dsp:nvSpPr>
        <dsp:cNvPr id="0" name=""/>
        <dsp:cNvSpPr/>
      </dsp:nvSpPr>
      <dsp:spPr>
        <a:xfrm>
          <a:off x="1876607" y="1034590"/>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Plan</a:t>
          </a:r>
          <a:endParaRPr lang="en-IN" sz="1700" kern="1200" dirty="0"/>
        </a:p>
      </dsp:txBody>
      <dsp:txXfrm>
        <a:off x="1876607" y="1034590"/>
        <a:ext cx="1550621" cy="496198"/>
      </dsp:txXfrm>
    </dsp:sp>
    <dsp:sp modelId="{91322066-188A-422A-9D6B-3517EAFCCC62}">
      <dsp:nvSpPr>
        <dsp:cNvPr id="0" name=""/>
        <dsp:cNvSpPr/>
      </dsp:nvSpPr>
      <dsp:spPr>
        <a:xfrm>
          <a:off x="388011"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EE883F-0BC0-4094-961E-B22FE27836B1}">
      <dsp:nvSpPr>
        <dsp:cNvPr id="0" name=""/>
        <dsp:cNvSpPr/>
      </dsp:nvSpPr>
      <dsp:spPr>
        <a:xfrm>
          <a:off x="388011"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C140C0-1BE4-46FD-8A0F-DC9E202DBAF7}">
      <dsp:nvSpPr>
        <dsp:cNvPr id="0" name=""/>
        <dsp:cNvSpPr/>
      </dsp:nvSpPr>
      <dsp:spPr>
        <a:xfrm>
          <a:off x="356"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Specification</a:t>
          </a:r>
          <a:endParaRPr lang="en-IN" sz="1700" kern="1200" dirty="0"/>
        </a:p>
      </dsp:txBody>
      <dsp:txXfrm>
        <a:off x="356" y="2135532"/>
        <a:ext cx="1550621" cy="496198"/>
      </dsp:txXfrm>
    </dsp:sp>
    <dsp:sp modelId="{A3451080-5D49-4E99-B1BC-A3DD51592D99}">
      <dsp:nvSpPr>
        <dsp:cNvPr id="0" name=""/>
        <dsp:cNvSpPr/>
      </dsp:nvSpPr>
      <dsp:spPr>
        <a:xfrm>
          <a:off x="2264263"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FB160F-E5EB-49D0-B5B5-ED86B6DDC826}">
      <dsp:nvSpPr>
        <dsp:cNvPr id="0" name=""/>
        <dsp:cNvSpPr/>
      </dsp:nvSpPr>
      <dsp:spPr>
        <a:xfrm>
          <a:off x="2264263"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FC194B-0313-46DD-91BB-14E62F1DB886}">
      <dsp:nvSpPr>
        <dsp:cNvPr id="0" name=""/>
        <dsp:cNvSpPr/>
      </dsp:nvSpPr>
      <dsp:spPr>
        <a:xfrm>
          <a:off x="1876607"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Code</a:t>
          </a:r>
          <a:endParaRPr lang="en-IN" sz="1700" kern="1200" dirty="0"/>
        </a:p>
      </dsp:txBody>
      <dsp:txXfrm>
        <a:off x="1876607" y="2135532"/>
        <a:ext cx="1550621" cy="496198"/>
      </dsp:txXfrm>
    </dsp:sp>
    <dsp:sp modelId="{090538B7-955E-4B08-BD08-5CE00BDA084B}">
      <dsp:nvSpPr>
        <dsp:cNvPr id="0" name=""/>
        <dsp:cNvSpPr/>
      </dsp:nvSpPr>
      <dsp:spPr>
        <a:xfrm>
          <a:off x="3272167" y="3096917"/>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A4920-F703-4470-852B-7B10793C5B30}">
      <dsp:nvSpPr>
        <dsp:cNvPr id="0" name=""/>
        <dsp:cNvSpPr/>
      </dsp:nvSpPr>
      <dsp:spPr>
        <a:xfrm>
          <a:off x="3272167" y="3096917"/>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B0098-CE37-420B-B758-0C01203F2DE1}">
      <dsp:nvSpPr>
        <dsp:cNvPr id="0" name=""/>
        <dsp:cNvSpPr/>
      </dsp:nvSpPr>
      <dsp:spPr>
        <a:xfrm>
          <a:off x="2884511" y="3236473"/>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Execute</a:t>
          </a:r>
          <a:endParaRPr lang="en-IN" sz="1700" kern="1200" dirty="0"/>
        </a:p>
      </dsp:txBody>
      <dsp:txXfrm>
        <a:off x="2884511" y="3236473"/>
        <a:ext cx="1550621" cy="496198"/>
      </dsp:txXfrm>
    </dsp:sp>
    <dsp:sp modelId="{C23ECB1F-8457-4F5B-A2AC-A8E56CD467E1}">
      <dsp:nvSpPr>
        <dsp:cNvPr id="0" name=""/>
        <dsp:cNvSpPr/>
      </dsp:nvSpPr>
      <dsp:spPr>
        <a:xfrm>
          <a:off x="4140514"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F845F9-9283-4265-8948-A7999D825801}">
      <dsp:nvSpPr>
        <dsp:cNvPr id="0" name=""/>
        <dsp:cNvSpPr/>
      </dsp:nvSpPr>
      <dsp:spPr>
        <a:xfrm>
          <a:off x="4140514"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459F5C-C502-4384-B200-36287B8E6D2F}">
      <dsp:nvSpPr>
        <dsp:cNvPr id="0" name=""/>
        <dsp:cNvSpPr/>
      </dsp:nvSpPr>
      <dsp:spPr>
        <a:xfrm>
          <a:off x="3752859"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Review Test</a:t>
          </a:r>
          <a:endParaRPr lang="en-IN" sz="1700" kern="1200" dirty="0"/>
        </a:p>
      </dsp:txBody>
      <dsp:txXfrm>
        <a:off x="3752859" y="2135532"/>
        <a:ext cx="1550621" cy="4961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F40DC-4910-4671-B3BA-400F71E042C4}">
      <dsp:nvSpPr>
        <dsp:cNvPr id="0" name=""/>
        <dsp:cNvSpPr/>
      </dsp:nvSpPr>
      <dsp:spPr>
        <a:xfrm>
          <a:off x="3336"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Action</a:t>
          </a:r>
          <a:endParaRPr lang="en-IN" sz="1300" kern="1200" dirty="0"/>
        </a:p>
      </dsp:txBody>
      <dsp:txXfrm>
        <a:off x="139097" y="2055875"/>
        <a:ext cx="655512" cy="655512"/>
      </dsp:txXfrm>
    </dsp:sp>
    <dsp:sp modelId="{52D1D356-1C6C-4E22-835B-CE61F3EDB8B1}">
      <dsp:nvSpPr>
        <dsp:cNvPr id="0" name=""/>
        <dsp:cNvSpPr/>
      </dsp:nvSpPr>
      <dsp:spPr>
        <a:xfrm>
          <a:off x="1005646" y="2114791"/>
          <a:ext cx="537680" cy="5376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076915" y="2320400"/>
        <a:ext cx="395142" cy="126462"/>
      </dsp:txXfrm>
    </dsp:sp>
    <dsp:sp modelId="{6E62AF94-73FC-4DA3-92A4-82D7143B6C8C}">
      <dsp:nvSpPr>
        <dsp:cNvPr id="0" name=""/>
        <dsp:cNvSpPr/>
      </dsp:nvSpPr>
      <dsp:spPr>
        <a:xfrm>
          <a:off x="1618602"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Input Data</a:t>
          </a:r>
          <a:endParaRPr lang="en-IN" sz="1300" kern="1200" dirty="0"/>
        </a:p>
      </dsp:txBody>
      <dsp:txXfrm>
        <a:off x="1754363" y="2055875"/>
        <a:ext cx="655512" cy="655512"/>
      </dsp:txXfrm>
    </dsp:sp>
    <dsp:sp modelId="{766BF8C8-74D4-40F7-8161-BF43C3CC5C84}">
      <dsp:nvSpPr>
        <dsp:cNvPr id="0" name=""/>
        <dsp:cNvSpPr/>
      </dsp:nvSpPr>
      <dsp:spPr>
        <a:xfrm>
          <a:off x="2620911" y="2114791"/>
          <a:ext cx="537680" cy="5376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692180" y="2320400"/>
        <a:ext cx="395142" cy="126462"/>
      </dsp:txXfrm>
    </dsp:sp>
    <dsp:sp modelId="{BF6D77E6-1178-46BB-A18C-A47E3EDA56B0}">
      <dsp:nvSpPr>
        <dsp:cNvPr id="0" name=""/>
        <dsp:cNvSpPr/>
      </dsp:nvSpPr>
      <dsp:spPr>
        <a:xfrm>
          <a:off x="3233867"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Expected Results</a:t>
          </a:r>
          <a:endParaRPr lang="en-IN" sz="1300" kern="1200" dirty="0"/>
        </a:p>
      </dsp:txBody>
      <dsp:txXfrm>
        <a:off x="3369628" y="2055875"/>
        <a:ext cx="655512" cy="655512"/>
      </dsp:txXfrm>
    </dsp:sp>
    <dsp:sp modelId="{2AB19780-F444-4088-997E-1E5B0E200C08}">
      <dsp:nvSpPr>
        <dsp:cNvPr id="0" name=""/>
        <dsp:cNvSpPr/>
      </dsp:nvSpPr>
      <dsp:spPr>
        <a:xfrm>
          <a:off x="4236177" y="2114791"/>
          <a:ext cx="537680" cy="5376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307446" y="2225553"/>
        <a:ext cx="395142" cy="316156"/>
      </dsp:txXfrm>
    </dsp:sp>
    <dsp:sp modelId="{C6664863-BA62-42C8-A152-588EC734A2BF}">
      <dsp:nvSpPr>
        <dsp:cNvPr id="0" name=""/>
        <dsp:cNvSpPr/>
      </dsp:nvSpPr>
      <dsp:spPr>
        <a:xfrm>
          <a:off x="4849132"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Test Case</a:t>
          </a:r>
          <a:endParaRPr lang="en-IN" sz="1300" kern="1200" dirty="0"/>
        </a:p>
      </dsp:txBody>
      <dsp:txXfrm>
        <a:off x="4984893" y="2055875"/>
        <a:ext cx="655512" cy="6555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68A7D-B4AA-458E-9FF7-0ECDCA584AF2}"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4B652-1F19-4600-8314-3FE6A286DAF2}" type="slidenum">
              <a:rPr lang="en-US" smtClean="0"/>
              <a:t>‹#›</a:t>
            </a:fld>
            <a:endParaRPr lang="en-US" dirty="0"/>
          </a:p>
        </p:txBody>
      </p:sp>
    </p:spTree>
    <p:extLst>
      <p:ext uri="{BB962C8B-B14F-4D97-AF65-F5344CB8AC3E}">
        <p14:creationId xmlns:p14="http://schemas.microsoft.com/office/powerpoint/2010/main" val="425748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4B652-1F19-4600-8314-3FE6A286DAF2}" type="slidenum">
              <a:rPr lang="en-US" smtClean="0"/>
              <a:t>2</a:t>
            </a:fld>
            <a:endParaRPr lang="en-US" dirty="0"/>
          </a:p>
        </p:txBody>
      </p:sp>
    </p:spTree>
    <p:extLst>
      <p:ext uri="{BB962C8B-B14F-4D97-AF65-F5344CB8AC3E}">
        <p14:creationId xmlns:p14="http://schemas.microsoft.com/office/powerpoint/2010/main" val="290610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6</a:t>
            </a:fld>
            <a:endParaRPr lang="en-US" dirty="0"/>
          </a:p>
        </p:txBody>
      </p:sp>
    </p:spTree>
    <p:extLst>
      <p:ext uri="{BB962C8B-B14F-4D97-AF65-F5344CB8AC3E}">
        <p14:creationId xmlns:p14="http://schemas.microsoft.com/office/powerpoint/2010/main" val="390902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13</a:t>
            </a:fld>
            <a:endParaRPr lang="en-US" dirty="0"/>
          </a:p>
        </p:txBody>
      </p:sp>
    </p:spTree>
    <p:extLst>
      <p:ext uri="{BB962C8B-B14F-4D97-AF65-F5344CB8AC3E}">
        <p14:creationId xmlns:p14="http://schemas.microsoft.com/office/powerpoint/2010/main" val="99575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34B652-1F19-4600-8314-3FE6A286DAF2}" type="slidenum">
              <a:rPr lang="en-US" smtClean="0"/>
              <a:t>14</a:t>
            </a:fld>
            <a:endParaRPr lang="en-US" dirty="0"/>
          </a:p>
        </p:txBody>
      </p:sp>
    </p:spTree>
    <p:extLst>
      <p:ext uri="{BB962C8B-B14F-4D97-AF65-F5344CB8AC3E}">
        <p14:creationId xmlns:p14="http://schemas.microsoft.com/office/powerpoint/2010/main" val="417520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15</a:t>
            </a:fld>
            <a:endParaRPr lang="en-US" dirty="0"/>
          </a:p>
        </p:txBody>
      </p:sp>
    </p:spTree>
    <p:extLst>
      <p:ext uri="{BB962C8B-B14F-4D97-AF65-F5344CB8AC3E}">
        <p14:creationId xmlns:p14="http://schemas.microsoft.com/office/powerpoint/2010/main" val="237473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16</a:t>
            </a:fld>
            <a:endParaRPr lang="en-US" dirty="0"/>
          </a:p>
        </p:txBody>
      </p:sp>
    </p:spTree>
    <p:extLst>
      <p:ext uri="{BB962C8B-B14F-4D97-AF65-F5344CB8AC3E}">
        <p14:creationId xmlns:p14="http://schemas.microsoft.com/office/powerpoint/2010/main" val="170658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17</a:t>
            </a:fld>
            <a:endParaRPr lang="en-US" dirty="0"/>
          </a:p>
        </p:txBody>
      </p:sp>
    </p:spTree>
    <p:extLst>
      <p:ext uri="{BB962C8B-B14F-4D97-AF65-F5344CB8AC3E}">
        <p14:creationId xmlns:p14="http://schemas.microsoft.com/office/powerpoint/2010/main" val="2547091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D68A1-0A00-4C73-80DD-3CA940DA4CC3}"/>
              </a:ext>
            </a:extLst>
          </p:cNvPr>
          <p:cNvSpPr/>
          <p:nvPr/>
        </p:nvSpPr>
        <p:spPr>
          <a:xfrm rot="19841232" flipH="1" flipV="1">
            <a:off x="-1949849" y="-3993438"/>
            <a:ext cx="6457747" cy="5448215"/>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49766FCB-5B37-4FE3-BD2C-B3250341D7F0}"/>
              </a:ext>
            </a:extLst>
          </p:cNvPr>
          <p:cNvSpPr/>
          <p:nvPr/>
        </p:nvSpPr>
        <p:spPr>
          <a:xfrm rot="970473" flipH="1">
            <a:off x="6048003" y="-2474340"/>
            <a:ext cx="7002441" cy="3416932"/>
          </a:xfrm>
          <a:prstGeom prst="rect">
            <a:avLst/>
          </a:prstGeom>
          <a:solidFill>
            <a:schemeClr val="accent4"/>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79164493-E436-43C4-A36C-B7CA54CE6E64}"/>
              </a:ext>
            </a:extLst>
          </p:cNvPr>
          <p:cNvSpPr/>
          <p:nvPr/>
        </p:nvSpPr>
        <p:spPr>
          <a:xfrm rot="1969171" flipH="1">
            <a:off x="-2041450" y="5135556"/>
            <a:ext cx="6079648" cy="3444885"/>
          </a:xfrm>
          <a:prstGeom prst="rect">
            <a:avLst/>
          </a:prstGeom>
          <a:solidFill>
            <a:srgbClr val="C00000"/>
          </a:solidFill>
          <a:ln>
            <a:noFill/>
          </a:ln>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B79D655-4393-474E-8A8D-89BFEFF44F52}"/>
              </a:ext>
            </a:extLst>
          </p:cNvPr>
          <p:cNvSpPr/>
          <p:nvPr/>
        </p:nvSpPr>
        <p:spPr>
          <a:xfrm rot="20722713">
            <a:off x="1166827" y="5824532"/>
            <a:ext cx="12162512" cy="3382328"/>
          </a:xfrm>
          <a:prstGeom prst="rect">
            <a:avLst/>
          </a:prstGeom>
          <a:solidFill>
            <a:srgbClr val="0070C0"/>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 Placeholder 7"/>
          <p:cNvSpPr>
            <a:spLocks noGrp="1"/>
          </p:cNvSpPr>
          <p:nvPr>
            <p:ph type="body" sz="quarter" idx="11" hasCustomPrompt="1"/>
          </p:nvPr>
        </p:nvSpPr>
        <p:spPr>
          <a:xfrm>
            <a:off x="2508918" y="2180859"/>
            <a:ext cx="7273925" cy="1828897"/>
          </a:xfrm>
        </p:spPr>
        <p:txBody>
          <a:bodyPr anchor="b" anchorCtr="0">
            <a:noAutofit/>
          </a:bodyPr>
          <a:lstStyle>
            <a:lvl1pPr marL="0" indent="0">
              <a:lnSpc>
                <a:spcPct val="90000"/>
              </a:lnSpc>
              <a:buNone/>
              <a:defRPr sz="6000" cap="all" baseline="0"/>
            </a:lvl1pPr>
          </a:lstStyle>
          <a:p>
            <a:pPr lvl="0"/>
            <a:r>
              <a:rPr lang="en-US" dirty="0"/>
              <a:t>Click to add 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9411" y="218108"/>
            <a:ext cx="2586226" cy="696291"/>
          </a:xfrm>
          <a:prstGeom prst="rect">
            <a:avLst/>
          </a:prstGeom>
        </p:spPr>
      </p:pic>
      <p:sp>
        <p:nvSpPr>
          <p:cNvPr id="9" name="Text Placeholder 7"/>
          <p:cNvSpPr>
            <a:spLocks noGrp="1"/>
          </p:cNvSpPr>
          <p:nvPr>
            <p:ph type="body" sz="quarter" idx="12" hasCustomPrompt="1"/>
          </p:nvPr>
        </p:nvSpPr>
        <p:spPr>
          <a:xfrm>
            <a:off x="2508918" y="4084571"/>
            <a:ext cx="7273925" cy="1221856"/>
          </a:xfrm>
        </p:spPr>
        <p:txBody>
          <a:bodyPr anchor="t" anchorCtr="0">
            <a:noAutofit/>
          </a:bodyPr>
          <a:lstStyle>
            <a:lvl1pPr marL="0" indent="0">
              <a:lnSpc>
                <a:spcPct val="90000"/>
              </a:lnSpc>
              <a:buNone/>
              <a:defRPr sz="4000" cap="none" baseline="0"/>
            </a:lvl1pPr>
          </a:lstStyle>
          <a:p>
            <a:pPr lvl="0"/>
            <a:r>
              <a:rPr lang="en-US" dirty="0"/>
              <a:t>Click To Add Subtitle</a:t>
            </a:r>
            <a:endParaRPr lang="en-GB" dirty="0"/>
          </a:p>
        </p:txBody>
      </p:sp>
    </p:spTree>
    <p:extLst>
      <p:ext uri="{BB962C8B-B14F-4D97-AF65-F5344CB8AC3E}">
        <p14:creationId xmlns:p14="http://schemas.microsoft.com/office/powerpoint/2010/main" val="270032823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2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44450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4235915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6096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78740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91398641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dirty="0"/>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609600" y="1254082"/>
            <a:ext cx="3657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4405741" y="1254082"/>
            <a:ext cx="713232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03145180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599" y="264579"/>
            <a:ext cx="10922001"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7880461" y="1254082"/>
            <a:ext cx="3657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713232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2364519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grpSp>
        <p:nvGrpSpPr>
          <p:cNvPr id="7" name="Group 6"/>
          <p:cNvGrpSpPr/>
          <p:nvPr userDrawn="1"/>
        </p:nvGrpSpPr>
        <p:grpSpPr>
          <a:xfrm>
            <a:off x="374" y="6467234"/>
            <a:ext cx="12191626" cy="45720"/>
            <a:chOff x="374" y="6803136"/>
            <a:chExt cx="12191626" cy="54864"/>
          </a:xfrm>
        </p:grpSpPr>
        <p:sp>
          <p:nvSpPr>
            <p:cNvPr id="9" name="Rectangle 8">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61171243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8A0F79-7202-4CFD-AF2D-5D4413662B04}"/>
              </a:ext>
            </a:extLst>
          </p:cNvPr>
          <p:cNvSpPr/>
          <p:nvPr/>
        </p:nvSpPr>
        <p:spPr>
          <a:xfrm>
            <a:off x="5410200" y="3588025"/>
            <a:ext cx="13716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D4D68A1-0A00-4C73-80DD-3CA940DA4CC3}"/>
              </a:ext>
            </a:extLst>
          </p:cNvPr>
          <p:cNvSpPr/>
          <p:nvPr userDrawn="1"/>
        </p:nvSpPr>
        <p:spPr>
          <a:xfrm rot="19841232" flipH="1" flipV="1">
            <a:off x="-1949849" y="-3993438"/>
            <a:ext cx="6457747" cy="5448215"/>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9766FCB-5B37-4FE3-BD2C-B3250341D7F0}"/>
              </a:ext>
            </a:extLst>
          </p:cNvPr>
          <p:cNvSpPr/>
          <p:nvPr userDrawn="1"/>
        </p:nvSpPr>
        <p:spPr>
          <a:xfrm rot="970473" flipH="1">
            <a:off x="6048003" y="-2474340"/>
            <a:ext cx="7002441" cy="3416932"/>
          </a:xfrm>
          <a:prstGeom prst="rect">
            <a:avLst/>
          </a:prstGeom>
          <a:solidFill>
            <a:schemeClr val="accent4"/>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79164493-E436-43C4-A36C-B7CA54CE6E64}"/>
              </a:ext>
            </a:extLst>
          </p:cNvPr>
          <p:cNvSpPr/>
          <p:nvPr userDrawn="1"/>
        </p:nvSpPr>
        <p:spPr>
          <a:xfrm rot="1969171" flipH="1">
            <a:off x="-2041450" y="5135556"/>
            <a:ext cx="6079648" cy="3444885"/>
          </a:xfrm>
          <a:prstGeom prst="rect">
            <a:avLst/>
          </a:prstGeom>
          <a:solidFill>
            <a:srgbClr val="C00000"/>
          </a:solidFill>
          <a:ln>
            <a:noFill/>
          </a:ln>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0B79D655-4393-474E-8A8D-89BFEFF44F52}"/>
              </a:ext>
            </a:extLst>
          </p:cNvPr>
          <p:cNvSpPr/>
          <p:nvPr userDrawn="1"/>
        </p:nvSpPr>
        <p:spPr>
          <a:xfrm rot="20722713">
            <a:off x="1166827" y="5824532"/>
            <a:ext cx="12162512" cy="3382328"/>
          </a:xfrm>
          <a:prstGeom prst="rect">
            <a:avLst/>
          </a:prstGeom>
          <a:solidFill>
            <a:srgbClr val="0070C0"/>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17" name="Picture Placeholder 4">
            <a:extLst>
              <a:ext uri="{FF2B5EF4-FFF2-40B4-BE49-F238E27FC236}">
                <a16:creationId xmlns:a16="http://schemas.microsoft.com/office/drawing/2014/main" id="{784CB3D3-436F-4DC6-A162-7729F38AE14C}"/>
              </a:ext>
            </a:extLst>
          </p:cNvPr>
          <p:cNvPicPr>
            <a:picLocks noChangeAspect="1"/>
          </p:cNvPicPr>
          <p:nvPr userDrawn="1"/>
        </p:nvPicPr>
        <p:blipFill>
          <a:blip r:embed="rId2">
            <a:extLst>
              <a:ext uri="{28A0092B-C50C-407E-A947-70E740481C1C}">
                <a14:useLocalDpi xmlns:a14="http://schemas.microsoft.com/office/drawing/2010/main" val="0"/>
              </a:ext>
            </a:extLst>
          </a:blip>
          <a:srcRect t="11487" b="11487"/>
          <a:stretch>
            <a:fillRect/>
          </a:stretch>
        </p:blipFill>
        <p:spPr>
          <a:xfrm>
            <a:off x="2463800" y="1715698"/>
            <a:ext cx="7272866" cy="1508125"/>
          </a:xfrm>
          <a:prstGeom prst="rect">
            <a:avLst/>
          </a:prstGeom>
        </p:spPr>
      </p:pic>
      <p:pic>
        <p:nvPicPr>
          <p:cNvPr id="18" name="Content Placeholder 6">
            <a:extLst>
              <a:ext uri="{FF2B5EF4-FFF2-40B4-BE49-F238E27FC236}">
                <a16:creationId xmlns:a16="http://schemas.microsoft.com/office/drawing/2014/main" id="{6C993875-92AB-4351-A021-0AD93BA9E8F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78100" y="4048125"/>
            <a:ext cx="2057400" cy="914400"/>
          </a:xfrm>
          <a:prstGeom prst="rect">
            <a:avLst/>
          </a:prstGeom>
        </p:spPr>
      </p:pic>
      <p:pic>
        <p:nvPicPr>
          <p:cNvPr id="19" name="Content Placeholder 8">
            <a:extLst>
              <a:ext uri="{FF2B5EF4-FFF2-40B4-BE49-F238E27FC236}">
                <a16:creationId xmlns:a16="http://schemas.microsoft.com/office/drawing/2014/main" id="{CB0FC41F-D90E-4F62-AA47-5611EEB8176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72063" y="4048125"/>
            <a:ext cx="2057400" cy="914400"/>
          </a:xfrm>
          <a:prstGeom prst="rect">
            <a:avLst/>
          </a:prstGeom>
        </p:spPr>
      </p:pic>
      <p:pic>
        <p:nvPicPr>
          <p:cNvPr id="20" name="Content Placeholder 10">
            <a:extLst>
              <a:ext uri="{FF2B5EF4-FFF2-40B4-BE49-F238E27FC236}">
                <a16:creationId xmlns:a16="http://schemas.microsoft.com/office/drawing/2014/main" id="{53C1E0EE-12DC-44E7-9504-769FFED88C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564438" y="4048125"/>
            <a:ext cx="2057400" cy="914400"/>
          </a:xfrm>
          <a:prstGeom prst="rect">
            <a:avLst/>
          </a:prstGeom>
        </p:spPr>
      </p:pic>
    </p:spTree>
    <p:extLst>
      <p:ext uri="{BB962C8B-B14F-4D97-AF65-F5344CB8AC3E}">
        <p14:creationId xmlns:p14="http://schemas.microsoft.com/office/powerpoint/2010/main" val="12932385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and_1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374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_With_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396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56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250242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F20ACE6F-42B0-4D18-9409-7DFCFBAD39F8}"/>
              </a:ext>
            </a:extLst>
          </p:cNvPr>
          <p:cNvSpPr/>
          <p:nvPr userDrawn="1"/>
        </p:nvSpPr>
        <p:spPr>
          <a:xfrm rot="10800000" flipH="1">
            <a:off x="0" y="-75865"/>
            <a:ext cx="3608614" cy="39620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2"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2352576847"/>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27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EF1AA0-7E59-4E59-8109-153E4B15E13B}"/>
              </a:ext>
            </a:extLst>
          </p:cNvPr>
          <p:cNvSpPr/>
          <p:nvPr userDrawn="1"/>
        </p:nvSpPr>
        <p:spPr>
          <a:xfrm rot="1312893">
            <a:off x="8824943" y="4770936"/>
            <a:ext cx="3970438" cy="35906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ubtitle 2">
            <a:extLst>
              <a:ext uri="{FF2B5EF4-FFF2-40B4-BE49-F238E27FC236}">
                <a16:creationId xmlns:a16="http://schemas.microsoft.com/office/drawing/2014/main" id="{9969C64F-BC34-40FB-B880-6095EE3EC8CD}"/>
              </a:ext>
            </a:extLst>
          </p:cNvPr>
          <p:cNvSpPr txBox="1">
            <a:spLocks noChangeArrowheads="1"/>
          </p:cNvSpPr>
          <p:nvPr userDrawn="1"/>
        </p:nvSpPr>
        <p:spPr bwMode="auto">
          <a:xfrm>
            <a:off x="9730483" y="6557492"/>
            <a:ext cx="2397418" cy="2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1pPr>
            <a:lvl2pPr marL="742950" indent="-28575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2pPr>
            <a:lvl3pPr marL="11430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ts val="1000"/>
              </a:spcBef>
              <a:defRPr/>
            </a:pPr>
            <a:r>
              <a:rPr lang="en-US" altLang="en-US" sz="1200" dirty="0">
                <a:solidFill>
                  <a:schemeClr val="bg1">
                    <a:lumMod val="85000"/>
                  </a:schemeClr>
                </a:solidFill>
                <a:cs typeface="Arial" panose="020B0604020202020204" pitchFamily="34" charset="0"/>
              </a:rPr>
              <a:t>www.extentia.com  |  Confidential</a:t>
            </a:r>
          </a:p>
        </p:txBody>
      </p:sp>
      <p:sp>
        <p:nvSpPr>
          <p:cNvPr id="8"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0"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222877800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164493-E436-43C4-A36C-B7CA54CE6E64}"/>
              </a:ext>
            </a:extLst>
          </p:cNvPr>
          <p:cNvSpPr/>
          <p:nvPr userDrawn="1"/>
        </p:nvSpPr>
        <p:spPr>
          <a:xfrm rot="1969171" flipH="1">
            <a:off x="-2041450" y="4769795"/>
            <a:ext cx="6079648" cy="3444885"/>
          </a:xfrm>
          <a:prstGeom prst="rect">
            <a:avLst/>
          </a:prstGeom>
          <a:solidFill>
            <a:srgbClr val="FFC000"/>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0"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171983637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C9025D-3576-4228-94EE-06166F237B34}"/>
              </a:ext>
            </a:extLst>
          </p:cNvPr>
          <p:cNvSpPr/>
          <p:nvPr userDrawn="1"/>
        </p:nvSpPr>
        <p:spPr>
          <a:xfrm rot="2109869" flipH="1">
            <a:off x="9353459" y="-400857"/>
            <a:ext cx="6340229" cy="4930645"/>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pic>
        <p:nvPicPr>
          <p:cNvPr id="8" name="Picture 9">
            <a:extLst>
              <a:ext uri="{FF2B5EF4-FFF2-40B4-BE49-F238E27FC236}">
                <a16:creationId xmlns:a16="http://schemas.microsoft.com/office/drawing/2014/main" id="{C32F4189-8AC9-4A91-8620-E09A7C17CC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674299" y="264579"/>
            <a:ext cx="28125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363286" y="3190658"/>
            <a:ext cx="8312729" cy="914400"/>
          </a:xfrm>
          <a:prstGeom prst="rect">
            <a:avLst/>
          </a:prstGeom>
        </p:spPr>
        <p:txBody>
          <a:bodyPr/>
          <a:lstStyle>
            <a:lvl1pPr>
              <a:defRPr b="1">
                <a:latin typeface="+mn-lt"/>
              </a:defRPr>
            </a:lvl1pPr>
          </a:lstStyle>
          <a:p>
            <a:r>
              <a:rPr lang="en-US" dirty="0"/>
              <a:t>Click to add title</a:t>
            </a:r>
            <a:endParaRPr lang="en-IN" dirty="0"/>
          </a:p>
        </p:txBody>
      </p:sp>
      <p:sp>
        <p:nvSpPr>
          <p:cNvPr id="11"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363286" y="4348163"/>
            <a:ext cx="831272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61084673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609600" y="3190658"/>
            <a:ext cx="10922000" cy="914400"/>
          </a:xfrm>
          <a:prstGeom prst="rect">
            <a:avLst/>
          </a:prstGeom>
        </p:spPr>
        <p:txBody>
          <a:bodyPr/>
          <a:lstStyle>
            <a:lvl1pPr>
              <a:defRPr b="1">
                <a:latin typeface="+mn-lt"/>
              </a:defRPr>
            </a:lvl1pPr>
          </a:lstStyle>
          <a:p>
            <a:r>
              <a:rPr lang="en-US" dirty="0"/>
              <a:t>Click to add title</a:t>
            </a:r>
            <a:endParaRPr lang="en-IN" dirty="0"/>
          </a:p>
        </p:txBody>
      </p:sp>
      <p:grpSp>
        <p:nvGrpSpPr>
          <p:cNvPr id="5" name="Group 4">
            <a:extLst>
              <a:ext uri="{FF2B5EF4-FFF2-40B4-BE49-F238E27FC236}">
                <a16:creationId xmlns:a16="http://schemas.microsoft.com/office/drawing/2014/main" id="{40C1FF71-F745-43E1-8A67-942D32226F80}"/>
              </a:ext>
            </a:extLst>
          </p:cNvPr>
          <p:cNvGrpSpPr/>
          <p:nvPr/>
        </p:nvGrpSpPr>
        <p:grpSpPr>
          <a:xfrm rot="16200000">
            <a:off x="2510719" y="1084413"/>
            <a:ext cx="54864" cy="3657600"/>
            <a:chOff x="0" y="0"/>
            <a:chExt cx="182880" cy="6864650"/>
          </a:xfrm>
        </p:grpSpPr>
        <p:sp>
          <p:nvSpPr>
            <p:cNvPr id="4" name="Rectangle 3">
              <a:extLst>
                <a:ext uri="{FF2B5EF4-FFF2-40B4-BE49-F238E27FC236}">
                  <a16:creationId xmlns:a16="http://schemas.microsoft.com/office/drawing/2014/main" id="{05D367C6-DCC3-463D-8FA8-2C044B5F4413}"/>
                </a:ext>
              </a:extLst>
            </p:cNvPr>
            <p:cNvSpPr/>
            <p:nvPr userDrawn="1"/>
          </p:nvSpPr>
          <p:spPr>
            <a:xfrm>
              <a:off x="0" y="0"/>
              <a:ext cx="182880" cy="17190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2620B23-6AB7-4DAC-A93F-8CE77F776660}"/>
                </a:ext>
              </a:extLst>
            </p:cNvPr>
            <p:cNvSpPr/>
            <p:nvPr userDrawn="1"/>
          </p:nvSpPr>
          <p:spPr>
            <a:xfrm>
              <a:off x="0" y="1715193"/>
              <a:ext cx="182880" cy="17190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5ECDA93-CC6C-406E-8956-0A01CC53704D}"/>
                </a:ext>
              </a:extLst>
            </p:cNvPr>
            <p:cNvSpPr/>
            <p:nvPr userDrawn="1"/>
          </p:nvSpPr>
          <p:spPr>
            <a:xfrm>
              <a:off x="0" y="3430386"/>
              <a:ext cx="182880" cy="17190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A78702C5-2704-4D95-96BA-95EB06A4EC38}"/>
                </a:ext>
              </a:extLst>
            </p:cNvPr>
            <p:cNvSpPr/>
            <p:nvPr userDrawn="1"/>
          </p:nvSpPr>
          <p:spPr>
            <a:xfrm>
              <a:off x="0" y="5145578"/>
              <a:ext cx="182880" cy="1719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609600" y="4348163"/>
            <a:ext cx="10922000"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375978925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p:nvPr>
        </p:nvSpPr>
        <p:spPr>
          <a:xfrm>
            <a:off x="609599" y="264579"/>
            <a:ext cx="10922001" cy="914400"/>
          </a:xfrm>
          <a:prstGeom prst="rect">
            <a:avLst/>
          </a:prstGeom>
        </p:spPr>
        <p:txBody>
          <a:bodyPr/>
          <a:lstStyle>
            <a:lvl1pPr>
              <a:defRPr>
                <a:latin typeface="+mn-lt"/>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F498B1A9-A9AE-42C7-9B6D-FF87B735E0ED}"/>
              </a:ext>
            </a:extLst>
          </p:cNvPr>
          <p:cNvSpPr>
            <a:spLocks noGrp="1"/>
          </p:cNvSpPr>
          <p:nvPr>
            <p:ph idx="1"/>
          </p:nvPr>
        </p:nvSpPr>
        <p:spPr>
          <a:xfrm>
            <a:off x="609600" y="1371600"/>
            <a:ext cx="10922000" cy="479644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5" name="Group 4"/>
          <p:cNvGrpSpPr/>
          <p:nvPr userDrawn="1"/>
        </p:nvGrpSpPr>
        <p:grpSpPr>
          <a:xfrm>
            <a:off x="374" y="6467234"/>
            <a:ext cx="12191626" cy="45720"/>
            <a:chOff x="374" y="6803136"/>
            <a:chExt cx="12191626" cy="54864"/>
          </a:xfrm>
        </p:grpSpPr>
        <p:sp>
          <p:nvSpPr>
            <p:cNvPr id="4" name="Rectangle 3">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7371925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C9FF3-1CFC-4BD4-A0DA-F6C93DF50C14}"/>
              </a:ext>
            </a:extLst>
          </p:cNvPr>
          <p:cNvSpPr>
            <a:spLocks noGrp="1"/>
          </p:cNvSpPr>
          <p:nvPr>
            <p:ph sz="half" idx="1"/>
          </p:nvPr>
        </p:nvSpPr>
        <p:spPr>
          <a:xfrm>
            <a:off x="609600" y="1358366"/>
            <a:ext cx="5303520" cy="476811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id="{5AA91360-3125-4516-856A-C6904668266F}"/>
              </a:ext>
            </a:extLst>
          </p:cNvPr>
          <p:cNvSpPr>
            <a:spLocks noGrp="1"/>
          </p:cNvSpPr>
          <p:nvPr>
            <p:ph sz="half" idx="2"/>
          </p:nvPr>
        </p:nvSpPr>
        <p:spPr>
          <a:xfrm>
            <a:off x="6228080" y="1358366"/>
            <a:ext cx="5303520" cy="476811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2" name="Title 1">
            <a:extLst>
              <a:ext uri="{FF2B5EF4-FFF2-40B4-BE49-F238E27FC236}">
                <a16:creationId xmlns:a16="http://schemas.microsoft.com/office/drawing/2014/main" id="{5C0D17C3-A257-4D77-9423-1F58EE11DB6F}"/>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dirty="0"/>
          </a:p>
        </p:txBody>
      </p:sp>
      <p:grpSp>
        <p:nvGrpSpPr>
          <p:cNvPr id="9" name="Group 8"/>
          <p:cNvGrpSpPr/>
          <p:nvPr userDrawn="1"/>
        </p:nvGrpSpPr>
        <p:grpSpPr>
          <a:xfrm>
            <a:off x="374" y="6467234"/>
            <a:ext cx="12191626" cy="45720"/>
            <a:chOff x="374" y="6803136"/>
            <a:chExt cx="12191626" cy="54864"/>
          </a:xfrm>
        </p:grpSpPr>
        <p:sp>
          <p:nvSpPr>
            <p:cNvPr id="10" name="Rectangle 9">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6390411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44450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67562614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28858-525D-495F-9347-8DB3F6CE7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D05837D0-544E-4EB6-A26F-22A52F826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9" name="Picture 9">
            <a:extLst>
              <a:ext uri="{FF2B5EF4-FFF2-40B4-BE49-F238E27FC236}">
                <a16:creationId xmlns:a16="http://schemas.microsoft.com/office/drawing/2014/main" id="{C32F4189-8AC9-4A91-8620-E09A7C17CCE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tretch>
            <a:fillRect/>
          </a:stretch>
        </p:blipFill>
        <p:spPr bwMode="auto">
          <a:xfrm>
            <a:off x="11674299" y="264579"/>
            <a:ext cx="28125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9969C64F-BC34-40FB-B880-6095EE3EC8CD}"/>
              </a:ext>
            </a:extLst>
          </p:cNvPr>
          <p:cNvSpPr txBox="1">
            <a:spLocks noChangeArrowheads="1"/>
          </p:cNvSpPr>
          <p:nvPr userDrawn="1"/>
        </p:nvSpPr>
        <p:spPr bwMode="auto">
          <a:xfrm>
            <a:off x="9730483" y="6557492"/>
            <a:ext cx="2397418" cy="2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1pPr>
            <a:lvl2pPr marL="742950" indent="-28575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2pPr>
            <a:lvl3pPr marL="11430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ts val="1000"/>
              </a:spcBef>
              <a:defRPr/>
            </a:pPr>
            <a:r>
              <a:rPr lang="en-US" altLang="en-US" sz="1200" dirty="0">
                <a:solidFill>
                  <a:schemeClr val="bg1">
                    <a:lumMod val="65000"/>
                  </a:schemeClr>
                </a:solidFill>
                <a:cs typeface="Arial" panose="020B0604020202020204" pitchFamily="34" charset="0"/>
              </a:rPr>
              <a:t>www.extentia.com  |  Confidential</a:t>
            </a:r>
          </a:p>
        </p:txBody>
      </p:sp>
    </p:spTree>
    <p:extLst>
      <p:ext uri="{BB962C8B-B14F-4D97-AF65-F5344CB8AC3E}">
        <p14:creationId xmlns:p14="http://schemas.microsoft.com/office/powerpoint/2010/main" val="6475748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33" r:id="rId3"/>
    <p:sldLayoutId id="2147483734" r:id="rId4"/>
    <p:sldLayoutId id="2147483732" r:id="rId5"/>
    <p:sldLayoutId id="2147483731" r:id="rId6"/>
    <p:sldLayoutId id="2147483699" r:id="rId7"/>
    <p:sldLayoutId id="2147483700" r:id="rId8"/>
    <p:sldLayoutId id="2147483701" r:id="rId9"/>
    <p:sldLayoutId id="2147483730" r:id="rId10"/>
    <p:sldLayoutId id="2147483702" r:id="rId11"/>
    <p:sldLayoutId id="2147483703" r:id="rId12"/>
    <p:sldLayoutId id="2147483704" r:id="rId13"/>
    <p:sldLayoutId id="2147483705" r:id="rId14"/>
    <p:sldLayoutId id="2147483743" r:id="rId15"/>
    <p:sldLayoutId id="2147483745" r:id="rId16"/>
    <p:sldLayoutId id="2147483746" r:id="rId17"/>
    <p:sldLayoutId id="2147483747" r:id="rId18"/>
    <p:sldLayoutId id="2147483748" r:id="rId19"/>
    <p:sldLayoutId id="2147483749" r:id="rId20"/>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75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75000"/>
        </a:lnSpc>
        <a:spcBef>
          <a:spcPts val="12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75000"/>
        </a:lnSpc>
        <a:spcBef>
          <a:spcPts val="12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75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75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jpe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jpeg"/><Relationship Id="rId24" Type="http://schemas.openxmlformats.org/officeDocument/2006/relationships/image" Target="../media/image41.jpe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jpeg"/><Relationship Id="rId10" Type="http://schemas.openxmlformats.org/officeDocument/2006/relationships/image" Target="../media/image27.jpe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isixsigma.com/industries/software-it/defect-prevention-reducing-costs-and-enhancing-quality/"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08918" y="2180859"/>
            <a:ext cx="8323205" cy="1828897"/>
          </a:xfrm>
        </p:spPr>
        <p:txBody>
          <a:bodyPr/>
          <a:lstStyle/>
          <a:p>
            <a:r>
              <a:rPr lang="en-US" sz="4800" dirty="0"/>
              <a:t>Extentia: QA PRACTICE</a:t>
            </a:r>
          </a:p>
        </p:txBody>
      </p:sp>
      <p:sp>
        <p:nvSpPr>
          <p:cNvPr id="7" name="Text Placeholder 6"/>
          <p:cNvSpPr>
            <a:spLocks noGrp="1"/>
          </p:cNvSpPr>
          <p:nvPr>
            <p:ph type="body" sz="quarter" idx="12"/>
          </p:nvPr>
        </p:nvSpPr>
        <p:spPr/>
        <p:txBody>
          <a:bodyPr/>
          <a:lstStyle/>
          <a:p>
            <a:r>
              <a:rPr lang="en-US" sz="2800" i="1" dirty="0"/>
              <a:t>Draft 2.0 (March-21)</a:t>
            </a:r>
          </a:p>
        </p:txBody>
      </p:sp>
    </p:spTree>
    <p:extLst>
      <p:ext uri="{BB962C8B-B14F-4D97-AF65-F5344CB8AC3E}">
        <p14:creationId xmlns:p14="http://schemas.microsoft.com/office/powerpoint/2010/main" val="14332044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Point – Testing Activities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7899125"/>
              </p:ext>
            </p:extLst>
          </p:nvPr>
        </p:nvGraphicFramePr>
        <p:xfrm>
          <a:off x="869575" y="1039907"/>
          <a:ext cx="10922001" cy="5163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58738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Quality Control</a:t>
            </a:r>
            <a:endParaRPr lang="en-US" dirty="0"/>
          </a:p>
        </p:txBody>
      </p:sp>
      <p:sp>
        <p:nvSpPr>
          <p:cNvPr id="5" name="Content Placeholder 4"/>
          <p:cNvSpPr>
            <a:spLocks noGrp="1"/>
          </p:cNvSpPr>
          <p:nvPr>
            <p:ph idx="1"/>
          </p:nvPr>
        </p:nvSpPr>
        <p:spPr/>
        <p:txBody>
          <a:bodyPr/>
          <a:lstStyle/>
          <a:p>
            <a:r>
              <a:rPr lang="en-US" dirty="0"/>
              <a:t>Extentia caters to both functional and non-functional testing, through either manual or automation mode in order to achieve:</a:t>
            </a:r>
          </a:p>
          <a:p>
            <a:pPr lvl="1"/>
            <a:r>
              <a:rPr lang="en-US" dirty="0"/>
              <a:t>Test case coverage – Test cases mapped against each requirement</a:t>
            </a:r>
          </a:p>
          <a:p>
            <a:pPr lvl="1"/>
            <a:r>
              <a:rPr lang="en-US" dirty="0"/>
              <a:t>Test case quality – Test cases valid and available to execute</a:t>
            </a:r>
          </a:p>
          <a:p>
            <a:pPr lvl="1"/>
            <a:r>
              <a:rPr lang="en-US" dirty="0"/>
              <a:t>Test case execution – Number of test cases executed per resource/per day</a:t>
            </a:r>
          </a:p>
          <a:p>
            <a:pPr lvl="1"/>
            <a:r>
              <a:rPr lang="en-US" dirty="0"/>
              <a:t>Defect – Improved defect detection, reduced defect leakage</a:t>
            </a:r>
          </a:p>
          <a:p>
            <a:pPr lvl="1"/>
            <a:r>
              <a:rPr lang="en-US" dirty="0"/>
              <a:t>Defect efficiency ratio – Number of defects found/number of test cases executed</a:t>
            </a:r>
          </a:p>
          <a:p>
            <a:endParaRPr lang="en-US" dirty="0"/>
          </a:p>
        </p:txBody>
      </p:sp>
    </p:spTree>
    <p:extLst>
      <p:ext uri="{BB962C8B-B14F-4D97-AF65-F5344CB8AC3E}">
        <p14:creationId xmlns:p14="http://schemas.microsoft.com/office/powerpoint/2010/main" val="4999555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9D6D-53C6-4B73-BC4A-F8C4E0BEC1DE}"/>
              </a:ext>
            </a:extLst>
          </p:cNvPr>
          <p:cNvSpPr>
            <a:spLocks noGrp="1"/>
          </p:cNvSpPr>
          <p:nvPr>
            <p:ph type="title"/>
          </p:nvPr>
        </p:nvSpPr>
        <p:spPr/>
        <p:txBody>
          <a:bodyPr/>
          <a:lstStyle/>
          <a:p>
            <a:r>
              <a:rPr lang="en-IN"/>
              <a:t>Test Management</a:t>
            </a:r>
            <a:endParaRPr lang="en-GB" dirty="0"/>
          </a:p>
        </p:txBody>
      </p:sp>
      <p:sp>
        <p:nvSpPr>
          <p:cNvPr id="4" name="Content Placeholder 3">
            <a:extLst>
              <a:ext uri="{FF2B5EF4-FFF2-40B4-BE49-F238E27FC236}">
                <a16:creationId xmlns:a16="http://schemas.microsoft.com/office/drawing/2014/main" id="{8997E285-71A3-4969-A40A-541C50A8935C}"/>
              </a:ext>
            </a:extLst>
          </p:cNvPr>
          <p:cNvSpPr>
            <a:spLocks noGrp="1"/>
          </p:cNvSpPr>
          <p:nvPr>
            <p:ph idx="1"/>
          </p:nvPr>
        </p:nvSpPr>
        <p:spPr/>
        <p:txBody>
          <a:bodyPr/>
          <a:lstStyle/>
          <a:p>
            <a:r>
              <a:rPr lang="en-IN" dirty="0"/>
              <a:t>Tracking of Test Activities</a:t>
            </a:r>
          </a:p>
          <a:p>
            <a:pPr lvl="1"/>
            <a:r>
              <a:rPr lang="en-IN" dirty="0"/>
              <a:t>We recommend having a test management tool in place to track all testing activities </a:t>
            </a:r>
          </a:p>
          <a:p>
            <a:pPr lvl="1"/>
            <a:r>
              <a:rPr lang="en-IN" dirty="0"/>
              <a:t>Jira or Testlink (Open Source) is the preferred option</a:t>
            </a:r>
          </a:p>
          <a:p>
            <a:r>
              <a:rPr lang="en-US" altLang="en-US" dirty="0"/>
              <a:t>Bug Reporting/Tracking</a:t>
            </a:r>
          </a:p>
          <a:p>
            <a:pPr lvl="1"/>
            <a:r>
              <a:rPr lang="en-US" altLang="en-US" dirty="0"/>
              <a:t>To make sure that all the required details are there in the defect including good summary, environment description, proper steps, attachments/screenshots etc.</a:t>
            </a:r>
          </a:p>
          <a:p>
            <a:pPr lvl="1"/>
            <a:r>
              <a:rPr lang="en-US" altLang="en-US" dirty="0"/>
              <a:t>We are also familiar with managing tests in Bugzilla, Mantis, Test Track Pro, Azure DevOps etc.</a:t>
            </a:r>
          </a:p>
          <a:p>
            <a:pPr lvl="2"/>
            <a:endParaRPr lang="en-US" dirty="0"/>
          </a:p>
          <a:p>
            <a:endParaRPr lang="en-US" dirty="0"/>
          </a:p>
          <a:p>
            <a:endParaRPr lang="en-IN" dirty="0"/>
          </a:p>
        </p:txBody>
      </p:sp>
    </p:spTree>
    <p:extLst>
      <p:ext uri="{BB962C8B-B14F-4D97-AF65-F5344CB8AC3E}">
        <p14:creationId xmlns:p14="http://schemas.microsoft.com/office/powerpoint/2010/main" val="271221448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a:xfrm>
            <a:off x="609599" y="264579"/>
            <a:ext cx="10922001" cy="914400"/>
          </a:xfrm>
        </p:spPr>
        <p:txBody>
          <a:bodyPr anchor="ctr">
            <a:normAutofit/>
          </a:bodyPr>
          <a:lstStyle/>
          <a:p>
            <a:r>
              <a:rPr lang="en-US" dirty="0"/>
              <a:t>Test Deliverables</a:t>
            </a:r>
          </a:p>
        </p:txBody>
      </p:sp>
      <p:graphicFrame>
        <p:nvGraphicFramePr>
          <p:cNvPr id="5" name="Content Placeholder 4">
            <a:extLst>
              <a:ext uri="{FF2B5EF4-FFF2-40B4-BE49-F238E27FC236}">
                <a16:creationId xmlns:a16="http://schemas.microsoft.com/office/drawing/2014/main" id="{B328DB82-ECD5-4435-BBB0-6E4AF066ED97}"/>
              </a:ext>
            </a:extLst>
          </p:cNvPr>
          <p:cNvGraphicFramePr>
            <a:graphicFrameLocks noGrp="1"/>
          </p:cNvGraphicFramePr>
          <p:nvPr>
            <p:ph idx="1"/>
            <p:extLst>
              <p:ext uri="{D42A27DB-BD31-4B8C-83A1-F6EECF244321}">
                <p14:modId xmlns:p14="http://schemas.microsoft.com/office/powerpoint/2010/main" val="1763504950"/>
              </p:ext>
            </p:extLst>
          </p:nvPr>
        </p:nvGraphicFramePr>
        <p:xfrm>
          <a:off x="609600" y="1371600"/>
          <a:ext cx="10922000" cy="479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11042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7F23C8B-67D0-46CE-8394-A1B7F0704805}"/>
              </a:ext>
            </a:extLst>
          </p:cNvPr>
          <p:cNvSpPr>
            <a:spLocks noGrp="1"/>
          </p:cNvSpPr>
          <p:nvPr>
            <p:ph sz="half" idx="1"/>
          </p:nvPr>
        </p:nvSpPr>
        <p:spPr>
          <a:xfrm>
            <a:off x="609600" y="1358366"/>
            <a:ext cx="5303520" cy="4768114"/>
          </a:xfrm>
        </p:spPr>
        <p:txBody>
          <a:bodyPr>
            <a:normAutofit/>
          </a:bodyPr>
          <a:lstStyle/>
          <a:p>
            <a:pPr>
              <a:lnSpc>
                <a:spcPct val="90000"/>
              </a:lnSpc>
            </a:pPr>
            <a:r>
              <a:rPr lang="en-US" sz="2600"/>
              <a:t>Defines the overall strategy for testing software.</a:t>
            </a:r>
          </a:p>
          <a:p>
            <a:pPr>
              <a:lnSpc>
                <a:spcPct val="90000"/>
              </a:lnSpc>
            </a:pPr>
            <a:r>
              <a:rPr lang="en-US" sz="2600"/>
              <a:t>Explains level of testing  and Testing environment. </a:t>
            </a:r>
          </a:p>
          <a:p>
            <a:pPr>
              <a:lnSpc>
                <a:spcPct val="90000"/>
              </a:lnSpc>
            </a:pPr>
            <a:r>
              <a:rPr lang="en-US" sz="2600"/>
              <a:t>Imparts information on how test results will be analyzed, and which metrics will be used for the purpose. </a:t>
            </a:r>
          </a:p>
          <a:p>
            <a:pPr>
              <a:lnSpc>
                <a:spcPct val="90000"/>
              </a:lnSpc>
            </a:pPr>
            <a:r>
              <a:rPr lang="en-US" sz="2600"/>
              <a:t>Entry and Exit criteria for each phase are defined</a:t>
            </a:r>
          </a:p>
          <a:p>
            <a:pPr>
              <a:lnSpc>
                <a:spcPct val="90000"/>
              </a:lnSpc>
            </a:pPr>
            <a:r>
              <a:rPr lang="en-US" sz="2600"/>
              <a:t>Estimate of test effort</a:t>
            </a:r>
            <a:endParaRPr lang="en-IN" sz="2600"/>
          </a:p>
        </p:txBody>
      </p:sp>
      <p:sp>
        <p:nvSpPr>
          <p:cNvPr id="47" name="Title 3">
            <a:extLst>
              <a:ext uri="{FF2B5EF4-FFF2-40B4-BE49-F238E27FC236}">
                <a16:creationId xmlns:a16="http://schemas.microsoft.com/office/drawing/2014/main" id="{2CC08AC2-74F4-4336-AA13-ECE6F65680F4}"/>
              </a:ext>
            </a:extLst>
          </p:cNvPr>
          <p:cNvSpPr>
            <a:spLocks noGrp="1"/>
          </p:cNvSpPr>
          <p:nvPr>
            <p:ph type="title"/>
          </p:nvPr>
        </p:nvSpPr>
        <p:spPr>
          <a:xfrm>
            <a:off x="609600" y="264579"/>
            <a:ext cx="10922000" cy="914400"/>
          </a:xfrm>
        </p:spPr>
        <p:txBody>
          <a:bodyPr/>
          <a:lstStyle/>
          <a:p>
            <a:r>
              <a:rPr lang="en-US" dirty="0"/>
              <a:t>Test Plan</a:t>
            </a:r>
          </a:p>
        </p:txBody>
      </p:sp>
      <p:graphicFrame>
        <p:nvGraphicFramePr>
          <p:cNvPr id="38" name="Content Placeholder 5">
            <a:extLst>
              <a:ext uri="{FF2B5EF4-FFF2-40B4-BE49-F238E27FC236}">
                <a16:creationId xmlns:a16="http://schemas.microsoft.com/office/drawing/2014/main" id="{154A4EA6-E2E1-4DE8-BC09-59E468E9691D}"/>
              </a:ext>
            </a:extLst>
          </p:cNvPr>
          <p:cNvGraphicFramePr>
            <a:graphicFrameLocks noGrp="1"/>
          </p:cNvGraphicFramePr>
          <p:nvPr>
            <p:ph sz="half" idx="2"/>
            <p:extLst>
              <p:ext uri="{D42A27DB-BD31-4B8C-83A1-F6EECF244321}">
                <p14:modId xmlns:p14="http://schemas.microsoft.com/office/powerpoint/2010/main" val="1666367953"/>
              </p:ext>
            </p:extLst>
          </p:nvPr>
        </p:nvGraphicFramePr>
        <p:xfrm>
          <a:off x="6227763" y="1358900"/>
          <a:ext cx="5303837" cy="4767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316356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54C4387-6CB0-40A6-AB39-E040D1D93343}"/>
              </a:ext>
            </a:extLst>
          </p:cNvPr>
          <p:cNvGraphicFramePr>
            <a:graphicFrameLocks noGrp="1"/>
          </p:cNvGraphicFramePr>
          <p:nvPr>
            <p:ph sz="half" idx="1"/>
            <p:extLst>
              <p:ext uri="{D42A27DB-BD31-4B8C-83A1-F6EECF244321}">
                <p14:modId xmlns:p14="http://schemas.microsoft.com/office/powerpoint/2010/main" val="185233097"/>
              </p:ext>
            </p:extLst>
          </p:nvPr>
        </p:nvGraphicFramePr>
        <p:xfrm>
          <a:off x="609600" y="1358900"/>
          <a:ext cx="5303838" cy="4767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DA09A01F-91B2-4D5D-AF05-AF605EA1ECF9}"/>
              </a:ext>
            </a:extLst>
          </p:cNvPr>
          <p:cNvGraphicFramePr>
            <a:graphicFrameLocks noGrp="1"/>
          </p:cNvGraphicFramePr>
          <p:nvPr>
            <p:ph sz="half" idx="2"/>
            <p:extLst>
              <p:ext uri="{D42A27DB-BD31-4B8C-83A1-F6EECF244321}">
                <p14:modId xmlns:p14="http://schemas.microsoft.com/office/powerpoint/2010/main" val="1119128584"/>
              </p:ext>
            </p:extLst>
          </p:nvPr>
        </p:nvGraphicFramePr>
        <p:xfrm>
          <a:off x="5752097" y="1358900"/>
          <a:ext cx="5779504" cy="47672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nchor="ctr">
            <a:normAutofit/>
          </a:bodyPr>
          <a:lstStyle/>
          <a:p>
            <a:r>
              <a:rPr lang="en-US" dirty="0"/>
              <a:t>Test Scenarios and Test Cases</a:t>
            </a:r>
          </a:p>
        </p:txBody>
      </p:sp>
      <p:pic>
        <p:nvPicPr>
          <p:cNvPr id="12" name="Picture 11">
            <a:extLst>
              <a:ext uri="{FF2B5EF4-FFF2-40B4-BE49-F238E27FC236}">
                <a16:creationId xmlns:a16="http://schemas.microsoft.com/office/drawing/2014/main" id="{245567F1-099A-4E53-93CA-3BFE69E681AE}"/>
              </a:ext>
            </a:extLst>
          </p:cNvPr>
          <p:cNvPicPr>
            <a:picLocks noChangeAspect="1"/>
          </p:cNvPicPr>
          <p:nvPr/>
        </p:nvPicPr>
        <p:blipFill>
          <a:blip r:embed="rId13"/>
          <a:stretch>
            <a:fillRect/>
          </a:stretch>
        </p:blipFill>
        <p:spPr>
          <a:xfrm>
            <a:off x="799602" y="1702364"/>
            <a:ext cx="4762494" cy="4080333"/>
          </a:xfrm>
          <a:prstGeom prst="rect">
            <a:avLst/>
          </a:prstGeom>
        </p:spPr>
      </p:pic>
    </p:spTree>
    <p:extLst>
      <p:ext uri="{BB962C8B-B14F-4D97-AF65-F5344CB8AC3E}">
        <p14:creationId xmlns:p14="http://schemas.microsoft.com/office/powerpoint/2010/main" val="15988359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lstStyle/>
          <a:p>
            <a:r>
              <a:rPr lang="en-US" dirty="0"/>
              <a:t>Test Metrics/Reporting</a:t>
            </a:r>
          </a:p>
        </p:txBody>
      </p:sp>
      <p:sp>
        <p:nvSpPr>
          <p:cNvPr id="4" name="Content Placeholder 3">
            <a:extLst>
              <a:ext uri="{FF2B5EF4-FFF2-40B4-BE49-F238E27FC236}">
                <a16:creationId xmlns:a16="http://schemas.microsoft.com/office/drawing/2014/main" id="{B23DC0F1-37E2-44A3-BDC6-B1CFCA2BA8A9}"/>
              </a:ext>
            </a:extLst>
          </p:cNvPr>
          <p:cNvSpPr>
            <a:spLocks noGrp="1"/>
          </p:cNvSpPr>
          <p:nvPr>
            <p:ph idx="1"/>
          </p:nvPr>
        </p:nvSpPr>
        <p:spPr/>
        <p:txBody>
          <a:bodyPr>
            <a:normAutofit lnSpcReduction="10000"/>
          </a:bodyPr>
          <a:lstStyle/>
          <a:p>
            <a:r>
              <a:rPr lang="en-US" altLang="en-US" dirty="0"/>
              <a:t>We maintain metrics generated by Test Management tools:</a:t>
            </a:r>
          </a:p>
          <a:p>
            <a:pPr lvl="1"/>
            <a:r>
              <a:rPr lang="en-US" altLang="en-US" dirty="0"/>
              <a:t>General test plan metrics </a:t>
            </a:r>
          </a:p>
          <a:p>
            <a:pPr lvl="1"/>
            <a:r>
              <a:rPr lang="en-US" altLang="en-US" dirty="0"/>
              <a:t>Overall build status</a:t>
            </a:r>
          </a:p>
          <a:p>
            <a:pPr lvl="1"/>
            <a:r>
              <a:rPr lang="en-US" altLang="en-US" dirty="0"/>
              <a:t>Query metrics (user can form a query for e.g. build, top level test suite start time, end time etc.)</a:t>
            </a:r>
          </a:p>
          <a:p>
            <a:pPr lvl="1"/>
            <a:r>
              <a:rPr lang="en-US" altLang="en-US" dirty="0"/>
              <a:t>Failed test cases</a:t>
            </a:r>
          </a:p>
          <a:p>
            <a:pPr lvl="1"/>
            <a:r>
              <a:rPr lang="en-US" altLang="en-US" dirty="0"/>
              <a:t>Blocked test cases</a:t>
            </a:r>
          </a:p>
          <a:p>
            <a:pPr lvl="1"/>
            <a:r>
              <a:rPr lang="en-US" altLang="en-US" dirty="0"/>
              <a:t>Not run test cases  </a:t>
            </a:r>
          </a:p>
          <a:p>
            <a:pPr lvl="1"/>
            <a:r>
              <a:rPr lang="en-US" altLang="en-US" dirty="0"/>
              <a:t>Total bugs for each test case</a:t>
            </a:r>
          </a:p>
          <a:p>
            <a:pPr lvl="1"/>
            <a:r>
              <a:rPr lang="en-US" altLang="en-US" dirty="0"/>
              <a:t>Charts (pie charts etc.)</a:t>
            </a:r>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110" y="3507974"/>
            <a:ext cx="4073235" cy="2715490"/>
          </a:xfrm>
          <a:prstGeom prst="rect">
            <a:avLst/>
          </a:prstGeom>
        </p:spPr>
      </p:pic>
    </p:spTree>
    <p:extLst>
      <p:ext uri="{BB962C8B-B14F-4D97-AF65-F5344CB8AC3E}">
        <p14:creationId xmlns:p14="http://schemas.microsoft.com/office/powerpoint/2010/main" val="393859848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lstStyle/>
          <a:p>
            <a:r>
              <a:rPr lang="en-US" dirty="0"/>
              <a:t>Test Reports</a:t>
            </a:r>
          </a:p>
        </p:txBody>
      </p:sp>
      <p:sp>
        <p:nvSpPr>
          <p:cNvPr id="4" name="Content Placeholder 3">
            <a:extLst>
              <a:ext uri="{FF2B5EF4-FFF2-40B4-BE49-F238E27FC236}">
                <a16:creationId xmlns:a16="http://schemas.microsoft.com/office/drawing/2014/main" id="{B23DC0F1-37E2-44A3-BDC6-B1CFCA2BA8A9}"/>
              </a:ext>
            </a:extLst>
          </p:cNvPr>
          <p:cNvSpPr>
            <a:spLocks noGrp="1"/>
          </p:cNvSpPr>
          <p:nvPr>
            <p:ph idx="1"/>
          </p:nvPr>
        </p:nvSpPr>
        <p:spPr/>
        <p:txBody>
          <a:bodyPr>
            <a:normAutofit/>
          </a:bodyPr>
          <a:lstStyle/>
          <a:p>
            <a:r>
              <a:rPr lang="en-US" altLang="en-US" dirty="0"/>
              <a:t>Daily Test Report</a:t>
            </a:r>
          </a:p>
          <a:p>
            <a:pPr lvl="1"/>
            <a:r>
              <a:rPr lang="en-US" altLang="en-US" dirty="0"/>
              <a:t>How many test cases were planned for the day?</a:t>
            </a:r>
          </a:p>
          <a:p>
            <a:pPr lvl="1"/>
            <a:r>
              <a:rPr lang="en-US" altLang="en-US" dirty="0"/>
              <a:t>How many of them were executed?</a:t>
            </a:r>
          </a:p>
          <a:p>
            <a:pPr lvl="1"/>
            <a:r>
              <a:rPr lang="en-US" altLang="en-US" dirty="0"/>
              <a:t>How many defects have been reported by the testing team?</a:t>
            </a:r>
          </a:p>
          <a:p>
            <a:pPr lvl="1"/>
            <a:r>
              <a:rPr lang="en-US" altLang="en-US" dirty="0"/>
              <a:t>How many of the defects were critical?</a:t>
            </a:r>
          </a:p>
          <a:p>
            <a:r>
              <a:rPr lang="en-US" altLang="en-US" dirty="0"/>
              <a:t>Incident Report</a:t>
            </a:r>
          </a:p>
          <a:p>
            <a:pPr lvl="1"/>
            <a:r>
              <a:rPr lang="en-US" altLang="en-US" dirty="0"/>
              <a:t>Comparison of actual and expected results</a:t>
            </a:r>
          </a:p>
          <a:p>
            <a:pPr lvl="1"/>
            <a:r>
              <a:rPr lang="en-US" altLang="en-US" dirty="0"/>
              <a:t>What was the cause of deviation in cases where tests failed? – faulty test automation, poor test case, actual failure of software?</a:t>
            </a:r>
          </a:p>
          <a:p>
            <a:endParaRPr lang="en-IN" dirty="0"/>
          </a:p>
        </p:txBody>
      </p:sp>
    </p:spTree>
    <p:extLst>
      <p:ext uri="{BB962C8B-B14F-4D97-AF65-F5344CB8AC3E}">
        <p14:creationId xmlns:p14="http://schemas.microsoft.com/office/powerpoint/2010/main" val="308584068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E8D7-F337-47D5-88F1-64CE835978F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Tool Selection</a:t>
            </a:r>
          </a:p>
        </p:txBody>
      </p:sp>
      <p:graphicFrame>
        <p:nvGraphicFramePr>
          <p:cNvPr id="10" name="Table 9">
            <a:extLst>
              <a:ext uri="{FF2B5EF4-FFF2-40B4-BE49-F238E27FC236}">
                <a16:creationId xmlns:a16="http://schemas.microsoft.com/office/drawing/2014/main" id="{537CA2E4-AE33-4E11-8E85-87A19EA99A18}"/>
              </a:ext>
            </a:extLst>
          </p:cNvPr>
          <p:cNvGraphicFramePr>
            <a:graphicFrameLocks noGrp="1"/>
          </p:cNvGraphicFramePr>
          <p:nvPr>
            <p:extLst>
              <p:ext uri="{D42A27DB-BD31-4B8C-83A1-F6EECF244321}">
                <p14:modId xmlns:p14="http://schemas.microsoft.com/office/powerpoint/2010/main" val="3973734128"/>
              </p:ext>
            </p:extLst>
          </p:nvPr>
        </p:nvGraphicFramePr>
        <p:xfrm>
          <a:off x="609599" y="1371600"/>
          <a:ext cx="10345003" cy="3857598"/>
        </p:xfrm>
        <a:graphic>
          <a:graphicData uri="http://schemas.openxmlformats.org/drawingml/2006/table">
            <a:tbl>
              <a:tblPr>
                <a:tableStyleId>{616DA210-FB5B-4158-B5E0-FEB733F419BA}</a:tableStyleId>
              </a:tblPr>
              <a:tblGrid>
                <a:gridCol w="3541962">
                  <a:extLst>
                    <a:ext uri="{9D8B030D-6E8A-4147-A177-3AD203B41FA5}">
                      <a16:colId xmlns:a16="http://schemas.microsoft.com/office/drawing/2014/main" val="961060749"/>
                    </a:ext>
                  </a:extLst>
                </a:gridCol>
                <a:gridCol w="3389620">
                  <a:extLst>
                    <a:ext uri="{9D8B030D-6E8A-4147-A177-3AD203B41FA5}">
                      <a16:colId xmlns:a16="http://schemas.microsoft.com/office/drawing/2014/main" val="608938293"/>
                    </a:ext>
                  </a:extLst>
                </a:gridCol>
                <a:gridCol w="3413421">
                  <a:extLst>
                    <a:ext uri="{9D8B030D-6E8A-4147-A177-3AD203B41FA5}">
                      <a16:colId xmlns:a16="http://schemas.microsoft.com/office/drawing/2014/main" val="1124050399"/>
                    </a:ext>
                  </a:extLst>
                </a:gridCol>
              </a:tblGrid>
              <a:tr h="642933">
                <a:tc>
                  <a:txBody>
                    <a:bodyPr/>
                    <a:lstStyle/>
                    <a:p>
                      <a:pPr algn="ctr" fontAlgn="ctr"/>
                      <a:r>
                        <a:rPr lang="en-US" sz="2000" b="1" u="none" strike="noStrike" dirty="0">
                          <a:effectLst/>
                        </a:rPr>
                        <a:t>Quality Assurance</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2000" b="1" u="none" strike="noStrike" dirty="0">
                          <a:effectLst/>
                        </a:rPr>
                        <a:t>Quality Control</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2000" b="1" u="none" strike="noStrike" dirty="0">
                          <a:effectLst/>
                        </a:rPr>
                        <a:t>Quality Engineering</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4256538218"/>
                  </a:ext>
                </a:extLst>
              </a:tr>
              <a:tr h="642933">
                <a:tc>
                  <a:txBody>
                    <a:bodyPr/>
                    <a:lstStyle/>
                    <a:p>
                      <a:pPr algn="ctr" fontAlgn="b"/>
                      <a:r>
                        <a:rPr lang="en-US" sz="1800" u="none" strike="noStrike" dirty="0">
                          <a:effectLst/>
                        </a:rPr>
                        <a:t>Test Management</a:t>
                      </a:r>
                      <a:r>
                        <a:rPr lang="en-US" sz="1800" u="none" strike="noStrike" baseline="0" dirty="0">
                          <a:effectLst/>
                        </a:rPr>
                        <a:t> –</a:t>
                      </a:r>
                      <a:r>
                        <a:rPr lang="en-US" sz="1800" u="none" strike="noStrike" dirty="0">
                          <a:effectLst/>
                        </a:rPr>
                        <a:t> HP QC/ALM, qTest</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Functional Automation</a:t>
                      </a:r>
                      <a:r>
                        <a:rPr lang="en-US" sz="1800" u="none" strike="noStrike" baseline="0" dirty="0">
                          <a:effectLst/>
                        </a:rPr>
                        <a:t> – </a:t>
                      </a:r>
                      <a:r>
                        <a:rPr lang="en-US" sz="1800" u="none" strike="noStrike" dirty="0">
                          <a:effectLst/>
                        </a:rPr>
                        <a:t>Selenium, HP QTP/ UFT, TOSCA</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Engineering</a:t>
                      </a:r>
                      <a:r>
                        <a:rPr lang="en-US" sz="1800" u="none" strike="noStrike" baseline="0" dirty="0">
                          <a:effectLst/>
                        </a:rPr>
                        <a:t> – </a:t>
                      </a:r>
                      <a:r>
                        <a:rPr lang="en-US" sz="1800" u="none" strike="noStrike" dirty="0">
                          <a:effectLst/>
                        </a:rPr>
                        <a:t>SiteScope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74698915"/>
                  </a:ext>
                </a:extLst>
              </a:tr>
              <a:tr h="64293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Agile Project Management</a:t>
                      </a:r>
                      <a:r>
                        <a:rPr lang="en-US" sz="1800" u="none" strike="noStrike" baseline="0" dirty="0">
                          <a:effectLst/>
                        </a:rPr>
                        <a:t> – J</a:t>
                      </a:r>
                      <a:r>
                        <a:rPr lang="en-US" sz="1800" u="none" strike="noStrike" dirty="0">
                          <a:effectLst/>
                        </a:rPr>
                        <a:t>IRA, Confluence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API Testing</a:t>
                      </a:r>
                      <a:r>
                        <a:rPr lang="en-US" sz="1800" u="none" strike="noStrike" baseline="0" dirty="0">
                          <a:effectLst/>
                        </a:rPr>
                        <a:t> – </a:t>
                      </a:r>
                      <a:r>
                        <a:rPr lang="en-US" sz="1800" u="none" strike="noStrike" dirty="0">
                          <a:effectLst/>
                        </a:rPr>
                        <a:t>ReadyAPI</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Monitoring</a:t>
                      </a:r>
                      <a:r>
                        <a:rPr lang="en-US" sz="1800" u="none" strike="noStrike" baseline="0" dirty="0">
                          <a:effectLst/>
                        </a:rPr>
                        <a:t> – </a:t>
                      </a:r>
                      <a:r>
                        <a:rPr lang="en-US" sz="1800" u="none" strike="noStrike" dirty="0">
                          <a:effectLst/>
                        </a:rPr>
                        <a:t>TestRelic, Dynatrace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9185804"/>
                  </a:ext>
                </a:extLst>
              </a:tr>
              <a:tr h="642933">
                <a:tc>
                  <a:txBody>
                    <a:bodyPr/>
                    <a:lstStyle/>
                    <a:p>
                      <a:pPr algn="ctr" fontAlgn="b"/>
                      <a:r>
                        <a:rPr lang="en-US" sz="1800" u="none" strike="noStrike" dirty="0">
                          <a:effectLst/>
                        </a:rPr>
                        <a:t>Requirement Management</a:t>
                      </a:r>
                      <a:r>
                        <a:rPr lang="en-US" sz="1800" u="none" strike="noStrike" baseline="0" dirty="0">
                          <a:effectLst/>
                        </a:rPr>
                        <a:t> – </a:t>
                      </a:r>
                      <a:r>
                        <a:rPr lang="en-US" sz="1800" u="none" strike="noStrike" dirty="0">
                          <a:effectLst/>
                        </a:rPr>
                        <a:t>JAMA</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Testing</a:t>
                      </a:r>
                      <a:r>
                        <a:rPr lang="en-US" sz="1800" u="none" strike="noStrike" baseline="0" dirty="0">
                          <a:effectLst/>
                        </a:rPr>
                        <a:t> – </a:t>
                      </a:r>
                      <a:r>
                        <a:rPr lang="en-US" sz="1800" u="none" strike="noStrike" dirty="0">
                          <a:effectLst/>
                        </a:rPr>
                        <a:t>JMeter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4296985"/>
                  </a:ext>
                </a:extLst>
              </a:tr>
              <a:tr h="642933">
                <a:tc>
                  <a:txBody>
                    <a:bodyPr/>
                    <a:lstStyle/>
                    <a:p>
                      <a:pPr algn="ctr" fontAlgn="b"/>
                      <a:r>
                        <a:rPr lang="en-US" sz="1800" u="none" strike="noStrike" dirty="0">
                          <a:effectLst/>
                        </a:rPr>
                        <a:t>DevOps</a:t>
                      </a:r>
                      <a:r>
                        <a:rPr lang="en-US" sz="1800" u="none" strike="noStrike" baseline="0" dirty="0">
                          <a:effectLst/>
                        </a:rPr>
                        <a:t> –</a:t>
                      </a:r>
                      <a:r>
                        <a:rPr lang="en-US" sz="1800" u="none" strike="noStrike" dirty="0">
                          <a:effectLst/>
                        </a:rPr>
                        <a:t>TFS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Testing</a:t>
                      </a:r>
                      <a:r>
                        <a:rPr lang="en-US" sz="1800" u="none" strike="noStrike" baseline="0" dirty="0">
                          <a:effectLst/>
                        </a:rPr>
                        <a:t> – </a:t>
                      </a:r>
                      <a:r>
                        <a:rPr lang="en-US" sz="1800" u="none" strike="noStrike" dirty="0">
                          <a:effectLst/>
                        </a:rPr>
                        <a:t>LoadRunner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8262050"/>
                  </a:ext>
                </a:extLst>
              </a:tr>
              <a:tr h="642933">
                <a:tc>
                  <a:txBody>
                    <a:bodyPr/>
                    <a:lstStyle/>
                    <a:p>
                      <a:pPr algn="ctr" fontAlgn="b"/>
                      <a:r>
                        <a:rPr lang="en-US" sz="1800" u="none" strike="noStrike" dirty="0">
                          <a:effectLst/>
                        </a:rPr>
                        <a:t>DevOps</a:t>
                      </a:r>
                      <a:r>
                        <a:rPr lang="en-US" sz="1800" u="none" strike="noStrike" baseline="0" dirty="0">
                          <a:effectLst/>
                        </a:rPr>
                        <a:t> – </a:t>
                      </a:r>
                      <a:r>
                        <a:rPr lang="en-US" sz="1800" u="none" strike="noStrike" dirty="0">
                          <a:effectLst/>
                        </a:rPr>
                        <a:t>VSTS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dirty="0">
                          <a:effectLst/>
                        </a:rPr>
                        <a:t>Security Testing (VA-PT)</a:t>
                      </a:r>
                      <a:r>
                        <a:rPr lang="en-US" sz="1800" u="none" strike="noStrike" baseline="0" dirty="0">
                          <a:effectLst/>
                        </a:rPr>
                        <a:t> – </a:t>
                      </a:r>
                      <a:r>
                        <a:rPr lang="en-US" sz="1800" u="none" strike="noStrike" dirty="0">
                          <a:effectLst/>
                        </a:rPr>
                        <a:t>Burp</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0512342"/>
                  </a:ext>
                </a:extLst>
              </a:tr>
            </a:tbl>
          </a:graphicData>
        </a:graphic>
      </p:graphicFrame>
      <p:pic>
        <p:nvPicPr>
          <p:cNvPr id="1026" name="Picture 2" descr="Image result for ji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5544355"/>
            <a:ext cx="1901589" cy="824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JAMA"/>
          <p:cNvPicPr>
            <a:picLocks noChangeAspect="1" noChangeArrowheads="1"/>
          </p:cNvPicPr>
          <p:nvPr/>
        </p:nvPicPr>
        <p:blipFill rotWithShape="1">
          <a:blip r:embed="rId3">
            <a:extLst>
              <a:ext uri="{28A0092B-C50C-407E-A947-70E740481C1C}">
                <a14:useLocalDpi xmlns:a14="http://schemas.microsoft.com/office/drawing/2010/main" val="0"/>
              </a:ext>
            </a:extLst>
          </a:blip>
          <a:srcRect t="31031" b="26991"/>
          <a:stretch/>
        </p:blipFill>
        <p:spPr bwMode="auto">
          <a:xfrm>
            <a:off x="2609445" y="5421819"/>
            <a:ext cx="2438400" cy="10235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F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845" y="5229198"/>
            <a:ext cx="1468509" cy="14685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Me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354" y="5416565"/>
            <a:ext cx="1904315" cy="952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elenium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5875" y="5341110"/>
            <a:ext cx="983449" cy="10276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readyapi logo"/>
          <p:cNvPicPr>
            <a:picLocks noChangeAspect="1" noChangeArrowheads="1"/>
          </p:cNvPicPr>
          <p:nvPr/>
        </p:nvPicPr>
        <p:blipFill rotWithShape="1">
          <a:blip r:embed="rId7">
            <a:extLst>
              <a:ext uri="{28A0092B-C50C-407E-A947-70E740481C1C}">
                <a14:useLocalDpi xmlns:a14="http://schemas.microsoft.com/office/drawing/2010/main" val="0"/>
              </a:ext>
            </a:extLst>
          </a:blip>
          <a:srcRect t="32108" b="25906"/>
          <a:stretch/>
        </p:blipFill>
        <p:spPr bwMode="auto">
          <a:xfrm>
            <a:off x="9664870" y="5544355"/>
            <a:ext cx="2466975" cy="77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32914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FC43-EDDF-4937-94E8-82E696EEED2C}"/>
              </a:ext>
            </a:extLst>
          </p:cNvPr>
          <p:cNvSpPr>
            <a:spLocks noGrp="1"/>
          </p:cNvSpPr>
          <p:nvPr>
            <p:ph type="title"/>
          </p:nvPr>
        </p:nvSpPr>
        <p:spPr/>
        <p:txBody>
          <a:bodyPr/>
          <a:lstStyle/>
          <a:p>
            <a:r>
              <a:rPr lang="en-US" dirty="0"/>
              <a:t>Tools and Technology Expertise</a:t>
            </a:r>
          </a:p>
        </p:txBody>
      </p:sp>
      <p:pic>
        <p:nvPicPr>
          <p:cNvPr id="4" name="Picture 2" descr="Image result for selenium webdriver">
            <a:extLst>
              <a:ext uri="{FF2B5EF4-FFF2-40B4-BE49-F238E27FC236}">
                <a16:creationId xmlns:a16="http://schemas.microsoft.com/office/drawing/2014/main" id="{08B8DE15-1227-400A-9E60-FBC0A969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773" y="1672607"/>
            <a:ext cx="1408772" cy="969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CCDE09-E33F-42B1-AADA-10C1FAC30874}"/>
              </a:ext>
            </a:extLst>
          </p:cNvPr>
          <p:cNvPicPr>
            <a:picLocks noChangeAspect="1"/>
          </p:cNvPicPr>
          <p:nvPr/>
        </p:nvPicPr>
        <p:blipFill>
          <a:blip r:embed="rId3"/>
          <a:stretch>
            <a:fillRect/>
          </a:stretch>
        </p:blipFill>
        <p:spPr>
          <a:xfrm>
            <a:off x="1315057" y="1389848"/>
            <a:ext cx="1852289" cy="559803"/>
          </a:xfrm>
          <a:prstGeom prst="rect">
            <a:avLst/>
          </a:prstGeom>
        </p:spPr>
      </p:pic>
      <p:pic>
        <p:nvPicPr>
          <p:cNvPr id="6" name="Picture 5">
            <a:extLst>
              <a:ext uri="{FF2B5EF4-FFF2-40B4-BE49-F238E27FC236}">
                <a16:creationId xmlns:a16="http://schemas.microsoft.com/office/drawing/2014/main" id="{02AA9CA4-7606-41BB-B917-62C0CE2069F9}"/>
              </a:ext>
            </a:extLst>
          </p:cNvPr>
          <p:cNvPicPr>
            <a:picLocks noChangeAspect="1"/>
          </p:cNvPicPr>
          <p:nvPr/>
        </p:nvPicPr>
        <p:blipFill>
          <a:blip r:embed="rId4"/>
          <a:stretch>
            <a:fillRect/>
          </a:stretch>
        </p:blipFill>
        <p:spPr>
          <a:xfrm>
            <a:off x="4210640" y="2981199"/>
            <a:ext cx="2341764" cy="482781"/>
          </a:xfrm>
          <a:prstGeom prst="rect">
            <a:avLst/>
          </a:prstGeom>
        </p:spPr>
      </p:pic>
      <p:pic>
        <p:nvPicPr>
          <p:cNvPr id="7" name="Picture 6">
            <a:extLst>
              <a:ext uri="{FF2B5EF4-FFF2-40B4-BE49-F238E27FC236}">
                <a16:creationId xmlns:a16="http://schemas.microsoft.com/office/drawing/2014/main" id="{BD564387-B721-4C8B-8171-E792D5875F2B}"/>
              </a:ext>
            </a:extLst>
          </p:cNvPr>
          <p:cNvPicPr>
            <a:picLocks noChangeAspect="1"/>
          </p:cNvPicPr>
          <p:nvPr/>
        </p:nvPicPr>
        <p:blipFill>
          <a:blip r:embed="rId5"/>
          <a:stretch>
            <a:fillRect/>
          </a:stretch>
        </p:blipFill>
        <p:spPr>
          <a:xfrm>
            <a:off x="1732754" y="3023111"/>
            <a:ext cx="1756001" cy="444488"/>
          </a:xfrm>
          <a:prstGeom prst="rect">
            <a:avLst/>
          </a:prstGeom>
        </p:spPr>
      </p:pic>
      <p:pic>
        <p:nvPicPr>
          <p:cNvPr id="8" name="Picture 2" descr="Image result for postman api testing">
            <a:extLst>
              <a:ext uri="{FF2B5EF4-FFF2-40B4-BE49-F238E27FC236}">
                <a16:creationId xmlns:a16="http://schemas.microsoft.com/office/drawing/2014/main" id="{E57B9B5A-D908-4EEB-896F-724B8CAA2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8210" y="3799668"/>
            <a:ext cx="2176514" cy="8691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JMeter">
            <a:extLst>
              <a:ext uri="{FF2B5EF4-FFF2-40B4-BE49-F238E27FC236}">
                <a16:creationId xmlns:a16="http://schemas.microsoft.com/office/drawing/2014/main" id="{EE2C5742-0741-4C16-BF5B-C0CC40E91D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3938" y="3812214"/>
            <a:ext cx="1811903" cy="7358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BAAC7DEB-38C4-4C46-88F8-A4DE6972911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8463" b="29486"/>
          <a:stretch/>
        </p:blipFill>
        <p:spPr bwMode="auto">
          <a:xfrm>
            <a:off x="7859401" y="3859865"/>
            <a:ext cx="1133440" cy="4766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java icon">
            <a:extLst>
              <a:ext uri="{FF2B5EF4-FFF2-40B4-BE49-F238E27FC236}">
                <a16:creationId xmlns:a16="http://schemas.microsoft.com/office/drawing/2014/main" id="{B88C0FBD-FBD3-4D5E-8DBE-14FA416019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5" y="1358846"/>
            <a:ext cx="1651727" cy="1248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ython icon transparent">
            <a:extLst>
              <a:ext uri="{FF2B5EF4-FFF2-40B4-BE49-F238E27FC236}">
                <a16:creationId xmlns:a16="http://schemas.microsoft.com/office/drawing/2014/main" id="{A320C8D3-55F1-420E-B150-3D06EAB92C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50646" y="2727857"/>
            <a:ext cx="1285111" cy="12851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erl programming language logo">
            <a:extLst>
              <a:ext uri="{FF2B5EF4-FFF2-40B4-BE49-F238E27FC236}">
                <a16:creationId xmlns:a16="http://schemas.microsoft.com/office/drawing/2014/main" id="{09DEC160-2EEB-4C3C-862B-7ED666F53A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36649" y="1419952"/>
            <a:ext cx="2660650" cy="10642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json icon transparent">
            <a:extLst>
              <a:ext uri="{FF2B5EF4-FFF2-40B4-BE49-F238E27FC236}">
                <a16:creationId xmlns:a16="http://schemas.microsoft.com/office/drawing/2014/main" id="{C211CA84-DE3C-4586-B996-04DFB4C2864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5966" y="5167470"/>
            <a:ext cx="979348" cy="97934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0C08AF8-41B3-4597-9A92-287547078B0E}"/>
              </a:ext>
            </a:extLst>
          </p:cNvPr>
          <p:cNvSpPr txBox="1"/>
          <p:nvPr/>
        </p:nvSpPr>
        <p:spPr>
          <a:xfrm>
            <a:off x="5056716" y="5834582"/>
            <a:ext cx="933451" cy="307777"/>
          </a:xfrm>
          <a:prstGeom prst="rect">
            <a:avLst/>
          </a:prstGeom>
          <a:noFill/>
        </p:spPr>
        <p:txBody>
          <a:bodyPr wrap="square" rtlCol="0">
            <a:spAutoFit/>
          </a:bodyPr>
          <a:lstStyle/>
          <a:p>
            <a:r>
              <a:rPr lang="en-US" sz="1400" b="1" dirty="0"/>
              <a:t>RDBMS</a:t>
            </a:r>
          </a:p>
        </p:txBody>
      </p:sp>
      <p:pic>
        <p:nvPicPr>
          <p:cNvPr id="19" name="Picture 2" descr="Image result for SQL icon">
            <a:extLst>
              <a:ext uri="{FF2B5EF4-FFF2-40B4-BE49-F238E27FC236}">
                <a16:creationId xmlns:a16="http://schemas.microsoft.com/office/drawing/2014/main" id="{91C4B858-DA80-4669-AFFC-757C82769A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6539" y="471027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xml icon">
            <a:extLst>
              <a:ext uri="{FF2B5EF4-FFF2-40B4-BE49-F238E27FC236}">
                <a16:creationId xmlns:a16="http://schemas.microsoft.com/office/drawing/2014/main" id="{ABC75F79-7F7A-4F19-AF1B-0D833E5A3F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0337" y="5121363"/>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3C6F86D-2FC0-4750-B6B8-8B9E23C82F44}"/>
              </a:ext>
            </a:extLst>
          </p:cNvPr>
          <p:cNvPicPr>
            <a:picLocks noChangeAspect="1"/>
          </p:cNvPicPr>
          <p:nvPr/>
        </p:nvPicPr>
        <p:blipFill>
          <a:blip r:embed="rId15"/>
          <a:stretch>
            <a:fillRect/>
          </a:stretch>
        </p:blipFill>
        <p:spPr>
          <a:xfrm>
            <a:off x="8891286" y="4548083"/>
            <a:ext cx="666750" cy="1066800"/>
          </a:xfrm>
          <a:prstGeom prst="rect">
            <a:avLst/>
          </a:prstGeom>
        </p:spPr>
      </p:pic>
      <p:pic>
        <p:nvPicPr>
          <p:cNvPr id="14" name="Picture 13">
            <a:extLst>
              <a:ext uri="{FF2B5EF4-FFF2-40B4-BE49-F238E27FC236}">
                <a16:creationId xmlns:a16="http://schemas.microsoft.com/office/drawing/2014/main" id="{3BD9E901-0FC4-4B5F-8D13-AF8100744EF3}"/>
              </a:ext>
            </a:extLst>
          </p:cNvPr>
          <p:cNvPicPr>
            <a:picLocks noChangeAspect="1"/>
          </p:cNvPicPr>
          <p:nvPr/>
        </p:nvPicPr>
        <p:blipFill>
          <a:blip r:embed="rId16"/>
          <a:stretch>
            <a:fillRect/>
          </a:stretch>
        </p:blipFill>
        <p:spPr>
          <a:xfrm>
            <a:off x="10908062" y="4409348"/>
            <a:ext cx="733425" cy="1028700"/>
          </a:xfrm>
          <a:prstGeom prst="rect">
            <a:avLst/>
          </a:prstGeom>
        </p:spPr>
      </p:pic>
      <p:pic>
        <p:nvPicPr>
          <p:cNvPr id="15" name="Picture 14">
            <a:extLst>
              <a:ext uri="{FF2B5EF4-FFF2-40B4-BE49-F238E27FC236}">
                <a16:creationId xmlns:a16="http://schemas.microsoft.com/office/drawing/2014/main" id="{C933C52E-9947-4062-A6A6-01D637DDE3D5}"/>
              </a:ext>
            </a:extLst>
          </p:cNvPr>
          <p:cNvPicPr>
            <a:picLocks noChangeAspect="1"/>
          </p:cNvPicPr>
          <p:nvPr/>
        </p:nvPicPr>
        <p:blipFill>
          <a:blip r:embed="rId17"/>
          <a:stretch>
            <a:fillRect/>
          </a:stretch>
        </p:blipFill>
        <p:spPr>
          <a:xfrm>
            <a:off x="9805899" y="5377382"/>
            <a:ext cx="933450" cy="914400"/>
          </a:xfrm>
          <a:prstGeom prst="rect">
            <a:avLst/>
          </a:prstGeom>
        </p:spPr>
      </p:pic>
      <p:pic>
        <p:nvPicPr>
          <p:cNvPr id="16" name="Picture 8" descr="Image result for Databases icon transparent">
            <a:extLst>
              <a:ext uri="{FF2B5EF4-FFF2-40B4-BE49-F238E27FC236}">
                <a16:creationId xmlns:a16="http://schemas.microsoft.com/office/drawing/2014/main" id="{122F32A8-6111-48C6-96E0-7F2930938B6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6291" y="4949104"/>
            <a:ext cx="958433" cy="9584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Junit icon transparent">
            <a:extLst>
              <a:ext uri="{FF2B5EF4-FFF2-40B4-BE49-F238E27FC236}">
                <a16:creationId xmlns:a16="http://schemas.microsoft.com/office/drawing/2014/main" id="{EFDDA016-63CB-4671-A60F-E9183F83662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84010" y="2382354"/>
            <a:ext cx="807276" cy="8072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E4F9D08-5082-4DA9-AB3E-1DED80AA6383}"/>
              </a:ext>
            </a:extLst>
          </p:cNvPr>
          <p:cNvPicPr>
            <a:picLocks noChangeAspect="1"/>
          </p:cNvPicPr>
          <p:nvPr/>
        </p:nvPicPr>
        <p:blipFill>
          <a:blip r:embed="rId20"/>
          <a:stretch>
            <a:fillRect/>
          </a:stretch>
        </p:blipFill>
        <p:spPr>
          <a:xfrm>
            <a:off x="2734888" y="2252439"/>
            <a:ext cx="1277011" cy="356707"/>
          </a:xfrm>
          <a:prstGeom prst="rect">
            <a:avLst/>
          </a:prstGeom>
        </p:spPr>
      </p:pic>
      <p:pic>
        <p:nvPicPr>
          <p:cNvPr id="18" name="Picture 2" descr="Image result for browserstack">
            <a:extLst>
              <a:ext uri="{FF2B5EF4-FFF2-40B4-BE49-F238E27FC236}">
                <a16:creationId xmlns:a16="http://schemas.microsoft.com/office/drawing/2014/main" id="{EB43A998-A430-465A-A29E-246BDF0C1C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65422" y="5545513"/>
            <a:ext cx="1756001" cy="9233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jira icon">
            <a:extLst>
              <a:ext uri="{FF2B5EF4-FFF2-40B4-BE49-F238E27FC236}">
                <a16:creationId xmlns:a16="http://schemas.microsoft.com/office/drawing/2014/main" id="{C627CBE9-82E1-4555-B251-5D500F61516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37727" y="1093393"/>
            <a:ext cx="753559" cy="7535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Mantis bug tracker icon">
            <a:extLst>
              <a:ext uri="{FF2B5EF4-FFF2-40B4-BE49-F238E27FC236}">
                <a16:creationId xmlns:a16="http://schemas.microsoft.com/office/drawing/2014/main" id="{D8D89829-7223-4723-BD26-A1B68A8A354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8241" y="3397014"/>
            <a:ext cx="1497110" cy="6159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Testlink icon">
            <a:extLst>
              <a:ext uri="{FF2B5EF4-FFF2-40B4-BE49-F238E27FC236}">
                <a16:creationId xmlns:a16="http://schemas.microsoft.com/office/drawing/2014/main" id="{39DD3B31-22FB-4496-964D-1257051E2CB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17371" y="998832"/>
            <a:ext cx="1259640" cy="7566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enkins icon">
            <a:extLst>
              <a:ext uri="{FF2B5EF4-FFF2-40B4-BE49-F238E27FC236}">
                <a16:creationId xmlns:a16="http://schemas.microsoft.com/office/drawing/2014/main" id="{F67FC192-C3A5-46F1-B04B-4E16F670F4A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148" y="2020962"/>
            <a:ext cx="1349450" cy="13494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knife&#10;&#10;Description automatically generated">
            <a:extLst>
              <a:ext uri="{FF2B5EF4-FFF2-40B4-BE49-F238E27FC236}">
                <a16:creationId xmlns:a16="http://schemas.microsoft.com/office/drawing/2014/main" id="{10A8937B-9752-48A5-8383-92DB93281168}"/>
              </a:ext>
            </a:extLst>
          </p:cNvPr>
          <p:cNvPicPr>
            <a:picLocks noChangeAspect="1"/>
          </p:cNvPicPr>
          <p:nvPr/>
        </p:nvPicPr>
        <p:blipFill>
          <a:blip r:embed="rId26"/>
          <a:stretch>
            <a:fillRect/>
          </a:stretch>
        </p:blipFill>
        <p:spPr>
          <a:xfrm>
            <a:off x="8623983" y="3132187"/>
            <a:ext cx="1420309" cy="716439"/>
          </a:xfrm>
          <a:prstGeom prst="rect">
            <a:avLst/>
          </a:prstGeom>
        </p:spPr>
      </p:pic>
    </p:spTree>
    <p:extLst>
      <p:ext uri="{BB962C8B-B14F-4D97-AF65-F5344CB8AC3E}">
        <p14:creationId xmlns:p14="http://schemas.microsoft.com/office/powerpoint/2010/main" val="249955317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EB86-7FB7-4F09-BD4A-892CC1EBC4F3}"/>
              </a:ext>
            </a:extLst>
          </p:cNvPr>
          <p:cNvSpPr>
            <a:spLocks noGrp="1"/>
          </p:cNvSpPr>
          <p:nvPr>
            <p:ph type="title"/>
          </p:nvPr>
        </p:nvSpPr>
        <p:spPr/>
        <p:txBody>
          <a:bodyPr/>
          <a:lstStyle/>
          <a:p>
            <a:r>
              <a:rPr lang="en-US" dirty="0"/>
              <a:t>Our </a:t>
            </a:r>
            <a:r>
              <a:rPr lang="en-US" i="1" dirty="0"/>
              <a:t>Testing-as-a-Service</a:t>
            </a:r>
            <a:r>
              <a:rPr lang="en-US" dirty="0"/>
              <a:t> Offering</a:t>
            </a:r>
          </a:p>
        </p:txBody>
      </p:sp>
      <p:sp>
        <p:nvSpPr>
          <p:cNvPr id="8" name="Subtitle 2">
            <a:extLst>
              <a:ext uri="{FF2B5EF4-FFF2-40B4-BE49-F238E27FC236}">
                <a16:creationId xmlns:a16="http://schemas.microsoft.com/office/drawing/2014/main" id="{470CD418-1257-45A5-8387-4C0A1DDE8792}"/>
              </a:ext>
            </a:extLst>
          </p:cNvPr>
          <p:cNvSpPr txBox="1">
            <a:spLocks/>
          </p:cNvSpPr>
          <p:nvPr/>
        </p:nvSpPr>
        <p:spPr>
          <a:xfrm>
            <a:off x="609600" y="1371600"/>
            <a:ext cx="6386623" cy="47964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12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12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Provide end-to-end enterprise Testing as a Service (</a:t>
            </a:r>
            <a:r>
              <a:rPr lang="en-US" dirty="0" err="1"/>
              <a:t>eTaaS</a:t>
            </a:r>
            <a:r>
              <a:rPr lang="en-US" dirty="0"/>
              <a:t>) </a:t>
            </a:r>
          </a:p>
          <a:p>
            <a:r>
              <a:rPr lang="en-US" dirty="0"/>
              <a:t>Flexible engagement models to suit customer situations</a:t>
            </a:r>
          </a:p>
          <a:p>
            <a:r>
              <a:rPr lang="en-US" dirty="0"/>
              <a:t>Covers entire gamut of test activities and outcomes</a:t>
            </a:r>
          </a:p>
          <a:p>
            <a:pPr marL="0" indent="0">
              <a:buNone/>
            </a:pPr>
            <a:endParaRPr lang="en-US" dirty="0"/>
          </a:p>
        </p:txBody>
      </p:sp>
      <p:pic>
        <p:nvPicPr>
          <p:cNvPr id="10" name="Picture 6" descr="Quality Control Inspectors Illustrations, Royalty-Free Vector ...">
            <a:extLst>
              <a:ext uri="{FF2B5EF4-FFF2-40B4-BE49-F238E27FC236}">
                <a16:creationId xmlns:a16="http://schemas.microsoft.com/office/drawing/2014/main" id="{564DAFAF-0964-4EA4-86FE-D4D58C8CC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19" y="1371601"/>
            <a:ext cx="3397624" cy="33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169203"/>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47948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9B1-92F0-4C2C-BE55-C352E5F8571C}"/>
              </a:ext>
            </a:extLst>
          </p:cNvPr>
          <p:cNvSpPr>
            <a:spLocks noGrp="1"/>
          </p:cNvSpPr>
          <p:nvPr>
            <p:ph type="title"/>
          </p:nvPr>
        </p:nvSpPr>
        <p:spPr/>
        <p:txBody>
          <a:bodyPr>
            <a:normAutofit/>
          </a:bodyPr>
          <a:lstStyle/>
          <a:p>
            <a:r>
              <a:rPr lang="en-US" dirty="0"/>
              <a:t>Quality Assurance Philosophy</a:t>
            </a:r>
          </a:p>
        </p:txBody>
      </p:sp>
      <p:sp>
        <p:nvSpPr>
          <p:cNvPr id="3" name="Content Placeholder 2">
            <a:extLst>
              <a:ext uri="{FF2B5EF4-FFF2-40B4-BE49-F238E27FC236}">
                <a16:creationId xmlns:a16="http://schemas.microsoft.com/office/drawing/2014/main" id="{0C1973EF-E83F-4F75-86B1-21E74CD016DE}"/>
              </a:ext>
            </a:extLst>
          </p:cNvPr>
          <p:cNvSpPr>
            <a:spLocks noGrp="1"/>
          </p:cNvSpPr>
          <p:nvPr>
            <p:ph idx="1"/>
          </p:nvPr>
        </p:nvSpPr>
        <p:spPr>
          <a:xfrm>
            <a:off x="609601" y="1371600"/>
            <a:ext cx="6450418" cy="4796444"/>
          </a:xfrm>
        </p:spPr>
        <p:txBody>
          <a:bodyPr>
            <a:normAutofit/>
          </a:bodyPr>
          <a:lstStyle/>
          <a:p>
            <a:r>
              <a:rPr lang="en-US" dirty="0"/>
              <a:t>Ensuring high quality of delivery through:</a:t>
            </a:r>
          </a:p>
          <a:p>
            <a:pPr lvl="1"/>
            <a:r>
              <a:rPr lang="en-US" b="1" dirty="0"/>
              <a:t>“Test early, test often” </a:t>
            </a:r>
            <a:r>
              <a:rPr lang="en-US" dirty="0"/>
              <a:t>principle</a:t>
            </a:r>
          </a:p>
          <a:p>
            <a:pPr lvl="1"/>
            <a:r>
              <a:rPr lang="en-US" dirty="0"/>
              <a:t>Business-objective centric</a:t>
            </a:r>
          </a:p>
          <a:p>
            <a:pPr lvl="1"/>
            <a:r>
              <a:rPr lang="en-US" dirty="0"/>
              <a:t>Data driven</a:t>
            </a:r>
          </a:p>
          <a:p>
            <a:pPr lvl="1"/>
            <a:r>
              <a:rPr lang="en-US" dirty="0"/>
              <a:t>Addresses functional and non-functional aspects</a:t>
            </a:r>
          </a:p>
          <a:p>
            <a:pPr lvl="1"/>
            <a:r>
              <a:rPr lang="en-US" dirty="0"/>
              <a:t>Adaptive, agile and nimble to align to different engagement models</a:t>
            </a:r>
          </a:p>
          <a:p>
            <a:pPr lvl="1"/>
            <a:r>
              <a:rPr lang="en-US" b="1" dirty="0"/>
              <a:t>QA-QC-QE Approach </a:t>
            </a:r>
            <a:r>
              <a:rPr lang="en-US" dirty="0"/>
              <a:t>– Guided by PDCA (Plan-Do-Check-Act)</a:t>
            </a:r>
          </a:p>
          <a:p>
            <a:endParaRPr lang="en-US" dirty="0"/>
          </a:p>
        </p:txBody>
      </p:sp>
      <p:pic>
        <p:nvPicPr>
          <p:cNvPr id="4" name="Picture 2" descr="Chart">
            <a:extLst>
              <a:ext uri="{FF2B5EF4-FFF2-40B4-BE49-F238E27FC236}">
                <a16:creationId xmlns:a16="http://schemas.microsoft.com/office/drawing/2014/main" id="{8996CDF8-EF92-4C5A-9AE1-CADEB8004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935" y="1615734"/>
            <a:ext cx="4759842" cy="23821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FE3944-C01E-4D2F-9A8C-D640EEA20998}"/>
              </a:ext>
            </a:extLst>
          </p:cNvPr>
          <p:cNvSpPr/>
          <p:nvPr/>
        </p:nvSpPr>
        <p:spPr>
          <a:xfrm>
            <a:off x="7495603" y="4116006"/>
            <a:ext cx="4391597" cy="1169551"/>
          </a:xfrm>
          <a:prstGeom prst="rect">
            <a:avLst/>
          </a:prstGeom>
        </p:spPr>
        <p:txBody>
          <a:bodyPr wrap="square">
            <a:spAutoFit/>
          </a:bodyPr>
          <a:lstStyle/>
          <a:p>
            <a:r>
              <a:rPr lang="en-US" sz="1400" i="1" dirty="0">
                <a:solidFill>
                  <a:srgbClr val="313E48"/>
                </a:solidFill>
                <a:latin typeface="+mj-lt"/>
              </a:rPr>
              <a:t>As per the </a:t>
            </a:r>
            <a:r>
              <a:rPr lang="en-US" sz="1400" i="1" dirty="0">
                <a:solidFill>
                  <a:srgbClr val="019FE0"/>
                </a:solidFill>
                <a:latin typeface="+mj-lt"/>
                <a:hlinkClick r:id="rId3"/>
              </a:rPr>
              <a:t>Systems Sciences Institute</a:t>
            </a:r>
            <a:r>
              <a:rPr lang="en-US" sz="1400" i="1" dirty="0">
                <a:solidFill>
                  <a:srgbClr val="313E48"/>
                </a:solidFill>
                <a:latin typeface="+mj-lt"/>
              </a:rPr>
              <a:t> at IBM report:  “The cost to fix an error found after product release was four to five times as much as one uncovered during design, and up to 100 times more than one identified in the maintenance phase.”</a:t>
            </a:r>
            <a:endParaRPr lang="en-US" sz="1400" i="1" dirty="0">
              <a:latin typeface="+mj-lt"/>
            </a:endParaRPr>
          </a:p>
        </p:txBody>
      </p:sp>
    </p:spTree>
    <p:extLst>
      <p:ext uri="{BB962C8B-B14F-4D97-AF65-F5344CB8AC3E}">
        <p14:creationId xmlns:p14="http://schemas.microsoft.com/office/powerpoint/2010/main" val="346166267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9B1-92F0-4C2C-BE55-C352E5F8571C}"/>
              </a:ext>
            </a:extLst>
          </p:cNvPr>
          <p:cNvSpPr>
            <a:spLocks noGrp="1"/>
          </p:cNvSpPr>
          <p:nvPr>
            <p:ph type="title"/>
          </p:nvPr>
        </p:nvSpPr>
        <p:spPr/>
        <p:txBody>
          <a:bodyPr>
            <a:normAutofit fontScale="90000"/>
          </a:bodyPr>
          <a:lstStyle/>
          <a:p>
            <a:r>
              <a:rPr lang="en-US" dirty="0"/>
              <a:t>Quality Assurance in our Application Development</a:t>
            </a:r>
          </a:p>
        </p:txBody>
      </p:sp>
      <p:sp>
        <p:nvSpPr>
          <p:cNvPr id="3" name="Content Placeholder 2">
            <a:extLst>
              <a:ext uri="{FF2B5EF4-FFF2-40B4-BE49-F238E27FC236}">
                <a16:creationId xmlns:a16="http://schemas.microsoft.com/office/drawing/2014/main" id="{0C1973EF-E83F-4F75-86B1-21E74CD016DE}"/>
              </a:ext>
            </a:extLst>
          </p:cNvPr>
          <p:cNvSpPr>
            <a:spLocks noGrp="1"/>
          </p:cNvSpPr>
          <p:nvPr>
            <p:ph idx="1"/>
          </p:nvPr>
        </p:nvSpPr>
        <p:spPr>
          <a:xfrm>
            <a:off x="609600" y="1371600"/>
            <a:ext cx="7907079" cy="4796444"/>
          </a:xfrm>
        </p:spPr>
        <p:txBody>
          <a:bodyPr>
            <a:normAutofit lnSpcReduction="10000"/>
          </a:bodyPr>
          <a:lstStyle/>
          <a:p>
            <a:r>
              <a:rPr lang="en-US" dirty="0"/>
              <a:t>QA is a mandatory function of every application development</a:t>
            </a:r>
          </a:p>
          <a:p>
            <a:r>
              <a:rPr lang="en-US" dirty="0"/>
              <a:t>Each development project has a dedicated QA team</a:t>
            </a:r>
          </a:p>
          <a:p>
            <a:r>
              <a:rPr lang="en-US" dirty="0"/>
              <a:t>QA team has an independent reporting line</a:t>
            </a:r>
          </a:p>
          <a:p>
            <a:r>
              <a:rPr lang="en-US" dirty="0"/>
              <a:t>Established QA Center of Excellence sets standards, tools, and processes</a:t>
            </a:r>
          </a:p>
          <a:p>
            <a:r>
              <a:rPr lang="en-US" dirty="0"/>
              <a:t>Set up for innovation and continuous improvements</a:t>
            </a:r>
          </a:p>
          <a:p>
            <a:r>
              <a:rPr lang="en-US" dirty="0"/>
              <a:t>Flexible to work across waterfall or agile or hybrid models</a:t>
            </a:r>
          </a:p>
          <a:p>
            <a:endParaRPr lang="en-US" dirty="0"/>
          </a:p>
          <a:p>
            <a:endParaRPr lang="en-US" dirty="0"/>
          </a:p>
          <a:p>
            <a:endParaRPr lang="en-US" dirty="0"/>
          </a:p>
        </p:txBody>
      </p:sp>
      <p:pic>
        <p:nvPicPr>
          <p:cNvPr id="5124" name="Picture 4" descr="Quality Assurance | Hostflick No. 1 for Web Technologies | Web ...">
            <a:extLst>
              <a:ext uri="{FF2B5EF4-FFF2-40B4-BE49-F238E27FC236}">
                <a16:creationId xmlns:a16="http://schemas.microsoft.com/office/drawing/2014/main" id="{0ABEEAA1-C9F5-4BBA-82E7-0D628E9FD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956" y="2608803"/>
            <a:ext cx="3445044" cy="273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20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Lifecycle</a:t>
            </a:r>
          </a:p>
        </p:txBody>
      </p:sp>
      <p:sp>
        <p:nvSpPr>
          <p:cNvPr id="3" name="Content Placeholder 2"/>
          <p:cNvSpPr>
            <a:spLocks noGrp="1"/>
          </p:cNvSpPr>
          <p:nvPr>
            <p:ph idx="1"/>
          </p:nvPr>
        </p:nvSpPr>
        <p:spPr/>
        <p:txBody>
          <a:bodyPr>
            <a:normAutofit fontScale="92500" lnSpcReduction="20000"/>
          </a:bodyPr>
          <a:lstStyle/>
          <a:p>
            <a:r>
              <a:rPr lang="en-US" sz="3000" dirty="0"/>
              <a:t>Through Quality Assurance we take control of:</a:t>
            </a:r>
          </a:p>
          <a:p>
            <a:pPr lvl="1"/>
            <a:r>
              <a:rPr lang="en-US" sz="2600" dirty="0"/>
              <a:t>Requirement Analysis		</a:t>
            </a:r>
          </a:p>
          <a:p>
            <a:pPr lvl="1"/>
            <a:r>
              <a:rPr lang="en-US" sz="2600" dirty="0"/>
              <a:t>Test Strategy and Planning</a:t>
            </a:r>
          </a:p>
          <a:p>
            <a:pPr lvl="1"/>
            <a:r>
              <a:rPr lang="en-US" sz="2600" dirty="0"/>
              <a:t>Test Design</a:t>
            </a:r>
          </a:p>
          <a:p>
            <a:pPr lvl="1"/>
            <a:r>
              <a:rPr lang="en-US" sz="2600" dirty="0"/>
              <a:t>Test Infrastructure and Data Setup</a:t>
            </a:r>
          </a:p>
          <a:p>
            <a:pPr lvl="1"/>
            <a:r>
              <a:rPr lang="en-US" sz="2600" dirty="0"/>
              <a:t>Test Execution</a:t>
            </a:r>
          </a:p>
          <a:p>
            <a:pPr lvl="1"/>
            <a:r>
              <a:rPr lang="en-US" sz="2600" dirty="0"/>
              <a:t>Defect Management</a:t>
            </a:r>
          </a:p>
          <a:p>
            <a:pPr lvl="1"/>
            <a:r>
              <a:rPr lang="en-US" sz="2600" dirty="0"/>
              <a:t>Reporting</a:t>
            </a:r>
          </a:p>
          <a:p>
            <a:pPr lvl="1"/>
            <a:r>
              <a:rPr lang="en-US" sz="2600" dirty="0"/>
              <a:t>RCA</a:t>
            </a:r>
          </a:p>
          <a:p>
            <a:pPr lvl="1"/>
            <a:r>
              <a:rPr lang="en-US" sz="2600" dirty="0"/>
              <a:t>Lessons Learnt</a:t>
            </a:r>
          </a:p>
          <a:p>
            <a:endParaRPr lang="en-US" dirty="0"/>
          </a:p>
          <a:p>
            <a:endParaRPr lang="en-US" dirty="0"/>
          </a:p>
        </p:txBody>
      </p:sp>
      <p:pic>
        <p:nvPicPr>
          <p:cNvPr id="5" name="Picture 4" descr="A close up of a sign&#10;&#10;Description automatically generated">
            <a:extLst>
              <a:ext uri="{FF2B5EF4-FFF2-40B4-BE49-F238E27FC236}">
                <a16:creationId xmlns:a16="http://schemas.microsoft.com/office/drawing/2014/main" id="{CE02B712-9A0A-433C-B5F8-536C3E6D5082}"/>
              </a:ext>
            </a:extLst>
          </p:cNvPr>
          <p:cNvPicPr>
            <a:picLocks noChangeAspect="1"/>
          </p:cNvPicPr>
          <p:nvPr/>
        </p:nvPicPr>
        <p:blipFill>
          <a:blip r:embed="rId2"/>
          <a:stretch>
            <a:fillRect/>
          </a:stretch>
        </p:blipFill>
        <p:spPr>
          <a:xfrm>
            <a:off x="8424793" y="1976472"/>
            <a:ext cx="3342766" cy="3375458"/>
          </a:xfrm>
          <a:prstGeom prst="rect">
            <a:avLst/>
          </a:prstGeom>
        </p:spPr>
      </p:pic>
    </p:spTree>
    <p:extLst>
      <p:ext uri="{BB962C8B-B14F-4D97-AF65-F5344CB8AC3E}">
        <p14:creationId xmlns:p14="http://schemas.microsoft.com/office/powerpoint/2010/main" val="96991271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186097"/>
              </p:ext>
            </p:extLst>
          </p:nvPr>
        </p:nvGraphicFramePr>
        <p:xfrm>
          <a:off x="386619" y="1178979"/>
          <a:ext cx="11367959" cy="5139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91037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8472-5157-40C1-9F72-847CA21CD140}"/>
              </a:ext>
            </a:extLst>
          </p:cNvPr>
          <p:cNvSpPr>
            <a:spLocks noGrp="1"/>
          </p:cNvSpPr>
          <p:nvPr>
            <p:ph type="title"/>
          </p:nvPr>
        </p:nvSpPr>
        <p:spPr/>
        <p:txBody>
          <a:bodyPr/>
          <a:lstStyle/>
          <a:p>
            <a:r>
              <a:rPr lang="en-US" dirty="0"/>
              <a:t>Extentia Testing Process</a:t>
            </a:r>
          </a:p>
        </p:txBody>
      </p:sp>
      <p:sp>
        <p:nvSpPr>
          <p:cNvPr id="4" name="Content Placeholder 3">
            <a:extLst>
              <a:ext uri="{FF2B5EF4-FFF2-40B4-BE49-F238E27FC236}">
                <a16:creationId xmlns:a16="http://schemas.microsoft.com/office/drawing/2014/main" id="{1E219F93-AE7D-47DF-9181-ED78429DF57B}"/>
              </a:ext>
            </a:extLst>
          </p:cNvPr>
          <p:cNvSpPr>
            <a:spLocks noGrp="1"/>
          </p:cNvSpPr>
          <p:nvPr>
            <p:ph idx="1"/>
          </p:nvPr>
        </p:nvSpPr>
        <p:spPr/>
        <p:txBody>
          <a:bodyPr>
            <a:normAutofit fontScale="77500" lnSpcReduction="20000"/>
          </a:bodyPr>
          <a:lstStyle/>
          <a:p>
            <a:r>
              <a:rPr lang="en-US" dirty="0"/>
              <a:t>Identification of requirements to be tested during the sprint planning/project initiation phase based on the product backlog</a:t>
            </a:r>
          </a:p>
          <a:p>
            <a:r>
              <a:rPr lang="en-US" dirty="0"/>
              <a:t>Estimate and develop the testing strategy based on product specifics in line with the stories selected for the sprint</a:t>
            </a:r>
          </a:p>
          <a:p>
            <a:r>
              <a:rPr lang="en-US" dirty="0"/>
              <a:t>Determine coverage based on risk and practicality</a:t>
            </a:r>
          </a:p>
          <a:p>
            <a:r>
              <a:rPr lang="en-US" dirty="0"/>
              <a:t>Determine testing procedures – automated, manual, exploratory and non-functional</a:t>
            </a:r>
          </a:p>
          <a:p>
            <a:r>
              <a:rPr lang="en-US" dirty="0"/>
              <a:t>Design the test cases and test data based upon the functional requirement documents</a:t>
            </a:r>
          </a:p>
          <a:p>
            <a:r>
              <a:rPr lang="en-US" dirty="0"/>
              <a:t>Functional test case execution and management of test cases on the test environment set</a:t>
            </a:r>
          </a:p>
          <a:p>
            <a:r>
              <a:rPr lang="en-US" dirty="0"/>
              <a:t>Report defects on the bug tracking tool and perform regression testing for bug fixes done</a:t>
            </a:r>
          </a:p>
          <a:p>
            <a:r>
              <a:rPr lang="en-US" dirty="0"/>
              <a:t>Preparation of test completion documentation and test metrics</a:t>
            </a:r>
          </a:p>
          <a:p>
            <a:r>
              <a:rPr lang="en-US" dirty="0"/>
              <a:t>Maintenance of test cases which is a very important part of the whole process</a:t>
            </a:r>
          </a:p>
        </p:txBody>
      </p:sp>
    </p:spTree>
    <p:extLst>
      <p:ext uri="{BB962C8B-B14F-4D97-AF65-F5344CB8AC3E}">
        <p14:creationId xmlns:p14="http://schemas.microsoft.com/office/powerpoint/2010/main" val="41478260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69C4-EC57-42DA-AF73-88E80144BAB5}"/>
              </a:ext>
            </a:extLst>
          </p:cNvPr>
          <p:cNvSpPr>
            <a:spLocks noGrp="1"/>
          </p:cNvSpPr>
          <p:nvPr>
            <p:ph type="title"/>
          </p:nvPr>
        </p:nvSpPr>
        <p:spPr/>
        <p:txBody>
          <a:bodyPr/>
          <a:lstStyle/>
          <a:p>
            <a:r>
              <a:rPr lang="en-US" dirty="0"/>
              <a:t>Extentia Testing Process</a:t>
            </a:r>
          </a:p>
        </p:txBody>
      </p:sp>
      <p:graphicFrame>
        <p:nvGraphicFramePr>
          <p:cNvPr id="4" name="Content Placeholder 3">
            <a:extLst>
              <a:ext uri="{FF2B5EF4-FFF2-40B4-BE49-F238E27FC236}">
                <a16:creationId xmlns:a16="http://schemas.microsoft.com/office/drawing/2014/main" id="{C5D9B2BE-F077-4DE4-A6BB-C80BDFF190F5}"/>
              </a:ext>
            </a:extLst>
          </p:cNvPr>
          <p:cNvGraphicFramePr>
            <a:graphicFrameLocks noGrp="1"/>
          </p:cNvGraphicFramePr>
          <p:nvPr>
            <p:ph sz="quarter" idx="4294967295"/>
          </p:nvPr>
        </p:nvGraphicFramePr>
        <p:xfrm>
          <a:off x="766521" y="1094612"/>
          <a:ext cx="9945687"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CBD2D70-684C-425F-AC38-4B0D0A6A7334}"/>
              </a:ext>
            </a:extLst>
          </p:cNvPr>
          <p:cNvGraphicFramePr/>
          <p:nvPr/>
        </p:nvGraphicFramePr>
        <p:xfrm>
          <a:off x="4732180" y="4157530"/>
          <a:ext cx="6389724" cy="24358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980565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Touch Point – Communication Methodology</a:t>
            </a:r>
            <a:endParaRPr lang="en-US" dirty="0"/>
          </a:p>
        </p:txBody>
      </p:sp>
      <p:sp>
        <p:nvSpPr>
          <p:cNvPr id="3" name="Content Placeholder 2"/>
          <p:cNvSpPr>
            <a:spLocks noGrp="1"/>
          </p:cNvSpPr>
          <p:nvPr>
            <p:ph idx="1"/>
          </p:nvPr>
        </p:nvSpPr>
        <p:spPr>
          <a:xfrm>
            <a:off x="609600" y="1371600"/>
            <a:ext cx="8029074" cy="5044190"/>
          </a:xfrm>
        </p:spPr>
        <p:txBody>
          <a:bodyPr>
            <a:normAutofit fontScale="70000" lnSpcReduction="20000"/>
          </a:bodyPr>
          <a:lstStyle/>
          <a:p>
            <a:r>
              <a:rPr lang="en-US" sz="3100" dirty="0"/>
              <a:t>Customer interactions are very important, especially when working in an onshore/offshore model</a:t>
            </a:r>
          </a:p>
          <a:p>
            <a:r>
              <a:rPr lang="en-US" sz="3100" dirty="0"/>
              <a:t>Continuous level of collaboration between all parties is important – we ensure efficiency in this by:</a:t>
            </a:r>
          </a:p>
          <a:p>
            <a:pPr lvl="1"/>
            <a:r>
              <a:rPr lang="en-US" sz="2600" dirty="0"/>
              <a:t>Daily sync-up calls – Updates, set priorities, status</a:t>
            </a:r>
          </a:p>
          <a:p>
            <a:pPr lvl="1"/>
            <a:r>
              <a:rPr lang="en-US" sz="2600" dirty="0"/>
              <a:t>Weekly sync-ups – Overview about the offshore team’s achievements, next week’s plan, coming milestones and risks &amp; issues</a:t>
            </a:r>
          </a:p>
          <a:p>
            <a:pPr lvl="1"/>
            <a:r>
              <a:rPr lang="en-US" sz="2600" dirty="0"/>
              <a:t>Regular demos to be in sync with Product Owner’s expectations/feedback</a:t>
            </a:r>
          </a:p>
          <a:p>
            <a:pPr lvl="1"/>
            <a:r>
              <a:rPr lang="en-US" sz="2600" dirty="0"/>
              <a:t>Sprint retrospective meeting – Sprint assessment/ improvements</a:t>
            </a:r>
          </a:p>
          <a:p>
            <a:pPr lvl="1"/>
            <a:r>
              <a:rPr lang="en-US" sz="2600" dirty="0"/>
              <a:t>Virtual Stand-up – </a:t>
            </a:r>
          </a:p>
          <a:p>
            <a:pPr lvl="2"/>
            <a:r>
              <a:rPr lang="en-US" sz="2300" dirty="0"/>
              <a:t>#Last24 – What we did in last 24hrs  </a:t>
            </a:r>
          </a:p>
          <a:p>
            <a:pPr lvl="2"/>
            <a:r>
              <a:rPr lang="en-US" sz="2300" dirty="0"/>
              <a:t>#Next24 – What are we going to do in next 24hrs</a:t>
            </a:r>
          </a:p>
          <a:p>
            <a:r>
              <a:rPr lang="en-US" sz="3100" dirty="0"/>
              <a:t>Preferred communication channel – Jira/Wiki/Email/MS Teams/Over Call</a:t>
            </a:r>
          </a:p>
          <a:p>
            <a:pPr lvl="1"/>
            <a:endParaRPr lang="en-US" dirty="0"/>
          </a:p>
          <a:p>
            <a:pPr lvl="1"/>
            <a:endParaRPr lang="en-US" dirty="0"/>
          </a:p>
          <a:p>
            <a:pPr lvl="1"/>
            <a:endParaRPr lang="en-US" dirty="0"/>
          </a:p>
          <a:p>
            <a:endParaRPr lang="en-US" dirty="0"/>
          </a:p>
        </p:txBody>
      </p:sp>
      <p:pic>
        <p:nvPicPr>
          <p:cNvPr id="6146" name="Picture 2" descr="Communication,connection,global,humans,icons - free image fr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410" y="3801979"/>
            <a:ext cx="3479137" cy="244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26367"/>
      </p:ext>
    </p:extLst>
  </p:cSld>
  <p:clrMapOvr>
    <a:masterClrMapping/>
  </p:clrMapOvr>
  <p:transition spd="med">
    <p:fade/>
  </p:transition>
</p:sld>
</file>

<file path=ppt/theme/theme1.xml><?xml version="1.0" encoding="utf-8"?>
<a:theme xmlns:a="http://schemas.openxmlformats.org/drawingml/2006/main" name="SalesforcePPT_LayoutsTemplat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4A90"/>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tentia-PPT-Template.potx" id="{EDFAC8E4-F267-4CDC-A302-4A83E02321F8}" vid="{05B58892-01A2-4A4F-A004-0DEB061B54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a6c81b3-c899-43fe-9a9c-959748a0ac33" xsi:nil="true"/>
    <lcf76f155ced4ddcb4097134ff3c332f xmlns="8fac5b09-a665-47a0-987a-969f2558892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A3ADE9F678EA408AAB460EF9B4A222" ma:contentTypeVersion="15" ma:contentTypeDescription="Create a new document." ma:contentTypeScope="" ma:versionID="f9bd6a809abfe7de53c31a2faccfee22">
  <xsd:schema xmlns:xsd="http://www.w3.org/2001/XMLSchema" xmlns:xs="http://www.w3.org/2001/XMLSchema" xmlns:p="http://schemas.microsoft.com/office/2006/metadata/properties" xmlns:ns2="0a6c81b3-c899-43fe-9a9c-959748a0ac33" xmlns:ns3="8fac5b09-a665-47a0-987a-969f25588920" targetNamespace="http://schemas.microsoft.com/office/2006/metadata/properties" ma:root="true" ma:fieldsID="eeaa921d6a7b81dded77b22e853222f9" ns2:_="" ns3:_="">
    <xsd:import namespace="0a6c81b3-c899-43fe-9a9c-959748a0ac33"/>
    <xsd:import namespace="8fac5b09-a665-47a0-987a-969f2558892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6c81b3-c899-43fe-9a9c-959748a0ac3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16d43f1-41d3-43b5-8437-c05d87961549}" ma:internalName="TaxCatchAll" ma:showField="CatchAllData" ma:web="0a6c81b3-c899-43fe-9a9c-959748a0ac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fac5b09-a665-47a0-987a-969f2558892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a7643e86-7ad5-4e47-9d04-b72ef07d8593"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C6B364-090F-4DA0-A3C8-1E5CA787072F}">
  <ds:schemaRefs>
    <ds:schemaRef ds:uri="http://schemas.microsoft.com/office/2006/metadata/properties"/>
    <ds:schemaRef ds:uri="http://schemas.microsoft.com/office/infopath/2007/PartnerControls"/>
    <ds:schemaRef ds:uri="0a6c81b3-c899-43fe-9a9c-959748a0ac33"/>
    <ds:schemaRef ds:uri="8fac5b09-a665-47a0-987a-969f25588920"/>
  </ds:schemaRefs>
</ds:datastoreItem>
</file>

<file path=customXml/itemProps2.xml><?xml version="1.0" encoding="utf-8"?>
<ds:datastoreItem xmlns:ds="http://schemas.openxmlformats.org/officeDocument/2006/customXml" ds:itemID="{4D07DF0F-27EF-4D43-9DD5-FE04C36526EE}">
  <ds:schemaRefs>
    <ds:schemaRef ds:uri="http://schemas.microsoft.com/sharepoint/v3/contenttype/forms"/>
  </ds:schemaRefs>
</ds:datastoreItem>
</file>

<file path=customXml/itemProps3.xml><?xml version="1.0" encoding="utf-8"?>
<ds:datastoreItem xmlns:ds="http://schemas.openxmlformats.org/officeDocument/2006/customXml" ds:itemID="{48EC88DA-2675-4A50-A6C4-67E7EF03FB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6c81b3-c899-43fe-9a9c-959748a0ac33"/>
    <ds:schemaRef ds:uri="8fac5b09-a665-47a0-987a-969f25588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Extentia-PPT-Template July 2019</Template>
  <TotalTime>1490</TotalTime>
  <Words>1260</Words>
  <Application>Microsoft Office PowerPoint</Application>
  <PresentationFormat>Widescreen</PresentationFormat>
  <Paragraphs>216</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SalesforcePPT_LayoutsTemplate</vt:lpstr>
      <vt:lpstr>PowerPoint Presentation</vt:lpstr>
      <vt:lpstr>Our Testing-as-a-Service Offering</vt:lpstr>
      <vt:lpstr>Quality Assurance Philosophy</vt:lpstr>
      <vt:lpstr>Quality Assurance in our Application Development</vt:lpstr>
      <vt:lpstr>Testing Lifecycle</vt:lpstr>
      <vt:lpstr>Testing Types</vt:lpstr>
      <vt:lpstr>Extentia Testing Process</vt:lpstr>
      <vt:lpstr>Extentia Testing Process</vt:lpstr>
      <vt:lpstr>Touch Point – Communication Methodology</vt:lpstr>
      <vt:lpstr>Touch Point – Testing Activities</vt:lpstr>
      <vt:lpstr>Quality Control</vt:lpstr>
      <vt:lpstr>Test Management</vt:lpstr>
      <vt:lpstr>Test Deliverables</vt:lpstr>
      <vt:lpstr>Test Plan</vt:lpstr>
      <vt:lpstr>Test Scenarios and Test Cases</vt:lpstr>
      <vt:lpstr>Test Metrics/Reporting</vt:lpstr>
      <vt:lpstr>Test Reports</vt:lpstr>
      <vt:lpstr>Tool Selection</vt:lpstr>
      <vt:lpstr>Tools and Technology Expertise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Atit.Khadse@extentia.com</dc:creator>
  <cp:lastModifiedBy>Atit Khadse</cp:lastModifiedBy>
  <cp:revision>102</cp:revision>
  <dcterms:created xsi:type="dcterms:W3CDTF">2020-02-05T10:56:54Z</dcterms:created>
  <dcterms:modified xsi:type="dcterms:W3CDTF">2023-01-31T09:28:06Z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0x010100F5A3ADE9F678EA408AAB460EF9B4A222</vt:lpwstr>
  </property>
  <property fmtid="{D5CDD505-2E9C-101B-9397-08002B2CF9AE}" pid="3" name="MediaServiceImageTags">
    <vt:lpwstr/>
  </property>
</Properties>
</file>