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22" r:id="rId1"/>
  </p:sldMasterIdLst>
  <p:notesMasterIdLst>
    <p:notesMasterId r:id="rId21"/>
  </p:notesMasterIdLst>
  <p:sldIdLst>
    <p:sldId id="277" r:id="rId2"/>
    <p:sldId id="300" r:id="rId3"/>
    <p:sldId id="270" r:id="rId4"/>
    <p:sldId id="258" r:id="rId5"/>
    <p:sldId id="301" r:id="rId6"/>
    <p:sldId id="302" r:id="rId7"/>
    <p:sldId id="271" r:id="rId8"/>
    <p:sldId id="303" r:id="rId9"/>
    <p:sldId id="306" r:id="rId10"/>
    <p:sldId id="286" r:id="rId11"/>
    <p:sldId id="288" r:id="rId12"/>
    <p:sldId id="307" r:id="rId13"/>
    <p:sldId id="308" r:id="rId14"/>
    <p:sldId id="284" r:id="rId15"/>
    <p:sldId id="311" r:id="rId16"/>
    <p:sldId id="312" r:id="rId17"/>
    <p:sldId id="304" r:id="rId18"/>
    <p:sldId id="29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AA551-FAEC-4F4C-9708-755803DACFE3}" v="329" dt="2024-04-16T11:50:29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1047F-376A-4EF0-8CEF-61652A67389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AD8F0C-BD0B-4E0E-A1A0-9DE1E49C6A03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Project Planning</a:t>
          </a:r>
        </a:p>
      </dgm:t>
    </dgm:pt>
    <dgm:pt modelId="{EA2B22D5-086F-49F1-B858-5C1605144B36}" type="parTrans" cxnId="{8F425CBB-C965-4C6B-8E54-04B07A71F715}">
      <dgm:prSet/>
      <dgm:spPr/>
      <dgm:t>
        <a:bodyPr/>
        <a:lstStyle/>
        <a:p>
          <a:endParaRPr lang="en-IN"/>
        </a:p>
      </dgm:t>
    </dgm:pt>
    <dgm:pt modelId="{575A5082-E08C-4B77-874B-A5C15E96D803}" type="sibTrans" cxnId="{8F425CBB-C965-4C6B-8E54-04B07A71F715}">
      <dgm:prSet/>
      <dgm:spPr/>
      <dgm:t>
        <a:bodyPr/>
        <a:lstStyle/>
        <a:p>
          <a:endParaRPr lang="en-IN"/>
        </a:p>
      </dgm:t>
    </dgm:pt>
    <dgm:pt modelId="{C55E99D4-B932-4103-86F9-D4AD730CE0A7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Design and Development</a:t>
          </a:r>
        </a:p>
      </dgm:t>
    </dgm:pt>
    <dgm:pt modelId="{F99B076E-5217-4E8F-A090-24D1AD1BD7F6}" type="parTrans" cxnId="{89DD3881-9606-46CF-8460-843ACB50BE79}">
      <dgm:prSet/>
      <dgm:spPr/>
      <dgm:t>
        <a:bodyPr/>
        <a:lstStyle/>
        <a:p>
          <a:endParaRPr lang="en-IN"/>
        </a:p>
      </dgm:t>
    </dgm:pt>
    <dgm:pt modelId="{BCEAEAFF-94C7-439B-B34A-8CDB1E822AE7}" type="sibTrans" cxnId="{89DD3881-9606-46CF-8460-843ACB50BE79}">
      <dgm:prSet/>
      <dgm:spPr/>
      <dgm:t>
        <a:bodyPr/>
        <a:lstStyle/>
        <a:p>
          <a:endParaRPr lang="en-IN"/>
        </a:p>
      </dgm:t>
    </dgm:pt>
    <dgm:pt modelId="{46982D43-4320-485F-B4E0-6D12CB522D9A}">
      <dgm:prSet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Testing and Quality Assurance</a:t>
          </a:r>
        </a:p>
      </dgm:t>
    </dgm:pt>
    <dgm:pt modelId="{09A98871-21E1-4CC9-B071-55C20C738228}" type="parTrans" cxnId="{69335F0A-C5C7-4E41-8176-CDCDEDF88C60}">
      <dgm:prSet/>
      <dgm:spPr/>
      <dgm:t>
        <a:bodyPr/>
        <a:lstStyle/>
        <a:p>
          <a:endParaRPr lang="en-IN"/>
        </a:p>
      </dgm:t>
    </dgm:pt>
    <dgm:pt modelId="{7FA15A64-DC9A-483D-B2AE-CA5DF9F7841E}" type="sibTrans" cxnId="{69335F0A-C5C7-4E41-8176-CDCDEDF88C60}">
      <dgm:prSet/>
      <dgm:spPr/>
      <dgm:t>
        <a:bodyPr/>
        <a:lstStyle/>
        <a:p>
          <a:endParaRPr lang="en-IN"/>
        </a:p>
      </dgm:t>
    </dgm:pt>
    <dgm:pt modelId="{5F026B37-9EF7-4E5C-AF1A-AFB50E16DCAC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Data Collection</a:t>
          </a:r>
        </a:p>
      </dgm:t>
    </dgm:pt>
    <dgm:pt modelId="{153D6792-ECB8-4E45-A40B-FA623A620BB9}" type="parTrans" cxnId="{4FB68FC9-EBC9-41E5-91BC-8ADB54E2A282}">
      <dgm:prSet/>
      <dgm:spPr/>
    </dgm:pt>
    <dgm:pt modelId="{E9DE2F5E-3562-4605-BFEC-29A614A874E8}" type="sibTrans" cxnId="{4FB68FC9-EBC9-41E5-91BC-8ADB54E2A282}">
      <dgm:prSet/>
      <dgm:spPr/>
    </dgm:pt>
    <dgm:pt modelId="{0094D6FC-E390-46E4-8F30-11758EF1A5CA}" type="pres">
      <dgm:prSet presAssocID="{89B1047F-376A-4EF0-8CEF-61652A6738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99E693-E182-4822-9C48-C4455B6CD3D7}" type="pres">
      <dgm:prSet presAssocID="{0EAD8F0C-BD0B-4E0E-A1A0-9DE1E49C6A03}" presName="hierRoot1" presStyleCnt="0"/>
      <dgm:spPr/>
    </dgm:pt>
    <dgm:pt modelId="{2DC506A7-7E29-420A-8E66-95EED97808B4}" type="pres">
      <dgm:prSet presAssocID="{0EAD8F0C-BD0B-4E0E-A1A0-9DE1E49C6A03}" presName="composite" presStyleCnt="0"/>
      <dgm:spPr/>
    </dgm:pt>
    <dgm:pt modelId="{62A50A5B-272B-4A7A-95AD-7567DC52DA60}" type="pres">
      <dgm:prSet presAssocID="{0EAD8F0C-BD0B-4E0E-A1A0-9DE1E49C6A03}" presName="background" presStyleLbl="node0" presStyleIdx="0" presStyleCnt="4"/>
      <dgm:spPr/>
    </dgm:pt>
    <dgm:pt modelId="{44BA418B-8C42-4EAE-8B00-FDE974D61885}" type="pres">
      <dgm:prSet presAssocID="{0EAD8F0C-BD0B-4E0E-A1A0-9DE1E49C6A03}" presName="text" presStyleLbl="fgAcc0" presStyleIdx="0" presStyleCnt="4">
        <dgm:presLayoutVars>
          <dgm:chPref val="3"/>
        </dgm:presLayoutVars>
      </dgm:prSet>
      <dgm:spPr/>
    </dgm:pt>
    <dgm:pt modelId="{6CEA8714-4D64-43E5-9690-1A54A4824430}" type="pres">
      <dgm:prSet presAssocID="{0EAD8F0C-BD0B-4E0E-A1A0-9DE1E49C6A03}" presName="hierChild2" presStyleCnt="0"/>
      <dgm:spPr/>
    </dgm:pt>
    <dgm:pt modelId="{EB5B1CB9-C643-4256-94D2-694A7146046E}" type="pres">
      <dgm:prSet presAssocID="{5F026B37-9EF7-4E5C-AF1A-AFB50E16DCAC}" presName="hierRoot1" presStyleCnt="0"/>
      <dgm:spPr/>
    </dgm:pt>
    <dgm:pt modelId="{87EB3B72-A5AE-494A-9B2D-CE58582B80C9}" type="pres">
      <dgm:prSet presAssocID="{5F026B37-9EF7-4E5C-AF1A-AFB50E16DCAC}" presName="composite" presStyleCnt="0"/>
      <dgm:spPr/>
    </dgm:pt>
    <dgm:pt modelId="{6E76842D-1DA9-4BB8-886E-7C7E7C1A1D10}" type="pres">
      <dgm:prSet presAssocID="{5F026B37-9EF7-4E5C-AF1A-AFB50E16DCAC}" presName="background" presStyleLbl="node0" presStyleIdx="1" presStyleCnt="4"/>
      <dgm:spPr/>
    </dgm:pt>
    <dgm:pt modelId="{24B5B23C-B87A-4909-9E1F-08420A0A5177}" type="pres">
      <dgm:prSet presAssocID="{5F026B37-9EF7-4E5C-AF1A-AFB50E16DCAC}" presName="text" presStyleLbl="fgAcc0" presStyleIdx="1" presStyleCnt="4">
        <dgm:presLayoutVars>
          <dgm:chPref val="3"/>
        </dgm:presLayoutVars>
      </dgm:prSet>
      <dgm:spPr/>
    </dgm:pt>
    <dgm:pt modelId="{89EA881C-2F3F-448A-B897-44D9F66FF272}" type="pres">
      <dgm:prSet presAssocID="{5F026B37-9EF7-4E5C-AF1A-AFB50E16DCAC}" presName="hierChild2" presStyleCnt="0"/>
      <dgm:spPr/>
    </dgm:pt>
    <dgm:pt modelId="{A897F67C-3B4D-422D-BC7C-808F9C96F538}" type="pres">
      <dgm:prSet presAssocID="{C55E99D4-B932-4103-86F9-D4AD730CE0A7}" presName="hierRoot1" presStyleCnt="0"/>
      <dgm:spPr/>
    </dgm:pt>
    <dgm:pt modelId="{D9FBD1D3-F928-4A23-89F6-8497256E8F0E}" type="pres">
      <dgm:prSet presAssocID="{C55E99D4-B932-4103-86F9-D4AD730CE0A7}" presName="composite" presStyleCnt="0"/>
      <dgm:spPr/>
    </dgm:pt>
    <dgm:pt modelId="{6679886E-6144-4BE5-856A-E250A9503659}" type="pres">
      <dgm:prSet presAssocID="{C55E99D4-B932-4103-86F9-D4AD730CE0A7}" presName="background" presStyleLbl="node0" presStyleIdx="2" presStyleCnt="4"/>
      <dgm:spPr/>
    </dgm:pt>
    <dgm:pt modelId="{B5A8B860-C5B2-47D6-8A28-D78F6AB9EEE4}" type="pres">
      <dgm:prSet presAssocID="{C55E99D4-B932-4103-86F9-D4AD730CE0A7}" presName="text" presStyleLbl="fgAcc0" presStyleIdx="2" presStyleCnt="4">
        <dgm:presLayoutVars>
          <dgm:chPref val="3"/>
        </dgm:presLayoutVars>
      </dgm:prSet>
      <dgm:spPr/>
    </dgm:pt>
    <dgm:pt modelId="{29C6B4B3-E0BD-4937-AD94-CC8A28CA2737}" type="pres">
      <dgm:prSet presAssocID="{C55E99D4-B932-4103-86F9-D4AD730CE0A7}" presName="hierChild2" presStyleCnt="0"/>
      <dgm:spPr/>
    </dgm:pt>
    <dgm:pt modelId="{FCE20F92-D594-4695-8A9E-C68F3A287221}" type="pres">
      <dgm:prSet presAssocID="{46982D43-4320-485F-B4E0-6D12CB522D9A}" presName="hierRoot1" presStyleCnt="0"/>
      <dgm:spPr/>
    </dgm:pt>
    <dgm:pt modelId="{40EC653E-11A7-4C74-90BA-E3EA964704B9}" type="pres">
      <dgm:prSet presAssocID="{46982D43-4320-485F-B4E0-6D12CB522D9A}" presName="composite" presStyleCnt="0"/>
      <dgm:spPr/>
    </dgm:pt>
    <dgm:pt modelId="{6136F18C-6F25-45B1-9A7F-13ADDBF883CE}" type="pres">
      <dgm:prSet presAssocID="{46982D43-4320-485F-B4E0-6D12CB522D9A}" presName="background" presStyleLbl="node0" presStyleIdx="3" presStyleCnt="4"/>
      <dgm:spPr/>
    </dgm:pt>
    <dgm:pt modelId="{30085C50-49BC-4ED2-AD98-701EDE39F285}" type="pres">
      <dgm:prSet presAssocID="{46982D43-4320-485F-B4E0-6D12CB522D9A}" presName="text" presStyleLbl="fgAcc0" presStyleIdx="3" presStyleCnt="4">
        <dgm:presLayoutVars>
          <dgm:chPref val="3"/>
        </dgm:presLayoutVars>
      </dgm:prSet>
      <dgm:spPr/>
    </dgm:pt>
    <dgm:pt modelId="{68E72953-3146-48C4-BA5A-A2CB6969B755}" type="pres">
      <dgm:prSet presAssocID="{46982D43-4320-485F-B4E0-6D12CB522D9A}" presName="hierChild2" presStyleCnt="0"/>
      <dgm:spPr/>
    </dgm:pt>
  </dgm:ptLst>
  <dgm:cxnLst>
    <dgm:cxn modelId="{69335F0A-C5C7-4E41-8176-CDCDEDF88C60}" srcId="{89B1047F-376A-4EF0-8CEF-61652A67389D}" destId="{46982D43-4320-485F-B4E0-6D12CB522D9A}" srcOrd="3" destOrd="0" parTransId="{09A98871-21E1-4CC9-B071-55C20C738228}" sibTransId="{7FA15A64-DC9A-483D-B2AE-CA5DF9F7841E}"/>
    <dgm:cxn modelId="{6EB4841F-AF22-4A75-9590-1F5632D78191}" type="presOf" srcId="{46982D43-4320-485F-B4E0-6D12CB522D9A}" destId="{30085C50-49BC-4ED2-AD98-701EDE39F285}" srcOrd="0" destOrd="0" presId="urn:microsoft.com/office/officeart/2005/8/layout/hierarchy1"/>
    <dgm:cxn modelId="{E820D82E-5E9E-473F-AE10-000EA5D20FDC}" type="presOf" srcId="{89B1047F-376A-4EF0-8CEF-61652A67389D}" destId="{0094D6FC-E390-46E4-8F30-11758EF1A5CA}" srcOrd="0" destOrd="0" presId="urn:microsoft.com/office/officeart/2005/8/layout/hierarchy1"/>
    <dgm:cxn modelId="{3F06EA4F-2EAA-4E99-BC15-7FBBE52A5752}" type="presOf" srcId="{0EAD8F0C-BD0B-4E0E-A1A0-9DE1E49C6A03}" destId="{44BA418B-8C42-4EAE-8B00-FDE974D61885}" srcOrd="0" destOrd="0" presId="urn:microsoft.com/office/officeart/2005/8/layout/hierarchy1"/>
    <dgm:cxn modelId="{89DD3881-9606-46CF-8460-843ACB50BE79}" srcId="{89B1047F-376A-4EF0-8CEF-61652A67389D}" destId="{C55E99D4-B932-4103-86F9-D4AD730CE0A7}" srcOrd="2" destOrd="0" parTransId="{F99B076E-5217-4E8F-A090-24D1AD1BD7F6}" sibTransId="{BCEAEAFF-94C7-439B-B34A-8CDB1E822AE7}"/>
    <dgm:cxn modelId="{F2AE72AD-D584-4C00-84A5-BF577BF4E6B8}" type="presOf" srcId="{C55E99D4-B932-4103-86F9-D4AD730CE0A7}" destId="{B5A8B860-C5B2-47D6-8A28-D78F6AB9EEE4}" srcOrd="0" destOrd="0" presId="urn:microsoft.com/office/officeart/2005/8/layout/hierarchy1"/>
    <dgm:cxn modelId="{B9CA69AE-1E3D-4E10-B0A1-1E0476066EAA}" type="presOf" srcId="{5F026B37-9EF7-4E5C-AF1A-AFB50E16DCAC}" destId="{24B5B23C-B87A-4909-9E1F-08420A0A5177}" srcOrd="0" destOrd="0" presId="urn:microsoft.com/office/officeart/2005/8/layout/hierarchy1"/>
    <dgm:cxn modelId="{8F425CBB-C965-4C6B-8E54-04B07A71F715}" srcId="{89B1047F-376A-4EF0-8CEF-61652A67389D}" destId="{0EAD8F0C-BD0B-4E0E-A1A0-9DE1E49C6A03}" srcOrd="0" destOrd="0" parTransId="{EA2B22D5-086F-49F1-B858-5C1605144B36}" sibTransId="{575A5082-E08C-4B77-874B-A5C15E96D803}"/>
    <dgm:cxn modelId="{4FB68FC9-EBC9-41E5-91BC-8ADB54E2A282}" srcId="{89B1047F-376A-4EF0-8CEF-61652A67389D}" destId="{5F026B37-9EF7-4E5C-AF1A-AFB50E16DCAC}" srcOrd="1" destOrd="0" parTransId="{153D6792-ECB8-4E45-A40B-FA623A620BB9}" sibTransId="{E9DE2F5E-3562-4605-BFEC-29A614A874E8}"/>
    <dgm:cxn modelId="{094AC81C-D8EF-4F0C-9DA8-91F546C1871C}" type="presParOf" srcId="{0094D6FC-E390-46E4-8F30-11758EF1A5CA}" destId="{EF99E693-E182-4822-9C48-C4455B6CD3D7}" srcOrd="0" destOrd="0" presId="urn:microsoft.com/office/officeart/2005/8/layout/hierarchy1"/>
    <dgm:cxn modelId="{49C9F62E-2AFE-4509-B266-961387F06116}" type="presParOf" srcId="{EF99E693-E182-4822-9C48-C4455B6CD3D7}" destId="{2DC506A7-7E29-420A-8E66-95EED97808B4}" srcOrd="0" destOrd="0" presId="urn:microsoft.com/office/officeart/2005/8/layout/hierarchy1"/>
    <dgm:cxn modelId="{A64112FE-1B6D-474B-96E6-F8A722408DB5}" type="presParOf" srcId="{2DC506A7-7E29-420A-8E66-95EED97808B4}" destId="{62A50A5B-272B-4A7A-95AD-7567DC52DA60}" srcOrd="0" destOrd="0" presId="urn:microsoft.com/office/officeart/2005/8/layout/hierarchy1"/>
    <dgm:cxn modelId="{EBFE2C51-88CC-4265-96EB-B86E7CE223A4}" type="presParOf" srcId="{2DC506A7-7E29-420A-8E66-95EED97808B4}" destId="{44BA418B-8C42-4EAE-8B00-FDE974D61885}" srcOrd="1" destOrd="0" presId="urn:microsoft.com/office/officeart/2005/8/layout/hierarchy1"/>
    <dgm:cxn modelId="{86A25C58-5715-4514-9343-71EB2823D864}" type="presParOf" srcId="{EF99E693-E182-4822-9C48-C4455B6CD3D7}" destId="{6CEA8714-4D64-43E5-9690-1A54A4824430}" srcOrd="1" destOrd="0" presId="urn:microsoft.com/office/officeart/2005/8/layout/hierarchy1"/>
    <dgm:cxn modelId="{5E8CE622-EC9F-4E4C-8BCF-2979D3752A8C}" type="presParOf" srcId="{0094D6FC-E390-46E4-8F30-11758EF1A5CA}" destId="{EB5B1CB9-C643-4256-94D2-694A7146046E}" srcOrd="1" destOrd="0" presId="urn:microsoft.com/office/officeart/2005/8/layout/hierarchy1"/>
    <dgm:cxn modelId="{237D6004-017A-448C-A609-B8952C8FB6F0}" type="presParOf" srcId="{EB5B1CB9-C643-4256-94D2-694A7146046E}" destId="{87EB3B72-A5AE-494A-9B2D-CE58582B80C9}" srcOrd="0" destOrd="0" presId="urn:microsoft.com/office/officeart/2005/8/layout/hierarchy1"/>
    <dgm:cxn modelId="{74DF48C2-57C2-47AD-98D8-6C8758223E7A}" type="presParOf" srcId="{87EB3B72-A5AE-494A-9B2D-CE58582B80C9}" destId="{6E76842D-1DA9-4BB8-886E-7C7E7C1A1D10}" srcOrd="0" destOrd="0" presId="urn:microsoft.com/office/officeart/2005/8/layout/hierarchy1"/>
    <dgm:cxn modelId="{B95B55AE-4AC2-48BC-AF25-B5C82DC39A2D}" type="presParOf" srcId="{87EB3B72-A5AE-494A-9B2D-CE58582B80C9}" destId="{24B5B23C-B87A-4909-9E1F-08420A0A5177}" srcOrd="1" destOrd="0" presId="urn:microsoft.com/office/officeart/2005/8/layout/hierarchy1"/>
    <dgm:cxn modelId="{A34ABB83-F2BC-460F-BEA7-EE2D04A3DB73}" type="presParOf" srcId="{EB5B1CB9-C643-4256-94D2-694A7146046E}" destId="{89EA881C-2F3F-448A-B897-44D9F66FF272}" srcOrd="1" destOrd="0" presId="urn:microsoft.com/office/officeart/2005/8/layout/hierarchy1"/>
    <dgm:cxn modelId="{77A92051-3124-46AB-9601-866EDD355800}" type="presParOf" srcId="{0094D6FC-E390-46E4-8F30-11758EF1A5CA}" destId="{A897F67C-3B4D-422D-BC7C-808F9C96F538}" srcOrd="2" destOrd="0" presId="urn:microsoft.com/office/officeart/2005/8/layout/hierarchy1"/>
    <dgm:cxn modelId="{53A3CC9A-CBF1-4486-9184-4518A731AA06}" type="presParOf" srcId="{A897F67C-3B4D-422D-BC7C-808F9C96F538}" destId="{D9FBD1D3-F928-4A23-89F6-8497256E8F0E}" srcOrd="0" destOrd="0" presId="urn:microsoft.com/office/officeart/2005/8/layout/hierarchy1"/>
    <dgm:cxn modelId="{39680F25-5960-491A-B96A-93A22EF0C03C}" type="presParOf" srcId="{D9FBD1D3-F928-4A23-89F6-8497256E8F0E}" destId="{6679886E-6144-4BE5-856A-E250A9503659}" srcOrd="0" destOrd="0" presId="urn:microsoft.com/office/officeart/2005/8/layout/hierarchy1"/>
    <dgm:cxn modelId="{F95281F3-4A03-454A-B341-D1F71598046F}" type="presParOf" srcId="{D9FBD1D3-F928-4A23-89F6-8497256E8F0E}" destId="{B5A8B860-C5B2-47D6-8A28-D78F6AB9EEE4}" srcOrd="1" destOrd="0" presId="urn:microsoft.com/office/officeart/2005/8/layout/hierarchy1"/>
    <dgm:cxn modelId="{F8B0D3AA-E777-4543-9E68-0F5431084431}" type="presParOf" srcId="{A897F67C-3B4D-422D-BC7C-808F9C96F538}" destId="{29C6B4B3-E0BD-4937-AD94-CC8A28CA2737}" srcOrd="1" destOrd="0" presId="urn:microsoft.com/office/officeart/2005/8/layout/hierarchy1"/>
    <dgm:cxn modelId="{E3DC09A2-4312-4E6C-9E00-3812CA98B48F}" type="presParOf" srcId="{0094D6FC-E390-46E4-8F30-11758EF1A5CA}" destId="{FCE20F92-D594-4695-8A9E-C68F3A287221}" srcOrd="3" destOrd="0" presId="urn:microsoft.com/office/officeart/2005/8/layout/hierarchy1"/>
    <dgm:cxn modelId="{55E89BEF-3AA1-4D0C-BBAD-3B1BEB02C76C}" type="presParOf" srcId="{FCE20F92-D594-4695-8A9E-C68F3A287221}" destId="{40EC653E-11A7-4C74-90BA-E3EA964704B9}" srcOrd="0" destOrd="0" presId="urn:microsoft.com/office/officeart/2005/8/layout/hierarchy1"/>
    <dgm:cxn modelId="{29D129F1-B8D7-4E50-BE86-81174B79B27F}" type="presParOf" srcId="{40EC653E-11A7-4C74-90BA-E3EA964704B9}" destId="{6136F18C-6F25-45B1-9A7F-13ADDBF883CE}" srcOrd="0" destOrd="0" presId="urn:microsoft.com/office/officeart/2005/8/layout/hierarchy1"/>
    <dgm:cxn modelId="{A65E2C25-771D-4200-AFC6-DB7D284D87E5}" type="presParOf" srcId="{40EC653E-11A7-4C74-90BA-E3EA964704B9}" destId="{30085C50-49BC-4ED2-AD98-701EDE39F285}" srcOrd="1" destOrd="0" presId="urn:microsoft.com/office/officeart/2005/8/layout/hierarchy1"/>
    <dgm:cxn modelId="{4B9AB564-DCC4-4CB9-B3DD-0F4664A2EB36}" type="presParOf" srcId="{FCE20F92-D594-4695-8A9E-C68F3A287221}" destId="{68E72953-3146-48C4-BA5A-A2CB6969B7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2006E-4DCC-470F-8E4A-022E62AA727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4AFBB-AA58-4040-9356-8B71B4304DEF}">
      <dgm:prSet phldr="0"/>
      <dgm:spPr/>
      <dgm:t>
        <a:bodyPr/>
        <a:lstStyle/>
        <a:p>
          <a:pPr rtl="0"/>
          <a:r>
            <a:rPr lang="en-US" b="0" dirty="0">
              <a:solidFill>
                <a:schemeClr val="bg1"/>
              </a:solidFill>
              <a:latin typeface="Calibri "/>
            </a:rPr>
            <a:t>Requirement Gathering</a:t>
          </a:r>
        </a:p>
      </dgm:t>
    </dgm:pt>
    <dgm:pt modelId="{CFB3EBA9-9FED-410D-B0F2-F67661A07D85}" type="parTrans" cxnId="{368A731F-09E3-488A-899E-E56D15D43F6E}">
      <dgm:prSet/>
      <dgm:spPr/>
      <dgm:t>
        <a:bodyPr/>
        <a:lstStyle/>
        <a:p>
          <a:endParaRPr lang="en-US"/>
        </a:p>
      </dgm:t>
    </dgm:pt>
    <dgm:pt modelId="{5E28DFC1-1CCF-4732-AC10-B4D96529FD0C}" type="sibTrans" cxnId="{368A731F-09E3-488A-899E-E56D15D43F6E}">
      <dgm:prSet/>
      <dgm:spPr/>
      <dgm:t>
        <a:bodyPr/>
        <a:lstStyle/>
        <a:p>
          <a:endParaRPr lang="en-US"/>
        </a:p>
      </dgm:t>
    </dgm:pt>
    <dgm:pt modelId="{B64DCB16-FD27-4A51-AFB1-836FA5DDBD64}">
      <dgm:prSet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 "/>
              <a:cs typeface="Calibri"/>
            </a:rPr>
            <a:t>Scope definition</a:t>
          </a:r>
        </a:p>
      </dgm:t>
    </dgm:pt>
    <dgm:pt modelId="{276DE33F-E2D8-4CBE-B98E-2284565AF1EA}" type="parTrans" cxnId="{88CE4A1E-E8B1-47CA-835D-883BC78A830A}">
      <dgm:prSet/>
      <dgm:spPr/>
    </dgm:pt>
    <dgm:pt modelId="{CA2F1CBD-1C15-4ADF-BDD7-4FA741925FEC}" type="sibTrans" cxnId="{88CE4A1E-E8B1-47CA-835D-883BC78A830A}">
      <dgm:prSet/>
      <dgm:spPr/>
    </dgm:pt>
    <dgm:pt modelId="{76076175-ED6E-4DBC-9355-E9B45A0B8691}">
      <dgm:prSet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 "/>
              <a:cs typeface="Calibri"/>
            </a:rPr>
            <a:t>Roadmap creation</a:t>
          </a:r>
        </a:p>
      </dgm:t>
    </dgm:pt>
    <dgm:pt modelId="{315BBCAD-1483-4005-9D34-B93EC7DACF54}" type="parTrans" cxnId="{A802C36F-B85E-4713-A694-266B8CD16E08}">
      <dgm:prSet/>
      <dgm:spPr/>
    </dgm:pt>
    <dgm:pt modelId="{2A6B3DDB-AC67-4D49-A0BF-819111D766D1}" type="sibTrans" cxnId="{A802C36F-B85E-4713-A694-266B8CD16E08}">
      <dgm:prSet/>
      <dgm:spPr/>
    </dgm:pt>
    <dgm:pt modelId="{3D074315-27DE-46C5-B8F4-BE665A2FA745}">
      <dgm:prSet phldr="0"/>
      <dgm:spPr/>
      <dgm:t>
        <a:bodyPr/>
        <a:lstStyle/>
        <a:p>
          <a:r>
            <a:rPr lang="en-US" dirty="0">
              <a:solidFill>
                <a:srgbClr val="000000"/>
              </a:solidFill>
              <a:latin typeface="Calibri "/>
              <a:cs typeface="Calibri"/>
            </a:rPr>
            <a:t>Milestones</a:t>
          </a:r>
        </a:p>
      </dgm:t>
    </dgm:pt>
    <dgm:pt modelId="{F4780CE8-D965-41AB-924F-AC1A9DB8849F}" type="parTrans" cxnId="{FC638672-AE2E-4BB9-BAB4-B892E48AA0E1}">
      <dgm:prSet/>
      <dgm:spPr/>
    </dgm:pt>
    <dgm:pt modelId="{F7F75BB3-C3F2-45EA-BD55-2E7755ADA3E9}" type="sibTrans" cxnId="{FC638672-AE2E-4BB9-BAB4-B892E48AA0E1}">
      <dgm:prSet/>
      <dgm:spPr/>
    </dgm:pt>
    <dgm:pt modelId="{38F749A3-648D-4015-B6DC-D50474ACEDC7}">
      <dgm:prSet phldr="0"/>
      <dgm:spPr/>
      <dgm:t>
        <a:bodyPr/>
        <a:lstStyle/>
        <a:p>
          <a:endParaRPr lang="en-US" dirty="0">
            <a:latin typeface="Calibri"/>
            <a:cs typeface="Calibri"/>
          </a:endParaRPr>
        </a:p>
      </dgm:t>
    </dgm:pt>
    <dgm:pt modelId="{9915E5A4-4D7A-4EB3-ACBB-B3F79A1FEDF1}" type="parTrans" cxnId="{87AC19A2-F6E4-4C1F-8958-DB6EA607B2C8}">
      <dgm:prSet/>
      <dgm:spPr/>
    </dgm:pt>
    <dgm:pt modelId="{DE4D40B6-15E9-42EB-9EC2-3F08480E6234}" type="sibTrans" cxnId="{87AC19A2-F6E4-4C1F-8958-DB6EA607B2C8}">
      <dgm:prSet/>
      <dgm:spPr/>
    </dgm:pt>
    <dgm:pt modelId="{9E863334-0BD1-4BF0-BAF3-B051F5AB6641}" type="pres">
      <dgm:prSet presAssocID="{D142006E-4DCC-470F-8E4A-022E62AA727D}" presName="matrix" presStyleCnt="0">
        <dgm:presLayoutVars>
          <dgm:chMax val="1"/>
          <dgm:dir/>
          <dgm:resizeHandles val="exact"/>
        </dgm:presLayoutVars>
      </dgm:prSet>
      <dgm:spPr/>
    </dgm:pt>
    <dgm:pt modelId="{95476015-D1DC-4F4D-92D4-FC61D5A98ABC}" type="pres">
      <dgm:prSet presAssocID="{D142006E-4DCC-470F-8E4A-022E62AA727D}" presName="diamond" presStyleLbl="bgShp" presStyleIdx="0" presStyleCnt="1"/>
      <dgm:spPr/>
    </dgm:pt>
    <dgm:pt modelId="{839BB705-9F2B-47A1-807A-480A51B10805}" type="pres">
      <dgm:prSet presAssocID="{D142006E-4DCC-470F-8E4A-022E62AA727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887C851-5116-45D3-B60D-99316F484DF6}" type="pres">
      <dgm:prSet presAssocID="{D142006E-4DCC-470F-8E4A-022E62AA727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A6D3FD-FE1C-4F9F-9202-CE1E29FF8500}" type="pres">
      <dgm:prSet presAssocID="{D142006E-4DCC-470F-8E4A-022E62AA727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DA419E-8819-4D97-AC37-83DE73E54A7A}" type="pres">
      <dgm:prSet presAssocID="{D142006E-4DCC-470F-8E4A-022E62AA727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2774901-CCAA-4B38-9673-CB82DB13D46F}" type="presOf" srcId="{D142006E-4DCC-470F-8E4A-022E62AA727D}" destId="{9E863334-0BD1-4BF0-BAF3-B051F5AB6641}" srcOrd="0" destOrd="0" presId="urn:microsoft.com/office/officeart/2005/8/layout/matrix3"/>
    <dgm:cxn modelId="{2437E218-7149-41A4-A4B1-527B01365BA3}" type="presOf" srcId="{DA04AFBB-AA58-4040-9356-8B71B4304DEF}" destId="{839BB705-9F2B-47A1-807A-480A51B10805}" srcOrd="0" destOrd="0" presId="urn:microsoft.com/office/officeart/2005/8/layout/matrix3"/>
    <dgm:cxn modelId="{88CE4A1E-E8B1-47CA-835D-883BC78A830A}" srcId="{D142006E-4DCC-470F-8E4A-022E62AA727D}" destId="{B64DCB16-FD27-4A51-AFB1-836FA5DDBD64}" srcOrd="1" destOrd="0" parTransId="{276DE33F-E2D8-4CBE-B98E-2284565AF1EA}" sibTransId="{CA2F1CBD-1C15-4ADF-BDD7-4FA741925FEC}"/>
    <dgm:cxn modelId="{368A731F-09E3-488A-899E-E56D15D43F6E}" srcId="{D142006E-4DCC-470F-8E4A-022E62AA727D}" destId="{DA04AFBB-AA58-4040-9356-8B71B4304DEF}" srcOrd="0" destOrd="0" parTransId="{CFB3EBA9-9FED-410D-B0F2-F67661A07D85}" sibTransId="{5E28DFC1-1CCF-4732-AC10-B4D96529FD0C}"/>
    <dgm:cxn modelId="{AE98BD26-3AD3-4375-86D3-B64E6DF5CEA2}" type="presOf" srcId="{B64DCB16-FD27-4A51-AFB1-836FA5DDBD64}" destId="{C887C851-5116-45D3-B60D-99316F484DF6}" srcOrd="0" destOrd="0" presId="urn:microsoft.com/office/officeart/2005/8/layout/matrix3"/>
    <dgm:cxn modelId="{C2DFF36C-51CF-4446-864C-649BFCC3B453}" type="presOf" srcId="{76076175-ED6E-4DBC-9355-E9B45A0B8691}" destId="{53A6D3FD-FE1C-4F9F-9202-CE1E29FF8500}" srcOrd="0" destOrd="0" presId="urn:microsoft.com/office/officeart/2005/8/layout/matrix3"/>
    <dgm:cxn modelId="{A802C36F-B85E-4713-A694-266B8CD16E08}" srcId="{D142006E-4DCC-470F-8E4A-022E62AA727D}" destId="{76076175-ED6E-4DBC-9355-E9B45A0B8691}" srcOrd="2" destOrd="0" parTransId="{315BBCAD-1483-4005-9D34-B93EC7DACF54}" sibTransId="{2A6B3DDB-AC67-4D49-A0BF-819111D766D1}"/>
    <dgm:cxn modelId="{FC638672-AE2E-4BB9-BAB4-B892E48AA0E1}" srcId="{D142006E-4DCC-470F-8E4A-022E62AA727D}" destId="{3D074315-27DE-46C5-B8F4-BE665A2FA745}" srcOrd="3" destOrd="0" parTransId="{F4780CE8-D965-41AB-924F-AC1A9DB8849F}" sibTransId="{F7F75BB3-C3F2-45EA-BD55-2E7755ADA3E9}"/>
    <dgm:cxn modelId="{87AC19A2-F6E4-4C1F-8958-DB6EA607B2C8}" srcId="{D142006E-4DCC-470F-8E4A-022E62AA727D}" destId="{38F749A3-648D-4015-B6DC-D50474ACEDC7}" srcOrd="4" destOrd="0" parTransId="{9915E5A4-4D7A-4EB3-ACBB-B3F79A1FEDF1}" sibTransId="{DE4D40B6-15E9-42EB-9EC2-3F08480E6234}"/>
    <dgm:cxn modelId="{976DF9C0-1EA0-4F63-816E-D1D3466AEB9D}" type="presOf" srcId="{3D074315-27DE-46C5-B8F4-BE665A2FA745}" destId="{75DA419E-8819-4D97-AC37-83DE73E54A7A}" srcOrd="0" destOrd="0" presId="urn:microsoft.com/office/officeart/2005/8/layout/matrix3"/>
    <dgm:cxn modelId="{5DDDAD28-B458-41EC-BE30-7EC2D1640499}" type="presParOf" srcId="{9E863334-0BD1-4BF0-BAF3-B051F5AB6641}" destId="{95476015-D1DC-4F4D-92D4-FC61D5A98ABC}" srcOrd="0" destOrd="0" presId="urn:microsoft.com/office/officeart/2005/8/layout/matrix3"/>
    <dgm:cxn modelId="{B3EF4DCB-5C68-4EF1-A835-A6C9C9481856}" type="presParOf" srcId="{9E863334-0BD1-4BF0-BAF3-B051F5AB6641}" destId="{839BB705-9F2B-47A1-807A-480A51B10805}" srcOrd="1" destOrd="0" presId="urn:microsoft.com/office/officeart/2005/8/layout/matrix3"/>
    <dgm:cxn modelId="{A840F185-397D-4146-968B-5FD0248D35B4}" type="presParOf" srcId="{9E863334-0BD1-4BF0-BAF3-B051F5AB6641}" destId="{C887C851-5116-45D3-B60D-99316F484DF6}" srcOrd="2" destOrd="0" presId="urn:microsoft.com/office/officeart/2005/8/layout/matrix3"/>
    <dgm:cxn modelId="{7222F708-F06C-40AD-BC13-45383DBD77DC}" type="presParOf" srcId="{9E863334-0BD1-4BF0-BAF3-B051F5AB6641}" destId="{53A6D3FD-FE1C-4F9F-9202-CE1E29FF8500}" srcOrd="3" destOrd="0" presId="urn:microsoft.com/office/officeart/2005/8/layout/matrix3"/>
    <dgm:cxn modelId="{F06EBE7E-D09D-413D-8E47-45E2B0AE80CE}" type="presParOf" srcId="{9E863334-0BD1-4BF0-BAF3-B051F5AB6641}" destId="{75DA419E-8819-4D97-AC37-83DE73E54A7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42006E-4DCC-470F-8E4A-022E62AA727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4AFBB-AA58-4040-9356-8B71B4304DE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chemeClr val="bg1"/>
              </a:solidFill>
              <a:latin typeface="Calibri Light" panose="020F0302020204030204"/>
            </a:rPr>
            <a:t>Design</a:t>
          </a:r>
          <a:endParaRPr lang="en-US" b="0" dirty="0">
            <a:solidFill>
              <a:schemeClr val="bg1"/>
            </a:solidFill>
          </a:endParaRPr>
        </a:p>
      </dgm:t>
    </dgm:pt>
    <dgm:pt modelId="{CFB3EBA9-9FED-410D-B0F2-F67661A07D85}" type="parTrans" cxnId="{368A731F-09E3-488A-899E-E56D15D43F6E}">
      <dgm:prSet/>
      <dgm:spPr/>
      <dgm:t>
        <a:bodyPr/>
        <a:lstStyle/>
        <a:p>
          <a:endParaRPr lang="en-US"/>
        </a:p>
      </dgm:t>
    </dgm:pt>
    <dgm:pt modelId="{5E28DFC1-1CCF-4732-AC10-B4D96529FD0C}" type="sibTrans" cxnId="{368A731F-09E3-488A-899E-E56D15D43F6E}">
      <dgm:prSet/>
      <dgm:spPr/>
      <dgm:t>
        <a:bodyPr/>
        <a:lstStyle/>
        <a:p>
          <a:endParaRPr lang="en-US"/>
        </a:p>
      </dgm:t>
    </dgm:pt>
    <dgm:pt modelId="{B64DCB16-FD27-4A51-AFB1-836FA5DDBD6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rgbClr val="000000"/>
              </a:solidFill>
              <a:latin typeface="Calibri"/>
              <a:cs typeface="Calibri"/>
            </a:rPr>
            <a:t>Conceptualization</a:t>
          </a:r>
        </a:p>
      </dgm:t>
    </dgm:pt>
    <dgm:pt modelId="{276DE33F-E2D8-4CBE-B98E-2284565AF1EA}" type="parTrans" cxnId="{88CE4A1E-E8B1-47CA-835D-883BC78A830A}">
      <dgm:prSet/>
      <dgm:spPr/>
    </dgm:pt>
    <dgm:pt modelId="{CA2F1CBD-1C15-4ADF-BDD7-4FA741925FEC}" type="sibTrans" cxnId="{88CE4A1E-E8B1-47CA-835D-883BC78A830A}">
      <dgm:prSet/>
      <dgm:spPr/>
      <dgm:t>
        <a:bodyPr/>
        <a:lstStyle/>
        <a:p>
          <a:endParaRPr lang="en-US"/>
        </a:p>
      </dgm:t>
    </dgm:pt>
    <dgm:pt modelId="{3D074315-27DE-46C5-B8F4-BE665A2FA74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Milestones</a:t>
          </a:r>
        </a:p>
      </dgm:t>
    </dgm:pt>
    <dgm:pt modelId="{F4780CE8-D965-41AB-924F-AC1A9DB8849F}" type="parTrans" cxnId="{FC638672-AE2E-4BB9-BAB4-B892E48AA0E1}">
      <dgm:prSet/>
      <dgm:spPr/>
    </dgm:pt>
    <dgm:pt modelId="{F7F75BB3-C3F2-45EA-BD55-2E7755ADA3E9}" type="sibTrans" cxnId="{FC638672-AE2E-4BB9-BAB4-B892E48AA0E1}">
      <dgm:prSet/>
      <dgm:spPr/>
      <dgm:t>
        <a:bodyPr/>
        <a:lstStyle/>
        <a:p>
          <a:endParaRPr lang="en-US"/>
        </a:p>
      </dgm:t>
    </dgm:pt>
    <dgm:pt modelId="{6852A86C-0E30-4D78-9BEC-B108289A9F4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chemeClr val="bg1"/>
              </a:solidFill>
              <a:latin typeface="Calibri"/>
              <a:cs typeface="Calibri"/>
            </a:rPr>
            <a:t>Roadmap </a:t>
          </a:r>
          <a:r>
            <a:rPr lang="en-US" dirty="0">
              <a:solidFill>
                <a:schemeClr val="bg1"/>
              </a:solidFill>
              <a:latin typeface="Calibri"/>
              <a:cs typeface="Calibri"/>
            </a:rPr>
            <a:t>creation</a:t>
          </a:r>
        </a:p>
      </dgm:t>
    </dgm:pt>
    <dgm:pt modelId="{FF015014-DADE-491B-904D-0A7B6D324400}" type="parTrans" cxnId="{CCA733B7-6417-4A90-9D73-AC14C75D83E2}">
      <dgm:prSet/>
      <dgm:spPr/>
    </dgm:pt>
    <dgm:pt modelId="{CC284EEA-A352-45B9-805F-122B35930151}" type="sibTrans" cxnId="{CCA733B7-6417-4A90-9D73-AC14C75D83E2}">
      <dgm:prSet/>
      <dgm:spPr/>
      <dgm:t>
        <a:bodyPr/>
        <a:lstStyle/>
        <a:p>
          <a:endParaRPr lang="en-US"/>
        </a:p>
      </dgm:t>
    </dgm:pt>
    <dgm:pt modelId="{2BFF65A1-F4E6-494C-905B-7A8F32B0D2D9}" type="pres">
      <dgm:prSet presAssocID="{D142006E-4DCC-470F-8E4A-022E62AA727D}" presName="Name0" presStyleCnt="0">
        <dgm:presLayoutVars>
          <dgm:dir/>
          <dgm:animLvl val="lvl"/>
          <dgm:resizeHandles val="exact"/>
        </dgm:presLayoutVars>
      </dgm:prSet>
      <dgm:spPr/>
    </dgm:pt>
    <dgm:pt modelId="{65FB4670-D9A7-4C52-AEF2-BECEE7D5CFD0}" type="pres">
      <dgm:prSet presAssocID="{DA04AFBB-AA58-4040-9356-8B71B4304DEF}" presName="linNode" presStyleCnt="0"/>
      <dgm:spPr/>
    </dgm:pt>
    <dgm:pt modelId="{33617E1F-C8BB-4B05-8C2E-76031EDB6684}" type="pres">
      <dgm:prSet presAssocID="{DA04AFBB-AA58-4040-9356-8B71B4304DE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3794008-91A2-47C7-BF90-FCAF5A7FF3F0}" type="pres">
      <dgm:prSet presAssocID="{5E28DFC1-1CCF-4732-AC10-B4D96529FD0C}" presName="sp" presStyleCnt="0"/>
      <dgm:spPr/>
    </dgm:pt>
    <dgm:pt modelId="{C134A0F1-91E2-4A56-83AB-BE8EB9E3BC5D}" type="pres">
      <dgm:prSet presAssocID="{B64DCB16-FD27-4A51-AFB1-836FA5DDBD64}" presName="linNode" presStyleCnt="0"/>
      <dgm:spPr/>
    </dgm:pt>
    <dgm:pt modelId="{489F06C4-83A7-4B9E-9CA6-CA32EF3047A0}" type="pres">
      <dgm:prSet presAssocID="{B64DCB16-FD27-4A51-AFB1-836FA5DDBD6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D4FF47C-293C-44F6-9F21-90B48D9464BD}" type="pres">
      <dgm:prSet presAssocID="{CA2F1CBD-1C15-4ADF-BDD7-4FA741925FEC}" presName="sp" presStyleCnt="0"/>
      <dgm:spPr/>
    </dgm:pt>
    <dgm:pt modelId="{28FED2E7-7556-4510-8FCF-2513113F37AF}" type="pres">
      <dgm:prSet presAssocID="{6852A86C-0E30-4D78-9BEC-B108289A9F4F}" presName="linNode" presStyleCnt="0"/>
      <dgm:spPr/>
    </dgm:pt>
    <dgm:pt modelId="{F74D4B62-9413-4492-B1AD-61E6CC932C30}" type="pres">
      <dgm:prSet presAssocID="{6852A86C-0E30-4D78-9BEC-B108289A9F4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0BE28A9-D9ED-4556-BBB5-EC19EC4AAB85}" type="pres">
      <dgm:prSet presAssocID="{CC284EEA-A352-45B9-805F-122B35930151}" presName="sp" presStyleCnt="0"/>
      <dgm:spPr/>
    </dgm:pt>
    <dgm:pt modelId="{2E0E31EA-F3D9-4295-9E79-A462749D0FA7}" type="pres">
      <dgm:prSet presAssocID="{3D074315-27DE-46C5-B8F4-BE665A2FA745}" presName="linNode" presStyleCnt="0"/>
      <dgm:spPr/>
    </dgm:pt>
    <dgm:pt modelId="{D72273FB-7109-4A50-A685-83C70DDBCEE6}" type="pres">
      <dgm:prSet presAssocID="{3D074315-27DE-46C5-B8F4-BE665A2FA74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0667A113-48C8-4057-B5BD-B7DD3EF22D86}" type="presOf" srcId="{DA04AFBB-AA58-4040-9356-8B71B4304DEF}" destId="{33617E1F-C8BB-4B05-8C2E-76031EDB6684}" srcOrd="0" destOrd="0" presId="urn:microsoft.com/office/officeart/2005/8/layout/vList5"/>
    <dgm:cxn modelId="{88CE4A1E-E8B1-47CA-835D-883BC78A830A}" srcId="{D142006E-4DCC-470F-8E4A-022E62AA727D}" destId="{B64DCB16-FD27-4A51-AFB1-836FA5DDBD64}" srcOrd="1" destOrd="0" parTransId="{276DE33F-E2D8-4CBE-B98E-2284565AF1EA}" sibTransId="{CA2F1CBD-1C15-4ADF-BDD7-4FA741925FEC}"/>
    <dgm:cxn modelId="{368A731F-09E3-488A-899E-E56D15D43F6E}" srcId="{D142006E-4DCC-470F-8E4A-022E62AA727D}" destId="{DA04AFBB-AA58-4040-9356-8B71B4304DEF}" srcOrd="0" destOrd="0" parTransId="{CFB3EBA9-9FED-410D-B0F2-F67661A07D85}" sibTransId="{5E28DFC1-1CCF-4732-AC10-B4D96529FD0C}"/>
    <dgm:cxn modelId="{FC638672-AE2E-4BB9-BAB4-B892E48AA0E1}" srcId="{D142006E-4DCC-470F-8E4A-022E62AA727D}" destId="{3D074315-27DE-46C5-B8F4-BE665A2FA745}" srcOrd="3" destOrd="0" parTransId="{F4780CE8-D965-41AB-924F-AC1A9DB8849F}" sibTransId="{F7F75BB3-C3F2-45EA-BD55-2E7755ADA3E9}"/>
    <dgm:cxn modelId="{5309657F-A18D-44BB-93E5-24A79CC8019E}" type="presOf" srcId="{B64DCB16-FD27-4A51-AFB1-836FA5DDBD64}" destId="{489F06C4-83A7-4B9E-9CA6-CA32EF3047A0}" srcOrd="0" destOrd="0" presId="urn:microsoft.com/office/officeart/2005/8/layout/vList5"/>
    <dgm:cxn modelId="{69B5B57F-DE20-4FE4-8ABA-209127CFFF22}" type="presOf" srcId="{6852A86C-0E30-4D78-9BEC-B108289A9F4F}" destId="{F74D4B62-9413-4492-B1AD-61E6CC932C30}" srcOrd="0" destOrd="0" presId="urn:microsoft.com/office/officeart/2005/8/layout/vList5"/>
    <dgm:cxn modelId="{CCA733B7-6417-4A90-9D73-AC14C75D83E2}" srcId="{D142006E-4DCC-470F-8E4A-022E62AA727D}" destId="{6852A86C-0E30-4D78-9BEC-B108289A9F4F}" srcOrd="2" destOrd="0" parTransId="{FF015014-DADE-491B-904D-0A7B6D324400}" sibTransId="{CC284EEA-A352-45B9-805F-122B35930151}"/>
    <dgm:cxn modelId="{3BAEE1C8-B243-47CB-9166-8114526C2D33}" type="presOf" srcId="{3D074315-27DE-46C5-B8F4-BE665A2FA745}" destId="{D72273FB-7109-4A50-A685-83C70DDBCEE6}" srcOrd="0" destOrd="0" presId="urn:microsoft.com/office/officeart/2005/8/layout/vList5"/>
    <dgm:cxn modelId="{277291D8-4CCC-4329-AAAA-464BE818C080}" type="presOf" srcId="{D142006E-4DCC-470F-8E4A-022E62AA727D}" destId="{2BFF65A1-F4E6-494C-905B-7A8F32B0D2D9}" srcOrd="0" destOrd="0" presId="urn:microsoft.com/office/officeart/2005/8/layout/vList5"/>
    <dgm:cxn modelId="{0B0C3E22-3C06-4CC3-8F3D-D4FFAF0F4A74}" type="presParOf" srcId="{2BFF65A1-F4E6-494C-905B-7A8F32B0D2D9}" destId="{65FB4670-D9A7-4C52-AEF2-BECEE7D5CFD0}" srcOrd="0" destOrd="0" presId="urn:microsoft.com/office/officeart/2005/8/layout/vList5"/>
    <dgm:cxn modelId="{336194B5-C1D5-49B2-8547-3F8AA152B5AB}" type="presParOf" srcId="{65FB4670-D9A7-4C52-AEF2-BECEE7D5CFD0}" destId="{33617E1F-C8BB-4B05-8C2E-76031EDB6684}" srcOrd="0" destOrd="0" presId="urn:microsoft.com/office/officeart/2005/8/layout/vList5"/>
    <dgm:cxn modelId="{8DF811E0-22A1-4CFD-A973-5767D8CA31B8}" type="presParOf" srcId="{2BFF65A1-F4E6-494C-905B-7A8F32B0D2D9}" destId="{93794008-91A2-47C7-BF90-FCAF5A7FF3F0}" srcOrd="1" destOrd="0" presId="urn:microsoft.com/office/officeart/2005/8/layout/vList5"/>
    <dgm:cxn modelId="{9D5DAFE2-4A53-44AB-8A55-68CED2A1CE48}" type="presParOf" srcId="{2BFF65A1-F4E6-494C-905B-7A8F32B0D2D9}" destId="{C134A0F1-91E2-4A56-83AB-BE8EB9E3BC5D}" srcOrd="2" destOrd="0" presId="urn:microsoft.com/office/officeart/2005/8/layout/vList5"/>
    <dgm:cxn modelId="{508BCB72-A8F9-4AC9-912F-E462AB2D109F}" type="presParOf" srcId="{C134A0F1-91E2-4A56-83AB-BE8EB9E3BC5D}" destId="{489F06C4-83A7-4B9E-9CA6-CA32EF3047A0}" srcOrd="0" destOrd="0" presId="urn:microsoft.com/office/officeart/2005/8/layout/vList5"/>
    <dgm:cxn modelId="{90C7D070-ACE8-474E-97AD-063370809D32}" type="presParOf" srcId="{2BFF65A1-F4E6-494C-905B-7A8F32B0D2D9}" destId="{FD4FF47C-293C-44F6-9F21-90B48D9464BD}" srcOrd="3" destOrd="0" presId="urn:microsoft.com/office/officeart/2005/8/layout/vList5"/>
    <dgm:cxn modelId="{CBD6CDA5-B1BF-4DFE-96C7-B50E95E44BA5}" type="presParOf" srcId="{2BFF65A1-F4E6-494C-905B-7A8F32B0D2D9}" destId="{28FED2E7-7556-4510-8FCF-2513113F37AF}" srcOrd="4" destOrd="0" presId="urn:microsoft.com/office/officeart/2005/8/layout/vList5"/>
    <dgm:cxn modelId="{FB00555D-4508-489A-A54C-561E02DA8027}" type="presParOf" srcId="{28FED2E7-7556-4510-8FCF-2513113F37AF}" destId="{F74D4B62-9413-4492-B1AD-61E6CC932C30}" srcOrd="0" destOrd="0" presId="urn:microsoft.com/office/officeart/2005/8/layout/vList5"/>
    <dgm:cxn modelId="{81B7DCAB-DBEB-4751-9B31-D6277CFD3721}" type="presParOf" srcId="{2BFF65A1-F4E6-494C-905B-7A8F32B0D2D9}" destId="{60BE28A9-D9ED-4556-BBB5-EC19EC4AAB85}" srcOrd="5" destOrd="0" presId="urn:microsoft.com/office/officeart/2005/8/layout/vList5"/>
    <dgm:cxn modelId="{8CA41152-9CE1-4CA4-ACD1-7D7B7773DDA1}" type="presParOf" srcId="{2BFF65A1-F4E6-494C-905B-7A8F32B0D2D9}" destId="{2E0E31EA-F3D9-4295-9E79-A462749D0FA7}" srcOrd="6" destOrd="0" presId="urn:microsoft.com/office/officeart/2005/8/layout/vList5"/>
    <dgm:cxn modelId="{1D27819A-9026-4522-9E8A-235AC84E1ECC}" type="presParOf" srcId="{2E0E31EA-F3D9-4295-9E79-A462749D0FA7}" destId="{D72273FB-7109-4A50-A685-83C70DDBCE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42006E-4DCC-470F-8E4A-022E62AA727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4AFBB-AA58-4040-9356-8B71B4304DE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chemeClr val="bg1"/>
              </a:solidFill>
              <a:latin typeface="Calibri "/>
            </a:rPr>
            <a:t>Testing</a:t>
          </a:r>
        </a:p>
      </dgm:t>
    </dgm:pt>
    <dgm:pt modelId="{CFB3EBA9-9FED-410D-B0F2-F67661A07D85}" type="parTrans" cxnId="{368A731F-09E3-488A-899E-E56D15D43F6E}">
      <dgm:prSet/>
      <dgm:spPr/>
      <dgm:t>
        <a:bodyPr/>
        <a:lstStyle/>
        <a:p>
          <a:endParaRPr lang="en-US"/>
        </a:p>
      </dgm:t>
    </dgm:pt>
    <dgm:pt modelId="{5E28DFC1-1CCF-4732-AC10-B4D96529FD0C}" type="sibTrans" cxnId="{368A731F-09E3-488A-899E-E56D15D43F6E}">
      <dgm:prSet/>
      <dgm:spPr/>
      <dgm:t>
        <a:bodyPr/>
        <a:lstStyle/>
        <a:p>
          <a:endParaRPr lang="en-US"/>
        </a:p>
      </dgm:t>
    </dgm:pt>
    <dgm:pt modelId="{B64DCB16-FD27-4A51-AFB1-836FA5DDBD6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rgbClr val="000000"/>
              </a:solidFill>
              <a:latin typeface="Calibri"/>
              <a:cs typeface="Calibri"/>
            </a:rPr>
            <a:t>Integration</a:t>
          </a:r>
        </a:p>
      </dgm:t>
    </dgm:pt>
    <dgm:pt modelId="{276DE33F-E2D8-4CBE-B98E-2284565AF1EA}" type="parTrans" cxnId="{88CE4A1E-E8B1-47CA-835D-883BC78A830A}">
      <dgm:prSet/>
      <dgm:spPr/>
    </dgm:pt>
    <dgm:pt modelId="{CA2F1CBD-1C15-4ADF-BDD7-4FA741925FEC}" type="sibTrans" cxnId="{88CE4A1E-E8B1-47CA-835D-883BC78A830A}">
      <dgm:prSet/>
      <dgm:spPr/>
      <dgm:t>
        <a:bodyPr/>
        <a:lstStyle/>
        <a:p>
          <a:endParaRPr lang="en-US"/>
        </a:p>
      </dgm:t>
    </dgm:pt>
    <dgm:pt modelId="{6852A86C-0E30-4D78-9BEC-B108289A9F4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"/>
              <a:cs typeface="Calibri"/>
            </a:rPr>
            <a:t>User Acceptance</a:t>
          </a:r>
        </a:p>
      </dgm:t>
    </dgm:pt>
    <dgm:pt modelId="{FF015014-DADE-491B-904D-0A7B6D324400}" type="parTrans" cxnId="{CCA733B7-6417-4A90-9D73-AC14C75D83E2}">
      <dgm:prSet/>
      <dgm:spPr/>
    </dgm:pt>
    <dgm:pt modelId="{CC284EEA-A352-45B9-805F-122B35930151}" type="sibTrans" cxnId="{CCA733B7-6417-4A90-9D73-AC14C75D83E2}">
      <dgm:prSet/>
      <dgm:spPr/>
      <dgm:t>
        <a:bodyPr/>
        <a:lstStyle/>
        <a:p>
          <a:endParaRPr lang="en-US"/>
        </a:p>
      </dgm:t>
    </dgm:pt>
    <dgm:pt modelId="{EF3C718B-D3B1-45FD-9D58-6AB0846ABAA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"/>
              <a:cs typeface="Calibri"/>
            </a:rPr>
            <a:t>Performance</a:t>
          </a:r>
        </a:p>
      </dgm:t>
    </dgm:pt>
    <dgm:pt modelId="{E92CB0BF-EA1B-4F54-AD7E-C0C8BCF8EBE8}" type="parTrans" cxnId="{E91EA4D6-6B55-4734-B1C3-95EBD1A546E6}">
      <dgm:prSet/>
      <dgm:spPr/>
    </dgm:pt>
    <dgm:pt modelId="{9DE59285-75BF-43BC-A73B-96E138BF2513}" type="sibTrans" cxnId="{E91EA4D6-6B55-4734-B1C3-95EBD1A546E6}">
      <dgm:prSet/>
      <dgm:spPr/>
    </dgm:pt>
    <dgm:pt modelId="{2BFF65A1-F4E6-494C-905B-7A8F32B0D2D9}" type="pres">
      <dgm:prSet presAssocID="{D142006E-4DCC-470F-8E4A-022E62AA727D}" presName="Name0" presStyleCnt="0">
        <dgm:presLayoutVars>
          <dgm:dir/>
          <dgm:animLvl val="lvl"/>
          <dgm:resizeHandles val="exact"/>
        </dgm:presLayoutVars>
      </dgm:prSet>
      <dgm:spPr/>
    </dgm:pt>
    <dgm:pt modelId="{65FB4670-D9A7-4C52-AEF2-BECEE7D5CFD0}" type="pres">
      <dgm:prSet presAssocID="{DA04AFBB-AA58-4040-9356-8B71B4304DEF}" presName="linNode" presStyleCnt="0"/>
      <dgm:spPr/>
    </dgm:pt>
    <dgm:pt modelId="{33617E1F-C8BB-4B05-8C2E-76031EDB6684}" type="pres">
      <dgm:prSet presAssocID="{DA04AFBB-AA58-4040-9356-8B71B4304DE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3794008-91A2-47C7-BF90-FCAF5A7FF3F0}" type="pres">
      <dgm:prSet presAssocID="{5E28DFC1-1CCF-4732-AC10-B4D96529FD0C}" presName="sp" presStyleCnt="0"/>
      <dgm:spPr/>
    </dgm:pt>
    <dgm:pt modelId="{C134A0F1-91E2-4A56-83AB-BE8EB9E3BC5D}" type="pres">
      <dgm:prSet presAssocID="{B64DCB16-FD27-4A51-AFB1-836FA5DDBD64}" presName="linNode" presStyleCnt="0"/>
      <dgm:spPr/>
    </dgm:pt>
    <dgm:pt modelId="{489F06C4-83A7-4B9E-9CA6-CA32EF3047A0}" type="pres">
      <dgm:prSet presAssocID="{B64DCB16-FD27-4A51-AFB1-836FA5DDBD6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D4FF47C-293C-44F6-9F21-90B48D9464BD}" type="pres">
      <dgm:prSet presAssocID="{CA2F1CBD-1C15-4ADF-BDD7-4FA741925FEC}" presName="sp" presStyleCnt="0"/>
      <dgm:spPr/>
    </dgm:pt>
    <dgm:pt modelId="{28FED2E7-7556-4510-8FCF-2513113F37AF}" type="pres">
      <dgm:prSet presAssocID="{6852A86C-0E30-4D78-9BEC-B108289A9F4F}" presName="linNode" presStyleCnt="0"/>
      <dgm:spPr/>
    </dgm:pt>
    <dgm:pt modelId="{F74D4B62-9413-4492-B1AD-61E6CC932C30}" type="pres">
      <dgm:prSet presAssocID="{6852A86C-0E30-4D78-9BEC-B108289A9F4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9705688-0F02-41B9-BB88-B9EFF0538156}" type="pres">
      <dgm:prSet presAssocID="{CC284EEA-A352-45B9-805F-122B35930151}" presName="sp" presStyleCnt="0"/>
      <dgm:spPr/>
    </dgm:pt>
    <dgm:pt modelId="{8E414C99-DB06-4EF5-BF04-A0553A425621}" type="pres">
      <dgm:prSet presAssocID="{EF3C718B-D3B1-45FD-9D58-6AB0846ABAA6}" presName="linNode" presStyleCnt="0"/>
      <dgm:spPr/>
    </dgm:pt>
    <dgm:pt modelId="{D6507BB7-F0AE-43BC-9944-7F766DD34724}" type="pres">
      <dgm:prSet presAssocID="{EF3C718B-D3B1-45FD-9D58-6AB0846ABAA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CBE890F-0323-4F62-B0C4-4722FE680FE3}" type="presOf" srcId="{DA04AFBB-AA58-4040-9356-8B71B4304DEF}" destId="{33617E1F-C8BB-4B05-8C2E-76031EDB6684}" srcOrd="0" destOrd="0" presId="urn:microsoft.com/office/officeart/2005/8/layout/vList5"/>
    <dgm:cxn modelId="{88CE4A1E-E8B1-47CA-835D-883BC78A830A}" srcId="{D142006E-4DCC-470F-8E4A-022E62AA727D}" destId="{B64DCB16-FD27-4A51-AFB1-836FA5DDBD64}" srcOrd="1" destOrd="0" parTransId="{276DE33F-E2D8-4CBE-B98E-2284565AF1EA}" sibTransId="{CA2F1CBD-1C15-4ADF-BDD7-4FA741925FEC}"/>
    <dgm:cxn modelId="{368A731F-09E3-488A-899E-E56D15D43F6E}" srcId="{D142006E-4DCC-470F-8E4A-022E62AA727D}" destId="{DA04AFBB-AA58-4040-9356-8B71B4304DEF}" srcOrd="0" destOrd="0" parTransId="{CFB3EBA9-9FED-410D-B0F2-F67661A07D85}" sibTransId="{5E28DFC1-1CCF-4732-AC10-B4D96529FD0C}"/>
    <dgm:cxn modelId="{8229A83A-1F30-4718-86CA-CC20FE5A05B9}" type="presOf" srcId="{EF3C718B-D3B1-45FD-9D58-6AB0846ABAA6}" destId="{D6507BB7-F0AE-43BC-9944-7F766DD34724}" srcOrd="0" destOrd="0" presId="urn:microsoft.com/office/officeart/2005/8/layout/vList5"/>
    <dgm:cxn modelId="{4C338C41-FA47-427D-A68D-20A56D29FE42}" type="presOf" srcId="{B64DCB16-FD27-4A51-AFB1-836FA5DDBD64}" destId="{489F06C4-83A7-4B9E-9CA6-CA32EF3047A0}" srcOrd="0" destOrd="0" presId="urn:microsoft.com/office/officeart/2005/8/layout/vList5"/>
    <dgm:cxn modelId="{A4FB30A2-1FC1-4E20-B7DC-FADEBD6DE757}" type="presOf" srcId="{6852A86C-0E30-4D78-9BEC-B108289A9F4F}" destId="{F74D4B62-9413-4492-B1AD-61E6CC932C30}" srcOrd="0" destOrd="0" presId="urn:microsoft.com/office/officeart/2005/8/layout/vList5"/>
    <dgm:cxn modelId="{CCA733B7-6417-4A90-9D73-AC14C75D83E2}" srcId="{D142006E-4DCC-470F-8E4A-022E62AA727D}" destId="{6852A86C-0E30-4D78-9BEC-B108289A9F4F}" srcOrd="2" destOrd="0" parTransId="{FF015014-DADE-491B-904D-0A7B6D324400}" sibTransId="{CC284EEA-A352-45B9-805F-122B35930151}"/>
    <dgm:cxn modelId="{E91EA4D6-6B55-4734-B1C3-95EBD1A546E6}" srcId="{D142006E-4DCC-470F-8E4A-022E62AA727D}" destId="{EF3C718B-D3B1-45FD-9D58-6AB0846ABAA6}" srcOrd="3" destOrd="0" parTransId="{E92CB0BF-EA1B-4F54-AD7E-C0C8BCF8EBE8}" sibTransId="{9DE59285-75BF-43BC-A73B-96E138BF2513}"/>
    <dgm:cxn modelId="{277291D8-4CCC-4329-AAAA-464BE818C080}" type="presOf" srcId="{D142006E-4DCC-470F-8E4A-022E62AA727D}" destId="{2BFF65A1-F4E6-494C-905B-7A8F32B0D2D9}" srcOrd="0" destOrd="0" presId="urn:microsoft.com/office/officeart/2005/8/layout/vList5"/>
    <dgm:cxn modelId="{230CD120-D167-4FCB-A470-E8AFA1CB4D22}" type="presParOf" srcId="{2BFF65A1-F4E6-494C-905B-7A8F32B0D2D9}" destId="{65FB4670-D9A7-4C52-AEF2-BECEE7D5CFD0}" srcOrd="0" destOrd="0" presId="urn:microsoft.com/office/officeart/2005/8/layout/vList5"/>
    <dgm:cxn modelId="{6050B472-4E6D-4E49-8D2C-D91B120E5FBC}" type="presParOf" srcId="{65FB4670-D9A7-4C52-AEF2-BECEE7D5CFD0}" destId="{33617E1F-C8BB-4B05-8C2E-76031EDB6684}" srcOrd="0" destOrd="0" presId="urn:microsoft.com/office/officeart/2005/8/layout/vList5"/>
    <dgm:cxn modelId="{C479A761-59A9-4A42-88F3-E11F6D8A78C6}" type="presParOf" srcId="{2BFF65A1-F4E6-494C-905B-7A8F32B0D2D9}" destId="{93794008-91A2-47C7-BF90-FCAF5A7FF3F0}" srcOrd="1" destOrd="0" presId="urn:microsoft.com/office/officeart/2005/8/layout/vList5"/>
    <dgm:cxn modelId="{A716BE17-C276-4881-8C08-A189C8E53D93}" type="presParOf" srcId="{2BFF65A1-F4E6-494C-905B-7A8F32B0D2D9}" destId="{C134A0F1-91E2-4A56-83AB-BE8EB9E3BC5D}" srcOrd="2" destOrd="0" presId="urn:microsoft.com/office/officeart/2005/8/layout/vList5"/>
    <dgm:cxn modelId="{4B7283A5-D3AB-479D-9295-70681F16022D}" type="presParOf" srcId="{C134A0F1-91E2-4A56-83AB-BE8EB9E3BC5D}" destId="{489F06C4-83A7-4B9E-9CA6-CA32EF3047A0}" srcOrd="0" destOrd="0" presId="urn:microsoft.com/office/officeart/2005/8/layout/vList5"/>
    <dgm:cxn modelId="{872327B8-1918-4F13-ABB7-6C9EB4FB1C24}" type="presParOf" srcId="{2BFF65A1-F4E6-494C-905B-7A8F32B0D2D9}" destId="{FD4FF47C-293C-44F6-9F21-90B48D9464BD}" srcOrd="3" destOrd="0" presId="urn:microsoft.com/office/officeart/2005/8/layout/vList5"/>
    <dgm:cxn modelId="{C9C836D4-1363-4433-9A33-B690CC8820ED}" type="presParOf" srcId="{2BFF65A1-F4E6-494C-905B-7A8F32B0D2D9}" destId="{28FED2E7-7556-4510-8FCF-2513113F37AF}" srcOrd="4" destOrd="0" presId="urn:microsoft.com/office/officeart/2005/8/layout/vList5"/>
    <dgm:cxn modelId="{EC85A2DB-238A-46FB-A5FA-68E34BE9E8EC}" type="presParOf" srcId="{28FED2E7-7556-4510-8FCF-2513113F37AF}" destId="{F74D4B62-9413-4492-B1AD-61E6CC932C30}" srcOrd="0" destOrd="0" presId="urn:microsoft.com/office/officeart/2005/8/layout/vList5"/>
    <dgm:cxn modelId="{1A842DF2-AE9E-4370-A32D-AA58AB518AF6}" type="presParOf" srcId="{2BFF65A1-F4E6-494C-905B-7A8F32B0D2D9}" destId="{B9705688-0F02-41B9-BB88-B9EFF0538156}" srcOrd="5" destOrd="0" presId="urn:microsoft.com/office/officeart/2005/8/layout/vList5"/>
    <dgm:cxn modelId="{B8471A4C-A33A-4FD3-A1A6-BBC01618B35E}" type="presParOf" srcId="{2BFF65A1-F4E6-494C-905B-7A8F32B0D2D9}" destId="{8E414C99-DB06-4EF5-BF04-A0553A425621}" srcOrd="6" destOrd="0" presId="urn:microsoft.com/office/officeart/2005/8/layout/vList5"/>
    <dgm:cxn modelId="{68379AE9-7EBE-4A7A-B220-08ED4DD2A37D}" type="presParOf" srcId="{8E414C99-DB06-4EF5-BF04-A0553A425621}" destId="{D6507BB7-F0AE-43BC-9944-7F766DD347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50A5B-272B-4A7A-95AD-7567DC52DA60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A418B-8C42-4EAE-8B00-FDE974D61885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ea typeface="Calibri"/>
              <a:cs typeface="Calibri"/>
            </a:rPr>
            <a:t>Project Planning</a:t>
          </a:r>
        </a:p>
      </dsp:txBody>
      <dsp:txXfrm>
        <a:off x="275858" y="1375193"/>
        <a:ext cx="2025748" cy="1257784"/>
      </dsp:txXfrm>
    </dsp:sp>
    <dsp:sp modelId="{6E76842D-1DA9-4BB8-886E-7C7E7C1A1D10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5B23C-B87A-4909-9E1F-08420A0A5177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cs typeface="Calibri"/>
            </a:rPr>
            <a:t>Data Collection</a:t>
          </a:r>
        </a:p>
      </dsp:txBody>
      <dsp:txXfrm>
        <a:off x="2847429" y="1375193"/>
        <a:ext cx="2025748" cy="1257784"/>
      </dsp:txXfrm>
    </dsp:sp>
    <dsp:sp modelId="{6679886E-6144-4BE5-856A-E250A9503659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B860-C5B2-47D6-8A28-D78F6AB9EEE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ea typeface="Calibri"/>
              <a:cs typeface="Calibri"/>
            </a:rPr>
            <a:t>Design and Development</a:t>
          </a:r>
        </a:p>
      </dsp:txBody>
      <dsp:txXfrm>
        <a:off x="5419000" y="1375193"/>
        <a:ext cx="2025748" cy="1257784"/>
      </dsp:txXfrm>
    </dsp:sp>
    <dsp:sp modelId="{6136F18C-6F25-45B1-9A7F-13ADDBF883CE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85C50-49BC-4ED2-AD98-701EDE39F285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ea typeface="Calibri"/>
              <a:cs typeface="Calibri"/>
            </a:rPr>
            <a:t>Testing and Quality Assurance</a:t>
          </a:r>
        </a:p>
      </dsp:txBody>
      <dsp:txXfrm>
        <a:off x="7990572" y="1375193"/>
        <a:ext cx="2025748" cy="1257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6015-D1DC-4F4D-92D4-FC61D5A98ABC}">
      <dsp:nvSpPr>
        <dsp:cNvPr id="0" name=""/>
        <dsp:cNvSpPr/>
      </dsp:nvSpPr>
      <dsp:spPr>
        <a:xfrm>
          <a:off x="3017837" y="0"/>
          <a:ext cx="4022725" cy="402272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BB705-9F2B-47A1-807A-480A51B10805}">
      <dsp:nvSpPr>
        <dsp:cNvPr id="0" name=""/>
        <dsp:cNvSpPr/>
      </dsp:nvSpPr>
      <dsp:spPr>
        <a:xfrm>
          <a:off x="3399996" y="382158"/>
          <a:ext cx="1568862" cy="1568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latin typeface="Calibri "/>
            </a:rPr>
            <a:t>Requirement Gathering</a:t>
          </a:r>
        </a:p>
      </dsp:txBody>
      <dsp:txXfrm>
        <a:off x="3476582" y="458744"/>
        <a:ext cx="1415690" cy="1415690"/>
      </dsp:txXfrm>
    </dsp:sp>
    <dsp:sp modelId="{C887C851-5116-45D3-B60D-99316F484DF6}">
      <dsp:nvSpPr>
        <dsp:cNvPr id="0" name=""/>
        <dsp:cNvSpPr/>
      </dsp:nvSpPr>
      <dsp:spPr>
        <a:xfrm>
          <a:off x="5089540" y="382158"/>
          <a:ext cx="1568862" cy="1568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000000"/>
              </a:solidFill>
              <a:latin typeface="Calibri "/>
              <a:cs typeface="Calibri"/>
            </a:rPr>
            <a:t>Scope definition</a:t>
          </a:r>
        </a:p>
      </dsp:txBody>
      <dsp:txXfrm>
        <a:off x="5166126" y="458744"/>
        <a:ext cx="1415690" cy="1415690"/>
      </dsp:txXfrm>
    </dsp:sp>
    <dsp:sp modelId="{53A6D3FD-FE1C-4F9F-9202-CE1E29FF8500}">
      <dsp:nvSpPr>
        <dsp:cNvPr id="0" name=""/>
        <dsp:cNvSpPr/>
      </dsp:nvSpPr>
      <dsp:spPr>
        <a:xfrm>
          <a:off x="3399996" y="2071703"/>
          <a:ext cx="1568862" cy="1568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000000"/>
              </a:solidFill>
              <a:latin typeface="Calibri "/>
              <a:cs typeface="Calibri"/>
            </a:rPr>
            <a:t>Roadmap creation</a:t>
          </a:r>
        </a:p>
      </dsp:txBody>
      <dsp:txXfrm>
        <a:off x="3476582" y="2148289"/>
        <a:ext cx="1415690" cy="1415690"/>
      </dsp:txXfrm>
    </dsp:sp>
    <dsp:sp modelId="{75DA419E-8819-4D97-AC37-83DE73E54A7A}">
      <dsp:nvSpPr>
        <dsp:cNvPr id="0" name=""/>
        <dsp:cNvSpPr/>
      </dsp:nvSpPr>
      <dsp:spPr>
        <a:xfrm>
          <a:off x="5089540" y="2071703"/>
          <a:ext cx="1568862" cy="1568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Calibri "/>
              <a:cs typeface="Calibri"/>
            </a:rPr>
            <a:t>Milestones</a:t>
          </a:r>
        </a:p>
      </dsp:txBody>
      <dsp:txXfrm>
        <a:off x="5166126" y="2148289"/>
        <a:ext cx="1415690" cy="1415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17E1F-C8BB-4B05-8C2E-76031EDB6684}">
      <dsp:nvSpPr>
        <dsp:cNvPr id="0" name=""/>
        <dsp:cNvSpPr/>
      </dsp:nvSpPr>
      <dsp:spPr>
        <a:xfrm>
          <a:off x="3218687" y="2018"/>
          <a:ext cx="3621024" cy="971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bg1"/>
              </a:solidFill>
              <a:latin typeface="Calibri Light" panose="020F0302020204030204"/>
            </a:rPr>
            <a:t>Design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3266090" y="49421"/>
        <a:ext cx="3526218" cy="876252"/>
      </dsp:txXfrm>
    </dsp:sp>
    <dsp:sp modelId="{489F06C4-83A7-4B9E-9CA6-CA32EF3047A0}">
      <dsp:nvSpPr>
        <dsp:cNvPr id="0" name=""/>
        <dsp:cNvSpPr/>
      </dsp:nvSpPr>
      <dsp:spPr>
        <a:xfrm>
          <a:off x="3218687" y="1021630"/>
          <a:ext cx="3621024" cy="971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rgbClr val="000000"/>
              </a:solidFill>
              <a:latin typeface="Calibri"/>
              <a:cs typeface="Calibri"/>
            </a:rPr>
            <a:t>Conceptualization</a:t>
          </a:r>
        </a:p>
      </dsp:txBody>
      <dsp:txXfrm>
        <a:off x="3266090" y="1069033"/>
        <a:ext cx="3526218" cy="876252"/>
      </dsp:txXfrm>
    </dsp:sp>
    <dsp:sp modelId="{F74D4B62-9413-4492-B1AD-61E6CC932C30}">
      <dsp:nvSpPr>
        <dsp:cNvPr id="0" name=""/>
        <dsp:cNvSpPr/>
      </dsp:nvSpPr>
      <dsp:spPr>
        <a:xfrm>
          <a:off x="3218687" y="2041241"/>
          <a:ext cx="3621024" cy="971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chemeClr val="bg1"/>
              </a:solidFill>
              <a:latin typeface="Calibri"/>
              <a:cs typeface="Calibri"/>
            </a:rPr>
            <a:t>Roadmap </a:t>
          </a:r>
          <a:r>
            <a:rPr lang="en-US" sz="3200" kern="1200" dirty="0">
              <a:solidFill>
                <a:schemeClr val="bg1"/>
              </a:solidFill>
              <a:latin typeface="Calibri"/>
              <a:cs typeface="Calibri"/>
            </a:rPr>
            <a:t>creation</a:t>
          </a:r>
        </a:p>
      </dsp:txBody>
      <dsp:txXfrm>
        <a:off x="3266090" y="2088644"/>
        <a:ext cx="3526218" cy="876252"/>
      </dsp:txXfrm>
    </dsp:sp>
    <dsp:sp modelId="{D72273FB-7109-4A50-A685-83C70DDBCEE6}">
      <dsp:nvSpPr>
        <dsp:cNvPr id="0" name=""/>
        <dsp:cNvSpPr/>
      </dsp:nvSpPr>
      <dsp:spPr>
        <a:xfrm>
          <a:off x="3218687" y="3060852"/>
          <a:ext cx="3621024" cy="971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  <a:latin typeface="Calibri"/>
              <a:cs typeface="Calibri"/>
            </a:rPr>
            <a:t>Milestones</a:t>
          </a:r>
        </a:p>
      </dsp:txBody>
      <dsp:txXfrm>
        <a:off x="3266090" y="3108255"/>
        <a:ext cx="3526218" cy="876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17E1F-C8BB-4B05-8C2E-76031EDB6684}">
      <dsp:nvSpPr>
        <dsp:cNvPr id="0" name=""/>
        <dsp:cNvSpPr/>
      </dsp:nvSpPr>
      <dsp:spPr>
        <a:xfrm>
          <a:off x="3218687" y="2018"/>
          <a:ext cx="3621024" cy="971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>
              <a:solidFill>
                <a:schemeClr val="bg1"/>
              </a:solidFill>
              <a:latin typeface="Calibri "/>
            </a:rPr>
            <a:t>Testing</a:t>
          </a:r>
        </a:p>
      </dsp:txBody>
      <dsp:txXfrm>
        <a:off x="3266090" y="49421"/>
        <a:ext cx="3526218" cy="876252"/>
      </dsp:txXfrm>
    </dsp:sp>
    <dsp:sp modelId="{489F06C4-83A7-4B9E-9CA6-CA32EF3047A0}">
      <dsp:nvSpPr>
        <dsp:cNvPr id="0" name=""/>
        <dsp:cNvSpPr/>
      </dsp:nvSpPr>
      <dsp:spPr>
        <a:xfrm>
          <a:off x="3218687" y="1021630"/>
          <a:ext cx="3621024" cy="971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>
              <a:solidFill>
                <a:srgbClr val="000000"/>
              </a:solidFill>
              <a:latin typeface="Calibri"/>
              <a:cs typeface="Calibri"/>
            </a:rPr>
            <a:t>Integration</a:t>
          </a:r>
        </a:p>
      </dsp:txBody>
      <dsp:txXfrm>
        <a:off x="3266090" y="1069033"/>
        <a:ext cx="3526218" cy="876252"/>
      </dsp:txXfrm>
    </dsp:sp>
    <dsp:sp modelId="{F74D4B62-9413-4492-B1AD-61E6CC932C30}">
      <dsp:nvSpPr>
        <dsp:cNvPr id="0" name=""/>
        <dsp:cNvSpPr/>
      </dsp:nvSpPr>
      <dsp:spPr>
        <a:xfrm>
          <a:off x="3218687" y="2041241"/>
          <a:ext cx="3621024" cy="971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bg1"/>
              </a:solidFill>
              <a:latin typeface="Calibri"/>
              <a:cs typeface="Calibri"/>
            </a:rPr>
            <a:t>User Acceptance</a:t>
          </a:r>
        </a:p>
      </dsp:txBody>
      <dsp:txXfrm>
        <a:off x="3266090" y="2088644"/>
        <a:ext cx="3526218" cy="876252"/>
      </dsp:txXfrm>
    </dsp:sp>
    <dsp:sp modelId="{D6507BB7-F0AE-43BC-9944-7F766DD34724}">
      <dsp:nvSpPr>
        <dsp:cNvPr id="0" name=""/>
        <dsp:cNvSpPr/>
      </dsp:nvSpPr>
      <dsp:spPr>
        <a:xfrm>
          <a:off x="3218687" y="3060852"/>
          <a:ext cx="3621024" cy="971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bg1"/>
              </a:solidFill>
              <a:latin typeface="Calibri"/>
              <a:cs typeface="Calibri"/>
            </a:rPr>
            <a:t>Performance</a:t>
          </a:r>
        </a:p>
      </dsp:txBody>
      <dsp:txXfrm>
        <a:off x="3266090" y="3108255"/>
        <a:ext cx="3526218" cy="876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98C96-B175-46F8-A720-A6DD9CC52595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4A2E-C54F-44A9-97B1-2FCAC0B57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12D3AB9-8269-4A9C-AED1-65667BD35B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3D919FC-B620-4F9B-B22F-D520640EF8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3D919FC-B620-4F9B-B22F-D520640EF8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3D919FC-B620-4F9B-B22F-D520640EF8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0177FFC-A3D8-4B45-9F37-F03FEDB9411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0177FFC-A3D8-4B45-9F37-F03FEDB941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7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8AF1DF5-6DB9-4FFC-B4C8-43FAADB7D42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8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8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1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7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teps-to-create-a-servlet-using-tomcat-serv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 idx="4294967295"/>
          </p:nvPr>
        </p:nvSpPr>
        <p:spPr>
          <a:xfrm>
            <a:off x="2450143" y="302712"/>
            <a:ext cx="8134350" cy="1622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800" b="1">
                <a:solidFill>
                  <a:schemeClr val="tx1"/>
                </a:solidFill>
              </a:rPr>
              <a:t>       </a:t>
            </a:r>
            <a:r>
              <a:rPr lang="en-US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Modern Education Society's </a:t>
            </a:r>
            <a:r>
              <a:rPr lang="en-US" sz="1800" b="1">
                <a:solidFill>
                  <a:schemeClr val="tx1"/>
                </a:solidFill>
              </a:rPr>
              <a:t>Wadia College of Engineering</a:t>
            </a:r>
            <a:r>
              <a:rPr lang="en-US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Pune-411001</a:t>
            </a:r>
            <a:br>
              <a:rPr lang="en-US" sz="1800" b="1" kern="1200"/>
            </a:br>
            <a:r>
              <a:rPr lang="en-US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Branch-Computer Engineering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br>
              <a:rPr lang="en-US" sz="1800" b="1" kern="1200"/>
            </a:br>
            <a:r>
              <a:rPr lang="en-US" sz="1800" b="1">
                <a:solidFill>
                  <a:schemeClr val="tx1"/>
                </a:solidFill>
              </a:rPr>
              <a:t>Subject- Internship</a:t>
            </a:r>
            <a:br>
              <a:rPr lang="en-US" sz="1800" b="1">
                <a:solidFill>
                  <a:schemeClr val="tx1"/>
                </a:solidFill>
              </a:rPr>
            </a:br>
            <a:r>
              <a:rPr lang="en-US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   Academic Year </a:t>
            </a:r>
            <a:r>
              <a:rPr lang="en-US" sz="1800" b="1">
                <a:solidFill>
                  <a:schemeClr val="tx1"/>
                </a:solidFill>
              </a:rPr>
              <a:t>2023-24</a:t>
            </a:r>
            <a:endParaRPr lang="en-US" sz="1800" kern="12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cs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4D46E-2370-8A5A-6E0A-66C113D8DEC8}"/>
              </a:ext>
            </a:extLst>
          </p:cNvPr>
          <p:cNvSpPr txBox="1"/>
          <p:nvPr/>
        </p:nvSpPr>
        <p:spPr>
          <a:xfrm>
            <a:off x="2864137" y="2152251"/>
            <a:ext cx="64571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cs typeface="Calibri"/>
              </a:rPr>
              <a:t>College Student Club</a:t>
            </a:r>
          </a:p>
          <a:p>
            <a:pPr algn="ctr"/>
            <a:r>
              <a:rPr lang="en-US" sz="5400" b="1">
                <a:cs typeface="Calibri"/>
              </a:rPr>
              <a:t>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39CB5-972C-BF60-0D42-CD3B470CB4E6}"/>
              </a:ext>
            </a:extLst>
          </p:cNvPr>
          <p:cNvSpPr txBox="1"/>
          <p:nvPr/>
        </p:nvSpPr>
        <p:spPr>
          <a:xfrm>
            <a:off x="4851763" y="4942527"/>
            <a:ext cx="27761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  <a:p>
            <a:pPr algn="ctr"/>
            <a:r>
              <a:rPr lang="en-US" b="1">
                <a:cs typeface="Calibri"/>
              </a:rPr>
              <a:t>Internship Co-Ordinator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EC2F6-8300-B028-4FF3-3EAAA65F16AA}"/>
              </a:ext>
            </a:extLst>
          </p:cNvPr>
          <p:cNvSpPr txBox="1"/>
          <p:nvPr/>
        </p:nvSpPr>
        <p:spPr>
          <a:xfrm>
            <a:off x="900789" y="4942525"/>
            <a:ext cx="25438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Mr. G. S. Pole</a:t>
            </a:r>
          </a:p>
          <a:p>
            <a:pPr algn="ctr"/>
            <a:r>
              <a:rPr lang="en-US" b="1">
                <a:cs typeface="Calibri"/>
              </a:rPr>
              <a:t>Internship Guide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9A442-F73B-9C90-ABB7-06CEA6AFBE91}"/>
              </a:ext>
            </a:extLst>
          </p:cNvPr>
          <p:cNvSpPr txBox="1"/>
          <p:nvPr/>
        </p:nvSpPr>
        <p:spPr>
          <a:xfrm>
            <a:off x="9035056" y="4942526"/>
            <a:ext cx="25438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Dr. (Mrs.) N. F. Shaik</a:t>
            </a:r>
          </a:p>
          <a:p>
            <a:pPr algn="ctr"/>
            <a:r>
              <a:rPr lang="en-US" b="1">
                <a:cs typeface="Calibri"/>
              </a:rPr>
              <a:t>HOD</a:t>
            </a:r>
          </a:p>
        </p:txBody>
      </p:sp>
      <p:pic>
        <p:nvPicPr>
          <p:cNvPr id="9" name="Picture 8" descr="A logo with a shield and text&#10;&#10;Description automatically generated">
            <a:extLst>
              <a:ext uri="{FF2B5EF4-FFF2-40B4-BE49-F238E27FC236}">
                <a16:creationId xmlns:a16="http://schemas.microsoft.com/office/drawing/2014/main" id="{72194955-A889-0DBF-F316-5869C0F1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4000"/>
                    </a14:imgEffect>
                    <a14:imgEffect>
                      <a14:brightnessContrast bright="19000" contrast="-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342" y="10886"/>
            <a:ext cx="2036619" cy="19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0988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3563-6A99-B984-A7B0-38033DE1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DC83CC14-153F-645C-31B9-11106CAC1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14820"/>
              </p:ext>
            </p:extLst>
          </p:nvPr>
        </p:nvGraphicFramePr>
        <p:xfrm>
          <a:off x="1108169" y="1874397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58825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023E-5209-CF27-3693-34254296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Calibri Light"/>
                <a:cs typeface="Calibri Light"/>
              </a:rPr>
              <a:t>Project Planning</a:t>
            </a:r>
          </a:p>
          <a:p>
            <a:endParaRPr lang="en-US" sz="2800">
              <a:ea typeface="Calibri Light"/>
              <a:cs typeface="Calibri Ligh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06AB13-CFE3-2809-5F4B-479D206CC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881040"/>
              </p:ext>
            </p:extLst>
          </p:nvPr>
        </p:nvGraphicFramePr>
        <p:xfrm>
          <a:off x="1074551" y="1913498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56794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023E-5209-CF27-3693-34254296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Calibri Light"/>
                <a:cs typeface="Calibri Light"/>
              </a:rPr>
              <a:t>Design and Development</a:t>
            </a:r>
          </a:p>
          <a:p>
            <a:endParaRPr lang="en-US" sz="2800">
              <a:ea typeface="Calibri Light"/>
              <a:cs typeface="Calibri Ligh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06AB13-CFE3-2809-5F4B-479D206CC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080932"/>
              </p:ext>
            </p:extLst>
          </p:nvPr>
        </p:nvGraphicFramePr>
        <p:xfrm>
          <a:off x="1096962" y="1902293"/>
          <a:ext cx="10058400" cy="403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28589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023E-5209-CF27-3693-34254296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Calibri Light"/>
              </a:rPr>
              <a:t>Testing and Quality Assurance</a:t>
            </a:r>
            <a:endParaRPr lang="en-US" dirty="0"/>
          </a:p>
          <a:p>
            <a:endParaRPr lang="en-US" sz="2800">
              <a:ea typeface="Calibri Light"/>
              <a:cs typeface="Calibri Ligh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06AB13-CFE3-2809-5F4B-479D206CC8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2" y="1902293"/>
          <a:ext cx="10058400" cy="403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91522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5AF1-567A-2DBE-7042-67372CB4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98" y="-509015"/>
            <a:ext cx="10058400" cy="1450757"/>
          </a:xfrm>
        </p:spPr>
        <p:txBody>
          <a:bodyPr/>
          <a:lstStyle/>
          <a:p>
            <a:r>
              <a:rPr lang="en-US"/>
              <a:t>Result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CD2AE41-CC4A-627A-B541-BE83A68B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7" y="1518399"/>
            <a:ext cx="10058400" cy="4818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79928-205B-3E42-E8B8-508CA57E0D67}"/>
              </a:ext>
            </a:extLst>
          </p:cNvPr>
          <p:cNvSpPr txBox="1"/>
          <p:nvPr/>
        </p:nvSpPr>
        <p:spPr>
          <a:xfrm>
            <a:off x="609600" y="94174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Home Page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2583531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5AF1-567A-2DBE-7042-67372CB4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98" y="-509015"/>
            <a:ext cx="10058400" cy="1450757"/>
          </a:xfrm>
        </p:spPr>
        <p:txBody>
          <a:bodyPr/>
          <a:lstStyle/>
          <a:p>
            <a:r>
              <a:rPr lang="en-US"/>
              <a:t>Result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CD2AE41-CC4A-627A-B541-BE83A68B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7" y="1518399"/>
            <a:ext cx="10058400" cy="4818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79928-205B-3E42-E8B8-508CA57E0D67}"/>
              </a:ext>
            </a:extLst>
          </p:cNvPr>
          <p:cNvSpPr txBox="1"/>
          <p:nvPr/>
        </p:nvSpPr>
        <p:spPr>
          <a:xfrm>
            <a:off x="609600" y="94174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Events Page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1310130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5AF1-567A-2DBE-7042-67372CB4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98" y="-509015"/>
            <a:ext cx="10058400" cy="1450757"/>
          </a:xfrm>
        </p:spPr>
        <p:txBody>
          <a:bodyPr/>
          <a:lstStyle/>
          <a:p>
            <a:r>
              <a:rPr lang="en-US"/>
              <a:t>Result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CD2AE41-CC4A-627A-B541-BE83A68B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7" y="1518399"/>
            <a:ext cx="10058400" cy="4818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79928-205B-3E42-E8B8-508CA57E0D67}"/>
              </a:ext>
            </a:extLst>
          </p:cNvPr>
          <p:cNvSpPr txBox="1"/>
          <p:nvPr/>
        </p:nvSpPr>
        <p:spPr>
          <a:xfrm>
            <a:off x="609600" y="94174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Home Page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061322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5AF1-567A-2DBE-7042-67372CB4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FFF6-A33B-18E5-EE57-22DE7D71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SzPct val="114999"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SzPct val="114999"/>
              <a:buFont typeface="Arial" panose="020F050202020403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 panose="020F0502020204030204"/>
              </a:rPr>
              <a:t>Developed dynamic ACE club website using HTML, CSS, JavaScript, JSP, and MYSQL, achieving objectives of enhancing online presence and improving user engagement.</a:t>
            </a:r>
          </a:p>
          <a:p>
            <a:pPr>
              <a:buSzPct val="114999"/>
              <a:buFont typeface="Arial" panose="020F050202020403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 panose="020F0502020204030204"/>
              </a:rPr>
              <a:t>Overcame technical complexities and time constraints through collaborative teamwork, gaining valuable insights into agile project management and UI/UX design principles.</a:t>
            </a:r>
          </a:p>
          <a:p>
            <a:pPr>
              <a:buSzPct val="114999"/>
              <a:buFont typeface="Arial" panose="020F050202020403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 panose="020F0502020204030204"/>
              </a:rPr>
              <a:t>Identified opportunities for future enhancements, such as additional features and performance optimization, while expressing gratitude for guidance, collaboration, and support received.</a:t>
            </a:r>
          </a:p>
          <a:p>
            <a:pPr marL="0" indent="0">
              <a:buSzPct val="114999"/>
              <a:buNone/>
            </a:pPr>
            <a:br>
              <a:rPr lang="en-US"/>
            </a:b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690431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5F40-6CCE-978A-7121-CC8CF44C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9551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A342-E932-37DE-92CF-E9B4EF58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421640" indent="-342900">
              <a:lnSpc>
                <a:spcPct val="200000"/>
              </a:lnSpc>
              <a:spcBef>
                <a:spcPts val="450"/>
              </a:spcBef>
              <a:spcAft>
                <a:spcPts val="0"/>
              </a:spcAft>
              <a:buAutoNum type="arabicPeriod"/>
            </a:pPr>
            <a:r>
              <a:rPr lang="en-IN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https://csi-fcrt.netlify.app</a:t>
            </a:r>
            <a:r>
              <a:rPr lang="en-IN" sz="1400" dirty="0">
                <a:solidFill>
                  <a:schemeClr val="tx1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   </a:t>
            </a:r>
            <a:endParaRPr lang="en-US" sz="1400">
              <a:solidFill>
                <a:schemeClr val="tx1"/>
              </a:solidFill>
              <a:cs typeface="Calibri" panose="020F0502020204030204"/>
            </a:endParaRPr>
          </a:p>
          <a:p>
            <a:pPr marL="421640" indent="-342900">
              <a:lnSpc>
                <a:spcPct val="200000"/>
              </a:lnSpc>
              <a:spcBef>
                <a:spcPts val="450"/>
              </a:spcBef>
              <a:spcAft>
                <a:spcPts val="0"/>
              </a:spcAft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IN" sz="1400" u="sng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Servlet Example : Steps to create a servlet example - </a:t>
            </a:r>
            <a:r>
              <a:rPr lang="en-IN" sz="1400" u="sng" dirty="0">
                <a:solidFill>
                  <a:schemeClr val="tx1"/>
                </a:solidFill>
                <a:latin typeface="Times New Roman"/>
                <a:ea typeface="Times New Roman" panose="02020603050405020304" pitchFamily="18" charset="0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javatpoint</a:t>
            </a:r>
            <a:endParaRPr lang="en-IN" sz="1400" dirty="0">
              <a:solidFill>
                <a:schemeClr val="tx1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421640" indent="-342900">
              <a:lnSpc>
                <a:spcPct val="200000"/>
              </a:lnSpc>
              <a:spcBef>
                <a:spcPts val="450"/>
              </a:spcBef>
              <a:spcAft>
                <a:spcPts val="0"/>
              </a:spcAft>
              <a:buAutoNum type="arabicPeriod"/>
            </a:pPr>
            <a:r>
              <a:rPr lang="en-IN" sz="1100" dirty="0">
                <a:solidFill>
                  <a:schemeClr val="tx1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MES Wadia College of Engineering in Pune          (mespune.org) </a:t>
            </a:r>
          </a:p>
          <a:p>
            <a:pPr marL="421640" indent="-342900">
              <a:lnSpc>
                <a:spcPct val="200000"/>
              </a:lnSpc>
              <a:spcBef>
                <a:spcPts val="450"/>
              </a:spcBef>
              <a:spcAft>
                <a:spcPts val="0"/>
              </a:spcAft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Ibrahim Mohd, Kasim Shahreen, Hassan </a:t>
            </a:r>
            <a:r>
              <a:rPr lang="en-IN" sz="1400" err="1">
                <a:solidFill>
                  <a:schemeClr val="tx1"/>
                </a:solidFill>
                <a:latin typeface="Söhne"/>
                <a:ea typeface="+mn-lt"/>
                <a:cs typeface="+mn-lt"/>
              </a:rPr>
              <a:t>Rohayanti</a:t>
            </a:r>
            <a:r>
              <a:rPr lang="en-IN" sz="14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, Mahdin </a:t>
            </a:r>
            <a:r>
              <a:rPr lang="en-IN" sz="1400" err="1">
                <a:solidFill>
                  <a:schemeClr val="tx1"/>
                </a:solidFill>
                <a:latin typeface="Söhne"/>
                <a:ea typeface="+mn-lt"/>
                <a:cs typeface="+mn-lt"/>
              </a:rPr>
              <a:t>Hairulnizam</a:t>
            </a:r>
            <a:r>
              <a:rPr lang="en-IN" sz="14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, Ramli Ts, Azizul Azhar, et al., "INFORMATION TECHNOLOGY CLUB MANAGEMENT SYSTEM", </a:t>
            </a:r>
            <a:r>
              <a:rPr lang="en-IN" sz="1400" i="1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Acta Electronica Malaysia</a:t>
            </a:r>
            <a:r>
              <a:rPr lang="en-IN" sz="14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, vol. 1, pp. 01-05, 2018.</a:t>
            </a:r>
            <a:endParaRPr lang="en-IN" sz="1400">
              <a:solidFill>
                <a:schemeClr val="tx1"/>
              </a:solidFill>
              <a:latin typeface="Söhne"/>
              <a:ea typeface="+mn-lt"/>
              <a:cs typeface="Times New Roman"/>
            </a:endParaRPr>
          </a:p>
          <a:p>
            <a:pPr marL="421640" indent="-342900">
              <a:lnSpc>
                <a:spcPct val="200000"/>
              </a:lnSpc>
              <a:spcBef>
                <a:spcPts val="450"/>
              </a:spcBef>
              <a:spcAft>
                <a:spcPts val="0"/>
              </a:spcAft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A. Rahmat and N. A. M. </a:t>
            </a:r>
            <a:r>
              <a:rPr lang="en-IN" sz="1400" err="1">
                <a:solidFill>
                  <a:schemeClr val="tx1"/>
                </a:solidFill>
                <a:latin typeface="Söhne"/>
                <a:ea typeface="+mn-lt"/>
                <a:cs typeface="+mn-lt"/>
              </a:rPr>
              <a:t>Hanifiah</a:t>
            </a:r>
            <a:r>
              <a:rPr lang="en-IN" sz="14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, "Usability Testing in Kanban Agile Process for Club Management System", </a:t>
            </a:r>
            <a:r>
              <a:rPr lang="en-IN" sz="1400" i="1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2020 6th International Conference on Interactive Digital Media (ICIDM)</a:t>
            </a:r>
            <a:r>
              <a:rPr lang="en-IN" sz="14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, pp. 1-6, 2020.</a:t>
            </a:r>
            <a:r>
              <a:rPr lang="en-IN" sz="1400" b="1" dirty="0">
                <a:solidFill>
                  <a:schemeClr val="tx1"/>
                </a:solidFill>
                <a:latin typeface="Söhne"/>
                <a:ea typeface="+mn-lt"/>
                <a:cs typeface="Times New Roman"/>
              </a:rPr>
              <a:t>     </a:t>
            </a:r>
            <a:endParaRPr lang="en-IN" sz="1400">
              <a:solidFill>
                <a:schemeClr val="tx1"/>
              </a:solidFill>
              <a:latin typeface="Söhne"/>
              <a:ea typeface="+mn-lt"/>
              <a:cs typeface="Times New Roman"/>
            </a:endParaRPr>
          </a:p>
          <a:p>
            <a:pPr marL="421640" indent="-342900">
              <a:lnSpc>
                <a:spcPct val="200000"/>
              </a:lnSpc>
              <a:spcBef>
                <a:spcPts val="450"/>
              </a:spcBef>
              <a:spcAft>
                <a:spcPts val="0"/>
              </a:spcAft>
              <a:buAutoNum type="arabicPeriod"/>
            </a:pPr>
            <a:r>
              <a:rPr lang="en-IN" sz="11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R. </a:t>
            </a:r>
            <a:r>
              <a:rPr lang="en-IN" sz="1100" err="1">
                <a:solidFill>
                  <a:schemeClr val="tx1"/>
                </a:solidFill>
                <a:latin typeface="Söhne"/>
                <a:ea typeface="+mn-lt"/>
                <a:cs typeface="+mn-lt"/>
              </a:rPr>
              <a:t>Khatipov</a:t>
            </a:r>
            <a:r>
              <a:rPr lang="en-IN" sz="11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, A. </a:t>
            </a:r>
            <a:r>
              <a:rPr lang="en-IN" sz="1100" err="1">
                <a:solidFill>
                  <a:schemeClr val="tx1"/>
                </a:solidFill>
                <a:latin typeface="Söhne"/>
                <a:ea typeface="+mn-lt"/>
                <a:cs typeface="+mn-lt"/>
              </a:rPr>
              <a:t>Negimatzhanov</a:t>
            </a:r>
            <a:r>
              <a:rPr lang="en-IN" sz="11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, I. </a:t>
            </a:r>
            <a:r>
              <a:rPr lang="en-IN" sz="1100" err="1">
                <a:solidFill>
                  <a:schemeClr val="tx1"/>
                </a:solidFill>
                <a:latin typeface="Söhne"/>
                <a:ea typeface="+mn-lt"/>
                <a:cs typeface="+mn-lt"/>
              </a:rPr>
              <a:t>Zamaleev</a:t>
            </a:r>
            <a:r>
              <a:rPr lang="en-IN" sz="11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, A. Zakirov, M. Mazzara and V. Rivera, "</a:t>
            </a:r>
            <a:r>
              <a:rPr lang="en-IN" sz="1100" err="1">
                <a:solidFill>
                  <a:schemeClr val="tx1"/>
                </a:solidFill>
                <a:latin typeface="Söhne"/>
                <a:ea typeface="+mn-lt"/>
                <a:cs typeface="+mn-lt"/>
              </a:rPr>
              <a:t>Hikester</a:t>
            </a:r>
            <a:r>
              <a:rPr lang="en-IN" sz="11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 - The Event Management Application", </a:t>
            </a:r>
            <a:r>
              <a:rPr lang="en-IN" sz="1100" i="1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2018 32nd International Conference on Advanced Information Networking and Applications Workshops (WAINA)</a:t>
            </a:r>
            <a:r>
              <a:rPr lang="en-IN" sz="1100" dirty="0">
                <a:solidFill>
                  <a:schemeClr val="tx1"/>
                </a:solidFill>
                <a:latin typeface="Söhne"/>
                <a:ea typeface="+mn-lt"/>
                <a:cs typeface="+mn-lt"/>
              </a:rPr>
              <a:t>, pp. 462-468, 2018.</a:t>
            </a:r>
            <a:r>
              <a:rPr lang="en-IN" sz="1400" b="1" dirty="0">
                <a:solidFill>
                  <a:schemeClr val="tx1"/>
                </a:solidFill>
                <a:latin typeface="Söhne"/>
                <a:ea typeface="+mn-lt"/>
                <a:cs typeface="Times New Roman"/>
              </a:rPr>
              <a:t>                                   </a:t>
            </a:r>
            <a:endParaRPr lang="en-IN" sz="140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Söhne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13874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65201" y="643467"/>
            <a:ext cx="6420678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/>
              <a:t>                     </a:t>
            </a:r>
            <a:r>
              <a:rPr lang="en-US" sz="6200" b="1"/>
              <a:t>THANK YOU!!!</a:t>
            </a:r>
            <a:endParaRPr lang="en-US" sz="6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D934-FCA5-8BAA-3AD2-B671551E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Presented By: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00C74-68EC-BB7C-BA7A-94898E0A6A43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                                                 Class                                   PRN No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Shreyas Rane                                      TE3                                 F21113043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Kalpesh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Baviskar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                TE1                                 F21111021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Shubham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Chitampalle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     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TE1                                 F21111020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Aryan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Chogale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                    TE3         F21113048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280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690566" y="444139"/>
            <a:ext cx="8534400" cy="110265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CONTENTS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209543" y="1916907"/>
            <a:ext cx="9601196" cy="4265337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>
              <a:buFont typeface="Wingdings" charset="0"/>
              <a:buChar char="Ø"/>
            </a:pPr>
            <a:r>
              <a:rPr lang="en-US" sz="3400" dirty="0">
                <a:latin typeface="Calibri Light"/>
                <a:cs typeface="Calibri Light"/>
              </a:rPr>
              <a:t>Introduction</a:t>
            </a:r>
          </a:p>
          <a:p>
            <a:pPr>
              <a:buFont typeface="Wingdings" charset="0"/>
              <a:buChar char="Ø"/>
            </a:pPr>
            <a:r>
              <a:rPr lang="en-US" sz="3400" dirty="0">
                <a:latin typeface="+mj-lt"/>
                <a:ea typeface="Calibri Light"/>
                <a:cs typeface="Calibri Light"/>
              </a:rPr>
              <a:t>Problem Statement and Objectives</a:t>
            </a:r>
          </a:p>
          <a:p>
            <a:pPr>
              <a:buFont typeface="Wingdings" charset="0"/>
              <a:buChar char="Ø"/>
            </a:pPr>
            <a:r>
              <a:rPr lang="en-US" sz="3400" dirty="0">
                <a:latin typeface="calibri light"/>
                <a:cs typeface="calibri light"/>
              </a:rPr>
              <a:t>Motivation</a:t>
            </a:r>
          </a:p>
          <a:p>
            <a:pPr>
              <a:buFont typeface="Wingdings" charset="0"/>
              <a:buChar char="Ø"/>
            </a:pPr>
            <a:r>
              <a:rPr lang="en-US" sz="3400" dirty="0">
                <a:latin typeface="+mj-lt"/>
                <a:cs typeface="Calibri Light"/>
              </a:rPr>
              <a:t>Advantages</a:t>
            </a:r>
          </a:p>
          <a:p>
            <a:pPr>
              <a:buSzPct val="114999"/>
              <a:buFont typeface="Wingdings" charset="0"/>
              <a:buChar char="Ø"/>
            </a:pPr>
            <a:r>
              <a:rPr lang="en-US" sz="3400" dirty="0">
                <a:latin typeface="+mj-lt"/>
              </a:rPr>
              <a:t>Software Requirements</a:t>
            </a:r>
            <a:endParaRPr lang="en-US" sz="3400">
              <a:latin typeface="+mj-lt"/>
              <a:cs typeface="Calibri Light"/>
            </a:endParaRPr>
          </a:p>
          <a:p>
            <a:pPr>
              <a:buSzPct val="114999"/>
              <a:buFont typeface="Wingdings" charset="0"/>
              <a:buChar char="Ø"/>
            </a:pPr>
            <a:r>
              <a:rPr lang="en-US" sz="3400" dirty="0">
                <a:latin typeface="+mj-lt"/>
                <a:cs typeface="Calibri Light"/>
              </a:rPr>
              <a:t>Methodology</a:t>
            </a:r>
          </a:p>
          <a:p>
            <a:pPr>
              <a:buSzPct val="114999"/>
              <a:buFont typeface="Wingdings" charset="0"/>
              <a:buChar char="Ø"/>
            </a:pPr>
            <a:r>
              <a:rPr lang="en-US" sz="3400" dirty="0">
                <a:latin typeface="+mj-lt"/>
                <a:cs typeface="Calibri Light"/>
              </a:rPr>
              <a:t>Result</a:t>
            </a:r>
          </a:p>
          <a:p>
            <a:pPr>
              <a:buSzPct val="114999"/>
              <a:buFont typeface="Wingdings" charset="0"/>
              <a:buChar char="Ø"/>
            </a:pPr>
            <a:r>
              <a:rPr lang="en-US" sz="3400" dirty="0">
                <a:latin typeface="+mj-lt"/>
              </a:rPr>
              <a:t>Conclusion </a:t>
            </a:r>
            <a:endParaRPr lang="en-US" sz="3400">
              <a:latin typeface="+mj-lt"/>
              <a:cs typeface="Calibri Light" panose="020F0302020204030204"/>
            </a:endParaRPr>
          </a:p>
          <a:p>
            <a:pPr>
              <a:buSzPct val="114999"/>
              <a:buFont typeface="Wingdings" charset="0"/>
              <a:buChar char="Ø"/>
            </a:pPr>
            <a:r>
              <a:rPr lang="en-US" sz="3400" dirty="0">
                <a:latin typeface="+mj-lt"/>
              </a:rPr>
              <a:t>References</a:t>
            </a:r>
            <a:endParaRPr lang="en-US" sz="3400">
              <a:latin typeface="+mj-lt"/>
              <a:cs typeface="Calibri Light" panose="020F0302020204030204"/>
            </a:endParaRPr>
          </a:p>
          <a:p>
            <a:pPr marL="0" indent="0">
              <a:buNone/>
            </a:pPr>
            <a:endParaRPr lang="en-US" sz="3800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93492" y="140004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 INTRODUCTION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81130" y="2321476"/>
            <a:ext cx="10515600" cy="310840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lnSpc>
                <a:spcPct val="115000"/>
              </a:lnSpc>
              <a:buFont typeface="Arial" panose="020F050202020403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We worked on the Website for the ACE Student club as a part of internship. ACE is Departmental Student Club which conduct different technical and non-technical events for the students.</a:t>
            </a:r>
          </a:p>
          <a:p>
            <a:pPr marL="342900" indent="-342900">
              <a:lnSpc>
                <a:spcPct val="115000"/>
              </a:lnSpc>
              <a:buFont typeface="Arial" panose="020F050202020403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Aimed to enhance club's online presence and provide information, events calendar, and membership registration</a:t>
            </a:r>
          </a:p>
          <a:p>
            <a:pPr marL="342900" indent="-342900">
              <a:lnSpc>
                <a:spcPct val="115000"/>
              </a:lnSpc>
              <a:buFont typeface="Arial" panose="020F050202020403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Used HTML for structure, CSS for styling, JavaScript for interactivity, and JSP &amp; MYSQL for dynamic components</a:t>
            </a:r>
            <a:endParaRPr lang="en-US" sz="2400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93492" y="140004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 Problem Statement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81130" y="2321476"/>
            <a:ext cx="10515600" cy="310840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lnSpc>
                <a:spcPct val="115000"/>
              </a:lnSpc>
              <a:buFont typeface="Arial" panose="020F050202020403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ACE club lacked an effective online platform for member communication and information sharing. Manual management of events, registrations, and member communications proved difficult. This highlighted the necessity for a dynamic, user-friendly website solution.</a:t>
            </a:r>
            <a:endParaRPr lang="en-US" sz="240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25337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93492" y="140004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 Objectives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81130" y="2321476"/>
            <a:ext cx="10515600" cy="310840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  <a:cs typeface="Liberation Serif"/>
              </a:rPr>
              <a:t>To develop a dynamic website for the ACE club with interactive features for event management, member registration, and information dissemination.</a:t>
            </a:r>
            <a:endParaRPr lang="en-IN" sz="1800">
              <a:solidFill>
                <a:schemeClr val="tx1"/>
              </a:solidFill>
              <a:effectLst/>
              <a:latin typeface="Söhne"/>
              <a:ea typeface="Liberation Serif"/>
              <a:cs typeface="Liberation 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  <a:cs typeface="Liberation Serif"/>
              </a:rPr>
              <a:t>To implement responsive design principles to ensure the website is accessible and user-friendly across different devices.</a:t>
            </a:r>
            <a:endParaRPr lang="en-IN" sz="1800">
              <a:solidFill>
                <a:schemeClr val="tx1"/>
              </a:solidFill>
              <a:effectLst/>
              <a:latin typeface="Söhne"/>
              <a:ea typeface="Liberation Serif"/>
              <a:cs typeface="Liberation 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>
                <a:solidFill>
                  <a:schemeClr val="tx1"/>
                </a:solidFill>
                <a:latin typeface="Söhne"/>
                <a:ea typeface="Times New Roman" panose="02020603050405020304" pitchFamily="18" charset="0"/>
                <a:cs typeface="Liberation Serif"/>
              </a:rPr>
              <a:t> </a:t>
            </a:r>
            <a:r>
              <a:rPr lang="en-IN" sz="180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  <a:cs typeface="Liberation Serif"/>
              </a:rPr>
              <a:t>To enhance user engagement through features such as discussion forums, social media integration, and personalized member experience.</a:t>
            </a:r>
            <a:endParaRPr lang="en-IN" sz="1800">
              <a:solidFill>
                <a:schemeClr val="tx1"/>
              </a:solidFill>
              <a:effectLst/>
              <a:latin typeface="Söhne"/>
              <a:ea typeface="Liberation Serif"/>
              <a:cs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40737934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06453" y="207011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MOTIVATION</a:t>
            </a:r>
            <a:endParaRPr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106453" y="2494566"/>
            <a:ext cx="9905998" cy="31242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180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  <a:cs typeface="Liberation Serif"/>
              </a:rPr>
              <a:t>The increasing importance of online presence for organizations like the ACE club in engaging with members and promoting events.</a:t>
            </a:r>
            <a:endParaRPr lang="en-IN" sz="1800">
              <a:solidFill>
                <a:schemeClr val="tx1"/>
              </a:solidFill>
              <a:effectLst/>
              <a:latin typeface="Söhne"/>
              <a:ea typeface="Liberation Serif"/>
              <a:cs typeface="Liberation Serif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80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  <a:cs typeface="Liberation Serif"/>
              </a:rPr>
              <a:t>The potential benefits of a dynamic website in improving user experience, increasing membership, and streamlining club operations.</a:t>
            </a:r>
            <a:endParaRPr lang="en-IN" sz="1800">
              <a:solidFill>
                <a:schemeClr val="tx1"/>
              </a:solidFill>
              <a:effectLst/>
              <a:latin typeface="Söhne"/>
              <a:ea typeface="Liberation Serif"/>
              <a:cs typeface="Liberation Serif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800">
                <a:solidFill>
                  <a:schemeClr val="tx1"/>
                </a:solidFill>
                <a:effectLst/>
                <a:latin typeface="Söhne"/>
                <a:ea typeface="Times New Roman" panose="02020603050405020304" pitchFamily="18" charset="0"/>
                <a:cs typeface="Liberation Serif"/>
              </a:rPr>
              <a:t>The opportunity to apply and demonstrate knowledge of web development technologies in a real-world context, contributing to personal and professional growth.</a:t>
            </a:r>
            <a:endParaRPr lang="en-IN" sz="1800">
              <a:solidFill>
                <a:schemeClr val="tx1"/>
              </a:solidFill>
              <a:effectLst/>
              <a:latin typeface="Söhne"/>
              <a:ea typeface="Liberation Serif"/>
              <a:cs typeface="Liberation Serif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Söhne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06453" y="207011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en-IN" dirty="0">
                <a:latin typeface="Söhne"/>
              </a:rPr>
              <a:t>Advantages</a:t>
            </a:r>
            <a:endParaRPr dirty="0">
              <a:latin typeface="Söhne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106453" y="2494566"/>
            <a:ext cx="9905998" cy="321384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CECEC"/>
                </a:solidFill>
                <a:latin typeface="Söhne"/>
                <a:ea typeface="+mn-lt"/>
                <a:cs typeface="+mn-lt"/>
              </a:rPr>
              <a:t>Enhanced Communication: Centralized platform for seamless member engagement and updates.</a:t>
            </a:r>
            <a:endParaRPr lang="en-US" dirty="0">
              <a:latin typeface="Söhne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CECEC"/>
                </a:solidFill>
                <a:latin typeface="Söhne"/>
                <a:ea typeface="+mn-lt"/>
                <a:cs typeface="+mn-lt"/>
              </a:rPr>
              <a:t>Streamlined Operations: Automation reduces manual effort, enabling organizers to focus on event success.</a:t>
            </a:r>
            <a:endParaRPr lang="en-US">
              <a:latin typeface="Söhne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CECEC"/>
                </a:solidFill>
                <a:latin typeface="Söhne"/>
                <a:ea typeface="+mn-lt"/>
                <a:cs typeface="+mn-lt"/>
              </a:rPr>
              <a:t>Improved User Experience: Interactive features enhance navigation and member interaction.</a:t>
            </a:r>
            <a:endParaRPr lang="en-US">
              <a:latin typeface="Söhne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CECEC"/>
                </a:solidFill>
                <a:latin typeface="Söhne"/>
                <a:ea typeface="+mn-lt"/>
                <a:cs typeface="+mn-lt"/>
              </a:rPr>
              <a:t>Scalability and Flexibility: CMS allows easy adaptation to evolving club needs and growth.</a:t>
            </a:r>
            <a:endParaRPr lang="en-US">
              <a:latin typeface="Söhne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öhne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2616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0F9A-F155-949A-8E0C-D903AF8F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Software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880B-0BE1-857D-6DA7-48479EA5DA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i="0">
                <a:solidFill>
                  <a:schemeClr val="tx1"/>
                </a:solidFill>
                <a:effectLst/>
                <a:latin typeface="Söhne"/>
              </a:rPr>
              <a:t>Software Requirements:</a:t>
            </a:r>
          </a:p>
          <a:p>
            <a:endParaRPr lang="en-IN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chemeClr val="tx1"/>
                </a:solidFill>
                <a:effectLst/>
                <a:latin typeface="Söhne"/>
              </a:rPr>
              <a:t>Operating System: Linux/Windows.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chemeClr val="tx1"/>
                </a:solidFill>
                <a:effectLst/>
                <a:latin typeface="Söhne"/>
              </a:rPr>
              <a:t>Front-End: HTML, CSS, JavaScript.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chemeClr val="tx1"/>
                </a:solidFill>
                <a:effectLst/>
                <a:latin typeface="Söhne"/>
              </a:rPr>
              <a:t>Back-End: Java, JSP.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chemeClr val="tx1"/>
                </a:solidFill>
                <a:effectLst/>
                <a:latin typeface="Söhne"/>
              </a:rPr>
              <a:t>Database: MySQL.</a:t>
            </a:r>
          </a:p>
          <a:p>
            <a:pPr algn="l"/>
            <a:r>
              <a:rPr lang="en-IN" b="0" i="0">
                <a:solidFill>
                  <a:schemeClr val="tx1"/>
                </a:solidFill>
                <a:effectLst/>
                <a:latin typeface="Söhne"/>
              </a:rPr>
              <a:t>Server: Apache Tomcat.</a:t>
            </a:r>
            <a:endParaRPr lang="en-IN"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0713C-6837-BABC-4BEF-5679D0CDD1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>
                <a:solidFill>
                  <a:schemeClr val="tx1"/>
                </a:solidFill>
                <a:effectLst/>
                <a:latin typeface="Söhne"/>
              </a:rPr>
              <a:t>Hardware Requirements:</a:t>
            </a:r>
          </a:p>
          <a:p>
            <a:pPr marL="0" indent="0" algn="l">
              <a:buNone/>
            </a:pPr>
            <a:endParaRPr lang="en-US" b="0" i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System: Desktop or laptop.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Hard Disk: Minimum 250GB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RAM: Minimum 4GB RAM </a:t>
            </a:r>
          </a:p>
          <a:p>
            <a:pPr marL="0" indent="0" algn="l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5348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744</Words>
  <Application>Microsoft Office PowerPoint</Application>
  <PresentationFormat>Widescreen</PresentationFormat>
  <Paragraphs>105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</vt:lpstr>
      <vt:lpstr>calibri light</vt:lpstr>
      <vt:lpstr>calibri light</vt:lpstr>
      <vt:lpstr>Söhne</vt:lpstr>
      <vt:lpstr>Times New Roman</vt:lpstr>
      <vt:lpstr>Wingdings</vt:lpstr>
      <vt:lpstr>Retrospect</vt:lpstr>
      <vt:lpstr>        Modern Education Society's Wadia College of Engineering, Pune-411001 Branch-Computer Engineering  Subject- Internship     Academic Year 2023-24</vt:lpstr>
      <vt:lpstr>Presented By:</vt:lpstr>
      <vt:lpstr>CONTENTS</vt:lpstr>
      <vt:lpstr> INTRODUCTION</vt:lpstr>
      <vt:lpstr> Problem Statement</vt:lpstr>
      <vt:lpstr> Objectives</vt:lpstr>
      <vt:lpstr>MOTIVATION</vt:lpstr>
      <vt:lpstr>Advantages</vt:lpstr>
      <vt:lpstr>Software Specifications</vt:lpstr>
      <vt:lpstr>METHODOLOGY</vt:lpstr>
      <vt:lpstr>Project Planning </vt:lpstr>
      <vt:lpstr>Design and Development </vt:lpstr>
      <vt:lpstr>Testing and Quality Assurance </vt:lpstr>
      <vt:lpstr>Result</vt:lpstr>
      <vt:lpstr>Result</vt:lpstr>
      <vt:lpstr>Result</vt:lpstr>
      <vt:lpstr>CONCLUSION</vt:lpstr>
      <vt:lpstr>REFERENCES</vt:lpstr>
      <vt:lpstr>                     THANK YOU!!!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Somanshu bhat</dc:creator>
  <cp:lastModifiedBy>Kalpesh Baviskar</cp:lastModifiedBy>
  <cp:revision>246</cp:revision>
  <dcterms:created xsi:type="dcterms:W3CDTF">2021-11-05T23:31:45Z</dcterms:created>
  <dcterms:modified xsi:type="dcterms:W3CDTF">2024-07-25T04:03:27Z</dcterms:modified>
</cp:coreProperties>
</file>