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250" y="2146935"/>
            <a:ext cx="9144000" cy="1116330"/>
          </a:xfrm>
        </p:spPr>
        <p:txBody>
          <a:bodyPr/>
          <a:p>
            <a:r>
              <a:rPr lang="en-US" sz="5400"/>
              <a:t>A Car Rental</a:t>
            </a:r>
            <a:br>
              <a:rPr lang="en-US" sz="5400"/>
            </a:br>
            <a:r>
              <a:rPr lang="en-US" sz="5400"/>
              <a:t> Web-Application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18418"/>
            <a:ext cx="9144000" cy="1655762"/>
          </a:xfrm>
        </p:spPr>
        <p:txBody>
          <a:bodyPr/>
          <a:p>
            <a:r>
              <a:rPr lang="en-US"/>
              <a:t>Github repository-/https://github.com/kalpesh461/car-rental.git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Purpose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Project Aim:</a:t>
            </a:r>
            <a:endParaRPr lang="en-US"/>
          </a:p>
          <a:p>
            <a:pPr marL="0" indent="0">
              <a:buNone/>
            </a:pPr>
            <a:r>
              <a:rPr lang="en-US"/>
              <a:t>The Car Rental Web Application aims to provide a secure, efficient, and user-friendly online platform for individuals and small businesses to rent vehicles and manage their rental activities.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12775" y="572770"/>
            <a:ext cx="3408045" cy="263715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endParaRPr lang="en-US">
              <a:sym typeface="Wingdings 2" panose="05020102010507070707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2105" y="1762125"/>
            <a:ext cx="3154045" cy="309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9064625" y="2021205"/>
            <a:ext cx="1882140" cy="126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371965" y="5294630"/>
            <a:ext cx="168910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74980" y="5153025"/>
            <a:ext cx="2523490" cy="14757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 flipH="1">
            <a:off x="4895850" y="1543685"/>
            <a:ext cx="2549525" cy="34778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jj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50545" y="1922780"/>
            <a:ext cx="27806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User type: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1.Individual User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2. Small bussiness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928870" y="1710055"/>
            <a:ext cx="2394585" cy="3145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HOME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RENT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SERVICES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CONTACT US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9222740" y="2354580"/>
            <a:ext cx="1556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Front end</a:t>
            </a:r>
            <a:endParaRPr lang="en-US"/>
          </a:p>
          <a:p>
            <a:r>
              <a:rPr lang="en-US"/>
              <a:t>API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9799320" y="5427345"/>
            <a:ext cx="773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User</a:t>
            </a:r>
            <a:endParaRPr lang="en-US"/>
          </a:p>
          <a:p>
            <a:r>
              <a:rPr lang="en-US"/>
              <a:t>mail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12775" y="5429885"/>
            <a:ext cx="2390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database server</a:t>
            </a:r>
            <a:endParaRPr lang="en-US"/>
          </a:p>
          <a:p>
            <a:endParaRPr lang="en-US"/>
          </a:p>
          <a:p>
            <a:r>
              <a:rPr lang="en-US"/>
              <a:t>API Server</a:t>
            </a:r>
            <a:endParaRPr lang="en-US"/>
          </a:p>
        </p:txBody>
      </p: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3486150" y="3282315"/>
            <a:ext cx="1321435" cy="26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>
            <p:custDataLst>
              <p:tags r:id="rId1"/>
            </p:custDataLst>
          </p:nvPr>
        </p:nvCxnSpPr>
        <p:spPr>
          <a:xfrm flipH="1">
            <a:off x="7484745" y="2999740"/>
            <a:ext cx="160591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>
            <p:custDataLst>
              <p:tags r:id="rId2"/>
            </p:custDataLst>
          </p:nvPr>
        </p:nvCxnSpPr>
        <p:spPr>
          <a:xfrm>
            <a:off x="7505700" y="2514600"/>
            <a:ext cx="1518285" cy="2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>
            <p:custDataLst>
              <p:tags r:id="rId3"/>
            </p:custDataLst>
          </p:nvPr>
        </p:nvCxnSpPr>
        <p:spPr>
          <a:xfrm flipH="1">
            <a:off x="10104755" y="3416300"/>
            <a:ext cx="20320" cy="1878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</p:cNvCxnSpPr>
          <p:nvPr>
            <p:custDataLst>
              <p:tags r:id="rId4"/>
            </p:custDataLst>
          </p:nvPr>
        </p:nvCxnSpPr>
        <p:spPr>
          <a:xfrm flipH="1">
            <a:off x="3003550" y="5782945"/>
            <a:ext cx="6368415" cy="185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468630" y="294640"/>
            <a:ext cx="103378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ARCHITECTURE DIAGRAM OF WEB APPLICATION</a:t>
            </a:r>
            <a:endParaRPr 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Overview of technology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HTML-It's the language used to create web pages, like setting up the structure and adding things like text, images, and links.</a:t>
            </a:r>
            <a:endParaRPr lang="en-US"/>
          </a:p>
          <a:p>
            <a:r>
              <a:rPr lang="en-US"/>
              <a:t>CSS-This makes your web page look good. It changes how things like colors, fonts, and spacing appear on the page.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JAVASCRIPT-This adds cool stuff to your web page, like animations or checking if you typed your email correctly in a form.</a:t>
            </a:r>
            <a:endParaRPr lang="en-US"/>
          </a:p>
          <a:p>
            <a:endParaRPr lang="en-US"/>
          </a:p>
          <a:p>
            <a:r>
              <a:rPr lang="en-US"/>
              <a:t>API-  Instead of PowerPoint, you can use CSS to make slide presentations on the web. It lets you design and move between slides in a stylish way.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SCREENSHOT</a:t>
            </a:r>
            <a:endParaRPr lang="en-US"/>
          </a:p>
        </p:txBody>
      </p:sp>
      <p:pic>
        <p:nvPicPr>
          <p:cNvPr id="13" name="Content Placeholder 12" descr="Screenshot 2024-07-22 1710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700" y="1191260"/>
            <a:ext cx="4860925" cy="4018915"/>
          </a:xfrm>
          <a:prstGeom prst="rect">
            <a:avLst/>
          </a:prstGeom>
        </p:spPr>
      </p:pic>
      <p:pic>
        <p:nvPicPr>
          <p:cNvPr id="15" name="Picture 14" descr="Screenshot 2024-07-22 1707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05" y="1355725"/>
            <a:ext cx="4867275" cy="4473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Screenshot 2024-07-22 1708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0005" y="1600200"/>
            <a:ext cx="4198620" cy="4526280"/>
          </a:xfrm>
          <a:prstGeom prst="rect">
            <a:avLst/>
          </a:prstGeom>
        </p:spPr>
      </p:pic>
      <p:pic>
        <p:nvPicPr>
          <p:cNvPr id="13" name="Picture 12" descr="Screenshot 2024-07-22 170950"/>
          <p:cNvPicPr>
            <a:picLocks noChangeAspect="1"/>
          </p:cNvPicPr>
          <p:nvPr/>
        </p:nvPicPr>
        <p:blipFill>
          <a:blip r:embed="rId2"/>
          <a:srcRect t="7139"/>
          <a:stretch>
            <a:fillRect/>
          </a:stretch>
        </p:blipFill>
        <p:spPr>
          <a:xfrm>
            <a:off x="6329680" y="1678305"/>
            <a:ext cx="5341620" cy="3279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OF HTML,CSS and JavaScript</a:t>
            </a:r>
            <a:endParaRPr lang="en-US"/>
          </a:p>
        </p:txBody>
      </p:sp>
      <p:pic>
        <p:nvPicPr>
          <p:cNvPr id="4" name="Content Placeholder 3" descr="Screenshot 2024-07-22 1725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4540" y="1541145"/>
            <a:ext cx="3723640" cy="5137150"/>
          </a:xfrm>
          <a:prstGeom prst="rect">
            <a:avLst/>
          </a:prstGeom>
        </p:spPr>
      </p:pic>
      <p:pic>
        <p:nvPicPr>
          <p:cNvPr id="5" name="Picture 4" descr="Screenshot 2024-07-22 1725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95" y="1541145"/>
            <a:ext cx="3681730" cy="5137150"/>
          </a:xfrm>
          <a:prstGeom prst="rect">
            <a:avLst/>
          </a:prstGeom>
        </p:spPr>
      </p:pic>
      <p:pic>
        <p:nvPicPr>
          <p:cNvPr id="6" name="Picture 5" descr="Screenshot 2024-07-22 165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" y="1541145"/>
            <a:ext cx="3359150" cy="51377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Presentation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Wingdings 2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Car Rental  Web-Application</dc:title>
  <dc:creator>pc</dc:creator>
  <cp:lastModifiedBy>Kalpesh Mehra</cp:lastModifiedBy>
  <cp:revision>3</cp:revision>
  <dcterms:created xsi:type="dcterms:W3CDTF">2024-07-22T11:59:17Z</dcterms:created>
  <dcterms:modified xsi:type="dcterms:W3CDTF">2024-07-22T12:25:16Z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DECF22DE9E9B456BB65AA30D5E6399B5_11</vt:lpwstr>
  </property>
  <property fmtid="{D5CDD505-2E9C-101B-9397-08002B2CF9AE}" pid="3" name="KSOProductBuildVer">
    <vt:lpwstr>1033-12.2.0.17119</vt:lpwstr>
  </property>
</Properties>
</file>