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E487-8D80-80C9-9F1C-AB33A7AF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A2840-F0AF-322B-D87F-2F5379BB6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B397-620A-0DD5-6858-71F7168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1C6F-14B5-55BB-AE87-C3C103CD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8FFF-C358-3535-C1BE-408AA70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5654-0588-7BEB-EE58-F045535B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EDC58-4F3F-641D-F678-B5883A87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9C81-B275-B832-4D0E-C393E31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67D6-276F-B68D-C18C-49A0A32E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6826-F043-1100-653B-ECC36B0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B0AD0-D58A-2BD9-ECF6-C6231C14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7A87-B269-2A68-68B1-C447B04D3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2E36-B031-860E-3E79-1990E64D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7557-0316-1A2D-BEE4-44C55928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BA4D-B3C8-9927-0370-B9EDB66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2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28-CB11-78DB-BFAA-3ABF2B38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B7D7-8F77-CD21-44B7-DB9A8329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1A86-5C7D-939A-B431-55AE19F5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6455-1F49-C167-D3BD-1CFB7D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9201-794E-B30F-E554-9B3AF469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E7D6-7697-106A-B0A8-3E477483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C8B8-6B2E-3953-CD6A-5877C1E8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FF20-6648-0796-9817-5BE1E076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F350-F2DE-B8FB-C6DA-045E3EC0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A40A-F3C1-D4AA-B034-078666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7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3FEC-E75B-22AD-EC77-B3192BDF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61DD-4DFD-8101-E1FB-6ADF2FB47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16C-DAF7-992D-BD47-49DB5AFF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6343D-538B-2B42-7A9B-9A091580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E0F5-A96A-C905-705E-C1124F5A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3B4D-1C9E-479E-8297-14161D53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1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401B-978A-7B90-AE47-6DE1F166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90B8-F8DA-8E54-E397-9D969E74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C806-030D-C09F-CCE4-1120DC7C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72662-5E7A-FADB-2583-C5BABFBD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D09AD-7BE7-2F6E-46F4-45525382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5D49D-CF3A-3C78-BD11-3F271EC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4DFE-5CA0-CCA3-5CA5-390653B1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AB1B-3272-D9C0-473B-84A3F608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9DDB-A58B-2029-ADF1-E15F0912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C2AEB-90C8-66EF-79C3-B27502F6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291A8-955C-4422-569F-6F30F5E0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BCCDA-B624-564B-A31C-07D7E0B2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1ACAB-529D-12D1-DE76-E5D4C7A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BC3C4-1E3D-8D78-D89A-E859892D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7931D-BB42-BCBE-1177-5C40F25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14E9-8D83-A127-C57C-9D796A6B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6476-FDBA-F612-0A2B-7AD3CB97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612B5-2855-B50C-9AC9-821013E9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2A9C-64C8-4DAF-823B-360A23EE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CBEA-4959-DC62-A1E9-1FCE006F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5C14-887D-105C-3540-7DBB848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9283-71CF-C336-6E35-4B5AA0AB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02AAC-B65B-116C-D91F-8A7672331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28FD-8C94-71A2-CE36-AFDC88384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2986-2E05-C08E-7258-6A9CBAE7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5CB4-9969-DDC2-198B-2F2CD9A4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5EE9-462A-47E8-F902-8894CC4F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69A83-A0DD-0815-E9E6-BB406556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BEA26-FFF6-4906-17E4-D2752C38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1691-E61B-8444-DE6F-99B049BD5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F32F-7048-4247-BCD4-E0E1C373B27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7E44-0A32-D12A-BC2D-54829D6B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8EAC-D777-0FFC-E80F-BADCC0C48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C6F0-6ED3-46B5-B9F7-634C062EA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D0A9046-93A4-C541-BE3A-F560B836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 descr="Shape, arrow&#10;&#10;Description automatically generated">
            <a:extLst>
              <a:ext uri="{FF2B5EF4-FFF2-40B4-BE49-F238E27FC236}">
                <a16:creationId xmlns:a16="http://schemas.microsoft.com/office/drawing/2014/main" id="{AFA64AA8-AD1F-AA9F-0720-66E78CD6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79" y="114885"/>
            <a:ext cx="18208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6AC9A4F-852C-CE13-06FE-AF0FE6B5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967" y="1022961"/>
            <a:ext cx="4271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Technical Coding Research Innovation, Navi Mumbai, </a:t>
            </a:r>
            <a:endParaRPr kumimoji="0" lang="en-AU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Maharashtra, India-410206</a:t>
            </a:r>
            <a:endParaRPr kumimoji="0" lang="en-AU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00D2B-0702-2C35-0803-C7C16CEE72B9}"/>
              </a:ext>
            </a:extLst>
          </p:cNvPr>
          <p:cNvSpPr txBox="1"/>
          <p:nvPr/>
        </p:nvSpPr>
        <p:spPr>
          <a:xfrm>
            <a:off x="1465729" y="2822021"/>
            <a:ext cx="8641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ArialMT"/>
              </a:rPr>
              <a:t>Build out AWS service architecture for Enterprise retail store with below mentioned</a:t>
            </a:r>
          </a:p>
          <a:p>
            <a:pPr algn="l"/>
            <a:r>
              <a:rPr lang="en-IN" sz="1600" b="0" i="0" u="none" strike="noStrike" baseline="0" dirty="0">
                <a:latin typeface="ArialMT"/>
              </a:rPr>
              <a:t>assumptions:</a:t>
            </a:r>
          </a:p>
          <a:p>
            <a:pPr algn="l"/>
            <a:r>
              <a:rPr lang="en-IN" sz="1600" b="0" i="0" u="none" strike="noStrike" baseline="0" dirty="0">
                <a:latin typeface="ArialMT"/>
              </a:rPr>
              <a:t>1. 100+ store</a:t>
            </a:r>
          </a:p>
          <a:p>
            <a:pPr algn="l"/>
            <a:r>
              <a:rPr lang="en-IN" sz="1600" b="0" i="0" u="none" strike="noStrike" baseline="0" dirty="0">
                <a:latin typeface="ArialMT"/>
              </a:rPr>
              <a:t>2. Inventory Management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3. Analytics services to be run by the stores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4E05E-0FCA-1F93-4557-66D5604A53C1}"/>
              </a:ext>
            </a:extLst>
          </p:cNvPr>
          <p:cNvSpPr txBox="1"/>
          <p:nvPr/>
        </p:nvSpPr>
        <p:spPr>
          <a:xfrm>
            <a:off x="1465729" y="2433378"/>
            <a:ext cx="345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Problem Statement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E16FD-CBA5-9618-3C5B-22E2A3B43595}"/>
              </a:ext>
            </a:extLst>
          </p:cNvPr>
          <p:cNvSpPr txBox="1"/>
          <p:nvPr/>
        </p:nvSpPr>
        <p:spPr>
          <a:xfrm>
            <a:off x="1465729" y="4247821"/>
            <a:ext cx="1945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Requirements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84F70-7666-A802-D7EB-BE97FB9104EB}"/>
              </a:ext>
            </a:extLst>
          </p:cNvPr>
          <p:cNvSpPr txBox="1"/>
          <p:nvPr/>
        </p:nvSpPr>
        <p:spPr>
          <a:xfrm>
            <a:off x="2712851" y="1648542"/>
            <a:ext cx="768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1800" b="1" i="0" u="none" strike="noStrike" baseline="0" dirty="0">
                <a:latin typeface="TimesLTPro-Bold"/>
              </a:rPr>
              <a:t>CLOUD COMPUTING USING AWS </a:t>
            </a:r>
            <a:r>
              <a:rPr lang="en-US" sz="1800" b="1" i="0" u="none" strike="noStrike" baseline="0" dirty="0">
                <a:latin typeface="TimesNewRomanPS-BoldMT"/>
              </a:rPr>
              <a:t>INTERNSHIP PROGRAM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B13B-D09A-A233-2619-03394B1F9488}"/>
              </a:ext>
            </a:extLst>
          </p:cNvPr>
          <p:cNvSpPr txBox="1"/>
          <p:nvPr/>
        </p:nvSpPr>
        <p:spPr>
          <a:xfrm>
            <a:off x="4662422" y="2104374"/>
            <a:ext cx="245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Kalpesh Pravin Pawar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88EA1-5AC2-538D-121E-8E8A2BD53D85}"/>
              </a:ext>
            </a:extLst>
          </p:cNvPr>
          <p:cNvSpPr txBox="1"/>
          <p:nvPr/>
        </p:nvSpPr>
        <p:spPr>
          <a:xfrm>
            <a:off x="1465729" y="4711790"/>
            <a:ext cx="9287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Storage: Amazon S3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Networking: VPC</a:t>
            </a:r>
          </a:p>
          <a:p>
            <a:pPr marL="342900" indent="-342900">
              <a:buAutoNum type="arabicPeriod" startAt="3"/>
            </a:pPr>
            <a:r>
              <a:rPr lang="en-IN" dirty="0"/>
              <a:t>Server: Amazon EC2</a:t>
            </a:r>
          </a:p>
          <a:p>
            <a:pPr marL="342900" indent="-342900">
              <a:buAutoNum type="arabicPeriod" startAt="3"/>
            </a:pPr>
            <a:r>
              <a:rPr lang="en-IN" dirty="0"/>
              <a:t>Backup and Restore: Amazon S3 Glacier</a:t>
            </a:r>
          </a:p>
          <a:p>
            <a:pPr marL="342900" indent="-342900">
              <a:buAutoNum type="arabicPeriod" startAt="3"/>
            </a:pPr>
            <a:r>
              <a:rPr lang="en-IN" dirty="0"/>
              <a:t>Data Warehouse: AWS Redshift</a:t>
            </a:r>
          </a:p>
          <a:p>
            <a:pPr marL="342900" indent="-342900">
              <a:buAutoNum type="arabicPeriod" startAt="3"/>
            </a:pPr>
            <a:r>
              <a:rPr lang="en-IN" dirty="0"/>
              <a:t>API Service : AWS lambda</a:t>
            </a:r>
          </a:p>
          <a:p>
            <a:pPr marL="342900" indent="-342900">
              <a:buAutoNum type="arabicPeriod" startAt="3"/>
            </a:pPr>
            <a:r>
              <a:rPr lang="en-IN" dirty="0"/>
              <a:t>Load Balancing : 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A57A9-3979-C219-2981-84728EC97797}"/>
              </a:ext>
            </a:extLst>
          </p:cNvPr>
          <p:cNvSpPr txBox="1"/>
          <p:nvPr/>
        </p:nvSpPr>
        <p:spPr>
          <a:xfrm>
            <a:off x="8910918" y="286871"/>
            <a:ext cx="268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Date of Submission : 06-03-2023</a:t>
            </a:r>
          </a:p>
        </p:txBody>
      </p:sp>
    </p:spTree>
    <p:extLst>
      <p:ext uri="{BB962C8B-B14F-4D97-AF65-F5344CB8AC3E}">
        <p14:creationId xmlns:p14="http://schemas.microsoft.com/office/powerpoint/2010/main" val="29136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E5B8C-2BEA-49E3-2054-CA3A11D6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9" y="573607"/>
            <a:ext cx="10899569" cy="613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21C9E-A48A-DB89-D35F-7B71672E6780}"/>
              </a:ext>
            </a:extLst>
          </p:cNvPr>
          <p:cNvSpPr txBox="1"/>
          <p:nvPr/>
        </p:nvSpPr>
        <p:spPr>
          <a:xfrm>
            <a:off x="4052046" y="111942"/>
            <a:ext cx="372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AWS Solution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0495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D5ECE-29ED-46E1-6165-8DA1838CA479}"/>
              </a:ext>
            </a:extLst>
          </p:cNvPr>
          <p:cNvSpPr txBox="1"/>
          <p:nvPr/>
        </p:nvSpPr>
        <p:spPr>
          <a:xfrm>
            <a:off x="918884" y="1560382"/>
            <a:ext cx="9704293" cy="413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optimization enables the free flow of data through the  optimal usage of network system resources.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optimization tracks performance metrics, providing real-time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to help network managers proactively manage 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optimization provides analytics and predictive modeling so that network managers can determine the impact any changes to the architecture will have on the network before they are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Focus on structural costs : Never block short term costs increase that would speed up the business, or enable a technical migration. Everyone is responsible to provide tooling to each team to make them autonomous on their cost optimization.</a:t>
            </a:r>
            <a:endParaRPr lang="en-IN" dirty="0"/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benefits add up to the most important benefit: driving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  cost optimization.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0212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FCD20-BFB4-483C-ACD4-1CD84A009685}"/>
              </a:ext>
            </a:extLst>
          </p:cNvPr>
          <p:cNvSpPr txBox="1"/>
          <p:nvPr/>
        </p:nvSpPr>
        <p:spPr>
          <a:xfrm>
            <a:off x="2194111" y="561962"/>
            <a:ext cx="7306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Arial-BoldMT"/>
              </a:rPr>
              <a:t>ADVANTAGES OF COST OPTIMIZATION</a:t>
            </a:r>
            <a:br>
              <a:rPr lang="en-IN" sz="2800" b="1" i="0" u="none" strike="noStrike" baseline="0" dirty="0">
                <a:solidFill>
                  <a:srgbClr val="000000"/>
                </a:solidFill>
                <a:latin typeface="Arial-BoldMT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520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Arial-BoldMT</vt:lpstr>
      <vt:lpstr>ArialMT</vt:lpstr>
      <vt:lpstr>Calibri</vt:lpstr>
      <vt:lpstr>Calibri Light</vt:lpstr>
      <vt:lpstr>Times New Roman</vt:lpstr>
      <vt:lpstr>TimesLTPro-Bold</vt:lpstr>
      <vt:lpstr>TimesNewRomanPS-BoldMT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Pawar</dc:creator>
  <cp:lastModifiedBy>Kalpesh Pawar</cp:lastModifiedBy>
  <cp:revision>3</cp:revision>
  <dcterms:created xsi:type="dcterms:W3CDTF">2023-03-06T12:02:30Z</dcterms:created>
  <dcterms:modified xsi:type="dcterms:W3CDTF">2023-03-06T12:49:06Z</dcterms:modified>
</cp:coreProperties>
</file>