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 id="387" r:id="rId93"/>
    <p:sldId id="388" r:id="rId94"/>
    <p:sldId id="389" r:id="rId95"/>
    <p:sldId id="390" r:id="rId96"/>
    <p:sldId id="391" r:id="rId97"/>
    <p:sldId id="392" r:id="rId98"/>
    <p:sldId id="607" r:id="rId99"/>
    <p:sldId id="393" r:id="rId100"/>
    <p:sldId id="394" r:id="rId101"/>
    <p:sldId id="395" r:id="rId102"/>
    <p:sldId id="456" r:id="rId103"/>
    <p:sldId id="457" r:id="rId104"/>
    <p:sldId id="396" r:id="rId105"/>
    <p:sldId id="397" r:id="rId106"/>
    <p:sldId id="399" r:id="rId107"/>
    <p:sldId id="400" r:id="rId108"/>
    <p:sldId id="401" r:id="rId109"/>
    <p:sldId id="402" r:id="rId110"/>
    <p:sldId id="403" r:id="rId111"/>
    <p:sldId id="404" r:id="rId112"/>
    <p:sldId id="405" r:id="rId113"/>
    <p:sldId id="406" r:id="rId114"/>
    <p:sldId id="407" r:id="rId115"/>
    <p:sldId id="408" r:id="rId116"/>
    <p:sldId id="409" r:id="rId117"/>
    <p:sldId id="410" r:id="rId118"/>
    <p:sldId id="411" r:id="rId119"/>
    <p:sldId id="412" r:id="rId120"/>
    <p:sldId id="413" r:id="rId121"/>
    <p:sldId id="414" r:id="rId122"/>
    <p:sldId id="415" r:id="rId123"/>
    <p:sldId id="416" r:id="rId124"/>
    <p:sldId id="417" r:id="rId125"/>
    <p:sldId id="418" r:id="rId126"/>
    <p:sldId id="419" r:id="rId127"/>
    <p:sldId id="420" r:id="rId128"/>
    <p:sldId id="421" r:id="rId129"/>
    <p:sldId id="422" r:id="rId130"/>
    <p:sldId id="423" r:id="rId131"/>
    <p:sldId id="424" r:id="rId132"/>
    <p:sldId id="425" r:id="rId133"/>
    <p:sldId id="426" r:id="rId134"/>
    <p:sldId id="427" r:id="rId135"/>
    <p:sldId id="428" r:id="rId136"/>
    <p:sldId id="429" r:id="rId137"/>
    <p:sldId id="430" r:id="rId138"/>
    <p:sldId id="431" r:id="rId139"/>
    <p:sldId id="432" r:id="rId140"/>
    <p:sldId id="433" r:id="rId141"/>
    <p:sldId id="434" r:id="rId142"/>
    <p:sldId id="435" r:id="rId143"/>
    <p:sldId id="436" r:id="rId144"/>
    <p:sldId id="437" r:id="rId145"/>
    <p:sldId id="438" r:id="rId146"/>
    <p:sldId id="439" r:id="rId147"/>
    <p:sldId id="440" r:id="rId148"/>
    <p:sldId id="441" r:id="rId149"/>
    <p:sldId id="442" r:id="rId150"/>
    <p:sldId id="443" r:id="rId151"/>
    <p:sldId id="444" r:id="rId152"/>
    <p:sldId id="458" r:id="rId153"/>
    <p:sldId id="445" r:id="rId154"/>
    <p:sldId id="446" r:id="rId155"/>
    <p:sldId id="447" r:id="rId156"/>
    <p:sldId id="448" r:id="rId157"/>
    <p:sldId id="449" r:id="rId158"/>
    <p:sldId id="450" r:id="rId159"/>
    <p:sldId id="451" r:id="rId160"/>
    <p:sldId id="452" r:id="rId161"/>
    <p:sldId id="453" r:id="rId162"/>
    <p:sldId id="454" r:id="rId163"/>
    <p:sldId id="455" r:id="rId164"/>
    <p:sldId id="307" r:id="rId165"/>
    <p:sldId id="308" r:id="rId166"/>
    <p:sldId id="309" r:id="rId167"/>
    <p:sldId id="310" r:id="rId168"/>
    <p:sldId id="311" r:id="rId169"/>
    <p:sldId id="312" r:id="rId170"/>
    <p:sldId id="313" r:id="rId171"/>
    <p:sldId id="314" r:id="rId172"/>
    <p:sldId id="315" r:id="rId173"/>
    <p:sldId id="316" r:id="rId174"/>
    <p:sldId id="317" r:id="rId175"/>
    <p:sldId id="318" r:id="rId176"/>
    <p:sldId id="319" r:id="rId177"/>
    <p:sldId id="320" r:id="rId178"/>
    <p:sldId id="321" r:id="rId179"/>
    <p:sldId id="322" r:id="rId180"/>
    <p:sldId id="323" r:id="rId181"/>
    <p:sldId id="324" r:id="rId182"/>
    <p:sldId id="325" r:id="rId183"/>
    <p:sldId id="326" r:id="rId184"/>
    <p:sldId id="327" r:id="rId185"/>
    <p:sldId id="328" r:id="rId186"/>
    <p:sldId id="329" r:id="rId187"/>
    <p:sldId id="330" r:id="rId188"/>
    <p:sldId id="331" r:id="rId189"/>
    <p:sldId id="332" r:id="rId190"/>
    <p:sldId id="333" r:id="rId191"/>
    <p:sldId id="334" r:id="rId192"/>
    <p:sldId id="335" r:id="rId193"/>
    <p:sldId id="336" r:id="rId194"/>
    <p:sldId id="337" r:id="rId195"/>
    <p:sldId id="338" r:id="rId196"/>
    <p:sldId id="339" r:id="rId197"/>
    <p:sldId id="340" r:id="rId198"/>
    <p:sldId id="341" r:id="rId199"/>
    <p:sldId id="342" r:id="rId200"/>
    <p:sldId id="343" r:id="rId201"/>
    <p:sldId id="344" r:id="rId202"/>
    <p:sldId id="345" r:id="rId203"/>
    <p:sldId id="257"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608"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71" r:id="rId292"/>
    <p:sldId id="572" r:id="rId293"/>
    <p:sldId id="546" r:id="rId294"/>
    <p:sldId id="547" r:id="rId295"/>
    <p:sldId id="548" r:id="rId296"/>
    <p:sldId id="549" r:id="rId297"/>
    <p:sldId id="550" r:id="rId298"/>
    <p:sldId id="551" r:id="rId299"/>
    <p:sldId id="552" r:id="rId300"/>
    <p:sldId id="553" r:id="rId301"/>
    <p:sldId id="573" r:id="rId302"/>
    <p:sldId id="554" r:id="rId303"/>
    <p:sldId id="555" r:id="rId304"/>
    <p:sldId id="556" r:id="rId305"/>
    <p:sldId id="557" r:id="rId306"/>
    <p:sldId id="558" r:id="rId307"/>
    <p:sldId id="559" r:id="rId308"/>
    <p:sldId id="560" r:id="rId309"/>
    <p:sldId id="561" r:id="rId310"/>
    <p:sldId id="562" r:id="rId311"/>
    <p:sldId id="563" r:id="rId312"/>
    <p:sldId id="564" r:id="rId313"/>
    <p:sldId id="565" r:id="rId314"/>
    <p:sldId id="566" r:id="rId315"/>
    <p:sldId id="567" r:id="rId316"/>
    <p:sldId id="568" r:id="rId317"/>
    <p:sldId id="569" r:id="rId318"/>
    <p:sldId id="570"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64" d="100"/>
          <a:sy n="64" d="100"/>
        </p:scale>
        <p:origin x="9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viewProps" Target="viewProp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theme" Target="theme/theme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911DE-4A58-4B31-B3ED-E27D1B20BA40}" type="datetimeFigureOut">
              <a:rPr lang="en-IN" smtClean="0"/>
              <a:t>24-08-2023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E6098-212E-4D4D-8665-ABDE1F7FD580}" type="slidenum">
              <a:rPr lang="en-IN" smtClean="0"/>
              <a:t>‹#›</a:t>
            </a:fld>
            <a:endParaRPr lang="en-IN"/>
          </a:p>
        </p:txBody>
      </p:sp>
    </p:spTree>
    <p:extLst>
      <p:ext uri="{BB962C8B-B14F-4D97-AF65-F5344CB8AC3E}">
        <p14:creationId xmlns:p14="http://schemas.microsoft.com/office/powerpoint/2010/main" val="359695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0E293-0891-406C-804A-EDF05F62B15B}" type="datetime1">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42573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A25172-34D9-4C40-B850-3966FC3CEA91}" type="datetime1">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249136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402AF-B168-417B-A30B-87837B56D47D}" type="datetime1">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1F06C4-B00D-45AB-8EEC-3D0E4733683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358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3EEFE2-92C0-4817-A3C0-23CE051D3DB0}" type="datetime1">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918166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593218-DDDB-49F7-8DB9-8BE1CD0D8CCE}" type="datetime1">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364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BF9B98-3CD9-4BA2-8852-E0E5E95B1AB9}" type="datetime1">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211176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304AE-FD08-4BFA-B954-9F6A4C1DD0E7}" type="datetime1">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4141395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31F65-4611-4AC4-A05E-92A9D8943DD2}" type="datetime1">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28279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F5FC8A-C221-41C8-9E9E-2D0C879D3E86}" type="datetime1">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79091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BE492-04B2-4189-A856-2AFC9693CD40}" type="datetime1">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240599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53E33-6AD3-4E0B-B2D4-451BCBBA3848}" type="datetime1">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31388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34608-FD6F-44ED-B2F2-B105BA38E4AF}" type="datetime1">
              <a:rPr lang="en-IN" smtClean="0"/>
              <a:t>24-08-2023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50090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EFF7EB-A012-41DE-9655-9BDCBCB88353}" type="datetime1">
              <a:rPr lang="en-IN" smtClean="0"/>
              <a:t>24-08-2023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428898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FC332-1897-4189-AEBE-AB8FA6595DDA}" type="datetime1">
              <a:rPr lang="en-IN" smtClean="0"/>
              <a:t>24-08-2023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402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B094D-24FB-4F4B-9E3B-5DA4EC4407D3}" type="datetime1">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339888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3846C-A318-4015-9FED-543213315B6D}" type="datetime1">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1F06C4-B00D-45AB-8EEC-3D0E47336830}" type="slidenum">
              <a:rPr lang="en-IN" smtClean="0"/>
              <a:t>‹#›</a:t>
            </a:fld>
            <a:endParaRPr lang="en-IN"/>
          </a:p>
        </p:txBody>
      </p:sp>
    </p:spTree>
    <p:extLst>
      <p:ext uri="{BB962C8B-B14F-4D97-AF65-F5344CB8AC3E}">
        <p14:creationId xmlns:p14="http://schemas.microsoft.com/office/powerpoint/2010/main" val="149797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34D733-29FC-4972-A84D-841EF81EA895}" type="datetime1">
              <a:rPr lang="en-IN" smtClean="0"/>
              <a:t>24-08-2023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1F06C4-B00D-45AB-8EEC-3D0E47336830}" type="slidenum">
              <a:rPr lang="en-IN" smtClean="0"/>
              <a:t>‹#›</a:t>
            </a:fld>
            <a:endParaRPr lang="en-IN"/>
          </a:p>
        </p:txBody>
      </p:sp>
    </p:spTree>
    <p:extLst>
      <p:ext uri="{BB962C8B-B14F-4D97-AF65-F5344CB8AC3E}">
        <p14:creationId xmlns:p14="http://schemas.microsoft.com/office/powerpoint/2010/main" val="973875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hyperlink" Target="http://localhost:5000/api/apiname" TargetMode="Externa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ECC75A-DF1C-40F8-99C7-9F1C87B614EF}"/>
              </a:ext>
            </a:extLst>
          </p:cNvPr>
          <p:cNvSpPr>
            <a:spLocks noGrp="1"/>
          </p:cNvSpPr>
          <p:nvPr>
            <p:ph type="subTitle" idx="1"/>
          </p:nvPr>
        </p:nvSpPr>
        <p:spPr>
          <a:xfrm>
            <a:off x="7589589" y="5649908"/>
            <a:ext cx="3915023" cy="253754"/>
          </a:xfrm>
        </p:spPr>
        <p:txBody>
          <a:bodyPr>
            <a:normAutofit fontScale="70000" lnSpcReduction="20000"/>
          </a:bodyPr>
          <a:lstStyle/>
          <a:p>
            <a:endParaRPr lang="en-IN" dirty="0"/>
          </a:p>
        </p:txBody>
      </p:sp>
      <p:pic>
        <p:nvPicPr>
          <p:cNvPr id="1026" name="Picture 2">
            <a:extLst>
              <a:ext uri="{FF2B5EF4-FFF2-40B4-BE49-F238E27FC236}">
                <a16:creationId xmlns:a16="http://schemas.microsoft.com/office/drawing/2014/main" id="{B0E94421-CF53-4742-94F8-D0F218BB1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271" y="3591339"/>
            <a:ext cx="7102341" cy="205856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56D65AE-1EC8-45F4-8A09-4660A0565CDA}"/>
              </a:ext>
            </a:extLst>
          </p:cNvPr>
          <p:cNvSpPr>
            <a:spLocks noGrp="1"/>
          </p:cNvSpPr>
          <p:nvPr>
            <p:ph type="sldNum" sz="quarter" idx="12"/>
          </p:nvPr>
        </p:nvSpPr>
        <p:spPr/>
        <p:txBody>
          <a:bodyPr/>
          <a:lstStyle/>
          <a:p>
            <a:fld id="{031F06C4-B00D-45AB-8EEC-3D0E47336830}" type="slidenum">
              <a:rPr lang="en-IN" smtClean="0"/>
              <a:t>1</a:t>
            </a:fld>
            <a:endParaRPr lang="en-IN"/>
          </a:p>
        </p:txBody>
      </p:sp>
      <p:sp>
        <p:nvSpPr>
          <p:cNvPr id="2" name="Footer Placeholder 1">
            <a:extLst>
              <a:ext uri="{FF2B5EF4-FFF2-40B4-BE49-F238E27FC236}">
                <a16:creationId xmlns:a16="http://schemas.microsoft.com/office/drawing/2014/main" id="{D78113E8-2F20-40DA-99B8-714F16C1D8F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5095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70DC-3BB5-417C-BE44-3B44F58B59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2383EC-741C-469F-814C-3F0F52FDFA54}"/>
              </a:ext>
            </a:extLst>
          </p:cNvPr>
          <p:cNvSpPr>
            <a:spLocks noGrp="1"/>
          </p:cNvSpPr>
          <p:nvPr>
            <p:ph idx="1"/>
          </p:nvPr>
        </p:nvSpPr>
        <p:spPr/>
        <p:txBody>
          <a:bodyPr/>
          <a:lstStyle/>
          <a:p>
            <a:r>
              <a:rPr lang="en-IN" dirty="0"/>
              <a:t>Learn Laravel is very easy of you have some basic idea of core php.</a:t>
            </a:r>
          </a:p>
        </p:txBody>
      </p:sp>
      <p:sp>
        <p:nvSpPr>
          <p:cNvPr id="4" name="Slide Number Placeholder 3">
            <a:extLst>
              <a:ext uri="{FF2B5EF4-FFF2-40B4-BE49-F238E27FC236}">
                <a16:creationId xmlns:a16="http://schemas.microsoft.com/office/drawing/2014/main" id="{A9E79110-263E-4DE5-A392-8D878BA426A0}"/>
              </a:ext>
            </a:extLst>
          </p:cNvPr>
          <p:cNvSpPr>
            <a:spLocks noGrp="1"/>
          </p:cNvSpPr>
          <p:nvPr>
            <p:ph type="sldNum" sz="quarter" idx="12"/>
          </p:nvPr>
        </p:nvSpPr>
        <p:spPr/>
        <p:txBody>
          <a:bodyPr/>
          <a:lstStyle/>
          <a:p>
            <a:fld id="{031F06C4-B00D-45AB-8EEC-3D0E47336830}" type="slidenum">
              <a:rPr lang="en-IN" smtClean="0"/>
              <a:t>10</a:t>
            </a:fld>
            <a:endParaRPr lang="en-IN"/>
          </a:p>
        </p:txBody>
      </p:sp>
      <p:sp>
        <p:nvSpPr>
          <p:cNvPr id="5" name="Footer Placeholder 4">
            <a:extLst>
              <a:ext uri="{FF2B5EF4-FFF2-40B4-BE49-F238E27FC236}">
                <a16:creationId xmlns:a16="http://schemas.microsoft.com/office/drawing/2014/main" id="{70BECFA4-59F8-4326-9EDD-CA36EB3054E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90753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BA83-7405-48BD-AC87-137298C9F7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F61CB1-680D-4FF3-BF7F-57B8DA82192E}"/>
              </a:ext>
            </a:extLst>
          </p:cNvPr>
          <p:cNvSpPr>
            <a:spLocks noGrp="1"/>
          </p:cNvSpPr>
          <p:nvPr>
            <p:ph idx="1"/>
          </p:nvPr>
        </p:nvSpPr>
        <p:spPr/>
        <p:txBody>
          <a:bodyPr/>
          <a:lstStyle/>
          <a:p>
            <a:r>
              <a:rPr lang="en-IN"/>
              <a:t>This Section </a:t>
            </a:r>
            <a:r>
              <a:rPr lang="en-IN" dirty="0"/>
              <a:t>cover how to get data of form in Laravel.</a:t>
            </a:r>
          </a:p>
          <a:p>
            <a:r>
              <a:rPr lang="en-IN" dirty="0"/>
              <a:t>We want to male controller.</a:t>
            </a:r>
          </a:p>
          <a:p>
            <a:pPr marL="0" indent="0">
              <a:buNone/>
            </a:pPr>
            <a:r>
              <a:rPr lang="en-IN" dirty="0"/>
              <a:t>	create some function in controller to get form data.</a:t>
            </a:r>
          </a:p>
          <a:p>
            <a:pPr marL="0" indent="0">
              <a:buNone/>
            </a:pPr>
            <a:r>
              <a:rPr lang="en-IN" dirty="0"/>
              <a:t>	create route for newly created component.</a:t>
            </a:r>
          </a:p>
          <a:p>
            <a:r>
              <a:rPr lang="en-IN" dirty="0"/>
              <a:t>Then we design form in new blade file.</a:t>
            </a:r>
          </a:p>
          <a:p>
            <a:pPr marL="0" indent="0">
              <a:buNone/>
            </a:pPr>
            <a:r>
              <a:rPr lang="en-IN" dirty="0"/>
              <a:t>	put controller name as form handler in action of HTML form and set 	method to POST.</a:t>
            </a:r>
          </a:p>
          <a:p>
            <a:pPr marL="0" indent="0">
              <a:buNone/>
            </a:pPr>
            <a:r>
              <a:rPr lang="en-IN" dirty="0"/>
              <a:t>	*you must specify method POST while create route in </a:t>
            </a:r>
            <a:r>
              <a:rPr lang="en-IN" dirty="0" err="1"/>
              <a:t>web.php</a:t>
            </a:r>
            <a:r>
              <a:rPr lang="en-IN" dirty="0"/>
              <a:t> file.</a:t>
            </a:r>
          </a:p>
        </p:txBody>
      </p:sp>
      <p:sp>
        <p:nvSpPr>
          <p:cNvPr id="4" name="Slide Number Placeholder 3">
            <a:extLst>
              <a:ext uri="{FF2B5EF4-FFF2-40B4-BE49-F238E27FC236}">
                <a16:creationId xmlns:a16="http://schemas.microsoft.com/office/drawing/2014/main" id="{AB6AA935-3675-42BB-AE56-A84B8862960B}"/>
              </a:ext>
            </a:extLst>
          </p:cNvPr>
          <p:cNvSpPr>
            <a:spLocks noGrp="1"/>
          </p:cNvSpPr>
          <p:nvPr>
            <p:ph type="sldNum" sz="quarter" idx="12"/>
          </p:nvPr>
        </p:nvSpPr>
        <p:spPr/>
        <p:txBody>
          <a:bodyPr/>
          <a:lstStyle/>
          <a:p>
            <a:fld id="{031F06C4-B00D-45AB-8EEC-3D0E47336830}" type="slidenum">
              <a:rPr lang="en-IN" smtClean="0"/>
              <a:t>100</a:t>
            </a:fld>
            <a:endParaRPr lang="en-IN"/>
          </a:p>
        </p:txBody>
      </p:sp>
      <p:sp>
        <p:nvSpPr>
          <p:cNvPr id="5" name="Footer Placeholder 4">
            <a:extLst>
              <a:ext uri="{FF2B5EF4-FFF2-40B4-BE49-F238E27FC236}">
                <a16:creationId xmlns:a16="http://schemas.microsoft.com/office/drawing/2014/main" id="{E8F803D5-B600-474E-BB12-153E566B287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157538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31F4-5C79-4121-AA1C-49864245E0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A4CAC4-F78E-4D36-9DC3-F6EFDCE73C0B}"/>
              </a:ext>
            </a:extLst>
          </p:cNvPr>
          <p:cNvSpPr>
            <a:spLocks noGrp="1"/>
          </p:cNvSpPr>
          <p:nvPr>
            <p:ph idx="1"/>
          </p:nvPr>
        </p:nvSpPr>
        <p:spPr/>
        <p:txBody>
          <a:bodyPr/>
          <a:lstStyle/>
          <a:p>
            <a:r>
              <a:rPr lang="en-IN" dirty="0"/>
              <a:t>Create path for get view</a:t>
            </a:r>
          </a:p>
          <a:p>
            <a:r>
              <a:rPr lang="en-IN" dirty="0"/>
              <a:t>You must need to pass token in form as following @csrf.</a:t>
            </a:r>
          </a:p>
          <a:p>
            <a:endParaRPr lang="en-IN" dirty="0"/>
          </a:p>
          <a:p>
            <a:r>
              <a:rPr lang="en-IN" dirty="0"/>
              <a:t>Now make request object as parameter in controller of function.</a:t>
            </a:r>
          </a:p>
          <a:p>
            <a:r>
              <a:rPr lang="en-IN" dirty="0"/>
              <a:t>Now you can print request data as following</a:t>
            </a:r>
          </a:p>
          <a:p>
            <a:r>
              <a:rPr lang="en-IN" dirty="0"/>
              <a:t>$</a:t>
            </a:r>
            <a:r>
              <a:rPr lang="en-IN" dirty="0" err="1"/>
              <a:t>requestobject</a:t>
            </a:r>
            <a:r>
              <a:rPr lang="en-IN" dirty="0"/>
              <a:t>-&gt;input()</a:t>
            </a:r>
          </a:p>
          <a:p>
            <a:endParaRPr lang="en-IN" dirty="0"/>
          </a:p>
          <a:p>
            <a:endParaRPr lang="en-IN" dirty="0"/>
          </a:p>
        </p:txBody>
      </p:sp>
      <p:sp>
        <p:nvSpPr>
          <p:cNvPr id="4" name="Slide Number Placeholder 3">
            <a:extLst>
              <a:ext uri="{FF2B5EF4-FFF2-40B4-BE49-F238E27FC236}">
                <a16:creationId xmlns:a16="http://schemas.microsoft.com/office/drawing/2014/main" id="{80B5A395-128A-42DD-913F-87B3503EC74F}"/>
              </a:ext>
            </a:extLst>
          </p:cNvPr>
          <p:cNvSpPr>
            <a:spLocks noGrp="1"/>
          </p:cNvSpPr>
          <p:nvPr>
            <p:ph type="sldNum" sz="quarter" idx="12"/>
          </p:nvPr>
        </p:nvSpPr>
        <p:spPr/>
        <p:txBody>
          <a:bodyPr/>
          <a:lstStyle/>
          <a:p>
            <a:fld id="{031F06C4-B00D-45AB-8EEC-3D0E47336830}" type="slidenum">
              <a:rPr lang="en-IN" smtClean="0"/>
              <a:t>101</a:t>
            </a:fld>
            <a:endParaRPr lang="en-IN"/>
          </a:p>
        </p:txBody>
      </p:sp>
      <p:sp>
        <p:nvSpPr>
          <p:cNvPr id="5" name="Footer Placeholder 4">
            <a:extLst>
              <a:ext uri="{FF2B5EF4-FFF2-40B4-BE49-F238E27FC236}">
                <a16:creationId xmlns:a16="http://schemas.microsoft.com/office/drawing/2014/main" id="{55F1C449-2284-41B7-92C1-C48DA94FE68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623459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423CD0-E31C-44A8-B07E-C75432D4BBD0}"/>
              </a:ext>
            </a:extLst>
          </p:cNvPr>
          <p:cNvSpPr>
            <a:spLocks noGrp="1"/>
          </p:cNvSpPr>
          <p:nvPr>
            <p:ph type="title"/>
          </p:nvPr>
        </p:nvSpPr>
        <p:spPr/>
        <p:txBody>
          <a:bodyPr/>
          <a:lstStyle/>
          <a:p>
            <a:r>
              <a:rPr lang="en-US" dirty="0"/>
              <a:t>Boot Strap</a:t>
            </a:r>
            <a:endParaRPr lang="en-IN" dirty="0"/>
          </a:p>
        </p:txBody>
      </p:sp>
      <p:sp>
        <p:nvSpPr>
          <p:cNvPr id="6" name="Text Placeholder 5">
            <a:extLst>
              <a:ext uri="{FF2B5EF4-FFF2-40B4-BE49-F238E27FC236}">
                <a16:creationId xmlns:a16="http://schemas.microsoft.com/office/drawing/2014/main" id="{40A20EEB-E34B-4FAD-9D75-DA704015CA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CD46C6-00BB-4E8C-922F-06E194BF9464}"/>
              </a:ext>
            </a:extLst>
          </p:cNvPr>
          <p:cNvSpPr>
            <a:spLocks noGrp="1"/>
          </p:cNvSpPr>
          <p:nvPr>
            <p:ph type="sldNum" sz="quarter" idx="12"/>
          </p:nvPr>
        </p:nvSpPr>
        <p:spPr/>
        <p:txBody>
          <a:bodyPr/>
          <a:lstStyle/>
          <a:p>
            <a:fld id="{031F06C4-B00D-45AB-8EEC-3D0E47336830}" type="slidenum">
              <a:rPr lang="en-IN" smtClean="0"/>
              <a:t>102</a:t>
            </a:fld>
            <a:endParaRPr lang="en-IN"/>
          </a:p>
        </p:txBody>
      </p:sp>
      <p:sp>
        <p:nvSpPr>
          <p:cNvPr id="2" name="Footer Placeholder 1">
            <a:extLst>
              <a:ext uri="{FF2B5EF4-FFF2-40B4-BE49-F238E27FC236}">
                <a16:creationId xmlns:a16="http://schemas.microsoft.com/office/drawing/2014/main" id="{54D59240-F4E3-4D69-84A6-B7FA5EA67C7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711132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BCB9C-FE86-4BA4-94A7-3EA878D3B514}"/>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0790F773-5FC0-419E-8DFE-718E5908A574}"/>
              </a:ext>
            </a:extLst>
          </p:cNvPr>
          <p:cNvSpPr>
            <a:spLocks noGrp="1"/>
          </p:cNvSpPr>
          <p:nvPr>
            <p:ph idx="1"/>
          </p:nvPr>
        </p:nvSpPr>
        <p:spPr/>
        <p:txBody>
          <a:bodyPr/>
          <a:lstStyle/>
          <a:p>
            <a:r>
              <a:rPr lang="en-IN"/>
              <a:t>2 </a:t>
            </a:r>
            <a:r>
              <a:rPr lang="en-IN" dirty="0"/>
              <a:t>ways to add bootstrap in Laravel.</a:t>
            </a:r>
          </a:p>
          <a:p>
            <a:endParaRPr lang="en-IN" dirty="0"/>
          </a:p>
          <a:p>
            <a:pPr>
              <a:buFont typeface="+mj-lt"/>
              <a:buAutoNum type="arabicPeriod"/>
            </a:pPr>
            <a:r>
              <a:rPr lang="en-IN" dirty="0"/>
              <a:t>You can add CDN. ( copy CDN link and paste in head section of your blade file)</a:t>
            </a:r>
          </a:p>
          <a:p>
            <a:pPr>
              <a:buFont typeface="+mj-lt"/>
              <a:buAutoNum type="arabicPeriod"/>
            </a:pPr>
            <a:r>
              <a:rPr lang="en-IN" dirty="0"/>
              <a:t>Or add a common file for CDN links and paste every where when you want to use bootstrap.</a:t>
            </a:r>
          </a:p>
          <a:p>
            <a:pPr>
              <a:buFont typeface="+mj-lt"/>
              <a:buAutoNum type="arabicPeriod"/>
            </a:pPr>
            <a:endParaRPr lang="en-IN" dirty="0"/>
          </a:p>
        </p:txBody>
      </p:sp>
      <p:sp>
        <p:nvSpPr>
          <p:cNvPr id="4" name="Slide Number Placeholder 3">
            <a:extLst>
              <a:ext uri="{FF2B5EF4-FFF2-40B4-BE49-F238E27FC236}">
                <a16:creationId xmlns:a16="http://schemas.microsoft.com/office/drawing/2014/main" id="{89FF692D-C94D-41DB-9A3C-BDDF1DE07B65}"/>
              </a:ext>
            </a:extLst>
          </p:cNvPr>
          <p:cNvSpPr>
            <a:spLocks noGrp="1"/>
          </p:cNvSpPr>
          <p:nvPr>
            <p:ph type="sldNum" sz="quarter" idx="12"/>
          </p:nvPr>
        </p:nvSpPr>
        <p:spPr/>
        <p:txBody>
          <a:bodyPr/>
          <a:lstStyle/>
          <a:p>
            <a:fld id="{031F06C4-B00D-45AB-8EEC-3D0E47336830}" type="slidenum">
              <a:rPr lang="en-IN" smtClean="0"/>
              <a:t>103</a:t>
            </a:fld>
            <a:endParaRPr lang="en-IN"/>
          </a:p>
        </p:txBody>
      </p:sp>
      <p:sp>
        <p:nvSpPr>
          <p:cNvPr id="2" name="Footer Placeholder 1">
            <a:extLst>
              <a:ext uri="{FF2B5EF4-FFF2-40B4-BE49-F238E27FC236}">
                <a16:creationId xmlns:a16="http://schemas.microsoft.com/office/drawing/2014/main" id="{CCDC575E-691C-4561-8715-B18095BA118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7553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C4DDB4-E5E2-40B4-B942-1BAE618A0DAA}"/>
              </a:ext>
            </a:extLst>
          </p:cNvPr>
          <p:cNvSpPr>
            <a:spLocks noGrp="1"/>
          </p:cNvSpPr>
          <p:nvPr>
            <p:ph type="title"/>
          </p:nvPr>
        </p:nvSpPr>
        <p:spPr/>
        <p:txBody>
          <a:bodyPr/>
          <a:lstStyle/>
          <a:p>
            <a:r>
              <a:rPr lang="en-IN" dirty="0"/>
              <a:t>Middleware</a:t>
            </a:r>
          </a:p>
        </p:txBody>
      </p:sp>
      <p:sp>
        <p:nvSpPr>
          <p:cNvPr id="6" name="Text Placeholder 5">
            <a:extLst>
              <a:ext uri="{FF2B5EF4-FFF2-40B4-BE49-F238E27FC236}">
                <a16:creationId xmlns:a16="http://schemas.microsoft.com/office/drawing/2014/main" id="{FCFC1B38-8FD2-4CF0-AAD7-DEE08ED8E1B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DED8C20-AD6B-4AC2-9731-F19D2DD5607E}"/>
              </a:ext>
            </a:extLst>
          </p:cNvPr>
          <p:cNvSpPr>
            <a:spLocks noGrp="1"/>
          </p:cNvSpPr>
          <p:nvPr>
            <p:ph type="sldNum" sz="quarter" idx="12"/>
          </p:nvPr>
        </p:nvSpPr>
        <p:spPr/>
        <p:txBody>
          <a:bodyPr/>
          <a:lstStyle/>
          <a:p>
            <a:fld id="{031F06C4-B00D-45AB-8EEC-3D0E47336830}" type="slidenum">
              <a:rPr lang="en-IN" smtClean="0"/>
              <a:t>104</a:t>
            </a:fld>
            <a:endParaRPr lang="en-IN"/>
          </a:p>
        </p:txBody>
      </p:sp>
      <p:sp>
        <p:nvSpPr>
          <p:cNvPr id="2" name="Footer Placeholder 1">
            <a:extLst>
              <a:ext uri="{FF2B5EF4-FFF2-40B4-BE49-F238E27FC236}">
                <a16:creationId xmlns:a16="http://schemas.microsoft.com/office/drawing/2014/main" id="{8E70C382-E165-4623-BED1-CC21BEB9D5F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059556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FCA4-E590-4F3B-81BE-1B645DD281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E8941C-F851-4DD8-A64F-F0C4D0650312}"/>
              </a:ext>
            </a:extLst>
          </p:cNvPr>
          <p:cNvSpPr>
            <a:spLocks noGrp="1"/>
          </p:cNvSpPr>
          <p:nvPr>
            <p:ph idx="1"/>
          </p:nvPr>
        </p:nvSpPr>
        <p:spPr/>
        <p:txBody>
          <a:bodyPr/>
          <a:lstStyle/>
          <a:p>
            <a:r>
              <a:rPr lang="en-IN" dirty="0"/>
              <a:t>When we want to some conditions or restrictions related logics in our application then middleware comes in picture.</a:t>
            </a:r>
          </a:p>
        </p:txBody>
      </p:sp>
      <p:sp>
        <p:nvSpPr>
          <p:cNvPr id="4" name="Slide Number Placeholder 3">
            <a:extLst>
              <a:ext uri="{FF2B5EF4-FFF2-40B4-BE49-F238E27FC236}">
                <a16:creationId xmlns:a16="http://schemas.microsoft.com/office/drawing/2014/main" id="{3495BDD1-8A2E-419B-8C39-1C616F693DC9}"/>
              </a:ext>
            </a:extLst>
          </p:cNvPr>
          <p:cNvSpPr>
            <a:spLocks noGrp="1"/>
          </p:cNvSpPr>
          <p:nvPr>
            <p:ph type="sldNum" sz="quarter" idx="12"/>
          </p:nvPr>
        </p:nvSpPr>
        <p:spPr/>
        <p:txBody>
          <a:bodyPr/>
          <a:lstStyle/>
          <a:p>
            <a:fld id="{031F06C4-B00D-45AB-8EEC-3D0E47336830}" type="slidenum">
              <a:rPr lang="en-IN" smtClean="0"/>
              <a:t>105</a:t>
            </a:fld>
            <a:endParaRPr lang="en-IN"/>
          </a:p>
        </p:txBody>
      </p:sp>
      <p:sp>
        <p:nvSpPr>
          <p:cNvPr id="5" name="Footer Placeholder 4">
            <a:extLst>
              <a:ext uri="{FF2B5EF4-FFF2-40B4-BE49-F238E27FC236}">
                <a16:creationId xmlns:a16="http://schemas.microsoft.com/office/drawing/2014/main" id="{04991C4A-4205-4FED-860B-39428FB2497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0964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7247-BB14-4B31-9EC3-C98E07076296}"/>
              </a:ext>
            </a:extLst>
          </p:cNvPr>
          <p:cNvSpPr>
            <a:spLocks noGrp="1"/>
          </p:cNvSpPr>
          <p:nvPr>
            <p:ph type="title"/>
          </p:nvPr>
        </p:nvSpPr>
        <p:spPr/>
        <p:txBody>
          <a:bodyPr/>
          <a:lstStyle/>
          <a:p>
            <a:r>
              <a:rPr lang="en-IN" dirty="0"/>
              <a:t>Types of Middleware</a:t>
            </a:r>
          </a:p>
        </p:txBody>
      </p:sp>
      <p:sp>
        <p:nvSpPr>
          <p:cNvPr id="3" name="Content Placeholder 2">
            <a:extLst>
              <a:ext uri="{FF2B5EF4-FFF2-40B4-BE49-F238E27FC236}">
                <a16:creationId xmlns:a16="http://schemas.microsoft.com/office/drawing/2014/main" id="{AC65618E-C042-4864-A653-C906AF9105B7}"/>
              </a:ext>
            </a:extLst>
          </p:cNvPr>
          <p:cNvSpPr>
            <a:spLocks noGrp="1"/>
          </p:cNvSpPr>
          <p:nvPr>
            <p:ph idx="1"/>
          </p:nvPr>
        </p:nvSpPr>
        <p:spPr/>
        <p:txBody>
          <a:bodyPr/>
          <a:lstStyle/>
          <a:p>
            <a:r>
              <a:rPr lang="en-IN" dirty="0"/>
              <a:t>Global Middleware </a:t>
            </a:r>
          </a:p>
          <a:p>
            <a:r>
              <a:rPr lang="en-IN" dirty="0"/>
              <a:t>Grouped Middleware </a:t>
            </a:r>
          </a:p>
          <a:p>
            <a:r>
              <a:rPr lang="en-IN" dirty="0"/>
              <a:t>Routed Middleware </a:t>
            </a:r>
          </a:p>
          <a:p>
            <a:endParaRPr lang="en-IN" dirty="0"/>
          </a:p>
        </p:txBody>
      </p:sp>
      <p:sp>
        <p:nvSpPr>
          <p:cNvPr id="4" name="Slide Number Placeholder 3">
            <a:extLst>
              <a:ext uri="{FF2B5EF4-FFF2-40B4-BE49-F238E27FC236}">
                <a16:creationId xmlns:a16="http://schemas.microsoft.com/office/drawing/2014/main" id="{B5F54132-D0A4-4AAD-BDC3-AC85D2A4F574}"/>
              </a:ext>
            </a:extLst>
          </p:cNvPr>
          <p:cNvSpPr>
            <a:spLocks noGrp="1"/>
          </p:cNvSpPr>
          <p:nvPr>
            <p:ph type="sldNum" sz="quarter" idx="12"/>
          </p:nvPr>
        </p:nvSpPr>
        <p:spPr/>
        <p:txBody>
          <a:bodyPr/>
          <a:lstStyle/>
          <a:p>
            <a:fld id="{031F06C4-B00D-45AB-8EEC-3D0E47336830}" type="slidenum">
              <a:rPr lang="en-IN" smtClean="0"/>
              <a:t>106</a:t>
            </a:fld>
            <a:endParaRPr lang="en-IN"/>
          </a:p>
        </p:txBody>
      </p:sp>
      <p:sp>
        <p:nvSpPr>
          <p:cNvPr id="5" name="Footer Placeholder 4">
            <a:extLst>
              <a:ext uri="{FF2B5EF4-FFF2-40B4-BE49-F238E27FC236}">
                <a16:creationId xmlns:a16="http://schemas.microsoft.com/office/drawing/2014/main" id="{723A57C6-D31E-42F3-825C-1C3B901C2BA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882660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C801-9E9F-4D7E-BFE8-7C52BB2D3F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853CF28-0753-46C4-B6D5-40C30EDD90D6}"/>
              </a:ext>
            </a:extLst>
          </p:cNvPr>
          <p:cNvSpPr>
            <a:spLocks noGrp="1"/>
          </p:cNvSpPr>
          <p:nvPr>
            <p:ph idx="1"/>
          </p:nvPr>
        </p:nvSpPr>
        <p:spPr/>
        <p:txBody>
          <a:bodyPr/>
          <a:lstStyle/>
          <a:p>
            <a:r>
              <a:rPr lang="en-IN" dirty="0"/>
              <a:t>Create some views in resources like (users, checkage, </a:t>
            </a:r>
            <a:r>
              <a:rPr lang="en-IN" dirty="0" err="1"/>
              <a:t>noaccess</a:t>
            </a:r>
            <a:r>
              <a:rPr lang="en-IN" dirty="0"/>
              <a:t>).</a:t>
            </a:r>
          </a:p>
          <a:p>
            <a:r>
              <a:rPr lang="en-IN" dirty="0"/>
              <a:t>Put some text in every views</a:t>
            </a:r>
          </a:p>
          <a:p>
            <a:endParaRPr lang="en-IN" dirty="0"/>
          </a:p>
        </p:txBody>
      </p:sp>
      <p:sp>
        <p:nvSpPr>
          <p:cNvPr id="4" name="Slide Number Placeholder 3">
            <a:extLst>
              <a:ext uri="{FF2B5EF4-FFF2-40B4-BE49-F238E27FC236}">
                <a16:creationId xmlns:a16="http://schemas.microsoft.com/office/drawing/2014/main" id="{541392A5-6B46-4605-AD3C-C16FDED722B4}"/>
              </a:ext>
            </a:extLst>
          </p:cNvPr>
          <p:cNvSpPr>
            <a:spLocks noGrp="1"/>
          </p:cNvSpPr>
          <p:nvPr>
            <p:ph type="sldNum" sz="quarter" idx="12"/>
          </p:nvPr>
        </p:nvSpPr>
        <p:spPr/>
        <p:txBody>
          <a:bodyPr/>
          <a:lstStyle/>
          <a:p>
            <a:fld id="{031F06C4-B00D-45AB-8EEC-3D0E47336830}" type="slidenum">
              <a:rPr lang="en-IN" smtClean="0"/>
              <a:t>107</a:t>
            </a:fld>
            <a:endParaRPr lang="en-IN"/>
          </a:p>
        </p:txBody>
      </p:sp>
      <p:sp>
        <p:nvSpPr>
          <p:cNvPr id="5" name="Footer Placeholder 4">
            <a:extLst>
              <a:ext uri="{FF2B5EF4-FFF2-40B4-BE49-F238E27FC236}">
                <a16:creationId xmlns:a16="http://schemas.microsoft.com/office/drawing/2014/main" id="{335CA858-8E9F-423E-8091-FD66D67C222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484393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4366-7F31-41D7-AA6F-D27560FF71EF}"/>
              </a:ext>
            </a:extLst>
          </p:cNvPr>
          <p:cNvSpPr>
            <a:spLocks noGrp="1"/>
          </p:cNvSpPr>
          <p:nvPr>
            <p:ph type="title"/>
          </p:nvPr>
        </p:nvSpPr>
        <p:spPr/>
        <p:txBody>
          <a:bodyPr/>
          <a:lstStyle/>
          <a:p>
            <a:r>
              <a:rPr lang="en-IN" dirty="0"/>
              <a:t>Command </a:t>
            </a:r>
          </a:p>
        </p:txBody>
      </p:sp>
      <p:sp>
        <p:nvSpPr>
          <p:cNvPr id="3" name="Content Placeholder 2">
            <a:extLst>
              <a:ext uri="{FF2B5EF4-FFF2-40B4-BE49-F238E27FC236}">
                <a16:creationId xmlns:a16="http://schemas.microsoft.com/office/drawing/2014/main" id="{50B57320-5D09-4737-AE0A-120E3DE26E95}"/>
              </a:ext>
            </a:extLst>
          </p:cNvPr>
          <p:cNvSpPr>
            <a:spLocks noGrp="1"/>
          </p:cNvSpPr>
          <p:nvPr>
            <p:ph idx="1"/>
          </p:nvPr>
        </p:nvSpPr>
        <p:spPr/>
        <p:txBody>
          <a:bodyPr/>
          <a:lstStyle/>
          <a:p>
            <a:r>
              <a:rPr lang="en-IN" dirty="0"/>
              <a:t>Php artisan </a:t>
            </a:r>
            <a:r>
              <a:rPr lang="en-IN" dirty="0" err="1"/>
              <a:t>make:middleware</a:t>
            </a:r>
            <a:r>
              <a:rPr lang="en-IN" dirty="0"/>
              <a:t> middleware Name</a:t>
            </a:r>
          </a:p>
          <a:p>
            <a:endParaRPr lang="en-IN" dirty="0"/>
          </a:p>
          <a:p>
            <a:r>
              <a:rPr lang="en-IN" dirty="0" err="1"/>
              <a:t>Middlewares</a:t>
            </a:r>
            <a:r>
              <a:rPr lang="en-IN" dirty="0"/>
              <a:t> are stored in Http-&gt;</a:t>
            </a:r>
            <a:r>
              <a:rPr lang="en-IN" dirty="0" err="1"/>
              <a:t>middlewares</a:t>
            </a:r>
            <a:r>
              <a:rPr lang="en-IN" dirty="0"/>
              <a:t>  </a:t>
            </a:r>
          </a:p>
          <a:p>
            <a:endParaRPr lang="en-IN" dirty="0"/>
          </a:p>
          <a:p>
            <a:r>
              <a:rPr lang="en-IN" dirty="0"/>
              <a:t>Put some logic in middle ware </a:t>
            </a:r>
          </a:p>
          <a:p>
            <a:endParaRPr lang="en-IN" dirty="0"/>
          </a:p>
          <a:p>
            <a:r>
              <a:rPr lang="en-IN" dirty="0"/>
              <a:t>You need to register middle ware in kernel file of app-&gt;http folder.</a:t>
            </a:r>
          </a:p>
        </p:txBody>
      </p:sp>
      <p:sp>
        <p:nvSpPr>
          <p:cNvPr id="4" name="Slide Number Placeholder 3">
            <a:extLst>
              <a:ext uri="{FF2B5EF4-FFF2-40B4-BE49-F238E27FC236}">
                <a16:creationId xmlns:a16="http://schemas.microsoft.com/office/drawing/2014/main" id="{4CA8BBE7-DAAC-4574-A64B-0A6DB2F013CE}"/>
              </a:ext>
            </a:extLst>
          </p:cNvPr>
          <p:cNvSpPr>
            <a:spLocks noGrp="1"/>
          </p:cNvSpPr>
          <p:nvPr>
            <p:ph type="sldNum" sz="quarter" idx="12"/>
          </p:nvPr>
        </p:nvSpPr>
        <p:spPr/>
        <p:txBody>
          <a:bodyPr/>
          <a:lstStyle/>
          <a:p>
            <a:fld id="{031F06C4-B00D-45AB-8EEC-3D0E47336830}" type="slidenum">
              <a:rPr lang="en-IN" smtClean="0"/>
              <a:t>108</a:t>
            </a:fld>
            <a:endParaRPr lang="en-IN"/>
          </a:p>
        </p:txBody>
      </p:sp>
      <p:sp>
        <p:nvSpPr>
          <p:cNvPr id="5" name="Footer Placeholder 4">
            <a:extLst>
              <a:ext uri="{FF2B5EF4-FFF2-40B4-BE49-F238E27FC236}">
                <a16:creationId xmlns:a16="http://schemas.microsoft.com/office/drawing/2014/main" id="{0D860F9D-EA40-46E4-ACFB-702DB930126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788193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2D88-97D1-481C-86DF-870E42BC06DB}"/>
              </a:ext>
            </a:extLst>
          </p:cNvPr>
          <p:cNvSpPr>
            <a:spLocks noGrp="1"/>
          </p:cNvSpPr>
          <p:nvPr>
            <p:ph type="title"/>
          </p:nvPr>
        </p:nvSpPr>
        <p:spPr/>
        <p:txBody>
          <a:bodyPr/>
          <a:lstStyle/>
          <a:p>
            <a:r>
              <a:rPr lang="en-IN" dirty="0"/>
              <a:t>Global middleware</a:t>
            </a:r>
          </a:p>
        </p:txBody>
      </p:sp>
      <p:sp>
        <p:nvSpPr>
          <p:cNvPr id="3" name="Content Placeholder 2">
            <a:extLst>
              <a:ext uri="{FF2B5EF4-FFF2-40B4-BE49-F238E27FC236}">
                <a16:creationId xmlns:a16="http://schemas.microsoft.com/office/drawing/2014/main" id="{79EBCC76-8EDA-4E04-8992-B267409A2508}"/>
              </a:ext>
            </a:extLst>
          </p:cNvPr>
          <p:cNvSpPr>
            <a:spLocks noGrp="1"/>
          </p:cNvSpPr>
          <p:nvPr>
            <p:ph idx="1"/>
          </p:nvPr>
        </p:nvSpPr>
        <p:spPr/>
        <p:txBody>
          <a:bodyPr/>
          <a:lstStyle/>
          <a:p>
            <a:r>
              <a:rPr lang="en-IN" dirty="0"/>
              <a:t>Global middleware is used to apply on all the web pages of your application.</a:t>
            </a:r>
          </a:p>
          <a:p>
            <a:endParaRPr lang="en-IN" dirty="0"/>
          </a:p>
          <a:p>
            <a:r>
              <a:rPr lang="en-IN" dirty="0"/>
              <a:t> </a:t>
            </a:r>
          </a:p>
        </p:txBody>
      </p:sp>
      <p:sp>
        <p:nvSpPr>
          <p:cNvPr id="4" name="Slide Number Placeholder 3">
            <a:extLst>
              <a:ext uri="{FF2B5EF4-FFF2-40B4-BE49-F238E27FC236}">
                <a16:creationId xmlns:a16="http://schemas.microsoft.com/office/drawing/2014/main" id="{88D39A82-2AE9-4863-AA11-3F1306639807}"/>
              </a:ext>
            </a:extLst>
          </p:cNvPr>
          <p:cNvSpPr>
            <a:spLocks noGrp="1"/>
          </p:cNvSpPr>
          <p:nvPr>
            <p:ph type="sldNum" sz="quarter" idx="12"/>
          </p:nvPr>
        </p:nvSpPr>
        <p:spPr/>
        <p:txBody>
          <a:bodyPr/>
          <a:lstStyle/>
          <a:p>
            <a:fld id="{031F06C4-B00D-45AB-8EEC-3D0E47336830}" type="slidenum">
              <a:rPr lang="en-IN" smtClean="0"/>
              <a:t>109</a:t>
            </a:fld>
            <a:endParaRPr lang="en-IN"/>
          </a:p>
        </p:txBody>
      </p:sp>
      <p:sp>
        <p:nvSpPr>
          <p:cNvPr id="5" name="Footer Placeholder 4">
            <a:extLst>
              <a:ext uri="{FF2B5EF4-FFF2-40B4-BE49-F238E27FC236}">
                <a16:creationId xmlns:a16="http://schemas.microsoft.com/office/drawing/2014/main" id="{1BD10579-8525-441C-9A6C-39BB1056DA6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4767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8AC949-05BC-4591-96C0-32F78FA23C6E}"/>
              </a:ext>
            </a:extLst>
          </p:cNvPr>
          <p:cNvSpPr>
            <a:spLocks noGrp="1"/>
          </p:cNvSpPr>
          <p:nvPr>
            <p:ph type="title"/>
          </p:nvPr>
        </p:nvSpPr>
        <p:spPr/>
        <p:txBody>
          <a:bodyPr/>
          <a:lstStyle/>
          <a:p>
            <a:r>
              <a:rPr lang="en-IN" dirty="0"/>
              <a:t>History and versions</a:t>
            </a:r>
          </a:p>
        </p:txBody>
      </p:sp>
      <p:sp>
        <p:nvSpPr>
          <p:cNvPr id="6" name="Text Placeholder 5">
            <a:extLst>
              <a:ext uri="{FF2B5EF4-FFF2-40B4-BE49-F238E27FC236}">
                <a16:creationId xmlns:a16="http://schemas.microsoft.com/office/drawing/2014/main" id="{FEE8EB9A-D255-43C1-8A51-33C37A4FB27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C3D79FE-F3DB-4085-AAD0-E38C90C9E146}"/>
              </a:ext>
            </a:extLst>
          </p:cNvPr>
          <p:cNvSpPr>
            <a:spLocks noGrp="1"/>
          </p:cNvSpPr>
          <p:nvPr>
            <p:ph type="sldNum" sz="quarter" idx="12"/>
          </p:nvPr>
        </p:nvSpPr>
        <p:spPr/>
        <p:txBody>
          <a:bodyPr/>
          <a:lstStyle/>
          <a:p>
            <a:fld id="{031F06C4-B00D-45AB-8EEC-3D0E47336830}" type="slidenum">
              <a:rPr lang="en-IN" smtClean="0"/>
              <a:t>11</a:t>
            </a:fld>
            <a:endParaRPr lang="en-IN"/>
          </a:p>
        </p:txBody>
      </p:sp>
      <p:sp>
        <p:nvSpPr>
          <p:cNvPr id="2" name="Footer Placeholder 1">
            <a:extLst>
              <a:ext uri="{FF2B5EF4-FFF2-40B4-BE49-F238E27FC236}">
                <a16:creationId xmlns:a16="http://schemas.microsoft.com/office/drawing/2014/main" id="{0D2129FE-36CF-496E-A7F0-3F5FECC440D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202816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0425E5-FC3D-4382-96DC-B81B71E71BD8}"/>
              </a:ext>
            </a:extLst>
          </p:cNvPr>
          <p:cNvSpPr>
            <a:spLocks noGrp="1"/>
          </p:cNvSpPr>
          <p:nvPr>
            <p:ph type="title"/>
          </p:nvPr>
        </p:nvSpPr>
        <p:spPr/>
        <p:txBody>
          <a:bodyPr/>
          <a:lstStyle/>
          <a:p>
            <a:r>
              <a:rPr lang="en-IN" dirty="0"/>
              <a:t>Grouped Middleware</a:t>
            </a:r>
          </a:p>
        </p:txBody>
      </p:sp>
      <p:sp>
        <p:nvSpPr>
          <p:cNvPr id="6" name="Text Placeholder 5">
            <a:extLst>
              <a:ext uri="{FF2B5EF4-FFF2-40B4-BE49-F238E27FC236}">
                <a16:creationId xmlns:a16="http://schemas.microsoft.com/office/drawing/2014/main" id="{620F3FEE-002A-4523-9304-D572BCB4855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C138D7D-F283-48C5-A294-B87229FC4669}"/>
              </a:ext>
            </a:extLst>
          </p:cNvPr>
          <p:cNvSpPr>
            <a:spLocks noGrp="1"/>
          </p:cNvSpPr>
          <p:nvPr>
            <p:ph type="sldNum" sz="quarter" idx="12"/>
          </p:nvPr>
        </p:nvSpPr>
        <p:spPr/>
        <p:txBody>
          <a:bodyPr/>
          <a:lstStyle/>
          <a:p>
            <a:fld id="{031F06C4-B00D-45AB-8EEC-3D0E47336830}" type="slidenum">
              <a:rPr lang="en-IN" smtClean="0"/>
              <a:t>110</a:t>
            </a:fld>
            <a:endParaRPr lang="en-IN"/>
          </a:p>
        </p:txBody>
      </p:sp>
      <p:sp>
        <p:nvSpPr>
          <p:cNvPr id="2" name="Footer Placeholder 1">
            <a:extLst>
              <a:ext uri="{FF2B5EF4-FFF2-40B4-BE49-F238E27FC236}">
                <a16:creationId xmlns:a16="http://schemas.microsoft.com/office/drawing/2014/main" id="{B9771B52-FD79-4BD2-A9AD-917930FEDB3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039199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2C58-F6DF-424E-856D-8CE7B38AC9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5C02BF-C79B-4C16-8B38-DC23A01523AC}"/>
              </a:ext>
            </a:extLst>
          </p:cNvPr>
          <p:cNvSpPr>
            <a:spLocks noGrp="1"/>
          </p:cNvSpPr>
          <p:nvPr>
            <p:ph idx="1"/>
          </p:nvPr>
        </p:nvSpPr>
        <p:spPr/>
        <p:txBody>
          <a:bodyPr/>
          <a:lstStyle/>
          <a:p>
            <a:r>
              <a:rPr lang="en-IN" dirty="0"/>
              <a:t>When you want to add middleware on some specific routes only you need to apply routed middleware. </a:t>
            </a:r>
          </a:p>
          <a:p>
            <a:endParaRPr lang="en-IN" dirty="0"/>
          </a:p>
          <a:p>
            <a:r>
              <a:rPr lang="en-IN" dirty="0"/>
              <a:t>Php artisan </a:t>
            </a:r>
            <a:r>
              <a:rPr lang="en-IN" dirty="0" err="1"/>
              <a:t>make:middleware</a:t>
            </a:r>
            <a:r>
              <a:rPr lang="en-IN" dirty="0"/>
              <a:t> </a:t>
            </a:r>
            <a:r>
              <a:rPr lang="en-IN" dirty="0" err="1"/>
              <a:t>middlewareName</a:t>
            </a:r>
            <a:endParaRPr lang="en-IN" dirty="0"/>
          </a:p>
          <a:p>
            <a:endParaRPr lang="en-IN" dirty="0"/>
          </a:p>
          <a:p>
            <a:r>
              <a:rPr lang="en-IN" dirty="0"/>
              <a:t>Put some logic for middle ware</a:t>
            </a:r>
          </a:p>
        </p:txBody>
      </p:sp>
      <p:sp>
        <p:nvSpPr>
          <p:cNvPr id="4" name="Slide Number Placeholder 3">
            <a:extLst>
              <a:ext uri="{FF2B5EF4-FFF2-40B4-BE49-F238E27FC236}">
                <a16:creationId xmlns:a16="http://schemas.microsoft.com/office/drawing/2014/main" id="{D17541FA-8AA2-4DB1-909D-026331419223}"/>
              </a:ext>
            </a:extLst>
          </p:cNvPr>
          <p:cNvSpPr>
            <a:spLocks noGrp="1"/>
          </p:cNvSpPr>
          <p:nvPr>
            <p:ph type="sldNum" sz="quarter" idx="12"/>
          </p:nvPr>
        </p:nvSpPr>
        <p:spPr/>
        <p:txBody>
          <a:bodyPr/>
          <a:lstStyle/>
          <a:p>
            <a:fld id="{031F06C4-B00D-45AB-8EEC-3D0E47336830}" type="slidenum">
              <a:rPr lang="en-IN" smtClean="0"/>
              <a:t>111</a:t>
            </a:fld>
            <a:endParaRPr lang="en-IN"/>
          </a:p>
        </p:txBody>
      </p:sp>
      <p:sp>
        <p:nvSpPr>
          <p:cNvPr id="5" name="Footer Placeholder 4">
            <a:extLst>
              <a:ext uri="{FF2B5EF4-FFF2-40B4-BE49-F238E27FC236}">
                <a16:creationId xmlns:a16="http://schemas.microsoft.com/office/drawing/2014/main" id="{9D1243F8-ED19-4954-BD2A-FE5142273B5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700900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302B-6129-4EFC-A440-EC8D17DD35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7BECC5-D350-4E92-B6DB-8D7242CBDBFB}"/>
              </a:ext>
            </a:extLst>
          </p:cNvPr>
          <p:cNvSpPr>
            <a:spLocks noGrp="1"/>
          </p:cNvSpPr>
          <p:nvPr>
            <p:ph idx="1"/>
          </p:nvPr>
        </p:nvSpPr>
        <p:spPr/>
        <p:txBody>
          <a:bodyPr/>
          <a:lstStyle/>
          <a:p>
            <a:r>
              <a:rPr lang="en-IN" dirty="0"/>
              <a:t>Select </a:t>
            </a:r>
            <a:r>
              <a:rPr lang="en-IN" dirty="0" err="1"/>
              <a:t>middlewareGrouped</a:t>
            </a:r>
            <a:r>
              <a:rPr lang="en-IN" dirty="0"/>
              <a:t> while register middleware in kernel file</a:t>
            </a:r>
          </a:p>
          <a:p>
            <a:endParaRPr lang="en-IN" dirty="0"/>
          </a:p>
          <a:p>
            <a:r>
              <a:rPr lang="en-IN" dirty="0"/>
              <a:t>Add following </a:t>
            </a:r>
          </a:p>
          <a:p>
            <a:pPr marL="0" indent="0">
              <a:buNone/>
            </a:pPr>
            <a:endParaRPr lang="en-IN" dirty="0"/>
          </a:p>
          <a:p>
            <a:pPr marL="0" indent="0">
              <a:buNone/>
            </a:pPr>
            <a:r>
              <a:rPr lang="en-IN" dirty="0"/>
              <a:t>	‘</a:t>
            </a:r>
            <a:r>
              <a:rPr lang="en-IN" dirty="0" err="1"/>
              <a:t>protectPage</a:t>
            </a:r>
            <a:r>
              <a:rPr lang="en-IN" dirty="0"/>
              <a:t>’=&gt;[</a:t>
            </a:r>
          </a:p>
          <a:p>
            <a:pPr marL="0" indent="0">
              <a:buNone/>
            </a:pPr>
            <a:r>
              <a:rPr lang="en-IN" dirty="0"/>
              <a:t>		Select middleware</a:t>
            </a:r>
          </a:p>
          <a:p>
            <a:pPr marL="0" indent="0">
              <a:buNone/>
            </a:pPr>
            <a:r>
              <a:rPr lang="en-IN" dirty="0"/>
              <a:t>		\App\Http\Middleware\</a:t>
            </a:r>
            <a:r>
              <a:rPr lang="en-IN" dirty="0" err="1"/>
              <a:t>MIddlewareName</a:t>
            </a:r>
            <a:r>
              <a:rPr lang="en-IN" dirty="0"/>
              <a:t>::class</a:t>
            </a:r>
          </a:p>
          <a:p>
            <a:pPr marL="0" indent="0">
              <a:buNone/>
            </a:pPr>
            <a:r>
              <a:rPr lang="en-IN" dirty="0"/>
              <a:t>	]</a:t>
            </a:r>
          </a:p>
        </p:txBody>
      </p:sp>
      <p:sp>
        <p:nvSpPr>
          <p:cNvPr id="4" name="Slide Number Placeholder 3">
            <a:extLst>
              <a:ext uri="{FF2B5EF4-FFF2-40B4-BE49-F238E27FC236}">
                <a16:creationId xmlns:a16="http://schemas.microsoft.com/office/drawing/2014/main" id="{D7E50BA8-524B-476B-B301-4D843E632EE3}"/>
              </a:ext>
            </a:extLst>
          </p:cNvPr>
          <p:cNvSpPr>
            <a:spLocks noGrp="1"/>
          </p:cNvSpPr>
          <p:nvPr>
            <p:ph type="sldNum" sz="quarter" idx="12"/>
          </p:nvPr>
        </p:nvSpPr>
        <p:spPr/>
        <p:txBody>
          <a:bodyPr/>
          <a:lstStyle/>
          <a:p>
            <a:fld id="{031F06C4-B00D-45AB-8EEC-3D0E47336830}" type="slidenum">
              <a:rPr lang="en-IN" smtClean="0"/>
              <a:t>112</a:t>
            </a:fld>
            <a:endParaRPr lang="en-IN"/>
          </a:p>
        </p:txBody>
      </p:sp>
      <p:sp>
        <p:nvSpPr>
          <p:cNvPr id="5" name="Footer Placeholder 4">
            <a:extLst>
              <a:ext uri="{FF2B5EF4-FFF2-40B4-BE49-F238E27FC236}">
                <a16:creationId xmlns:a16="http://schemas.microsoft.com/office/drawing/2014/main" id="{8F8C6E6B-BE68-47AE-BBCB-EDB65D2014D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733859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A503-B3C3-412A-9411-ECDDF194DA22}"/>
              </a:ext>
            </a:extLst>
          </p:cNvPr>
          <p:cNvSpPr>
            <a:spLocks noGrp="1"/>
          </p:cNvSpPr>
          <p:nvPr>
            <p:ph type="title"/>
          </p:nvPr>
        </p:nvSpPr>
        <p:spPr/>
        <p:txBody>
          <a:bodyPr/>
          <a:lstStyle/>
          <a:p>
            <a:r>
              <a:rPr lang="en-IN" dirty="0"/>
              <a:t>In </a:t>
            </a:r>
            <a:r>
              <a:rPr lang="en-IN" dirty="0" err="1"/>
              <a:t>web.php</a:t>
            </a:r>
            <a:r>
              <a:rPr lang="en-IN" dirty="0"/>
              <a:t> file</a:t>
            </a:r>
          </a:p>
        </p:txBody>
      </p:sp>
      <p:sp>
        <p:nvSpPr>
          <p:cNvPr id="3" name="Content Placeholder 2">
            <a:extLst>
              <a:ext uri="{FF2B5EF4-FFF2-40B4-BE49-F238E27FC236}">
                <a16:creationId xmlns:a16="http://schemas.microsoft.com/office/drawing/2014/main" id="{7ACFA585-7444-48A5-836B-A08947E8830F}"/>
              </a:ext>
            </a:extLst>
          </p:cNvPr>
          <p:cNvSpPr>
            <a:spLocks noGrp="1"/>
          </p:cNvSpPr>
          <p:nvPr>
            <p:ph idx="1"/>
          </p:nvPr>
        </p:nvSpPr>
        <p:spPr/>
        <p:txBody>
          <a:bodyPr/>
          <a:lstStyle/>
          <a:p>
            <a:pPr marL="0" indent="0">
              <a:buNone/>
            </a:pPr>
            <a:r>
              <a:rPr lang="en-IN" dirty="0"/>
              <a:t>Route::group([‘middleware’=&gt;[‘</a:t>
            </a:r>
            <a:r>
              <a:rPr lang="en-IN" dirty="0" err="1"/>
              <a:t>protectPage</a:t>
            </a:r>
            <a:r>
              <a:rPr lang="en-IN" dirty="0"/>
              <a:t>’]], function(){</a:t>
            </a:r>
          </a:p>
          <a:p>
            <a:pPr marL="0" indent="0">
              <a:buNone/>
            </a:pPr>
            <a:r>
              <a:rPr lang="en-IN" dirty="0"/>
              <a:t>	Route::view(‘Route Name’, ‘View Name’);</a:t>
            </a:r>
          </a:p>
          <a:p>
            <a:pPr marL="0" indent="0">
              <a:buNone/>
            </a:pPr>
            <a:r>
              <a:rPr lang="en-IN" dirty="0"/>
              <a:t>});</a:t>
            </a:r>
          </a:p>
        </p:txBody>
      </p:sp>
      <p:sp>
        <p:nvSpPr>
          <p:cNvPr id="4" name="Slide Number Placeholder 3">
            <a:extLst>
              <a:ext uri="{FF2B5EF4-FFF2-40B4-BE49-F238E27FC236}">
                <a16:creationId xmlns:a16="http://schemas.microsoft.com/office/drawing/2014/main" id="{4F6970FF-8570-4C42-A762-D115ECB5C52A}"/>
              </a:ext>
            </a:extLst>
          </p:cNvPr>
          <p:cNvSpPr>
            <a:spLocks noGrp="1"/>
          </p:cNvSpPr>
          <p:nvPr>
            <p:ph type="sldNum" sz="quarter" idx="12"/>
          </p:nvPr>
        </p:nvSpPr>
        <p:spPr/>
        <p:txBody>
          <a:bodyPr/>
          <a:lstStyle/>
          <a:p>
            <a:fld id="{031F06C4-B00D-45AB-8EEC-3D0E47336830}" type="slidenum">
              <a:rPr lang="en-IN" smtClean="0"/>
              <a:t>113</a:t>
            </a:fld>
            <a:endParaRPr lang="en-IN"/>
          </a:p>
        </p:txBody>
      </p:sp>
      <p:sp>
        <p:nvSpPr>
          <p:cNvPr id="5" name="Footer Placeholder 4">
            <a:extLst>
              <a:ext uri="{FF2B5EF4-FFF2-40B4-BE49-F238E27FC236}">
                <a16:creationId xmlns:a16="http://schemas.microsoft.com/office/drawing/2014/main" id="{DC0951AE-05B5-4E7E-A773-83D1344B0A7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621625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3F9A0C-25D8-4362-AE19-7E2F689AD4DE}"/>
              </a:ext>
            </a:extLst>
          </p:cNvPr>
          <p:cNvSpPr>
            <a:spLocks noGrp="1"/>
          </p:cNvSpPr>
          <p:nvPr>
            <p:ph type="title"/>
          </p:nvPr>
        </p:nvSpPr>
        <p:spPr/>
        <p:txBody>
          <a:bodyPr/>
          <a:lstStyle/>
          <a:p>
            <a:r>
              <a:rPr lang="en-IN" dirty="0"/>
              <a:t>Routed Middleware </a:t>
            </a:r>
          </a:p>
        </p:txBody>
      </p:sp>
      <p:sp>
        <p:nvSpPr>
          <p:cNvPr id="6" name="Text Placeholder 5">
            <a:extLst>
              <a:ext uri="{FF2B5EF4-FFF2-40B4-BE49-F238E27FC236}">
                <a16:creationId xmlns:a16="http://schemas.microsoft.com/office/drawing/2014/main" id="{1CF89FA5-73FC-4E5C-B6B7-62B5B08DE8D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386FC35-83DA-4595-8DB6-F3448397FF26}"/>
              </a:ext>
            </a:extLst>
          </p:cNvPr>
          <p:cNvSpPr>
            <a:spLocks noGrp="1"/>
          </p:cNvSpPr>
          <p:nvPr>
            <p:ph type="sldNum" sz="quarter" idx="12"/>
          </p:nvPr>
        </p:nvSpPr>
        <p:spPr/>
        <p:txBody>
          <a:bodyPr/>
          <a:lstStyle/>
          <a:p>
            <a:fld id="{031F06C4-B00D-45AB-8EEC-3D0E47336830}" type="slidenum">
              <a:rPr lang="en-IN" smtClean="0"/>
              <a:t>114</a:t>
            </a:fld>
            <a:endParaRPr lang="en-IN"/>
          </a:p>
        </p:txBody>
      </p:sp>
      <p:sp>
        <p:nvSpPr>
          <p:cNvPr id="2" name="Footer Placeholder 1">
            <a:extLst>
              <a:ext uri="{FF2B5EF4-FFF2-40B4-BE49-F238E27FC236}">
                <a16:creationId xmlns:a16="http://schemas.microsoft.com/office/drawing/2014/main" id="{0958FF53-7A87-401B-A857-862295E833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774907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0BC9-CA05-4963-AC37-D2DB56E53BB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CD6E70-801B-4005-986B-7591095C66B8}"/>
              </a:ext>
            </a:extLst>
          </p:cNvPr>
          <p:cNvSpPr>
            <a:spLocks noGrp="1"/>
          </p:cNvSpPr>
          <p:nvPr>
            <p:ph idx="1"/>
          </p:nvPr>
        </p:nvSpPr>
        <p:spPr/>
        <p:txBody>
          <a:bodyPr/>
          <a:lstStyle/>
          <a:p>
            <a:r>
              <a:rPr lang="en-IN" dirty="0"/>
              <a:t>Routed Middleware is used to apply to set middle ware on specific routes only.</a:t>
            </a:r>
          </a:p>
          <a:p>
            <a:endParaRPr lang="en-IN" dirty="0"/>
          </a:p>
          <a:p>
            <a:r>
              <a:rPr lang="en-IN" dirty="0"/>
              <a:t>To apply middleware create middleware and set function for logic.</a:t>
            </a:r>
          </a:p>
          <a:p>
            <a:r>
              <a:rPr lang="en-IN" dirty="0"/>
              <a:t>Add some blades files with routes.</a:t>
            </a:r>
          </a:p>
          <a:p>
            <a:r>
              <a:rPr lang="en-IN" dirty="0"/>
              <a:t>Register newly created middleware in </a:t>
            </a:r>
            <a:r>
              <a:rPr lang="en-IN" dirty="0" err="1"/>
              <a:t>RoutedMidleware</a:t>
            </a:r>
            <a:r>
              <a:rPr lang="en-IN" dirty="0"/>
              <a:t> section in </a:t>
            </a:r>
            <a:r>
              <a:rPr lang="en-IN" dirty="0" err="1"/>
              <a:t>kernel.php</a:t>
            </a:r>
            <a:r>
              <a:rPr lang="en-IN" dirty="0"/>
              <a:t> of middleware folder</a:t>
            </a:r>
          </a:p>
          <a:p>
            <a:endParaRPr lang="en-IN" dirty="0"/>
          </a:p>
          <a:p>
            <a:r>
              <a:rPr lang="en-IN" dirty="0"/>
              <a:t>Like following</a:t>
            </a:r>
          </a:p>
          <a:p>
            <a:r>
              <a:rPr lang="en-IN" dirty="0"/>
              <a:t>‘</a:t>
            </a:r>
            <a:r>
              <a:rPr lang="en-IN" dirty="0" err="1"/>
              <a:t>middlewareName</a:t>
            </a:r>
            <a:r>
              <a:rPr lang="en-IN" dirty="0"/>
              <a:t>’=&gt; middleware class name</a:t>
            </a:r>
          </a:p>
        </p:txBody>
      </p:sp>
      <p:sp>
        <p:nvSpPr>
          <p:cNvPr id="4" name="Slide Number Placeholder 3">
            <a:extLst>
              <a:ext uri="{FF2B5EF4-FFF2-40B4-BE49-F238E27FC236}">
                <a16:creationId xmlns:a16="http://schemas.microsoft.com/office/drawing/2014/main" id="{BEEDF048-7B1D-4861-8248-5270ADDBC069}"/>
              </a:ext>
            </a:extLst>
          </p:cNvPr>
          <p:cNvSpPr>
            <a:spLocks noGrp="1"/>
          </p:cNvSpPr>
          <p:nvPr>
            <p:ph type="sldNum" sz="quarter" idx="12"/>
          </p:nvPr>
        </p:nvSpPr>
        <p:spPr/>
        <p:txBody>
          <a:bodyPr/>
          <a:lstStyle/>
          <a:p>
            <a:fld id="{031F06C4-B00D-45AB-8EEC-3D0E47336830}" type="slidenum">
              <a:rPr lang="en-IN" smtClean="0"/>
              <a:t>115</a:t>
            </a:fld>
            <a:endParaRPr lang="en-IN"/>
          </a:p>
        </p:txBody>
      </p:sp>
      <p:sp>
        <p:nvSpPr>
          <p:cNvPr id="5" name="Footer Placeholder 4">
            <a:extLst>
              <a:ext uri="{FF2B5EF4-FFF2-40B4-BE49-F238E27FC236}">
                <a16:creationId xmlns:a16="http://schemas.microsoft.com/office/drawing/2014/main" id="{E9B958AB-5243-4147-8F7D-9C514E395B6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132484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5DB9-150E-4AD3-9A51-82AC1787739D}"/>
              </a:ext>
            </a:extLst>
          </p:cNvPr>
          <p:cNvSpPr>
            <a:spLocks noGrp="1"/>
          </p:cNvSpPr>
          <p:nvPr>
            <p:ph type="title"/>
          </p:nvPr>
        </p:nvSpPr>
        <p:spPr/>
        <p:txBody>
          <a:bodyPr/>
          <a:lstStyle/>
          <a:p>
            <a:r>
              <a:rPr lang="en-IN" dirty="0"/>
              <a:t>To apply a middleware </a:t>
            </a:r>
          </a:p>
        </p:txBody>
      </p:sp>
      <p:sp>
        <p:nvSpPr>
          <p:cNvPr id="3" name="Content Placeholder 2">
            <a:extLst>
              <a:ext uri="{FF2B5EF4-FFF2-40B4-BE49-F238E27FC236}">
                <a16:creationId xmlns:a16="http://schemas.microsoft.com/office/drawing/2014/main" id="{0AD4C9B7-9AA4-484D-9CD0-32AF7EDAADF3}"/>
              </a:ext>
            </a:extLst>
          </p:cNvPr>
          <p:cNvSpPr>
            <a:spLocks noGrp="1"/>
          </p:cNvSpPr>
          <p:nvPr>
            <p:ph idx="1"/>
          </p:nvPr>
        </p:nvSpPr>
        <p:spPr/>
        <p:txBody>
          <a:bodyPr/>
          <a:lstStyle/>
          <a:p>
            <a:r>
              <a:rPr lang="en-IN" dirty="0" err="1"/>
              <a:t>Web.php</a:t>
            </a:r>
            <a:r>
              <a:rPr lang="en-IN" dirty="0"/>
              <a:t> fille</a:t>
            </a:r>
          </a:p>
          <a:p>
            <a:endParaRPr lang="en-IN" dirty="0"/>
          </a:p>
          <a:p>
            <a:r>
              <a:rPr lang="en-IN" dirty="0"/>
              <a:t>Route::view(“URL Name”, “View Name”)-&gt;middleware(‘</a:t>
            </a:r>
            <a:r>
              <a:rPr lang="en-IN" dirty="0" err="1"/>
              <a:t>middlewareName</a:t>
            </a:r>
            <a:r>
              <a:rPr lang="en-IN" dirty="0"/>
              <a:t>’);</a:t>
            </a:r>
          </a:p>
        </p:txBody>
      </p:sp>
      <p:sp>
        <p:nvSpPr>
          <p:cNvPr id="4" name="Slide Number Placeholder 3">
            <a:extLst>
              <a:ext uri="{FF2B5EF4-FFF2-40B4-BE49-F238E27FC236}">
                <a16:creationId xmlns:a16="http://schemas.microsoft.com/office/drawing/2014/main" id="{EE22F612-E1FE-4A00-A994-927A4254CC14}"/>
              </a:ext>
            </a:extLst>
          </p:cNvPr>
          <p:cNvSpPr>
            <a:spLocks noGrp="1"/>
          </p:cNvSpPr>
          <p:nvPr>
            <p:ph type="sldNum" sz="quarter" idx="12"/>
          </p:nvPr>
        </p:nvSpPr>
        <p:spPr/>
        <p:txBody>
          <a:bodyPr/>
          <a:lstStyle/>
          <a:p>
            <a:fld id="{031F06C4-B00D-45AB-8EEC-3D0E47336830}" type="slidenum">
              <a:rPr lang="en-IN" smtClean="0"/>
              <a:t>116</a:t>
            </a:fld>
            <a:endParaRPr lang="en-IN"/>
          </a:p>
        </p:txBody>
      </p:sp>
      <p:sp>
        <p:nvSpPr>
          <p:cNvPr id="5" name="Footer Placeholder 4">
            <a:extLst>
              <a:ext uri="{FF2B5EF4-FFF2-40B4-BE49-F238E27FC236}">
                <a16:creationId xmlns:a16="http://schemas.microsoft.com/office/drawing/2014/main" id="{3766CE80-41B5-4DE7-AFAA-617834A4995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997303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432BA1-9EDD-4D20-9EA9-29654152A410}"/>
              </a:ext>
            </a:extLst>
          </p:cNvPr>
          <p:cNvSpPr>
            <a:spLocks noGrp="1"/>
          </p:cNvSpPr>
          <p:nvPr>
            <p:ph type="title"/>
          </p:nvPr>
        </p:nvSpPr>
        <p:spPr/>
        <p:txBody>
          <a:bodyPr/>
          <a:lstStyle/>
          <a:p>
            <a:r>
              <a:rPr lang="en-US" dirty="0"/>
              <a:t>URL Generation</a:t>
            </a:r>
            <a:endParaRPr lang="en-IN" dirty="0"/>
          </a:p>
        </p:txBody>
      </p:sp>
      <p:sp>
        <p:nvSpPr>
          <p:cNvPr id="6" name="Text Placeholder 5">
            <a:extLst>
              <a:ext uri="{FF2B5EF4-FFF2-40B4-BE49-F238E27FC236}">
                <a16:creationId xmlns:a16="http://schemas.microsoft.com/office/drawing/2014/main" id="{BE43E836-F9D6-4A4B-8184-72CF12B1F35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81D5579-AAE9-4D0A-BEB2-35B8AF4207B4}"/>
              </a:ext>
            </a:extLst>
          </p:cNvPr>
          <p:cNvSpPr>
            <a:spLocks noGrp="1"/>
          </p:cNvSpPr>
          <p:nvPr>
            <p:ph type="sldNum" sz="quarter" idx="12"/>
          </p:nvPr>
        </p:nvSpPr>
        <p:spPr/>
        <p:txBody>
          <a:bodyPr/>
          <a:lstStyle/>
          <a:p>
            <a:fld id="{031F06C4-B00D-45AB-8EEC-3D0E47336830}" type="slidenum">
              <a:rPr lang="en-IN" smtClean="0"/>
              <a:t>117</a:t>
            </a:fld>
            <a:endParaRPr lang="en-IN"/>
          </a:p>
        </p:txBody>
      </p:sp>
      <p:sp>
        <p:nvSpPr>
          <p:cNvPr id="2" name="Footer Placeholder 1">
            <a:extLst>
              <a:ext uri="{FF2B5EF4-FFF2-40B4-BE49-F238E27FC236}">
                <a16:creationId xmlns:a16="http://schemas.microsoft.com/office/drawing/2014/main" id="{A8B677E7-5C4D-4537-BA45-01CFEE0850E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323916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1C42-B0EF-4ABF-9464-8496A8B26C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11D5BB-120C-4CD4-B9F5-02482437A2B5}"/>
              </a:ext>
            </a:extLst>
          </p:cNvPr>
          <p:cNvSpPr>
            <a:spLocks noGrp="1"/>
          </p:cNvSpPr>
          <p:nvPr>
            <p:ph idx="1"/>
          </p:nvPr>
        </p:nvSpPr>
        <p:spPr/>
        <p:txBody>
          <a:bodyPr/>
          <a:lstStyle/>
          <a:p>
            <a:r>
              <a:rPr lang="en-US" dirty="0"/>
              <a:t>When you work with project you need to check how much data in query string.  Or get address last visited page.</a:t>
            </a:r>
          </a:p>
          <a:p>
            <a:endParaRPr lang="en-US" dirty="0"/>
          </a:p>
          <a:p>
            <a:endParaRPr lang="en-IN" dirty="0"/>
          </a:p>
        </p:txBody>
      </p:sp>
      <p:sp>
        <p:nvSpPr>
          <p:cNvPr id="4" name="Slide Number Placeholder 3">
            <a:extLst>
              <a:ext uri="{FF2B5EF4-FFF2-40B4-BE49-F238E27FC236}">
                <a16:creationId xmlns:a16="http://schemas.microsoft.com/office/drawing/2014/main" id="{42F85899-6D31-4724-82DD-AAEC66F6F846}"/>
              </a:ext>
            </a:extLst>
          </p:cNvPr>
          <p:cNvSpPr>
            <a:spLocks noGrp="1"/>
          </p:cNvSpPr>
          <p:nvPr>
            <p:ph type="sldNum" sz="quarter" idx="12"/>
          </p:nvPr>
        </p:nvSpPr>
        <p:spPr/>
        <p:txBody>
          <a:bodyPr/>
          <a:lstStyle/>
          <a:p>
            <a:fld id="{031F06C4-B00D-45AB-8EEC-3D0E47336830}" type="slidenum">
              <a:rPr lang="en-IN" smtClean="0"/>
              <a:t>118</a:t>
            </a:fld>
            <a:endParaRPr lang="en-IN"/>
          </a:p>
        </p:txBody>
      </p:sp>
      <p:sp>
        <p:nvSpPr>
          <p:cNvPr id="5" name="Footer Placeholder 4">
            <a:extLst>
              <a:ext uri="{FF2B5EF4-FFF2-40B4-BE49-F238E27FC236}">
                <a16:creationId xmlns:a16="http://schemas.microsoft.com/office/drawing/2014/main" id="{9D697050-F4D8-4CA7-8134-D760330BE91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122667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FF28-BD50-4409-A397-2A1CB17E036F}"/>
              </a:ext>
            </a:extLst>
          </p:cNvPr>
          <p:cNvSpPr>
            <a:spLocks noGrp="1"/>
          </p:cNvSpPr>
          <p:nvPr>
            <p:ph type="title"/>
          </p:nvPr>
        </p:nvSpPr>
        <p:spPr/>
        <p:txBody>
          <a:bodyPr/>
          <a:lstStyle/>
          <a:p>
            <a:r>
              <a:rPr lang="en-US" dirty="0"/>
              <a:t>Current URL.</a:t>
            </a:r>
            <a:endParaRPr lang="en-IN" dirty="0"/>
          </a:p>
        </p:txBody>
      </p:sp>
      <p:sp>
        <p:nvSpPr>
          <p:cNvPr id="3" name="Content Placeholder 2">
            <a:extLst>
              <a:ext uri="{FF2B5EF4-FFF2-40B4-BE49-F238E27FC236}">
                <a16:creationId xmlns:a16="http://schemas.microsoft.com/office/drawing/2014/main" id="{D20BD127-C417-4C9A-815B-FF0853F02B3C}"/>
              </a:ext>
            </a:extLst>
          </p:cNvPr>
          <p:cNvSpPr>
            <a:spLocks noGrp="1"/>
          </p:cNvSpPr>
          <p:nvPr>
            <p:ph idx="1"/>
          </p:nvPr>
        </p:nvSpPr>
        <p:spPr/>
        <p:txBody>
          <a:bodyPr/>
          <a:lstStyle/>
          <a:p>
            <a:r>
              <a:rPr lang="en-US" dirty="0"/>
              <a:t>Create some blade files and route</a:t>
            </a:r>
          </a:p>
          <a:p>
            <a:r>
              <a:rPr lang="en-IN" dirty="0"/>
              <a:t>Add routes in </a:t>
            </a:r>
            <a:r>
              <a:rPr lang="en-IN" dirty="0" err="1"/>
              <a:t>web.php</a:t>
            </a:r>
            <a:endParaRPr lang="en-IN" dirty="0"/>
          </a:p>
          <a:p>
            <a:endParaRPr lang="en-IN" dirty="0"/>
          </a:p>
          <a:p>
            <a:endParaRPr lang="en-IN" dirty="0"/>
          </a:p>
          <a:p>
            <a:r>
              <a:rPr lang="en-IN" dirty="0"/>
              <a:t>Add following to your blade file for get current URL.</a:t>
            </a:r>
          </a:p>
          <a:p>
            <a:endParaRPr lang="en-IN" dirty="0"/>
          </a:p>
          <a:p>
            <a:r>
              <a:rPr lang="en-IN" dirty="0"/>
              <a:t>{{URL::current() }}</a:t>
            </a:r>
          </a:p>
        </p:txBody>
      </p:sp>
      <p:sp>
        <p:nvSpPr>
          <p:cNvPr id="4" name="Slide Number Placeholder 3">
            <a:extLst>
              <a:ext uri="{FF2B5EF4-FFF2-40B4-BE49-F238E27FC236}">
                <a16:creationId xmlns:a16="http://schemas.microsoft.com/office/drawing/2014/main" id="{FC3D04BE-C580-420A-9609-6BB31BCEB309}"/>
              </a:ext>
            </a:extLst>
          </p:cNvPr>
          <p:cNvSpPr>
            <a:spLocks noGrp="1"/>
          </p:cNvSpPr>
          <p:nvPr>
            <p:ph type="sldNum" sz="quarter" idx="12"/>
          </p:nvPr>
        </p:nvSpPr>
        <p:spPr/>
        <p:txBody>
          <a:bodyPr/>
          <a:lstStyle/>
          <a:p>
            <a:fld id="{031F06C4-B00D-45AB-8EEC-3D0E47336830}" type="slidenum">
              <a:rPr lang="en-IN" smtClean="0"/>
              <a:t>119</a:t>
            </a:fld>
            <a:endParaRPr lang="en-IN"/>
          </a:p>
        </p:txBody>
      </p:sp>
      <p:sp>
        <p:nvSpPr>
          <p:cNvPr id="5" name="Footer Placeholder 4">
            <a:extLst>
              <a:ext uri="{FF2B5EF4-FFF2-40B4-BE49-F238E27FC236}">
                <a16:creationId xmlns:a16="http://schemas.microsoft.com/office/drawing/2014/main" id="{00304A70-CD0C-4A13-A033-C3018897D0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8033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4D56-962E-45B0-9601-2E1C0F11E9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2DE01E-36C2-452A-A397-0F52DCB2324E}"/>
              </a:ext>
            </a:extLst>
          </p:cNvPr>
          <p:cNvSpPr>
            <a:spLocks noGrp="1"/>
          </p:cNvSpPr>
          <p:nvPr>
            <p:ph idx="1"/>
          </p:nvPr>
        </p:nvSpPr>
        <p:spPr/>
        <p:txBody>
          <a:bodyPr/>
          <a:lstStyle/>
          <a:p>
            <a:r>
              <a:rPr lang="en-IN" dirty="0"/>
              <a:t>Current Laravel version is version 9.</a:t>
            </a:r>
          </a:p>
          <a:p>
            <a:r>
              <a:rPr lang="en-IN" dirty="0"/>
              <a:t>Laravel completely written in PHP.</a:t>
            </a:r>
          </a:p>
          <a:p>
            <a:r>
              <a:rPr lang="en-IN" dirty="0"/>
              <a:t>First version introduced in 2011.</a:t>
            </a:r>
          </a:p>
          <a:p>
            <a:r>
              <a:rPr lang="en-IN" dirty="0"/>
              <a:t>Developed by “Tylor </a:t>
            </a:r>
            <a:r>
              <a:rPr lang="en-IN" dirty="0" err="1"/>
              <a:t>otwell</a:t>
            </a:r>
            <a:r>
              <a:rPr lang="en-IN" dirty="0"/>
              <a:t>”</a:t>
            </a:r>
          </a:p>
          <a:p>
            <a:r>
              <a:rPr lang="en-IN" dirty="0"/>
              <a:t>Laravel is free and open source framework.</a:t>
            </a:r>
          </a:p>
        </p:txBody>
      </p:sp>
      <p:sp>
        <p:nvSpPr>
          <p:cNvPr id="4" name="Slide Number Placeholder 3">
            <a:extLst>
              <a:ext uri="{FF2B5EF4-FFF2-40B4-BE49-F238E27FC236}">
                <a16:creationId xmlns:a16="http://schemas.microsoft.com/office/drawing/2014/main" id="{10934745-0137-4169-B3DE-3B4F91FBBC2A}"/>
              </a:ext>
            </a:extLst>
          </p:cNvPr>
          <p:cNvSpPr>
            <a:spLocks noGrp="1"/>
          </p:cNvSpPr>
          <p:nvPr>
            <p:ph type="sldNum" sz="quarter" idx="12"/>
          </p:nvPr>
        </p:nvSpPr>
        <p:spPr/>
        <p:txBody>
          <a:bodyPr/>
          <a:lstStyle/>
          <a:p>
            <a:fld id="{031F06C4-B00D-45AB-8EEC-3D0E47336830}" type="slidenum">
              <a:rPr lang="en-IN" smtClean="0"/>
              <a:t>12</a:t>
            </a:fld>
            <a:endParaRPr lang="en-IN"/>
          </a:p>
        </p:txBody>
      </p:sp>
      <p:sp>
        <p:nvSpPr>
          <p:cNvPr id="5" name="Footer Placeholder 4">
            <a:extLst>
              <a:ext uri="{FF2B5EF4-FFF2-40B4-BE49-F238E27FC236}">
                <a16:creationId xmlns:a16="http://schemas.microsoft.com/office/drawing/2014/main" id="{677D2332-6BD5-4879-888E-F9EA3281C89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53133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059B-CEC9-43F0-A972-8DCFB3EAA894}"/>
              </a:ext>
            </a:extLst>
          </p:cNvPr>
          <p:cNvSpPr>
            <a:spLocks noGrp="1"/>
          </p:cNvSpPr>
          <p:nvPr>
            <p:ph type="title"/>
          </p:nvPr>
        </p:nvSpPr>
        <p:spPr/>
        <p:txBody>
          <a:bodyPr/>
          <a:lstStyle/>
          <a:p>
            <a:r>
              <a:rPr lang="en-US" dirty="0"/>
              <a:t>Full URL</a:t>
            </a:r>
            <a:endParaRPr lang="en-IN" dirty="0"/>
          </a:p>
        </p:txBody>
      </p:sp>
      <p:sp>
        <p:nvSpPr>
          <p:cNvPr id="3" name="Content Placeholder 2">
            <a:extLst>
              <a:ext uri="{FF2B5EF4-FFF2-40B4-BE49-F238E27FC236}">
                <a16:creationId xmlns:a16="http://schemas.microsoft.com/office/drawing/2014/main" id="{2AB20141-34DD-4556-8445-6F1CE248D70C}"/>
              </a:ext>
            </a:extLst>
          </p:cNvPr>
          <p:cNvSpPr>
            <a:spLocks noGrp="1"/>
          </p:cNvSpPr>
          <p:nvPr>
            <p:ph idx="1"/>
          </p:nvPr>
        </p:nvSpPr>
        <p:spPr/>
        <p:txBody>
          <a:bodyPr/>
          <a:lstStyle/>
          <a:p>
            <a:r>
              <a:rPr lang="en-US" dirty="0"/>
              <a:t>Create some blade files and route</a:t>
            </a:r>
          </a:p>
          <a:p>
            <a:r>
              <a:rPr lang="en-IN" dirty="0"/>
              <a:t>Add routes in </a:t>
            </a:r>
            <a:r>
              <a:rPr lang="en-IN" dirty="0" err="1"/>
              <a:t>web.php</a:t>
            </a:r>
            <a:endParaRPr lang="en-IN" dirty="0"/>
          </a:p>
          <a:p>
            <a:endParaRPr lang="en-IN" dirty="0"/>
          </a:p>
          <a:p>
            <a:endParaRPr lang="en-IN" dirty="0"/>
          </a:p>
          <a:p>
            <a:r>
              <a:rPr lang="en-IN" dirty="0"/>
              <a:t>Add following to your blade file for get current URL.</a:t>
            </a:r>
          </a:p>
          <a:p>
            <a:endParaRPr lang="en-IN" dirty="0"/>
          </a:p>
          <a:p>
            <a:r>
              <a:rPr lang="en-IN" dirty="0"/>
              <a:t>{{URL::full() }}</a:t>
            </a:r>
          </a:p>
          <a:p>
            <a:endParaRPr lang="en-IN" dirty="0"/>
          </a:p>
        </p:txBody>
      </p:sp>
      <p:sp>
        <p:nvSpPr>
          <p:cNvPr id="4" name="Slide Number Placeholder 3">
            <a:extLst>
              <a:ext uri="{FF2B5EF4-FFF2-40B4-BE49-F238E27FC236}">
                <a16:creationId xmlns:a16="http://schemas.microsoft.com/office/drawing/2014/main" id="{0A0211F1-90CC-45F2-9A35-62D07E37E4D2}"/>
              </a:ext>
            </a:extLst>
          </p:cNvPr>
          <p:cNvSpPr>
            <a:spLocks noGrp="1"/>
          </p:cNvSpPr>
          <p:nvPr>
            <p:ph type="sldNum" sz="quarter" idx="12"/>
          </p:nvPr>
        </p:nvSpPr>
        <p:spPr/>
        <p:txBody>
          <a:bodyPr/>
          <a:lstStyle/>
          <a:p>
            <a:fld id="{031F06C4-B00D-45AB-8EEC-3D0E47336830}" type="slidenum">
              <a:rPr lang="en-IN" smtClean="0"/>
              <a:t>120</a:t>
            </a:fld>
            <a:endParaRPr lang="en-IN"/>
          </a:p>
        </p:txBody>
      </p:sp>
      <p:sp>
        <p:nvSpPr>
          <p:cNvPr id="5" name="Footer Placeholder 4">
            <a:extLst>
              <a:ext uri="{FF2B5EF4-FFF2-40B4-BE49-F238E27FC236}">
                <a16:creationId xmlns:a16="http://schemas.microsoft.com/office/drawing/2014/main" id="{A4156CE5-7645-4B3D-823D-5ED8D69DD8B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185373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34CB-9206-4ECA-B560-75565F8F31E5}"/>
              </a:ext>
            </a:extLst>
          </p:cNvPr>
          <p:cNvSpPr>
            <a:spLocks noGrp="1"/>
          </p:cNvSpPr>
          <p:nvPr>
            <p:ph type="title"/>
          </p:nvPr>
        </p:nvSpPr>
        <p:spPr/>
        <p:txBody>
          <a:bodyPr/>
          <a:lstStyle/>
          <a:p>
            <a:r>
              <a:rPr lang="en-US" dirty="0"/>
              <a:t>Create Link with URL</a:t>
            </a:r>
            <a:endParaRPr lang="en-IN" dirty="0"/>
          </a:p>
        </p:txBody>
      </p:sp>
      <p:sp>
        <p:nvSpPr>
          <p:cNvPr id="3" name="Content Placeholder 2">
            <a:extLst>
              <a:ext uri="{FF2B5EF4-FFF2-40B4-BE49-F238E27FC236}">
                <a16:creationId xmlns:a16="http://schemas.microsoft.com/office/drawing/2014/main" id="{915A868F-663C-4EC8-A2B5-4E41CAB1B8FE}"/>
              </a:ext>
            </a:extLst>
          </p:cNvPr>
          <p:cNvSpPr>
            <a:spLocks noGrp="1"/>
          </p:cNvSpPr>
          <p:nvPr>
            <p:ph idx="1"/>
          </p:nvPr>
        </p:nvSpPr>
        <p:spPr/>
        <p:txBody>
          <a:bodyPr/>
          <a:lstStyle/>
          <a:p>
            <a:r>
              <a:rPr lang="en-US" dirty="0"/>
              <a:t>&lt;a </a:t>
            </a:r>
            <a:r>
              <a:rPr lang="en-US" dirty="0" err="1"/>
              <a:t>href</a:t>
            </a:r>
            <a:r>
              <a:rPr lang="en-US" dirty="0"/>
              <a:t>=‘{{URL::</a:t>
            </a:r>
            <a:r>
              <a:rPr lang="en-US"/>
              <a:t>to(‘blade template name’)}}’&gt;</a:t>
            </a:r>
            <a:r>
              <a:rPr lang="en-US" dirty="0"/>
              <a:t>Link Name&lt;/a&gt;</a:t>
            </a:r>
            <a:endParaRPr lang="en-IN" dirty="0"/>
          </a:p>
        </p:txBody>
      </p:sp>
      <p:sp>
        <p:nvSpPr>
          <p:cNvPr id="4" name="Slide Number Placeholder 3">
            <a:extLst>
              <a:ext uri="{FF2B5EF4-FFF2-40B4-BE49-F238E27FC236}">
                <a16:creationId xmlns:a16="http://schemas.microsoft.com/office/drawing/2014/main" id="{864B6C60-236F-452C-9E43-AB26622ADB22}"/>
              </a:ext>
            </a:extLst>
          </p:cNvPr>
          <p:cNvSpPr>
            <a:spLocks noGrp="1"/>
          </p:cNvSpPr>
          <p:nvPr>
            <p:ph type="sldNum" sz="quarter" idx="12"/>
          </p:nvPr>
        </p:nvSpPr>
        <p:spPr/>
        <p:txBody>
          <a:bodyPr/>
          <a:lstStyle/>
          <a:p>
            <a:fld id="{031F06C4-B00D-45AB-8EEC-3D0E47336830}" type="slidenum">
              <a:rPr lang="en-IN" smtClean="0"/>
              <a:t>121</a:t>
            </a:fld>
            <a:endParaRPr lang="en-IN"/>
          </a:p>
        </p:txBody>
      </p:sp>
      <p:sp>
        <p:nvSpPr>
          <p:cNvPr id="5" name="Footer Placeholder 4">
            <a:extLst>
              <a:ext uri="{FF2B5EF4-FFF2-40B4-BE49-F238E27FC236}">
                <a16:creationId xmlns:a16="http://schemas.microsoft.com/office/drawing/2014/main" id="{AB1E4F3B-385A-42AA-9227-E1D4DBD0E10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138557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F352-BACE-439B-8C26-E6D443AE4030}"/>
              </a:ext>
            </a:extLst>
          </p:cNvPr>
          <p:cNvSpPr>
            <a:spLocks noGrp="1"/>
          </p:cNvSpPr>
          <p:nvPr>
            <p:ph type="title"/>
          </p:nvPr>
        </p:nvSpPr>
        <p:spPr/>
        <p:txBody>
          <a:bodyPr/>
          <a:lstStyle/>
          <a:p>
            <a:r>
              <a:rPr lang="en-US" dirty="0"/>
              <a:t>Get Previous URL </a:t>
            </a:r>
            <a:endParaRPr lang="en-IN" dirty="0"/>
          </a:p>
        </p:txBody>
      </p:sp>
      <p:sp>
        <p:nvSpPr>
          <p:cNvPr id="3" name="Content Placeholder 2">
            <a:extLst>
              <a:ext uri="{FF2B5EF4-FFF2-40B4-BE49-F238E27FC236}">
                <a16:creationId xmlns:a16="http://schemas.microsoft.com/office/drawing/2014/main" id="{DE7CF063-1999-402F-B4C6-18593C179910}"/>
              </a:ext>
            </a:extLst>
          </p:cNvPr>
          <p:cNvSpPr>
            <a:spLocks noGrp="1"/>
          </p:cNvSpPr>
          <p:nvPr>
            <p:ph idx="1"/>
          </p:nvPr>
        </p:nvSpPr>
        <p:spPr/>
        <p:txBody>
          <a:bodyPr/>
          <a:lstStyle/>
          <a:p>
            <a:r>
              <a:rPr lang="en-US" dirty="0"/>
              <a:t>{{URL::previous()}}</a:t>
            </a:r>
            <a:endParaRPr lang="en-IN" dirty="0"/>
          </a:p>
        </p:txBody>
      </p:sp>
      <p:sp>
        <p:nvSpPr>
          <p:cNvPr id="4" name="Slide Number Placeholder 3">
            <a:extLst>
              <a:ext uri="{FF2B5EF4-FFF2-40B4-BE49-F238E27FC236}">
                <a16:creationId xmlns:a16="http://schemas.microsoft.com/office/drawing/2014/main" id="{5EC13353-3B7E-458E-9F23-F5C8500E9602}"/>
              </a:ext>
            </a:extLst>
          </p:cNvPr>
          <p:cNvSpPr>
            <a:spLocks noGrp="1"/>
          </p:cNvSpPr>
          <p:nvPr>
            <p:ph type="sldNum" sz="quarter" idx="12"/>
          </p:nvPr>
        </p:nvSpPr>
        <p:spPr/>
        <p:txBody>
          <a:bodyPr/>
          <a:lstStyle/>
          <a:p>
            <a:fld id="{031F06C4-B00D-45AB-8EEC-3D0E47336830}" type="slidenum">
              <a:rPr lang="en-IN" smtClean="0"/>
              <a:t>122</a:t>
            </a:fld>
            <a:endParaRPr lang="en-IN"/>
          </a:p>
        </p:txBody>
      </p:sp>
      <p:sp>
        <p:nvSpPr>
          <p:cNvPr id="5" name="Footer Placeholder 4">
            <a:extLst>
              <a:ext uri="{FF2B5EF4-FFF2-40B4-BE49-F238E27FC236}">
                <a16:creationId xmlns:a16="http://schemas.microsoft.com/office/drawing/2014/main" id="{D063CB85-C3BA-42B1-8CCC-E026B22F458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146037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676C-7E3A-460A-B506-10979993AEDA}"/>
              </a:ext>
            </a:extLst>
          </p:cNvPr>
          <p:cNvSpPr>
            <a:spLocks noGrp="1"/>
          </p:cNvSpPr>
          <p:nvPr>
            <p:ph type="title"/>
          </p:nvPr>
        </p:nvSpPr>
        <p:spPr/>
        <p:txBody>
          <a:bodyPr/>
          <a:lstStyle/>
          <a:p>
            <a:r>
              <a:rPr lang="en-US" dirty="0"/>
              <a:t>Task</a:t>
            </a:r>
            <a:endParaRPr lang="en-IN" dirty="0"/>
          </a:p>
        </p:txBody>
      </p:sp>
      <p:sp>
        <p:nvSpPr>
          <p:cNvPr id="3" name="Content Placeholder 2">
            <a:extLst>
              <a:ext uri="{FF2B5EF4-FFF2-40B4-BE49-F238E27FC236}">
                <a16:creationId xmlns:a16="http://schemas.microsoft.com/office/drawing/2014/main" id="{D4F5E20B-FCB4-4844-8BCF-2EF7D0CF6059}"/>
              </a:ext>
            </a:extLst>
          </p:cNvPr>
          <p:cNvSpPr>
            <a:spLocks noGrp="1"/>
          </p:cNvSpPr>
          <p:nvPr>
            <p:ph idx="1"/>
          </p:nvPr>
        </p:nvSpPr>
        <p:spPr/>
        <p:txBody>
          <a:bodyPr/>
          <a:lstStyle/>
          <a:p>
            <a:r>
              <a:rPr lang="en-US" dirty="0"/>
              <a:t>Task 1 	:	Create form and send data on specific URL </a:t>
            </a:r>
          </a:p>
          <a:p>
            <a:endParaRPr lang="en-US" dirty="0"/>
          </a:p>
          <a:p>
            <a:r>
              <a:rPr lang="en-IN" dirty="0"/>
              <a:t>Task 2	: 	Create Back button with use </a:t>
            </a:r>
            <a:r>
              <a:rPr lang="en-IN" dirty="0" err="1"/>
              <a:t>ot</a:t>
            </a:r>
            <a:r>
              <a:rPr lang="en-IN" dirty="0"/>
              <a:t> URL::previous().</a:t>
            </a:r>
          </a:p>
        </p:txBody>
      </p:sp>
      <p:sp>
        <p:nvSpPr>
          <p:cNvPr id="4" name="Slide Number Placeholder 3">
            <a:extLst>
              <a:ext uri="{FF2B5EF4-FFF2-40B4-BE49-F238E27FC236}">
                <a16:creationId xmlns:a16="http://schemas.microsoft.com/office/drawing/2014/main" id="{25F9D2FF-F33E-4779-9245-A4C5EDCA80BC}"/>
              </a:ext>
            </a:extLst>
          </p:cNvPr>
          <p:cNvSpPr>
            <a:spLocks noGrp="1"/>
          </p:cNvSpPr>
          <p:nvPr>
            <p:ph type="sldNum" sz="quarter" idx="12"/>
          </p:nvPr>
        </p:nvSpPr>
        <p:spPr/>
        <p:txBody>
          <a:bodyPr/>
          <a:lstStyle/>
          <a:p>
            <a:fld id="{031F06C4-B00D-45AB-8EEC-3D0E47336830}" type="slidenum">
              <a:rPr lang="en-IN" smtClean="0"/>
              <a:t>123</a:t>
            </a:fld>
            <a:endParaRPr lang="en-IN"/>
          </a:p>
        </p:txBody>
      </p:sp>
      <p:sp>
        <p:nvSpPr>
          <p:cNvPr id="5" name="Footer Placeholder 4">
            <a:extLst>
              <a:ext uri="{FF2B5EF4-FFF2-40B4-BE49-F238E27FC236}">
                <a16:creationId xmlns:a16="http://schemas.microsoft.com/office/drawing/2014/main" id="{C4F8DF19-DB8D-4746-9C4C-781D77E931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527804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5BAF25-A5D5-42C5-84E3-D0C3E3F0DDA9}"/>
              </a:ext>
            </a:extLst>
          </p:cNvPr>
          <p:cNvSpPr>
            <a:spLocks noGrp="1"/>
          </p:cNvSpPr>
          <p:nvPr>
            <p:ph type="title"/>
          </p:nvPr>
        </p:nvSpPr>
        <p:spPr/>
        <p:txBody>
          <a:bodyPr/>
          <a:lstStyle/>
          <a:p>
            <a:r>
              <a:rPr lang="en-US" dirty="0"/>
              <a:t>Database</a:t>
            </a:r>
            <a:endParaRPr lang="en-IN" dirty="0"/>
          </a:p>
        </p:txBody>
      </p:sp>
      <p:sp>
        <p:nvSpPr>
          <p:cNvPr id="6" name="Text Placeholder 5">
            <a:extLst>
              <a:ext uri="{FF2B5EF4-FFF2-40B4-BE49-F238E27FC236}">
                <a16:creationId xmlns:a16="http://schemas.microsoft.com/office/drawing/2014/main" id="{9DBD69A6-6F69-4DC1-8BCF-21310D739DF7}"/>
              </a:ext>
            </a:extLst>
          </p:cNvPr>
          <p:cNvSpPr>
            <a:spLocks noGrp="1"/>
          </p:cNvSpPr>
          <p:nvPr>
            <p:ph type="body" idx="1"/>
          </p:nvPr>
        </p:nvSpPr>
        <p:spPr/>
        <p:txBody>
          <a:bodyPr/>
          <a:lstStyle/>
          <a:p>
            <a:r>
              <a:rPr lang="en-US" dirty="0"/>
              <a:t>Database Connection with </a:t>
            </a:r>
            <a:r>
              <a:rPr lang="en-US" dirty="0" err="1"/>
              <a:t>mySQL</a:t>
            </a:r>
            <a:r>
              <a:rPr lang="en-US" dirty="0"/>
              <a:t>.</a:t>
            </a:r>
            <a:endParaRPr lang="en-IN" dirty="0"/>
          </a:p>
        </p:txBody>
      </p:sp>
      <p:sp>
        <p:nvSpPr>
          <p:cNvPr id="4" name="Slide Number Placeholder 3">
            <a:extLst>
              <a:ext uri="{FF2B5EF4-FFF2-40B4-BE49-F238E27FC236}">
                <a16:creationId xmlns:a16="http://schemas.microsoft.com/office/drawing/2014/main" id="{FFCBB895-7C3C-4FEC-A516-04D2B06BD63B}"/>
              </a:ext>
            </a:extLst>
          </p:cNvPr>
          <p:cNvSpPr>
            <a:spLocks noGrp="1"/>
          </p:cNvSpPr>
          <p:nvPr>
            <p:ph type="sldNum" sz="quarter" idx="12"/>
          </p:nvPr>
        </p:nvSpPr>
        <p:spPr/>
        <p:txBody>
          <a:bodyPr/>
          <a:lstStyle/>
          <a:p>
            <a:fld id="{031F06C4-B00D-45AB-8EEC-3D0E47336830}" type="slidenum">
              <a:rPr lang="en-IN" smtClean="0"/>
              <a:t>124</a:t>
            </a:fld>
            <a:endParaRPr lang="en-IN"/>
          </a:p>
        </p:txBody>
      </p:sp>
      <p:sp>
        <p:nvSpPr>
          <p:cNvPr id="2" name="Footer Placeholder 1">
            <a:extLst>
              <a:ext uri="{FF2B5EF4-FFF2-40B4-BE49-F238E27FC236}">
                <a16:creationId xmlns:a16="http://schemas.microsoft.com/office/drawing/2014/main" id="{F0B5BB12-B692-4343-9532-0087271F9B6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204034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13DA-3198-4D83-A211-F0F3625DB0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6645C0-4047-4CCF-9750-66EAF08AD5C2}"/>
              </a:ext>
            </a:extLst>
          </p:cNvPr>
          <p:cNvSpPr>
            <a:spLocks noGrp="1"/>
          </p:cNvSpPr>
          <p:nvPr>
            <p:ph idx="1"/>
          </p:nvPr>
        </p:nvSpPr>
        <p:spPr/>
        <p:txBody>
          <a:bodyPr/>
          <a:lstStyle/>
          <a:p>
            <a:r>
              <a:rPr lang="en-US" dirty="0"/>
              <a:t>To configure database connection with Laravel you need to configure .env file.</a:t>
            </a:r>
          </a:p>
          <a:p>
            <a:r>
              <a:rPr lang="en-US" dirty="0"/>
              <a:t>Select database section and set database, username, password for our database server.</a:t>
            </a:r>
          </a:p>
          <a:p>
            <a:endParaRPr lang="en-US" dirty="0"/>
          </a:p>
          <a:p>
            <a:r>
              <a:rPr lang="en-US" dirty="0"/>
              <a:t>Now go to config folder and </a:t>
            </a:r>
            <a:r>
              <a:rPr lang="en-US" dirty="0" err="1"/>
              <a:t>database.php</a:t>
            </a:r>
            <a:r>
              <a:rPr lang="en-US" dirty="0"/>
              <a:t> file.</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C642BBEA-4540-4EBF-A3E0-492DDAF29E68}"/>
              </a:ext>
            </a:extLst>
          </p:cNvPr>
          <p:cNvSpPr>
            <a:spLocks noGrp="1"/>
          </p:cNvSpPr>
          <p:nvPr>
            <p:ph type="sldNum" sz="quarter" idx="12"/>
          </p:nvPr>
        </p:nvSpPr>
        <p:spPr/>
        <p:txBody>
          <a:bodyPr/>
          <a:lstStyle/>
          <a:p>
            <a:fld id="{031F06C4-B00D-45AB-8EEC-3D0E47336830}" type="slidenum">
              <a:rPr lang="en-IN" smtClean="0"/>
              <a:t>125</a:t>
            </a:fld>
            <a:endParaRPr lang="en-IN"/>
          </a:p>
        </p:txBody>
      </p:sp>
      <p:sp>
        <p:nvSpPr>
          <p:cNvPr id="5" name="Footer Placeholder 4">
            <a:extLst>
              <a:ext uri="{FF2B5EF4-FFF2-40B4-BE49-F238E27FC236}">
                <a16:creationId xmlns:a16="http://schemas.microsoft.com/office/drawing/2014/main" id="{9C8FE8C5-82B3-4666-9AF9-FCFACBD9A60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60697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678D-327B-4D1D-8B58-CA749A1281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CFE12-97D7-4E36-8743-419E94488566}"/>
              </a:ext>
            </a:extLst>
          </p:cNvPr>
          <p:cNvSpPr>
            <a:spLocks noGrp="1"/>
          </p:cNvSpPr>
          <p:nvPr>
            <p:ph idx="1"/>
          </p:nvPr>
        </p:nvSpPr>
        <p:spPr/>
        <p:txBody>
          <a:bodyPr/>
          <a:lstStyle/>
          <a:p>
            <a:r>
              <a:rPr lang="en-US" dirty="0"/>
              <a:t>Create controller for manage database.</a:t>
            </a:r>
          </a:p>
          <a:p>
            <a:r>
              <a:rPr lang="en-US" dirty="0"/>
              <a:t>Create some function in newly created controller for getting data from database.</a:t>
            </a:r>
          </a:p>
          <a:p>
            <a:r>
              <a:rPr lang="en-US" dirty="0"/>
              <a:t>Add controller in route.</a:t>
            </a:r>
          </a:p>
          <a:p>
            <a:endParaRPr lang="en-IN" dirty="0"/>
          </a:p>
        </p:txBody>
      </p:sp>
      <p:sp>
        <p:nvSpPr>
          <p:cNvPr id="4" name="Slide Number Placeholder 3">
            <a:extLst>
              <a:ext uri="{FF2B5EF4-FFF2-40B4-BE49-F238E27FC236}">
                <a16:creationId xmlns:a16="http://schemas.microsoft.com/office/drawing/2014/main" id="{A064E7B5-2D40-452F-8431-6587F72A05AB}"/>
              </a:ext>
            </a:extLst>
          </p:cNvPr>
          <p:cNvSpPr>
            <a:spLocks noGrp="1"/>
          </p:cNvSpPr>
          <p:nvPr>
            <p:ph type="sldNum" sz="quarter" idx="12"/>
          </p:nvPr>
        </p:nvSpPr>
        <p:spPr/>
        <p:txBody>
          <a:bodyPr/>
          <a:lstStyle/>
          <a:p>
            <a:fld id="{031F06C4-B00D-45AB-8EEC-3D0E47336830}" type="slidenum">
              <a:rPr lang="en-IN" smtClean="0"/>
              <a:t>126</a:t>
            </a:fld>
            <a:endParaRPr lang="en-IN"/>
          </a:p>
        </p:txBody>
      </p:sp>
      <p:sp>
        <p:nvSpPr>
          <p:cNvPr id="5" name="Footer Placeholder 4">
            <a:extLst>
              <a:ext uri="{FF2B5EF4-FFF2-40B4-BE49-F238E27FC236}">
                <a16:creationId xmlns:a16="http://schemas.microsoft.com/office/drawing/2014/main" id="{8FE5E402-6B96-44B4-A625-D6F6EE9CC7B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65318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8785-94EB-458D-81CC-96A23BF04257}"/>
              </a:ext>
            </a:extLst>
          </p:cNvPr>
          <p:cNvSpPr>
            <a:spLocks noGrp="1"/>
          </p:cNvSpPr>
          <p:nvPr>
            <p:ph type="title"/>
          </p:nvPr>
        </p:nvSpPr>
        <p:spPr/>
        <p:txBody>
          <a:bodyPr/>
          <a:lstStyle/>
          <a:p>
            <a:r>
              <a:rPr lang="en-US" dirty="0"/>
              <a:t>Controller code</a:t>
            </a:r>
            <a:endParaRPr lang="en-IN" dirty="0"/>
          </a:p>
        </p:txBody>
      </p:sp>
      <p:sp>
        <p:nvSpPr>
          <p:cNvPr id="3" name="Content Placeholder 2">
            <a:extLst>
              <a:ext uri="{FF2B5EF4-FFF2-40B4-BE49-F238E27FC236}">
                <a16:creationId xmlns:a16="http://schemas.microsoft.com/office/drawing/2014/main" id="{EFE67106-D21C-4F02-ABBE-8628A9F9BF94}"/>
              </a:ext>
            </a:extLst>
          </p:cNvPr>
          <p:cNvSpPr>
            <a:spLocks noGrp="1"/>
          </p:cNvSpPr>
          <p:nvPr>
            <p:ph idx="1"/>
          </p:nvPr>
        </p:nvSpPr>
        <p:spPr/>
        <p:txBody>
          <a:bodyPr/>
          <a:lstStyle/>
          <a:p>
            <a:pPr marL="0" indent="0">
              <a:buNone/>
            </a:pPr>
            <a:r>
              <a:rPr lang="en-US" dirty="0"/>
              <a:t>Use Illuminate\support\facades\DB; </a:t>
            </a:r>
          </a:p>
          <a:p>
            <a:pPr marL="0" indent="0">
              <a:buNone/>
            </a:pPr>
            <a:r>
              <a:rPr lang="en-US" dirty="0"/>
              <a:t>Class </a:t>
            </a:r>
            <a:r>
              <a:rPr lang="en-US" dirty="0" err="1"/>
              <a:t>ControllerName</a:t>
            </a:r>
            <a:r>
              <a:rPr lang="en-US" dirty="0"/>
              <a:t> extends Controller{</a:t>
            </a:r>
          </a:p>
          <a:p>
            <a:pPr marL="0" indent="0">
              <a:buNone/>
            </a:pPr>
            <a:r>
              <a:rPr lang="en-US" dirty="0"/>
              <a:t>	function index(){</a:t>
            </a:r>
          </a:p>
          <a:p>
            <a:pPr marL="0" indent="0">
              <a:buNone/>
            </a:pPr>
            <a:r>
              <a:rPr lang="en-US" dirty="0"/>
              <a:t>		return DB::select(“select * from </a:t>
            </a:r>
            <a:r>
              <a:rPr lang="en-US" dirty="0" err="1"/>
              <a:t>table_name</a:t>
            </a:r>
            <a:r>
              <a:rPr lang="en-US" dirty="0"/>
              <a:t>”);</a:t>
            </a:r>
          </a:p>
          <a:p>
            <a:pPr marL="0" indent="0">
              <a:buNone/>
            </a:pPr>
            <a:r>
              <a:rPr lang="en-US" dirty="0"/>
              <a:t>	}</a:t>
            </a:r>
          </a:p>
          <a:p>
            <a:pPr marL="0" indent="0">
              <a:buNone/>
            </a:pPr>
            <a:r>
              <a:rPr lang="en-US" dirty="0"/>
              <a:t>}</a:t>
            </a:r>
            <a:endParaRPr lang="en-IN" dirty="0"/>
          </a:p>
        </p:txBody>
      </p:sp>
      <p:sp>
        <p:nvSpPr>
          <p:cNvPr id="4" name="Slide Number Placeholder 3">
            <a:extLst>
              <a:ext uri="{FF2B5EF4-FFF2-40B4-BE49-F238E27FC236}">
                <a16:creationId xmlns:a16="http://schemas.microsoft.com/office/drawing/2014/main" id="{78D81A8D-81E5-4F1B-8EB0-F8A0DD87AF4B}"/>
              </a:ext>
            </a:extLst>
          </p:cNvPr>
          <p:cNvSpPr>
            <a:spLocks noGrp="1"/>
          </p:cNvSpPr>
          <p:nvPr>
            <p:ph type="sldNum" sz="quarter" idx="12"/>
          </p:nvPr>
        </p:nvSpPr>
        <p:spPr/>
        <p:txBody>
          <a:bodyPr/>
          <a:lstStyle/>
          <a:p>
            <a:fld id="{031F06C4-B00D-45AB-8EEC-3D0E47336830}" type="slidenum">
              <a:rPr lang="en-IN" smtClean="0"/>
              <a:t>127</a:t>
            </a:fld>
            <a:endParaRPr lang="en-IN"/>
          </a:p>
        </p:txBody>
      </p:sp>
      <p:sp>
        <p:nvSpPr>
          <p:cNvPr id="5" name="Footer Placeholder 4">
            <a:extLst>
              <a:ext uri="{FF2B5EF4-FFF2-40B4-BE49-F238E27FC236}">
                <a16:creationId xmlns:a16="http://schemas.microsoft.com/office/drawing/2014/main" id="{265EDF6B-01DF-4286-8DB3-936E6A68377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424824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33710B-F12B-4255-8381-BBB544CD79DD}"/>
              </a:ext>
            </a:extLst>
          </p:cNvPr>
          <p:cNvSpPr>
            <a:spLocks noGrp="1"/>
          </p:cNvSpPr>
          <p:nvPr>
            <p:ph type="title"/>
          </p:nvPr>
        </p:nvSpPr>
        <p:spPr/>
        <p:txBody>
          <a:bodyPr/>
          <a:lstStyle/>
          <a:p>
            <a:r>
              <a:rPr lang="en-IN" dirty="0"/>
              <a:t>Model in Laravel</a:t>
            </a:r>
          </a:p>
        </p:txBody>
      </p:sp>
      <p:sp>
        <p:nvSpPr>
          <p:cNvPr id="6" name="Text Placeholder 5">
            <a:extLst>
              <a:ext uri="{FF2B5EF4-FFF2-40B4-BE49-F238E27FC236}">
                <a16:creationId xmlns:a16="http://schemas.microsoft.com/office/drawing/2014/main" id="{9F7E59E5-E492-4E79-A6B7-97526E231A1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0AFEE13-32E1-4AF6-B33D-E8C81C169EB3}"/>
              </a:ext>
            </a:extLst>
          </p:cNvPr>
          <p:cNvSpPr>
            <a:spLocks noGrp="1"/>
          </p:cNvSpPr>
          <p:nvPr>
            <p:ph type="sldNum" sz="quarter" idx="12"/>
          </p:nvPr>
        </p:nvSpPr>
        <p:spPr/>
        <p:txBody>
          <a:bodyPr/>
          <a:lstStyle/>
          <a:p>
            <a:fld id="{031F06C4-B00D-45AB-8EEC-3D0E47336830}" type="slidenum">
              <a:rPr lang="en-IN" smtClean="0"/>
              <a:t>128</a:t>
            </a:fld>
            <a:endParaRPr lang="en-IN"/>
          </a:p>
        </p:txBody>
      </p:sp>
      <p:sp>
        <p:nvSpPr>
          <p:cNvPr id="2" name="Footer Placeholder 1">
            <a:extLst>
              <a:ext uri="{FF2B5EF4-FFF2-40B4-BE49-F238E27FC236}">
                <a16:creationId xmlns:a16="http://schemas.microsoft.com/office/drawing/2014/main" id="{F7A09DF5-9535-4127-BA1E-4EE2EA0D4C4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55258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0591-08DE-4EDF-B4C6-52015A31BF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48DC04-5B0B-4960-81F9-9F7DE2C527A0}"/>
              </a:ext>
            </a:extLst>
          </p:cNvPr>
          <p:cNvSpPr>
            <a:spLocks noGrp="1"/>
          </p:cNvSpPr>
          <p:nvPr>
            <p:ph idx="1"/>
          </p:nvPr>
        </p:nvSpPr>
        <p:spPr/>
        <p:txBody>
          <a:bodyPr/>
          <a:lstStyle/>
          <a:p>
            <a:r>
              <a:rPr lang="en-IN" dirty="0"/>
              <a:t>Model is used to connect Laravel project to database.</a:t>
            </a:r>
          </a:p>
          <a:p>
            <a:r>
              <a:rPr lang="en-IN" dirty="0"/>
              <a:t>We can connect our Laravel application to database by modal or by database classes.</a:t>
            </a:r>
          </a:p>
          <a:p>
            <a:endParaRPr lang="en-IN" dirty="0"/>
          </a:p>
          <a:p>
            <a:r>
              <a:rPr lang="en-IN" dirty="0"/>
              <a:t>In previous practical we connect database without use of model and this section we will learn how to connect database to our Laravel application with use of modal.</a:t>
            </a:r>
          </a:p>
        </p:txBody>
      </p:sp>
      <p:sp>
        <p:nvSpPr>
          <p:cNvPr id="4" name="Slide Number Placeholder 3">
            <a:extLst>
              <a:ext uri="{FF2B5EF4-FFF2-40B4-BE49-F238E27FC236}">
                <a16:creationId xmlns:a16="http://schemas.microsoft.com/office/drawing/2014/main" id="{C90071D4-DAAF-453D-85D7-6C630BBD9BDC}"/>
              </a:ext>
            </a:extLst>
          </p:cNvPr>
          <p:cNvSpPr>
            <a:spLocks noGrp="1"/>
          </p:cNvSpPr>
          <p:nvPr>
            <p:ph type="sldNum" sz="quarter" idx="12"/>
          </p:nvPr>
        </p:nvSpPr>
        <p:spPr/>
        <p:txBody>
          <a:bodyPr/>
          <a:lstStyle/>
          <a:p>
            <a:fld id="{031F06C4-B00D-45AB-8EEC-3D0E47336830}" type="slidenum">
              <a:rPr lang="en-IN" smtClean="0"/>
              <a:t>129</a:t>
            </a:fld>
            <a:endParaRPr lang="en-IN"/>
          </a:p>
        </p:txBody>
      </p:sp>
      <p:sp>
        <p:nvSpPr>
          <p:cNvPr id="5" name="Footer Placeholder 4">
            <a:extLst>
              <a:ext uri="{FF2B5EF4-FFF2-40B4-BE49-F238E27FC236}">
                <a16:creationId xmlns:a16="http://schemas.microsoft.com/office/drawing/2014/main" id="{AC518390-3251-4A5E-BDAD-E6F949FF80B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209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F2F7-AF70-40AE-B88F-B7B8FCD3B4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969DA2-0D2C-47AB-8F57-7E2C398000E4}"/>
              </a:ext>
            </a:extLst>
          </p:cNvPr>
          <p:cNvSpPr>
            <a:spLocks noGrp="1"/>
          </p:cNvSpPr>
          <p:nvPr>
            <p:ph idx="1"/>
          </p:nvPr>
        </p:nvSpPr>
        <p:spPr/>
        <p:txBody>
          <a:bodyPr/>
          <a:lstStyle/>
          <a:p>
            <a:r>
              <a:rPr lang="en-IN" dirty="0"/>
              <a:t>Laravel have large developer  community</a:t>
            </a:r>
          </a:p>
          <a:p>
            <a:r>
              <a:rPr lang="en-IN" dirty="0"/>
              <a:t>Laravel is very fast and simple</a:t>
            </a:r>
          </a:p>
          <a:p>
            <a:r>
              <a:rPr lang="en-IN" dirty="0"/>
              <a:t>Provides regular updates</a:t>
            </a:r>
          </a:p>
          <a:p>
            <a:r>
              <a:rPr lang="en-IN" dirty="0"/>
              <a:t>Awesome command line features.</a:t>
            </a:r>
          </a:p>
          <a:p>
            <a:r>
              <a:rPr lang="en-IN" dirty="0"/>
              <a:t>Every year Laravel provides major update. </a:t>
            </a:r>
          </a:p>
          <a:p>
            <a:r>
              <a:rPr lang="en-IN" dirty="0"/>
              <a:t>Bug fixing and minor updates release weekly and monthly basis.</a:t>
            </a:r>
          </a:p>
        </p:txBody>
      </p:sp>
      <p:sp>
        <p:nvSpPr>
          <p:cNvPr id="4" name="Slide Number Placeholder 3">
            <a:extLst>
              <a:ext uri="{FF2B5EF4-FFF2-40B4-BE49-F238E27FC236}">
                <a16:creationId xmlns:a16="http://schemas.microsoft.com/office/drawing/2014/main" id="{8098BA54-38AF-40CF-8CE0-EEE24EA4E119}"/>
              </a:ext>
            </a:extLst>
          </p:cNvPr>
          <p:cNvSpPr>
            <a:spLocks noGrp="1"/>
          </p:cNvSpPr>
          <p:nvPr>
            <p:ph type="sldNum" sz="quarter" idx="12"/>
          </p:nvPr>
        </p:nvSpPr>
        <p:spPr/>
        <p:txBody>
          <a:bodyPr/>
          <a:lstStyle/>
          <a:p>
            <a:fld id="{031F06C4-B00D-45AB-8EEC-3D0E47336830}" type="slidenum">
              <a:rPr lang="en-IN" smtClean="0"/>
              <a:t>13</a:t>
            </a:fld>
            <a:endParaRPr lang="en-IN"/>
          </a:p>
        </p:txBody>
      </p:sp>
      <p:sp>
        <p:nvSpPr>
          <p:cNvPr id="5" name="Footer Placeholder 4">
            <a:extLst>
              <a:ext uri="{FF2B5EF4-FFF2-40B4-BE49-F238E27FC236}">
                <a16:creationId xmlns:a16="http://schemas.microsoft.com/office/drawing/2014/main" id="{A4BE63A0-A228-4BD8-8E1E-E7589A8ED13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713531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DDCE-E9C3-4E37-A32B-1DEEF4461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63B6EF-9373-4D4C-9866-70C76F5C159F}"/>
              </a:ext>
            </a:extLst>
          </p:cNvPr>
          <p:cNvSpPr>
            <a:spLocks noGrp="1"/>
          </p:cNvSpPr>
          <p:nvPr>
            <p:ph idx="1"/>
          </p:nvPr>
        </p:nvSpPr>
        <p:spPr/>
        <p:txBody>
          <a:bodyPr/>
          <a:lstStyle/>
          <a:p>
            <a:r>
              <a:rPr lang="en-IN" dirty="0"/>
              <a:t>In modal we map our database tables to our classes its known as model </a:t>
            </a:r>
          </a:p>
          <a:p>
            <a:endParaRPr lang="en-IN" dirty="0"/>
          </a:p>
          <a:p>
            <a:r>
              <a:rPr lang="en-IN" dirty="0"/>
              <a:t>Create class name as defined table name your database, we also define our database structure in our modal and we implement our business logic in our model class</a:t>
            </a:r>
          </a:p>
          <a:p>
            <a:endParaRPr lang="en-IN" dirty="0"/>
          </a:p>
          <a:p>
            <a:r>
              <a:rPr lang="en-IN" dirty="0"/>
              <a:t>Users = user</a:t>
            </a:r>
          </a:p>
          <a:p>
            <a:r>
              <a:rPr lang="en-IN" dirty="0"/>
              <a:t>* users is our table name and user is class name so table name is always plural and modal name is always singular </a:t>
            </a:r>
          </a:p>
        </p:txBody>
      </p:sp>
      <p:sp>
        <p:nvSpPr>
          <p:cNvPr id="4" name="Slide Number Placeholder 3">
            <a:extLst>
              <a:ext uri="{FF2B5EF4-FFF2-40B4-BE49-F238E27FC236}">
                <a16:creationId xmlns:a16="http://schemas.microsoft.com/office/drawing/2014/main" id="{AE389631-14CD-47DC-BC53-04EDC4F0D34B}"/>
              </a:ext>
            </a:extLst>
          </p:cNvPr>
          <p:cNvSpPr>
            <a:spLocks noGrp="1"/>
          </p:cNvSpPr>
          <p:nvPr>
            <p:ph type="sldNum" sz="quarter" idx="12"/>
          </p:nvPr>
        </p:nvSpPr>
        <p:spPr/>
        <p:txBody>
          <a:bodyPr/>
          <a:lstStyle/>
          <a:p>
            <a:fld id="{031F06C4-B00D-45AB-8EEC-3D0E47336830}" type="slidenum">
              <a:rPr lang="en-IN" smtClean="0"/>
              <a:t>130</a:t>
            </a:fld>
            <a:endParaRPr lang="en-IN"/>
          </a:p>
        </p:txBody>
      </p:sp>
      <p:sp>
        <p:nvSpPr>
          <p:cNvPr id="5" name="Footer Placeholder 4">
            <a:extLst>
              <a:ext uri="{FF2B5EF4-FFF2-40B4-BE49-F238E27FC236}">
                <a16:creationId xmlns:a16="http://schemas.microsoft.com/office/drawing/2014/main" id="{184D7B0C-CFDB-4EF4-8E6F-F053CDE806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198089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CA78-B175-470C-8E95-003CA7F38C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673234-A8CD-46DE-9189-1C94F77A4F55}"/>
              </a:ext>
            </a:extLst>
          </p:cNvPr>
          <p:cNvSpPr>
            <a:spLocks noGrp="1"/>
          </p:cNvSpPr>
          <p:nvPr>
            <p:ph idx="1"/>
          </p:nvPr>
        </p:nvSpPr>
        <p:spPr/>
        <p:txBody>
          <a:bodyPr/>
          <a:lstStyle/>
          <a:p>
            <a:r>
              <a:rPr lang="en-IN" dirty="0"/>
              <a:t>Php artisan </a:t>
            </a:r>
            <a:r>
              <a:rPr lang="en-IN" dirty="0" err="1"/>
              <a:t>make:model</a:t>
            </a:r>
            <a:r>
              <a:rPr lang="en-IN" dirty="0"/>
              <a:t> </a:t>
            </a:r>
            <a:r>
              <a:rPr lang="en-IN" dirty="0" err="1"/>
              <a:t>modelName</a:t>
            </a:r>
            <a:endParaRPr lang="en-IN" dirty="0"/>
          </a:p>
          <a:p>
            <a:endParaRPr lang="en-IN" dirty="0"/>
          </a:p>
          <a:p>
            <a:r>
              <a:rPr lang="en-IN" dirty="0"/>
              <a:t>Php artisan </a:t>
            </a:r>
            <a:r>
              <a:rPr lang="en-IN" dirty="0" err="1"/>
              <a:t>make:model</a:t>
            </a:r>
            <a:r>
              <a:rPr lang="en-IN" dirty="0"/>
              <a:t> user </a:t>
            </a:r>
          </a:p>
          <a:p>
            <a:r>
              <a:rPr lang="en-IN" dirty="0"/>
              <a:t>* for users table of our database (models are stored in app -&gt; http -&gt; models )</a:t>
            </a:r>
          </a:p>
          <a:p>
            <a:endParaRPr lang="en-IN" dirty="0"/>
          </a:p>
          <a:p>
            <a:r>
              <a:rPr lang="en-IN" dirty="0"/>
              <a:t>You need to create controller for our model</a:t>
            </a:r>
          </a:p>
          <a:p>
            <a:r>
              <a:rPr lang="en-IN" dirty="0"/>
              <a:t>Php artisan </a:t>
            </a:r>
            <a:r>
              <a:rPr lang="en-IN" dirty="0" err="1"/>
              <a:t>make:controller</a:t>
            </a:r>
            <a:r>
              <a:rPr lang="en-IN" dirty="0"/>
              <a:t> </a:t>
            </a:r>
            <a:r>
              <a:rPr lang="en-IN" dirty="0" err="1"/>
              <a:t>controllerName</a:t>
            </a:r>
            <a:endParaRPr lang="en-IN" dirty="0"/>
          </a:p>
        </p:txBody>
      </p:sp>
      <p:sp>
        <p:nvSpPr>
          <p:cNvPr id="4" name="Slide Number Placeholder 3">
            <a:extLst>
              <a:ext uri="{FF2B5EF4-FFF2-40B4-BE49-F238E27FC236}">
                <a16:creationId xmlns:a16="http://schemas.microsoft.com/office/drawing/2014/main" id="{DF9C131A-9377-4E1D-8824-ADA51E6F6660}"/>
              </a:ext>
            </a:extLst>
          </p:cNvPr>
          <p:cNvSpPr>
            <a:spLocks noGrp="1"/>
          </p:cNvSpPr>
          <p:nvPr>
            <p:ph type="sldNum" sz="quarter" idx="12"/>
          </p:nvPr>
        </p:nvSpPr>
        <p:spPr/>
        <p:txBody>
          <a:bodyPr/>
          <a:lstStyle/>
          <a:p>
            <a:fld id="{031F06C4-B00D-45AB-8EEC-3D0E47336830}" type="slidenum">
              <a:rPr lang="en-IN" smtClean="0"/>
              <a:t>131</a:t>
            </a:fld>
            <a:endParaRPr lang="en-IN"/>
          </a:p>
        </p:txBody>
      </p:sp>
      <p:sp>
        <p:nvSpPr>
          <p:cNvPr id="5" name="Footer Placeholder 4">
            <a:extLst>
              <a:ext uri="{FF2B5EF4-FFF2-40B4-BE49-F238E27FC236}">
                <a16:creationId xmlns:a16="http://schemas.microsoft.com/office/drawing/2014/main" id="{8906EB9B-341C-4C55-84D5-EB43D4564EC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513201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E1CF-C5B9-4A3A-9A79-AAD198E9EE27}"/>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4FDD3A0D-1AB2-4CB3-AF3B-CA2BE4CCB9B9}"/>
              </a:ext>
            </a:extLst>
          </p:cNvPr>
          <p:cNvSpPr>
            <a:spLocks noGrp="1"/>
          </p:cNvSpPr>
          <p:nvPr>
            <p:ph type="sldNum" sz="quarter" idx="12"/>
          </p:nvPr>
        </p:nvSpPr>
        <p:spPr/>
        <p:txBody>
          <a:bodyPr/>
          <a:lstStyle/>
          <a:p>
            <a:fld id="{031F06C4-B00D-45AB-8EEC-3D0E47336830}" type="slidenum">
              <a:rPr lang="en-IN" smtClean="0"/>
              <a:t>132</a:t>
            </a:fld>
            <a:endParaRPr lang="en-IN"/>
          </a:p>
        </p:txBody>
      </p:sp>
      <p:sp>
        <p:nvSpPr>
          <p:cNvPr id="6" name="Content Placeholder 5">
            <a:extLst>
              <a:ext uri="{FF2B5EF4-FFF2-40B4-BE49-F238E27FC236}">
                <a16:creationId xmlns:a16="http://schemas.microsoft.com/office/drawing/2014/main" id="{2B7CCFCC-15E5-4B9A-9830-F3B0EBBDECA9}"/>
              </a:ext>
            </a:extLst>
          </p:cNvPr>
          <p:cNvSpPr>
            <a:spLocks noGrp="1"/>
          </p:cNvSpPr>
          <p:nvPr>
            <p:ph idx="1"/>
          </p:nvPr>
        </p:nvSpPr>
        <p:spPr/>
        <p:txBody>
          <a:bodyPr/>
          <a:lstStyle/>
          <a:p>
            <a:r>
              <a:rPr lang="en-IN" dirty="0"/>
              <a:t>Import model in your controller. </a:t>
            </a:r>
          </a:p>
          <a:p>
            <a:endParaRPr lang="en-IN" dirty="0"/>
          </a:p>
          <a:p>
            <a:r>
              <a:rPr lang="en-IN" dirty="0"/>
              <a:t>Create function in your controller. </a:t>
            </a:r>
          </a:p>
          <a:p>
            <a:endParaRPr lang="en-IN" dirty="0"/>
          </a:p>
          <a:p>
            <a:pPr marL="0" indent="0">
              <a:buNone/>
            </a:pPr>
            <a:r>
              <a:rPr lang="en-IN" dirty="0"/>
              <a:t>	Function </a:t>
            </a:r>
            <a:r>
              <a:rPr lang="en-IN" dirty="0" err="1"/>
              <a:t>getData</a:t>
            </a:r>
            <a:r>
              <a:rPr lang="en-IN" dirty="0"/>
              <a:t>(){</a:t>
            </a:r>
          </a:p>
          <a:p>
            <a:pPr marL="0" indent="0">
              <a:buNone/>
            </a:pPr>
            <a:r>
              <a:rPr lang="en-IN" dirty="0"/>
              <a:t>		return </a:t>
            </a:r>
            <a:r>
              <a:rPr lang="en-IN" dirty="0" err="1"/>
              <a:t>modelName:all</a:t>
            </a:r>
            <a:r>
              <a:rPr lang="en-IN" dirty="0"/>
              <a:t>();</a:t>
            </a:r>
          </a:p>
          <a:p>
            <a:pPr marL="0" indent="0">
              <a:buNone/>
            </a:pPr>
            <a:r>
              <a:rPr lang="en-IN" dirty="0"/>
              <a:t>	}</a:t>
            </a:r>
          </a:p>
        </p:txBody>
      </p:sp>
      <p:sp>
        <p:nvSpPr>
          <p:cNvPr id="3" name="Footer Placeholder 2">
            <a:extLst>
              <a:ext uri="{FF2B5EF4-FFF2-40B4-BE49-F238E27FC236}">
                <a16:creationId xmlns:a16="http://schemas.microsoft.com/office/drawing/2014/main" id="{7EAD570F-FA6F-45C4-AF0D-2602C51826C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506753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35D7-0B66-41A7-B6D0-F6602ADA0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C69345-D562-4C46-98DA-694B1CF8BC2D}"/>
              </a:ext>
            </a:extLst>
          </p:cNvPr>
          <p:cNvSpPr>
            <a:spLocks noGrp="1"/>
          </p:cNvSpPr>
          <p:nvPr>
            <p:ph idx="1"/>
          </p:nvPr>
        </p:nvSpPr>
        <p:spPr/>
        <p:txBody>
          <a:bodyPr/>
          <a:lstStyle/>
          <a:p>
            <a:r>
              <a:rPr lang="en-IN" dirty="0"/>
              <a:t>Create route for our controller.</a:t>
            </a:r>
          </a:p>
          <a:p>
            <a:endParaRPr lang="en-IN" dirty="0"/>
          </a:p>
          <a:p>
            <a:r>
              <a:rPr lang="en-IN" dirty="0"/>
              <a:t>Route ::get(‘/URL Path’, [Controller Name :: class, ‘function name’]);</a:t>
            </a:r>
          </a:p>
          <a:p>
            <a:endParaRPr lang="en-IN" dirty="0"/>
          </a:p>
          <a:p>
            <a:r>
              <a:rPr lang="en-IN" dirty="0"/>
              <a:t>* you must configure database details in .env file </a:t>
            </a:r>
          </a:p>
        </p:txBody>
      </p:sp>
      <p:sp>
        <p:nvSpPr>
          <p:cNvPr id="4" name="Slide Number Placeholder 3">
            <a:extLst>
              <a:ext uri="{FF2B5EF4-FFF2-40B4-BE49-F238E27FC236}">
                <a16:creationId xmlns:a16="http://schemas.microsoft.com/office/drawing/2014/main" id="{1085E601-8424-4ECA-BCD2-F5E78A6864BD}"/>
              </a:ext>
            </a:extLst>
          </p:cNvPr>
          <p:cNvSpPr>
            <a:spLocks noGrp="1"/>
          </p:cNvSpPr>
          <p:nvPr>
            <p:ph type="sldNum" sz="quarter" idx="12"/>
          </p:nvPr>
        </p:nvSpPr>
        <p:spPr/>
        <p:txBody>
          <a:bodyPr/>
          <a:lstStyle/>
          <a:p>
            <a:fld id="{031F06C4-B00D-45AB-8EEC-3D0E47336830}" type="slidenum">
              <a:rPr lang="en-IN" smtClean="0"/>
              <a:t>133</a:t>
            </a:fld>
            <a:endParaRPr lang="en-IN"/>
          </a:p>
        </p:txBody>
      </p:sp>
      <p:sp>
        <p:nvSpPr>
          <p:cNvPr id="5" name="Footer Placeholder 4">
            <a:extLst>
              <a:ext uri="{FF2B5EF4-FFF2-40B4-BE49-F238E27FC236}">
                <a16:creationId xmlns:a16="http://schemas.microsoft.com/office/drawing/2014/main" id="{1E8C5881-C5F5-4AB6-A90C-8D959ED54AC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715366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9395-5FF8-4793-829D-55E13383F2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97654D-3A3F-4B8B-BCB8-8D4322693EE7}"/>
              </a:ext>
            </a:extLst>
          </p:cNvPr>
          <p:cNvSpPr>
            <a:spLocks noGrp="1"/>
          </p:cNvSpPr>
          <p:nvPr>
            <p:ph idx="1"/>
          </p:nvPr>
        </p:nvSpPr>
        <p:spPr/>
        <p:txBody>
          <a:bodyPr/>
          <a:lstStyle/>
          <a:p>
            <a:r>
              <a:rPr lang="en-IN" dirty="0"/>
              <a:t>You can re allocate table from model just create </a:t>
            </a:r>
          </a:p>
          <a:p>
            <a:endParaRPr lang="en-IN" dirty="0"/>
          </a:p>
          <a:p>
            <a:r>
              <a:rPr lang="en-IN" dirty="0"/>
              <a:t>public $table=“target table name”</a:t>
            </a:r>
          </a:p>
          <a:p>
            <a:endParaRPr lang="en-IN" dirty="0"/>
          </a:p>
          <a:p>
            <a:r>
              <a:rPr lang="en-IN" dirty="0"/>
              <a:t>Now you are able to get data from new table.</a:t>
            </a:r>
          </a:p>
        </p:txBody>
      </p:sp>
      <p:sp>
        <p:nvSpPr>
          <p:cNvPr id="4" name="Slide Number Placeholder 3">
            <a:extLst>
              <a:ext uri="{FF2B5EF4-FFF2-40B4-BE49-F238E27FC236}">
                <a16:creationId xmlns:a16="http://schemas.microsoft.com/office/drawing/2014/main" id="{609ACE27-A686-49EF-B07D-E97E7A488867}"/>
              </a:ext>
            </a:extLst>
          </p:cNvPr>
          <p:cNvSpPr>
            <a:spLocks noGrp="1"/>
          </p:cNvSpPr>
          <p:nvPr>
            <p:ph type="sldNum" sz="quarter" idx="12"/>
          </p:nvPr>
        </p:nvSpPr>
        <p:spPr/>
        <p:txBody>
          <a:bodyPr/>
          <a:lstStyle/>
          <a:p>
            <a:fld id="{031F06C4-B00D-45AB-8EEC-3D0E47336830}" type="slidenum">
              <a:rPr lang="en-IN" smtClean="0"/>
              <a:t>134</a:t>
            </a:fld>
            <a:endParaRPr lang="en-IN"/>
          </a:p>
        </p:txBody>
      </p:sp>
      <p:sp>
        <p:nvSpPr>
          <p:cNvPr id="5" name="Footer Placeholder 4">
            <a:extLst>
              <a:ext uri="{FF2B5EF4-FFF2-40B4-BE49-F238E27FC236}">
                <a16:creationId xmlns:a16="http://schemas.microsoft.com/office/drawing/2014/main" id="{A05D6FBE-2A3D-47B7-ACE3-0DADB542B9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251556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2290F9-504A-456F-BC40-67869D105471}"/>
              </a:ext>
            </a:extLst>
          </p:cNvPr>
          <p:cNvSpPr>
            <a:spLocks noGrp="1"/>
          </p:cNvSpPr>
          <p:nvPr>
            <p:ph type="title"/>
          </p:nvPr>
        </p:nvSpPr>
        <p:spPr/>
        <p:txBody>
          <a:bodyPr/>
          <a:lstStyle/>
          <a:p>
            <a:r>
              <a:rPr lang="en-IN" dirty="0"/>
              <a:t>http client </a:t>
            </a:r>
          </a:p>
        </p:txBody>
      </p:sp>
      <p:sp>
        <p:nvSpPr>
          <p:cNvPr id="8" name="Text Placeholder 7">
            <a:extLst>
              <a:ext uri="{FF2B5EF4-FFF2-40B4-BE49-F238E27FC236}">
                <a16:creationId xmlns:a16="http://schemas.microsoft.com/office/drawing/2014/main" id="{9BF696EF-A56E-49EE-9273-ECD9868E5FB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A901591-AE3C-419D-BCF2-6D8A56586A1D}"/>
              </a:ext>
            </a:extLst>
          </p:cNvPr>
          <p:cNvSpPr>
            <a:spLocks noGrp="1"/>
          </p:cNvSpPr>
          <p:nvPr>
            <p:ph type="sldNum" sz="quarter" idx="12"/>
          </p:nvPr>
        </p:nvSpPr>
        <p:spPr/>
        <p:txBody>
          <a:bodyPr/>
          <a:lstStyle/>
          <a:p>
            <a:fld id="{031F06C4-B00D-45AB-8EEC-3D0E47336830}" type="slidenum">
              <a:rPr lang="en-IN" smtClean="0"/>
              <a:t>135</a:t>
            </a:fld>
            <a:endParaRPr lang="en-IN"/>
          </a:p>
        </p:txBody>
      </p:sp>
      <p:sp>
        <p:nvSpPr>
          <p:cNvPr id="2" name="Footer Placeholder 1">
            <a:extLst>
              <a:ext uri="{FF2B5EF4-FFF2-40B4-BE49-F238E27FC236}">
                <a16:creationId xmlns:a16="http://schemas.microsoft.com/office/drawing/2014/main" id="{7B3CBE17-4603-4582-B979-941052FF85D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58937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FFC-3F5F-4AB8-97B1-8CCF01CA56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FD8CC8-CF66-4825-A6BA-6A0E508781BB}"/>
              </a:ext>
            </a:extLst>
          </p:cNvPr>
          <p:cNvSpPr>
            <a:spLocks noGrp="1"/>
          </p:cNvSpPr>
          <p:nvPr>
            <p:ph idx="1"/>
          </p:nvPr>
        </p:nvSpPr>
        <p:spPr/>
        <p:txBody>
          <a:bodyPr/>
          <a:lstStyle/>
          <a:p>
            <a:r>
              <a:rPr lang="en-IN" dirty="0"/>
              <a:t>We can consume and other backend application in our Laravel application via http client </a:t>
            </a:r>
          </a:p>
          <a:p>
            <a:endParaRPr lang="en-IN" dirty="0"/>
          </a:p>
          <a:p>
            <a:r>
              <a:rPr lang="en-IN" dirty="0"/>
              <a:t>http client is used to access API data in Laravel. Or Laravel is used to get data from other APIs.</a:t>
            </a:r>
          </a:p>
          <a:p>
            <a:endParaRPr lang="en-IN" dirty="0"/>
          </a:p>
          <a:p>
            <a:r>
              <a:rPr lang="en-IN" dirty="0"/>
              <a:t>For </a:t>
            </a:r>
            <a:r>
              <a:rPr lang="en-IN"/>
              <a:t>testing purpose : </a:t>
            </a:r>
            <a:r>
              <a:rPr lang="en-IN" b="0">
                <a:solidFill>
                  <a:srgbClr val="CE9178"/>
                </a:solidFill>
                <a:effectLst/>
                <a:latin typeface="Consolas" panose="020B0609020204030204" pitchFamily="49" charset="0"/>
              </a:rPr>
              <a:t>https://dummyjson.com/products</a:t>
            </a:r>
            <a:endParaRPr lang="en-IN" b="0">
              <a:solidFill>
                <a:srgbClr val="D4D4D4"/>
              </a:solidFill>
              <a:effectLst/>
              <a:latin typeface="Consolas" panose="020B0609020204030204" pitchFamily="49" charset="0"/>
            </a:endParaRPr>
          </a:p>
          <a:p>
            <a:pPr marL="0" indent="0">
              <a:buNone/>
            </a:pPr>
            <a:r>
              <a:rPr lang="en-IN"/>
              <a:t> </a:t>
            </a: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49EF375B-68ED-41E4-B558-146DD2DA4942}"/>
              </a:ext>
            </a:extLst>
          </p:cNvPr>
          <p:cNvSpPr>
            <a:spLocks noGrp="1"/>
          </p:cNvSpPr>
          <p:nvPr>
            <p:ph type="sldNum" sz="quarter" idx="12"/>
          </p:nvPr>
        </p:nvSpPr>
        <p:spPr/>
        <p:txBody>
          <a:bodyPr/>
          <a:lstStyle/>
          <a:p>
            <a:fld id="{031F06C4-B00D-45AB-8EEC-3D0E47336830}" type="slidenum">
              <a:rPr lang="en-IN" smtClean="0"/>
              <a:t>136</a:t>
            </a:fld>
            <a:endParaRPr lang="en-IN"/>
          </a:p>
        </p:txBody>
      </p:sp>
      <p:sp>
        <p:nvSpPr>
          <p:cNvPr id="5" name="Footer Placeholder 4">
            <a:extLst>
              <a:ext uri="{FF2B5EF4-FFF2-40B4-BE49-F238E27FC236}">
                <a16:creationId xmlns:a16="http://schemas.microsoft.com/office/drawing/2014/main" id="{C6D2DCDE-A47A-4D08-892D-C3316530A25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27967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7A0D-B1EE-4B4D-A95F-C4806C9320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F10024-CBAB-4969-B3FD-00F2E03294A9}"/>
              </a:ext>
            </a:extLst>
          </p:cNvPr>
          <p:cNvSpPr>
            <a:spLocks noGrp="1"/>
          </p:cNvSpPr>
          <p:nvPr>
            <p:ph idx="1"/>
          </p:nvPr>
        </p:nvSpPr>
        <p:spPr/>
        <p:txBody>
          <a:bodyPr/>
          <a:lstStyle/>
          <a:p>
            <a:r>
              <a:rPr lang="en-IN" dirty="0"/>
              <a:t>Create controller in Laravel</a:t>
            </a:r>
          </a:p>
          <a:p>
            <a:endParaRPr lang="en-IN" dirty="0"/>
          </a:p>
          <a:p>
            <a:r>
              <a:rPr lang="en-IN" dirty="0"/>
              <a:t>Create route for our controller.</a:t>
            </a:r>
          </a:p>
          <a:p>
            <a:endParaRPr lang="en-IN" dirty="0"/>
          </a:p>
          <a:p>
            <a:r>
              <a:rPr lang="en-IN" dirty="0"/>
              <a:t>Create function in our controller </a:t>
            </a:r>
          </a:p>
          <a:p>
            <a:endParaRPr lang="en-IN" dirty="0"/>
          </a:p>
          <a:p>
            <a:r>
              <a:rPr lang="en-IN" dirty="0"/>
              <a:t>use\Illuminate\Support\Facades\Http;</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5E090D48-363A-443B-9DD4-F28764FC07D1}"/>
              </a:ext>
            </a:extLst>
          </p:cNvPr>
          <p:cNvSpPr>
            <a:spLocks noGrp="1"/>
          </p:cNvSpPr>
          <p:nvPr>
            <p:ph type="sldNum" sz="quarter" idx="12"/>
          </p:nvPr>
        </p:nvSpPr>
        <p:spPr/>
        <p:txBody>
          <a:bodyPr/>
          <a:lstStyle/>
          <a:p>
            <a:fld id="{031F06C4-B00D-45AB-8EEC-3D0E47336830}" type="slidenum">
              <a:rPr lang="en-IN" smtClean="0"/>
              <a:t>137</a:t>
            </a:fld>
            <a:endParaRPr lang="en-IN"/>
          </a:p>
        </p:txBody>
      </p:sp>
      <p:sp>
        <p:nvSpPr>
          <p:cNvPr id="5" name="Footer Placeholder 4">
            <a:extLst>
              <a:ext uri="{FF2B5EF4-FFF2-40B4-BE49-F238E27FC236}">
                <a16:creationId xmlns:a16="http://schemas.microsoft.com/office/drawing/2014/main" id="{D292F6F9-7292-49B2-AF56-A1632221585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954384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87D6-F8F0-43CB-A13C-7F21025E09B5}"/>
              </a:ext>
            </a:extLst>
          </p:cNvPr>
          <p:cNvSpPr>
            <a:spLocks noGrp="1"/>
          </p:cNvSpPr>
          <p:nvPr>
            <p:ph type="title"/>
          </p:nvPr>
        </p:nvSpPr>
        <p:spPr/>
        <p:txBody>
          <a:bodyPr/>
          <a:lstStyle/>
          <a:p>
            <a:r>
              <a:rPr lang="en-IN" dirty="0"/>
              <a:t>Code of controller functions</a:t>
            </a:r>
          </a:p>
        </p:txBody>
      </p:sp>
      <p:sp>
        <p:nvSpPr>
          <p:cNvPr id="3" name="Content Placeholder 2">
            <a:extLst>
              <a:ext uri="{FF2B5EF4-FFF2-40B4-BE49-F238E27FC236}">
                <a16:creationId xmlns:a16="http://schemas.microsoft.com/office/drawing/2014/main" id="{372096AC-3902-420F-B01B-52956082B40B}"/>
              </a:ext>
            </a:extLst>
          </p:cNvPr>
          <p:cNvSpPr>
            <a:spLocks noGrp="1"/>
          </p:cNvSpPr>
          <p:nvPr>
            <p:ph idx="1"/>
          </p:nvPr>
        </p:nvSpPr>
        <p:spPr/>
        <p:txBody>
          <a:bodyPr/>
          <a:lstStyle/>
          <a:p>
            <a:pPr marL="0" indent="0">
              <a:buNone/>
            </a:pPr>
            <a:r>
              <a:rPr lang="en-IN" dirty="0"/>
              <a:t>Function </a:t>
            </a:r>
            <a:r>
              <a:rPr lang="en-IN" dirty="0" err="1"/>
              <a:t>functionName</a:t>
            </a:r>
            <a:r>
              <a:rPr lang="en-IN" dirty="0"/>
              <a:t>(){</a:t>
            </a:r>
          </a:p>
          <a:p>
            <a:pPr marL="0" indent="0">
              <a:buNone/>
            </a:pPr>
            <a:r>
              <a:rPr lang="en-IN" dirty="0"/>
              <a:t>	$</a:t>
            </a:r>
            <a:r>
              <a:rPr lang="en-IN"/>
              <a:t>data = Http</a:t>
            </a:r>
            <a:r>
              <a:rPr lang="en-IN" dirty="0"/>
              <a:t>::get(API URL);</a:t>
            </a:r>
          </a:p>
          <a:p>
            <a:pPr marL="0" indent="0">
              <a:buNone/>
            </a:pPr>
            <a:r>
              <a:rPr lang="en-IN" dirty="0"/>
              <a:t>	return view(‘view blade name’, [‘collection’=&gt;$data[‘key name’]]);</a:t>
            </a:r>
          </a:p>
          <a:p>
            <a:pPr marL="0" indent="0">
              <a:buNone/>
            </a:pPr>
            <a:r>
              <a:rPr lang="en-IN" dirty="0"/>
              <a:t>}</a:t>
            </a:r>
          </a:p>
          <a:p>
            <a:pPr marL="0" indent="0">
              <a:buNone/>
            </a:pPr>
            <a:endParaRPr lang="en-IN" dirty="0"/>
          </a:p>
          <a:p>
            <a:pPr marL="0" indent="0">
              <a:buNone/>
            </a:pPr>
            <a:r>
              <a:rPr lang="en-IN" dirty="0"/>
              <a:t>*create view to get proper formatted data from API.</a:t>
            </a:r>
          </a:p>
          <a:p>
            <a:pPr marL="0" indent="0">
              <a:buNone/>
            </a:pPr>
            <a:endParaRPr lang="en-IN" dirty="0"/>
          </a:p>
          <a:p>
            <a:pPr marL="0" indent="0">
              <a:buNone/>
            </a:pPr>
            <a:r>
              <a:rPr lang="en-IN" dirty="0"/>
              <a:t>Create table in our view and print data received from API.</a:t>
            </a:r>
          </a:p>
        </p:txBody>
      </p:sp>
      <p:sp>
        <p:nvSpPr>
          <p:cNvPr id="4" name="Slide Number Placeholder 3">
            <a:extLst>
              <a:ext uri="{FF2B5EF4-FFF2-40B4-BE49-F238E27FC236}">
                <a16:creationId xmlns:a16="http://schemas.microsoft.com/office/drawing/2014/main" id="{88611D10-A623-4A8E-86E7-2E1BAD3EE9C1}"/>
              </a:ext>
            </a:extLst>
          </p:cNvPr>
          <p:cNvSpPr>
            <a:spLocks noGrp="1"/>
          </p:cNvSpPr>
          <p:nvPr>
            <p:ph type="sldNum" sz="quarter" idx="12"/>
          </p:nvPr>
        </p:nvSpPr>
        <p:spPr/>
        <p:txBody>
          <a:bodyPr/>
          <a:lstStyle/>
          <a:p>
            <a:fld id="{031F06C4-B00D-45AB-8EEC-3D0E47336830}" type="slidenum">
              <a:rPr lang="en-IN" smtClean="0"/>
              <a:t>138</a:t>
            </a:fld>
            <a:endParaRPr lang="en-IN"/>
          </a:p>
        </p:txBody>
      </p:sp>
      <p:sp>
        <p:nvSpPr>
          <p:cNvPr id="5" name="Footer Placeholder 4">
            <a:extLst>
              <a:ext uri="{FF2B5EF4-FFF2-40B4-BE49-F238E27FC236}">
                <a16:creationId xmlns:a16="http://schemas.microsoft.com/office/drawing/2014/main" id="{BEA378CB-C176-4B3E-B151-156D5C60B6D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41749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9B8A-959F-44C9-A6B0-550F639793FC}"/>
              </a:ext>
            </a:extLst>
          </p:cNvPr>
          <p:cNvSpPr>
            <a:spLocks noGrp="1"/>
          </p:cNvSpPr>
          <p:nvPr>
            <p:ph type="title"/>
          </p:nvPr>
        </p:nvSpPr>
        <p:spPr/>
        <p:txBody>
          <a:bodyPr/>
          <a:lstStyle/>
          <a:p>
            <a:r>
              <a:rPr lang="en-IN" dirty="0"/>
              <a:t>In view file</a:t>
            </a:r>
          </a:p>
        </p:txBody>
      </p:sp>
      <p:sp>
        <p:nvSpPr>
          <p:cNvPr id="3" name="Content Placeholder 2">
            <a:extLst>
              <a:ext uri="{FF2B5EF4-FFF2-40B4-BE49-F238E27FC236}">
                <a16:creationId xmlns:a16="http://schemas.microsoft.com/office/drawing/2014/main" id="{1E1CCB72-5C6A-44E7-ABAA-C3BED49D136B}"/>
              </a:ext>
            </a:extLst>
          </p:cNvPr>
          <p:cNvSpPr>
            <a:spLocks noGrp="1"/>
          </p:cNvSpPr>
          <p:nvPr>
            <p:ph idx="1"/>
          </p:nvPr>
        </p:nvSpPr>
        <p:spPr/>
        <p:txBody>
          <a:bodyPr>
            <a:normAutofit/>
          </a:bodyPr>
          <a:lstStyle/>
          <a:p>
            <a:pPr marL="0" indent="0">
              <a:buNone/>
            </a:pPr>
            <a:r>
              <a:rPr lang="en-IN" dirty="0"/>
              <a:t>@foreach  ($collection as $row)</a:t>
            </a:r>
          </a:p>
          <a:p>
            <a:pPr marL="0" indent="0">
              <a:buNone/>
            </a:pPr>
            <a:r>
              <a:rPr lang="en-IN" dirty="0"/>
              <a:t>	&lt;tr&gt;</a:t>
            </a:r>
          </a:p>
          <a:p>
            <a:pPr marL="0" indent="0">
              <a:buNone/>
            </a:pPr>
            <a:r>
              <a:rPr lang="en-IN" dirty="0"/>
              <a:t>		&lt;td&gt;{{column Name 1}}&lt;/td&gt;</a:t>
            </a:r>
          </a:p>
          <a:p>
            <a:pPr marL="0" indent="0">
              <a:buNone/>
            </a:pPr>
            <a:r>
              <a:rPr lang="en-IN" dirty="0"/>
              <a:t>		&lt;td&gt;{{column Name 2}}&lt;/td&gt;</a:t>
            </a:r>
          </a:p>
          <a:p>
            <a:pPr marL="0" indent="0">
              <a:buNone/>
            </a:pPr>
            <a:r>
              <a:rPr lang="en-IN" dirty="0"/>
              <a:t>		&lt;td&gt;{{column Name 3}}&lt;/td&gt;</a:t>
            </a:r>
          </a:p>
          <a:p>
            <a:pPr marL="0" indent="0">
              <a:buNone/>
            </a:pPr>
            <a:r>
              <a:rPr lang="en-IN" dirty="0"/>
              <a:t>		&lt;td&gt;{{column Name 4}}&lt;/td&gt;</a:t>
            </a:r>
          </a:p>
          <a:p>
            <a:pPr marL="0" indent="0">
              <a:buNone/>
            </a:pPr>
            <a:r>
              <a:rPr lang="en-IN" dirty="0"/>
              <a:t>		&lt;td&gt;{{column Name N}}&lt;/td&gt;</a:t>
            </a:r>
          </a:p>
          <a:p>
            <a:pPr marL="0" indent="0">
              <a:buNone/>
            </a:pPr>
            <a:r>
              <a:rPr lang="en-IN" dirty="0"/>
              <a:t>	&lt;/tr&gt;</a:t>
            </a:r>
          </a:p>
          <a:p>
            <a:pPr marL="0" indent="0">
              <a:buNone/>
            </a:pPr>
            <a:r>
              <a:rPr lang="en-IN" dirty="0"/>
              <a:t>@endforeach</a:t>
            </a:r>
          </a:p>
        </p:txBody>
      </p:sp>
      <p:sp>
        <p:nvSpPr>
          <p:cNvPr id="4" name="Slide Number Placeholder 3">
            <a:extLst>
              <a:ext uri="{FF2B5EF4-FFF2-40B4-BE49-F238E27FC236}">
                <a16:creationId xmlns:a16="http://schemas.microsoft.com/office/drawing/2014/main" id="{D4B9DE60-95F8-4763-A23E-0552498937B9}"/>
              </a:ext>
            </a:extLst>
          </p:cNvPr>
          <p:cNvSpPr>
            <a:spLocks noGrp="1"/>
          </p:cNvSpPr>
          <p:nvPr>
            <p:ph type="sldNum" sz="quarter" idx="12"/>
          </p:nvPr>
        </p:nvSpPr>
        <p:spPr/>
        <p:txBody>
          <a:bodyPr/>
          <a:lstStyle/>
          <a:p>
            <a:fld id="{031F06C4-B00D-45AB-8EEC-3D0E47336830}" type="slidenum">
              <a:rPr lang="en-IN" smtClean="0"/>
              <a:t>139</a:t>
            </a:fld>
            <a:endParaRPr lang="en-IN"/>
          </a:p>
        </p:txBody>
      </p:sp>
      <p:sp>
        <p:nvSpPr>
          <p:cNvPr id="5" name="Footer Placeholder 4">
            <a:extLst>
              <a:ext uri="{FF2B5EF4-FFF2-40B4-BE49-F238E27FC236}">
                <a16:creationId xmlns:a16="http://schemas.microsoft.com/office/drawing/2014/main" id="{96087BD6-53F1-40B4-8BC0-F88FEE51EE4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404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6CB365-3CD1-4A88-9C63-B4AE0EECBA2A}"/>
              </a:ext>
            </a:extLst>
          </p:cNvPr>
          <p:cNvSpPr>
            <a:spLocks noGrp="1"/>
          </p:cNvSpPr>
          <p:nvPr>
            <p:ph type="title"/>
          </p:nvPr>
        </p:nvSpPr>
        <p:spPr/>
        <p:txBody>
          <a:bodyPr/>
          <a:lstStyle/>
          <a:p>
            <a:r>
              <a:rPr lang="en-IN" dirty="0"/>
              <a:t>Comparison </a:t>
            </a:r>
          </a:p>
        </p:txBody>
      </p:sp>
      <p:sp>
        <p:nvSpPr>
          <p:cNvPr id="6" name="Text Placeholder 5">
            <a:extLst>
              <a:ext uri="{FF2B5EF4-FFF2-40B4-BE49-F238E27FC236}">
                <a16:creationId xmlns:a16="http://schemas.microsoft.com/office/drawing/2014/main" id="{FE310D85-C81D-4708-93CA-3CBF0470667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ABE0749-97F0-41C6-A831-85C3F3901A86}"/>
              </a:ext>
            </a:extLst>
          </p:cNvPr>
          <p:cNvSpPr>
            <a:spLocks noGrp="1"/>
          </p:cNvSpPr>
          <p:nvPr>
            <p:ph type="sldNum" sz="quarter" idx="12"/>
          </p:nvPr>
        </p:nvSpPr>
        <p:spPr/>
        <p:txBody>
          <a:bodyPr/>
          <a:lstStyle/>
          <a:p>
            <a:fld id="{031F06C4-B00D-45AB-8EEC-3D0E47336830}" type="slidenum">
              <a:rPr lang="en-IN" smtClean="0"/>
              <a:t>14</a:t>
            </a:fld>
            <a:endParaRPr lang="en-IN"/>
          </a:p>
        </p:txBody>
      </p:sp>
      <p:sp>
        <p:nvSpPr>
          <p:cNvPr id="2" name="Footer Placeholder 1">
            <a:extLst>
              <a:ext uri="{FF2B5EF4-FFF2-40B4-BE49-F238E27FC236}">
                <a16:creationId xmlns:a16="http://schemas.microsoft.com/office/drawing/2014/main" id="{1D0CB8E6-9CE0-48B1-8C37-2A5C006E688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05898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4BCAB7-5F17-4BB7-BB45-E4CEAF2D4046}"/>
              </a:ext>
            </a:extLst>
          </p:cNvPr>
          <p:cNvSpPr>
            <a:spLocks noGrp="1"/>
          </p:cNvSpPr>
          <p:nvPr>
            <p:ph type="title"/>
          </p:nvPr>
        </p:nvSpPr>
        <p:spPr/>
        <p:txBody>
          <a:bodyPr/>
          <a:lstStyle/>
          <a:p>
            <a:r>
              <a:rPr lang="en-IN" dirty="0"/>
              <a:t>HTTP </a:t>
            </a:r>
            <a:r>
              <a:rPr lang="en-IN"/>
              <a:t>Request Method</a:t>
            </a:r>
          </a:p>
        </p:txBody>
      </p:sp>
      <p:sp>
        <p:nvSpPr>
          <p:cNvPr id="6" name="Text Placeholder 5">
            <a:extLst>
              <a:ext uri="{FF2B5EF4-FFF2-40B4-BE49-F238E27FC236}">
                <a16:creationId xmlns:a16="http://schemas.microsoft.com/office/drawing/2014/main" id="{CE3E1A84-76AD-4A56-BBA3-C98464C64F3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66C402D-3E9D-4134-9032-15CD716F2F14}"/>
              </a:ext>
            </a:extLst>
          </p:cNvPr>
          <p:cNvSpPr>
            <a:spLocks noGrp="1"/>
          </p:cNvSpPr>
          <p:nvPr>
            <p:ph type="sldNum" sz="quarter" idx="12"/>
          </p:nvPr>
        </p:nvSpPr>
        <p:spPr/>
        <p:txBody>
          <a:bodyPr/>
          <a:lstStyle/>
          <a:p>
            <a:fld id="{031F06C4-B00D-45AB-8EEC-3D0E47336830}" type="slidenum">
              <a:rPr lang="en-IN" smtClean="0"/>
              <a:t>140</a:t>
            </a:fld>
            <a:endParaRPr lang="en-IN"/>
          </a:p>
        </p:txBody>
      </p:sp>
      <p:sp>
        <p:nvSpPr>
          <p:cNvPr id="2" name="Footer Placeholder 1">
            <a:extLst>
              <a:ext uri="{FF2B5EF4-FFF2-40B4-BE49-F238E27FC236}">
                <a16:creationId xmlns:a16="http://schemas.microsoft.com/office/drawing/2014/main" id="{42DF3105-F0A5-488F-8061-8E9BDE08AE7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674283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6846-1B51-438A-AB6F-3757628ABD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FE9503-17D9-4A47-837F-05421531C3F4}"/>
              </a:ext>
            </a:extLst>
          </p:cNvPr>
          <p:cNvSpPr>
            <a:spLocks noGrp="1"/>
          </p:cNvSpPr>
          <p:nvPr>
            <p:ph idx="1"/>
          </p:nvPr>
        </p:nvSpPr>
        <p:spPr/>
        <p:txBody>
          <a:bodyPr/>
          <a:lstStyle/>
          <a:p>
            <a:r>
              <a:rPr lang="en-IN" dirty="0"/>
              <a:t>http request is used when you submit, access, download some data from your websites.</a:t>
            </a:r>
          </a:p>
          <a:p>
            <a:endParaRPr lang="en-IN" dirty="0"/>
          </a:p>
          <a:p>
            <a:r>
              <a:rPr lang="en-IN" dirty="0"/>
              <a:t>HTTP stands for Hyper Text </a:t>
            </a:r>
            <a:r>
              <a:rPr lang="en-IN"/>
              <a:t>Transfer Protocol.</a:t>
            </a:r>
            <a:endParaRPr lang="en-IN" dirty="0"/>
          </a:p>
        </p:txBody>
      </p:sp>
      <p:sp>
        <p:nvSpPr>
          <p:cNvPr id="4" name="Slide Number Placeholder 3">
            <a:extLst>
              <a:ext uri="{FF2B5EF4-FFF2-40B4-BE49-F238E27FC236}">
                <a16:creationId xmlns:a16="http://schemas.microsoft.com/office/drawing/2014/main" id="{B304CC59-CBEF-45EB-92B7-C3F1773D03ED}"/>
              </a:ext>
            </a:extLst>
          </p:cNvPr>
          <p:cNvSpPr>
            <a:spLocks noGrp="1"/>
          </p:cNvSpPr>
          <p:nvPr>
            <p:ph type="sldNum" sz="quarter" idx="12"/>
          </p:nvPr>
        </p:nvSpPr>
        <p:spPr/>
        <p:txBody>
          <a:bodyPr/>
          <a:lstStyle/>
          <a:p>
            <a:fld id="{031F06C4-B00D-45AB-8EEC-3D0E47336830}" type="slidenum">
              <a:rPr lang="en-IN" smtClean="0"/>
              <a:t>141</a:t>
            </a:fld>
            <a:endParaRPr lang="en-IN"/>
          </a:p>
        </p:txBody>
      </p:sp>
      <p:sp>
        <p:nvSpPr>
          <p:cNvPr id="5" name="Footer Placeholder 4">
            <a:extLst>
              <a:ext uri="{FF2B5EF4-FFF2-40B4-BE49-F238E27FC236}">
                <a16:creationId xmlns:a16="http://schemas.microsoft.com/office/drawing/2014/main" id="{1D013DFF-D7FE-4190-B1C0-DA65849163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864479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C757-2420-41B1-9DE3-8B754ECB7AB8}"/>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2428C68C-108B-4E38-B163-919061848F37}"/>
              </a:ext>
            </a:extLst>
          </p:cNvPr>
          <p:cNvSpPr>
            <a:spLocks noGrp="1"/>
          </p:cNvSpPr>
          <p:nvPr>
            <p:ph idx="1"/>
          </p:nvPr>
        </p:nvSpPr>
        <p:spPr/>
        <p:txBody>
          <a:bodyPr/>
          <a:lstStyle/>
          <a:p>
            <a:r>
              <a:rPr lang="en-IN" dirty="0"/>
              <a:t>GET		:	Used to get Data</a:t>
            </a:r>
          </a:p>
          <a:p>
            <a:r>
              <a:rPr lang="en-IN" dirty="0"/>
              <a:t>POST		:	used to send data</a:t>
            </a:r>
          </a:p>
          <a:p>
            <a:r>
              <a:rPr lang="en-IN" dirty="0"/>
              <a:t>PUT		:	Update Data</a:t>
            </a:r>
          </a:p>
          <a:p>
            <a:r>
              <a:rPr lang="en-IN" dirty="0"/>
              <a:t>DELETE	:	Delete Data</a:t>
            </a:r>
          </a:p>
        </p:txBody>
      </p:sp>
      <p:sp>
        <p:nvSpPr>
          <p:cNvPr id="4" name="Slide Number Placeholder 3">
            <a:extLst>
              <a:ext uri="{FF2B5EF4-FFF2-40B4-BE49-F238E27FC236}">
                <a16:creationId xmlns:a16="http://schemas.microsoft.com/office/drawing/2014/main" id="{9D149D7C-34CD-4247-A04E-25CFC324E0BA}"/>
              </a:ext>
            </a:extLst>
          </p:cNvPr>
          <p:cNvSpPr>
            <a:spLocks noGrp="1"/>
          </p:cNvSpPr>
          <p:nvPr>
            <p:ph type="sldNum" sz="quarter" idx="12"/>
          </p:nvPr>
        </p:nvSpPr>
        <p:spPr/>
        <p:txBody>
          <a:bodyPr/>
          <a:lstStyle/>
          <a:p>
            <a:fld id="{031F06C4-B00D-45AB-8EEC-3D0E47336830}" type="slidenum">
              <a:rPr lang="en-IN" smtClean="0"/>
              <a:t>142</a:t>
            </a:fld>
            <a:endParaRPr lang="en-IN"/>
          </a:p>
        </p:txBody>
      </p:sp>
      <p:sp>
        <p:nvSpPr>
          <p:cNvPr id="5" name="Footer Placeholder 4">
            <a:extLst>
              <a:ext uri="{FF2B5EF4-FFF2-40B4-BE49-F238E27FC236}">
                <a16:creationId xmlns:a16="http://schemas.microsoft.com/office/drawing/2014/main" id="{7C93172C-CD65-463B-94E5-1B5480FABFD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0844763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1D3B-AC9C-4437-854F-856BB87221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77A764-EBC0-44E7-9D5B-DD5DB723964B}"/>
              </a:ext>
            </a:extLst>
          </p:cNvPr>
          <p:cNvSpPr>
            <a:spLocks noGrp="1"/>
          </p:cNvSpPr>
          <p:nvPr>
            <p:ph idx="1"/>
          </p:nvPr>
        </p:nvSpPr>
        <p:spPr/>
        <p:txBody>
          <a:bodyPr/>
          <a:lstStyle/>
          <a:p>
            <a:r>
              <a:rPr lang="en-IN" dirty="0"/>
              <a:t>Create view with one form </a:t>
            </a:r>
          </a:p>
          <a:p>
            <a:r>
              <a:rPr lang="en-IN" dirty="0"/>
              <a:t>Create controller to handle submitted form data</a:t>
            </a:r>
          </a:p>
          <a:p>
            <a:r>
              <a:rPr lang="en-IN" dirty="0"/>
              <a:t>Create Route for our form handler controller.</a:t>
            </a:r>
          </a:p>
          <a:p>
            <a:r>
              <a:rPr lang="en-IN" dirty="0"/>
              <a:t>Add action as </a:t>
            </a:r>
            <a:r>
              <a:rPr lang="en-IN" dirty="0" err="1"/>
              <a:t>formcontroller</a:t>
            </a:r>
            <a:r>
              <a:rPr lang="en-IN" dirty="0"/>
              <a:t> URL.</a:t>
            </a:r>
          </a:p>
          <a:p>
            <a:r>
              <a:rPr lang="en-IN" dirty="0"/>
              <a:t>Must set Proper Method in form and Route also.</a:t>
            </a:r>
          </a:p>
        </p:txBody>
      </p:sp>
      <p:sp>
        <p:nvSpPr>
          <p:cNvPr id="4" name="Slide Number Placeholder 3">
            <a:extLst>
              <a:ext uri="{FF2B5EF4-FFF2-40B4-BE49-F238E27FC236}">
                <a16:creationId xmlns:a16="http://schemas.microsoft.com/office/drawing/2014/main" id="{658B187E-2586-4027-A2FA-D51B2F9AB4E6}"/>
              </a:ext>
            </a:extLst>
          </p:cNvPr>
          <p:cNvSpPr>
            <a:spLocks noGrp="1"/>
          </p:cNvSpPr>
          <p:nvPr>
            <p:ph type="sldNum" sz="quarter" idx="12"/>
          </p:nvPr>
        </p:nvSpPr>
        <p:spPr/>
        <p:txBody>
          <a:bodyPr/>
          <a:lstStyle/>
          <a:p>
            <a:fld id="{031F06C4-B00D-45AB-8EEC-3D0E47336830}" type="slidenum">
              <a:rPr lang="en-IN" smtClean="0"/>
              <a:t>143</a:t>
            </a:fld>
            <a:endParaRPr lang="en-IN"/>
          </a:p>
        </p:txBody>
      </p:sp>
      <p:sp>
        <p:nvSpPr>
          <p:cNvPr id="5" name="Footer Placeholder 4">
            <a:extLst>
              <a:ext uri="{FF2B5EF4-FFF2-40B4-BE49-F238E27FC236}">
                <a16:creationId xmlns:a16="http://schemas.microsoft.com/office/drawing/2014/main" id="{DFB458EB-200A-4559-B4A3-72F69FF9FBD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294068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FD1C-1988-4C82-9B85-0F05AB6470DA}"/>
              </a:ext>
            </a:extLst>
          </p:cNvPr>
          <p:cNvSpPr>
            <a:spLocks noGrp="1"/>
          </p:cNvSpPr>
          <p:nvPr>
            <p:ph type="title"/>
          </p:nvPr>
        </p:nvSpPr>
        <p:spPr/>
        <p:txBody>
          <a:bodyPr/>
          <a:lstStyle/>
          <a:p>
            <a:r>
              <a:rPr lang="en-IN" dirty="0"/>
              <a:t>Controller </a:t>
            </a:r>
          </a:p>
        </p:txBody>
      </p:sp>
      <p:sp>
        <p:nvSpPr>
          <p:cNvPr id="3" name="Content Placeholder 2">
            <a:extLst>
              <a:ext uri="{FF2B5EF4-FFF2-40B4-BE49-F238E27FC236}">
                <a16:creationId xmlns:a16="http://schemas.microsoft.com/office/drawing/2014/main" id="{C60283AF-0A31-4B45-BF4B-B856C6D364A5}"/>
              </a:ext>
            </a:extLst>
          </p:cNvPr>
          <p:cNvSpPr>
            <a:spLocks noGrp="1"/>
          </p:cNvSpPr>
          <p:nvPr>
            <p:ph idx="1"/>
          </p:nvPr>
        </p:nvSpPr>
        <p:spPr/>
        <p:txBody>
          <a:bodyPr/>
          <a:lstStyle/>
          <a:p>
            <a:r>
              <a:rPr lang="en-IN" dirty="0"/>
              <a:t>Create object of request in form handler method.</a:t>
            </a:r>
          </a:p>
          <a:p>
            <a:endParaRPr lang="en-IN" dirty="0"/>
          </a:p>
          <a:p>
            <a:r>
              <a:rPr lang="en-IN" dirty="0"/>
              <a:t>@csrf add when you send data via post method</a:t>
            </a:r>
          </a:p>
          <a:p>
            <a:endParaRPr lang="en-IN" dirty="0"/>
          </a:p>
          <a:p>
            <a:r>
              <a:rPr lang="en-IN" dirty="0"/>
              <a:t>PUT used to update data </a:t>
            </a:r>
          </a:p>
        </p:txBody>
      </p:sp>
      <p:sp>
        <p:nvSpPr>
          <p:cNvPr id="4" name="Slide Number Placeholder 3">
            <a:extLst>
              <a:ext uri="{FF2B5EF4-FFF2-40B4-BE49-F238E27FC236}">
                <a16:creationId xmlns:a16="http://schemas.microsoft.com/office/drawing/2014/main" id="{DB2B6D1F-6E4F-4512-9EB5-12364DD34620}"/>
              </a:ext>
            </a:extLst>
          </p:cNvPr>
          <p:cNvSpPr>
            <a:spLocks noGrp="1"/>
          </p:cNvSpPr>
          <p:nvPr>
            <p:ph type="sldNum" sz="quarter" idx="12"/>
          </p:nvPr>
        </p:nvSpPr>
        <p:spPr/>
        <p:txBody>
          <a:bodyPr/>
          <a:lstStyle/>
          <a:p>
            <a:fld id="{031F06C4-B00D-45AB-8EEC-3D0E47336830}" type="slidenum">
              <a:rPr lang="en-IN" smtClean="0"/>
              <a:t>144</a:t>
            </a:fld>
            <a:endParaRPr lang="en-IN"/>
          </a:p>
        </p:txBody>
      </p:sp>
      <p:sp>
        <p:nvSpPr>
          <p:cNvPr id="5" name="Footer Placeholder 4">
            <a:extLst>
              <a:ext uri="{FF2B5EF4-FFF2-40B4-BE49-F238E27FC236}">
                <a16:creationId xmlns:a16="http://schemas.microsoft.com/office/drawing/2014/main" id="{D2156559-1030-4E86-A823-8AFEACE2D4E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435270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C959-C261-40F2-9E93-7764F4B05B85}"/>
              </a:ext>
            </a:extLst>
          </p:cNvPr>
          <p:cNvSpPr>
            <a:spLocks noGrp="1"/>
          </p:cNvSpPr>
          <p:nvPr>
            <p:ph type="title"/>
          </p:nvPr>
        </p:nvSpPr>
        <p:spPr/>
        <p:txBody>
          <a:bodyPr/>
          <a:lstStyle/>
          <a:p>
            <a:r>
              <a:rPr lang="en-IN" dirty="0"/>
              <a:t>Use put </a:t>
            </a:r>
          </a:p>
        </p:txBody>
      </p:sp>
      <p:sp>
        <p:nvSpPr>
          <p:cNvPr id="3" name="Content Placeholder 2">
            <a:extLst>
              <a:ext uri="{FF2B5EF4-FFF2-40B4-BE49-F238E27FC236}">
                <a16:creationId xmlns:a16="http://schemas.microsoft.com/office/drawing/2014/main" id="{DB526E22-B2C4-4E16-8186-DF738B7D8052}"/>
              </a:ext>
            </a:extLst>
          </p:cNvPr>
          <p:cNvSpPr>
            <a:spLocks noGrp="1"/>
          </p:cNvSpPr>
          <p:nvPr>
            <p:ph idx="1"/>
          </p:nvPr>
        </p:nvSpPr>
        <p:spPr/>
        <p:txBody>
          <a:bodyPr/>
          <a:lstStyle/>
          <a:p>
            <a:r>
              <a:rPr lang="en-IN" dirty="0"/>
              <a:t>{{ </a:t>
            </a:r>
            <a:r>
              <a:rPr lang="en-IN" dirty="0" err="1"/>
              <a:t>method_field</a:t>
            </a:r>
            <a:r>
              <a:rPr lang="en-IN" dirty="0"/>
              <a:t>(‘PUT’)}}</a:t>
            </a:r>
          </a:p>
          <a:p>
            <a:endParaRPr lang="en-IN" dirty="0"/>
          </a:p>
          <a:p>
            <a:r>
              <a:rPr lang="en-IN" dirty="0"/>
              <a:t>Form method must be post</a:t>
            </a:r>
          </a:p>
          <a:p>
            <a:r>
              <a:rPr lang="en-IN" dirty="0"/>
              <a:t>This method adds two hidden fields in our form.</a:t>
            </a:r>
          </a:p>
        </p:txBody>
      </p:sp>
      <p:sp>
        <p:nvSpPr>
          <p:cNvPr id="4" name="Slide Number Placeholder 3">
            <a:extLst>
              <a:ext uri="{FF2B5EF4-FFF2-40B4-BE49-F238E27FC236}">
                <a16:creationId xmlns:a16="http://schemas.microsoft.com/office/drawing/2014/main" id="{A6D7885D-7220-4220-98EF-5F57CA7360D6}"/>
              </a:ext>
            </a:extLst>
          </p:cNvPr>
          <p:cNvSpPr>
            <a:spLocks noGrp="1"/>
          </p:cNvSpPr>
          <p:nvPr>
            <p:ph type="sldNum" sz="quarter" idx="12"/>
          </p:nvPr>
        </p:nvSpPr>
        <p:spPr/>
        <p:txBody>
          <a:bodyPr/>
          <a:lstStyle/>
          <a:p>
            <a:fld id="{031F06C4-B00D-45AB-8EEC-3D0E47336830}" type="slidenum">
              <a:rPr lang="en-IN" smtClean="0"/>
              <a:t>145</a:t>
            </a:fld>
            <a:endParaRPr lang="en-IN"/>
          </a:p>
        </p:txBody>
      </p:sp>
      <p:sp>
        <p:nvSpPr>
          <p:cNvPr id="5" name="Footer Placeholder 4">
            <a:extLst>
              <a:ext uri="{FF2B5EF4-FFF2-40B4-BE49-F238E27FC236}">
                <a16:creationId xmlns:a16="http://schemas.microsoft.com/office/drawing/2014/main" id="{19AED496-63B5-41CD-AB37-CE0FC41DB5D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005850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EC6ECF-18F8-417E-915F-CD748A492D85}"/>
              </a:ext>
            </a:extLst>
          </p:cNvPr>
          <p:cNvSpPr>
            <a:spLocks noGrp="1"/>
          </p:cNvSpPr>
          <p:nvPr>
            <p:ph type="title"/>
          </p:nvPr>
        </p:nvSpPr>
        <p:spPr/>
        <p:txBody>
          <a:bodyPr/>
          <a:lstStyle/>
          <a:p>
            <a:r>
              <a:rPr lang="en-IN"/>
              <a:t>Flash Session</a:t>
            </a:r>
            <a:endParaRPr lang="en-IN" dirty="0"/>
          </a:p>
        </p:txBody>
      </p:sp>
      <p:sp>
        <p:nvSpPr>
          <p:cNvPr id="6" name="Text Placeholder 5">
            <a:extLst>
              <a:ext uri="{FF2B5EF4-FFF2-40B4-BE49-F238E27FC236}">
                <a16:creationId xmlns:a16="http://schemas.microsoft.com/office/drawing/2014/main" id="{A3657AEA-731C-40BF-864F-8B445B1E426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A0A023F-F73E-4217-A2F0-F0B1535BEE46}"/>
              </a:ext>
            </a:extLst>
          </p:cNvPr>
          <p:cNvSpPr>
            <a:spLocks noGrp="1"/>
          </p:cNvSpPr>
          <p:nvPr>
            <p:ph type="sldNum" sz="quarter" idx="12"/>
          </p:nvPr>
        </p:nvSpPr>
        <p:spPr/>
        <p:txBody>
          <a:bodyPr/>
          <a:lstStyle/>
          <a:p>
            <a:fld id="{031F06C4-B00D-45AB-8EEC-3D0E47336830}" type="slidenum">
              <a:rPr lang="en-IN" smtClean="0"/>
              <a:t>146</a:t>
            </a:fld>
            <a:endParaRPr lang="en-IN"/>
          </a:p>
        </p:txBody>
      </p:sp>
      <p:sp>
        <p:nvSpPr>
          <p:cNvPr id="2" name="Footer Placeholder 1">
            <a:extLst>
              <a:ext uri="{FF2B5EF4-FFF2-40B4-BE49-F238E27FC236}">
                <a16:creationId xmlns:a16="http://schemas.microsoft.com/office/drawing/2014/main" id="{7C9E7521-074C-4EC2-97FD-4309E5C6261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70861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465B-C96B-4EE1-BA9D-AD9092DE60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0C20F0-F98A-4C28-97DD-BAAD3E2A6C90}"/>
              </a:ext>
            </a:extLst>
          </p:cNvPr>
          <p:cNvSpPr>
            <a:spLocks noGrp="1"/>
          </p:cNvSpPr>
          <p:nvPr>
            <p:ph idx="1"/>
          </p:nvPr>
        </p:nvSpPr>
        <p:spPr/>
        <p:txBody>
          <a:bodyPr/>
          <a:lstStyle/>
          <a:p>
            <a:r>
              <a:rPr lang="en-US" dirty="0"/>
              <a:t>Flash session is used to store data for single use.</a:t>
            </a:r>
          </a:p>
          <a:p>
            <a:r>
              <a:rPr lang="en-US" dirty="0"/>
              <a:t>When we reload our page flash session is destroyed</a:t>
            </a:r>
          </a:p>
          <a:p>
            <a:r>
              <a:rPr lang="en-US" dirty="0"/>
              <a:t>Used for display messages for one time.</a:t>
            </a:r>
          </a:p>
          <a:p>
            <a:endParaRPr lang="en-IN" dirty="0"/>
          </a:p>
        </p:txBody>
      </p:sp>
      <p:sp>
        <p:nvSpPr>
          <p:cNvPr id="4" name="Slide Number Placeholder 3">
            <a:extLst>
              <a:ext uri="{FF2B5EF4-FFF2-40B4-BE49-F238E27FC236}">
                <a16:creationId xmlns:a16="http://schemas.microsoft.com/office/drawing/2014/main" id="{6D3C813C-DE0E-4C70-B6AD-6806040C3BF4}"/>
              </a:ext>
            </a:extLst>
          </p:cNvPr>
          <p:cNvSpPr>
            <a:spLocks noGrp="1"/>
          </p:cNvSpPr>
          <p:nvPr>
            <p:ph type="sldNum" sz="quarter" idx="12"/>
          </p:nvPr>
        </p:nvSpPr>
        <p:spPr/>
        <p:txBody>
          <a:bodyPr/>
          <a:lstStyle/>
          <a:p>
            <a:fld id="{031F06C4-B00D-45AB-8EEC-3D0E47336830}" type="slidenum">
              <a:rPr lang="en-IN" smtClean="0"/>
              <a:t>147</a:t>
            </a:fld>
            <a:endParaRPr lang="en-IN"/>
          </a:p>
        </p:txBody>
      </p:sp>
      <p:sp>
        <p:nvSpPr>
          <p:cNvPr id="5" name="Footer Placeholder 4">
            <a:extLst>
              <a:ext uri="{FF2B5EF4-FFF2-40B4-BE49-F238E27FC236}">
                <a16:creationId xmlns:a16="http://schemas.microsoft.com/office/drawing/2014/main" id="{32C06FED-2B2C-4642-944F-97551E557D6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84343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E14B-6A66-4747-85A6-887FAA5444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727EB2-6BE5-4013-8D50-AC7DAFF421A7}"/>
              </a:ext>
            </a:extLst>
          </p:cNvPr>
          <p:cNvSpPr>
            <a:spLocks noGrp="1"/>
          </p:cNvSpPr>
          <p:nvPr>
            <p:ph idx="1"/>
          </p:nvPr>
        </p:nvSpPr>
        <p:spPr/>
        <p:txBody>
          <a:bodyPr/>
          <a:lstStyle/>
          <a:p>
            <a:r>
              <a:rPr lang="en-US" dirty="0"/>
              <a:t>Create view and controllers for session </a:t>
            </a:r>
          </a:p>
          <a:p>
            <a:r>
              <a:rPr lang="en-US" dirty="0"/>
              <a:t>And create routes for both </a:t>
            </a:r>
            <a:endParaRPr lang="en-IN" dirty="0"/>
          </a:p>
        </p:txBody>
      </p:sp>
      <p:sp>
        <p:nvSpPr>
          <p:cNvPr id="4" name="Slide Number Placeholder 3">
            <a:extLst>
              <a:ext uri="{FF2B5EF4-FFF2-40B4-BE49-F238E27FC236}">
                <a16:creationId xmlns:a16="http://schemas.microsoft.com/office/drawing/2014/main" id="{B8CAA532-7318-4BBF-B64D-D8AFDEE5DFF9}"/>
              </a:ext>
            </a:extLst>
          </p:cNvPr>
          <p:cNvSpPr>
            <a:spLocks noGrp="1"/>
          </p:cNvSpPr>
          <p:nvPr>
            <p:ph type="sldNum" sz="quarter" idx="12"/>
          </p:nvPr>
        </p:nvSpPr>
        <p:spPr/>
        <p:txBody>
          <a:bodyPr/>
          <a:lstStyle/>
          <a:p>
            <a:fld id="{031F06C4-B00D-45AB-8EEC-3D0E47336830}" type="slidenum">
              <a:rPr lang="en-IN" smtClean="0"/>
              <a:t>148</a:t>
            </a:fld>
            <a:endParaRPr lang="en-IN"/>
          </a:p>
        </p:txBody>
      </p:sp>
      <p:sp>
        <p:nvSpPr>
          <p:cNvPr id="5" name="Footer Placeholder 4">
            <a:extLst>
              <a:ext uri="{FF2B5EF4-FFF2-40B4-BE49-F238E27FC236}">
                <a16:creationId xmlns:a16="http://schemas.microsoft.com/office/drawing/2014/main" id="{6ABDB6EC-EDBC-4838-B149-064C1FCEAED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614641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F068-69F1-4D0D-88BD-B156B5AD43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9CBADA-89B5-4F04-B069-9B862689D223}"/>
              </a:ext>
            </a:extLst>
          </p:cNvPr>
          <p:cNvSpPr>
            <a:spLocks noGrp="1"/>
          </p:cNvSpPr>
          <p:nvPr>
            <p:ph idx="1"/>
          </p:nvPr>
        </p:nvSpPr>
        <p:spPr/>
        <p:txBody>
          <a:bodyPr/>
          <a:lstStyle/>
          <a:p>
            <a:r>
              <a:rPr lang="en-US" dirty="0"/>
              <a:t>Create form in view blade file with single input field and get some data from user.</a:t>
            </a:r>
          </a:p>
          <a:p>
            <a:r>
              <a:rPr lang="en-US" dirty="0"/>
              <a:t>Set method to post and redirect data to controller </a:t>
            </a:r>
          </a:p>
          <a:p>
            <a:r>
              <a:rPr lang="en-IN" dirty="0"/>
              <a:t>Get input filed data in any variable of function which is declared in our controller.</a:t>
            </a:r>
          </a:p>
          <a:p>
            <a:endParaRPr lang="en-IN" dirty="0"/>
          </a:p>
        </p:txBody>
      </p:sp>
      <p:sp>
        <p:nvSpPr>
          <p:cNvPr id="4" name="Slide Number Placeholder 3">
            <a:extLst>
              <a:ext uri="{FF2B5EF4-FFF2-40B4-BE49-F238E27FC236}">
                <a16:creationId xmlns:a16="http://schemas.microsoft.com/office/drawing/2014/main" id="{48C05939-D9CB-4646-A4EC-66EF8AA29732}"/>
              </a:ext>
            </a:extLst>
          </p:cNvPr>
          <p:cNvSpPr>
            <a:spLocks noGrp="1"/>
          </p:cNvSpPr>
          <p:nvPr>
            <p:ph type="sldNum" sz="quarter" idx="12"/>
          </p:nvPr>
        </p:nvSpPr>
        <p:spPr/>
        <p:txBody>
          <a:bodyPr/>
          <a:lstStyle/>
          <a:p>
            <a:fld id="{031F06C4-B00D-45AB-8EEC-3D0E47336830}" type="slidenum">
              <a:rPr lang="en-IN" smtClean="0"/>
              <a:t>149</a:t>
            </a:fld>
            <a:endParaRPr lang="en-IN"/>
          </a:p>
        </p:txBody>
      </p:sp>
      <p:sp>
        <p:nvSpPr>
          <p:cNvPr id="5" name="Footer Placeholder 4">
            <a:extLst>
              <a:ext uri="{FF2B5EF4-FFF2-40B4-BE49-F238E27FC236}">
                <a16:creationId xmlns:a16="http://schemas.microsoft.com/office/drawing/2014/main" id="{60432359-317C-4AB2-A544-52BBEB540F0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6056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AE1C9C-974B-44F2-9A3D-7C42F9C8D946}"/>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2DFD3CCB-9EB9-45DC-B671-95136F76B1D3}"/>
              </a:ext>
            </a:extLst>
          </p:cNvPr>
          <p:cNvSpPr>
            <a:spLocks noGrp="1"/>
          </p:cNvSpPr>
          <p:nvPr>
            <p:ph type="body" idx="1"/>
          </p:nvPr>
        </p:nvSpPr>
        <p:spPr/>
        <p:txBody>
          <a:bodyPr/>
          <a:lstStyle/>
          <a:p>
            <a:r>
              <a:rPr lang="en-IN" dirty="0"/>
              <a:t>Laravel 	</a:t>
            </a:r>
          </a:p>
        </p:txBody>
      </p:sp>
      <p:sp>
        <p:nvSpPr>
          <p:cNvPr id="7" name="Content Placeholder 6">
            <a:extLst>
              <a:ext uri="{FF2B5EF4-FFF2-40B4-BE49-F238E27FC236}">
                <a16:creationId xmlns:a16="http://schemas.microsoft.com/office/drawing/2014/main" id="{59506D40-65DE-458D-B133-C3826C09375B}"/>
              </a:ext>
            </a:extLst>
          </p:cNvPr>
          <p:cNvSpPr>
            <a:spLocks noGrp="1"/>
          </p:cNvSpPr>
          <p:nvPr>
            <p:ph sz="half" idx="2"/>
          </p:nvPr>
        </p:nvSpPr>
        <p:spPr/>
        <p:txBody>
          <a:bodyPr/>
          <a:lstStyle/>
          <a:p>
            <a:r>
              <a:rPr lang="en-IN" dirty="0"/>
              <a:t>Run on Server</a:t>
            </a:r>
          </a:p>
          <a:p>
            <a:r>
              <a:rPr lang="en-IN" dirty="0"/>
              <a:t>Back end Framework</a:t>
            </a:r>
          </a:p>
          <a:p>
            <a:r>
              <a:rPr lang="en-IN" dirty="0"/>
              <a:t>Direct Connect with database</a:t>
            </a:r>
          </a:p>
          <a:p>
            <a:r>
              <a:rPr lang="en-IN" dirty="0"/>
              <a:t>Cant make single page application</a:t>
            </a:r>
          </a:p>
        </p:txBody>
      </p:sp>
      <p:sp>
        <p:nvSpPr>
          <p:cNvPr id="8" name="Text Placeholder 7">
            <a:extLst>
              <a:ext uri="{FF2B5EF4-FFF2-40B4-BE49-F238E27FC236}">
                <a16:creationId xmlns:a16="http://schemas.microsoft.com/office/drawing/2014/main" id="{EAF5E582-6553-4078-9201-93474FA8A4FF}"/>
              </a:ext>
            </a:extLst>
          </p:cNvPr>
          <p:cNvSpPr>
            <a:spLocks noGrp="1"/>
          </p:cNvSpPr>
          <p:nvPr>
            <p:ph type="body" sz="quarter" idx="3"/>
          </p:nvPr>
        </p:nvSpPr>
        <p:spPr/>
        <p:txBody>
          <a:bodyPr/>
          <a:lstStyle/>
          <a:p>
            <a:r>
              <a:rPr lang="en-IN" dirty="0"/>
              <a:t>React, Angular</a:t>
            </a:r>
          </a:p>
        </p:txBody>
      </p:sp>
      <p:sp>
        <p:nvSpPr>
          <p:cNvPr id="9" name="Content Placeholder 8">
            <a:extLst>
              <a:ext uri="{FF2B5EF4-FFF2-40B4-BE49-F238E27FC236}">
                <a16:creationId xmlns:a16="http://schemas.microsoft.com/office/drawing/2014/main" id="{007E3093-203D-4CF0-B49C-B09CE6083EE7}"/>
              </a:ext>
            </a:extLst>
          </p:cNvPr>
          <p:cNvSpPr>
            <a:spLocks noGrp="1"/>
          </p:cNvSpPr>
          <p:nvPr>
            <p:ph sz="quarter" idx="4"/>
          </p:nvPr>
        </p:nvSpPr>
        <p:spPr/>
        <p:txBody>
          <a:bodyPr/>
          <a:lstStyle/>
          <a:p>
            <a:r>
              <a:rPr lang="en-IN" dirty="0"/>
              <a:t>Run on Browsers.</a:t>
            </a:r>
          </a:p>
          <a:p>
            <a:r>
              <a:rPr lang="en-IN" dirty="0"/>
              <a:t>Front end tools.</a:t>
            </a:r>
          </a:p>
          <a:p>
            <a:r>
              <a:rPr lang="en-IN" dirty="0"/>
              <a:t>Needs API to get data from backend technology </a:t>
            </a:r>
          </a:p>
          <a:p>
            <a:r>
              <a:rPr lang="en-IN" dirty="0"/>
              <a:t>Use for create single page applications.</a:t>
            </a:r>
          </a:p>
        </p:txBody>
      </p:sp>
      <p:sp>
        <p:nvSpPr>
          <p:cNvPr id="4" name="Slide Number Placeholder 3">
            <a:extLst>
              <a:ext uri="{FF2B5EF4-FFF2-40B4-BE49-F238E27FC236}">
                <a16:creationId xmlns:a16="http://schemas.microsoft.com/office/drawing/2014/main" id="{73B581C8-99DF-4572-909A-96B1262ADC3F}"/>
              </a:ext>
            </a:extLst>
          </p:cNvPr>
          <p:cNvSpPr>
            <a:spLocks noGrp="1"/>
          </p:cNvSpPr>
          <p:nvPr>
            <p:ph type="sldNum" sz="quarter" idx="12"/>
          </p:nvPr>
        </p:nvSpPr>
        <p:spPr/>
        <p:txBody>
          <a:bodyPr/>
          <a:lstStyle/>
          <a:p>
            <a:fld id="{031F06C4-B00D-45AB-8EEC-3D0E47336830}" type="slidenum">
              <a:rPr lang="en-IN" smtClean="0"/>
              <a:t>15</a:t>
            </a:fld>
            <a:endParaRPr lang="en-IN"/>
          </a:p>
        </p:txBody>
      </p:sp>
      <p:sp>
        <p:nvSpPr>
          <p:cNvPr id="2" name="Footer Placeholder 1">
            <a:extLst>
              <a:ext uri="{FF2B5EF4-FFF2-40B4-BE49-F238E27FC236}">
                <a16:creationId xmlns:a16="http://schemas.microsoft.com/office/drawing/2014/main" id="{948858C9-DBC8-45F0-BC58-C527D373597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8843522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438A-23C0-45AD-8780-5863947ADA23}"/>
              </a:ext>
            </a:extLst>
          </p:cNvPr>
          <p:cNvSpPr>
            <a:spLocks noGrp="1"/>
          </p:cNvSpPr>
          <p:nvPr>
            <p:ph type="title"/>
          </p:nvPr>
        </p:nvSpPr>
        <p:spPr/>
        <p:txBody>
          <a:bodyPr/>
          <a:lstStyle/>
          <a:p>
            <a:r>
              <a:rPr lang="en-US" dirty="0"/>
              <a:t>Code for blade file</a:t>
            </a:r>
            <a:endParaRPr lang="en-IN" dirty="0"/>
          </a:p>
        </p:txBody>
      </p:sp>
      <p:sp>
        <p:nvSpPr>
          <p:cNvPr id="3" name="Content Placeholder 2">
            <a:extLst>
              <a:ext uri="{FF2B5EF4-FFF2-40B4-BE49-F238E27FC236}">
                <a16:creationId xmlns:a16="http://schemas.microsoft.com/office/drawing/2014/main" id="{4FEE225E-E273-4070-8E9A-EE10A0B1238B}"/>
              </a:ext>
            </a:extLst>
          </p:cNvPr>
          <p:cNvSpPr>
            <a:spLocks noGrp="1"/>
          </p:cNvSpPr>
          <p:nvPr>
            <p:ph idx="1"/>
          </p:nvPr>
        </p:nvSpPr>
        <p:spPr/>
        <p:txBody>
          <a:bodyPr/>
          <a:lstStyle/>
          <a:p>
            <a:pPr marL="0" indent="0">
              <a:buNone/>
            </a:pPr>
            <a:r>
              <a:rPr lang="en-US" dirty="0"/>
              <a:t>@if (session(‘session key’))</a:t>
            </a:r>
          </a:p>
          <a:p>
            <a:pPr marL="0" indent="0">
              <a:buNone/>
            </a:pPr>
            <a:r>
              <a:rPr lang="en-US" dirty="0"/>
              <a:t>&lt;h3&gt;Data Saved for {{session(‘session key’)}}&lt;/h3&gt;</a:t>
            </a:r>
          </a:p>
          <a:p>
            <a:pPr marL="0" indent="0">
              <a:buNone/>
            </a:pPr>
            <a:r>
              <a:rPr lang="en-US" dirty="0"/>
              <a:t>@endif</a:t>
            </a:r>
            <a:endParaRPr lang="en-IN" dirty="0"/>
          </a:p>
        </p:txBody>
      </p:sp>
      <p:sp>
        <p:nvSpPr>
          <p:cNvPr id="4" name="Slide Number Placeholder 3">
            <a:extLst>
              <a:ext uri="{FF2B5EF4-FFF2-40B4-BE49-F238E27FC236}">
                <a16:creationId xmlns:a16="http://schemas.microsoft.com/office/drawing/2014/main" id="{0A803275-07F1-446E-91F0-CF347136A4A5}"/>
              </a:ext>
            </a:extLst>
          </p:cNvPr>
          <p:cNvSpPr>
            <a:spLocks noGrp="1"/>
          </p:cNvSpPr>
          <p:nvPr>
            <p:ph type="sldNum" sz="quarter" idx="12"/>
          </p:nvPr>
        </p:nvSpPr>
        <p:spPr/>
        <p:txBody>
          <a:bodyPr/>
          <a:lstStyle/>
          <a:p>
            <a:fld id="{031F06C4-B00D-45AB-8EEC-3D0E47336830}" type="slidenum">
              <a:rPr lang="en-IN" smtClean="0"/>
              <a:t>150</a:t>
            </a:fld>
            <a:endParaRPr lang="en-IN"/>
          </a:p>
        </p:txBody>
      </p:sp>
      <p:sp>
        <p:nvSpPr>
          <p:cNvPr id="5" name="Footer Placeholder 4">
            <a:extLst>
              <a:ext uri="{FF2B5EF4-FFF2-40B4-BE49-F238E27FC236}">
                <a16:creationId xmlns:a16="http://schemas.microsoft.com/office/drawing/2014/main" id="{AFA74724-02CC-41A7-A4C9-CA7F451D2C3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335031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E1D5-E47C-4C7C-99E7-085FD0B51AB3}"/>
              </a:ext>
            </a:extLst>
          </p:cNvPr>
          <p:cNvSpPr>
            <a:spLocks noGrp="1"/>
          </p:cNvSpPr>
          <p:nvPr>
            <p:ph type="title"/>
          </p:nvPr>
        </p:nvSpPr>
        <p:spPr/>
        <p:txBody>
          <a:bodyPr/>
          <a:lstStyle/>
          <a:p>
            <a:r>
              <a:rPr lang="en-US" dirty="0"/>
              <a:t>Controller code</a:t>
            </a:r>
            <a:endParaRPr lang="en-IN" dirty="0"/>
          </a:p>
        </p:txBody>
      </p:sp>
      <p:sp>
        <p:nvSpPr>
          <p:cNvPr id="3" name="Content Placeholder 2">
            <a:extLst>
              <a:ext uri="{FF2B5EF4-FFF2-40B4-BE49-F238E27FC236}">
                <a16:creationId xmlns:a16="http://schemas.microsoft.com/office/drawing/2014/main" id="{92DAE5E0-AE19-40A4-BC6B-AFAE9B2C6646}"/>
              </a:ext>
            </a:extLst>
          </p:cNvPr>
          <p:cNvSpPr>
            <a:spLocks noGrp="1"/>
          </p:cNvSpPr>
          <p:nvPr>
            <p:ph idx="1"/>
          </p:nvPr>
        </p:nvSpPr>
        <p:spPr/>
        <p:txBody>
          <a:bodyPr/>
          <a:lstStyle/>
          <a:p>
            <a:pPr marL="0" indent="0">
              <a:buNone/>
            </a:pPr>
            <a:r>
              <a:rPr lang="en-US" dirty="0"/>
              <a:t>public function </a:t>
            </a:r>
            <a:r>
              <a:rPr lang="en-US" dirty="0" err="1"/>
              <a:t>function_name</a:t>
            </a:r>
            <a:r>
              <a:rPr lang="en-US" dirty="0"/>
              <a:t>($request $request){</a:t>
            </a:r>
          </a:p>
          <a:p>
            <a:pPr marL="0" indent="0">
              <a:buNone/>
            </a:pPr>
            <a:r>
              <a:rPr lang="en-US" dirty="0"/>
              <a:t>	$data = $request-&gt;input(‘filed name’);</a:t>
            </a:r>
          </a:p>
          <a:p>
            <a:pPr marL="0" indent="0">
              <a:buNone/>
            </a:pPr>
            <a:r>
              <a:rPr lang="en-US"/>
              <a:t>	session</a:t>
            </a:r>
            <a:r>
              <a:rPr lang="en-US" dirty="0"/>
              <a:t>()-&gt;flash(‘session name’, $data);</a:t>
            </a:r>
          </a:p>
          <a:p>
            <a:pPr marL="0" indent="0">
              <a:buNone/>
            </a:pPr>
            <a:r>
              <a:rPr lang="en-US" dirty="0"/>
              <a:t>	return redirect(‘view blade name’);</a:t>
            </a:r>
          </a:p>
          <a:p>
            <a:pPr marL="0" indent="0">
              <a:buNone/>
            </a:pPr>
            <a:r>
              <a:rPr lang="en-US" dirty="0"/>
              <a:t>}</a:t>
            </a:r>
            <a:endParaRPr lang="en-IN" dirty="0"/>
          </a:p>
        </p:txBody>
      </p:sp>
      <p:sp>
        <p:nvSpPr>
          <p:cNvPr id="4" name="Slide Number Placeholder 3">
            <a:extLst>
              <a:ext uri="{FF2B5EF4-FFF2-40B4-BE49-F238E27FC236}">
                <a16:creationId xmlns:a16="http://schemas.microsoft.com/office/drawing/2014/main" id="{2D2694F4-7D76-4EEC-8551-9C9DA1022022}"/>
              </a:ext>
            </a:extLst>
          </p:cNvPr>
          <p:cNvSpPr>
            <a:spLocks noGrp="1"/>
          </p:cNvSpPr>
          <p:nvPr>
            <p:ph type="sldNum" sz="quarter" idx="12"/>
          </p:nvPr>
        </p:nvSpPr>
        <p:spPr/>
        <p:txBody>
          <a:bodyPr/>
          <a:lstStyle/>
          <a:p>
            <a:fld id="{031F06C4-B00D-45AB-8EEC-3D0E47336830}" type="slidenum">
              <a:rPr lang="en-IN" smtClean="0"/>
              <a:t>151</a:t>
            </a:fld>
            <a:endParaRPr lang="en-IN"/>
          </a:p>
        </p:txBody>
      </p:sp>
      <p:sp>
        <p:nvSpPr>
          <p:cNvPr id="5" name="Footer Placeholder 4">
            <a:extLst>
              <a:ext uri="{FF2B5EF4-FFF2-40B4-BE49-F238E27FC236}">
                <a16:creationId xmlns:a16="http://schemas.microsoft.com/office/drawing/2014/main" id="{F4B16093-4417-4521-8E97-6C31E4A7C8C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7623893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A8F0-1BE2-4A80-816A-CCBFB1D2742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1171DE45-9456-41B5-8A3C-D2B520BEC574}"/>
              </a:ext>
            </a:extLst>
          </p:cNvPr>
          <p:cNvSpPr>
            <a:spLocks noGrp="1"/>
          </p:cNvSpPr>
          <p:nvPr>
            <p:ph idx="1"/>
          </p:nvPr>
        </p:nvSpPr>
        <p:spPr/>
        <p:txBody>
          <a:bodyPr/>
          <a:lstStyle/>
          <a:p>
            <a:r>
              <a:rPr lang="en-IN" dirty="0"/>
              <a:t>Create login form and get data from user</a:t>
            </a:r>
          </a:p>
          <a:p>
            <a:r>
              <a:rPr lang="en-IN" dirty="0"/>
              <a:t>Check if the username and password is admin then set success flash session and if not match then set error flash session</a:t>
            </a:r>
          </a:p>
          <a:p>
            <a:r>
              <a:rPr lang="en-IN" dirty="0"/>
              <a:t>Must redirect user to proper page.</a:t>
            </a:r>
          </a:p>
          <a:p>
            <a:pPr lvl="1"/>
            <a:r>
              <a:rPr lang="en-IN" dirty="0"/>
              <a:t>Home for success</a:t>
            </a:r>
          </a:p>
          <a:p>
            <a:pPr lvl="1"/>
            <a:r>
              <a:rPr lang="en-IN" dirty="0"/>
              <a:t>Login for error</a:t>
            </a:r>
          </a:p>
        </p:txBody>
      </p:sp>
      <p:sp>
        <p:nvSpPr>
          <p:cNvPr id="4" name="Slide Number Placeholder 3">
            <a:extLst>
              <a:ext uri="{FF2B5EF4-FFF2-40B4-BE49-F238E27FC236}">
                <a16:creationId xmlns:a16="http://schemas.microsoft.com/office/drawing/2014/main" id="{49DCAAA0-3B81-4440-8496-77EB7275C177}"/>
              </a:ext>
            </a:extLst>
          </p:cNvPr>
          <p:cNvSpPr>
            <a:spLocks noGrp="1"/>
          </p:cNvSpPr>
          <p:nvPr>
            <p:ph type="sldNum" sz="quarter" idx="12"/>
          </p:nvPr>
        </p:nvSpPr>
        <p:spPr/>
        <p:txBody>
          <a:bodyPr/>
          <a:lstStyle/>
          <a:p>
            <a:fld id="{031F06C4-B00D-45AB-8EEC-3D0E47336830}" type="slidenum">
              <a:rPr lang="en-IN" smtClean="0"/>
              <a:t>152</a:t>
            </a:fld>
            <a:endParaRPr lang="en-IN"/>
          </a:p>
        </p:txBody>
      </p:sp>
      <p:sp>
        <p:nvSpPr>
          <p:cNvPr id="5" name="Footer Placeholder 4">
            <a:extLst>
              <a:ext uri="{FF2B5EF4-FFF2-40B4-BE49-F238E27FC236}">
                <a16:creationId xmlns:a16="http://schemas.microsoft.com/office/drawing/2014/main" id="{3DDE6546-E54F-4899-B250-20DD87078CA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807827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16A649-FD0A-41B3-A91D-D9BD5467747A}"/>
              </a:ext>
            </a:extLst>
          </p:cNvPr>
          <p:cNvSpPr>
            <a:spLocks noGrp="1"/>
          </p:cNvSpPr>
          <p:nvPr>
            <p:ph type="title"/>
          </p:nvPr>
        </p:nvSpPr>
        <p:spPr/>
        <p:txBody>
          <a:bodyPr/>
          <a:lstStyle/>
          <a:p>
            <a:r>
              <a:rPr lang="en-US" dirty="0"/>
              <a:t>Login Session</a:t>
            </a:r>
            <a:endParaRPr lang="en-IN" dirty="0"/>
          </a:p>
        </p:txBody>
      </p:sp>
      <p:sp>
        <p:nvSpPr>
          <p:cNvPr id="6" name="Text Placeholder 5">
            <a:extLst>
              <a:ext uri="{FF2B5EF4-FFF2-40B4-BE49-F238E27FC236}">
                <a16:creationId xmlns:a16="http://schemas.microsoft.com/office/drawing/2014/main" id="{6D03390B-0BAA-4A70-ABB3-7AE29B15384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2FF7F5E-D497-4C6F-98F2-B6C1E62B0D99}"/>
              </a:ext>
            </a:extLst>
          </p:cNvPr>
          <p:cNvSpPr>
            <a:spLocks noGrp="1"/>
          </p:cNvSpPr>
          <p:nvPr>
            <p:ph type="sldNum" sz="quarter" idx="12"/>
          </p:nvPr>
        </p:nvSpPr>
        <p:spPr/>
        <p:txBody>
          <a:bodyPr/>
          <a:lstStyle/>
          <a:p>
            <a:fld id="{031F06C4-B00D-45AB-8EEC-3D0E47336830}" type="slidenum">
              <a:rPr lang="en-IN" smtClean="0"/>
              <a:t>153</a:t>
            </a:fld>
            <a:endParaRPr lang="en-IN"/>
          </a:p>
        </p:txBody>
      </p:sp>
      <p:sp>
        <p:nvSpPr>
          <p:cNvPr id="2" name="Footer Placeholder 1">
            <a:extLst>
              <a:ext uri="{FF2B5EF4-FFF2-40B4-BE49-F238E27FC236}">
                <a16:creationId xmlns:a16="http://schemas.microsoft.com/office/drawing/2014/main" id="{3D90F7AD-A357-498F-B15B-465EE9C469F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527181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08E1-0D10-44E3-802F-845EEC912A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09A968-5A25-4AC1-A87D-CC8D48AD8A50}"/>
              </a:ext>
            </a:extLst>
          </p:cNvPr>
          <p:cNvSpPr>
            <a:spLocks noGrp="1"/>
          </p:cNvSpPr>
          <p:nvPr>
            <p:ph idx="1"/>
          </p:nvPr>
        </p:nvSpPr>
        <p:spPr/>
        <p:txBody>
          <a:bodyPr/>
          <a:lstStyle/>
          <a:p>
            <a:r>
              <a:rPr lang="en-US" dirty="0"/>
              <a:t>Session is normally used to store user authentication and session is accessible in all the pages of our project.</a:t>
            </a:r>
            <a:endParaRPr lang="en-IN" dirty="0"/>
          </a:p>
        </p:txBody>
      </p:sp>
      <p:sp>
        <p:nvSpPr>
          <p:cNvPr id="4" name="Slide Number Placeholder 3">
            <a:extLst>
              <a:ext uri="{FF2B5EF4-FFF2-40B4-BE49-F238E27FC236}">
                <a16:creationId xmlns:a16="http://schemas.microsoft.com/office/drawing/2014/main" id="{C9162B92-D25A-44AD-B59C-C3FCE765504D}"/>
              </a:ext>
            </a:extLst>
          </p:cNvPr>
          <p:cNvSpPr>
            <a:spLocks noGrp="1"/>
          </p:cNvSpPr>
          <p:nvPr>
            <p:ph type="sldNum" sz="quarter" idx="12"/>
          </p:nvPr>
        </p:nvSpPr>
        <p:spPr/>
        <p:txBody>
          <a:bodyPr/>
          <a:lstStyle/>
          <a:p>
            <a:fld id="{031F06C4-B00D-45AB-8EEC-3D0E47336830}" type="slidenum">
              <a:rPr lang="en-IN" smtClean="0"/>
              <a:t>154</a:t>
            </a:fld>
            <a:endParaRPr lang="en-IN"/>
          </a:p>
        </p:txBody>
      </p:sp>
      <p:sp>
        <p:nvSpPr>
          <p:cNvPr id="5" name="Footer Placeholder 4">
            <a:extLst>
              <a:ext uri="{FF2B5EF4-FFF2-40B4-BE49-F238E27FC236}">
                <a16:creationId xmlns:a16="http://schemas.microsoft.com/office/drawing/2014/main" id="{1CDE3227-DBEE-4B3D-8EC0-C7058FB8F51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105208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EDB7-7437-4006-8625-0F558821B0FD}"/>
              </a:ext>
            </a:extLst>
          </p:cNvPr>
          <p:cNvSpPr>
            <a:spLocks noGrp="1"/>
          </p:cNvSpPr>
          <p:nvPr>
            <p:ph type="title"/>
          </p:nvPr>
        </p:nvSpPr>
        <p:spPr/>
        <p:txBody>
          <a:bodyPr/>
          <a:lstStyle/>
          <a:p>
            <a:r>
              <a:rPr lang="en-US" dirty="0"/>
              <a:t>Crate blade file for login form.</a:t>
            </a:r>
            <a:endParaRPr lang="en-IN" dirty="0"/>
          </a:p>
        </p:txBody>
      </p:sp>
      <p:sp>
        <p:nvSpPr>
          <p:cNvPr id="3" name="Content Placeholder 2">
            <a:extLst>
              <a:ext uri="{FF2B5EF4-FFF2-40B4-BE49-F238E27FC236}">
                <a16:creationId xmlns:a16="http://schemas.microsoft.com/office/drawing/2014/main" id="{A129852F-0523-4E55-B1D8-194C8C1CE339}"/>
              </a:ext>
            </a:extLst>
          </p:cNvPr>
          <p:cNvSpPr>
            <a:spLocks noGrp="1"/>
          </p:cNvSpPr>
          <p:nvPr>
            <p:ph idx="1"/>
          </p:nvPr>
        </p:nvSpPr>
        <p:spPr/>
        <p:txBody>
          <a:bodyPr/>
          <a:lstStyle/>
          <a:p>
            <a:r>
              <a:rPr lang="en-US" dirty="0"/>
              <a:t>Create login form with email and password.</a:t>
            </a:r>
            <a:endParaRPr lang="en-IN" dirty="0"/>
          </a:p>
        </p:txBody>
      </p:sp>
      <p:sp>
        <p:nvSpPr>
          <p:cNvPr id="4" name="Slide Number Placeholder 3">
            <a:extLst>
              <a:ext uri="{FF2B5EF4-FFF2-40B4-BE49-F238E27FC236}">
                <a16:creationId xmlns:a16="http://schemas.microsoft.com/office/drawing/2014/main" id="{CCDD257A-D140-42AB-87D8-BFA6DCAAB68F}"/>
              </a:ext>
            </a:extLst>
          </p:cNvPr>
          <p:cNvSpPr>
            <a:spLocks noGrp="1"/>
          </p:cNvSpPr>
          <p:nvPr>
            <p:ph type="sldNum" sz="quarter" idx="12"/>
          </p:nvPr>
        </p:nvSpPr>
        <p:spPr/>
        <p:txBody>
          <a:bodyPr/>
          <a:lstStyle/>
          <a:p>
            <a:fld id="{031F06C4-B00D-45AB-8EEC-3D0E47336830}" type="slidenum">
              <a:rPr lang="en-IN" smtClean="0"/>
              <a:t>155</a:t>
            </a:fld>
            <a:endParaRPr lang="en-IN"/>
          </a:p>
        </p:txBody>
      </p:sp>
      <p:sp>
        <p:nvSpPr>
          <p:cNvPr id="5" name="Footer Placeholder 4">
            <a:extLst>
              <a:ext uri="{FF2B5EF4-FFF2-40B4-BE49-F238E27FC236}">
                <a16:creationId xmlns:a16="http://schemas.microsoft.com/office/drawing/2014/main" id="{FB5FA79B-2156-4BE0-B5C2-06EEB6ADCD0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9587553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4B07-FEC2-486E-9D41-25AAB9FBF41B}"/>
              </a:ext>
            </a:extLst>
          </p:cNvPr>
          <p:cNvSpPr>
            <a:spLocks noGrp="1"/>
          </p:cNvSpPr>
          <p:nvPr>
            <p:ph type="title"/>
          </p:nvPr>
        </p:nvSpPr>
        <p:spPr/>
        <p:txBody>
          <a:bodyPr/>
          <a:lstStyle/>
          <a:p>
            <a:r>
              <a:rPr lang="en-US" dirty="0"/>
              <a:t>Controller </a:t>
            </a:r>
            <a:endParaRPr lang="en-IN" dirty="0"/>
          </a:p>
        </p:txBody>
      </p:sp>
      <p:sp>
        <p:nvSpPr>
          <p:cNvPr id="3" name="Content Placeholder 2">
            <a:extLst>
              <a:ext uri="{FF2B5EF4-FFF2-40B4-BE49-F238E27FC236}">
                <a16:creationId xmlns:a16="http://schemas.microsoft.com/office/drawing/2014/main" id="{F41A0FDB-52C5-4685-8996-46B952443A53}"/>
              </a:ext>
            </a:extLst>
          </p:cNvPr>
          <p:cNvSpPr>
            <a:spLocks noGrp="1"/>
          </p:cNvSpPr>
          <p:nvPr>
            <p:ph idx="1"/>
          </p:nvPr>
        </p:nvSpPr>
        <p:spPr/>
        <p:txBody>
          <a:bodyPr/>
          <a:lstStyle/>
          <a:p>
            <a:r>
              <a:rPr lang="en-US" dirty="0"/>
              <a:t>Create controller for handle session code and create routes for html form and controller file.</a:t>
            </a:r>
            <a:endParaRPr lang="en-IN" dirty="0"/>
          </a:p>
        </p:txBody>
      </p:sp>
      <p:sp>
        <p:nvSpPr>
          <p:cNvPr id="4" name="Slide Number Placeholder 3">
            <a:extLst>
              <a:ext uri="{FF2B5EF4-FFF2-40B4-BE49-F238E27FC236}">
                <a16:creationId xmlns:a16="http://schemas.microsoft.com/office/drawing/2014/main" id="{A54C44F8-79E4-403C-8D14-B03D2520C312}"/>
              </a:ext>
            </a:extLst>
          </p:cNvPr>
          <p:cNvSpPr>
            <a:spLocks noGrp="1"/>
          </p:cNvSpPr>
          <p:nvPr>
            <p:ph type="sldNum" sz="quarter" idx="12"/>
          </p:nvPr>
        </p:nvSpPr>
        <p:spPr/>
        <p:txBody>
          <a:bodyPr/>
          <a:lstStyle/>
          <a:p>
            <a:fld id="{031F06C4-B00D-45AB-8EEC-3D0E47336830}" type="slidenum">
              <a:rPr lang="en-IN" smtClean="0"/>
              <a:t>156</a:t>
            </a:fld>
            <a:endParaRPr lang="en-IN"/>
          </a:p>
        </p:txBody>
      </p:sp>
      <p:sp>
        <p:nvSpPr>
          <p:cNvPr id="5" name="Footer Placeholder 4">
            <a:extLst>
              <a:ext uri="{FF2B5EF4-FFF2-40B4-BE49-F238E27FC236}">
                <a16:creationId xmlns:a16="http://schemas.microsoft.com/office/drawing/2014/main" id="{AF251E45-36AF-4A22-AB72-18A23ADFAAF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827666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F224-5E26-44D0-A546-B507DD13F74F}"/>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FDD6FA59-7BB7-4F4B-96AA-1708BE3807EA}"/>
              </a:ext>
            </a:extLst>
          </p:cNvPr>
          <p:cNvSpPr>
            <a:spLocks noGrp="1"/>
          </p:cNvSpPr>
          <p:nvPr>
            <p:ph idx="1"/>
          </p:nvPr>
        </p:nvSpPr>
        <p:spPr/>
        <p:txBody>
          <a:bodyPr/>
          <a:lstStyle/>
          <a:p>
            <a:r>
              <a:rPr lang="en-IN" dirty="0"/>
              <a:t>Create login form and get data from user</a:t>
            </a:r>
          </a:p>
          <a:p>
            <a:r>
              <a:rPr lang="en-IN" dirty="0"/>
              <a:t>Check if the username and password is admin then set success session and if not match then set error session.</a:t>
            </a:r>
          </a:p>
          <a:p>
            <a:r>
              <a:rPr lang="en-IN" dirty="0"/>
              <a:t>Must redirect user to proper page.</a:t>
            </a:r>
          </a:p>
          <a:p>
            <a:pPr lvl="1"/>
            <a:r>
              <a:rPr lang="en-IN" dirty="0"/>
              <a:t>Home for success</a:t>
            </a:r>
          </a:p>
          <a:p>
            <a:pPr lvl="1"/>
            <a:r>
              <a:rPr lang="en-IN" dirty="0"/>
              <a:t>Login for error</a:t>
            </a:r>
          </a:p>
          <a:p>
            <a:r>
              <a:rPr lang="en-IN" dirty="0"/>
              <a:t>Create about, contact, projects page, mentioned page is accessible if the session is set if session is not valid then redirect to login page.</a:t>
            </a:r>
          </a:p>
          <a:p>
            <a:r>
              <a:rPr lang="en-IN" dirty="0"/>
              <a:t>Also create logout to remove session from system.</a:t>
            </a:r>
          </a:p>
          <a:p>
            <a:r>
              <a:rPr lang="en-IN" dirty="0"/>
              <a:t>Also create grouped middleware to check sessions on specifics routes only.</a:t>
            </a:r>
          </a:p>
          <a:p>
            <a:endParaRPr lang="en-IN" dirty="0"/>
          </a:p>
        </p:txBody>
      </p:sp>
      <p:sp>
        <p:nvSpPr>
          <p:cNvPr id="4" name="Slide Number Placeholder 3">
            <a:extLst>
              <a:ext uri="{FF2B5EF4-FFF2-40B4-BE49-F238E27FC236}">
                <a16:creationId xmlns:a16="http://schemas.microsoft.com/office/drawing/2014/main" id="{71C2F6B3-BCA9-4A24-A560-01A923D8BDF6}"/>
              </a:ext>
            </a:extLst>
          </p:cNvPr>
          <p:cNvSpPr>
            <a:spLocks noGrp="1"/>
          </p:cNvSpPr>
          <p:nvPr>
            <p:ph type="sldNum" sz="quarter" idx="12"/>
          </p:nvPr>
        </p:nvSpPr>
        <p:spPr/>
        <p:txBody>
          <a:bodyPr/>
          <a:lstStyle/>
          <a:p>
            <a:fld id="{031F06C4-B00D-45AB-8EEC-3D0E47336830}" type="slidenum">
              <a:rPr lang="en-IN" smtClean="0"/>
              <a:t>157</a:t>
            </a:fld>
            <a:endParaRPr lang="en-IN"/>
          </a:p>
        </p:txBody>
      </p:sp>
      <p:sp>
        <p:nvSpPr>
          <p:cNvPr id="5" name="Footer Placeholder 4">
            <a:extLst>
              <a:ext uri="{FF2B5EF4-FFF2-40B4-BE49-F238E27FC236}">
                <a16:creationId xmlns:a16="http://schemas.microsoft.com/office/drawing/2014/main" id="{C7680B0A-1D35-4420-BED4-0A65252B605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708009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B856A-211B-4F47-953C-869AB63E5A03}"/>
              </a:ext>
            </a:extLst>
          </p:cNvPr>
          <p:cNvSpPr>
            <a:spLocks noGrp="1"/>
          </p:cNvSpPr>
          <p:nvPr>
            <p:ph idx="1"/>
          </p:nvPr>
        </p:nvSpPr>
        <p:spPr>
          <a:xfrm>
            <a:off x="2589212" y="450574"/>
            <a:ext cx="8915400" cy="6255026"/>
          </a:xfrm>
        </p:spPr>
        <p:txBody>
          <a:bodyPr>
            <a:noAutofit/>
          </a:bodyPr>
          <a:lstStyle/>
          <a:p>
            <a:pPr marL="0" indent="0">
              <a:buNone/>
            </a:pPr>
            <a:r>
              <a:rPr lang="en-IN" dirty="0"/>
              <a:t>&lt;?php</a:t>
            </a:r>
            <a:br>
              <a:rPr lang="en-IN" dirty="0"/>
            </a:br>
            <a:r>
              <a:rPr lang="en-IN" dirty="0"/>
              <a:t>namespace App\Http\Controllers;</a:t>
            </a:r>
            <a:br>
              <a:rPr lang="en-IN" dirty="0"/>
            </a:br>
            <a:r>
              <a:rPr lang="en-IN" dirty="0"/>
              <a:t>use Illuminate\Http\Request;</a:t>
            </a:r>
            <a:br>
              <a:rPr lang="en-IN" dirty="0"/>
            </a:br>
            <a:r>
              <a:rPr lang="en-IN" dirty="0"/>
              <a:t>class </a:t>
            </a:r>
            <a:r>
              <a:rPr lang="en-IN" dirty="0" err="1"/>
              <a:t>logincontroller</a:t>
            </a:r>
            <a:r>
              <a:rPr lang="en-IN" dirty="0"/>
              <a:t> extends Controller{</a:t>
            </a:r>
          </a:p>
          <a:p>
            <a:pPr marL="0" indent="0">
              <a:buNone/>
            </a:pPr>
            <a:r>
              <a:rPr lang="en-IN" dirty="0"/>
              <a:t>    public function </a:t>
            </a:r>
            <a:r>
              <a:rPr lang="en-IN" dirty="0" err="1"/>
              <a:t>loginProcess</a:t>
            </a:r>
            <a:r>
              <a:rPr lang="en-IN" dirty="0"/>
              <a:t>(Request $request){</a:t>
            </a:r>
          </a:p>
          <a:p>
            <a:pPr marL="0" indent="0">
              <a:buNone/>
            </a:pPr>
            <a:r>
              <a:rPr lang="en-IN" dirty="0"/>
              <a:t>        $</a:t>
            </a:r>
            <a:r>
              <a:rPr lang="en-IN" dirty="0" err="1"/>
              <a:t>uname</a:t>
            </a:r>
            <a:r>
              <a:rPr lang="en-IN" dirty="0"/>
              <a:t> = $request-&gt;get("</a:t>
            </a:r>
            <a:r>
              <a:rPr lang="en-IN" dirty="0" err="1"/>
              <a:t>uname</a:t>
            </a:r>
            <a:r>
              <a:rPr lang="en-IN" dirty="0"/>
              <a:t>");</a:t>
            </a:r>
          </a:p>
          <a:p>
            <a:pPr marL="0" indent="0">
              <a:buNone/>
            </a:pPr>
            <a:r>
              <a:rPr lang="en-IN" dirty="0"/>
              <a:t>      	 $</a:t>
            </a:r>
            <a:r>
              <a:rPr lang="en-IN" dirty="0" err="1"/>
              <a:t>upass</a:t>
            </a:r>
            <a:r>
              <a:rPr lang="en-IN" dirty="0"/>
              <a:t> = $request-&gt;get("</a:t>
            </a:r>
            <a:r>
              <a:rPr lang="en-IN" dirty="0" err="1"/>
              <a:t>upass</a:t>
            </a:r>
            <a:r>
              <a:rPr lang="en-IN" dirty="0"/>
              <a:t>");</a:t>
            </a:r>
          </a:p>
          <a:p>
            <a:pPr marL="0" indent="0">
              <a:buNone/>
            </a:pPr>
            <a:br>
              <a:rPr lang="en-IN" dirty="0"/>
            </a:br>
            <a:r>
              <a:rPr lang="en-IN" dirty="0"/>
              <a:t>        if($</a:t>
            </a:r>
            <a:r>
              <a:rPr lang="en-IN" dirty="0" err="1"/>
              <a:t>uname</a:t>
            </a:r>
            <a:r>
              <a:rPr lang="en-IN" dirty="0"/>
              <a:t> == "admin" &amp;&amp; $</a:t>
            </a:r>
            <a:r>
              <a:rPr lang="en-IN" dirty="0" err="1"/>
              <a:t>upass</a:t>
            </a:r>
            <a:r>
              <a:rPr lang="en-IN" dirty="0"/>
              <a:t> == "admin"){</a:t>
            </a:r>
          </a:p>
          <a:p>
            <a:pPr marL="0" indent="0">
              <a:buNone/>
            </a:pPr>
            <a:r>
              <a:rPr lang="en-IN" dirty="0"/>
              <a:t>            session()-&gt;put('username', $</a:t>
            </a:r>
            <a:r>
              <a:rPr lang="en-IN" dirty="0" err="1"/>
              <a:t>uname</a:t>
            </a:r>
            <a:r>
              <a:rPr lang="en-IN" dirty="0"/>
              <a:t>);</a:t>
            </a:r>
          </a:p>
          <a:p>
            <a:pPr marL="0" indent="0">
              <a:buNone/>
            </a:pPr>
            <a:r>
              <a:rPr lang="en-IN" dirty="0"/>
              <a:t>            return redirect("home");</a:t>
            </a:r>
          </a:p>
          <a:p>
            <a:pPr marL="0" indent="0">
              <a:buNone/>
            </a:pPr>
            <a:r>
              <a:rPr lang="en-IN" dirty="0"/>
              <a:t>        }else{</a:t>
            </a:r>
          </a:p>
          <a:p>
            <a:pPr marL="0" indent="0">
              <a:buNone/>
            </a:pPr>
            <a:r>
              <a:rPr lang="en-IN" dirty="0"/>
              <a:t>            session()-&gt;flash('</a:t>
            </a:r>
            <a:r>
              <a:rPr lang="en-IN" dirty="0" err="1"/>
              <a:t>msg</a:t>
            </a:r>
            <a:r>
              <a:rPr lang="en-IN" dirty="0"/>
              <a:t>', 'Invalid Username or Password');</a:t>
            </a:r>
          </a:p>
          <a:p>
            <a:pPr marL="0" indent="0">
              <a:buNone/>
            </a:pPr>
            <a:r>
              <a:rPr lang="en-IN" dirty="0"/>
              <a:t>            return redirect("login");</a:t>
            </a:r>
          </a:p>
          <a:p>
            <a:pPr marL="0" indent="0">
              <a:buNone/>
            </a:pPr>
            <a:r>
              <a:rPr lang="en-IN" dirty="0"/>
              <a:t>        }</a:t>
            </a:r>
          </a:p>
          <a:p>
            <a:pPr marL="0" indent="0">
              <a:buNone/>
            </a:pPr>
            <a:r>
              <a:rPr lang="en-IN" dirty="0"/>
              <a:t>    }</a:t>
            </a:r>
          </a:p>
          <a:p>
            <a:pPr marL="0" indent="0">
              <a:buNone/>
            </a:pPr>
            <a:r>
              <a:rPr lang="en-IN" dirty="0"/>
              <a:t>}</a:t>
            </a:r>
          </a:p>
          <a:p>
            <a:pPr marL="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pPr marL="0" indent="0">
              <a:buNone/>
            </a:pPr>
            <a:endParaRPr lang="en-IN" dirty="0"/>
          </a:p>
        </p:txBody>
      </p:sp>
      <p:sp>
        <p:nvSpPr>
          <p:cNvPr id="2" name="Footer Placeholder 1">
            <a:extLst>
              <a:ext uri="{FF2B5EF4-FFF2-40B4-BE49-F238E27FC236}">
                <a16:creationId xmlns:a16="http://schemas.microsoft.com/office/drawing/2014/main" id="{4DE5ACD1-031D-41E1-91DB-C583C9D4A0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BF875-5566-449F-9DEC-DE78E944921E}"/>
              </a:ext>
            </a:extLst>
          </p:cNvPr>
          <p:cNvSpPr>
            <a:spLocks noGrp="1"/>
          </p:cNvSpPr>
          <p:nvPr>
            <p:ph type="sldNum" sz="quarter" idx="12"/>
          </p:nvPr>
        </p:nvSpPr>
        <p:spPr/>
        <p:txBody>
          <a:bodyPr/>
          <a:lstStyle/>
          <a:p>
            <a:fld id="{031F06C4-B00D-45AB-8EEC-3D0E47336830}" type="slidenum">
              <a:rPr lang="en-IN" smtClean="0"/>
              <a:t>158</a:t>
            </a:fld>
            <a:endParaRPr lang="en-IN"/>
          </a:p>
        </p:txBody>
      </p:sp>
    </p:spTree>
    <p:extLst>
      <p:ext uri="{BB962C8B-B14F-4D97-AF65-F5344CB8AC3E}">
        <p14:creationId xmlns:p14="http://schemas.microsoft.com/office/powerpoint/2010/main" val="3457093698"/>
      </p:ext>
    </p:extLst>
  </p:cSld>
  <p:clrMapOvr>
    <a:overrideClrMapping bg1="lt1" tx1="dk1" bg2="lt2" tx2="dk2" accent1="accent1" accent2="accent2" accent3="accent3" accent4="accent4" accent5="accent5" accent6="accent6" hlink="hlink" folHlink="folHlink"/>
  </p:clrMapOvr>
</p:sld>
</file>

<file path=ppt/slides/slide15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54449-A058-4FEF-A292-2629C0025327}"/>
              </a:ext>
            </a:extLst>
          </p:cNvPr>
          <p:cNvSpPr>
            <a:spLocks noGrp="1"/>
          </p:cNvSpPr>
          <p:nvPr>
            <p:ph idx="1"/>
          </p:nvPr>
        </p:nvSpPr>
        <p:spPr>
          <a:xfrm>
            <a:off x="2589212" y="490330"/>
            <a:ext cx="8915400" cy="5420892"/>
          </a:xfrm>
        </p:spPr>
        <p:txBody>
          <a:bodyPr>
            <a:normAutofit/>
          </a:bodyPr>
          <a:lstStyle/>
          <a:p>
            <a:pPr marL="0" indent="0">
              <a:buNone/>
            </a:pPr>
            <a:r>
              <a:rPr lang="en-IN" dirty="0"/>
              <a:t>Route::get('/', function () {</a:t>
            </a:r>
          </a:p>
          <a:p>
            <a:pPr marL="0" indent="0">
              <a:buNone/>
            </a:pPr>
            <a:r>
              <a:rPr lang="en-IN" dirty="0"/>
              <a:t>    return view('welcome');</a:t>
            </a:r>
          </a:p>
          <a:p>
            <a:pPr marL="0" indent="0">
              <a:buNone/>
            </a:pPr>
            <a:r>
              <a:rPr lang="en-IN" dirty="0"/>
              <a:t>});</a:t>
            </a:r>
          </a:p>
          <a:p>
            <a:pPr marL="0" indent="0">
              <a:buNone/>
            </a:pPr>
            <a:br>
              <a:rPr lang="en-IN" dirty="0"/>
            </a:br>
            <a:r>
              <a:rPr lang="en-IN" dirty="0"/>
              <a:t>Route::view("/login", "login");</a:t>
            </a:r>
          </a:p>
          <a:p>
            <a:pPr marL="0" indent="0">
              <a:buNone/>
            </a:pPr>
            <a:br>
              <a:rPr lang="en-IN" dirty="0"/>
            </a:br>
            <a:r>
              <a:rPr lang="en-IN" dirty="0"/>
              <a:t>Route::post("/</a:t>
            </a:r>
            <a:r>
              <a:rPr lang="en-IN" dirty="0" err="1"/>
              <a:t>loginprocess</a:t>
            </a:r>
            <a:r>
              <a:rPr lang="en-IN" dirty="0"/>
              <a:t>", [</a:t>
            </a:r>
            <a:r>
              <a:rPr lang="en-IN" dirty="0" err="1"/>
              <a:t>logincontroller</a:t>
            </a:r>
            <a:r>
              <a:rPr lang="en-IN" dirty="0"/>
              <a:t>::class, '</a:t>
            </a:r>
            <a:r>
              <a:rPr lang="en-IN" dirty="0" err="1"/>
              <a:t>loginProcess</a:t>
            </a:r>
            <a:r>
              <a:rPr lang="en-IN" dirty="0"/>
              <a:t>']);</a:t>
            </a:r>
          </a:p>
          <a:p>
            <a:pPr marL="0" indent="0">
              <a:buNone/>
            </a:pPr>
            <a:br>
              <a:rPr lang="en-IN" dirty="0"/>
            </a:br>
            <a:r>
              <a:rPr lang="en-IN" dirty="0"/>
              <a:t>Route::group(["middleware"=&gt;["</a:t>
            </a:r>
            <a:r>
              <a:rPr lang="en-IN" dirty="0" err="1"/>
              <a:t>sessionCheck</a:t>
            </a:r>
            <a:r>
              <a:rPr lang="en-IN" dirty="0"/>
              <a:t>"]], function(){</a:t>
            </a:r>
          </a:p>
          <a:p>
            <a:pPr marL="0" indent="0">
              <a:buNone/>
            </a:pPr>
            <a:r>
              <a:rPr lang="en-IN" dirty="0"/>
              <a:t>    Route::view("/profile", "profile");</a:t>
            </a:r>
          </a:p>
          <a:p>
            <a:pPr marL="0" indent="0">
              <a:buNone/>
            </a:pPr>
            <a:r>
              <a:rPr lang="en-IN" dirty="0"/>
              <a:t>    Route::view("/home", "home");</a:t>
            </a:r>
          </a:p>
          <a:p>
            <a:pPr marL="0" indent="0">
              <a:buNone/>
            </a:pPr>
            <a:r>
              <a:rPr lang="en-IN" dirty="0"/>
              <a:t>    Route::view("/data", "data");</a:t>
            </a:r>
          </a:p>
          <a:p>
            <a:pPr marL="0" indent="0">
              <a:buNone/>
            </a:pPr>
            <a:r>
              <a:rPr lang="en-IN" dirty="0"/>
              <a:t>});</a:t>
            </a:r>
          </a:p>
          <a:p>
            <a:pPr marL="0" indent="0">
              <a:buNone/>
            </a:pPr>
            <a:endParaRPr lang="en-IN" dirty="0"/>
          </a:p>
        </p:txBody>
      </p:sp>
      <p:sp>
        <p:nvSpPr>
          <p:cNvPr id="2" name="Footer Placeholder 1">
            <a:extLst>
              <a:ext uri="{FF2B5EF4-FFF2-40B4-BE49-F238E27FC236}">
                <a16:creationId xmlns:a16="http://schemas.microsoft.com/office/drawing/2014/main" id="{3FB1729B-E387-4645-85B9-F8F2282F38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64D69A-E1D4-4093-BF80-4E209FF4CD85}"/>
              </a:ext>
            </a:extLst>
          </p:cNvPr>
          <p:cNvSpPr>
            <a:spLocks noGrp="1"/>
          </p:cNvSpPr>
          <p:nvPr>
            <p:ph type="sldNum" sz="quarter" idx="12"/>
          </p:nvPr>
        </p:nvSpPr>
        <p:spPr/>
        <p:txBody>
          <a:bodyPr/>
          <a:lstStyle/>
          <a:p>
            <a:fld id="{031F06C4-B00D-45AB-8EEC-3D0E47336830}" type="slidenum">
              <a:rPr lang="en-IN" smtClean="0"/>
              <a:t>159</a:t>
            </a:fld>
            <a:endParaRPr lang="en-IN"/>
          </a:p>
        </p:txBody>
      </p:sp>
    </p:spTree>
    <p:extLst>
      <p:ext uri="{BB962C8B-B14F-4D97-AF65-F5344CB8AC3E}">
        <p14:creationId xmlns:p14="http://schemas.microsoft.com/office/powerpoint/2010/main" val="405750726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9434B-B0EC-41DD-876B-36ED6ADEA37F}"/>
              </a:ext>
            </a:extLst>
          </p:cNvPr>
          <p:cNvSpPr>
            <a:spLocks noGrp="1"/>
          </p:cNvSpPr>
          <p:nvPr>
            <p:ph type="title"/>
          </p:nvPr>
        </p:nvSpPr>
        <p:spPr/>
        <p:txBody>
          <a:bodyPr/>
          <a:lstStyle/>
          <a:p>
            <a:r>
              <a:rPr lang="en-IN" dirty="0"/>
              <a:t>Major topics </a:t>
            </a:r>
          </a:p>
        </p:txBody>
      </p:sp>
      <p:sp>
        <p:nvSpPr>
          <p:cNvPr id="6" name="Text Placeholder 5">
            <a:extLst>
              <a:ext uri="{FF2B5EF4-FFF2-40B4-BE49-F238E27FC236}">
                <a16:creationId xmlns:a16="http://schemas.microsoft.com/office/drawing/2014/main" id="{8257DBC8-9A60-4A9C-8261-ACBA16D4EFE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E8110CA-2878-48C8-9DA2-241DADAAE6E0}"/>
              </a:ext>
            </a:extLst>
          </p:cNvPr>
          <p:cNvSpPr>
            <a:spLocks noGrp="1"/>
          </p:cNvSpPr>
          <p:nvPr>
            <p:ph type="sldNum" sz="quarter" idx="12"/>
          </p:nvPr>
        </p:nvSpPr>
        <p:spPr/>
        <p:txBody>
          <a:bodyPr/>
          <a:lstStyle/>
          <a:p>
            <a:fld id="{031F06C4-B00D-45AB-8EEC-3D0E47336830}" type="slidenum">
              <a:rPr lang="en-IN" smtClean="0"/>
              <a:t>16</a:t>
            </a:fld>
            <a:endParaRPr lang="en-IN"/>
          </a:p>
        </p:txBody>
      </p:sp>
      <p:sp>
        <p:nvSpPr>
          <p:cNvPr id="2" name="Footer Placeholder 1">
            <a:extLst>
              <a:ext uri="{FF2B5EF4-FFF2-40B4-BE49-F238E27FC236}">
                <a16:creationId xmlns:a16="http://schemas.microsoft.com/office/drawing/2014/main" id="{11C91D2F-9C8B-4991-BDC8-20442E70DC2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8750938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7AF4-DB2E-412D-BDA4-4505298073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E8A614-DC20-4356-835D-253C634D52DC}"/>
              </a:ext>
            </a:extLst>
          </p:cNvPr>
          <p:cNvSpPr>
            <a:spLocks noGrp="1"/>
          </p:cNvSpPr>
          <p:nvPr>
            <p:ph idx="1"/>
          </p:nvPr>
        </p:nvSpPr>
        <p:spPr/>
        <p:txBody>
          <a:bodyPr/>
          <a:lstStyle/>
          <a:p>
            <a:pPr marL="0" indent="0">
              <a:buNone/>
            </a:pPr>
            <a:r>
              <a:rPr lang="en-IN" dirty="0"/>
              <a:t>Route::get("/logout", function(){</a:t>
            </a:r>
          </a:p>
          <a:p>
            <a:pPr marL="0" indent="0">
              <a:buNone/>
            </a:pPr>
            <a:r>
              <a:rPr lang="en-IN" dirty="0"/>
              <a:t>    if(session()-&gt;has('username')){</a:t>
            </a:r>
          </a:p>
          <a:p>
            <a:pPr marL="0" indent="0">
              <a:buNone/>
            </a:pPr>
            <a:r>
              <a:rPr lang="en-IN" dirty="0"/>
              <a:t>        session()-&gt;pull('username');</a:t>
            </a:r>
          </a:p>
          <a:p>
            <a:pPr marL="0" indent="0">
              <a:buNone/>
            </a:pPr>
            <a:r>
              <a:rPr lang="en-IN" dirty="0"/>
              <a:t>    }</a:t>
            </a:r>
          </a:p>
          <a:p>
            <a:pPr marL="0" indent="0">
              <a:buNone/>
            </a:pPr>
            <a:r>
              <a:rPr lang="en-IN" dirty="0"/>
              <a:t>    session()-&gt;flash('</a:t>
            </a:r>
            <a:r>
              <a:rPr lang="en-IN" dirty="0" err="1"/>
              <a:t>msg</a:t>
            </a:r>
            <a:r>
              <a:rPr lang="en-IN" dirty="0"/>
              <a:t>', 'Logout Successfully');</a:t>
            </a:r>
          </a:p>
          <a:p>
            <a:pPr marL="0" indent="0">
              <a:buNone/>
            </a:pPr>
            <a:r>
              <a:rPr lang="en-IN" dirty="0"/>
              <a:t>    return redirect("/login");</a:t>
            </a:r>
          </a:p>
          <a:p>
            <a:pPr marL="0" indent="0">
              <a:buNone/>
            </a:pPr>
            <a:r>
              <a:rPr lang="en-IN" dirty="0"/>
              <a:t>});</a:t>
            </a:r>
          </a:p>
          <a:p>
            <a:pPr marL="0" indent="0">
              <a:buNone/>
            </a:pPr>
            <a:endParaRPr lang="en-IN" dirty="0"/>
          </a:p>
        </p:txBody>
      </p:sp>
      <p:sp>
        <p:nvSpPr>
          <p:cNvPr id="5" name="Footer Placeholder 4">
            <a:extLst>
              <a:ext uri="{FF2B5EF4-FFF2-40B4-BE49-F238E27FC236}">
                <a16:creationId xmlns:a16="http://schemas.microsoft.com/office/drawing/2014/main" id="{56CFEC08-9282-4C31-8E85-6B73D4DCF4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A42C50-1837-4318-8590-7F10967BACF2}"/>
              </a:ext>
            </a:extLst>
          </p:cNvPr>
          <p:cNvSpPr>
            <a:spLocks noGrp="1"/>
          </p:cNvSpPr>
          <p:nvPr>
            <p:ph type="sldNum" sz="quarter" idx="12"/>
          </p:nvPr>
        </p:nvSpPr>
        <p:spPr/>
        <p:txBody>
          <a:bodyPr/>
          <a:lstStyle/>
          <a:p>
            <a:fld id="{031F06C4-B00D-45AB-8EEC-3D0E47336830}" type="slidenum">
              <a:rPr lang="en-IN" smtClean="0"/>
              <a:t>160</a:t>
            </a:fld>
            <a:endParaRPr lang="en-IN"/>
          </a:p>
        </p:txBody>
      </p:sp>
    </p:spTree>
    <p:extLst>
      <p:ext uri="{BB962C8B-B14F-4D97-AF65-F5344CB8AC3E}">
        <p14:creationId xmlns:p14="http://schemas.microsoft.com/office/powerpoint/2010/main" val="1391791278"/>
      </p:ext>
    </p:extLst>
  </p:cSld>
  <p:clrMapOvr>
    <a:overrideClrMapping bg1="lt1" tx1="dk1" bg2="lt2" tx2="dk2" accent1="accent1" accent2="accent2" accent3="accent3" accent4="accent4" accent5="accent5" accent6="accent6" hlink="hlink" folHlink="folHlink"/>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6F7032-28FB-422D-B97B-F4FABBC2476E}"/>
              </a:ext>
            </a:extLst>
          </p:cNvPr>
          <p:cNvSpPr>
            <a:spLocks noGrp="1"/>
          </p:cNvSpPr>
          <p:nvPr>
            <p:ph type="title"/>
          </p:nvPr>
        </p:nvSpPr>
        <p:spPr/>
        <p:txBody>
          <a:bodyPr/>
          <a:lstStyle/>
          <a:p>
            <a:r>
              <a:rPr lang="en-IN" dirty="0"/>
              <a:t>File Upload</a:t>
            </a:r>
          </a:p>
        </p:txBody>
      </p:sp>
      <p:sp>
        <p:nvSpPr>
          <p:cNvPr id="6" name="Text Placeholder 5">
            <a:extLst>
              <a:ext uri="{FF2B5EF4-FFF2-40B4-BE49-F238E27FC236}">
                <a16:creationId xmlns:a16="http://schemas.microsoft.com/office/drawing/2014/main" id="{29A98ACE-9AF8-4578-BB5F-5F9111A3C52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C377602-C630-477B-82C5-C83C0BEADC82}"/>
              </a:ext>
            </a:extLst>
          </p:cNvPr>
          <p:cNvSpPr>
            <a:spLocks noGrp="1"/>
          </p:cNvSpPr>
          <p:nvPr>
            <p:ph type="sldNum" sz="quarter" idx="12"/>
          </p:nvPr>
        </p:nvSpPr>
        <p:spPr/>
        <p:txBody>
          <a:bodyPr/>
          <a:lstStyle/>
          <a:p>
            <a:fld id="{031F06C4-B00D-45AB-8EEC-3D0E47336830}" type="slidenum">
              <a:rPr lang="en-IN" smtClean="0"/>
              <a:t>161</a:t>
            </a:fld>
            <a:endParaRPr lang="en-IN"/>
          </a:p>
        </p:txBody>
      </p:sp>
      <p:sp>
        <p:nvSpPr>
          <p:cNvPr id="2" name="Footer Placeholder 1">
            <a:extLst>
              <a:ext uri="{FF2B5EF4-FFF2-40B4-BE49-F238E27FC236}">
                <a16:creationId xmlns:a16="http://schemas.microsoft.com/office/drawing/2014/main" id="{392E7559-62E3-4A21-8C50-0C6C77E77B6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5918913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D91F-CAC6-4A1C-A649-55B995B979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B49EA2-E29D-45C0-9FAC-7D486F3A4C33}"/>
              </a:ext>
            </a:extLst>
          </p:cNvPr>
          <p:cNvSpPr>
            <a:spLocks noGrp="1"/>
          </p:cNvSpPr>
          <p:nvPr>
            <p:ph idx="1"/>
          </p:nvPr>
        </p:nvSpPr>
        <p:spPr/>
        <p:txBody>
          <a:bodyPr/>
          <a:lstStyle/>
          <a:p>
            <a:r>
              <a:rPr lang="en-IN" dirty="0"/>
              <a:t>File upload is very common task for all the web developers.</a:t>
            </a:r>
          </a:p>
          <a:p>
            <a:endParaRPr lang="en-IN" dirty="0"/>
          </a:p>
          <a:p>
            <a:r>
              <a:rPr lang="en-IN" dirty="0"/>
              <a:t>Create view with form for select file to upload.</a:t>
            </a:r>
          </a:p>
          <a:p>
            <a:endParaRPr lang="en-IN" dirty="0"/>
          </a:p>
          <a:p>
            <a:r>
              <a:rPr lang="en-IN" dirty="0"/>
              <a:t>Create controller for uploading process.</a:t>
            </a:r>
          </a:p>
        </p:txBody>
      </p:sp>
      <p:sp>
        <p:nvSpPr>
          <p:cNvPr id="4" name="Slide Number Placeholder 3">
            <a:extLst>
              <a:ext uri="{FF2B5EF4-FFF2-40B4-BE49-F238E27FC236}">
                <a16:creationId xmlns:a16="http://schemas.microsoft.com/office/drawing/2014/main" id="{FCCC99F3-0F64-492A-B176-D99EDC59F89E}"/>
              </a:ext>
            </a:extLst>
          </p:cNvPr>
          <p:cNvSpPr>
            <a:spLocks noGrp="1"/>
          </p:cNvSpPr>
          <p:nvPr>
            <p:ph type="sldNum" sz="quarter" idx="12"/>
          </p:nvPr>
        </p:nvSpPr>
        <p:spPr/>
        <p:txBody>
          <a:bodyPr/>
          <a:lstStyle/>
          <a:p>
            <a:fld id="{031F06C4-B00D-45AB-8EEC-3D0E47336830}" type="slidenum">
              <a:rPr lang="en-IN" smtClean="0"/>
              <a:t>162</a:t>
            </a:fld>
            <a:endParaRPr lang="en-IN"/>
          </a:p>
        </p:txBody>
      </p:sp>
      <p:sp>
        <p:nvSpPr>
          <p:cNvPr id="5" name="Footer Placeholder 4">
            <a:extLst>
              <a:ext uri="{FF2B5EF4-FFF2-40B4-BE49-F238E27FC236}">
                <a16:creationId xmlns:a16="http://schemas.microsoft.com/office/drawing/2014/main" id="{A9A17CA0-A91C-4874-BEAA-24C09D57AA1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999078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34F14-6AA8-4DC1-8024-7A4AFF8FDF71}"/>
              </a:ext>
            </a:extLst>
          </p:cNvPr>
          <p:cNvSpPr>
            <a:spLocks noGrp="1"/>
          </p:cNvSpPr>
          <p:nvPr>
            <p:ph idx="1"/>
          </p:nvPr>
        </p:nvSpPr>
        <p:spPr>
          <a:xfrm>
            <a:off x="2589212" y="530087"/>
            <a:ext cx="8915400" cy="5381135"/>
          </a:xfrm>
        </p:spPr>
        <p:txBody>
          <a:bodyPr/>
          <a:lstStyle/>
          <a:p>
            <a:pPr marL="0" indent="0">
              <a:buNone/>
            </a:pPr>
            <a:r>
              <a:rPr lang="en-IN" dirty="0"/>
              <a:t>function </a:t>
            </a:r>
            <a:r>
              <a:rPr lang="en-IN" dirty="0" err="1"/>
              <a:t>uploadProcess</a:t>
            </a:r>
            <a:r>
              <a:rPr lang="en-IN" dirty="0"/>
              <a:t>(Request $request){</a:t>
            </a:r>
          </a:p>
          <a:p>
            <a:pPr marL="0" indent="0">
              <a:buNone/>
            </a:pPr>
            <a:r>
              <a:rPr lang="en-IN" dirty="0"/>
              <a:t>	return $request-&gt;file(‘file controller name’)-&gt;store(“Folder Name”);</a:t>
            </a:r>
          </a:p>
          <a:p>
            <a:pPr marL="0" indent="0">
              <a:buNone/>
            </a:pPr>
            <a:r>
              <a:rPr lang="en-IN" dirty="0"/>
              <a:t>}</a:t>
            </a:r>
          </a:p>
          <a:p>
            <a:pPr marL="0" indent="0">
              <a:buNone/>
            </a:pPr>
            <a:endParaRPr lang="en-IN" dirty="0"/>
          </a:p>
          <a:p>
            <a:pPr marL="0" indent="0">
              <a:buNone/>
            </a:pPr>
            <a:r>
              <a:rPr lang="en-IN" dirty="0"/>
              <a:t>Uploaded files are found in </a:t>
            </a:r>
          </a:p>
          <a:p>
            <a:pPr marL="0" indent="0">
              <a:buNone/>
            </a:pPr>
            <a:r>
              <a:rPr lang="en-IN" dirty="0"/>
              <a:t>Project -&gt; storage -&gt; app -&gt; </a:t>
            </a:r>
          </a:p>
          <a:p>
            <a:pPr>
              <a:buFont typeface="Arial" panose="020B0604020202020204" pitchFamily="34" charset="0"/>
              <a:buChar char="•"/>
            </a:pPr>
            <a:endParaRPr lang="en-IN" dirty="0"/>
          </a:p>
          <a:p>
            <a:pPr>
              <a:buFont typeface="Arial" panose="020B0604020202020204" pitchFamily="34" charset="0"/>
              <a:buChar char="•"/>
            </a:pPr>
            <a:endParaRPr lang="en-IN" dirty="0"/>
          </a:p>
          <a:p>
            <a:pPr marL="0" indent="0">
              <a:buNone/>
            </a:pPr>
            <a:r>
              <a:rPr lang="en-IN" dirty="0"/>
              <a:t>* </a:t>
            </a:r>
            <a:r>
              <a:rPr lang="en-IN" dirty="0" err="1"/>
              <a:t>storeAs</a:t>
            </a:r>
            <a:r>
              <a:rPr lang="en-IN" dirty="0"/>
              <a:t> function is used to store file with specific name.</a:t>
            </a:r>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D9C50AA9-3644-48DF-9233-5E6E9D514608}"/>
              </a:ext>
            </a:extLst>
          </p:cNvPr>
          <p:cNvSpPr>
            <a:spLocks noGrp="1"/>
          </p:cNvSpPr>
          <p:nvPr>
            <p:ph type="sldNum" sz="quarter" idx="12"/>
          </p:nvPr>
        </p:nvSpPr>
        <p:spPr/>
        <p:txBody>
          <a:bodyPr/>
          <a:lstStyle/>
          <a:p>
            <a:fld id="{031F06C4-B00D-45AB-8EEC-3D0E47336830}" type="slidenum">
              <a:rPr lang="en-IN" smtClean="0"/>
              <a:t>163</a:t>
            </a:fld>
            <a:endParaRPr lang="en-IN"/>
          </a:p>
        </p:txBody>
      </p:sp>
      <p:sp>
        <p:nvSpPr>
          <p:cNvPr id="2" name="Footer Placeholder 1">
            <a:extLst>
              <a:ext uri="{FF2B5EF4-FFF2-40B4-BE49-F238E27FC236}">
                <a16:creationId xmlns:a16="http://schemas.microsoft.com/office/drawing/2014/main" id="{064C940A-C56E-4CEE-ACF6-CAF7D4D0888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975696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36CF22-A450-4B79-80D1-B54B940E44B2}"/>
              </a:ext>
            </a:extLst>
          </p:cNvPr>
          <p:cNvSpPr>
            <a:spLocks noGrp="1"/>
          </p:cNvSpPr>
          <p:nvPr>
            <p:ph type="title"/>
          </p:nvPr>
        </p:nvSpPr>
        <p:spPr/>
        <p:txBody>
          <a:bodyPr/>
          <a:lstStyle/>
          <a:p>
            <a:r>
              <a:rPr lang="en-IN" dirty="0"/>
              <a:t>Localization </a:t>
            </a:r>
          </a:p>
        </p:txBody>
      </p:sp>
      <p:sp>
        <p:nvSpPr>
          <p:cNvPr id="6" name="Text Placeholder 5">
            <a:extLst>
              <a:ext uri="{FF2B5EF4-FFF2-40B4-BE49-F238E27FC236}">
                <a16:creationId xmlns:a16="http://schemas.microsoft.com/office/drawing/2014/main" id="{9C504377-65F0-41DC-9992-CF155479F41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8A8C9BE-6D7B-4163-98A0-7479AC1308F5}"/>
              </a:ext>
            </a:extLst>
          </p:cNvPr>
          <p:cNvSpPr>
            <a:spLocks noGrp="1"/>
          </p:cNvSpPr>
          <p:nvPr>
            <p:ph type="sldNum" sz="quarter" idx="12"/>
          </p:nvPr>
        </p:nvSpPr>
        <p:spPr/>
        <p:txBody>
          <a:bodyPr/>
          <a:lstStyle/>
          <a:p>
            <a:fld id="{031F06C4-B00D-45AB-8EEC-3D0E47336830}" type="slidenum">
              <a:rPr lang="en-IN" smtClean="0"/>
              <a:t>164</a:t>
            </a:fld>
            <a:endParaRPr lang="en-IN"/>
          </a:p>
        </p:txBody>
      </p:sp>
      <p:sp>
        <p:nvSpPr>
          <p:cNvPr id="2" name="Footer Placeholder 1">
            <a:extLst>
              <a:ext uri="{FF2B5EF4-FFF2-40B4-BE49-F238E27FC236}">
                <a16:creationId xmlns:a16="http://schemas.microsoft.com/office/drawing/2014/main" id="{9BA112D2-FA3D-4FF7-89B5-D5BD98B438F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106755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2157-901E-41E8-8647-D3C58F9A9C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39665A-4626-4F9D-B17D-755CAB50D191}"/>
              </a:ext>
            </a:extLst>
          </p:cNvPr>
          <p:cNvSpPr>
            <a:spLocks noGrp="1"/>
          </p:cNvSpPr>
          <p:nvPr>
            <p:ph idx="1"/>
          </p:nvPr>
        </p:nvSpPr>
        <p:spPr/>
        <p:txBody>
          <a:bodyPr/>
          <a:lstStyle/>
          <a:p>
            <a:r>
              <a:rPr lang="en-IN" dirty="0"/>
              <a:t>Localization is make our website for more than one human languages.</a:t>
            </a:r>
          </a:p>
          <a:p>
            <a:endParaRPr lang="en-IN" dirty="0"/>
          </a:p>
          <a:p>
            <a:r>
              <a:rPr lang="en-IN" dirty="0"/>
              <a:t>Create some blade file </a:t>
            </a:r>
          </a:p>
          <a:p>
            <a:r>
              <a:rPr lang="en-IN" dirty="0"/>
              <a:t>Add routes for all</a:t>
            </a:r>
          </a:p>
          <a:p>
            <a:endParaRPr lang="en-IN" dirty="0"/>
          </a:p>
        </p:txBody>
      </p:sp>
      <p:sp>
        <p:nvSpPr>
          <p:cNvPr id="4" name="Slide Number Placeholder 3">
            <a:extLst>
              <a:ext uri="{FF2B5EF4-FFF2-40B4-BE49-F238E27FC236}">
                <a16:creationId xmlns:a16="http://schemas.microsoft.com/office/drawing/2014/main" id="{73A09052-1E44-4273-9C41-11080AFF9EF1}"/>
              </a:ext>
            </a:extLst>
          </p:cNvPr>
          <p:cNvSpPr>
            <a:spLocks noGrp="1"/>
          </p:cNvSpPr>
          <p:nvPr>
            <p:ph type="sldNum" sz="quarter" idx="12"/>
          </p:nvPr>
        </p:nvSpPr>
        <p:spPr/>
        <p:txBody>
          <a:bodyPr/>
          <a:lstStyle/>
          <a:p>
            <a:fld id="{031F06C4-B00D-45AB-8EEC-3D0E47336830}" type="slidenum">
              <a:rPr lang="en-IN" smtClean="0"/>
              <a:t>165</a:t>
            </a:fld>
            <a:endParaRPr lang="en-IN"/>
          </a:p>
        </p:txBody>
      </p:sp>
      <p:sp>
        <p:nvSpPr>
          <p:cNvPr id="5" name="Footer Placeholder 4">
            <a:extLst>
              <a:ext uri="{FF2B5EF4-FFF2-40B4-BE49-F238E27FC236}">
                <a16:creationId xmlns:a16="http://schemas.microsoft.com/office/drawing/2014/main" id="{8C6ABC7E-B610-4AFA-BDE4-70828514338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124508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C05C-4ACC-4BC1-8688-C71C70437F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35275C-3CD7-4151-9558-4A40236004FD}"/>
              </a:ext>
            </a:extLst>
          </p:cNvPr>
          <p:cNvSpPr>
            <a:spLocks noGrp="1"/>
          </p:cNvSpPr>
          <p:nvPr>
            <p:ph idx="1"/>
          </p:nvPr>
        </p:nvSpPr>
        <p:spPr/>
        <p:txBody>
          <a:bodyPr/>
          <a:lstStyle/>
          <a:p>
            <a:r>
              <a:rPr lang="en-IN" dirty="0"/>
              <a:t>Go to resources -&gt; lang folder</a:t>
            </a:r>
          </a:p>
          <a:p>
            <a:r>
              <a:rPr lang="en-IN" dirty="0"/>
              <a:t>Create php file in desired language folder</a:t>
            </a:r>
          </a:p>
          <a:p>
            <a:r>
              <a:rPr lang="en-IN" dirty="0"/>
              <a:t>Make folders for other languages and put same file in all fodders.</a:t>
            </a:r>
          </a:p>
        </p:txBody>
      </p:sp>
      <p:sp>
        <p:nvSpPr>
          <p:cNvPr id="4" name="Slide Number Placeholder 3">
            <a:extLst>
              <a:ext uri="{FF2B5EF4-FFF2-40B4-BE49-F238E27FC236}">
                <a16:creationId xmlns:a16="http://schemas.microsoft.com/office/drawing/2014/main" id="{DAEFB0D7-933F-406F-84FA-EB9CD539675F}"/>
              </a:ext>
            </a:extLst>
          </p:cNvPr>
          <p:cNvSpPr>
            <a:spLocks noGrp="1"/>
          </p:cNvSpPr>
          <p:nvPr>
            <p:ph type="sldNum" sz="quarter" idx="12"/>
          </p:nvPr>
        </p:nvSpPr>
        <p:spPr/>
        <p:txBody>
          <a:bodyPr/>
          <a:lstStyle/>
          <a:p>
            <a:fld id="{031F06C4-B00D-45AB-8EEC-3D0E47336830}" type="slidenum">
              <a:rPr lang="en-IN" smtClean="0"/>
              <a:t>166</a:t>
            </a:fld>
            <a:endParaRPr lang="en-IN"/>
          </a:p>
        </p:txBody>
      </p:sp>
      <p:sp>
        <p:nvSpPr>
          <p:cNvPr id="5" name="Footer Placeholder 4">
            <a:extLst>
              <a:ext uri="{FF2B5EF4-FFF2-40B4-BE49-F238E27FC236}">
                <a16:creationId xmlns:a16="http://schemas.microsoft.com/office/drawing/2014/main" id="{854973D3-E3B0-4E00-AA9D-1C101E5E69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405315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740F-8CFE-4D4A-AEB5-A45C72C822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106AD2-854A-4FFD-9250-E7C79C24F311}"/>
              </a:ext>
            </a:extLst>
          </p:cNvPr>
          <p:cNvSpPr>
            <a:spLocks noGrp="1"/>
          </p:cNvSpPr>
          <p:nvPr>
            <p:ph idx="1"/>
          </p:nvPr>
        </p:nvSpPr>
        <p:spPr/>
        <p:txBody>
          <a:bodyPr/>
          <a:lstStyle/>
          <a:p>
            <a:r>
              <a:rPr lang="en-IN" dirty="0"/>
              <a:t>Put every language file code like following.</a:t>
            </a:r>
          </a:p>
          <a:p>
            <a:endParaRPr lang="en-IN" dirty="0"/>
          </a:p>
          <a:p>
            <a:pPr marL="0" indent="0">
              <a:buNone/>
            </a:pPr>
            <a:r>
              <a:rPr lang="en-IN" dirty="0"/>
              <a:t>&lt;?php</a:t>
            </a:r>
          </a:p>
          <a:p>
            <a:pPr marL="0" indent="0">
              <a:buNone/>
            </a:pPr>
            <a:r>
              <a:rPr lang="en-IN" dirty="0"/>
              <a:t>	return [</a:t>
            </a:r>
          </a:p>
          <a:p>
            <a:pPr marL="0" indent="0">
              <a:buNone/>
            </a:pPr>
            <a:r>
              <a:rPr lang="en-IN" dirty="0"/>
              <a:t>		“Key1”=&gt; Data,</a:t>
            </a:r>
          </a:p>
          <a:p>
            <a:pPr marL="0" indent="0">
              <a:buNone/>
            </a:pPr>
            <a:r>
              <a:rPr lang="en-IN" dirty="0"/>
              <a:t>		“Key2”=&gt; Data 	</a:t>
            </a:r>
          </a:p>
          <a:p>
            <a:pPr marL="0" indent="0">
              <a:buNone/>
            </a:pPr>
            <a:r>
              <a:rPr lang="en-IN" dirty="0"/>
              <a:t>	]</a:t>
            </a:r>
          </a:p>
          <a:p>
            <a:pPr marL="0" indent="0">
              <a:buNone/>
            </a:pPr>
            <a:r>
              <a:rPr lang="en-IN" dirty="0"/>
              <a:t>?&gt;</a:t>
            </a:r>
          </a:p>
        </p:txBody>
      </p:sp>
      <p:sp>
        <p:nvSpPr>
          <p:cNvPr id="4" name="Slide Number Placeholder 3">
            <a:extLst>
              <a:ext uri="{FF2B5EF4-FFF2-40B4-BE49-F238E27FC236}">
                <a16:creationId xmlns:a16="http://schemas.microsoft.com/office/drawing/2014/main" id="{EC00B62D-7582-4C3E-B862-DD0909B8D78C}"/>
              </a:ext>
            </a:extLst>
          </p:cNvPr>
          <p:cNvSpPr>
            <a:spLocks noGrp="1"/>
          </p:cNvSpPr>
          <p:nvPr>
            <p:ph type="sldNum" sz="quarter" idx="12"/>
          </p:nvPr>
        </p:nvSpPr>
        <p:spPr/>
        <p:txBody>
          <a:bodyPr/>
          <a:lstStyle/>
          <a:p>
            <a:fld id="{031F06C4-B00D-45AB-8EEC-3D0E47336830}" type="slidenum">
              <a:rPr lang="en-IN" smtClean="0"/>
              <a:t>167</a:t>
            </a:fld>
            <a:endParaRPr lang="en-IN"/>
          </a:p>
        </p:txBody>
      </p:sp>
      <p:sp>
        <p:nvSpPr>
          <p:cNvPr id="5" name="Footer Placeholder 4">
            <a:extLst>
              <a:ext uri="{FF2B5EF4-FFF2-40B4-BE49-F238E27FC236}">
                <a16:creationId xmlns:a16="http://schemas.microsoft.com/office/drawing/2014/main" id="{BECE74D6-6106-4221-94C4-BB1A0633DA4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233466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3452-479E-479E-A7FB-F5ED780A80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BC33E0-9E1A-4F61-8038-F32B1017EBDC}"/>
              </a:ext>
            </a:extLst>
          </p:cNvPr>
          <p:cNvSpPr>
            <a:spLocks noGrp="1"/>
          </p:cNvSpPr>
          <p:nvPr>
            <p:ph idx="1"/>
          </p:nvPr>
        </p:nvSpPr>
        <p:spPr/>
        <p:txBody>
          <a:bodyPr/>
          <a:lstStyle/>
          <a:p>
            <a:r>
              <a:rPr lang="en-IN" dirty="0"/>
              <a:t>To get languages in blade file</a:t>
            </a:r>
          </a:p>
          <a:p>
            <a:endParaRPr lang="en-IN" dirty="0"/>
          </a:p>
          <a:p>
            <a:r>
              <a:rPr lang="en-IN" dirty="0"/>
              <a:t>{{ __(‘page </a:t>
            </a:r>
            <a:r>
              <a:rPr lang="en-IN" dirty="0" err="1"/>
              <a:t>Name.array</a:t>
            </a:r>
            <a:r>
              <a:rPr lang="en-IN" dirty="0"/>
              <a:t> Index’)}}</a:t>
            </a:r>
          </a:p>
          <a:p>
            <a:endParaRPr lang="en-IN" dirty="0"/>
          </a:p>
          <a:p>
            <a:r>
              <a:rPr lang="en-IN" dirty="0"/>
              <a:t>* you can set default language from </a:t>
            </a:r>
            <a:r>
              <a:rPr lang="en-IN" dirty="0" err="1"/>
              <a:t>config.php</a:t>
            </a:r>
            <a:r>
              <a:rPr lang="en-IN" dirty="0"/>
              <a:t> set locale = default language</a:t>
            </a:r>
          </a:p>
        </p:txBody>
      </p:sp>
      <p:sp>
        <p:nvSpPr>
          <p:cNvPr id="4" name="Slide Number Placeholder 3">
            <a:extLst>
              <a:ext uri="{FF2B5EF4-FFF2-40B4-BE49-F238E27FC236}">
                <a16:creationId xmlns:a16="http://schemas.microsoft.com/office/drawing/2014/main" id="{0D26235C-3952-42A3-A993-51FAA3F6AA93}"/>
              </a:ext>
            </a:extLst>
          </p:cNvPr>
          <p:cNvSpPr>
            <a:spLocks noGrp="1"/>
          </p:cNvSpPr>
          <p:nvPr>
            <p:ph type="sldNum" sz="quarter" idx="12"/>
          </p:nvPr>
        </p:nvSpPr>
        <p:spPr/>
        <p:txBody>
          <a:bodyPr/>
          <a:lstStyle/>
          <a:p>
            <a:fld id="{031F06C4-B00D-45AB-8EEC-3D0E47336830}" type="slidenum">
              <a:rPr lang="en-IN" smtClean="0"/>
              <a:t>168</a:t>
            </a:fld>
            <a:endParaRPr lang="en-IN"/>
          </a:p>
        </p:txBody>
      </p:sp>
      <p:sp>
        <p:nvSpPr>
          <p:cNvPr id="5" name="Footer Placeholder 4">
            <a:extLst>
              <a:ext uri="{FF2B5EF4-FFF2-40B4-BE49-F238E27FC236}">
                <a16:creationId xmlns:a16="http://schemas.microsoft.com/office/drawing/2014/main" id="{165E7BCB-5AC3-4583-9C1D-E10472DACE4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935042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9AE0-F25D-408C-93B9-86AFE996AA24}"/>
              </a:ext>
            </a:extLst>
          </p:cNvPr>
          <p:cNvSpPr>
            <a:spLocks noGrp="1"/>
          </p:cNvSpPr>
          <p:nvPr>
            <p:ph type="title"/>
          </p:nvPr>
        </p:nvSpPr>
        <p:spPr/>
        <p:txBody>
          <a:bodyPr/>
          <a:lstStyle/>
          <a:p>
            <a:r>
              <a:rPr lang="en-IN" dirty="0" err="1"/>
              <a:t>Web.php</a:t>
            </a:r>
            <a:endParaRPr lang="en-IN" dirty="0"/>
          </a:p>
        </p:txBody>
      </p:sp>
      <p:sp>
        <p:nvSpPr>
          <p:cNvPr id="3" name="Content Placeholder 2">
            <a:extLst>
              <a:ext uri="{FF2B5EF4-FFF2-40B4-BE49-F238E27FC236}">
                <a16:creationId xmlns:a16="http://schemas.microsoft.com/office/drawing/2014/main" id="{F567A0A0-1D01-4A18-8BB9-F28A0AE663E5}"/>
              </a:ext>
            </a:extLst>
          </p:cNvPr>
          <p:cNvSpPr>
            <a:spLocks noGrp="1"/>
          </p:cNvSpPr>
          <p:nvPr>
            <p:ph idx="1"/>
          </p:nvPr>
        </p:nvSpPr>
        <p:spPr/>
        <p:txBody>
          <a:bodyPr/>
          <a:lstStyle/>
          <a:p>
            <a:pPr marL="0" indent="0">
              <a:buNone/>
            </a:pPr>
            <a:r>
              <a:rPr lang="en-IN" dirty="0"/>
              <a:t>Route::get(‘URL/{lang}’, function($lang){</a:t>
            </a:r>
          </a:p>
          <a:p>
            <a:pPr marL="0" indent="0">
              <a:buNone/>
            </a:pPr>
            <a:r>
              <a:rPr lang="en-IN" dirty="0"/>
              <a:t>	App::</a:t>
            </a:r>
            <a:r>
              <a:rPr lang="en-IN" dirty="0" err="1"/>
              <a:t>setLocale</a:t>
            </a:r>
            <a:r>
              <a:rPr lang="en-IN" dirty="0"/>
              <a:t>($lang);</a:t>
            </a:r>
          </a:p>
          <a:p>
            <a:pPr marL="0" indent="0">
              <a:buNone/>
            </a:pPr>
            <a:r>
              <a:rPr lang="en-IN" dirty="0"/>
              <a:t>	return view(‘page name’);</a:t>
            </a:r>
          </a:p>
          <a:p>
            <a:pPr marL="0" indent="0">
              <a:buNone/>
            </a:pPr>
            <a:r>
              <a:rPr lang="en-IN" dirty="0"/>
              <a:t>})</a:t>
            </a:r>
          </a:p>
        </p:txBody>
      </p:sp>
      <p:sp>
        <p:nvSpPr>
          <p:cNvPr id="4" name="Slide Number Placeholder 3">
            <a:extLst>
              <a:ext uri="{FF2B5EF4-FFF2-40B4-BE49-F238E27FC236}">
                <a16:creationId xmlns:a16="http://schemas.microsoft.com/office/drawing/2014/main" id="{3B0D1B7C-9C04-4DA1-9E6B-5A93BE57AA15}"/>
              </a:ext>
            </a:extLst>
          </p:cNvPr>
          <p:cNvSpPr>
            <a:spLocks noGrp="1"/>
          </p:cNvSpPr>
          <p:nvPr>
            <p:ph type="sldNum" sz="quarter" idx="12"/>
          </p:nvPr>
        </p:nvSpPr>
        <p:spPr/>
        <p:txBody>
          <a:bodyPr/>
          <a:lstStyle/>
          <a:p>
            <a:fld id="{031F06C4-B00D-45AB-8EEC-3D0E47336830}" type="slidenum">
              <a:rPr lang="en-IN" smtClean="0"/>
              <a:t>169</a:t>
            </a:fld>
            <a:endParaRPr lang="en-IN"/>
          </a:p>
        </p:txBody>
      </p:sp>
      <p:sp>
        <p:nvSpPr>
          <p:cNvPr id="5" name="Footer Placeholder 4">
            <a:extLst>
              <a:ext uri="{FF2B5EF4-FFF2-40B4-BE49-F238E27FC236}">
                <a16:creationId xmlns:a16="http://schemas.microsoft.com/office/drawing/2014/main" id="{D6A4B8D4-5BD5-4BD1-A9C2-9145D397BDC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1508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3FC7-3C43-41F0-A4D4-E4010671793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1B3F1F9-1E3D-4000-81CB-611A067F4033}"/>
              </a:ext>
            </a:extLst>
          </p:cNvPr>
          <p:cNvSpPr>
            <a:spLocks noGrp="1"/>
          </p:cNvSpPr>
          <p:nvPr>
            <p:ph idx="1"/>
          </p:nvPr>
        </p:nvSpPr>
        <p:spPr/>
        <p:txBody>
          <a:bodyPr/>
          <a:lstStyle/>
          <a:p>
            <a:r>
              <a:rPr lang="en-IN" dirty="0"/>
              <a:t>Installation</a:t>
            </a:r>
          </a:p>
          <a:p>
            <a:r>
              <a:rPr lang="en-IN" dirty="0"/>
              <a:t>MVC</a:t>
            </a:r>
          </a:p>
          <a:p>
            <a:r>
              <a:rPr lang="en-IN" dirty="0"/>
              <a:t>Basics</a:t>
            </a:r>
          </a:p>
          <a:p>
            <a:r>
              <a:rPr lang="en-IN" dirty="0"/>
              <a:t>Controller</a:t>
            </a:r>
          </a:p>
          <a:p>
            <a:r>
              <a:rPr lang="en-IN" dirty="0"/>
              <a:t>Routing</a:t>
            </a:r>
          </a:p>
          <a:p>
            <a:r>
              <a:rPr lang="en-IN" dirty="0"/>
              <a:t>Modal</a:t>
            </a:r>
          </a:p>
          <a:p>
            <a:r>
              <a:rPr lang="en-IN" dirty="0"/>
              <a:t>View</a:t>
            </a:r>
          </a:p>
          <a:p>
            <a:r>
              <a:rPr lang="en-IN" dirty="0"/>
              <a:t>Database</a:t>
            </a:r>
          </a:p>
          <a:p>
            <a:r>
              <a:rPr lang="en-IN" dirty="0"/>
              <a:t>API</a:t>
            </a:r>
          </a:p>
        </p:txBody>
      </p:sp>
      <p:sp>
        <p:nvSpPr>
          <p:cNvPr id="4" name="Slide Number Placeholder 3">
            <a:extLst>
              <a:ext uri="{FF2B5EF4-FFF2-40B4-BE49-F238E27FC236}">
                <a16:creationId xmlns:a16="http://schemas.microsoft.com/office/drawing/2014/main" id="{B9972A13-DB08-4656-9208-E60D60DC4CFB}"/>
              </a:ext>
            </a:extLst>
          </p:cNvPr>
          <p:cNvSpPr>
            <a:spLocks noGrp="1"/>
          </p:cNvSpPr>
          <p:nvPr>
            <p:ph type="sldNum" sz="quarter" idx="12"/>
          </p:nvPr>
        </p:nvSpPr>
        <p:spPr/>
        <p:txBody>
          <a:bodyPr/>
          <a:lstStyle/>
          <a:p>
            <a:fld id="{031F06C4-B00D-45AB-8EEC-3D0E47336830}" type="slidenum">
              <a:rPr lang="en-IN" smtClean="0"/>
              <a:t>17</a:t>
            </a:fld>
            <a:endParaRPr lang="en-IN"/>
          </a:p>
        </p:txBody>
      </p:sp>
      <p:sp>
        <p:nvSpPr>
          <p:cNvPr id="5" name="Footer Placeholder 4">
            <a:extLst>
              <a:ext uri="{FF2B5EF4-FFF2-40B4-BE49-F238E27FC236}">
                <a16:creationId xmlns:a16="http://schemas.microsoft.com/office/drawing/2014/main" id="{24392824-64F1-4FF5-9000-E051F3597F1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8346272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A99972-04FE-4F3E-BBCE-F83601F6C6D5}"/>
              </a:ext>
            </a:extLst>
          </p:cNvPr>
          <p:cNvSpPr>
            <a:spLocks noGrp="1"/>
          </p:cNvSpPr>
          <p:nvPr>
            <p:ph type="title"/>
          </p:nvPr>
        </p:nvSpPr>
        <p:spPr/>
        <p:txBody>
          <a:bodyPr/>
          <a:lstStyle/>
          <a:p>
            <a:r>
              <a:rPr lang="en-IN" dirty="0"/>
              <a:t>Get Data From Database</a:t>
            </a:r>
          </a:p>
        </p:txBody>
      </p:sp>
      <p:sp>
        <p:nvSpPr>
          <p:cNvPr id="6" name="Text Placeholder 5">
            <a:extLst>
              <a:ext uri="{FF2B5EF4-FFF2-40B4-BE49-F238E27FC236}">
                <a16:creationId xmlns:a16="http://schemas.microsoft.com/office/drawing/2014/main" id="{71B66063-21FD-4719-9189-FC7D70E7A00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1A72E0D-4FCC-45C7-AC09-1C58811772EF}"/>
              </a:ext>
            </a:extLst>
          </p:cNvPr>
          <p:cNvSpPr>
            <a:spLocks noGrp="1"/>
          </p:cNvSpPr>
          <p:nvPr>
            <p:ph type="sldNum" sz="quarter" idx="12"/>
          </p:nvPr>
        </p:nvSpPr>
        <p:spPr/>
        <p:txBody>
          <a:bodyPr/>
          <a:lstStyle/>
          <a:p>
            <a:fld id="{031F06C4-B00D-45AB-8EEC-3D0E47336830}" type="slidenum">
              <a:rPr lang="en-IN" smtClean="0"/>
              <a:t>170</a:t>
            </a:fld>
            <a:endParaRPr lang="en-IN"/>
          </a:p>
        </p:txBody>
      </p:sp>
      <p:sp>
        <p:nvSpPr>
          <p:cNvPr id="2" name="Footer Placeholder 1">
            <a:extLst>
              <a:ext uri="{FF2B5EF4-FFF2-40B4-BE49-F238E27FC236}">
                <a16:creationId xmlns:a16="http://schemas.microsoft.com/office/drawing/2014/main" id="{C8D5D109-9817-4B13-A69C-DFA413B9570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7346270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D2F1-C4D9-452E-8F96-9FD7DC4E57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7612C8-EE4B-4E2E-8F80-646C6E5F2D03}"/>
              </a:ext>
            </a:extLst>
          </p:cNvPr>
          <p:cNvSpPr>
            <a:spLocks noGrp="1"/>
          </p:cNvSpPr>
          <p:nvPr>
            <p:ph idx="1"/>
          </p:nvPr>
        </p:nvSpPr>
        <p:spPr/>
        <p:txBody>
          <a:bodyPr/>
          <a:lstStyle/>
          <a:p>
            <a:r>
              <a:rPr lang="en-IN" dirty="0"/>
              <a:t>Create database table named users and add some user data in table.</a:t>
            </a:r>
          </a:p>
          <a:p>
            <a:r>
              <a:rPr lang="en-IN" dirty="0"/>
              <a:t>Create blade file to display </a:t>
            </a:r>
            <a:r>
              <a:rPr lang="en-IN" dirty="0" err="1"/>
              <a:t>userdata</a:t>
            </a:r>
            <a:endParaRPr lang="en-IN" dirty="0"/>
          </a:p>
          <a:p>
            <a:r>
              <a:rPr lang="en-IN" dirty="0"/>
              <a:t>Create controller to get data function</a:t>
            </a:r>
          </a:p>
          <a:p>
            <a:r>
              <a:rPr lang="en-IN" dirty="0"/>
              <a:t>Create model to manage database</a:t>
            </a:r>
          </a:p>
          <a:p>
            <a:r>
              <a:rPr lang="en-IN" dirty="0"/>
              <a:t>Get all data in controller via modal</a:t>
            </a:r>
          </a:p>
          <a:p>
            <a:r>
              <a:rPr lang="en-IN" dirty="0"/>
              <a:t>Pass all data in view and print with foreach loop.</a:t>
            </a:r>
          </a:p>
        </p:txBody>
      </p:sp>
      <p:sp>
        <p:nvSpPr>
          <p:cNvPr id="4" name="Slide Number Placeholder 3">
            <a:extLst>
              <a:ext uri="{FF2B5EF4-FFF2-40B4-BE49-F238E27FC236}">
                <a16:creationId xmlns:a16="http://schemas.microsoft.com/office/drawing/2014/main" id="{8294815D-9F28-446B-8A73-A943451ECDF9}"/>
              </a:ext>
            </a:extLst>
          </p:cNvPr>
          <p:cNvSpPr>
            <a:spLocks noGrp="1"/>
          </p:cNvSpPr>
          <p:nvPr>
            <p:ph type="sldNum" sz="quarter" idx="12"/>
          </p:nvPr>
        </p:nvSpPr>
        <p:spPr/>
        <p:txBody>
          <a:bodyPr/>
          <a:lstStyle/>
          <a:p>
            <a:fld id="{031F06C4-B00D-45AB-8EEC-3D0E47336830}" type="slidenum">
              <a:rPr lang="en-IN" smtClean="0"/>
              <a:t>171</a:t>
            </a:fld>
            <a:endParaRPr lang="en-IN"/>
          </a:p>
        </p:txBody>
      </p:sp>
      <p:sp>
        <p:nvSpPr>
          <p:cNvPr id="5" name="Footer Placeholder 4">
            <a:extLst>
              <a:ext uri="{FF2B5EF4-FFF2-40B4-BE49-F238E27FC236}">
                <a16:creationId xmlns:a16="http://schemas.microsoft.com/office/drawing/2014/main" id="{538107CC-3F0D-4660-BFE1-2638F2B17E6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553685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403F12-3737-4AA3-B6E8-88DEEEFC6F48}"/>
              </a:ext>
            </a:extLst>
          </p:cNvPr>
          <p:cNvSpPr>
            <a:spLocks noGrp="1"/>
          </p:cNvSpPr>
          <p:nvPr>
            <p:ph type="title"/>
          </p:nvPr>
        </p:nvSpPr>
        <p:spPr/>
        <p:txBody>
          <a:bodyPr/>
          <a:lstStyle/>
          <a:p>
            <a:r>
              <a:rPr lang="en-IN" dirty="0"/>
              <a:t>Get data with Pagination</a:t>
            </a:r>
          </a:p>
        </p:txBody>
      </p:sp>
      <p:sp>
        <p:nvSpPr>
          <p:cNvPr id="6" name="Text Placeholder 5">
            <a:extLst>
              <a:ext uri="{FF2B5EF4-FFF2-40B4-BE49-F238E27FC236}">
                <a16:creationId xmlns:a16="http://schemas.microsoft.com/office/drawing/2014/main" id="{68AC192B-2DD7-4FF0-9306-E2ADA18FB4D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6A7942C-6C45-4CC1-BBEE-EB456A46A175}"/>
              </a:ext>
            </a:extLst>
          </p:cNvPr>
          <p:cNvSpPr>
            <a:spLocks noGrp="1"/>
          </p:cNvSpPr>
          <p:nvPr>
            <p:ph type="sldNum" sz="quarter" idx="12"/>
          </p:nvPr>
        </p:nvSpPr>
        <p:spPr/>
        <p:txBody>
          <a:bodyPr/>
          <a:lstStyle/>
          <a:p>
            <a:fld id="{031F06C4-B00D-45AB-8EEC-3D0E47336830}" type="slidenum">
              <a:rPr lang="en-IN" smtClean="0"/>
              <a:t>172</a:t>
            </a:fld>
            <a:endParaRPr lang="en-IN"/>
          </a:p>
        </p:txBody>
      </p:sp>
      <p:sp>
        <p:nvSpPr>
          <p:cNvPr id="2" name="Footer Placeholder 1">
            <a:extLst>
              <a:ext uri="{FF2B5EF4-FFF2-40B4-BE49-F238E27FC236}">
                <a16:creationId xmlns:a16="http://schemas.microsoft.com/office/drawing/2014/main" id="{3C4A579D-2577-4F16-A391-C203D24885C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77305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A333-F79E-4B19-85BB-26A94A5FC1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AE6B36-D5EE-468F-A16D-F5D4C8CA4368}"/>
              </a:ext>
            </a:extLst>
          </p:cNvPr>
          <p:cNvSpPr>
            <a:spLocks noGrp="1"/>
          </p:cNvSpPr>
          <p:nvPr>
            <p:ph idx="1"/>
          </p:nvPr>
        </p:nvSpPr>
        <p:spPr/>
        <p:txBody>
          <a:bodyPr/>
          <a:lstStyle/>
          <a:p>
            <a:r>
              <a:rPr lang="en-IN" dirty="0"/>
              <a:t>We can get data from database and display result with pagination format.</a:t>
            </a:r>
          </a:p>
          <a:p>
            <a:r>
              <a:rPr lang="en-IN" dirty="0"/>
              <a:t>Do get data code as per previous code.</a:t>
            </a:r>
          </a:p>
          <a:p>
            <a:endParaRPr lang="en-IN" dirty="0"/>
          </a:p>
          <a:p>
            <a:r>
              <a:rPr lang="en-IN" dirty="0"/>
              <a:t>Add following code while fetch data in controller</a:t>
            </a:r>
          </a:p>
          <a:p>
            <a:pPr marL="0" indent="0">
              <a:buNone/>
            </a:pPr>
            <a:r>
              <a:rPr lang="en-IN" dirty="0"/>
              <a:t>	$data = </a:t>
            </a:r>
            <a:r>
              <a:rPr lang="en-IN" dirty="0" err="1"/>
              <a:t>ModelName</a:t>
            </a:r>
            <a:r>
              <a:rPr lang="en-IN" dirty="0"/>
              <a:t>::paginate(count number of records);</a:t>
            </a:r>
          </a:p>
        </p:txBody>
      </p:sp>
      <p:sp>
        <p:nvSpPr>
          <p:cNvPr id="4" name="Slide Number Placeholder 3">
            <a:extLst>
              <a:ext uri="{FF2B5EF4-FFF2-40B4-BE49-F238E27FC236}">
                <a16:creationId xmlns:a16="http://schemas.microsoft.com/office/drawing/2014/main" id="{13FD5877-25F3-4ED4-89F3-EB2A7B062AC4}"/>
              </a:ext>
            </a:extLst>
          </p:cNvPr>
          <p:cNvSpPr>
            <a:spLocks noGrp="1"/>
          </p:cNvSpPr>
          <p:nvPr>
            <p:ph type="sldNum" sz="quarter" idx="12"/>
          </p:nvPr>
        </p:nvSpPr>
        <p:spPr/>
        <p:txBody>
          <a:bodyPr/>
          <a:lstStyle/>
          <a:p>
            <a:fld id="{031F06C4-B00D-45AB-8EEC-3D0E47336830}" type="slidenum">
              <a:rPr lang="en-IN" smtClean="0"/>
              <a:t>173</a:t>
            </a:fld>
            <a:endParaRPr lang="en-IN"/>
          </a:p>
        </p:txBody>
      </p:sp>
      <p:sp>
        <p:nvSpPr>
          <p:cNvPr id="5" name="Footer Placeholder 4">
            <a:extLst>
              <a:ext uri="{FF2B5EF4-FFF2-40B4-BE49-F238E27FC236}">
                <a16:creationId xmlns:a16="http://schemas.microsoft.com/office/drawing/2014/main" id="{61357EF5-47B7-4EF5-B986-18A77FF8385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267481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3493-859B-43D4-B4BD-6F52FBDEE4F4}"/>
              </a:ext>
            </a:extLst>
          </p:cNvPr>
          <p:cNvSpPr>
            <a:spLocks noGrp="1"/>
          </p:cNvSpPr>
          <p:nvPr>
            <p:ph type="title"/>
          </p:nvPr>
        </p:nvSpPr>
        <p:spPr/>
        <p:txBody>
          <a:bodyPr/>
          <a:lstStyle/>
          <a:p>
            <a:r>
              <a:rPr lang="en-IN" dirty="0"/>
              <a:t>Next and previous</a:t>
            </a:r>
          </a:p>
        </p:txBody>
      </p:sp>
      <p:sp>
        <p:nvSpPr>
          <p:cNvPr id="3" name="Content Placeholder 2">
            <a:extLst>
              <a:ext uri="{FF2B5EF4-FFF2-40B4-BE49-F238E27FC236}">
                <a16:creationId xmlns:a16="http://schemas.microsoft.com/office/drawing/2014/main" id="{40BEE214-E3EE-4E7E-8027-C428D9BFDF5D}"/>
              </a:ext>
            </a:extLst>
          </p:cNvPr>
          <p:cNvSpPr>
            <a:spLocks noGrp="1"/>
          </p:cNvSpPr>
          <p:nvPr>
            <p:ph idx="1"/>
          </p:nvPr>
        </p:nvSpPr>
        <p:spPr/>
        <p:txBody>
          <a:bodyPr/>
          <a:lstStyle/>
          <a:p>
            <a:pPr marL="0" indent="0">
              <a:buNone/>
            </a:pPr>
            <a:r>
              <a:rPr lang="en-IN" dirty="0"/>
              <a:t>&lt;div&gt;</a:t>
            </a:r>
          </a:p>
          <a:p>
            <a:pPr marL="0" indent="0">
              <a:buNone/>
            </a:pPr>
            <a:r>
              <a:rPr lang="en-IN" dirty="0"/>
              <a:t>	{{$</a:t>
            </a:r>
            <a:r>
              <a:rPr lang="en-IN" dirty="0" err="1"/>
              <a:t>resultset</a:t>
            </a:r>
            <a:r>
              <a:rPr lang="en-IN" dirty="0"/>
              <a:t>-&gt;links()}}</a:t>
            </a:r>
          </a:p>
          <a:p>
            <a:pPr marL="0" indent="0">
              <a:buNone/>
            </a:pPr>
            <a:r>
              <a:rPr lang="en-IN" dirty="0"/>
              <a:t>&lt;/div&gt;</a:t>
            </a:r>
          </a:p>
          <a:p>
            <a:pPr marL="0" indent="0">
              <a:buNone/>
            </a:pPr>
            <a:endParaRPr lang="en-IN" dirty="0"/>
          </a:p>
          <a:p>
            <a:pPr marL="0" indent="0">
              <a:buNone/>
            </a:pPr>
            <a:endParaRPr lang="en-IN" dirty="0"/>
          </a:p>
          <a:p>
            <a:pPr marL="0" indent="0">
              <a:buNone/>
            </a:pPr>
            <a:r>
              <a:rPr lang="en-IN" dirty="0"/>
              <a:t>* ,w-5 class shows arrow in pagination you can edit as per your </a:t>
            </a:r>
            <a:r>
              <a:rPr lang="en-IN" dirty="0" err="1"/>
              <a:t>rrequirment</a:t>
            </a:r>
            <a:endParaRPr lang="en-IN" dirty="0"/>
          </a:p>
        </p:txBody>
      </p:sp>
      <p:sp>
        <p:nvSpPr>
          <p:cNvPr id="4" name="Slide Number Placeholder 3">
            <a:extLst>
              <a:ext uri="{FF2B5EF4-FFF2-40B4-BE49-F238E27FC236}">
                <a16:creationId xmlns:a16="http://schemas.microsoft.com/office/drawing/2014/main" id="{3D6E1CA8-97DC-469E-9E72-5ED666F6B108}"/>
              </a:ext>
            </a:extLst>
          </p:cNvPr>
          <p:cNvSpPr>
            <a:spLocks noGrp="1"/>
          </p:cNvSpPr>
          <p:nvPr>
            <p:ph type="sldNum" sz="quarter" idx="12"/>
          </p:nvPr>
        </p:nvSpPr>
        <p:spPr/>
        <p:txBody>
          <a:bodyPr/>
          <a:lstStyle/>
          <a:p>
            <a:fld id="{031F06C4-B00D-45AB-8EEC-3D0E47336830}" type="slidenum">
              <a:rPr lang="en-IN" smtClean="0"/>
              <a:t>174</a:t>
            </a:fld>
            <a:endParaRPr lang="en-IN"/>
          </a:p>
        </p:txBody>
      </p:sp>
      <p:sp>
        <p:nvSpPr>
          <p:cNvPr id="5" name="Footer Placeholder 4">
            <a:extLst>
              <a:ext uri="{FF2B5EF4-FFF2-40B4-BE49-F238E27FC236}">
                <a16:creationId xmlns:a16="http://schemas.microsoft.com/office/drawing/2014/main" id="{7B3C769E-7404-4F80-838F-BF203A9665D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895227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A951-A716-4899-B82A-1CEDEC29C394}"/>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F154316D-BD86-4185-8690-F995D5EFCD85}"/>
              </a:ext>
            </a:extLst>
          </p:cNvPr>
          <p:cNvSpPr>
            <a:spLocks noGrp="1"/>
          </p:cNvSpPr>
          <p:nvPr>
            <p:ph idx="1"/>
          </p:nvPr>
        </p:nvSpPr>
        <p:spPr/>
        <p:txBody>
          <a:bodyPr/>
          <a:lstStyle/>
          <a:p>
            <a:r>
              <a:rPr lang="en-IN" dirty="0"/>
              <a:t>Apply Bootstrap style on pagination links.</a:t>
            </a:r>
          </a:p>
        </p:txBody>
      </p:sp>
      <p:sp>
        <p:nvSpPr>
          <p:cNvPr id="4" name="Slide Number Placeholder 3">
            <a:extLst>
              <a:ext uri="{FF2B5EF4-FFF2-40B4-BE49-F238E27FC236}">
                <a16:creationId xmlns:a16="http://schemas.microsoft.com/office/drawing/2014/main" id="{D5290497-164A-4621-96EF-BD05C5D75B94}"/>
              </a:ext>
            </a:extLst>
          </p:cNvPr>
          <p:cNvSpPr>
            <a:spLocks noGrp="1"/>
          </p:cNvSpPr>
          <p:nvPr>
            <p:ph type="sldNum" sz="quarter" idx="12"/>
          </p:nvPr>
        </p:nvSpPr>
        <p:spPr/>
        <p:txBody>
          <a:bodyPr/>
          <a:lstStyle/>
          <a:p>
            <a:fld id="{031F06C4-B00D-45AB-8EEC-3D0E47336830}" type="slidenum">
              <a:rPr lang="en-IN" smtClean="0"/>
              <a:t>175</a:t>
            </a:fld>
            <a:endParaRPr lang="en-IN"/>
          </a:p>
        </p:txBody>
      </p:sp>
      <p:sp>
        <p:nvSpPr>
          <p:cNvPr id="5" name="Footer Placeholder 4">
            <a:extLst>
              <a:ext uri="{FF2B5EF4-FFF2-40B4-BE49-F238E27FC236}">
                <a16:creationId xmlns:a16="http://schemas.microsoft.com/office/drawing/2014/main" id="{2F08E3DB-65DA-4F1B-A940-2A04EA41904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036722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EEB3FA-9DE6-4505-9E55-39A98897BC19}"/>
              </a:ext>
            </a:extLst>
          </p:cNvPr>
          <p:cNvSpPr>
            <a:spLocks noGrp="1"/>
          </p:cNvSpPr>
          <p:nvPr>
            <p:ph type="title"/>
          </p:nvPr>
        </p:nvSpPr>
        <p:spPr/>
        <p:txBody>
          <a:bodyPr/>
          <a:lstStyle/>
          <a:p>
            <a:r>
              <a:rPr lang="en-IN" dirty="0"/>
              <a:t>Add Data in Table From HTML Form.</a:t>
            </a:r>
          </a:p>
        </p:txBody>
      </p:sp>
      <p:sp>
        <p:nvSpPr>
          <p:cNvPr id="6" name="Text Placeholder 5">
            <a:extLst>
              <a:ext uri="{FF2B5EF4-FFF2-40B4-BE49-F238E27FC236}">
                <a16:creationId xmlns:a16="http://schemas.microsoft.com/office/drawing/2014/main" id="{14940140-7419-4567-A915-D761837B589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D4F2BC7-A59B-49C6-B4EB-91C201ABE054}"/>
              </a:ext>
            </a:extLst>
          </p:cNvPr>
          <p:cNvSpPr>
            <a:spLocks noGrp="1"/>
          </p:cNvSpPr>
          <p:nvPr>
            <p:ph type="sldNum" sz="quarter" idx="12"/>
          </p:nvPr>
        </p:nvSpPr>
        <p:spPr/>
        <p:txBody>
          <a:bodyPr/>
          <a:lstStyle/>
          <a:p>
            <a:fld id="{031F06C4-B00D-45AB-8EEC-3D0E47336830}" type="slidenum">
              <a:rPr lang="en-IN" smtClean="0"/>
              <a:t>176</a:t>
            </a:fld>
            <a:endParaRPr lang="en-IN"/>
          </a:p>
        </p:txBody>
      </p:sp>
      <p:sp>
        <p:nvSpPr>
          <p:cNvPr id="2" name="Footer Placeholder 1">
            <a:extLst>
              <a:ext uri="{FF2B5EF4-FFF2-40B4-BE49-F238E27FC236}">
                <a16:creationId xmlns:a16="http://schemas.microsoft.com/office/drawing/2014/main" id="{993413F2-362F-496E-B32D-2539EDA3BA4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12859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9B54-FFB5-4E01-B25D-CEAF3EA65B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6FE6D7-A35E-4CD5-9DCE-538608322662}"/>
              </a:ext>
            </a:extLst>
          </p:cNvPr>
          <p:cNvSpPr>
            <a:spLocks noGrp="1"/>
          </p:cNvSpPr>
          <p:nvPr>
            <p:ph idx="1"/>
          </p:nvPr>
        </p:nvSpPr>
        <p:spPr/>
        <p:txBody>
          <a:bodyPr/>
          <a:lstStyle/>
          <a:p>
            <a:r>
              <a:rPr lang="en-IN" dirty="0"/>
              <a:t>Create view with Required HTML elements.</a:t>
            </a:r>
          </a:p>
          <a:p>
            <a:r>
              <a:rPr lang="en-IN" dirty="0"/>
              <a:t>Create controller for handle form request.</a:t>
            </a:r>
          </a:p>
          <a:p>
            <a:r>
              <a:rPr lang="en-IN" dirty="0"/>
              <a:t>Create required routes.</a:t>
            </a:r>
          </a:p>
          <a:p>
            <a:r>
              <a:rPr lang="en-IN" dirty="0"/>
              <a:t>Create Model for our Database Table.</a:t>
            </a:r>
          </a:p>
          <a:p>
            <a:r>
              <a:rPr lang="en-IN" dirty="0"/>
              <a:t>In Controller import table model and create instance of our newly created Model.</a:t>
            </a:r>
          </a:p>
          <a:p>
            <a:endParaRPr lang="en-IN" dirty="0"/>
          </a:p>
        </p:txBody>
      </p:sp>
      <p:sp>
        <p:nvSpPr>
          <p:cNvPr id="4" name="Slide Number Placeholder 3">
            <a:extLst>
              <a:ext uri="{FF2B5EF4-FFF2-40B4-BE49-F238E27FC236}">
                <a16:creationId xmlns:a16="http://schemas.microsoft.com/office/drawing/2014/main" id="{9229839E-6D48-424F-AC41-DAF0169C582D}"/>
              </a:ext>
            </a:extLst>
          </p:cNvPr>
          <p:cNvSpPr>
            <a:spLocks noGrp="1"/>
          </p:cNvSpPr>
          <p:nvPr>
            <p:ph type="sldNum" sz="quarter" idx="12"/>
          </p:nvPr>
        </p:nvSpPr>
        <p:spPr/>
        <p:txBody>
          <a:bodyPr/>
          <a:lstStyle/>
          <a:p>
            <a:fld id="{031F06C4-B00D-45AB-8EEC-3D0E47336830}" type="slidenum">
              <a:rPr lang="en-IN" smtClean="0"/>
              <a:t>177</a:t>
            </a:fld>
            <a:endParaRPr lang="en-IN"/>
          </a:p>
        </p:txBody>
      </p:sp>
      <p:sp>
        <p:nvSpPr>
          <p:cNvPr id="5" name="Footer Placeholder 4">
            <a:extLst>
              <a:ext uri="{FF2B5EF4-FFF2-40B4-BE49-F238E27FC236}">
                <a16:creationId xmlns:a16="http://schemas.microsoft.com/office/drawing/2014/main" id="{EB21C8EC-91DA-4C59-A13A-CA61AC45CA9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2257124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0365-38CC-4CAB-A720-8A9581AC11C5}"/>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CB9D3B82-388B-48A3-A7A8-96EC54841E8B}"/>
              </a:ext>
            </a:extLst>
          </p:cNvPr>
          <p:cNvSpPr>
            <a:spLocks noGrp="1"/>
          </p:cNvSpPr>
          <p:nvPr>
            <p:ph idx="1"/>
          </p:nvPr>
        </p:nvSpPr>
        <p:spPr/>
        <p:txBody>
          <a:bodyPr>
            <a:normAutofit/>
          </a:bodyPr>
          <a:lstStyle/>
          <a:p>
            <a:pPr marL="0" indent="0">
              <a:buNone/>
            </a:pPr>
            <a:r>
              <a:rPr lang="en-IN" dirty="0"/>
              <a:t>Public function </a:t>
            </a:r>
            <a:r>
              <a:rPr lang="en-IN" dirty="0" err="1"/>
              <a:t>addData</a:t>
            </a:r>
            <a:r>
              <a:rPr lang="en-IN" dirty="0"/>
              <a:t>(Request $request){</a:t>
            </a:r>
          </a:p>
          <a:p>
            <a:pPr marL="0" indent="0">
              <a:buNone/>
            </a:pPr>
            <a:r>
              <a:rPr lang="en-IN" dirty="0"/>
              <a:t>	$</a:t>
            </a:r>
            <a:r>
              <a:rPr lang="en-IN" dirty="0" err="1"/>
              <a:t>modelObject</a:t>
            </a:r>
            <a:r>
              <a:rPr lang="en-IN" dirty="0"/>
              <a:t> = new </a:t>
            </a:r>
            <a:r>
              <a:rPr lang="en-IN" dirty="0" err="1"/>
              <a:t>ModelObject</a:t>
            </a:r>
            <a:r>
              <a:rPr lang="en-IN" dirty="0"/>
              <a:t>;</a:t>
            </a:r>
          </a:p>
          <a:p>
            <a:pPr marL="0" indent="0">
              <a:buNone/>
            </a:pPr>
            <a:r>
              <a:rPr lang="en-IN" dirty="0"/>
              <a:t>	$ </a:t>
            </a:r>
            <a:r>
              <a:rPr lang="en-IN" dirty="0" err="1"/>
              <a:t>modelObject</a:t>
            </a:r>
            <a:r>
              <a:rPr lang="en-IN" dirty="0"/>
              <a:t>-&gt;fieldname1 = $request-&gt;formFieldName1;</a:t>
            </a:r>
          </a:p>
          <a:p>
            <a:pPr marL="0" indent="0">
              <a:buNone/>
            </a:pPr>
            <a:r>
              <a:rPr lang="en-IN" dirty="0"/>
              <a:t>	$ </a:t>
            </a:r>
            <a:r>
              <a:rPr lang="en-IN" dirty="0" err="1"/>
              <a:t>modelObject</a:t>
            </a:r>
            <a:r>
              <a:rPr lang="en-IN" dirty="0"/>
              <a:t>-&gt;fieldname2 = $request-&gt;formFieldName2;</a:t>
            </a:r>
          </a:p>
          <a:p>
            <a:pPr marL="0" indent="0">
              <a:buNone/>
            </a:pPr>
            <a:r>
              <a:rPr lang="en-IN" dirty="0"/>
              <a:t>	$ </a:t>
            </a:r>
            <a:r>
              <a:rPr lang="en-IN" dirty="0" err="1"/>
              <a:t>modelObject</a:t>
            </a:r>
            <a:r>
              <a:rPr lang="en-IN" dirty="0"/>
              <a:t>-&gt;fieldname3 = $request-&gt;formFieldName3;</a:t>
            </a:r>
          </a:p>
          <a:p>
            <a:pPr marL="0" indent="0">
              <a:buNone/>
            </a:pPr>
            <a:r>
              <a:rPr lang="en-IN" dirty="0"/>
              <a:t>	$ </a:t>
            </a:r>
            <a:r>
              <a:rPr lang="en-IN" dirty="0" err="1"/>
              <a:t>modelObject</a:t>
            </a:r>
            <a:r>
              <a:rPr lang="en-IN" dirty="0"/>
              <a:t>-&gt;fieldname4 = $request-&gt;formFieldName4;</a:t>
            </a:r>
          </a:p>
          <a:p>
            <a:pPr marL="0" indent="0">
              <a:buNone/>
            </a:pPr>
            <a:r>
              <a:rPr lang="en-IN" dirty="0"/>
              <a:t>	$ </a:t>
            </a:r>
            <a:r>
              <a:rPr lang="en-IN" dirty="0" err="1"/>
              <a:t>modelObject</a:t>
            </a:r>
            <a:r>
              <a:rPr lang="en-IN" dirty="0"/>
              <a:t>-&gt;fieldname5 = $request-&gt;formFieldName5;</a:t>
            </a:r>
          </a:p>
          <a:p>
            <a:pPr marL="0" indent="0">
              <a:buNone/>
            </a:pPr>
            <a:r>
              <a:rPr lang="en-IN" dirty="0"/>
              <a:t>	$ </a:t>
            </a:r>
            <a:r>
              <a:rPr lang="en-IN" dirty="0" err="1"/>
              <a:t>modelObject</a:t>
            </a:r>
            <a:r>
              <a:rPr lang="en-IN" dirty="0"/>
              <a:t>-&gt;save();</a:t>
            </a:r>
          </a:p>
          <a:p>
            <a:pPr marL="0" indent="0">
              <a:buNone/>
            </a:pPr>
            <a:r>
              <a:rPr lang="en-IN" dirty="0"/>
              <a:t>}</a:t>
            </a:r>
          </a:p>
        </p:txBody>
      </p:sp>
      <p:sp>
        <p:nvSpPr>
          <p:cNvPr id="4" name="Slide Number Placeholder 3">
            <a:extLst>
              <a:ext uri="{FF2B5EF4-FFF2-40B4-BE49-F238E27FC236}">
                <a16:creationId xmlns:a16="http://schemas.microsoft.com/office/drawing/2014/main" id="{4731AEAA-E227-4FEE-9581-085D5524CF73}"/>
              </a:ext>
            </a:extLst>
          </p:cNvPr>
          <p:cNvSpPr>
            <a:spLocks noGrp="1"/>
          </p:cNvSpPr>
          <p:nvPr>
            <p:ph type="sldNum" sz="quarter" idx="12"/>
          </p:nvPr>
        </p:nvSpPr>
        <p:spPr/>
        <p:txBody>
          <a:bodyPr/>
          <a:lstStyle/>
          <a:p>
            <a:fld id="{031F06C4-B00D-45AB-8EEC-3D0E47336830}" type="slidenum">
              <a:rPr lang="en-IN" smtClean="0"/>
              <a:t>178</a:t>
            </a:fld>
            <a:endParaRPr lang="en-IN"/>
          </a:p>
        </p:txBody>
      </p:sp>
      <p:sp>
        <p:nvSpPr>
          <p:cNvPr id="5" name="Footer Placeholder 4">
            <a:extLst>
              <a:ext uri="{FF2B5EF4-FFF2-40B4-BE49-F238E27FC236}">
                <a16:creationId xmlns:a16="http://schemas.microsoft.com/office/drawing/2014/main" id="{60F08620-B725-4840-AA76-2C0B1C2045D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4148563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4194-2BD3-4EFB-822F-6BB1EFC173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FC3AD0-C70F-4E2D-8425-EAC5A7705E4B}"/>
              </a:ext>
            </a:extLst>
          </p:cNvPr>
          <p:cNvSpPr>
            <a:spLocks noGrp="1"/>
          </p:cNvSpPr>
          <p:nvPr>
            <p:ph idx="1"/>
          </p:nvPr>
        </p:nvSpPr>
        <p:spPr/>
        <p:txBody>
          <a:bodyPr/>
          <a:lstStyle/>
          <a:p>
            <a:pPr>
              <a:buFont typeface="Arial" panose="020B0604020202020204" pitchFamily="34" charset="0"/>
              <a:buChar char="•"/>
            </a:pPr>
            <a:r>
              <a:rPr lang="en-IN" dirty="0"/>
              <a:t>By default Laravel required </a:t>
            </a:r>
            <a:r>
              <a:rPr lang="en-IN" dirty="0" err="1"/>
              <a:t>created_at</a:t>
            </a:r>
            <a:r>
              <a:rPr lang="en-IN" dirty="0"/>
              <a:t>, </a:t>
            </a:r>
            <a:r>
              <a:rPr lang="en-IN" dirty="0" err="1"/>
              <a:t>updated_at</a:t>
            </a:r>
            <a:r>
              <a:rPr lang="en-IN" dirty="0"/>
              <a:t> named two special fields in every table of database.</a:t>
            </a:r>
          </a:p>
          <a:p>
            <a:pPr>
              <a:buFont typeface="Arial" panose="020B0604020202020204" pitchFamily="34" charset="0"/>
              <a:buChar char="•"/>
            </a:pPr>
            <a:endParaRPr lang="en-IN" dirty="0"/>
          </a:p>
          <a:p>
            <a:pPr>
              <a:buFont typeface="Arial" panose="020B0604020202020204" pitchFamily="34" charset="0"/>
              <a:buChar char="•"/>
            </a:pPr>
            <a:r>
              <a:rPr lang="en-IN" dirty="0"/>
              <a:t>To resolve this add in model controller file</a:t>
            </a:r>
          </a:p>
          <a:p>
            <a:pPr>
              <a:buFont typeface="Arial" panose="020B0604020202020204" pitchFamily="34" charset="0"/>
              <a:buChar char="•"/>
            </a:pPr>
            <a:r>
              <a:rPr lang="en-IN" dirty="0"/>
              <a:t>Public </a:t>
            </a:r>
            <a:r>
              <a:rPr lang="en-IN"/>
              <a:t>$timestamps </a:t>
            </a:r>
            <a:r>
              <a:rPr lang="en-IN" dirty="0"/>
              <a:t>= false;</a:t>
            </a:r>
          </a:p>
          <a:p>
            <a:pPr marL="0" indent="0">
              <a:buNone/>
            </a:pPr>
            <a:endParaRPr lang="en-IN" dirty="0"/>
          </a:p>
        </p:txBody>
      </p:sp>
      <p:sp>
        <p:nvSpPr>
          <p:cNvPr id="4" name="Slide Number Placeholder 3">
            <a:extLst>
              <a:ext uri="{FF2B5EF4-FFF2-40B4-BE49-F238E27FC236}">
                <a16:creationId xmlns:a16="http://schemas.microsoft.com/office/drawing/2014/main" id="{E64F018C-03C6-495A-8764-AE0219E2B9F3}"/>
              </a:ext>
            </a:extLst>
          </p:cNvPr>
          <p:cNvSpPr>
            <a:spLocks noGrp="1"/>
          </p:cNvSpPr>
          <p:nvPr>
            <p:ph type="sldNum" sz="quarter" idx="12"/>
          </p:nvPr>
        </p:nvSpPr>
        <p:spPr/>
        <p:txBody>
          <a:bodyPr/>
          <a:lstStyle/>
          <a:p>
            <a:fld id="{031F06C4-B00D-45AB-8EEC-3D0E47336830}" type="slidenum">
              <a:rPr lang="en-IN" smtClean="0"/>
              <a:t>179</a:t>
            </a:fld>
            <a:endParaRPr lang="en-IN"/>
          </a:p>
        </p:txBody>
      </p:sp>
      <p:sp>
        <p:nvSpPr>
          <p:cNvPr id="5" name="Footer Placeholder 4">
            <a:extLst>
              <a:ext uri="{FF2B5EF4-FFF2-40B4-BE49-F238E27FC236}">
                <a16:creationId xmlns:a16="http://schemas.microsoft.com/office/drawing/2014/main" id="{BA47A322-6ED7-455E-8860-E1737AA6A56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6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FAB80A-6927-4E62-98C9-F60E41CA3BD6}"/>
              </a:ext>
            </a:extLst>
          </p:cNvPr>
          <p:cNvSpPr>
            <a:spLocks noGrp="1"/>
          </p:cNvSpPr>
          <p:nvPr>
            <p:ph type="title"/>
          </p:nvPr>
        </p:nvSpPr>
        <p:spPr/>
        <p:txBody>
          <a:bodyPr/>
          <a:lstStyle/>
          <a:p>
            <a:r>
              <a:rPr lang="en-IN" dirty="0"/>
              <a:t>Some important topics before continue</a:t>
            </a:r>
          </a:p>
        </p:txBody>
      </p:sp>
      <p:sp>
        <p:nvSpPr>
          <p:cNvPr id="6" name="Text Placeholder 5">
            <a:extLst>
              <a:ext uri="{FF2B5EF4-FFF2-40B4-BE49-F238E27FC236}">
                <a16:creationId xmlns:a16="http://schemas.microsoft.com/office/drawing/2014/main" id="{B57EA8EB-2ED9-4E45-BE95-0DC96D71902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437B1F7-DFE8-42DE-A2CB-3681C552A215}"/>
              </a:ext>
            </a:extLst>
          </p:cNvPr>
          <p:cNvSpPr>
            <a:spLocks noGrp="1"/>
          </p:cNvSpPr>
          <p:nvPr>
            <p:ph type="sldNum" sz="quarter" idx="12"/>
          </p:nvPr>
        </p:nvSpPr>
        <p:spPr/>
        <p:txBody>
          <a:bodyPr/>
          <a:lstStyle/>
          <a:p>
            <a:fld id="{031F06C4-B00D-45AB-8EEC-3D0E47336830}" type="slidenum">
              <a:rPr lang="en-IN" smtClean="0"/>
              <a:t>18</a:t>
            </a:fld>
            <a:endParaRPr lang="en-IN"/>
          </a:p>
        </p:txBody>
      </p:sp>
      <p:sp>
        <p:nvSpPr>
          <p:cNvPr id="2" name="Footer Placeholder 1">
            <a:extLst>
              <a:ext uri="{FF2B5EF4-FFF2-40B4-BE49-F238E27FC236}">
                <a16:creationId xmlns:a16="http://schemas.microsoft.com/office/drawing/2014/main" id="{133C1873-B37C-42C4-91B9-5C04A61C76C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5262947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7A4844-E576-479C-874D-E837E4D2119A}"/>
              </a:ext>
            </a:extLst>
          </p:cNvPr>
          <p:cNvSpPr>
            <a:spLocks noGrp="1"/>
          </p:cNvSpPr>
          <p:nvPr>
            <p:ph type="title"/>
          </p:nvPr>
        </p:nvSpPr>
        <p:spPr/>
        <p:txBody>
          <a:bodyPr/>
          <a:lstStyle/>
          <a:p>
            <a:r>
              <a:rPr lang="en-IN" dirty="0"/>
              <a:t>Delete </a:t>
            </a:r>
            <a:r>
              <a:rPr lang="en-IN"/>
              <a:t>Data from Table.</a:t>
            </a:r>
          </a:p>
        </p:txBody>
      </p:sp>
      <p:sp>
        <p:nvSpPr>
          <p:cNvPr id="6" name="Text Placeholder 5">
            <a:extLst>
              <a:ext uri="{FF2B5EF4-FFF2-40B4-BE49-F238E27FC236}">
                <a16:creationId xmlns:a16="http://schemas.microsoft.com/office/drawing/2014/main" id="{B460C734-B9AB-419F-ADBE-7FEBE009DF2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C291C07-7E01-48B0-95BD-31CBD2D54056}"/>
              </a:ext>
            </a:extLst>
          </p:cNvPr>
          <p:cNvSpPr>
            <a:spLocks noGrp="1"/>
          </p:cNvSpPr>
          <p:nvPr>
            <p:ph type="sldNum" sz="quarter" idx="12"/>
          </p:nvPr>
        </p:nvSpPr>
        <p:spPr/>
        <p:txBody>
          <a:bodyPr/>
          <a:lstStyle/>
          <a:p>
            <a:fld id="{031F06C4-B00D-45AB-8EEC-3D0E47336830}" type="slidenum">
              <a:rPr lang="en-IN" smtClean="0"/>
              <a:t>180</a:t>
            </a:fld>
            <a:endParaRPr lang="en-IN"/>
          </a:p>
        </p:txBody>
      </p:sp>
      <p:sp>
        <p:nvSpPr>
          <p:cNvPr id="2" name="Footer Placeholder 1">
            <a:extLst>
              <a:ext uri="{FF2B5EF4-FFF2-40B4-BE49-F238E27FC236}">
                <a16:creationId xmlns:a16="http://schemas.microsoft.com/office/drawing/2014/main" id="{16B42D78-403C-45F7-96BB-B4DC62CD197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3938929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CF3A-8A81-4C07-9FC0-2EFF19BBD6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B9BEF2-2E9F-46C7-A7F6-6CC67CA87584}"/>
              </a:ext>
            </a:extLst>
          </p:cNvPr>
          <p:cNvSpPr>
            <a:spLocks noGrp="1"/>
          </p:cNvSpPr>
          <p:nvPr>
            <p:ph idx="1"/>
          </p:nvPr>
        </p:nvSpPr>
        <p:spPr/>
        <p:txBody>
          <a:bodyPr/>
          <a:lstStyle/>
          <a:p>
            <a:r>
              <a:rPr lang="en-IN" dirty="0"/>
              <a:t>Create link to delete a data with list created in previous example.</a:t>
            </a:r>
          </a:p>
          <a:p>
            <a:endParaRPr lang="en-IN" dirty="0"/>
          </a:p>
          <a:p>
            <a:r>
              <a:rPr lang="en-IN" dirty="0"/>
              <a:t>&lt;a </a:t>
            </a:r>
            <a:r>
              <a:rPr lang="en-IN" dirty="0" err="1"/>
              <a:t>href</a:t>
            </a:r>
            <a:r>
              <a:rPr lang="en-IN" dirty="0"/>
              <a:t>=“</a:t>
            </a:r>
            <a:r>
              <a:rPr lang="en-IN" dirty="0" err="1"/>
              <a:t>controllername</a:t>
            </a:r>
            <a:r>
              <a:rPr lang="en-IN" dirty="0"/>
              <a:t>/data”&gt;Delete&lt;/a&gt;</a:t>
            </a:r>
          </a:p>
          <a:p>
            <a:endParaRPr lang="en-IN" dirty="0"/>
          </a:p>
          <a:p>
            <a:r>
              <a:rPr lang="en-IN" dirty="0"/>
              <a:t>Make controller for delete data controller</a:t>
            </a:r>
          </a:p>
        </p:txBody>
      </p:sp>
      <p:sp>
        <p:nvSpPr>
          <p:cNvPr id="4" name="Slide Number Placeholder 3">
            <a:extLst>
              <a:ext uri="{FF2B5EF4-FFF2-40B4-BE49-F238E27FC236}">
                <a16:creationId xmlns:a16="http://schemas.microsoft.com/office/drawing/2014/main" id="{E98E2496-0200-4507-B8BB-D27D37A774F4}"/>
              </a:ext>
            </a:extLst>
          </p:cNvPr>
          <p:cNvSpPr>
            <a:spLocks noGrp="1"/>
          </p:cNvSpPr>
          <p:nvPr>
            <p:ph type="sldNum" sz="quarter" idx="12"/>
          </p:nvPr>
        </p:nvSpPr>
        <p:spPr/>
        <p:txBody>
          <a:bodyPr/>
          <a:lstStyle/>
          <a:p>
            <a:fld id="{031F06C4-B00D-45AB-8EEC-3D0E47336830}" type="slidenum">
              <a:rPr lang="en-IN" smtClean="0"/>
              <a:t>181</a:t>
            </a:fld>
            <a:endParaRPr lang="en-IN"/>
          </a:p>
        </p:txBody>
      </p:sp>
      <p:sp>
        <p:nvSpPr>
          <p:cNvPr id="5" name="Footer Placeholder 4">
            <a:extLst>
              <a:ext uri="{FF2B5EF4-FFF2-40B4-BE49-F238E27FC236}">
                <a16:creationId xmlns:a16="http://schemas.microsoft.com/office/drawing/2014/main" id="{14D6808C-2013-43CC-A7A2-243B460D1C9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207522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7676-D653-4C21-B997-EC18CF69C61F}"/>
              </a:ext>
            </a:extLst>
          </p:cNvPr>
          <p:cNvSpPr>
            <a:spLocks noGrp="1"/>
          </p:cNvSpPr>
          <p:nvPr>
            <p:ph type="title"/>
          </p:nvPr>
        </p:nvSpPr>
        <p:spPr/>
        <p:txBody>
          <a:bodyPr/>
          <a:lstStyle/>
          <a:p>
            <a:r>
              <a:rPr lang="en-IN" dirty="0"/>
              <a:t>Code for controller </a:t>
            </a:r>
          </a:p>
        </p:txBody>
      </p:sp>
      <p:sp>
        <p:nvSpPr>
          <p:cNvPr id="3" name="Content Placeholder 2">
            <a:extLst>
              <a:ext uri="{FF2B5EF4-FFF2-40B4-BE49-F238E27FC236}">
                <a16:creationId xmlns:a16="http://schemas.microsoft.com/office/drawing/2014/main" id="{6E578CCD-9855-4EE0-9F56-9A122FA04295}"/>
              </a:ext>
            </a:extLst>
          </p:cNvPr>
          <p:cNvSpPr>
            <a:spLocks noGrp="1"/>
          </p:cNvSpPr>
          <p:nvPr>
            <p:ph idx="1"/>
          </p:nvPr>
        </p:nvSpPr>
        <p:spPr/>
        <p:txBody>
          <a:bodyPr/>
          <a:lstStyle/>
          <a:p>
            <a:pPr marL="0" indent="0">
              <a:buNone/>
            </a:pPr>
            <a:r>
              <a:rPr lang="en-IN" dirty="0"/>
              <a:t>Public function </a:t>
            </a:r>
            <a:r>
              <a:rPr lang="en-IN" dirty="0" err="1"/>
              <a:t>deleteData</a:t>
            </a:r>
            <a:r>
              <a:rPr lang="en-IN" dirty="0"/>
              <a:t>($id){</a:t>
            </a:r>
          </a:p>
          <a:p>
            <a:pPr marL="0" indent="0">
              <a:buNone/>
            </a:pPr>
            <a:r>
              <a:rPr lang="en-IN" dirty="0"/>
              <a:t>	$data = $</a:t>
            </a:r>
            <a:r>
              <a:rPr lang="en-IN" dirty="0" err="1"/>
              <a:t>modelname</a:t>
            </a:r>
            <a:r>
              <a:rPr lang="en-IN" dirty="0"/>
              <a:t>-&gt;find($id);</a:t>
            </a:r>
          </a:p>
          <a:p>
            <a:pPr marL="0" indent="0">
              <a:buNone/>
            </a:pPr>
            <a:r>
              <a:rPr lang="en-IN" dirty="0"/>
              <a:t>	$data-&gt;delete();</a:t>
            </a:r>
          </a:p>
          <a:p>
            <a:pPr marL="0" indent="0">
              <a:buNone/>
            </a:pPr>
            <a:r>
              <a:rPr lang="en-IN" dirty="0"/>
              <a:t>	// code for return to view</a:t>
            </a:r>
          </a:p>
          <a:p>
            <a:pPr marL="0" indent="0">
              <a:buNone/>
            </a:pPr>
            <a:r>
              <a:rPr lang="en-IN" dirty="0"/>
              <a:t>}</a:t>
            </a:r>
          </a:p>
        </p:txBody>
      </p:sp>
      <p:sp>
        <p:nvSpPr>
          <p:cNvPr id="4" name="Slide Number Placeholder 3">
            <a:extLst>
              <a:ext uri="{FF2B5EF4-FFF2-40B4-BE49-F238E27FC236}">
                <a16:creationId xmlns:a16="http://schemas.microsoft.com/office/drawing/2014/main" id="{1E3443A8-8054-487E-BD65-0DE8EDA886DE}"/>
              </a:ext>
            </a:extLst>
          </p:cNvPr>
          <p:cNvSpPr>
            <a:spLocks noGrp="1"/>
          </p:cNvSpPr>
          <p:nvPr>
            <p:ph type="sldNum" sz="quarter" idx="12"/>
          </p:nvPr>
        </p:nvSpPr>
        <p:spPr/>
        <p:txBody>
          <a:bodyPr/>
          <a:lstStyle/>
          <a:p>
            <a:fld id="{031F06C4-B00D-45AB-8EEC-3D0E47336830}" type="slidenum">
              <a:rPr lang="en-IN" smtClean="0"/>
              <a:t>182</a:t>
            </a:fld>
            <a:endParaRPr lang="en-IN"/>
          </a:p>
        </p:txBody>
      </p:sp>
      <p:sp>
        <p:nvSpPr>
          <p:cNvPr id="5" name="Footer Placeholder 4">
            <a:extLst>
              <a:ext uri="{FF2B5EF4-FFF2-40B4-BE49-F238E27FC236}">
                <a16:creationId xmlns:a16="http://schemas.microsoft.com/office/drawing/2014/main" id="{907D898A-45A6-4737-83BD-89F9E11E4F1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7421695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472D5-F232-4FD6-970A-1F05D78CB7EE}"/>
              </a:ext>
            </a:extLst>
          </p:cNvPr>
          <p:cNvSpPr>
            <a:spLocks noGrp="1"/>
          </p:cNvSpPr>
          <p:nvPr>
            <p:ph type="title"/>
          </p:nvPr>
        </p:nvSpPr>
        <p:spPr/>
        <p:txBody>
          <a:bodyPr/>
          <a:lstStyle/>
          <a:p>
            <a:r>
              <a:rPr lang="en-IN" dirty="0"/>
              <a:t>Update Data</a:t>
            </a:r>
          </a:p>
        </p:txBody>
      </p:sp>
      <p:sp>
        <p:nvSpPr>
          <p:cNvPr id="6" name="Text Placeholder 5">
            <a:extLst>
              <a:ext uri="{FF2B5EF4-FFF2-40B4-BE49-F238E27FC236}">
                <a16:creationId xmlns:a16="http://schemas.microsoft.com/office/drawing/2014/main" id="{E07890E5-951F-4E4E-A7C7-2E11CDD7E9A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855BBA7-5B73-409E-A26D-68204DDAC199}"/>
              </a:ext>
            </a:extLst>
          </p:cNvPr>
          <p:cNvSpPr>
            <a:spLocks noGrp="1"/>
          </p:cNvSpPr>
          <p:nvPr>
            <p:ph type="sldNum" sz="quarter" idx="12"/>
          </p:nvPr>
        </p:nvSpPr>
        <p:spPr/>
        <p:txBody>
          <a:bodyPr/>
          <a:lstStyle/>
          <a:p>
            <a:fld id="{031F06C4-B00D-45AB-8EEC-3D0E47336830}" type="slidenum">
              <a:rPr lang="en-IN" smtClean="0"/>
              <a:t>183</a:t>
            </a:fld>
            <a:endParaRPr lang="en-IN"/>
          </a:p>
        </p:txBody>
      </p:sp>
      <p:sp>
        <p:nvSpPr>
          <p:cNvPr id="2" name="Footer Placeholder 1">
            <a:extLst>
              <a:ext uri="{FF2B5EF4-FFF2-40B4-BE49-F238E27FC236}">
                <a16:creationId xmlns:a16="http://schemas.microsoft.com/office/drawing/2014/main" id="{ACEB6341-74B1-46D2-8C43-4E578EAF57B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288446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76F8-0385-40E1-A7EB-925A10BD36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C439BF-B439-4325-9644-A0BC4E3DBCE9}"/>
              </a:ext>
            </a:extLst>
          </p:cNvPr>
          <p:cNvSpPr>
            <a:spLocks noGrp="1"/>
          </p:cNvSpPr>
          <p:nvPr>
            <p:ph idx="1"/>
          </p:nvPr>
        </p:nvSpPr>
        <p:spPr/>
        <p:txBody>
          <a:bodyPr/>
          <a:lstStyle/>
          <a:p>
            <a:r>
              <a:rPr lang="en-IN" dirty="0"/>
              <a:t>Update existing data in database from Laravel.</a:t>
            </a:r>
          </a:p>
          <a:p>
            <a:r>
              <a:rPr lang="en-IN" dirty="0"/>
              <a:t>Add new column for edit link in your exiting data list.</a:t>
            </a:r>
          </a:p>
          <a:p>
            <a:r>
              <a:rPr lang="en-IN" dirty="0"/>
              <a:t>Create route for data show</a:t>
            </a:r>
          </a:p>
          <a:p>
            <a:r>
              <a:rPr lang="en-IN" dirty="0"/>
              <a:t>Create function in controller for get data from specific record,</a:t>
            </a:r>
          </a:p>
          <a:p>
            <a:pPr marL="0" indent="0">
              <a:buNone/>
            </a:pPr>
            <a:endParaRPr lang="en-IN" dirty="0"/>
          </a:p>
          <a:p>
            <a:pPr marL="0" indent="0">
              <a:buNone/>
            </a:pPr>
            <a:r>
              <a:rPr lang="en-IN" dirty="0"/>
              <a:t>	function </a:t>
            </a:r>
            <a:r>
              <a:rPr lang="en-IN" dirty="0" err="1"/>
              <a:t>findData</a:t>
            </a:r>
            <a:r>
              <a:rPr lang="en-IN" dirty="0"/>
              <a:t>($id){</a:t>
            </a:r>
          </a:p>
          <a:p>
            <a:pPr marL="0" indent="0">
              <a:buNone/>
            </a:pPr>
            <a:r>
              <a:rPr lang="en-IN" dirty="0"/>
              <a:t>		return </a:t>
            </a:r>
            <a:r>
              <a:rPr lang="en-IN" dirty="0" err="1"/>
              <a:t>modelName</a:t>
            </a:r>
            <a:r>
              <a:rPr lang="en-IN" dirty="0"/>
              <a:t> :: find($id);</a:t>
            </a:r>
          </a:p>
          <a:p>
            <a:pPr marL="0" indent="0">
              <a:buNone/>
            </a:pPr>
            <a:r>
              <a:rPr lang="en-IN" dirty="0"/>
              <a:t>	} </a:t>
            </a:r>
          </a:p>
        </p:txBody>
      </p:sp>
      <p:sp>
        <p:nvSpPr>
          <p:cNvPr id="4" name="Slide Number Placeholder 3">
            <a:extLst>
              <a:ext uri="{FF2B5EF4-FFF2-40B4-BE49-F238E27FC236}">
                <a16:creationId xmlns:a16="http://schemas.microsoft.com/office/drawing/2014/main" id="{EF70969F-3710-4FEE-AD38-95E1057C0333}"/>
              </a:ext>
            </a:extLst>
          </p:cNvPr>
          <p:cNvSpPr>
            <a:spLocks noGrp="1"/>
          </p:cNvSpPr>
          <p:nvPr>
            <p:ph type="sldNum" sz="quarter" idx="12"/>
          </p:nvPr>
        </p:nvSpPr>
        <p:spPr/>
        <p:txBody>
          <a:bodyPr/>
          <a:lstStyle/>
          <a:p>
            <a:fld id="{031F06C4-B00D-45AB-8EEC-3D0E47336830}" type="slidenum">
              <a:rPr lang="en-IN" smtClean="0"/>
              <a:t>184</a:t>
            </a:fld>
            <a:endParaRPr lang="en-IN"/>
          </a:p>
        </p:txBody>
      </p:sp>
      <p:sp>
        <p:nvSpPr>
          <p:cNvPr id="5" name="Footer Placeholder 4">
            <a:extLst>
              <a:ext uri="{FF2B5EF4-FFF2-40B4-BE49-F238E27FC236}">
                <a16:creationId xmlns:a16="http://schemas.microsoft.com/office/drawing/2014/main" id="{E0C0C92B-1DE4-4F40-B474-D6A4B3B755C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122438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F6DB-5B89-4497-966E-EBD06D554F6E}"/>
              </a:ext>
            </a:extLst>
          </p:cNvPr>
          <p:cNvSpPr>
            <a:spLocks noGrp="1"/>
          </p:cNvSpPr>
          <p:nvPr>
            <p:ph type="title"/>
          </p:nvPr>
        </p:nvSpPr>
        <p:spPr/>
        <p:txBody>
          <a:bodyPr/>
          <a:lstStyle/>
          <a:p>
            <a:r>
              <a:rPr lang="en-IN" dirty="0"/>
              <a:t>Create view for update form</a:t>
            </a:r>
          </a:p>
        </p:txBody>
      </p:sp>
      <p:sp>
        <p:nvSpPr>
          <p:cNvPr id="3" name="Content Placeholder 2">
            <a:extLst>
              <a:ext uri="{FF2B5EF4-FFF2-40B4-BE49-F238E27FC236}">
                <a16:creationId xmlns:a16="http://schemas.microsoft.com/office/drawing/2014/main" id="{55C1B9D7-C5A3-4BB3-858C-7C370A76541B}"/>
              </a:ext>
            </a:extLst>
          </p:cNvPr>
          <p:cNvSpPr>
            <a:spLocks noGrp="1"/>
          </p:cNvSpPr>
          <p:nvPr>
            <p:ph idx="1"/>
          </p:nvPr>
        </p:nvSpPr>
        <p:spPr/>
        <p:txBody>
          <a:bodyPr>
            <a:normAutofit/>
          </a:bodyPr>
          <a:lstStyle/>
          <a:p>
            <a:r>
              <a:rPr lang="en-IN" dirty="0"/>
              <a:t>create blade file with form to show pre filled data of selected user.</a:t>
            </a:r>
          </a:p>
          <a:p>
            <a:r>
              <a:rPr lang="en-IN" dirty="0"/>
              <a:t>Print all values in form </a:t>
            </a:r>
          </a:p>
          <a:p>
            <a:r>
              <a:rPr lang="en-IN" dirty="0"/>
              <a:t>Create route for update user data.</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730BA262-9EE8-48BD-AFF7-784BE3667E50}"/>
              </a:ext>
            </a:extLst>
          </p:cNvPr>
          <p:cNvSpPr>
            <a:spLocks noGrp="1"/>
          </p:cNvSpPr>
          <p:nvPr>
            <p:ph type="sldNum" sz="quarter" idx="12"/>
          </p:nvPr>
        </p:nvSpPr>
        <p:spPr/>
        <p:txBody>
          <a:bodyPr/>
          <a:lstStyle/>
          <a:p>
            <a:fld id="{031F06C4-B00D-45AB-8EEC-3D0E47336830}" type="slidenum">
              <a:rPr lang="en-IN" smtClean="0"/>
              <a:t>185</a:t>
            </a:fld>
            <a:endParaRPr lang="en-IN"/>
          </a:p>
        </p:txBody>
      </p:sp>
      <p:sp>
        <p:nvSpPr>
          <p:cNvPr id="5" name="Footer Placeholder 4">
            <a:extLst>
              <a:ext uri="{FF2B5EF4-FFF2-40B4-BE49-F238E27FC236}">
                <a16:creationId xmlns:a16="http://schemas.microsoft.com/office/drawing/2014/main" id="{FACCA831-F9D4-4F34-BFAF-454AB699928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3124938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877B-9152-4446-A7CB-FBCBA59952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E1EEA2-ED0F-4777-8CF3-1B3649A92968}"/>
              </a:ext>
            </a:extLst>
          </p:cNvPr>
          <p:cNvSpPr>
            <a:spLocks noGrp="1"/>
          </p:cNvSpPr>
          <p:nvPr>
            <p:ph idx="1"/>
          </p:nvPr>
        </p:nvSpPr>
        <p:spPr/>
        <p:txBody>
          <a:bodyPr/>
          <a:lstStyle/>
          <a:p>
            <a:endParaRPr lang="en-IN" dirty="0"/>
          </a:p>
          <a:p>
            <a:pPr marL="0" indent="0">
              <a:buNone/>
            </a:pPr>
            <a:r>
              <a:rPr lang="en-IN" dirty="0"/>
              <a:t>	 function </a:t>
            </a:r>
            <a:r>
              <a:rPr lang="en-IN" dirty="0" err="1"/>
              <a:t>updateData</a:t>
            </a:r>
            <a:r>
              <a:rPr lang="en-IN" dirty="0"/>
              <a:t>(Request $request){</a:t>
            </a:r>
          </a:p>
          <a:p>
            <a:pPr marL="0" indent="0">
              <a:buNone/>
            </a:pPr>
            <a:r>
              <a:rPr lang="en-IN" dirty="0"/>
              <a:t>		$data = </a:t>
            </a:r>
            <a:r>
              <a:rPr lang="en-IN" dirty="0" err="1"/>
              <a:t>ModelName</a:t>
            </a:r>
            <a:r>
              <a:rPr lang="en-IN" dirty="0"/>
              <a:t>::find($request-&gt;id);</a:t>
            </a:r>
          </a:p>
          <a:p>
            <a:pPr marL="0" indent="0">
              <a:buNone/>
            </a:pPr>
            <a:r>
              <a:rPr lang="en-IN" dirty="0"/>
              <a:t>		$data-&gt;column1  = $request-&gt;form field 1;</a:t>
            </a:r>
          </a:p>
          <a:p>
            <a:pPr marL="0" indent="0">
              <a:buNone/>
            </a:pPr>
            <a:r>
              <a:rPr lang="en-IN" dirty="0"/>
              <a:t>		$data-&gt;column2  = $request-&gt;form field 2;</a:t>
            </a:r>
          </a:p>
          <a:p>
            <a:pPr marL="0" indent="0">
              <a:buNone/>
            </a:pPr>
            <a:r>
              <a:rPr lang="en-IN" dirty="0"/>
              <a:t>		$data-&gt;save();</a:t>
            </a:r>
          </a:p>
          <a:p>
            <a:pPr marL="0" indent="0">
              <a:buNone/>
            </a:pPr>
            <a:r>
              <a:rPr lang="en-IN" dirty="0"/>
              <a:t>		Return to view;</a:t>
            </a:r>
          </a:p>
          <a:p>
            <a:pPr marL="0" indent="0">
              <a:buNone/>
            </a:pPr>
            <a:r>
              <a:rPr lang="en-IN" dirty="0"/>
              <a:t>	}</a:t>
            </a:r>
          </a:p>
          <a:p>
            <a:endParaRPr lang="en-IN" dirty="0"/>
          </a:p>
        </p:txBody>
      </p:sp>
      <p:sp>
        <p:nvSpPr>
          <p:cNvPr id="4" name="Slide Number Placeholder 3">
            <a:extLst>
              <a:ext uri="{FF2B5EF4-FFF2-40B4-BE49-F238E27FC236}">
                <a16:creationId xmlns:a16="http://schemas.microsoft.com/office/drawing/2014/main" id="{2F277B1B-7D5E-430E-9EF7-A4B594C9617D}"/>
              </a:ext>
            </a:extLst>
          </p:cNvPr>
          <p:cNvSpPr>
            <a:spLocks noGrp="1"/>
          </p:cNvSpPr>
          <p:nvPr>
            <p:ph type="sldNum" sz="quarter" idx="12"/>
          </p:nvPr>
        </p:nvSpPr>
        <p:spPr/>
        <p:txBody>
          <a:bodyPr/>
          <a:lstStyle/>
          <a:p>
            <a:fld id="{031F06C4-B00D-45AB-8EEC-3D0E47336830}" type="slidenum">
              <a:rPr lang="en-IN" smtClean="0"/>
              <a:t>186</a:t>
            </a:fld>
            <a:endParaRPr lang="en-IN"/>
          </a:p>
        </p:txBody>
      </p:sp>
      <p:sp>
        <p:nvSpPr>
          <p:cNvPr id="5" name="Footer Placeholder 4">
            <a:extLst>
              <a:ext uri="{FF2B5EF4-FFF2-40B4-BE49-F238E27FC236}">
                <a16:creationId xmlns:a16="http://schemas.microsoft.com/office/drawing/2014/main" id="{BA903964-D113-49FA-9AF5-9AC17F5C4E2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0898741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22A7D-E9C3-468D-949B-70DF099D75C9}"/>
              </a:ext>
            </a:extLst>
          </p:cNvPr>
          <p:cNvSpPr>
            <a:spLocks noGrp="1"/>
          </p:cNvSpPr>
          <p:nvPr>
            <p:ph type="title"/>
          </p:nvPr>
        </p:nvSpPr>
        <p:spPr/>
        <p:txBody>
          <a:bodyPr/>
          <a:lstStyle/>
          <a:p>
            <a:r>
              <a:rPr lang="en-IN" dirty="0"/>
              <a:t>Query Builder</a:t>
            </a:r>
          </a:p>
        </p:txBody>
      </p:sp>
      <p:sp>
        <p:nvSpPr>
          <p:cNvPr id="6" name="Text Placeholder 5">
            <a:extLst>
              <a:ext uri="{FF2B5EF4-FFF2-40B4-BE49-F238E27FC236}">
                <a16:creationId xmlns:a16="http://schemas.microsoft.com/office/drawing/2014/main" id="{B87D3643-2FC4-41E3-8B38-914706A4FAD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9DDB17C-0E8F-4A25-9A24-75B00C7ED67D}"/>
              </a:ext>
            </a:extLst>
          </p:cNvPr>
          <p:cNvSpPr>
            <a:spLocks noGrp="1"/>
          </p:cNvSpPr>
          <p:nvPr>
            <p:ph type="sldNum" sz="quarter" idx="12"/>
          </p:nvPr>
        </p:nvSpPr>
        <p:spPr/>
        <p:txBody>
          <a:bodyPr/>
          <a:lstStyle/>
          <a:p>
            <a:fld id="{031F06C4-B00D-45AB-8EEC-3D0E47336830}" type="slidenum">
              <a:rPr lang="en-IN" smtClean="0"/>
              <a:t>187</a:t>
            </a:fld>
            <a:endParaRPr lang="en-IN"/>
          </a:p>
        </p:txBody>
      </p:sp>
      <p:sp>
        <p:nvSpPr>
          <p:cNvPr id="2" name="Footer Placeholder 1">
            <a:extLst>
              <a:ext uri="{FF2B5EF4-FFF2-40B4-BE49-F238E27FC236}">
                <a16:creationId xmlns:a16="http://schemas.microsoft.com/office/drawing/2014/main" id="{C57DD059-D8AB-4CBF-86DA-9A971DD9B9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6816774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C9BA-59F0-4CBA-8D11-2DDE332C23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8A1336-0ED9-4582-94F9-8F445F1EAAE2}"/>
              </a:ext>
            </a:extLst>
          </p:cNvPr>
          <p:cNvSpPr>
            <a:spLocks noGrp="1"/>
          </p:cNvSpPr>
          <p:nvPr>
            <p:ph idx="1"/>
          </p:nvPr>
        </p:nvSpPr>
        <p:spPr/>
        <p:txBody>
          <a:bodyPr>
            <a:normAutofit lnSpcReduction="10000"/>
          </a:bodyPr>
          <a:lstStyle/>
          <a:p>
            <a:r>
              <a:rPr lang="en-IN" dirty="0"/>
              <a:t>Query builder is used to access data from database without use of models </a:t>
            </a:r>
          </a:p>
          <a:p>
            <a:endParaRPr lang="en-IN" dirty="0"/>
          </a:p>
          <a:p>
            <a:r>
              <a:rPr lang="en-IN" dirty="0"/>
              <a:t>We have two types of connectivity in Laravel for access data from database</a:t>
            </a:r>
          </a:p>
          <a:p>
            <a:pPr lvl="1"/>
            <a:r>
              <a:rPr lang="en-IN" dirty="0"/>
              <a:t>With use of Model</a:t>
            </a:r>
          </a:p>
          <a:p>
            <a:pPr lvl="1"/>
            <a:r>
              <a:rPr lang="en-IN" dirty="0"/>
              <a:t>With use of DB class ( query </a:t>
            </a:r>
            <a:r>
              <a:rPr lang="en-IN" dirty="0" err="1"/>
              <a:t>builed</a:t>
            </a:r>
            <a:r>
              <a:rPr lang="en-IN" dirty="0"/>
              <a:t> )</a:t>
            </a:r>
          </a:p>
          <a:p>
            <a:endParaRPr lang="en-IN" dirty="0"/>
          </a:p>
          <a:p>
            <a:r>
              <a:rPr lang="en-IN" dirty="0"/>
              <a:t>Set database configuration in .env file.</a:t>
            </a:r>
          </a:p>
          <a:p>
            <a:r>
              <a:rPr lang="en-IN" dirty="0"/>
              <a:t>Create some controller Create function to get data</a:t>
            </a:r>
          </a:p>
          <a:p>
            <a:r>
              <a:rPr lang="en-IN" dirty="0"/>
              <a:t>Also Add  Route for controller.</a:t>
            </a:r>
          </a:p>
        </p:txBody>
      </p:sp>
      <p:sp>
        <p:nvSpPr>
          <p:cNvPr id="4" name="Slide Number Placeholder 3">
            <a:extLst>
              <a:ext uri="{FF2B5EF4-FFF2-40B4-BE49-F238E27FC236}">
                <a16:creationId xmlns:a16="http://schemas.microsoft.com/office/drawing/2014/main" id="{0A320D64-66C3-425C-AE20-0AD5E8928C41}"/>
              </a:ext>
            </a:extLst>
          </p:cNvPr>
          <p:cNvSpPr>
            <a:spLocks noGrp="1"/>
          </p:cNvSpPr>
          <p:nvPr>
            <p:ph type="sldNum" sz="quarter" idx="12"/>
          </p:nvPr>
        </p:nvSpPr>
        <p:spPr/>
        <p:txBody>
          <a:bodyPr/>
          <a:lstStyle/>
          <a:p>
            <a:fld id="{031F06C4-B00D-45AB-8EEC-3D0E47336830}" type="slidenum">
              <a:rPr lang="en-IN" smtClean="0"/>
              <a:t>188</a:t>
            </a:fld>
            <a:endParaRPr lang="en-IN"/>
          </a:p>
        </p:txBody>
      </p:sp>
      <p:sp>
        <p:nvSpPr>
          <p:cNvPr id="5" name="Footer Placeholder 4">
            <a:extLst>
              <a:ext uri="{FF2B5EF4-FFF2-40B4-BE49-F238E27FC236}">
                <a16:creationId xmlns:a16="http://schemas.microsoft.com/office/drawing/2014/main" id="{8D19DB97-0E2E-4A76-A03A-565C69F8F6A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1126686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0105-67F8-4531-A488-63F7BF3A06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0F5552-41D3-403E-85AA-BD622A3B8B7C}"/>
              </a:ext>
            </a:extLst>
          </p:cNvPr>
          <p:cNvSpPr>
            <a:spLocks noGrp="1"/>
          </p:cNvSpPr>
          <p:nvPr>
            <p:ph idx="1"/>
          </p:nvPr>
        </p:nvSpPr>
        <p:spPr/>
        <p:txBody>
          <a:bodyPr/>
          <a:lstStyle/>
          <a:p>
            <a:r>
              <a:rPr lang="en-IN" dirty="0"/>
              <a:t>Use use\Illuminate\support\</a:t>
            </a:r>
            <a:r>
              <a:rPr lang="en-IN" dirty="0" err="1"/>
              <a:t>facedes</a:t>
            </a:r>
            <a:r>
              <a:rPr lang="en-IN" dirty="0"/>
              <a:t>\DB in your controller</a:t>
            </a:r>
          </a:p>
          <a:p>
            <a:endParaRPr lang="en-IN" dirty="0"/>
          </a:p>
          <a:p>
            <a:r>
              <a:rPr lang="en-IN" dirty="0"/>
              <a:t>To get data from </a:t>
            </a:r>
            <a:r>
              <a:rPr lang="en-IN" dirty="0" err="1"/>
              <a:t>tabe</a:t>
            </a:r>
            <a:endParaRPr lang="en-IN" dirty="0"/>
          </a:p>
          <a:p>
            <a:endParaRPr lang="en-IN" dirty="0"/>
          </a:p>
          <a:p>
            <a:r>
              <a:rPr lang="en-IN" dirty="0"/>
              <a:t>Return DB::table(“Table Name ”)-&gt;get();</a:t>
            </a:r>
          </a:p>
        </p:txBody>
      </p:sp>
      <p:sp>
        <p:nvSpPr>
          <p:cNvPr id="4" name="Slide Number Placeholder 3">
            <a:extLst>
              <a:ext uri="{FF2B5EF4-FFF2-40B4-BE49-F238E27FC236}">
                <a16:creationId xmlns:a16="http://schemas.microsoft.com/office/drawing/2014/main" id="{8DDF514C-0B9D-4524-BCE9-8D07358F25C0}"/>
              </a:ext>
            </a:extLst>
          </p:cNvPr>
          <p:cNvSpPr>
            <a:spLocks noGrp="1"/>
          </p:cNvSpPr>
          <p:nvPr>
            <p:ph type="sldNum" sz="quarter" idx="12"/>
          </p:nvPr>
        </p:nvSpPr>
        <p:spPr/>
        <p:txBody>
          <a:bodyPr/>
          <a:lstStyle/>
          <a:p>
            <a:fld id="{031F06C4-B00D-45AB-8EEC-3D0E47336830}" type="slidenum">
              <a:rPr lang="en-IN" smtClean="0"/>
              <a:t>189</a:t>
            </a:fld>
            <a:endParaRPr lang="en-IN"/>
          </a:p>
        </p:txBody>
      </p:sp>
      <p:sp>
        <p:nvSpPr>
          <p:cNvPr id="5" name="Footer Placeholder 4">
            <a:extLst>
              <a:ext uri="{FF2B5EF4-FFF2-40B4-BE49-F238E27FC236}">
                <a16:creationId xmlns:a16="http://schemas.microsoft.com/office/drawing/2014/main" id="{1CE95D96-3292-4F2C-BB57-E4DD9A6C79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6090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C217-BA28-47FB-9756-3C18254E9D4D}"/>
              </a:ext>
            </a:extLst>
          </p:cNvPr>
          <p:cNvSpPr>
            <a:spLocks noGrp="1"/>
          </p:cNvSpPr>
          <p:nvPr>
            <p:ph type="title"/>
          </p:nvPr>
        </p:nvSpPr>
        <p:spPr/>
        <p:txBody>
          <a:bodyPr/>
          <a:lstStyle/>
          <a:p>
            <a:r>
              <a:rPr lang="en-IN" dirty="0"/>
              <a:t>Framework </a:t>
            </a:r>
          </a:p>
        </p:txBody>
      </p:sp>
      <p:sp>
        <p:nvSpPr>
          <p:cNvPr id="3" name="Content Placeholder 2">
            <a:extLst>
              <a:ext uri="{FF2B5EF4-FFF2-40B4-BE49-F238E27FC236}">
                <a16:creationId xmlns:a16="http://schemas.microsoft.com/office/drawing/2014/main" id="{6AE373B3-AF93-4182-A423-B00D43DD18C5}"/>
              </a:ext>
            </a:extLst>
          </p:cNvPr>
          <p:cNvSpPr>
            <a:spLocks noGrp="1"/>
          </p:cNvSpPr>
          <p:nvPr>
            <p:ph idx="1"/>
          </p:nvPr>
        </p:nvSpPr>
        <p:spPr/>
        <p:txBody>
          <a:bodyPr/>
          <a:lstStyle/>
          <a:p>
            <a:r>
              <a:rPr lang="en-IN" dirty="0"/>
              <a:t>Framework is a platform for developing some software application, web application and etc.  </a:t>
            </a:r>
          </a:p>
          <a:p>
            <a:endParaRPr lang="en-IN" dirty="0"/>
          </a:p>
          <a:p>
            <a:r>
              <a:rPr lang="en-IN" b="1" dirty="0"/>
              <a:t>“</a:t>
            </a:r>
            <a:r>
              <a:rPr lang="en-US" b="1" i="0" dirty="0">
                <a:solidFill>
                  <a:srgbClr val="202124"/>
                </a:solidFill>
                <a:effectLst/>
                <a:latin typeface="arial" panose="020B0604020202020204" pitchFamily="34" charset="0"/>
              </a:rPr>
              <a:t>a framework is a real or conceptual structure intended to serve as a support or guide for the building of something that expands the structure into something useful.</a:t>
            </a:r>
            <a:r>
              <a:rPr lang="en-IN" b="1" dirty="0"/>
              <a:t>”</a:t>
            </a:r>
          </a:p>
        </p:txBody>
      </p:sp>
      <p:sp>
        <p:nvSpPr>
          <p:cNvPr id="4" name="Slide Number Placeholder 3">
            <a:extLst>
              <a:ext uri="{FF2B5EF4-FFF2-40B4-BE49-F238E27FC236}">
                <a16:creationId xmlns:a16="http://schemas.microsoft.com/office/drawing/2014/main" id="{A377B752-019A-4FFA-BE60-088423E7EC95}"/>
              </a:ext>
            </a:extLst>
          </p:cNvPr>
          <p:cNvSpPr>
            <a:spLocks noGrp="1"/>
          </p:cNvSpPr>
          <p:nvPr>
            <p:ph type="sldNum" sz="quarter" idx="12"/>
          </p:nvPr>
        </p:nvSpPr>
        <p:spPr/>
        <p:txBody>
          <a:bodyPr/>
          <a:lstStyle/>
          <a:p>
            <a:fld id="{031F06C4-B00D-45AB-8EEC-3D0E47336830}" type="slidenum">
              <a:rPr lang="en-IN" smtClean="0"/>
              <a:t>19</a:t>
            </a:fld>
            <a:endParaRPr lang="en-IN"/>
          </a:p>
        </p:txBody>
      </p:sp>
      <p:sp>
        <p:nvSpPr>
          <p:cNvPr id="5" name="Footer Placeholder 4">
            <a:extLst>
              <a:ext uri="{FF2B5EF4-FFF2-40B4-BE49-F238E27FC236}">
                <a16:creationId xmlns:a16="http://schemas.microsoft.com/office/drawing/2014/main" id="{F7D0FC9C-64EF-44FD-B350-056C7B0060B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5711402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BFAD-0165-4E87-906D-716B1CD6C521}"/>
              </a:ext>
            </a:extLst>
          </p:cNvPr>
          <p:cNvSpPr>
            <a:spLocks noGrp="1"/>
          </p:cNvSpPr>
          <p:nvPr>
            <p:ph type="title"/>
          </p:nvPr>
        </p:nvSpPr>
        <p:spPr/>
        <p:txBody>
          <a:bodyPr/>
          <a:lstStyle/>
          <a:p>
            <a:r>
              <a:rPr lang="en-IN" dirty="0"/>
              <a:t>where</a:t>
            </a:r>
          </a:p>
        </p:txBody>
      </p:sp>
      <p:sp>
        <p:nvSpPr>
          <p:cNvPr id="3" name="Content Placeholder 2">
            <a:extLst>
              <a:ext uri="{FF2B5EF4-FFF2-40B4-BE49-F238E27FC236}">
                <a16:creationId xmlns:a16="http://schemas.microsoft.com/office/drawing/2014/main" id="{17B7C19A-0E69-49E3-B217-EEE8D19D6AA6}"/>
              </a:ext>
            </a:extLst>
          </p:cNvPr>
          <p:cNvSpPr>
            <a:spLocks noGrp="1"/>
          </p:cNvSpPr>
          <p:nvPr>
            <p:ph idx="1"/>
          </p:nvPr>
        </p:nvSpPr>
        <p:spPr/>
        <p:txBody>
          <a:bodyPr/>
          <a:lstStyle/>
          <a:p>
            <a:r>
              <a:rPr lang="en-IN" dirty="0"/>
              <a:t>Return DB::table(“Table Name ”)</a:t>
            </a:r>
          </a:p>
          <a:p>
            <a:r>
              <a:rPr lang="en-IN" dirty="0"/>
              <a:t>-&gt;where(column name, value)</a:t>
            </a:r>
          </a:p>
          <a:p>
            <a:r>
              <a:rPr lang="en-IN" dirty="0"/>
              <a:t>-&gt;get();</a:t>
            </a:r>
          </a:p>
          <a:p>
            <a:endParaRPr lang="en-IN" dirty="0"/>
          </a:p>
        </p:txBody>
      </p:sp>
      <p:sp>
        <p:nvSpPr>
          <p:cNvPr id="4" name="Slide Number Placeholder 3">
            <a:extLst>
              <a:ext uri="{FF2B5EF4-FFF2-40B4-BE49-F238E27FC236}">
                <a16:creationId xmlns:a16="http://schemas.microsoft.com/office/drawing/2014/main" id="{0AC73F6A-BBFB-4007-97C2-593BB66F15BB}"/>
              </a:ext>
            </a:extLst>
          </p:cNvPr>
          <p:cNvSpPr>
            <a:spLocks noGrp="1"/>
          </p:cNvSpPr>
          <p:nvPr>
            <p:ph type="sldNum" sz="quarter" idx="12"/>
          </p:nvPr>
        </p:nvSpPr>
        <p:spPr/>
        <p:txBody>
          <a:bodyPr/>
          <a:lstStyle/>
          <a:p>
            <a:fld id="{031F06C4-B00D-45AB-8EEC-3D0E47336830}" type="slidenum">
              <a:rPr lang="en-IN" smtClean="0"/>
              <a:t>190</a:t>
            </a:fld>
            <a:endParaRPr lang="en-IN"/>
          </a:p>
        </p:txBody>
      </p:sp>
      <p:sp>
        <p:nvSpPr>
          <p:cNvPr id="5" name="Footer Placeholder 4">
            <a:extLst>
              <a:ext uri="{FF2B5EF4-FFF2-40B4-BE49-F238E27FC236}">
                <a16:creationId xmlns:a16="http://schemas.microsoft.com/office/drawing/2014/main" id="{C367485B-40C3-42C5-AF19-734190213C2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149137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63AD-DB16-4E99-834F-A29458BB4AF8}"/>
              </a:ext>
            </a:extLst>
          </p:cNvPr>
          <p:cNvSpPr>
            <a:spLocks noGrp="1"/>
          </p:cNvSpPr>
          <p:nvPr>
            <p:ph type="title"/>
          </p:nvPr>
        </p:nvSpPr>
        <p:spPr/>
        <p:txBody>
          <a:bodyPr/>
          <a:lstStyle/>
          <a:p>
            <a:r>
              <a:rPr lang="en-IN" dirty="0"/>
              <a:t>Find </a:t>
            </a:r>
          </a:p>
        </p:txBody>
      </p:sp>
      <p:sp>
        <p:nvSpPr>
          <p:cNvPr id="3" name="Content Placeholder 2">
            <a:extLst>
              <a:ext uri="{FF2B5EF4-FFF2-40B4-BE49-F238E27FC236}">
                <a16:creationId xmlns:a16="http://schemas.microsoft.com/office/drawing/2014/main" id="{59D2AA54-4727-4CF9-8677-5E84E825830A}"/>
              </a:ext>
            </a:extLst>
          </p:cNvPr>
          <p:cNvSpPr>
            <a:spLocks noGrp="1"/>
          </p:cNvSpPr>
          <p:nvPr>
            <p:ph idx="1"/>
          </p:nvPr>
        </p:nvSpPr>
        <p:spPr/>
        <p:txBody>
          <a:bodyPr/>
          <a:lstStyle/>
          <a:p>
            <a:r>
              <a:rPr lang="en-IN" dirty="0"/>
              <a:t>Find for specific ID</a:t>
            </a:r>
          </a:p>
          <a:p>
            <a:endParaRPr lang="en-IN" dirty="0"/>
          </a:p>
          <a:p>
            <a:r>
              <a:rPr lang="en-IN" dirty="0"/>
              <a:t>Return DB::table(“Table Name ”)-&gt;find(id);</a:t>
            </a:r>
          </a:p>
          <a:p>
            <a:endParaRPr lang="en-IN" dirty="0"/>
          </a:p>
          <a:p>
            <a:r>
              <a:rPr lang="en-IN" dirty="0"/>
              <a:t>To convert data in array</a:t>
            </a:r>
          </a:p>
          <a:p>
            <a:endParaRPr lang="en-IN" dirty="0"/>
          </a:p>
          <a:p>
            <a:r>
              <a:rPr lang="en-IN" dirty="0"/>
              <a:t>Return (array)DB::table(“Table Name ”)-&gt;find(id);</a:t>
            </a:r>
          </a:p>
          <a:p>
            <a:endParaRPr lang="en-IN" dirty="0"/>
          </a:p>
          <a:p>
            <a:endParaRPr lang="en-IN" dirty="0"/>
          </a:p>
        </p:txBody>
      </p:sp>
      <p:sp>
        <p:nvSpPr>
          <p:cNvPr id="4" name="Slide Number Placeholder 3">
            <a:extLst>
              <a:ext uri="{FF2B5EF4-FFF2-40B4-BE49-F238E27FC236}">
                <a16:creationId xmlns:a16="http://schemas.microsoft.com/office/drawing/2014/main" id="{4BF4EF8F-7A8A-4721-89E1-4D09ADC7FBAA}"/>
              </a:ext>
            </a:extLst>
          </p:cNvPr>
          <p:cNvSpPr>
            <a:spLocks noGrp="1"/>
          </p:cNvSpPr>
          <p:nvPr>
            <p:ph type="sldNum" sz="quarter" idx="12"/>
          </p:nvPr>
        </p:nvSpPr>
        <p:spPr/>
        <p:txBody>
          <a:bodyPr/>
          <a:lstStyle/>
          <a:p>
            <a:fld id="{031F06C4-B00D-45AB-8EEC-3D0E47336830}" type="slidenum">
              <a:rPr lang="en-IN" smtClean="0"/>
              <a:t>191</a:t>
            </a:fld>
            <a:endParaRPr lang="en-IN"/>
          </a:p>
        </p:txBody>
      </p:sp>
      <p:sp>
        <p:nvSpPr>
          <p:cNvPr id="5" name="Footer Placeholder 4">
            <a:extLst>
              <a:ext uri="{FF2B5EF4-FFF2-40B4-BE49-F238E27FC236}">
                <a16:creationId xmlns:a16="http://schemas.microsoft.com/office/drawing/2014/main" id="{77F96AAE-B466-4B3D-8744-C13707CEC38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8570795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ADC5-D1EF-4B4A-B655-E0CE314611F3}"/>
              </a:ext>
            </a:extLst>
          </p:cNvPr>
          <p:cNvSpPr>
            <a:spLocks noGrp="1"/>
          </p:cNvSpPr>
          <p:nvPr>
            <p:ph type="title"/>
          </p:nvPr>
        </p:nvSpPr>
        <p:spPr/>
        <p:txBody>
          <a:bodyPr/>
          <a:lstStyle/>
          <a:p>
            <a:r>
              <a:rPr lang="en-IN" dirty="0"/>
              <a:t>count</a:t>
            </a:r>
          </a:p>
        </p:txBody>
      </p:sp>
      <p:sp>
        <p:nvSpPr>
          <p:cNvPr id="3" name="Content Placeholder 2">
            <a:extLst>
              <a:ext uri="{FF2B5EF4-FFF2-40B4-BE49-F238E27FC236}">
                <a16:creationId xmlns:a16="http://schemas.microsoft.com/office/drawing/2014/main" id="{FC548618-D3C7-4D2B-A3B2-7EEE505082ED}"/>
              </a:ext>
            </a:extLst>
          </p:cNvPr>
          <p:cNvSpPr>
            <a:spLocks noGrp="1"/>
          </p:cNvSpPr>
          <p:nvPr>
            <p:ph idx="1"/>
          </p:nvPr>
        </p:nvSpPr>
        <p:spPr/>
        <p:txBody>
          <a:bodyPr/>
          <a:lstStyle/>
          <a:p>
            <a:r>
              <a:rPr lang="en-IN" dirty="0"/>
              <a:t>Return DB::table(“Table Name ”)-&gt;count();</a:t>
            </a:r>
          </a:p>
          <a:p>
            <a:endParaRPr lang="en-IN" dirty="0"/>
          </a:p>
        </p:txBody>
      </p:sp>
      <p:sp>
        <p:nvSpPr>
          <p:cNvPr id="4" name="Slide Number Placeholder 3">
            <a:extLst>
              <a:ext uri="{FF2B5EF4-FFF2-40B4-BE49-F238E27FC236}">
                <a16:creationId xmlns:a16="http://schemas.microsoft.com/office/drawing/2014/main" id="{5AA8CE17-6295-4198-8AA2-577B9E617B3B}"/>
              </a:ext>
            </a:extLst>
          </p:cNvPr>
          <p:cNvSpPr>
            <a:spLocks noGrp="1"/>
          </p:cNvSpPr>
          <p:nvPr>
            <p:ph type="sldNum" sz="quarter" idx="12"/>
          </p:nvPr>
        </p:nvSpPr>
        <p:spPr/>
        <p:txBody>
          <a:bodyPr/>
          <a:lstStyle/>
          <a:p>
            <a:fld id="{031F06C4-B00D-45AB-8EEC-3D0E47336830}" type="slidenum">
              <a:rPr lang="en-IN" smtClean="0"/>
              <a:t>192</a:t>
            </a:fld>
            <a:endParaRPr lang="en-IN"/>
          </a:p>
        </p:txBody>
      </p:sp>
      <p:sp>
        <p:nvSpPr>
          <p:cNvPr id="5" name="Footer Placeholder 4">
            <a:extLst>
              <a:ext uri="{FF2B5EF4-FFF2-40B4-BE49-F238E27FC236}">
                <a16:creationId xmlns:a16="http://schemas.microsoft.com/office/drawing/2014/main" id="{7ABF315D-D709-4836-835A-9263AF23B20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569638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486D-A455-4536-8641-24893981ADAB}"/>
              </a:ext>
            </a:extLst>
          </p:cNvPr>
          <p:cNvSpPr>
            <a:spLocks noGrp="1"/>
          </p:cNvSpPr>
          <p:nvPr>
            <p:ph type="title"/>
          </p:nvPr>
        </p:nvSpPr>
        <p:spPr/>
        <p:txBody>
          <a:bodyPr/>
          <a:lstStyle/>
          <a:p>
            <a:r>
              <a:rPr lang="en-IN" dirty="0"/>
              <a:t>Insert data</a:t>
            </a:r>
          </a:p>
        </p:txBody>
      </p:sp>
      <p:sp>
        <p:nvSpPr>
          <p:cNvPr id="3" name="Content Placeholder 2">
            <a:extLst>
              <a:ext uri="{FF2B5EF4-FFF2-40B4-BE49-F238E27FC236}">
                <a16:creationId xmlns:a16="http://schemas.microsoft.com/office/drawing/2014/main" id="{423BB5BC-0973-4F15-9569-CB9C29A2E033}"/>
              </a:ext>
            </a:extLst>
          </p:cNvPr>
          <p:cNvSpPr>
            <a:spLocks noGrp="1"/>
          </p:cNvSpPr>
          <p:nvPr>
            <p:ph idx="1"/>
          </p:nvPr>
        </p:nvSpPr>
        <p:spPr/>
        <p:txBody>
          <a:bodyPr/>
          <a:lstStyle/>
          <a:p>
            <a:pPr marL="0" indent="0">
              <a:buNone/>
            </a:pPr>
            <a:r>
              <a:rPr lang="en-IN" dirty="0"/>
              <a:t>Return DB::table(“Table Name ”)-&gt;insert([</a:t>
            </a:r>
          </a:p>
          <a:p>
            <a:pPr marL="0" indent="0">
              <a:buNone/>
            </a:pPr>
            <a:r>
              <a:rPr lang="en-IN" dirty="0"/>
              <a:t>	‘key1’ =&gt; value1,</a:t>
            </a:r>
          </a:p>
          <a:p>
            <a:pPr marL="0" indent="0">
              <a:buNone/>
            </a:pPr>
            <a:r>
              <a:rPr lang="en-IN" dirty="0"/>
              <a:t>	‘key2’ =&gt; value2</a:t>
            </a:r>
          </a:p>
          <a:p>
            <a:pPr marL="0" indent="0">
              <a:buNone/>
            </a:pPr>
            <a:r>
              <a:rPr lang="en-IN" dirty="0"/>
              <a:t>	‘key3’ =&gt; value3</a:t>
            </a:r>
          </a:p>
          <a:p>
            <a:pPr marL="0" indent="0">
              <a:buNone/>
            </a:pPr>
            <a:r>
              <a:rPr lang="en-IN" dirty="0"/>
              <a:t>	‘</a:t>
            </a:r>
            <a:r>
              <a:rPr lang="en-IN" dirty="0" err="1"/>
              <a:t>keyN</a:t>
            </a:r>
            <a:r>
              <a:rPr lang="en-IN" dirty="0"/>
              <a:t>’ =&gt; </a:t>
            </a:r>
            <a:r>
              <a:rPr lang="en-IN" dirty="0" err="1"/>
              <a:t>valueN</a:t>
            </a:r>
            <a:endParaRPr lang="en-IN" dirty="0"/>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7292D4C2-46C0-44DB-A5B7-799A11413DE7}"/>
              </a:ext>
            </a:extLst>
          </p:cNvPr>
          <p:cNvSpPr>
            <a:spLocks noGrp="1"/>
          </p:cNvSpPr>
          <p:nvPr>
            <p:ph type="sldNum" sz="quarter" idx="12"/>
          </p:nvPr>
        </p:nvSpPr>
        <p:spPr/>
        <p:txBody>
          <a:bodyPr/>
          <a:lstStyle/>
          <a:p>
            <a:fld id="{031F06C4-B00D-45AB-8EEC-3D0E47336830}" type="slidenum">
              <a:rPr lang="en-IN" smtClean="0"/>
              <a:t>193</a:t>
            </a:fld>
            <a:endParaRPr lang="en-IN"/>
          </a:p>
        </p:txBody>
      </p:sp>
      <p:sp>
        <p:nvSpPr>
          <p:cNvPr id="5" name="Footer Placeholder 4">
            <a:extLst>
              <a:ext uri="{FF2B5EF4-FFF2-40B4-BE49-F238E27FC236}">
                <a16:creationId xmlns:a16="http://schemas.microsoft.com/office/drawing/2014/main" id="{DCED928C-6AA1-47DE-B18E-CC140837C1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4469099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0E31-A20D-40CB-9ECA-E3F908B50246}"/>
              </a:ext>
            </a:extLst>
          </p:cNvPr>
          <p:cNvSpPr>
            <a:spLocks noGrp="1"/>
          </p:cNvSpPr>
          <p:nvPr>
            <p:ph type="title"/>
          </p:nvPr>
        </p:nvSpPr>
        <p:spPr/>
        <p:txBody>
          <a:bodyPr/>
          <a:lstStyle/>
          <a:p>
            <a:r>
              <a:rPr lang="en-IN" dirty="0"/>
              <a:t>Update Data</a:t>
            </a:r>
          </a:p>
        </p:txBody>
      </p:sp>
      <p:sp>
        <p:nvSpPr>
          <p:cNvPr id="3" name="Content Placeholder 2">
            <a:extLst>
              <a:ext uri="{FF2B5EF4-FFF2-40B4-BE49-F238E27FC236}">
                <a16:creationId xmlns:a16="http://schemas.microsoft.com/office/drawing/2014/main" id="{D25FA7A2-4658-45C1-BFD1-5C621B628DC8}"/>
              </a:ext>
            </a:extLst>
          </p:cNvPr>
          <p:cNvSpPr>
            <a:spLocks noGrp="1"/>
          </p:cNvSpPr>
          <p:nvPr>
            <p:ph idx="1"/>
          </p:nvPr>
        </p:nvSpPr>
        <p:spPr/>
        <p:txBody>
          <a:bodyPr/>
          <a:lstStyle/>
          <a:p>
            <a:pPr marL="0" indent="0">
              <a:buNone/>
            </a:pPr>
            <a:r>
              <a:rPr lang="en-IN" dirty="0"/>
              <a:t>Return DB::table(“Table Name ”)</a:t>
            </a:r>
          </a:p>
          <a:p>
            <a:pPr marL="0" indent="0">
              <a:buNone/>
            </a:pPr>
            <a:r>
              <a:rPr lang="en-IN" dirty="0"/>
              <a:t>-&gt;where(‘column name ’, value)</a:t>
            </a:r>
          </a:p>
          <a:p>
            <a:pPr marL="0" indent="0">
              <a:buNone/>
            </a:pPr>
            <a:r>
              <a:rPr lang="en-IN" dirty="0"/>
              <a:t>-&gt;update([</a:t>
            </a:r>
          </a:p>
          <a:p>
            <a:pPr marL="0" indent="0">
              <a:buNone/>
            </a:pPr>
            <a:r>
              <a:rPr lang="en-IN" dirty="0"/>
              <a:t>	‘key1’ =&gt; value1,</a:t>
            </a:r>
          </a:p>
          <a:p>
            <a:pPr marL="0" indent="0">
              <a:buNone/>
            </a:pPr>
            <a:r>
              <a:rPr lang="en-IN" dirty="0"/>
              <a:t>	‘key2’ =&gt; value2</a:t>
            </a:r>
          </a:p>
          <a:p>
            <a:pPr marL="0" indent="0">
              <a:buNone/>
            </a:pPr>
            <a:r>
              <a:rPr lang="en-IN" dirty="0"/>
              <a:t>	‘key3’ =&gt; value3</a:t>
            </a:r>
          </a:p>
          <a:p>
            <a:pPr marL="0" indent="0">
              <a:buNone/>
            </a:pPr>
            <a:r>
              <a:rPr lang="en-IN" dirty="0"/>
              <a:t>	‘</a:t>
            </a:r>
            <a:r>
              <a:rPr lang="en-IN" dirty="0" err="1"/>
              <a:t>keyN</a:t>
            </a:r>
            <a:r>
              <a:rPr lang="en-IN" dirty="0"/>
              <a:t>’ =&gt; </a:t>
            </a:r>
            <a:r>
              <a:rPr lang="en-IN" dirty="0" err="1"/>
              <a:t>valueN</a:t>
            </a:r>
            <a:endParaRPr lang="en-IN" dirty="0"/>
          </a:p>
          <a:p>
            <a:pPr marL="0" indent="0">
              <a:buNone/>
            </a:pPr>
            <a:r>
              <a:rPr lang="en-IN" dirty="0"/>
              <a: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A621B4E5-52B5-49EB-A036-D4ED4F14ECD2}"/>
              </a:ext>
            </a:extLst>
          </p:cNvPr>
          <p:cNvSpPr>
            <a:spLocks noGrp="1"/>
          </p:cNvSpPr>
          <p:nvPr>
            <p:ph type="sldNum" sz="quarter" idx="12"/>
          </p:nvPr>
        </p:nvSpPr>
        <p:spPr/>
        <p:txBody>
          <a:bodyPr/>
          <a:lstStyle/>
          <a:p>
            <a:fld id="{031F06C4-B00D-45AB-8EEC-3D0E47336830}" type="slidenum">
              <a:rPr lang="en-IN" smtClean="0"/>
              <a:t>194</a:t>
            </a:fld>
            <a:endParaRPr lang="en-IN"/>
          </a:p>
        </p:txBody>
      </p:sp>
      <p:sp>
        <p:nvSpPr>
          <p:cNvPr id="5" name="Footer Placeholder 4">
            <a:extLst>
              <a:ext uri="{FF2B5EF4-FFF2-40B4-BE49-F238E27FC236}">
                <a16:creationId xmlns:a16="http://schemas.microsoft.com/office/drawing/2014/main" id="{AE832A36-6C63-40F1-B00B-6031F291959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8798567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427B-4108-4E15-8E4C-D182CED5EC42}"/>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931FF7A6-42FB-4418-91E6-597F9710FBB8}"/>
              </a:ext>
            </a:extLst>
          </p:cNvPr>
          <p:cNvSpPr>
            <a:spLocks noGrp="1"/>
          </p:cNvSpPr>
          <p:nvPr>
            <p:ph idx="1"/>
          </p:nvPr>
        </p:nvSpPr>
        <p:spPr/>
        <p:txBody>
          <a:bodyPr/>
          <a:lstStyle/>
          <a:p>
            <a:pPr marL="0" indent="0">
              <a:buNone/>
            </a:pPr>
            <a:r>
              <a:rPr lang="en-IN" dirty="0"/>
              <a:t>Return DB::table(“Table Name ”)-&gt;where(‘column name ’, value)-&gt;delete();</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CAD5A11B-BEFF-4C0C-B9EC-BB5EF2AB07B8}"/>
              </a:ext>
            </a:extLst>
          </p:cNvPr>
          <p:cNvSpPr>
            <a:spLocks noGrp="1"/>
          </p:cNvSpPr>
          <p:nvPr>
            <p:ph type="sldNum" sz="quarter" idx="12"/>
          </p:nvPr>
        </p:nvSpPr>
        <p:spPr/>
        <p:txBody>
          <a:bodyPr/>
          <a:lstStyle/>
          <a:p>
            <a:fld id="{031F06C4-B00D-45AB-8EEC-3D0E47336830}" type="slidenum">
              <a:rPr lang="en-IN" smtClean="0"/>
              <a:t>195</a:t>
            </a:fld>
            <a:endParaRPr lang="en-IN"/>
          </a:p>
        </p:txBody>
      </p:sp>
      <p:sp>
        <p:nvSpPr>
          <p:cNvPr id="5" name="Footer Placeholder 4">
            <a:extLst>
              <a:ext uri="{FF2B5EF4-FFF2-40B4-BE49-F238E27FC236}">
                <a16:creationId xmlns:a16="http://schemas.microsoft.com/office/drawing/2014/main" id="{6E48AA96-F385-47C6-BD5D-AB32A10BA5D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7903180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5AB3A-E6FB-4D0B-9581-2D86C4A511CE}"/>
              </a:ext>
            </a:extLst>
          </p:cNvPr>
          <p:cNvSpPr>
            <a:spLocks noGrp="1"/>
          </p:cNvSpPr>
          <p:nvPr>
            <p:ph type="title"/>
          </p:nvPr>
        </p:nvSpPr>
        <p:spPr/>
        <p:txBody>
          <a:bodyPr/>
          <a:lstStyle/>
          <a:p>
            <a:r>
              <a:rPr lang="en-IN" dirty="0"/>
              <a:t>Aggregation in DB class</a:t>
            </a:r>
          </a:p>
        </p:txBody>
      </p:sp>
      <p:sp>
        <p:nvSpPr>
          <p:cNvPr id="6" name="Text Placeholder 5">
            <a:extLst>
              <a:ext uri="{FF2B5EF4-FFF2-40B4-BE49-F238E27FC236}">
                <a16:creationId xmlns:a16="http://schemas.microsoft.com/office/drawing/2014/main" id="{D3B20F94-F95A-4E56-BE68-DDAAC336E49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4D96383-AC9A-467A-BE25-A43FB97F6BE9}"/>
              </a:ext>
            </a:extLst>
          </p:cNvPr>
          <p:cNvSpPr>
            <a:spLocks noGrp="1"/>
          </p:cNvSpPr>
          <p:nvPr>
            <p:ph type="sldNum" sz="quarter" idx="12"/>
          </p:nvPr>
        </p:nvSpPr>
        <p:spPr/>
        <p:txBody>
          <a:bodyPr/>
          <a:lstStyle/>
          <a:p>
            <a:fld id="{031F06C4-B00D-45AB-8EEC-3D0E47336830}" type="slidenum">
              <a:rPr lang="en-IN" smtClean="0"/>
              <a:t>196</a:t>
            </a:fld>
            <a:endParaRPr lang="en-IN"/>
          </a:p>
        </p:txBody>
      </p:sp>
      <p:sp>
        <p:nvSpPr>
          <p:cNvPr id="2" name="Footer Placeholder 1">
            <a:extLst>
              <a:ext uri="{FF2B5EF4-FFF2-40B4-BE49-F238E27FC236}">
                <a16:creationId xmlns:a16="http://schemas.microsoft.com/office/drawing/2014/main" id="{3FF10DD4-2D18-431F-A917-3942A90D7C5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0893286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058E-FD20-4621-9407-C505D8ADBD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F8E2F7-0691-4F08-B00E-2F52199EE0B3}"/>
              </a:ext>
            </a:extLst>
          </p:cNvPr>
          <p:cNvSpPr>
            <a:spLocks noGrp="1"/>
          </p:cNvSpPr>
          <p:nvPr>
            <p:ph idx="1"/>
          </p:nvPr>
        </p:nvSpPr>
        <p:spPr/>
        <p:txBody>
          <a:bodyPr/>
          <a:lstStyle/>
          <a:p>
            <a:r>
              <a:rPr lang="en-IN" dirty="0"/>
              <a:t>Aggregation is must required for access database for find max, min, </a:t>
            </a:r>
            <a:r>
              <a:rPr lang="en-IN" dirty="0" err="1"/>
              <a:t>avg</a:t>
            </a:r>
            <a:r>
              <a:rPr lang="en-IN" dirty="0"/>
              <a:t>, sum and  etc.</a:t>
            </a:r>
          </a:p>
          <a:p>
            <a:endParaRPr lang="en-IN" dirty="0"/>
          </a:p>
          <a:p>
            <a:r>
              <a:rPr lang="en-IN" dirty="0"/>
              <a:t>Create some controller and make function for execute query.</a:t>
            </a:r>
          </a:p>
          <a:p>
            <a:endParaRPr lang="en-IN" dirty="0"/>
          </a:p>
        </p:txBody>
      </p:sp>
      <p:sp>
        <p:nvSpPr>
          <p:cNvPr id="4" name="Slide Number Placeholder 3">
            <a:extLst>
              <a:ext uri="{FF2B5EF4-FFF2-40B4-BE49-F238E27FC236}">
                <a16:creationId xmlns:a16="http://schemas.microsoft.com/office/drawing/2014/main" id="{2EBC341C-60AF-4F29-BFAE-C6081D6EBFFB}"/>
              </a:ext>
            </a:extLst>
          </p:cNvPr>
          <p:cNvSpPr>
            <a:spLocks noGrp="1"/>
          </p:cNvSpPr>
          <p:nvPr>
            <p:ph type="sldNum" sz="quarter" idx="12"/>
          </p:nvPr>
        </p:nvSpPr>
        <p:spPr/>
        <p:txBody>
          <a:bodyPr/>
          <a:lstStyle/>
          <a:p>
            <a:fld id="{031F06C4-B00D-45AB-8EEC-3D0E47336830}" type="slidenum">
              <a:rPr lang="en-IN" smtClean="0"/>
              <a:t>197</a:t>
            </a:fld>
            <a:endParaRPr lang="en-IN"/>
          </a:p>
        </p:txBody>
      </p:sp>
      <p:sp>
        <p:nvSpPr>
          <p:cNvPr id="5" name="Footer Placeholder 4">
            <a:extLst>
              <a:ext uri="{FF2B5EF4-FFF2-40B4-BE49-F238E27FC236}">
                <a16:creationId xmlns:a16="http://schemas.microsoft.com/office/drawing/2014/main" id="{2A03156C-94CE-4979-A0F5-8E57F513FC8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6930795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720B-059F-4E58-ACB7-3A61DDD98E2D}"/>
              </a:ext>
            </a:extLst>
          </p:cNvPr>
          <p:cNvSpPr>
            <a:spLocks noGrp="1"/>
          </p:cNvSpPr>
          <p:nvPr>
            <p:ph type="title"/>
          </p:nvPr>
        </p:nvSpPr>
        <p:spPr/>
        <p:txBody>
          <a:bodyPr/>
          <a:lstStyle/>
          <a:p>
            <a:r>
              <a:rPr lang="en-IN" dirty="0"/>
              <a:t>Sum function</a:t>
            </a:r>
          </a:p>
        </p:txBody>
      </p:sp>
      <p:sp>
        <p:nvSpPr>
          <p:cNvPr id="3" name="Content Placeholder 2">
            <a:extLst>
              <a:ext uri="{FF2B5EF4-FFF2-40B4-BE49-F238E27FC236}">
                <a16:creationId xmlns:a16="http://schemas.microsoft.com/office/drawing/2014/main" id="{4FC93F33-4FBC-4A8F-AE38-941FB2855236}"/>
              </a:ext>
            </a:extLst>
          </p:cNvPr>
          <p:cNvSpPr>
            <a:spLocks noGrp="1"/>
          </p:cNvSpPr>
          <p:nvPr>
            <p:ph idx="1"/>
          </p:nvPr>
        </p:nvSpPr>
        <p:spPr/>
        <p:txBody>
          <a:bodyPr/>
          <a:lstStyle/>
          <a:p>
            <a:r>
              <a:rPr lang="en-IN" dirty="0"/>
              <a:t>Return  DB :: table(table name)-&gt;sum(column name);</a:t>
            </a:r>
          </a:p>
        </p:txBody>
      </p:sp>
      <p:sp>
        <p:nvSpPr>
          <p:cNvPr id="4" name="Slide Number Placeholder 3">
            <a:extLst>
              <a:ext uri="{FF2B5EF4-FFF2-40B4-BE49-F238E27FC236}">
                <a16:creationId xmlns:a16="http://schemas.microsoft.com/office/drawing/2014/main" id="{DC1F768B-919A-4433-8D07-FBF4B9DED31D}"/>
              </a:ext>
            </a:extLst>
          </p:cNvPr>
          <p:cNvSpPr>
            <a:spLocks noGrp="1"/>
          </p:cNvSpPr>
          <p:nvPr>
            <p:ph type="sldNum" sz="quarter" idx="12"/>
          </p:nvPr>
        </p:nvSpPr>
        <p:spPr/>
        <p:txBody>
          <a:bodyPr/>
          <a:lstStyle/>
          <a:p>
            <a:fld id="{031F06C4-B00D-45AB-8EEC-3D0E47336830}" type="slidenum">
              <a:rPr lang="en-IN" smtClean="0"/>
              <a:t>198</a:t>
            </a:fld>
            <a:endParaRPr lang="en-IN"/>
          </a:p>
        </p:txBody>
      </p:sp>
      <p:sp>
        <p:nvSpPr>
          <p:cNvPr id="5" name="Footer Placeholder 4">
            <a:extLst>
              <a:ext uri="{FF2B5EF4-FFF2-40B4-BE49-F238E27FC236}">
                <a16:creationId xmlns:a16="http://schemas.microsoft.com/office/drawing/2014/main" id="{023EF779-86E2-4EAA-A8AB-10E8FD26764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32152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D67D-E370-4A46-9E3C-50935E21B2EF}"/>
              </a:ext>
            </a:extLst>
          </p:cNvPr>
          <p:cNvSpPr>
            <a:spLocks noGrp="1"/>
          </p:cNvSpPr>
          <p:nvPr>
            <p:ph type="title"/>
          </p:nvPr>
        </p:nvSpPr>
        <p:spPr/>
        <p:txBody>
          <a:bodyPr/>
          <a:lstStyle/>
          <a:p>
            <a:r>
              <a:rPr lang="en-IN" dirty="0"/>
              <a:t>Max Function</a:t>
            </a:r>
          </a:p>
        </p:txBody>
      </p:sp>
      <p:sp>
        <p:nvSpPr>
          <p:cNvPr id="3" name="Content Placeholder 2">
            <a:extLst>
              <a:ext uri="{FF2B5EF4-FFF2-40B4-BE49-F238E27FC236}">
                <a16:creationId xmlns:a16="http://schemas.microsoft.com/office/drawing/2014/main" id="{F877A344-527D-46C8-8F72-E18589A3C13E}"/>
              </a:ext>
            </a:extLst>
          </p:cNvPr>
          <p:cNvSpPr>
            <a:spLocks noGrp="1"/>
          </p:cNvSpPr>
          <p:nvPr>
            <p:ph idx="1"/>
          </p:nvPr>
        </p:nvSpPr>
        <p:spPr/>
        <p:txBody>
          <a:bodyPr/>
          <a:lstStyle/>
          <a:p>
            <a:r>
              <a:rPr lang="en-IN" dirty="0"/>
              <a:t>Return  DB :: table(table name)-&gt;max(column name);</a:t>
            </a:r>
          </a:p>
          <a:p>
            <a:endParaRPr lang="en-IN" dirty="0"/>
          </a:p>
        </p:txBody>
      </p:sp>
      <p:sp>
        <p:nvSpPr>
          <p:cNvPr id="4" name="Slide Number Placeholder 3">
            <a:extLst>
              <a:ext uri="{FF2B5EF4-FFF2-40B4-BE49-F238E27FC236}">
                <a16:creationId xmlns:a16="http://schemas.microsoft.com/office/drawing/2014/main" id="{EF0D2286-A8B5-4790-A90A-20E04C996BD8}"/>
              </a:ext>
            </a:extLst>
          </p:cNvPr>
          <p:cNvSpPr>
            <a:spLocks noGrp="1"/>
          </p:cNvSpPr>
          <p:nvPr>
            <p:ph type="sldNum" sz="quarter" idx="12"/>
          </p:nvPr>
        </p:nvSpPr>
        <p:spPr/>
        <p:txBody>
          <a:bodyPr/>
          <a:lstStyle/>
          <a:p>
            <a:fld id="{031F06C4-B00D-45AB-8EEC-3D0E47336830}" type="slidenum">
              <a:rPr lang="en-IN" smtClean="0"/>
              <a:t>199</a:t>
            </a:fld>
            <a:endParaRPr lang="en-IN"/>
          </a:p>
        </p:txBody>
      </p:sp>
      <p:sp>
        <p:nvSpPr>
          <p:cNvPr id="5" name="Footer Placeholder 4">
            <a:extLst>
              <a:ext uri="{FF2B5EF4-FFF2-40B4-BE49-F238E27FC236}">
                <a16:creationId xmlns:a16="http://schemas.microsoft.com/office/drawing/2014/main" id="{A0FA535E-0140-4971-9B4A-828B0FF32D4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5392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F0CF51-6D38-4B27-9380-5A7539950B07}"/>
              </a:ext>
            </a:extLst>
          </p:cNvPr>
          <p:cNvSpPr>
            <a:spLocks noGrp="1"/>
          </p:cNvSpPr>
          <p:nvPr>
            <p:ph type="title"/>
          </p:nvPr>
        </p:nvSpPr>
        <p:spPr/>
        <p:txBody>
          <a:bodyPr/>
          <a:lstStyle/>
          <a:p>
            <a:r>
              <a:rPr lang="en-IN" dirty="0"/>
              <a:t>Composer </a:t>
            </a:r>
          </a:p>
        </p:txBody>
      </p:sp>
      <p:sp>
        <p:nvSpPr>
          <p:cNvPr id="7" name="Text Placeholder 6">
            <a:extLst>
              <a:ext uri="{FF2B5EF4-FFF2-40B4-BE49-F238E27FC236}">
                <a16:creationId xmlns:a16="http://schemas.microsoft.com/office/drawing/2014/main" id="{F62BEFD4-7EC5-487C-BAAE-F5BF02BDFE6C}"/>
              </a:ext>
            </a:extLst>
          </p:cNvPr>
          <p:cNvSpPr>
            <a:spLocks noGrp="1"/>
          </p:cNvSpPr>
          <p:nvPr>
            <p:ph type="body" idx="1"/>
          </p:nvPr>
        </p:nvSpPr>
        <p:spPr/>
        <p:txBody>
          <a:bodyPr/>
          <a:lstStyle/>
          <a:p>
            <a:endParaRPr lang="en-IN"/>
          </a:p>
        </p:txBody>
      </p:sp>
      <p:sp>
        <p:nvSpPr>
          <p:cNvPr id="8" name="Slide Number Placeholder 7">
            <a:extLst>
              <a:ext uri="{FF2B5EF4-FFF2-40B4-BE49-F238E27FC236}">
                <a16:creationId xmlns:a16="http://schemas.microsoft.com/office/drawing/2014/main" id="{93684825-7185-4DF4-817F-21BF11338F27}"/>
              </a:ext>
            </a:extLst>
          </p:cNvPr>
          <p:cNvSpPr>
            <a:spLocks noGrp="1"/>
          </p:cNvSpPr>
          <p:nvPr>
            <p:ph type="sldNum" sz="quarter" idx="12"/>
          </p:nvPr>
        </p:nvSpPr>
        <p:spPr/>
        <p:txBody>
          <a:bodyPr/>
          <a:lstStyle/>
          <a:p>
            <a:fld id="{031F06C4-B00D-45AB-8EEC-3D0E47336830}" type="slidenum">
              <a:rPr lang="en-IN" smtClean="0"/>
              <a:t>2</a:t>
            </a:fld>
            <a:endParaRPr lang="en-IN"/>
          </a:p>
        </p:txBody>
      </p:sp>
      <p:sp>
        <p:nvSpPr>
          <p:cNvPr id="2" name="Footer Placeholder 1">
            <a:extLst>
              <a:ext uri="{FF2B5EF4-FFF2-40B4-BE49-F238E27FC236}">
                <a16:creationId xmlns:a16="http://schemas.microsoft.com/office/drawing/2014/main" id="{025849A3-BB89-4F70-ADA6-7B43F15A54B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0020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18BF-2BD6-4E0C-924D-3C8DB0C4D9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3CEA45-FA39-43DB-A6DA-652215E72927}"/>
              </a:ext>
            </a:extLst>
          </p:cNvPr>
          <p:cNvSpPr>
            <a:spLocks noGrp="1"/>
          </p:cNvSpPr>
          <p:nvPr>
            <p:ph idx="1"/>
          </p:nvPr>
        </p:nvSpPr>
        <p:spPr/>
        <p:txBody>
          <a:bodyPr/>
          <a:lstStyle/>
          <a:p>
            <a:r>
              <a:rPr lang="en-IN" dirty="0"/>
              <a:t>Framework provides a common structure to develop application that’s why you don’t want to write code from scratch and you can develop your application in very less time with fully managed and well formatted code.</a:t>
            </a:r>
          </a:p>
          <a:p>
            <a:endParaRPr lang="en-IN" dirty="0"/>
          </a:p>
          <a:p>
            <a:pPr algn="just"/>
            <a:r>
              <a:rPr lang="en-IN" dirty="0"/>
              <a:t>You need very hard efforts to write robust code in core languages like php and other core languages. Now with framework you just need to learn concept of framework and you can apply it in many projects and applications.</a:t>
            </a:r>
          </a:p>
        </p:txBody>
      </p:sp>
      <p:sp>
        <p:nvSpPr>
          <p:cNvPr id="4" name="Slide Number Placeholder 3">
            <a:extLst>
              <a:ext uri="{FF2B5EF4-FFF2-40B4-BE49-F238E27FC236}">
                <a16:creationId xmlns:a16="http://schemas.microsoft.com/office/drawing/2014/main" id="{CF4B0E77-9AA7-469E-BD49-2388E3028BAC}"/>
              </a:ext>
            </a:extLst>
          </p:cNvPr>
          <p:cNvSpPr>
            <a:spLocks noGrp="1"/>
          </p:cNvSpPr>
          <p:nvPr>
            <p:ph type="sldNum" sz="quarter" idx="12"/>
          </p:nvPr>
        </p:nvSpPr>
        <p:spPr/>
        <p:txBody>
          <a:bodyPr/>
          <a:lstStyle/>
          <a:p>
            <a:fld id="{031F06C4-B00D-45AB-8EEC-3D0E47336830}" type="slidenum">
              <a:rPr lang="en-IN" smtClean="0"/>
              <a:t>20</a:t>
            </a:fld>
            <a:endParaRPr lang="en-IN"/>
          </a:p>
        </p:txBody>
      </p:sp>
      <p:sp>
        <p:nvSpPr>
          <p:cNvPr id="5" name="Footer Placeholder 4">
            <a:extLst>
              <a:ext uri="{FF2B5EF4-FFF2-40B4-BE49-F238E27FC236}">
                <a16:creationId xmlns:a16="http://schemas.microsoft.com/office/drawing/2014/main" id="{2CF714FB-E09B-4300-BFC0-5BD6551755D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3472259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CAD6-0E94-409B-9809-BDE1599DFBC6}"/>
              </a:ext>
            </a:extLst>
          </p:cNvPr>
          <p:cNvSpPr>
            <a:spLocks noGrp="1"/>
          </p:cNvSpPr>
          <p:nvPr>
            <p:ph type="title"/>
          </p:nvPr>
        </p:nvSpPr>
        <p:spPr/>
        <p:txBody>
          <a:bodyPr/>
          <a:lstStyle/>
          <a:p>
            <a:r>
              <a:rPr lang="en-IN" dirty="0"/>
              <a:t>Min Function</a:t>
            </a:r>
          </a:p>
        </p:txBody>
      </p:sp>
      <p:sp>
        <p:nvSpPr>
          <p:cNvPr id="3" name="Content Placeholder 2">
            <a:extLst>
              <a:ext uri="{FF2B5EF4-FFF2-40B4-BE49-F238E27FC236}">
                <a16:creationId xmlns:a16="http://schemas.microsoft.com/office/drawing/2014/main" id="{CDC6CB11-9B53-49B9-A6A8-5C54539C3EA0}"/>
              </a:ext>
            </a:extLst>
          </p:cNvPr>
          <p:cNvSpPr>
            <a:spLocks noGrp="1"/>
          </p:cNvSpPr>
          <p:nvPr>
            <p:ph idx="1"/>
          </p:nvPr>
        </p:nvSpPr>
        <p:spPr/>
        <p:txBody>
          <a:bodyPr/>
          <a:lstStyle/>
          <a:p>
            <a:r>
              <a:rPr lang="en-IN" dirty="0"/>
              <a:t>Return  DB :: table(table name)-&gt;min(column name);</a:t>
            </a:r>
          </a:p>
          <a:p>
            <a:endParaRPr lang="en-IN" dirty="0"/>
          </a:p>
        </p:txBody>
      </p:sp>
      <p:sp>
        <p:nvSpPr>
          <p:cNvPr id="4" name="Slide Number Placeholder 3">
            <a:extLst>
              <a:ext uri="{FF2B5EF4-FFF2-40B4-BE49-F238E27FC236}">
                <a16:creationId xmlns:a16="http://schemas.microsoft.com/office/drawing/2014/main" id="{847C6B11-6D3A-43D3-9A4A-4EDE3858E181}"/>
              </a:ext>
            </a:extLst>
          </p:cNvPr>
          <p:cNvSpPr>
            <a:spLocks noGrp="1"/>
          </p:cNvSpPr>
          <p:nvPr>
            <p:ph type="sldNum" sz="quarter" idx="12"/>
          </p:nvPr>
        </p:nvSpPr>
        <p:spPr/>
        <p:txBody>
          <a:bodyPr/>
          <a:lstStyle/>
          <a:p>
            <a:fld id="{031F06C4-B00D-45AB-8EEC-3D0E47336830}" type="slidenum">
              <a:rPr lang="en-IN" smtClean="0"/>
              <a:t>200</a:t>
            </a:fld>
            <a:endParaRPr lang="en-IN"/>
          </a:p>
        </p:txBody>
      </p:sp>
      <p:sp>
        <p:nvSpPr>
          <p:cNvPr id="5" name="Footer Placeholder 4">
            <a:extLst>
              <a:ext uri="{FF2B5EF4-FFF2-40B4-BE49-F238E27FC236}">
                <a16:creationId xmlns:a16="http://schemas.microsoft.com/office/drawing/2014/main" id="{7A66937E-4387-4B31-AC73-DBDD3311EB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243119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7F78-E1DD-4789-9D3F-D9E446767367}"/>
              </a:ext>
            </a:extLst>
          </p:cNvPr>
          <p:cNvSpPr>
            <a:spLocks noGrp="1"/>
          </p:cNvSpPr>
          <p:nvPr>
            <p:ph type="title"/>
          </p:nvPr>
        </p:nvSpPr>
        <p:spPr/>
        <p:txBody>
          <a:bodyPr/>
          <a:lstStyle/>
          <a:p>
            <a:r>
              <a:rPr lang="en-IN" dirty="0" err="1"/>
              <a:t>Avg</a:t>
            </a:r>
            <a:r>
              <a:rPr lang="en-IN" dirty="0"/>
              <a:t> Function</a:t>
            </a:r>
          </a:p>
        </p:txBody>
      </p:sp>
      <p:sp>
        <p:nvSpPr>
          <p:cNvPr id="3" name="Content Placeholder 2">
            <a:extLst>
              <a:ext uri="{FF2B5EF4-FFF2-40B4-BE49-F238E27FC236}">
                <a16:creationId xmlns:a16="http://schemas.microsoft.com/office/drawing/2014/main" id="{F1CBE1AB-BA05-4C78-AFF7-053CD56CCE03}"/>
              </a:ext>
            </a:extLst>
          </p:cNvPr>
          <p:cNvSpPr>
            <a:spLocks noGrp="1"/>
          </p:cNvSpPr>
          <p:nvPr>
            <p:ph idx="1"/>
          </p:nvPr>
        </p:nvSpPr>
        <p:spPr/>
        <p:txBody>
          <a:bodyPr/>
          <a:lstStyle/>
          <a:p>
            <a:r>
              <a:rPr lang="en-IN" dirty="0"/>
              <a:t>Return  DB :: table(table name)-&gt;</a:t>
            </a:r>
            <a:r>
              <a:rPr lang="en-IN" dirty="0" err="1"/>
              <a:t>avg</a:t>
            </a:r>
            <a:r>
              <a:rPr lang="en-IN" dirty="0"/>
              <a:t>(column name);</a:t>
            </a:r>
          </a:p>
          <a:p>
            <a:endParaRPr lang="en-IN" dirty="0"/>
          </a:p>
        </p:txBody>
      </p:sp>
      <p:sp>
        <p:nvSpPr>
          <p:cNvPr id="4" name="Slide Number Placeholder 3">
            <a:extLst>
              <a:ext uri="{FF2B5EF4-FFF2-40B4-BE49-F238E27FC236}">
                <a16:creationId xmlns:a16="http://schemas.microsoft.com/office/drawing/2014/main" id="{9C9B2C49-333C-4AB6-9974-E5A5518594C9}"/>
              </a:ext>
            </a:extLst>
          </p:cNvPr>
          <p:cNvSpPr>
            <a:spLocks noGrp="1"/>
          </p:cNvSpPr>
          <p:nvPr>
            <p:ph type="sldNum" sz="quarter" idx="12"/>
          </p:nvPr>
        </p:nvSpPr>
        <p:spPr/>
        <p:txBody>
          <a:bodyPr/>
          <a:lstStyle/>
          <a:p>
            <a:fld id="{031F06C4-B00D-45AB-8EEC-3D0E47336830}" type="slidenum">
              <a:rPr lang="en-IN" smtClean="0"/>
              <a:t>201</a:t>
            </a:fld>
            <a:endParaRPr lang="en-IN"/>
          </a:p>
        </p:txBody>
      </p:sp>
      <p:sp>
        <p:nvSpPr>
          <p:cNvPr id="5" name="Footer Placeholder 4">
            <a:extLst>
              <a:ext uri="{FF2B5EF4-FFF2-40B4-BE49-F238E27FC236}">
                <a16:creationId xmlns:a16="http://schemas.microsoft.com/office/drawing/2014/main" id="{B80E86CC-DD32-4FC0-A0B5-08B79E7E7DC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3743116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2EB8E9-A0F1-4EE2-8325-263374F6BE15}"/>
              </a:ext>
            </a:extLst>
          </p:cNvPr>
          <p:cNvSpPr>
            <a:spLocks noGrp="1"/>
          </p:cNvSpPr>
          <p:nvPr>
            <p:ph type="title"/>
          </p:nvPr>
        </p:nvSpPr>
        <p:spPr/>
        <p:txBody>
          <a:bodyPr/>
          <a:lstStyle/>
          <a:p>
            <a:r>
              <a:rPr lang="en-IN" dirty="0"/>
              <a:t>SQL Joins</a:t>
            </a:r>
          </a:p>
        </p:txBody>
      </p:sp>
      <p:sp>
        <p:nvSpPr>
          <p:cNvPr id="6" name="Text Placeholder 5">
            <a:extLst>
              <a:ext uri="{FF2B5EF4-FFF2-40B4-BE49-F238E27FC236}">
                <a16:creationId xmlns:a16="http://schemas.microsoft.com/office/drawing/2014/main" id="{C7662382-8EAB-41E6-BA5B-DBAB8A84ED5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0780F46-4BAC-481B-97B7-A4F60D356510}"/>
              </a:ext>
            </a:extLst>
          </p:cNvPr>
          <p:cNvSpPr>
            <a:spLocks noGrp="1"/>
          </p:cNvSpPr>
          <p:nvPr>
            <p:ph type="sldNum" sz="quarter" idx="12"/>
          </p:nvPr>
        </p:nvSpPr>
        <p:spPr/>
        <p:txBody>
          <a:bodyPr/>
          <a:lstStyle/>
          <a:p>
            <a:fld id="{031F06C4-B00D-45AB-8EEC-3D0E47336830}" type="slidenum">
              <a:rPr lang="en-IN" smtClean="0"/>
              <a:t>202</a:t>
            </a:fld>
            <a:endParaRPr lang="en-IN"/>
          </a:p>
        </p:txBody>
      </p:sp>
      <p:sp>
        <p:nvSpPr>
          <p:cNvPr id="2" name="Footer Placeholder 1">
            <a:extLst>
              <a:ext uri="{FF2B5EF4-FFF2-40B4-BE49-F238E27FC236}">
                <a16:creationId xmlns:a16="http://schemas.microsoft.com/office/drawing/2014/main" id="{4405C8A3-9091-40A4-9C1B-A1D4D3D142C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0004118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B9A6-E130-48C1-AFE9-6E775E96AA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7B47EF-940B-4100-BC8A-D8657BECB955}"/>
              </a:ext>
            </a:extLst>
          </p:cNvPr>
          <p:cNvSpPr>
            <a:spLocks noGrp="1"/>
          </p:cNvSpPr>
          <p:nvPr>
            <p:ph idx="1"/>
          </p:nvPr>
        </p:nvSpPr>
        <p:spPr/>
        <p:txBody>
          <a:bodyPr/>
          <a:lstStyle/>
          <a:p>
            <a:r>
              <a:rPr lang="en-IN" dirty="0"/>
              <a:t>Joins is generally used to get data from more than one table based on some same columns in every tables.</a:t>
            </a:r>
          </a:p>
          <a:p>
            <a:endParaRPr lang="en-IN" dirty="0"/>
          </a:p>
          <a:p>
            <a:r>
              <a:rPr lang="en-IN" dirty="0"/>
              <a:t>Create controller and make Route for it.</a:t>
            </a:r>
          </a:p>
          <a:p>
            <a:r>
              <a:rPr lang="en-IN" dirty="0"/>
              <a:t>Import DB in controller</a:t>
            </a:r>
          </a:p>
          <a:p>
            <a:r>
              <a:rPr lang="en-IN" dirty="0"/>
              <a:t>Create function for get Data.</a:t>
            </a:r>
          </a:p>
          <a:p>
            <a:endParaRPr lang="en-IN" dirty="0"/>
          </a:p>
        </p:txBody>
      </p:sp>
      <p:sp>
        <p:nvSpPr>
          <p:cNvPr id="4" name="Slide Number Placeholder 3">
            <a:extLst>
              <a:ext uri="{FF2B5EF4-FFF2-40B4-BE49-F238E27FC236}">
                <a16:creationId xmlns:a16="http://schemas.microsoft.com/office/drawing/2014/main" id="{78ED1AFC-36D8-4123-A55B-F75AF0A3CEFC}"/>
              </a:ext>
            </a:extLst>
          </p:cNvPr>
          <p:cNvSpPr>
            <a:spLocks noGrp="1"/>
          </p:cNvSpPr>
          <p:nvPr>
            <p:ph type="sldNum" sz="quarter" idx="12"/>
          </p:nvPr>
        </p:nvSpPr>
        <p:spPr/>
        <p:txBody>
          <a:bodyPr/>
          <a:lstStyle/>
          <a:p>
            <a:fld id="{031F06C4-B00D-45AB-8EEC-3D0E47336830}" type="slidenum">
              <a:rPr lang="en-IN" smtClean="0"/>
              <a:t>203</a:t>
            </a:fld>
            <a:endParaRPr lang="en-IN"/>
          </a:p>
        </p:txBody>
      </p:sp>
      <p:sp>
        <p:nvSpPr>
          <p:cNvPr id="5" name="Footer Placeholder 4">
            <a:extLst>
              <a:ext uri="{FF2B5EF4-FFF2-40B4-BE49-F238E27FC236}">
                <a16:creationId xmlns:a16="http://schemas.microsoft.com/office/drawing/2014/main" id="{DA127E90-D6D8-4E4A-8033-97EC5B5A59B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0279264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Get Simple Data</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name)-&gt;get();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204</a:t>
            </a:fld>
            <a:endParaRPr lang="en-IN"/>
          </a:p>
        </p:txBody>
      </p:sp>
      <p:sp>
        <p:nvSpPr>
          <p:cNvPr id="5" name="Footer Placeholder 4">
            <a:extLst>
              <a:ext uri="{FF2B5EF4-FFF2-40B4-BE49-F238E27FC236}">
                <a16:creationId xmlns:a16="http://schemas.microsoft.com/office/drawing/2014/main" id="{FF990521-1AB5-48F8-96E6-B7D598DAE89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061168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Simple Join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a:t>
            </a:r>
          </a:p>
          <a:p>
            <a:pPr marL="0" indent="0">
              <a:buNone/>
            </a:pPr>
            <a:r>
              <a:rPr lang="en-IN" dirty="0"/>
              <a:t>-&gt;join(second table name, first table name. column name, “operator”, second table name. column name)</a:t>
            </a:r>
          </a:p>
          <a:p>
            <a:pPr marL="0" indent="0">
              <a:buNone/>
            </a:pPr>
            <a:r>
              <a:rPr lang="en-IN" dirty="0"/>
              <a:t>-&gt;get();</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205</a:t>
            </a:fld>
            <a:endParaRPr lang="en-IN"/>
          </a:p>
        </p:txBody>
      </p:sp>
      <p:sp>
        <p:nvSpPr>
          <p:cNvPr id="5" name="Footer Placeholder 4">
            <a:extLst>
              <a:ext uri="{FF2B5EF4-FFF2-40B4-BE49-F238E27FC236}">
                <a16:creationId xmlns:a16="http://schemas.microsoft.com/office/drawing/2014/main" id="{F3C39EC5-3F2E-40D9-84D6-455EA9E2CD5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4894227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Select Specific Column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a:t>
            </a:r>
          </a:p>
          <a:p>
            <a:pPr marL="0" indent="0">
              <a:buNone/>
            </a:pPr>
            <a:r>
              <a:rPr lang="en-IN" dirty="0"/>
              <a:t>-&gt;join(second table name, first table name. column name, “operator”, second table name. column name)</a:t>
            </a:r>
          </a:p>
          <a:p>
            <a:pPr marL="0" indent="0">
              <a:buNone/>
            </a:pPr>
            <a:r>
              <a:rPr lang="en-IN" dirty="0"/>
              <a:t>-&gt;select(table </a:t>
            </a:r>
            <a:r>
              <a:rPr lang="en-IN" dirty="0" err="1"/>
              <a:t>name.column</a:t>
            </a:r>
            <a:r>
              <a:rPr lang="en-IN" dirty="0"/>
              <a:t> name, table </a:t>
            </a:r>
            <a:r>
              <a:rPr lang="en-IN" dirty="0" err="1"/>
              <a:t>name.column</a:t>
            </a:r>
            <a:r>
              <a:rPr lang="en-IN" dirty="0"/>
              <a:t> name)</a:t>
            </a:r>
          </a:p>
          <a:p>
            <a:pPr marL="0" indent="0">
              <a:buNone/>
            </a:pPr>
            <a:r>
              <a:rPr lang="en-IN" dirty="0"/>
              <a:t>-&gt;get();</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206</a:t>
            </a:fld>
            <a:endParaRPr lang="en-IN"/>
          </a:p>
        </p:txBody>
      </p:sp>
      <p:sp>
        <p:nvSpPr>
          <p:cNvPr id="5" name="Footer Placeholder 4">
            <a:extLst>
              <a:ext uri="{FF2B5EF4-FFF2-40B4-BE49-F238E27FC236}">
                <a16:creationId xmlns:a16="http://schemas.microsoft.com/office/drawing/2014/main" id="{B86425A0-ED7E-44E6-B0A9-587BFBCAD9F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5281702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With Where</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Return DB :: table(table name)</a:t>
            </a:r>
          </a:p>
          <a:p>
            <a:pPr marL="0" indent="0">
              <a:buNone/>
            </a:pPr>
            <a:r>
              <a:rPr lang="en-IN" dirty="0"/>
              <a:t>-&gt;join(second table name, first table name. column name, “operator”, second table name. column name)</a:t>
            </a:r>
          </a:p>
          <a:p>
            <a:pPr marL="0" indent="0">
              <a:buNone/>
            </a:pPr>
            <a:r>
              <a:rPr lang="en-IN" dirty="0"/>
              <a:t>-&gt;where(table name. column name, value to be compare)</a:t>
            </a:r>
          </a:p>
          <a:p>
            <a:pPr marL="0" indent="0">
              <a:buNone/>
            </a:pPr>
            <a:r>
              <a:rPr lang="en-IN" dirty="0"/>
              <a:t>-&gt;get();</a:t>
            </a:r>
          </a:p>
          <a:p>
            <a:pPr marL="0" indent="0">
              <a:buNone/>
            </a:pP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207</a:t>
            </a:fld>
            <a:endParaRPr lang="en-IN"/>
          </a:p>
        </p:txBody>
      </p:sp>
      <p:sp>
        <p:nvSpPr>
          <p:cNvPr id="5" name="Footer Placeholder 4">
            <a:extLst>
              <a:ext uri="{FF2B5EF4-FFF2-40B4-BE49-F238E27FC236}">
                <a16:creationId xmlns:a16="http://schemas.microsoft.com/office/drawing/2014/main" id="{C05360E8-DE23-45F8-816A-650617A0107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039201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606BC0-413A-4E18-BDFF-F429E649A13A}"/>
              </a:ext>
            </a:extLst>
          </p:cNvPr>
          <p:cNvSpPr>
            <a:spLocks noGrp="1"/>
          </p:cNvSpPr>
          <p:nvPr>
            <p:ph type="title"/>
          </p:nvPr>
        </p:nvSpPr>
        <p:spPr/>
        <p:txBody>
          <a:bodyPr/>
          <a:lstStyle/>
          <a:p>
            <a:r>
              <a:rPr lang="en-IN" dirty="0"/>
              <a:t>Migration </a:t>
            </a:r>
          </a:p>
        </p:txBody>
      </p:sp>
      <p:sp>
        <p:nvSpPr>
          <p:cNvPr id="6" name="Text Placeholder 5">
            <a:extLst>
              <a:ext uri="{FF2B5EF4-FFF2-40B4-BE49-F238E27FC236}">
                <a16:creationId xmlns:a16="http://schemas.microsoft.com/office/drawing/2014/main" id="{34F52FB5-DD36-4346-99D9-143CF944ED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208</a:t>
            </a:fld>
            <a:endParaRPr lang="en-IN"/>
          </a:p>
        </p:txBody>
      </p:sp>
      <p:sp>
        <p:nvSpPr>
          <p:cNvPr id="2" name="Footer Placeholder 1">
            <a:extLst>
              <a:ext uri="{FF2B5EF4-FFF2-40B4-BE49-F238E27FC236}">
                <a16:creationId xmlns:a16="http://schemas.microsoft.com/office/drawing/2014/main" id="{7D10916B-BE95-4563-A947-4EA446058B4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3945809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Migration is Most important topic in interview.</a:t>
            </a:r>
          </a:p>
          <a:p>
            <a:endParaRPr lang="en-IN" dirty="0"/>
          </a:p>
          <a:p>
            <a:r>
              <a:rPr lang="en-IN" dirty="0"/>
              <a:t>Migration is used to alter table programmatically.</a:t>
            </a:r>
          </a:p>
          <a:p>
            <a:r>
              <a:rPr lang="en-IN" dirty="0"/>
              <a:t>Create file for database table and just migrate it will make a merged table.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209</a:t>
            </a:fld>
            <a:endParaRPr lang="en-IN"/>
          </a:p>
        </p:txBody>
      </p:sp>
      <p:sp>
        <p:nvSpPr>
          <p:cNvPr id="5" name="Footer Placeholder 4">
            <a:extLst>
              <a:ext uri="{FF2B5EF4-FFF2-40B4-BE49-F238E27FC236}">
                <a16:creationId xmlns:a16="http://schemas.microsoft.com/office/drawing/2014/main" id="{B4EA9BC2-2F21-434F-8B87-C38A5104BE1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4233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3399C1-7D14-4AFE-B41E-C7E2663C4CB6}"/>
              </a:ext>
            </a:extLst>
          </p:cNvPr>
          <p:cNvSpPr>
            <a:spLocks noGrp="1"/>
          </p:cNvSpPr>
          <p:nvPr>
            <p:ph type="title"/>
          </p:nvPr>
        </p:nvSpPr>
        <p:spPr/>
        <p:txBody>
          <a:bodyPr/>
          <a:lstStyle/>
          <a:p>
            <a:r>
              <a:rPr lang="en-IN" dirty="0"/>
              <a:t>Start with framework</a:t>
            </a:r>
          </a:p>
        </p:txBody>
      </p:sp>
      <p:sp>
        <p:nvSpPr>
          <p:cNvPr id="6" name="Text Placeholder 5">
            <a:extLst>
              <a:ext uri="{FF2B5EF4-FFF2-40B4-BE49-F238E27FC236}">
                <a16:creationId xmlns:a16="http://schemas.microsoft.com/office/drawing/2014/main" id="{A3BF0A7E-6A53-43FF-874A-54B4FF5A401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B9F7E47-8608-4B6E-BA91-C701923727A5}"/>
              </a:ext>
            </a:extLst>
          </p:cNvPr>
          <p:cNvSpPr>
            <a:spLocks noGrp="1"/>
          </p:cNvSpPr>
          <p:nvPr>
            <p:ph type="sldNum" sz="quarter" idx="12"/>
          </p:nvPr>
        </p:nvSpPr>
        <p:spPr/>
        <p:txBody>
          <a:bodyPr/>
          <a:lstStyle/>
          <a:p>
            <a:fld id="{031F06C4-B00D-45AB-8EEC-3D0E47336830}" type="slidenum">
              <a:rPr lang="en-IN" smtClean="0"/>
              <a:t>21</a:t>
            </a:fld>
            <a:endParaRPr lang="en-IN"/>
          </a:p>
        </p:txBody>
      </p:sp>
      <p:sp>
        <p:nvSpPr>
          <p:cNvPr id="2" name="Footer Placeholder 1">
            <a:extLst>
              <a:ext uri="{FF2B5EF4-FFF2-40B4-BE49-F238E27FC236}">
                <a16:creationId xmlns:a16="http://schemas.microsoft.com/office/drawing/2014/main" id="{C4EEA226-71D1-489A-91D9-D5D9BC5F094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386464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To create table with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a:t>
            </a:r>
            <a:r>
              <a:rPr lang="en-IN" dirty="0" err="1"/>
              <a:t>make:migration</a:t>
            </a:r>
            <a:r>
              <a:rPr lang="en-IN" dirty="0"/>
              <a:t> </a:t>
            </a:r>
            <a:r>
              <a:rPr lang="en-IN" dirty="0" err="1"/>
              <a:t>create_tablename</a:t>
            </a:r>
            <a:endParaRPr lang="en-IN" dirty="0"/>
          </a:p>
          <a:p>
            <a:endParaRPr lang="en-IN" dirty="0"/>
          </a:p>
          <a:p>
            <a:r>
              <a:rPr lang="en-IN" dirty="0"/>
              <a:t>Above command create an entry for new database table and you will entry at following path </a:t>
            </a:r>
          </a:p>
          <a:p>
            <a:r>
              <a:rPr lang="en-IN" dirty="0"/>
              <a:t>Database -&gt; migration -&gt; table file.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210</a:t>
            </a:fld>
            <a:endParaRPr lang="en-IN"/>
          </a:p>
        </p:txBody>
      </p:sp>
      <p:sp>
        <p:nvSpPr>
          <p:cNvPr id="5" name="Footer Placeholder 4">
            <a:extLst>
              <a:ext uri="{FF2B5EF4-FFF2-40B4-BE49-F238E27FC236}">
                <a16:creationId xmlns:a16="http://schemas.microsoft.com/office/drawing/2014/main" id="{C4F7CF50-29C2-418E-A9A0-838A16A6DA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4287785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find two function in migration file up() and down() 	</a:t>
            </a:r>
          </a:p>
          <a:p>
            <a:endParaRPr lang="en-IN" dirty="0"/>
          </a:p>
          <a:p>
            <a:r>
              <a:rPr lang="en-IN" dirty="0"/>
              <a:t>Up() fun for create table</a:t>
            </a:r>
          </a:p>
          <a:p>
            <a:r>
              <a:rPr lang="en-IN" dirty="0"/>
              <a:t>Down() run for delete table.</a:t>
            </a:r>
          </a:p>
          <a:p>
            <a:endParaRPr lang="en-IN" dirty="0"/>
          </a:p>
          <a:p>
            <a:r>
              <a:rPr lang="en-IN" dirty="0"/>
              <a:t>Every table have two default columns id and timestamp</a:t>
            </a:r>
          </a:p>
          <a:p>
            <a:r>
              <a:rPr lang="en-IN" dirty="0"/>
              <a:t>You can also define new columns like following.</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211</a:t>
            </a:fld>
            <a:endParaRPr lang="en-IN"/>
          </a:p>
        </p:txBody>
      </p:sp>
      <p:sp>
        <p:nvSpPr>
          <p:cNvPr id="5" name="Footer Placeholder 4">
            <a:extLst>
              <a:ext uri="{FF2B5EF4-FFF2-40B4-BE49-F238E27FC236}">
                <a16:creationId xmlns:a16="http://schemas.microsoft.com/office/drawing/2014/main" id="{9410F0C4-BEE2-4BEB-A90A-AEA2F7777DE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83197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Sample Code</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fontScale="92500" lnSpcReduction="20000"/>
          </a:bodyPr>
          <a:lstStyle/>
          <a:p>
            <a:pPr marL="0" indent="0">
              <a:buNone/>
            </a:pPr>
            <a:r>
              <a:rPr lang="en-IN" dirty="0"/>
              <a:t>Public function up()</a:t>
            </a:r>
          </a:p>
          <a:p>
            <a:pPr marL="0" indent="0">
              <a:buNone/>
            </a:pPr>
            <a:r>
              <a:rPr lang="en-IN" dirty="0"/>
              <a:t>{</a:t>
            </a:r>
          </a:p>
          <a:p>
            <a:pPr marL="0" indent="0">
              <a:buNone/>
            </a:pPr>
            <a:r>
              <a:rPr lang="en-IN" dirty="0"/>
              <a:t>	Schema::create(table name, function(Blueprint $table){</a:t>
            </a:r>
          </a:p>
          <a:p>
            <a:pPr marL="0" indent="0">
              <a:buNone/>
            </a:pPr>
            <a:r>
              <a:rPr lang="en-IN" dirty="0"/>
              <a:t>		$table-&gt;id();</a:t>
            </a:r>
          </a:p>
          <a:p>
            <a:pPr marL="0" indent="0">
              <a:buNone/>
            </a:pPr>
            <a:r>
              <a:rPr lang="en-IN" dirty="0"/>
              <a:t>		$table-&gt;string(‘</a:t>
            </a:r>
            <a:r>
              <a:rPr lang="en-IN" dirty="0" err="1"/>
              <a:t>fname</a:t>
            </a:r>
            <a:r>
              <a:rPr lang="en-IN" dirty="0"/>
              <a:t>’);</a:t>
            </a:r>
          </a:p>
          <a:p>
            <a:pPr marL="0" indent="0">
              <a:buNone/>
            </a:pPr>
            <a:r>
              <a:rPr lang="en-IN" dirty="0"/>
              <a:t>		$table-&gt;string(‘</a:t>
            </a:r>
            <a:r>
              <a:rPr lang="en-IN" dirty="0" err="1"/>
              <a:t>lname</a:t>
            </a:r>
            <a:r>
              <a:rPr lang="en-IN" dirty="0"/>
              <a:t>’);</a:t>
            </a:r>
          </a:p>
          <a:p>
            <a:pPr marL="0" indent="0">
              <a:buNone/>
            </a:pPr>
            <a:r>
              <a:rPr lang="en-IN" dirty="0"/>
              <a:t>		$table-&gt;string(‘city’);</a:t>
            </a:r>
          </a:p>
          <a:p>
            <a:pPr marL="0" indent="0">
              <a:buNone/>
            </a:pPr>
            <a:r>
              <a:rPr lang="en-IN" dirty="0"/>
              <a:t>		$table-&gt;timestamp();</a:t>
            </a:r>
          </a:p>
          <a:p>
            <a:pPr marL="0" indent="0">
              <a:buNone/>
            </a:pPr>
            <a:r>
              <a:rPr lang="en-IN" dirty="0"/>
              <a:t>	})</a:t>
            </a:r>
          </a:p>
          <a:p>
            <a:pPr marL="0" indent="0">
              <a:buNone/>
            </a:pPr>
            <a:r>
              <a:rPr lang="en-IN" dirty="0"/>
              <a:t>}</a:t>
            </a:r>
          </a:p>
          <a:p>
            <a:pPr marL="0" indent="0">
              <a:buNone/>
            </a:pPr>
            <a:r>
              <a:rPr lang="en-IN" dirty="0"/>
              <a:t>*must set database configuration.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212</a:t>
            </a:fld>
            <a:endParaRPr lang="en-IN"/>
          </a:p>
        </p:txBody>
      </p:sp>
      <p:sp>
        <p:nvSpPr>
          <p:cNvPr id="5" name="Footer Placeholder 4">
            <a:extLst>
              <a:ext uri="{FF2B5EF4-FFF2-40B4-BE49-F238E27FC236}">
                <a16:creationId xmlns:a16="http://schemas.microsoft.com/office/drawing/2014/main" id="{08D68B21-857F-417D-B9FE-1F944D0E0FC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7861828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Commands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a:t>
            </a:r>
          </a:p>
          <a:p>
            <a:endParaRPr lang="en-IN" dirty="0"/>
          </a:p>
          <a:p>
            <a:r>
              <a:rPr lang="en-IN" dirty="0"/>
              <a:t>* Laravel manage migration status in migration table.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213</a:t>
            </a:fld>
            <a:endParaRPr lang="en-IN"/>
          </a:p>
        </p:txBody>
      </p:sp>
      <p:sp>
        <p:nvSpPr>
          <p:cNvPr id="5" name="Footer Placeholder 4">
            <a:extLst>
              <a:ext uri="{FF2B5EF4-FFF2-40B4-BE49-F238E27FC236}">
                <a16:creationId xmlns:a16="http://schemas.microsoft.com/office/drawing/2014/main" id="{B3CA363A-26D3-4F1C-93F9-24A77C02118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8474483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69E1CB-F394-43A6-AD24-0178CFA8D5BE}"/>
              </a:ext>
            </a:extLst>
          </p:cNvPr>
          <p:cNvSpPr>
            <a:spLocks noGrp="1"/>
          </p:cNvSpPr>
          <p:nvPr>
            <p:ph type="title"/>
          </p:nvPr>
        </p:nvSpPr>
        <p:spPr/>
        <p:txBody>
          <a:bodyPr/>
          <a:lstStyle/>
          <a:p>
            <a:r>
              <a:rPr lang="en-IN" dirty="0"/>
              <a:t>Advance Migration</a:t>
            </a:r>
          </a:p>
        </p:txBody>
      </p:sp>
      <p:sp>
        <p:nvSpPr>
          <p:cNvPr id="6" name="Text Placeholder 5">
            <a:extLst>
              <a:ext uri="{FF2B5EF4-FFF2-40B4-BE49-F238E27FC236}">
                <a16:creationId xmlns:a16="http://schemas.microsoft.com/office/drawing/2014/main" id="{227190AC-950B-4ECD-82B5-51C95B9ADDA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214</a:t>
            </a:fld>
            <a:endParaRPr lang="en-IN"/>
          </a:p>
        </p:txBody>
      </p:sp>
      <p:sp>
        <p:nvSpPr>
          <p:cNvPr id="2" name="Footer Placeholder 1">
            <a:extLst>
              <a:ext uri="{FF2B5EF4-FFF2-40B4-BE49-F238E27FC236}">
                <a16:creationId xmlns:a16="http://schemas.microsoft.com/office/drawing/2014/main" id="{98BA672F-8C15-4D82-A037-6E07EA09B69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399939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Here we learn some advance migration commands like reset, rollback, refresh and single file migrations.</a:t>
            </a:r>
          </a:p>
          <a:p>
            <a:endParaRPr lang="en-IN" dirty="0"/>
          </a:p>
          <a:p>
            <a:r>
              <a:rPr lang="en-IN" dirty="0"/>
              <a:t>*must configure database in .env file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215</a:t>
            </a:fld>
            <a:endParaRPr lang="en-IN"/>
          </a:p>
        </p:txBody>
      </p:sp>
      <p:sp>
        <p:nvSpPr>
          <p:cNvPr id="5" name="Footer Placeholder 4">
            <a:extLst>
              <a:ext uri="{FF2B5EF4-FFF2-40B4-BE49-F238E27FC236}">
                <a16:creationId xmlns:a16="http://schemas.microsoft.com/office/drawing/2014/main" id="{E9277453-B838-4AD9-96E3-F0C3B56A612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524580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Basic Command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a:t>
            </a:r>
          </a:p>
          <a:p>
            <a:endParaRPr lang="en-IN" dirty="0"/>
          </a:p>
          <a:p>
            <a:endParaRPr lang="en-IN" dirty="0"/>
          </a:p>
          <a:p>
            <a:r>
              <a:rPr lang="en-IN" dirty="0"/>
              <a:t>Migrate all the tables with default table of Laravel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216</a:t>
            </a:fld>
            <a:endParaRPr lang="en-IN"/>
          </a:p>
        </p:txBody>
      </p:sp>
      <p:sp>
        <p:nvSpPr>
          <p:cNvPr id="5" name="Footer Placeholder 4">
            <a:extLst>
              <a:ext uri="{FF2B5EF4-FFF2-40B4-BE49-F238E27FC236}">
                <a16:creationId xmlns:a16="http://schemas.microsoft.com/office/drawing/2014/main" id="{500B3381-3E86-462E-AE56-9967303EEE7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497117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Reset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Reset migration is used to remove all migrations from Laravel.</a:t>
            </a:r>
          </a:p>
          <a:p>
            <a:endParaRPr lang="en-IN" dirty="0"/>
          </a:p>
          <a:p>
            <a:r>
              <a:rPr lang="en-IN" dirty="0"/>
              <a:t>Php artisan </a:t>
            </a:r>
            <a:r>
              <a:rPr lang="en-IN" dirty="0" err="1"/>
              <a:t>migrate:reset</a:t>
            </a: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217</a:t>
            </a:fld>
            <a:endParaRPr lang="en-IN"/>
          </a:p>
        </p:txBody>
      </p:sp>
      <p:sp>
        <p:nvSpPr>
          <p:cNvPr id="5" name="Footer Placeholder 4">
            <a:extLst>
              <a:ext uri="{FF2B5EF4-FFF2-40B4-BE49-F238E27FC236}">
                <a16:creationId xmlns:a16="http://schemas.microsoft.com/office/drawing/2014/main" id="{0070F8A7-4297-4FEB-A5DF-D6C1F40881E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786140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Rollback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rollback</a:t>
            </a:r>
          </a:p>
          <a:p>
            <a:endParaRPr lang="en-IN" dirty="0"/>
          </a:p>
          <a:p>
            <a:r>
              <a:rPr lang="en-IN" dirty="0"/>
              <a:t>Php artisan </a:t>
            </a:r>
            <a:r>
              <a:rPr lang="en-IN" dirty="0" err="1"/>
              <a:t>migrate:rollback</a:t>
            </a:r>
            <a:r>
              <a:rPr lang="en-IN" dirty="0"/>
              <a:t> --step 2</a:t>
            </a:r>
          </a:p>
          <a:p>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218</a:t>
            </a:fld>
            <a:endParaRPr lang="en-IN"/>
          </a:p>
        </p:txBody>
      </p:sp>
      <p:sp>
        <p:nvSpPr>
          <p:cNvPr id="5" name="Footer Placeholder 4">
            <a:extLst>
              <a:ext uri="{FF2B5EF4-FFF2-40B4-BE49-F238E27FC236}">
                <a16:creationId xmlns:a16="http://schemas.microsoft.com/office/drawing/2014/main" id="{901144F2-D8FC-48CB-B554-80A7834A397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256907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Refresh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Remove all migrated table and recreate it.</a:t>
            </a:r>
          </a:p>
          <a:p>
            <a:r>
              <a:rPr lang="en-IN" dirty="0"/>
              <a:t>Php artisan </a:t>
            </a:r>
            <a:r>
              <a:rPr lang="en-IN" dirty="0" err="1"/>
              <a:t>migrate:refresh</a:t>
            </a: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219</a:t>
            </a:fld>
            <a:endParaRPr lang="en-IN"/>
          </a:p>
        </p:txBody>
      </p:sp>
      <p:sp>
        <p:nvSpPr>
          <p:cNvPr id="5" name="Footer Placeholder 4">
            <a:extLst>
              <a:ext uri="{FF2B5EF4-FFF2-40B4-BE49-F238E27FC236}">
                <a16:creationId xmlns:a16="http://schemas.microsoft.com/office/drawing/2014/main" id="{BDB73F4F-D2FB-437F-B89E-75A72E6995B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672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DA7C-B35F-4337-8826-3CD9EFBE66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4E7F1C-F137-4B12-97EA-4163F95FDF94}"/>
              </a:ext>
            </a:extLst>
          </p:cNvPr>
          <p:cNvSpPr>
            <a:spLocks noGrp="1"/>
          </p:cNvSpPr>
          <p:nvPr>
            <p:ph idx="1"/>
          </p:nvPr>
        </p:nvSpPr>
        <p:spPr/>
        <p:txBody>
          <a:bodyPr/>
          <a:lstStyle/>
          <a:p>
            <a:r>
              <a:rPr lang="en-IN" dirty="0"/>
              <a:t>Defining a structure of project.</a:t>
            </a:r>
          </a:p>
          <a:p>
            <a:r>
              <a:rPr lang="en-IN" dirty="0"/>
              <a:t>Make functions for database</a:t>
            </a:r>
          </a:p>
          <a:p>
            <a:r>
              <a:rPr lang="en-IN" dirty="0"/>
              <a:t>Make functions for routing.</a:t>
            </a:r>
          </a:p>
          <a:p>
            <a:r>
              <a:rPr lang="en-IN" dirty="0"/>
              <a:t>Validations common  functions and etc.</a:t>
            </a:r>
          </a:p>
          <a:p>
            <a:endParaRPr lang="en-IN" dirty="0"/>
          </a:p>
          <a:p>
            <a:r>
              <a:rPr lang="en-IN" dirty="0"/>
              <a:t>* now a framework provides all the thinks by default so we don’t want to focus on basic stuff, we just need to concentrate on our application logic rest of part is completely handle by framework.</a:t>
            </a:r>
          </a:p>
        </p:txBody>
      </p:sp>
      <p:sp>
        <p:nvSpPr>
          <p:cNvPr id="4" name="Slide Number Placeholder 3">
            <a:extLst>
              <a:ext uri="{FF2B5EF4-FFF2-40B4-BE49-F238E27FC236}">
                <a16:creationId xmlns:a16="http://schemas.microsoft.com/office/drawing/2014/main" id="{2811C71C-8E66-4369-BB95-E98B445D185B}"/>
              </a:ext>
            </a:extLst>
          </p:cNvPr>
          <p:cNvSpPr>
            <a:spLocks noGrp="1"/>
          </p:cNvSpPr>
          <p:nvPr>
            <p:ph type="sldNum" sz="quarter" idx="12"/>
          </p:nvPr>
        </p:nvSpPr>
        <p:spPr/>
        <p:txBody>
          <a:bodyPr/>
          <a:lstStyle/>
          <a:p>
            <a:fld id="{031F06C4-B00D-45AB-8EEC-3D0E47336830}" type="slidenum">
              <a:rPr lang="en-IN" smtClean="0"/>
              <a:t>22</a:t>
            </a:fld>
            <a:endParaRPr lang="en-IN"/>
          </a:p>
        </p:txBody>
      </p:sp>
      <p:sp>
        <p:nvSpPr>
          <p:cNvPr id="5" name="Footer Placeholder 4">
            <a:extLst>
              <a:ext uri="{FF2B5EF4-FFF2-40B4-BE49-F238E27FC236}">
                <a16:creationId xmlns:a16="http://schemas.microsoft.com/office/drawing/2014/main" id="{A300BBFB-A244-4BBE-B87B-26A22A5B0A5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1968897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Single table migration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a:t>
            </a:r>
            <a:r>
              <a:rPr lang="en-IN"/>
              <a:t>path  ./ </a:t>
            </a:r>
            <a:r>
              <a:rPr lang="en-IN" dirty="0" err="1"/>
              <a:t>dtabase</a:t>
            </a:r>
            <a:r>
              <a:rPr lang="en-IN" dirty="0"/>
              <a:t> / migration/ file path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220</a:t>
            </a:fld>
            <a:endParaRPr lang="en-IN"/>
          </a:p>
        </p:txBody>
      </p:sp>
      <p:sp>
        <p:nvSpPr>
          <p:cNvPr id="5" name="Footer Placeholder 4">
            <a:extLst>
              <a:ext uri="{FF2B5EF4-FFF2-40B4-BE49-F238E27FC236}">
                <a16:creationId xmlns:a16="http://schemas.microsoft.com/office/drawing/2014/main" id="{04DB8E11-F386-4F19-AA14-F9DAC9C342F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9831601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073C0-06A9-4F8E-BEB6-D4A62B80E7D7}"/>
              </a:ext>
            </a:extLst>
          </p:cNvPr>
          <p:cNvSpPr>
            <a:spLocks noGrp="1"/>
          </p:cNvSpPr>
          <p:nvPr>
            <p:ph type="title"/>
          </p:nvPr>
        </p:nvSpPr>
        <p:spPr/>
        <p:txBody>
          <a:bodyPr/>
          <a:lstStyle/>
          <a:p>
            <a:r>
              <a:rPr lang="en-IN" dirty="0"/>
              <a:t>Jet Stream </a:t>
            </a:r>
          </a:p>
        </p:txBody>
      </p:sp>
      <p:sp>
        <p:nvSpPr>
          <p:cNvPr id="6" name="Text Placeholder 5">
            <a:extLst>
              <a:ext uri="{FF2B5EF4-FFF2-40B4-BE49-F238E27FC236}">
                <a16:creationId xmlns:a16="http://schemas.microsoft.com/office/drawing/2014/main" id="{EBD66BEF-C1F6-4B09-B22C-7180A39A036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221</a:t>
            </a:fld>
            <a:endParaRPr lang="en-IN"/>
          </a:p>
        </p:txBody>
      </p:sp>
      <p:sp>
        <p:nvSpPr>
          <p:cNvPr id="2" name="Footer Placeholder 1">
            <a:extLst>
              <a:ext uri="{FF2B5EF4-FFF2-40B4-BE49-F238E27FC236}">
                <a16:creationId xmlns:a16="http://schemas.microsoft.com/office/drawing/2014/main" id="{C25A9D84-06C7-4210-822A-61433839490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8060683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Jet Stream is used to create complete authentication system with sign up and login forms.</a:t>
            </a:r>
          </a:p>
          <a:p>
            <a:endParaRPr lang="en-IN" dirty="0"/>
          </a:p>
          <a:p>
            <a:r>
              <a:rPr lang="en-IN" dirty="0"/>
              <a:t>* must check version of Laravel we need Laravel version 4+ we then we easily use Jetstream in Laravel.</a:t>
            </a:r>
          </a:p>
          <a:p>
            <a:endParaRPr lang="en-IN" dirty="0"/>
          </a:p>
          <a:p>
            <a:r>
              <a:rPr lang="en-IN" dirty="0"/>
              <a:t>Laravel –v for check version of Laravel.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222</a:t>
            </a:fld>
            <a:endParaRPr lang="en-IN"/>
          </a:p>
        </p:txBody>
      </p:sp>
      <p:sp>
        <p:nvSpPr>
          <p:cNvPr id="5" name="Footer Placeholder 4">
            <a:extLst>
              <a:ext uri="{FF2B5EF4-FFF2-40B4-BE49-F238E27FC236}">
                <a16:creationId xmlns:a16="http://schemas.microsoft.com/office/drawing/2014/main" id="{FABDA355-2D46-4833-A2CB-04AD3AA223E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5349035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To update Laravel to latest version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Composer global remove Laravel/installer </a:t>
            </a:r>
          </a:p>
          <a:p>
            <a:r>
              <a:rPr lang="en-IN" dirty="0"/>
              <a:t>Composer global require Laravel/installer </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223</a:t>
            </a:fld>
            <a:endParaRPr lang="en-IN"/>
          </a:p>
        </p:txBody>
      </p:sp>
      <p:sp>
        <p:nvSpPr>
          <p:cNvPr id="5" name="Footer Placeholder 4">
            <a:extLst>
              <a:ext uri="{FF2B5EF4-FFF2-40B4-BE49-F238E27FC236}">
                <a16:creationId xmlns:a16="http://schemas.microsoft.com/office/drawing/2014/main" id="{6B15B4A6-4E24-46E8-9007-76C88BA0132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6564254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New project</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Laravel new </a:t>
            </a:r>
            <a:r>
              <a:rPr lang="en-IN" dirty="0" err="1"/>
              <a:t>project_name</a:t>
            </a:r>
            <a:r>
              <a:rPr lang="en-IN" dirty="0"/>
              <a:t> –jet</a:t>
            </a:r>
          </a:p>
          <a:p>
            <a:endParaRPr lang="en-IN" dirty="0"/>
          </a:p>
          <a:p>
            <a:r>
              <a:rPr lang="en-IN" dirty="0"/>
              <a:t>You have asked about two options when you use Laravel jet</a:t>
            </a:r>
          </a:p>
          <a:p>
            <a:pPr lvl="1"/>
            <a:r>
              <a:rPr lang="en-IN" dirty="0"/>
              <a:t>Livewire</a:t>
            </a:r>
          </a:p>
          <a:p>
            <a:pPr lvl="1"/>
            <a:r>
              <a:rPr lang="en-IN" dirty="0" err="1"/>
              <a:t>Intetia</a:t>
            </a:r>
            <a:endParaRPr lang="en-IN" dirty="0"/>
          </a:p>
          <a:p>
            <a:pPr lvl="1"/>
            <a:endParaRPr lang="en-IN" dirty="0"/>
          </a:p>
          <a:p>
            <a:pPr lvl="1"/>
            <a:r>
              <a:rPr lang="en-IN" dirty="0"/>
              <a:t>Choose livewire</a:t>
            </a:r>
          </a:p>
          <a:p>
            <a:pPr lvl="1"/>
            <a:endParaRPr lang="en-IN" dirty="0"/>
          </a:p>
          <a:p>
            <a:pPr marL="457200" lvl="1" indent="0">
              <a:buNone/>
            </a:pPr>
            <a:r>
              <a:rPr lang="en-IN" dirty="0"/>
              <a:t>Wait for complete installation.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224</a:t>
            </a:fld>
            <a:endParaRPr lang="en-IN"/>
          </a:p>
        </p:txBody>
      </p:sp>
      <p:sp>
        <p:nvSpPr>
          <p:cNvPr id="5" name="Footer Placeholder 4">
            <a:extLst>
              <a:ext uri="{FF2B5EF4-FFF2-40B4-BE49-F238E27FC236}">
                <a16:creationId xmlns:a16="http://schemas.microsoft.com/office/drawing/2014/main" id="{A41E2DAE-B3B1-4C2F-BAF2-EC129FED81A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4729585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Run following commands</a:t>
            </a:r>
          </a:p>
          <a:p>
            <a:pPr marL="0" indent="0">
              <a:buNone/>
            </a:pPr>
            <a:r>
              <a:rPr lang="en-IN" dirty="0" err="1"/>
              <a:t>Npm</a:t>
            </a:r>
            <a:r>
              <a:rPr lang="en-IN" dirty="0"/>
              <a:t> install</a:t>
            </a:r>
          </a:p>
          <a:p>
            <a:pPr marL="0" indent="0">
              <a:buNone/>
            </a:pPr>
            <a:r>
              <a:rPr lang="en-IN" dirty="0" err="1"/>
              <a:t>Npm</a:t>
            </a:r>
            <a:r>
              <a:rPr lang="en-IN" dirty="0"/>
              <a:t> run dev</a:t>
            </a:r>
          </a:p>
          <a:p>
            <a:endParaRPr lang="en-IN" dirty="0"/>
          </a:p>
          <a:p>
            <a:r>
              <a:rPr lang="en-IN" dirty="0"/>
              <a:t>* must set database in .env file.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225</a:t>
            </a:fld>
            <a:endParaRPr lang="en-IN"/>
          </a:p>
        </p:txBody>
      </p:sp>
      <p:sp>
        <p:nvSpPr>
          <p:cNvPr id="5" name="Footer Placeholder 4">
            <a:extLst>
              <a:ext uri="{FF2B5EF4-FFF2-40B4-BE49-F238E27FC236}">
                <a16:creationId xmlns:a16="http://schemas.microsoft.com/office/drawing/2014/main" id="{09B5EF42-9C68-498A-8C45-92ED5D99316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4803045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migrate </a:t>
            </a:r>
          </a:p>
          <a:p>
            <a:endParaRPr lang="en-IN" dirty="0"/>
          </a:p>
          <a:p>
            <a:r>
              <a:rPr lang="en-IN" dirty="0"/>
              <a:t>After successfully migration you will find login and register links on home page.</a:t>
            </a:r>
          </a:p>
          <a:p>
            <a:endParaRPr lang="en-IN" dirty="0"/>
          </a:p>
          <a:p>
            <a:r>
              <a:rPr lang="en-IN" dirty="0"/>
              <a:t>* must set app </a:t>
            </a:r>
            <a:r>
              <a:rPr lang="en-IN" dirty="0" err="1"/>
              <a:t>Url</a:t>
            </a:r>
            <a:r>
              <a:rPr lang="en-IN" dirty="0"/>
              <a:t> to http://localhost:8000</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226</a:t>
            </a:fld>
            <a:endParaRPr lang="en-IN"/>
          </a:p>
        </p:txBody>
      </p:sp>
      <p:sp>
        <p:nvSpPr>
          <p:cNvPr id="5" name="Footer Placeholder 4">
            <a:extLst>
              <a:ext uri="{FF2B5EF4-FFF2-40B4-BE49-F238E27FC236}">
                <a16:creationId xmlns:a16="http://schemas.microsoft.com/office/drawing/2014/main" id="{6A1F484F-BC04-4218-9B61-31E5AD22AC2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6068478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6D0204-D58F-4227-80F3-1DCA77ED2751}"/>
              </a:ext>
            </a:extLst>
          </p:cNvPr>
          <p:cNvSpPr>
            <a:spLocks noGrp="1"/>
          </p:cNvSpPr>
          <p:nvPr>
            <p:ph type="title"/>
          </p:nvPr>
        </p:nvSpPr>
        <p:spPr/>
        <p:txBody>
          <a:bodyPr/>
          <a:lstStyle/>
          <a:p>
            <a:r>
              <a:rPr lang="en-IN" dirty="0"/>
              <a:t>Accessors</a:t>
            </a:r>
          </a:p>
        </p:txBody>
      </p:sp>
      <p:sp>
        <p:nvSpPr>
          <p:cNvPr id="6" name="Text Placeholder 5">
            <a:extLst>
              <a:ext uri="{FF2B5EF4-FFF2-40B4-BE49-F238E27FC236}">
                <a16:creationId xmlns:a16="http://schemas.microsoft.com/office/drawing/2014/main" id="{3AC8E4C8-567A-413C-90B7-7785522A8C0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227</a:t>
            </a:fld>
            <a:endParaRPr lang="en-IN"/>
          </a:p>
        </p:txBody>
      </p:sp>
      <p:sp>
        <p:nvSpPr>
          <p:cNvPr id="2" name="Footer Placeholder 1">
            <a:extLst>
              <a:ext uri="{FF2B5EF4-FFF2-40B4-BE49-F238E27FC236}">
                <a16:creationId xmlns:a16="http://schemas.microsoft.com/office/drawing/2014/main" id="{19D9E6B2-8539-4B84-8A44-4ADC4A1AF82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641569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Accessors is used to modify data before pass database data to your view file.</a:t>
            </a:r>
          </a:p>
          <a:p>
            <a:endParaRPr lang="en-IN" dirty="0"/>
          </a:p>
          <a:p>
            <a:r>
              <a:rPr lang="en-IN" dirty="0"/>
              <a:t>Create controller with function.</a:t>
            </a:r>
          </a:p>
          <a:p>
            <a:r>
              <a:rPr lang="en-IN" dirty="0"/>
              <a:t>Create model for our database table.</a:t>
            </a:r>
          </a:p>
          <a:p>
            <a:r>
              <a:rPr lang="en-IN" dirty="0"/>
              <a:t>Create route for our controller.</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228</a:t>
            </a:fld>
            <a:endParaRPr lang="en-IN"/>
          </a:p>
        </p:txBody>
      </p:sp>
      <p:sp>
        <p:nvSpPr>
          <p:cNvPr id="5" name="Footer Placeholder 4">
            <a:extLst>
              <a:ext uri="{FF2B5EF4-FFF2-40B4-BE49-F238E27FC236}">
                <a16:creationId xmlns:a16="http://schemas.microsoft.com/office/drawing/2014/main" id="{EB879AF8-6DE9-4D24-BF83-F2B9F8FD082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0121437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Model file</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a function for accessor.</a:t>
            </a:r>
          </a:p>
          <a:p>
            <a:endParaRPr lang="en-IN" dirty="0"/>
          </a:p>
          <a:p>
            <a:pPr marL="0" indent="0">
              <a:buNone/>
            </a:pPr>
            <a:r>
              <a:rPr lang="en-IN" dirty="0"/>
              <a:t>Function </a:t>
            </a:r>
            <a:r>
              <a:rPr lang="en-IN" dirty="0" err="1"/>
              <a:t>getFiledNameAttribute</a:t>
            </a:r>
            <a:r>
              <a:rPr lang="en-IN" dirty="0"/>
              <a:t>(value){</a:t>
            </a:r>
          </a:p>
          <a:p>
            <a:pPr marL="0" indent="0">
              <a:buNone/>
            </a:pPr>
            <a:r>
              <a:rPr lang="en-IN" dirty="0"/>
              <a:t>	return </a:t>
            </a:r>
            <a:r>
              <a:rPr lang="en-IN" dirty="0" err="1"/>
              <a:t>ucFirst</a:t>
            </a:r>
            <a:r>
              <a:rPr lang="en-IN" dirty="0"/>
              <a:t>($value); // uppercase first letter</a:t>
            </a:r>
          </a:p>
          <a:p>
            <a:pPr marL="0" indent="0">
              <a:buNone/>
            </a:pPr>
            <a:r>
              <a:rPr lang="en-IN" dirty="0"/>
              <a:t>}</a:t>
            </a:r>
          </a:p>
          <a:p>
            <a:pPr marL="0" indent="0">
              <a:buNone/>
            </a:pPr>
            <a:endParaRPr lang="en-IN" dirty="0"/>
          </a:p>
          <a:p>
            <a:pPr marL="0" indent="0">
              <a:buNone/>
            </a:pPr>
            <a:r>
              <a:rPr lang="en-IN" dirty="0"/>
              <a:t>Function </a:t>
            </a:r>
            <a:r>
              <a:rPr lang="en-IN" dirty="0" err="1"/>
              <a:t>getFiledNameAtteribute</a:t>
            </a:r>
            <a:r>
              <a:rPr lang="en-IN" dirty="0"/>
              <a:t>($value){</a:t>
            </a:r>
          </a:p>
          <a:p>
            <a:pPr marL="0" indent="0">
              <a:buNone/>
            </a:pPr>
            <a:r>
              <a:rPr lang="en-IN" dirty="0"/>
              <a:t>	return desired operation.</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229</a:t>
            </a:fld>
            <a:endParaRPr lang="en-IN"/>
          </a:p>
        </p:txBody>
      </p:sp>
      <p:sp>
        <p:nvSpPr>
          <p:cNvPr id="5" name="Footer Placeholder 4">
            <a:extLst>
              <a:ext uri="{FF2B5EF4-FFF2-40B4-BE49-F238E27FC236}">
                <a16:creationId xmlns:a16="http://schemas.microsoft.com/office/drawing/2014/main" id="{74CA60D4-8F4D-42AC-AF2F-E5576FCB0CA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1714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9E2C2B-1E53-4B20-84B6-05853A0B7253}"/>
              </a:ext>
            </a:extLst>
          </p:cNvPr>
          <p:cNvSpPr>
            <a:spLocks noGrp="1"/>
          </p:cNvSpPr>
          <p:nvPr>
            <p:ph type="title"/>
          </p:nvPr>
        </p:nvSpPr>
        <p:spPr/>
        <p:txBody>
          <a:bodyPr/>
          <a:lstStyle/>
          <a:p>
            <a:r>
              <a:rPr lang="en-IN" dirty="0"/>
              <a:t>How to learn framework</a:t>
            </a:r>
          </a:p>
        </p:txBody>
      </p:sp>
      <p:sp>
        <p:nvSpPr>
          <p:cNvPr id="6" name="Text Placeholder 5">
            <a:extLst>
              <a:ext uri="{FF2B5EF4-FFF2-40B4-BE49-F238E27FC236}">
                <a16:creationId xmlns:a16="http://schemas.microsoft.com/office/drawing/2014/main" id="{5B583DB7-6115-45C9-89D1-9114A541303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8028DA0-AD4D-459C-888C-88B3647A1D86}"/>
              </a:ext>
            </a:extLst>
          </p:cNvPr>
          <p:cNvSpPr>
            <a:spLocks noGrp="1"/>
          </p:cNvSpPr>
          <p:nvPr>
            <p:ph type="sldNum" sz="quarter" idx="12"/>
          </p:nvPr>
        </p:nvSpPr>
        <p:spPr/>
        <p:txBody>
          <a:bodyPr/>
          <a:lstStyle/>
          <a:p>
            <a:fld id="{031F06C4-B00D-45AB-8EEC-3D0E47336830}" type="slidenum">
              <a:rPr lang="en-IN" smtClean="0"/>
              <a:t>23</a:t>
            </a:fld>
            <a:endParaRPr lang="en-IN"/>
          </a:p>
        </p:txBody>
      </p:sp>
      <p:sp>
        <p:nvSpPr>
          <p:cNvPr id="2" name="Footer Placeholder 1">
            <a:extLst>
              <a:ext uri="{FF2B5EF4-FFF2-40B4-BE49-F238E27FC236}">
                <a16:creationId xmlns:a16="http://schemas.microsoft.com/office/drawing/2014/main" id="{BA8EEC96-CBF9-47DB-8B8C-C082E6F8F67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3916607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DACE6-00EC-4FF7-8A79-4CD3E99DB93F}"/>
              </a:ext>
            </a:extLst>
          </p:cNvPr>
          <p:cNvSpPr>
            <a:spLocks noGrp="1"/>
          </p:cNvSpPr>
          <p:nvPr>
            <p:ph type="title"/>
          </p:nvPr>
        </p:nvSpPr>
        <p:spPr/>
        <p:txBody>
          <a:bodyPr/>
          <a:lstStyle/>
          <a:p>
            <a:r>
              <a:rPr lang="en-IN" dirty="0"/>
              <a:t>Mutators </a:t>
            </a:r>
          </a:p>
        </p:txBody>
      </p:sp>
      <p:sp>
        <p:nvSpPr>
          <p:cNvPr id="6" name="Text Placeholder 5">
            <a:extLst>
              <a:ext uri="{FF2B5EF4-FFF2-40B4-BE49-F238E27FC236}">
                <a16:creationId xmlns:a16="http://schemas.microsoft.com/office/drawing/2014/main" id="{339D17D5-45E5-458A-B43F-AEECB8123E5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230</a:t>
            </a:fld>
            <a:endParaRPr lang="en-IN"/>
          </a:p>
        </p:txBody>
      </p:sp>
      <p:sp>
        <p:nvSpPr>
          <p:cNvPr id="2" name="Footer Placeholder 1">
            <a:extLst>
              <a:ext uri="{FF2B5EF4-FFF2-40B4-BE49-F238E27FC236}">
                <a16:creationId xmlns:a16="http://schemas.microsoft.com/office/drawing/2014/main" id="{1BF2DE53-136C-4B28-89E9-B0AF24EDE90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655831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Mutators is used modify data when you insert data in database table.</a:t>
            </a:r>
          </a:p>
          <a:p>
            <a:endParaRPr lang="en-IN" dirty="0"/>
          </a:p>
          <a:p>
            <a:r>
              <a:rPr lang="en-IN" dirty="0"/>
              <a:t>Create controller and model for access database.</a:t>
            </a:r>
          </a:p>
          <a:p>
            <a:endParaRPr lang="en-IN" dirty="0"/>
          </a:p>
          <a:p>
            <a:r>
              <a:rPr lang="en-IN" dirty="0"/>
              <a:t>Create route for our controller</a:t>
            </a:r>
          </a:p>
          <a:p>
            <a:endParaRPr lang="en-IN" dirty="0"/>
          </a:p>
          <a:p>
            <a:r>
              <a:rPr lang="en-IN" dirty="0"/>
              <a:t>Manually Send some data in table.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231</a:t>
            </a:fld>
            <a:endParaRPr lang="en-IN"/>
          </a:p>
        </p:txBody>
      </p:sp>
      <p:sp>
        <p:nvSpPr>
          <p:cNvPr id="5" name="Footer Placeholder 4">
            <a:extLst>
              <a:ext uri="{FF2B5EF4-FFF2-40B4-BE49-F238E27FC236}">
                <a16:creationId xmlns:a16="http://schemas.microsoft.com/office/drawing/2014/main" id="{45F167B2-C990-4BB9-8CAB-308898DAC1E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1941610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fontScale="92500" lnSpcReduction="10000"/>
          </a:bodyPr>
          <a:lstStyle/>
          <a:p>
            <a:pPr marL="0" indent="0">
              <a:buNone/>
            </a:pPr>
            <a:r>
              <a:rPr lang="en-IN" dirty="0"/>
              <a:t>Class </a:t>
            </a:r>
            <a:r>
              <a:rPr lang="en-IN" dirty="0" err="1"/>
              <a:t>modelController</a:t>
            </a:r>
            <a:r>
              <a:rPr lang="en-IN" dirty="0"/>
              <a:t> extends Controller{</a:t>
            </a:r>
          </a:p>
          <a:p>
            <a:pPr marL="0" indent="0">
              <a:buNone/>
            </a:pPr>
            <a:r>
              <a:rPr lang="en-IN" dirty="0"/>
              <a:t>	function </a:t>
            </a:r>
            <a:r>
              <a:rPr lang="en-IN" dirty="0" err="1"/>
              <a:t>functionName</a:t>
            </a:r>
            <a:r>
              <a:rPr lang="en-IN" dirty="0"/>
              <a:t>()</a:t>
            </a:r>
          </a:p>
          <a:p>
            <a:pPr marL="0" indent="0">
              <a:buNone/>
            </a:pPr>
            <a:r>
              <a:rPr lang="en-IN" dirty="0"/>
              <a:t>	{</a:t>
            </a:r>
          </a:p>
          <a:p>
            <a:pPr marL="0" indent="0">
              <a:buNone/>
            </a:pPr>
            <a:r>
              <a:rPr lang="en-IN" dirty="0"/>
              <a:t>		$</a:t>
            </a:r>
            <a:r>
              <a:rPr lang="en-IN" dirty="0" err="1"/>
              <a:t>modelObject</a:t>
            </a:r>
            <a:r>
              <a:rPr lang="en-IN" dirty="0"/>
              <a:t> = new Model;</a:t>
            </a:r>
          </a:p>
          <a:p>
            <a:pPr marL="0" indent="0">
              <a:buNone/>
            </a:pPr>
            <a:r>
              <a:rPr lang="en-IN" dirty="0"/>
              <a:t>		$</a:t>
            </a:r>
            <a:r>
              <a:rPr lang="en-IN" dirty="0" err="1"/>
              <a:t>modelObject</a:t>
            </a:r>
            <a:r>
              <a:rPr lang="en-IN" dirty="0"/>
              <a:t>-&gt;filed name = “Value”;</a:t>
            </a:r>
          </a:p>
          <a:p>
            <a:pPr marL="0" indent="0">
              <a:buNone/>
            </a:pPr>
            <a:r>
              <a:rPr lang="en-IN" dirty="0"/>
              <a:t>		$</a:t>
            </a:r>
            <a:r>
              <a:rPr lang="en-IN" dirty="0" err="1"/>
              <a:t>modelObject</a:t>
            </a:r>
            <a:r>
              <a:rPr lang="en-IN" dirty="0"/>
              <a:t>-&gt;filed name = “Value”;</a:t>
            </a:r>
          </a:p>
          <a:p>
            <a:pPr marL="0" indent="0">
              <a:buNone/>
            </a:pPr>
            <a:r>
              <a:rPr lang="en-IN" dirty="0"/>
              <a:t>		$</a:t>
            </a:r>
            <a:r>
              <a:rPr lang="en-IN" dirty="0" err="1"/>
              <a:t>modelObject</a:t>
            </a:r>
            <a:r>
              <a:rPr lang="en-IN" dirty="0"/>
              <a:t>-&gt;filed name = “Value”;</a:t>
            </a:r>
          </a:p>
          <a:p>
            <a:pPr marL="0" indent="0">
              <a:buNone/>
            </a:pPr>
            <a:r>
              <a:rPr lang="en-IN" dirty="0"/>
              <a:t>		$</a:t>
            </a:r>
            <a:r>
              <a:rPr lang="en-IN" dirty="0" err="1"/>
              <a:t>modelObject</a:t>
            </a:r>
            <a:r>
              <a:rPr lang="en-IN" dirty="0"/>
              <a:t>-&gt;save();;</a:t>
            </a:r>
          </a:p>
          <a:p>
            <a:pPr marL="0" indent="0">
              <a:buNone/>
            </a:pPr>
            <a:r>
              <a:rPr lang="en-IN" dirty="0"/>
              <a:t>	}</a:t>
            </a:r>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232</a:t>
            </a:fld>
            <a:endParaRPr lang="en-IN"/>
          </a:p>
        </p:txBody>
      </p:sp>
      <p:sp>
        <p:nvSpPr>
          <p:cNvPr id="5" name="Footer Placeholder 4">
            <a:extLst>
              <a:ext uri="{FF2B5EF4-FFF2-40B4-BE49-F238E27FC236}">
                <a16:creationId xmlns:a16="http://schemas.microsoft.com/office/drawing/2014/main" id="{77D4B3BB-A8F1-4CC5-A4E4-D09E78AD26D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1764401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setFiledNameAttribute</a:t>
            </a:r>
            <a:r>
              <a:rPr lang="en-IN" dirty="0"/>
              <a:t>($value){</a:t>
            </a:r>
          </a:p>
          <a:p>
            <a:pPr marL="0" indent="0">
              <a:buNone/>
            </a:pPr>
            <a:r>
              <a:rPr lang="en-IN" dirty="0"/>
              <a:t>	return $this-&gt;attributes[filed name] = value with modification.</a:t>
            </a:r>
          </a:p>
          <a:p>
            <a:pPr marL="0" indent="0">
              <a:buNone/>
            </a:pPr>
            <a:r>
              <a:rPr lang="en-IN" dirty="0"/>
              <a:t>}</a:t>
            </a:r>
          </a:p>
          <a:p>
            <a:pPr marL="0" indent="0">
              <a:buNone/>
            </a:pPr>
            <a:endParaRPr lang="en-IN" dirty="0"/>
          </a:p>
          <a:p>
            <a:pPr marL="0" indent="0">
              <a:buNone/>
            </a:pPr>
            <a:r>
              <a:rPr lang="en-IN" dirty="0"/>
              <a:t>Public $timestamps = false;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233</a:t>
            </a:fld>
            <a:endParaRPr lang="en-IN"/>
          </a:p>
        </p:txBody>
      </p:sp>
      <p:sp>
        <p:nvSpPr>
          <p:cNvPr id="5" name="Footer Placeholder 4">
            <a:extLst>
              <a:ext uri="{FF2B5EF4-FFF2-40B4-BE49-F238E27FC236}">
                <a16:creationId xmlns:a16="http://schemas.microsoft.com/office/drawing/2014/main" id="{637DAC2F-9F0E-479F-BCA4-EEA702BD63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5985907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EA3CAB-357B-4D3D-B835-766AC31779ED}"/>
              </a:ext>
            </a:extLst>
          </p:cNvPr>
          <p:cNvSpPr>
            <a:spLocks noGrp="1"/>
          </p:cNvSpPr>
          <p:nvPr>
            <p:ph type="title"/>
          </p:nvPr>
        </p:nvSpPr>
        <p:spPr/>
        <p:txBody>
          <a:bodyPr/>
          <a:lstStyle/>
          <a:p>
            <a:r>
              <a:rPr lang="en-IN" dirty="0"/>
              <a:t>One to One Relationship</a:t>
            </a:r>
          </a:p>
        </p:txBody>
      </p:sp>
      <p:sp>
        <p:nvSpPr>
          <p:cNvPr id="6" name="Text Placeholder 5">
            <a:extLst>
              <a:ext uri="{FF2B5EF4-FFF2-40B4-BE49-F238E27FC236}">
                <a16:creationId xmlns:a16="http://schemas.microsoft.com/office/drawing/2014/main" id="{F42D87F3-50EE-4BB8-BE18-AC60E40CCAD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234</a:t>
            </a:fld>
            <a:endParaRPr lang="en-IN"/>
          </a:p>
        </p:txBody>
      </p:sp>
      <p:sp>
        <p:nvSpPr>
          <p:cNvPr id="2" name="Footer Placeholder 1">
            <a:extLst>
              <a:ext uri="{FF2B5EF4-FFF2-40B4-BE49-F238E27FC236}">
                <a16:creationId xmlns:a16="http://schemas.microsoft.com/office/drawing/2014/main" id="{B9865FC3-9837-4261-829B-292CC4D1B37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5886101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When you want to get data from more than one table we need to implement relation.</a:t>
            </a:r>
          </a:p>
          <a:p>
            <a:endParaRPr lang="en-IN" dirty="0"/>
          </a:p>
          <a:p>
            <a:r>
              <a:rPr lang="en-IN" dirty="0"/>
              <a:t>One to one relationship is used to map table 1 id to table 2 id.</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235</a:t>
            </a:fld>
            <a:endParaRPr lang="en-IN"/>
          </a:p>
        </p:txBody>
      </p:sp>
      <p:sp>
        <p:nvSpPr>
          <p:cNvPr id="5" name="Footer Placeholder 4">
            <a:extLst>
              <a:ext uri="{FF2B5EF4-FFF2-40B4-BE49-F238E27FC236}">
                <a16:creationId xmlns:a16="http://schemas.microsoft.com/office/drawing/2014/main" id="{EF2DEDA8-9A60-46EA-BECD-A63C5D60A75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448207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Types of  relationship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When table id mapped with another single table its known as one to one relationship.</a:t>
            </a:r>
          </a:p>
          <a:p>
            <a:r>
              <a:rPr lang="en-IN" dirty="0"/>
              <a:t>When table id mapped with multiple table its known as one to many relationship.</a:t>
            </a:r>
          </a:p>
          <a:p>
            <a:r>
              <a:rPr lang="en-IN" dirty="0"/>
              <a:t>When multiple table id mapped with single table its known as many to one relationship.</a:t>
            </a:r>
          </a:p>
          <a:p>
            <a:r>
              <a:rPr lang="en-IN" dirty="0"/>
              <a:t>When multiple table id mapped with multiple tables its known as may to many relationship.</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236</a:t>
            </a:fld>
            <a:endParaRPr lang="en-IN"/>
          </a:p>
        </p:txBody>
      </p:sp>
      <p:sp>
        <p:nvSpPr>
          <p:cNvPr id="5" name="Footer Placeholder 4">
            <a:extLst>
              <a:ext uri="{FF2B5EF4-FFF2-40B4-BE49-F238E27FC236}">
                <a16:creationId xmlns:a16="http://schemas.microsoft.com/office/drawing/2014/main" id="{D3A8F7A0-8F68-4C0A-9DE1-E3FE7A9FB42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1666378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two tables and create models for both tables</a:t>
            </a:r>
          </a:p>
          <a:p>
            <a:r>
              <a:rPr lang="en-IN" dirty="0"/>
              <a:t>Create controller with function for </a:t>
            </a:r>
            <a:r>
              <a:rPr lang="en-IN" dirty="0" err="1"/>
              <a:t>getData</a:t>
            </a:r>
            <a:endParaRPr lang="en-IN" dirty="0"/>
          </a:p>
          <a:p>
            <a:r>
              <a:rPr lang="en-IN" dirty="0"/>
              <a:t>Create route for controller.</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237</a:t>
            </a:fld>
            <a:endParaRPr lang="en-IN"/>
          </a:p>
        </p:txBody>
      </p:sp>
      <p:sp>
        <p:nvSpPr>
          <p:cNvPr id="5" name="Footer Placeholder 4">
            <a:extLst>
              <a:ext uri="{FF2B5EF4-FFF2-40B4-BE49-F238E27FC236}">
                <a16:creationId xmlns:a16="http://schemas.microsoft.com/office/drawing/2014/main" id="{D90C2474-4E2B-498A-B397-6A750C5BE01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4554900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function like following in primary table model</a:t>
            </a:r>
          </a:p>
          <a:p>
            <a:endParaRPr lang="en-IN" dirty="0"/>
          </a:p>
          <a:p>
            <a:pPr marL="0" indent="0">
              <a:buNone/>
            </a:pPr>
            <a:r>
              <a:rPr lang="en-IN" dirty="0"/>
              <a:t>Function </a:t>
            </a:r>
            <a:r>
              <a:rPr lang="en-IN" dirty="0" err="1"/>
              <a:t>getSomeData</a:t>
            </a:r>
            <a:r>
              <a:rPr lang="en-IN" dirty="0"/>
              <a:t>(){</a:t>
            </a:r>
          </a:p>
          <a:p>
            <a:pPr marL="0" indent="0">
              <a:buNone/>
            </a:pPr>
            <a:r>
              <a:rPr lang="en-IN" dirty="0"/>
              <a:t>	return $this-&gt;</a:t>
            </a:r>
            <a:r>
              <a:rPr lang="en-IN" dirty="0" err="1"/>
              <a:t>hasOne</a:t>
            </a:r>
            <a:r>
              <a:rPr lang="en-IN" dirty="0"/>
              <a:t>(‘second table  model name’ </a:t>
            </a:r>
            <a:r>
              <a:rPr lang="en-IN"/>
              <a:t>:: class);</a:t>
            </a:r>
            <a:endParaRPr lang="en-IN" dirty="0"/>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238</a:t>
            </a:fld>
            <a:endParaRPr lang="en-IN"/>
          </a:p>
        </p:txBody>
      </p:sp>
      <p:sp>
        <p:nvSpPr>
          <p:cNvPr id="5" name="Footer Placeholder 4">
            <a:extLst>
              <a:ext uri="{FF2B5EF4-FFF2-40B4-BE49-F238E27FC236}">
                <a16:creationId xmlns:a16="http://schemas.microsoft.com/office/drawing/2014/main" id="{CB19766A-F6DA-480C-8DB9-ABAEEA8FC48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4597054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In controller</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Return Model::find(id)-&gt;second table function. ( without () sign)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239</a:t>
            </a:fld>
            <a:endParaRPr lang="en-IN"/>
          </a:p>
        </p:txBody>
      </p:sp>
      <p:sp>
        <p:nvSpPr>
          <p:cNvPr id="5" name="Footer Placeholder 4">
            <a:extLst>
              <a:ext uri="{FF2B5EF4-FFF2-40B4-BE49-F238E27FC236}">
                <a16:creationId xmlns:a16="http://schemas.microsoft.com/office/drawing/2014/main" id="{B3C559CA-9312-4ACC-995E-BAE0665AFB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43729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6269-C8B4-4166-9CF3-1812F71666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9F7095-97A7-4AFB-BDC4-A69C4D8FA2C8}"/>
              </a:ext>
            </a:extLst>
          </p:cNvPr>
          <p:cNvSpPr>
            <a:spLocks noGrp="1"/>
          </p:cNvSpPr>
          <p:nvPr>
            <p:ph idx="1"/>
          </p:nvPr>
        </p:nvSpPr>
        <p:spPr/>
        <p:txBody>
          <a:bodyPr/>
          <a:lstStyle/>
          <a:p>
            <a:r>
              <a:rPr lang="en-IN" dirty="0"/>
              <a:t>First you need to learn core php language for Laravel.</a:t>
            </a:r>
          </a:p>
          <a:p>
            <a:r>
              <a:rPr lang="en-IN" dirty="0"/>
              <a:t>Do not try to remember code try to understand code.</a:t>
            </a:r>
          </a:p>
          <a:p>
            <a:r>
              <a:rPr lang="en-IN" dirty="0"/>
              <a:t>Do not deep in starting.</a:t>
            </a:r>
          </a:p>
          <a:p>
            <a:r>
              <a:rPr lang="en-IN" dirty="0"/>
              <a:t>Learn basics and make some hand on practice on it.</a:t>
            </a:r>
          </a:p>
          <a:p>
            <a:r>
              <a:rPr lang="en-IN" dirty="0"/>
              <a:t>Knowledge of OOP is very big plus point while learning Laravel</a:t>
            </a:r>
          </a:p>
          <a:p>
            <a:r>
              <a:rPr lang="en-IN" dirty="0"/>
              <a:t>Try some SQL query.</a:t>
            </a:r>
          </a:p>
          <a:p>
            <a:r>
              <a:rPr lang="en-IN" dirty="0"/>
              <a:t>Must install </a:t>
            </a:r>
            <a:r>
              <a:rPr lang="en-IN" dirty="0" err="1"/>
              <a:t>Xampp</a:t>
            </a:r>
            <a:r>
              <a:rPr lang="en-IN" dirty="0"/>
              <a:t> and composer</a:t>
            </a:r>
          </a:p>
          <a:p>
            <a:r>
              <a:rPr lang="en-IN" dirty="0"/>
              <a:t>Choose your preferred text editor like VS code or Sublime text.</a:t>
            </a:r>
          </a:p>
          <a:p>
            <a:endParaRPr lang="en-IN" dirty="0"/>
          </a:p>
        </p:txBody>
      </p:sp>
      <p:sp>
        <p:nvSpPr>
          <p:cNvPr id="4" name="Slide Number Placeholder 3">
            <a:extLst>
              <a:ext uri="{FF2B5EF4-FFF2-40B4-BE49-F238E27FC236}">
                <a16:creationId xmlns:a16="http://schemas.microsoft.com/office/drawing/2014/main" id="{FA0F194D-3753-4AC0-BFC4-5594989648DB}"/>
              </a:ext>
            </a:extLst>
          </p:cNvPr>
          <p:cNvSpPr>
            <a:spLocks noGrp="1"/>
          </p:cNvSpPr>
          <p:nvPr>
            <p:ph type="sldNum" sz="quarter" idx="12"/>
          </p:nvPr>
        </p:nvSpPr>
        <p:spPr/>
        <p:txBody>
          <a:bodyPr/>
          <a:lstStyle/>
          <a:p>
            <a:fld id="{031F06C4-B00D-45AB-8EEC-3D0E47336830}" type="slidenum">
              <a:rPr lang="en-IN" smtClean="0"/>
              <a:t>24</a:t>
            </a:fld>
            <a:endParaRPr lang="en-IN"/>
          </a:p>
        </p:txBody>
      </p:sp>
      <p:sp>
        <p:nvSpPr>
          <p:cNvPr id="5" name="Footer Placeholder 4">
            <a:extLst>
              <a:ext uri="{FF2B5EF4-FFF2-40B4-BE49-F238E27FC236}">
                <a16:creationId xmlns:a16="http://schemas.microsoft.com/office/drawing/2014/main" id="{7263E287-B1B9-4EC1-9015-21B5AC33C82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8455051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E5BF9A-362E-4D2F-B3C3-CA05A948AD50}"/>
              </a:ext>
            </a:extLst>
          </p:cNvPr>
          <p:cNvSpPr>
            <a:spLocks noGrp="1"/>
          </p:cNvSpPr>
          <p:nvPr>
            <p:ph type="title"/>
          </p:nvPr>
        </p:nvSpPr>
        <p:spPr/>
        <p:txBody>
          <a:bodyPr/>
          <a:lstStyle/>
          <a:p>
            <a:r>
              <a:rPr lang="en-IN" dirty="0"/>
              <a:t>One to Many</a:t>
            </a:r>
          </a:p>
        </p:txBody>
      </p:sp>
      <p:sp>
        <p:nvSpPr>
          <p:cNvPr id="6" name="Text Placeholder 5">
            <a:extLst>
              <a:ext uri="{FF2B5EF4-FFF2-40B4-BE49-F238E27FC236}">
                <a16:creationId xmlns:a16="http://schemas.microsoft.com/office/drawing/2014/main" id="{36C22A7D-C6EB-45DF-85C7-9D9E333F897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240</a:t>
            </a:fld>
            <a:endParaRPr lang="en-IN"/>
          </a:p>
        </p:txBody>
      </p:sp>
      <p:sp>
        <p:nvSpPr>
          <p:cNvPr id="2" name="Footer Placeholder 1">
            <a:extLst>
              <a:ext uri="{FF2B5EF4-FFF2-40B4-BE49-F238E27FC236}">
                <a16:creationId xmlns:a16="http://schemas.microsoft.com/office/drawing/2014/main" id="{976238FB-09B4-419E-8F72-50E161885C5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829378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Single record of table 1 is mapped with multiple records of second table.</a:t>
            </a:r>
          </a:p>
          <a:p>
            <a:endParaRPr lang="en-IN" dirty="0"/>
          </a:p>
          <a:p>
            <a:r>
              <a:rPr lang="en-IN" dirty="0"/>
              <a:t>Create controller with function for get data</a:t>
            </a:r>
          </a:p>
          <a:p>
            <a:r>
              <a:rPr lang="en-IN" dirty="0"/>
              <a:t>Create route of our controller</a:t>
            </a:r>
          </a:p>
          <a:p>
            <a:r>
              <a:rPr lang="en-IN" dirty="0"/>
              <a:t>Create models for required tables.</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241</a:t>
            </a:fld>
            <a:endParaRPr lang="en-IN"/>
          </a:p>
        </p:txBody>
      </p:sp>
      <p:sp>
        <p:nvSpPr>
          <p:cNvPr id="5" name="Footer Placeholder 4">
            <a:extLst>
              <a:ext uri="{FF2B5EF4-FFF2-40B4-BE49-F238E27FC236}">
                <a16:creationId xmlns:a16="http://schemas.microsoft.com/office/drawing/2014/main" id="{DBFE14A9-85C5-4F1F-889C-3D61990338F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9372529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For parent model</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function_name</a:t>
            </a:r>
            <a:r>
              <a:rPr lang="en-IN" dirty="0"/>
              <a:t>(){</a:t>
            </a:r>
          </a:p>
          <a:p>
            <a:pPr marL="0" indent="0">
              <a:buNone/>
            </a:pPr>
            <a:r>
              <a:rPr lang="en-IN" dirty="0"/>
              <a:t>	return $this-&gt;</a:t>
            </a:r>
            <a:r>
              <a:rPr lang="en-IN" dirty="0" err="1"/>
              <a:t>hasMany</a:t>
            </a:r>
            <a:r>
              <a:rPr lang="en-IN" dirty="0"/>
              <a:t>(‘secondary model path’);</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242</a:t>
            </a:fld>
            <a:endParaRPr lang="en-IN"/>
          </a:p>
        </p:txBody>
      </p:sp>
      <p:sp>
        <p:nvSpPr>
          <p:cNvPr id="5" name="Footer Placeholder 4">
            <a:extLst>
              <a:ext uri="{FF2B5EF4-FFF2-40B4-BE49-F238E27FC236}">
                <a16:creationId xmlns:a16="http://schemas.microsoft.com/office/drawing/2014/main" id="{6CE662D7-2D8A-4D71-9167-F7EC038024A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2142112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4C8CA3-6863-414F-81D9-7080A9B192C5}"/>
              </a:ext>
            </a:extLst>
          </p:cNvPr>
          <p:cNvSpPr>
            <a:spLocks noGrp="1"/>
          </p:cNvSpPr>
          <p:nvPr>
            <p:ph type="title"/>
          </p:nvPr>
        </p:nvSpPr>
        <p:spPr/>
        <p:txBody>
          <a:bodyPr/>
          <a:lstStyle/>
          <a:p>
            <a:r>
              <a:rPr lang="en-IN" dirty="0"/>
              <a:t>Fluent strings</a:t>
            </a:r>
          </a:p>
        </p:txBody>
      </p:sp>
      <p:sp>
        <p:nvSpPr>
          <p:cNvPr id="6" name="Text Placeholder 5">
            <a:extLst>
              <a:ext uri="{FF2B5EF4-FFF2-40B4-BE49-F238E27FC236}">
                <a16:creationId xmlns:a16="http://schemas.microsoft.com/office/drawing/2014/main" id="{EB5EF3E4-DD7E-44A7-959F-11DC8263EE8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243</a:t>
            </a:fld>
            <a:endParaRPr lang="en-IN"/>
          </a:p>
        </p:txBody>
      </p:sp>
      <p:sp>
        <p:nvSpPr>
          <p:cNvPr id="2" name="Footer Placeholder 1">
            <a:extLst>
              <a:ext uri="{FF2B5EF4-FFF2-40B4-BE49-F238E27FC236}">
                <a16:creationId xmlns:a16="http://schemas.microsoft.com/office/drawing/2014/main" id="{5843F122-A6B8-4978-9FC9-AEC3082BAF0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8791692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Fluent string is used to apply string function very quickly</a:t>
            </a:r>
          </a:p>
          <a:p>
            <a:r>
              <a:rPr lang="en-IN" dirty="0"/>
              <a:t>Specially we can apply many string function in chaining. </a:t>
            </a:r>
          </a:p>
          <a:p>
            <a:endParaRPr lang="en-IN" dirty="0"/>
          </a:p>
          <a:p>
            <a:endParaRPr lang="en-IN" dirty="0"/>
          </a:p>
          <a:p>
            <a:r>
              <a:rPr lang="en-IN" dirty="0"/>
              <a:t>You need to import string as following.</a:t>
            </a:r>
          </a:p>
          <a:p>
            <a:endParaRPr lang="en-IN" dirty="0"/>
          </a:p>
          <a:p>
            <a:pPr marL="0" indent="0">
              <a:buNone/>
            </a:pPr>
            <a:r>
              <a:rPr lang="en-IN" dirty="0"/>
              <a:t>Use Illuminate\Support\str;</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244</a:t>
            </a:fld>
            <a:endParaRPr lang="en-IN"/>
          </a:p>
        </p:txBody>
      </p:sp>
      <p:sp>
        <p:nvSpPr>
          <p:cNvPr id="5" name="Footer Placeholder 4">
            <a:extLst>
              <a:ext uri="{FF2B5EF4-FFF2-40B4-BE49-F238E27FC236}">
                <a16:creationId xmlns:a16="http://schemas.microsoft.com/office/drawing/2014/main" id="{9F0F53C8-1193-4AAF-B9BB-E5B1F61C01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434879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589212" y="291548"/>
            <a:ext cx="8915400" cy="5619674"/>
          </a:xfrm>
        </p:spPr>
        <p:txBody>
          <a:bodyPr>
            <a:normAutofit fontScale="92500" lnSpcReduction="10000"/>
          </a:bodyPr>
          <a:lstStyle/>
          <a:p>
            <a:pPr marL="0" indent="0">
              <a:buNone/>
            </a:pPr>
            <a:r>
              <a:rPr lang="en-IN" b="0" dirty="0">
                <a:solidFill>
                  <a:srgbClr val="9CDCFE"/>
                </a:solidFill>
                <a:effectLst/>
                <a:latin typeface="Consolas" panose="020B0609020204030204" pitchFamily="49" charset="0"/>
              </a:rPr>
              <a:t>		$data</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"welcome to world of fluent string in </a:t>
            </a:r>
            <a:r>
              <a:rPr lang="en-IN" b="0" dirty="0" err="1">
                <a:solidFill>
                  <a:srgbClr val="CE9178"/>
                </a:solidFill>
                <a:effectLst/>
                <a:latin typeface="Consolas" panose="020B0609020204030204" pitchFamily="49" charset="0"/>
              </a:rPr>
              <a:t>laravel</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ucfirst</a:t>
            </a:r>
            <a:r>
              <a:rPr lang="en-IN" b="0" dirty="0">
                <a:solidFill>
                  <a:srgbClr val="6A9955"/>
                </a:solidFill>
                <a:effectLst/>
                <a:latin typeface="Consolas" panose="020B0609020204030204" pitchFamily="49" charset="0"/>
              </a:rPr>
              <a:t>($data);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Str::upper($data);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Str::lower($data);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Str::camel($data);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replaceFirst</a:t>
            </a:r>
            <a:r>
              <a:rPr lang="en-IN" b="0" dirty="0">
                <a:solidFill>
                  <a:srgbClr val="6A9955"/>
                </a:solidFill>
                <a:effectLst/>
                <a:latin typeface="Consolas" panose="020B0609020204030204" pitchFamily="49" charset="0"/>
              </a:rPr>
              <a:t>("welcome", "</a:t>
            </a:r>
            <a:r>
              <a:rPr lang="en-IN" b="0" dirty="0" err="1">
                <a:solidFill>
                  <a:srgbClr val="6A9955"/>
                </a:solidFill>
                <a:effectLst/>
                <a:latin typeface="Consolas" panose="020B0609020204030204" pitchFamily="49" charset="0"/>
              </a:rPr>
              <a:t>Shyam</a:t>
            </a:r>
            <a:r>
              <a:rPr lang="en-IN" b="0" dirty="0">
                <a:solidFill>
                  <a:srgbClr val="6A9955"/>
                </a:solidFill>
                <a:effectLst/>
                <a:latin typeface="Consolas" panose="020B0609020204030204" pitchFamily="49" charset="0"/>
              </a:rPr>
              <a:t>", $data);</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Str::of($data)-&gt;</a:t>
            </a:r>
            <a:r>
              <a:rPr lang="en-IN" b="0" dirty="0" err="1">
                <a:solidFill>
                  <a:srgbClr val="6A9955"/>
                </a:solidFill>
                <a:effectLst/>
                <a:latin typeface="Consolas" panose="020B0609020204030204" pitchFamily="49" charset="0"/>
              </a:rPr>
              <a:t>ucfirst</a:t>
            </a:r>
            <a:r>
              <a:rPr lang="en-IN" b="0" dirty="0">
                <a:solidFill>
                  <a:srgbClr val="6A9955"/>
                </a:solidFill>
                <a:effectLst/>
                <a:latin typeface="Consolas" panose="020B0609020204030204" pitchFamily="49" charset="0"/>
              </a:rPr>
              <a:t>($data)-&gt;replace("to", "Hello");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Str::before($data, "to");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Str::after($data, "to");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Str::repeat($data, 2);</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Str::words($data, 5);</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Str::between($data, "to", "in");</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Str::contains($data, "to");</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startsWith</a:t>
            </a:r>
            <a:r>
              <a:rPr lang="en-IN" b="0" dirty="0">
                <a:solidFill>
                  <a:srgbClr val="6A9955"/>
                </a:solidFill>
                <a:effectLst/>
                <a:latin typeface="Consolas" panose="020B0609020204030204" pitchFamily="49" charset="0"/>
              </a:rPr>
              <a:t>($data, "welcome");</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$data = Str::</a:t>
            </a:r>
            <a:r>
              <a:rPr lang="en-IN" b="0" dirty="0" err="1">
                <a:solidFill>
                  <a:srgbClr val="6A9955"/>
                </a:solidFill>
                <a:effectLst/>
                <a:latin typeface="Consolas" panose="020B0609020204030204" pitchFamily="49" charset="0"/>
              </a:rPr>
              <a:t>endsWith</a:t>
            </a:r>
            <a:r>
              <a:rPr lang="en-IN" b="0" dirty="0">
                <a:solidFill>
                  <a:srgbClr val="6A9955"/>
                </a:solidFill>
                <a:effectLst/>
                <a:latin typeface="Consolas" panose="020B0609020204030204" pitchFamily="49" charset="0"/>
              </a:rPr>
              <a:t>($data, "</a:t>
            </a:r>
            <a:r>
              <a:rPr lang="en-IN" b="0" dirty="0" err="1">
                <a:solidFill>
                  <a:srgbClr val="6A9955"/>
                </a:solidFill>
                <a:effectLst/>
                <a:latin typeface="Consolas" panose="020B0609020204030204" pitchFamily="49" charset="0"/>
              </a:rPr>
              <a:t>laravel</a:t>
            </a:r>
            <a:r>
              <a:rPr lang="en-IN" b="0" dirty="0">
                <a:solidFill>
                  <a:srgbClr val="6A9955"/>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245</a:t>
            </a:fld>
            <a:endParaRPr lang="en-IN"/>
          </a:p>
        </p:txBody>
      </p:sp>
      <p:sp>
        <p:nvSpPr>
          <p:cNvPr id="2" name="Footer Placeholder 1">
            <a:extLst>
              <a:ext uri="{FF2B5EF4-FFF2-40B4-BE49-F238E27FC236}">
                <a16:creationId xmlns:a16="http://schemas.microsoft.com/office/drawing/2014/main" id="{9AF87E2A-41D7-49F1-BB2C-FA427DF393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989396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03189-9B87-4EE2-8A62-CB2EEAC4F676}"/>
              </a:ext>
            </a:extLst>
          </p:cNvPr>
          <p:cNvSpPr>
            <a:spLocks noGrp="1"/>
          </p:cNvSpPr>
          <p:nvPr>
            <p:ph type="title"/>
          </p:nvPr>
        </p:nvSpPr>
        <p:spPr/>
        <p:txBody>
          <a:bodyPr/>
          <a:lstStyle/>
          <a:p>
            <a:r>
              <a:rPr lang="en-IN" dirty="0"/>
              <a:t>Route Model Binding</a:t>
            </a:r>
          </a:p>
        </p:txBody>
      </p:sp>
      <p:sp>
        <p:nvSpPr>
          <p:cNvPr id="6" name="Text Placeholder 5">
            <a:extLst>
              <a:ext uri="{FF2B5EF4-FFF2-40B4-BE49-F238E27FC236}">
                <a16:creationId xmlns:a16="http://schemas.microsoft.com/office/drawing/2014/main" id="{9187E3C0-43BB-48F3-8D56-83726413560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246</a:t>
            </a:fld>
            <a:endParaRPr lang="en-IN"/>
          </a:p>
        </p:txBody>
      </p:sp>
      <p:sp>
        <p:nvSpPr>
          <p:cNvPr id="2" name="Footer Placeholder 1">
            <a:extLst>
              <a:ext uri="{FF2B5EF4-FFF2-40B4-BE49-F238E27FC236}">
                <a16:creationId xmlns:a16="http://schemas.microsoft.com/office/drawing/2014/main" id="{64779F75-0C3B-46DD-A866-CC4A81B8BD5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8523804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Route model binding used to get data from database with use of route and model only, </a:t>
            </a:r>
          </a:p>
          <a:p>
            <a:endParaRPr lang="en-IN" dirty="0"/>
          </a:p>
          <a:p>
            <a:r>
              <a:rPr lang="en-IN" dirty="0"/>
              <a:t>Create model for our table</a:t>
            </a:r>
          </a:p>
          <a:p>
            <a:r>
              <a:rPr lang="en-IN" dirty="0"/>
              <a:t>use model in </a:t>
            </a:r>
            <a:r>
              <a:rPr lang="en-IN" dirty="0" err="1"/>
              <a:t>web.php</a:t>
            </a:r>
            <a:endParaRPr lang="en-IN" dirty="0"/>
          </a:p>
          <a:p>
            <a:r>
              <a:rPr lang="en-IN" dirty="0"/>
              <a:t>Create function in </a:t>
            </a:r>
            <a:r>
              <a:rPr lang="en-IN" dirty="0" err="1"/>
              <a:t>web.php</a:t>
            </a:r>
            <a:r>
              <a:rPr lang="en-IN" dirty="0"/>
              <a:t> route</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247</a:t>
            </a:fld>
            <a:endParaRPr lang="en-IN"/>
          </a:p>
        </p:txBody>
      </p:sp>
      <p:sp>
        <p:nvSpPr>
          <p:cNvPr id="5" name="Footer Placeholder 4">
            <a:extLst>
              <a:ext uri="{FF2B5EF4-FFF2-40B4-BE49-F238E27FC236}">
                <a16:creationId xmlns:a16="http://schemas.microsoft.com/office/drawing/2014/main" id="{272FB8B2-9EE8-481E-9561-5459484D7DB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7360327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Route::get(“/</a:t>
            </a:r>
            <a:r>
              <a:rPr lang="en-IN" dirty="0" err="1"/>
              <a:t>url</a:t>
            </a:r>
            <a:r>
              <a:rPr lang="en-IN" dirty="0"/>
              <a:t>”, [controller::class, ‘function name’]);</a:t>
            </a:r>
          </a:p>
          <a:p>
            <a:pPr marL="0" indent="0">
              <a:buNone/>
            </a:pPr>
            <a:endParaRPr lang="en-IN" dirty="0"/>
          </a:p>
          <a:p>
            <a:pPr marL="0" indent="0">
              <a:buNone/>
            </a:pPr>
            <a:r>
              <a:rPr lang="en-IN" dirty="0"/>
              <a:t>Now time to modify our </a:t>
            </a:r>
            <a:r>
              <a:rPr lang="en-IN" dirty="0" err="1"/>
              <a:t>url</a:t>
            </a:r>
            <a:r>
              <a:rPr lang="en-IN" dirty="0"/>
              <a:t> to receive id with request and get data from table </a:t>
            </a:r>
          </a:p>
          <a:p>
            <a:pPr marL="0" indent="0">
              <a:buNone/>
            </a:pPr>
            <a:endParaRPr lang="en-IN" dirty="0"/>
          </a:p>
          <a:p>
            <a:pPr marL="0" indent="0">
              <a:buNone/>
            </a:pPr>
            <a:r>
              <a:rPr lang="en-IN" dirty="0"/>
              <a:t>Route::get(“/</a:t>
            </a:r>
            <a:r>
              <a:rPr lang="en-IN" dirty="0" err="1"/>
              <a:t>url</a:t>
            </a:r>
            <a:r>
              <a:rPr lang="en-IN" dirty="0"/>
              <a:t>/{id}”, [controller::class, ‘function name’]);</a:t>
            </a:r>
          </a:p>
          <a:p>
            <a:pPr marL="0" indent="0">
              <a:buNone/>
            </a:pPr>
            <a:r>
              <a:rPr lang="en-IN" dirty="0"/>
              <a:t>Or</a:t>
            </a:r>
          </a:p>
          <a:p>
            <a:pPr marL="0" indent="0">
              <a:buNone/>
            </a:pPr>
            <a:r>
              <a:rPr lang="en-IN" dirty="0"/>
              <a:t>Route::get(“/</a:t>
            </a:r>
            <a:r>
              <a:rPr lang="en-IN" dirty="0" err="1"/>
              <a:t>url</a:t>
            </a:r>
            <a:r>
              <a:rPr lang="en-IN" dirty="0"/>
              <a:t>/{</a:t>
            </a:r>
            <a:r>
              <a:rPr lang="en-IN" dirty="0" err="1"/>
              <a:t>id:name</a:t>
            </a:r>
            <a:r>
              <a:rPr lang="en-IN" dirty="0"/>
              <a:t>}”, [controller::class, ‘function name’]);</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248</a:t>
            </a:fld>
            <a:endParaRPr lang="en-IN"/>
          </a:p>
        </p:txBody>
      </p:sp>
      <p:sp>
        <p:nvSpPr>
          <p:cNvPr id="5" name="Footer Placeholder 4">
            <a:extLst>
              <a:ext uri="{FF2B5EF4-FFF2-40B4-BE49-F238E27FC236}">
                <a16:creationId xmlns:a16="http://schemas.microsoft.com/office/drawing/2014/main" id="{680637B1-9896-4288-8212-E0CE82DBDE1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706508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C4A5-CF41-4600-B17E-91E5CD627487}"/>
              </a:ext>
            </a:extLst>
          </p:cNvPr>
          <p:cNvSpPr>
            <a:spLocks noGrp="1"/>
          </p:cNvSpPr>
          <p:nvPr>
            <p:ph type="title"/>
          </p:nvPr>
        </p:nvSpPr>
        <p:spPr/>
        <p:txBody>
          <a:bodyPr/>
          <a:lstStyle/>
          <a:p>
            <a:r>
              <a:rPr lang="en-IN" dirty="0" err="1"/>
              <a:t>Web.php</a:t>
            </a:r>
            <a:r>
              <a:rPr lang="en-IN" dirty="0"/>
              <a:t> code</a:t>
            </a:r>
          </a:p>
        </p:txBody>
      </p:sp>
      <p:sp>
        <p:nvSpPr>
          <p:cNvPr id="3" name="Content Placeholder 2">
            <a:extLst>
              <a:ext uri="{FF2B5EF4-FFF2-40B4-BE49-F238E27FC236}">
                <a16:creationId xmlns:a16="http://schemas.microsoft.com/office/drawing/2014/main" id="{B2C92A56-6499-4525-A3CE-613AA32BB48E}"/>
              </a:ext>
            </a:extLst>
          </p:cNvPr>
          <p:cNvSpPr>
            <a:spLocks noGrp="1"/>
          </p:cNvSpPr>
          <p:nvPr>
            <p:ph idx="1"/>
          </p:nvPr>
        </p:nvSpPr>
        <p:spPr/>
        <p:txBody>
          <a:bodyPr/>
          <a:lstStyle/>
          <a:p>
            <a:pPr marL="0" indent="0">
              <a:buNone/>
            </a:pPr>
            <a:r>
              <a:rPr lang="en-IN" dirty="0">
                <a:solidFill>
                  <a:srgbClr val="6A9955"/>
                </a:solidFill>
                <a:latin typeface="Consolas" panose="020B0609020204030204" pitchFamily="49" charset="0"/>
              </a:rPr>
              <a:t>// with controller function</a:t>
            </a:r>
          </a:p>
          <a:p>
            <a:pPr marL="0" indent="0">
              <a:buNone/>
            </a:pPr>
            <a:r>
              <a:rPr lang="en-IN" b="0" dirty="0">
                <a:solidFill>
                  <a:srgbClr val="6A9955"/>
                </a:solidFill>
                <a:effectLst/>
                <a:latin typeface="Consolas" panose="020B0609020204030204" pitchFamily="49" charset="0"/>
              </a:rPr>
              <a:t>//Route::get("/</a:t>
            </a:r>
            <a:r>
              <a:rPr lang="en-IN" b="0" dirty="0" err="1">
                <a:solidFill>
                  <a:srgbClr val="6A9955"/>
                </a:solidFill>
                <a:effectLst/>
                <a:latin typeface="Consolas" panose="020B0609020204030204" pitchFamily="49" charset="0"/>
              </a:rPr>
              <a:t>getdata</a:t>
            </a:r>
            <a:r>
              <a:rPr lang="en-IN" b="0" dirty="0">
                <a:solidFill>
                  <a:srgbClr val="6A9955"/>
                </a:solidFill>
                <a:effectLst/>
                <a:latin typeface="Consolas" panose="020B0609020204030204" pitchFamily="49" charset="0"/>
              </a:rPr>
              <a:t>/{id}", [</a:t>
            </a:r>
            <a:r>
              <a:rPr lang="en-IN" b="0" dirty="0" err="1">
                <a:solidFill>
                  <a:srgbClr val="6A9955"/>
                </a:solidFill>
                <a:effectLst/>
                <a:latin typeface="Consolas" panose="020B0609020204030204" pitchFamily="49" charset="0"/>
              </a:rPr>
              <a:t>studentController</a:t>
            </a:r>
            <a:r>
              <a:rPr lang="en-IN" b="0" dirty="0">
                <a:solidFill>
                  <a:srgbClr val="6A9955"/>
                </a:solidFill>
                <a:effectLst/>
                <a:latin typeface="Consolas" panose="020B0609020204030204" pitchFamily="49" charset="0"/>
              </a:rPr>
              <a:t>::class, 'index']);</a:t>
            </a:r>
            <a:endParaRPr lang="en-IN" b="0" dirty="0">
              <a:solidFill>
                <a:srgbClr val="D4D4D4"/>
              </a:solidFill>
              <a:effectLst/>
              <a:latin typeface="Consolas" panose="020B0609020204030204" pitchFamily="49" charset="0"/>
            </a:endParaRPr>
          </a:p>
          <a:p>
            <a:pPr marL="0" indent="0">
              <a:buNone/>
            </a:pPr>
            <a:endParaRPr lang="en-IN" b="0" dirty="0">
              <a:solidFill>
                <a:srgbClr val="D4D4D4"/>
              </a:solidFill>
              <a:effectLst/>
              <a:latin typeface="Consolas" panose="020B0609020204030204" pitchFamily="49" charset="0"/>
            </a:endParaRPr>
          </a:p>
          <a:p>
            <a:pPr marL="0" indent="0">
              <a:buNone/>
            </a:pPr>
            <a:r>
              <a:rPr lang="en-IN" dirty="0">
                <a:solidFill>
                  <a:srgbClr val="D4D4D4"/>
                </a:solidFill>
                <a:latin typeface="Consolas" panose="020B0609020204030204" pitchFamily="49" charset="0"/>
              </a:rPr>
              <a:t>// call with Model </a:t>
            </a:r>
            <a:br>
              <a:rPr lang="en-IN" b="0" dirty="0">
                <a:solidFill>
                  <a:srgbClr val="D4D4D4"/>
                </a:solidFill>
                <a:effectLst/>
                <a:latin typeface="Consolas" panose="020B0609020204030204" pitchFamily="49" charset="0"/>
              </a:rPr>
            </a:br>
            <a:r>
              <a:rPr lang="en-IN" b="0" dirty="0">
                <a:solidFill>
                  <a:srgbClr val="4EC9B0"/>
                </a:solidFill>
                <a:effectLst/>
                <a:latin typeface="Consolas" panose="020B0609020204030204" pitchFamily="49" charset="0"/>
              </a:rPr>
              <a:t>Route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get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getdata</a:t>
            </a:r>
            <a:r>
              <a:rPr lang="en-IN" b="0" dirty="0">
                <a:solidFill>
                  <a:srgbClr val="CE9178"/>
                </a:solidFill>
                <a:effectLst/>
                <a:latin typeface="Consolas" panose="020B0609020204030204" pitchFamily="49" charset="0"/>
              </a:rPr>
              <a:t>/{id}"</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student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$id</a:t>
            </a:r>
            <a:r>
              <a:rPr lang="en-IN" b="0" dirty="0">
                <a:solidFill>
                  <a:srgbClr val="D4D4D4"/>
                </a:solidFill>
                <a:effectLst/>
                <a:latin typeface="Consolas" panose="020B0609020204030204" pitchFamily="49" charset="0"/>
              </a:rPr>
              <a:t>;</a:t>
            </a:r>
          </a:p>
          <a:p>
            <a:pPr marL="0" indent="0">
              <a:buNone/>
            </a:pPr>
            <a:r>
              <a:rPr lang="en-IN" b="0" dirty="0">
                <a:solidFill>
                  <a:srgbClr val="D4D4D4"/>
                </a:solidFill>
                <a:effectLst/>
                <a:latin typeface="Consolas" panose="020B0609020204030204" pitchFamily="49" charset="0"/>
              </a:rPr>
              <a:t>});</a:t>
            </a:r>
          </a:p>
          <a:p>
            <a:pPr marL="0" indent="0">
              <a:buNone/>
            </a:pPr>
            <a:endParaRPr lang="en-IN" dirty="0"/>
          </a:p>
        </p:txBody>
      </p:sp>
      <p:sp>
        <p:nvSpPr>
          <p:cNvPr id="4" name="Footer Placeholder 3">
            <a:extLst>
              <a:ext uri="{FF2B5EF4-FFF2-40B4-BE49-F238E27FC236}">
                <a16:creationId xmlns:a16="http://schemas.microsoft.com/office/drawing/2014/main" id="{DB69DFBA-A980-4BEB-90EC-2CB55C3597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58E0D-A70E-4F63-B0CF-34851AC438A9}"/>
              </a:ext>
            </a:extLst>
          </p:cNvPr>
          <p:cNvSpPr>
            <a:spLocks noGrp="1"/>
          </p:cNvSpPr>
          <p:nvPr>
            <p:ph type="sldNum" sz="quarter" idx="12"/>
          </p:nvPr>
        </p:nvSpPr>
        <p:spPr/>
        <p:txBody>
          <a:bodyPr/>
          <a:lstStyle/>
          <a:p>
            <a:fld id="{031F06C4-B00D-45AB-8EEC-3D0E47336830}" type="slidenum">
              <a:rPr lang="en-IN" smtClean="0"/>
              <a:t>249</a:t>
            </a:fld>
            <a:endParaRPr lang="en-IN"/>
          </a:p>
        </p:txBody>
      </p:sp>
    </p:spTree>
    <p:extLst>
      <p:ext uri="{BB962C8B-B14F-4D97-AF65-F5344CB8AC3E}">
        <p14:creationId xmlns:p14="http://schemas.microsoft.com/office/powerpoint/2010/main" val="3878490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403422-E8F0-4B88-9492-99E95D5384A1}"/>
              </a:ext>
            </a:extLst>
          </p:cNvPr>
          <p:cNvSpPr>
            <a:spLocks noGrp="1"/>
          </p:cNvSpPr>
          <p:nvPr>
            <p:ph type="title"/>
          </p:nvPr>
        </p:nvSpPr>
        <p:spPr/>
        <p:txBody>
          <a:bodyPr/>
          <a:lstStyle/>
          <a:p>
            <a:r>
              <a:rPr lang="en-IN" dirty="0"/>
              <a:t>Steps to learn </a:t>
            </a:r>
            <a:r>
              <a:rPr lang="en-IN" dirty="0" err="1"/>
              <a:t>laravel</a:t>
            </a:r>
            <a:endParaRPr lang="en-IN" dirty="0"/>
          </a:p>
        </p:txBody>
      </p:sp>
      <p:sp>
        <p:nvSpPr>
          <p:cNvPr id="6" name="Text Placeholder 5">
            <a:extLst>
              <a:ext uri="{FF2B5EF4-FFF2-40B4-BE49-F238E27FC236}">
                <a16:creationId xmlns:a16="http://schemas.microsoft.com/office/drawing/2014/main" id="{CFCCE3CD-EB37-4206-A7FF-646792B9A97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C735729-E1A1-4D78-B580-40BD24B8E474}"/>
              </a:ext>
            </a:extLst>
          </p:cNvPr>
          <p:cNvSpPr>
            <a:spLocks noGrp="1"/>
          </p:cNvSpPr>
          <p:nvPr>
            <p:ph type="sldNum" sz="quarter" idx="12"/>
          </p:nvPr>
        </p:nvSpPr>
        <p:spPr/>
        <p:txBody>
          <a:bodyPr/>
          <a:lstStyle/>
          <a:p>
            <a:fld id="{031F06C4-B00D-45AB-8EEC-3D0E47336830}" type="slidenum">
              <a:rPr lang="en-IN" smtClean="0"/>
              <a:t>25</a:t>
            </a:fld>
            <a:endParaRPr lang="en-IN"/>
          </a:p>
        </p:txBody>
      </p:sp>
      <p:sp>
        <p:nvSpPr>
          <p:cNvPr id="2" name="Footer Placeholder 1">
            <a:extLst>
              <a:ext uri="{FF2B5EF4-FFF2-40B4-BE49-F238E27FC236}">
                <a16:creationId xmlns:a16="http://schemas.microsoft.com/office/drawing/2014/main" id="{DB065D17-F0D5-4D27-AC41-7E0B8735426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642449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3A9BC-1DB7-4E81-840D-95E9C18272ED}"/>
              </a:ext>
            </a:extLst>
          </p:cNvPr>
          <p:cNvSpPr>
            <a:spLocks noGrp="1"/>
          </p:cNvSpPr>
          <p:nvPr>
            <p:ph type="title"/>
          </p:nvPr>
        </p:nvSpPr>
        <p:spPr/>
        <p:txBody>
          <a:bodyPr/>
          <a:lstStyle/>
          <a:p>
            <a:r>
              <a:rPr lang="en-IN" dirty="0"/>
              <a:t>API</a:t>
            </a:r>
          </a:p>
        </p:txBody>
      </p:sp>
      <p:sp>
        <p:nvSpPr>
          <p:cNvPr id="6" name="Text Placeholder 5">
            <a:extLst>
              <a:ext uri="{FF2B5EF4-FFF2-40B4-BE49-F238E27FC236}">
                <a16:creationId xmlns:a16="http://schemas.microsoft.com/office/drawing/2014/main" id="{E3D2434C-39CC-40B4-B9E1-DEAA89831AE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250</a:t>
            </a:fld>
            <a:endParaRPr lang="en-IN"/>
          </a:p>
        </p:txBody>
      </p:sp>
      <p:sp>
        <p:nvSpPr>
          <p:cNvPr id="2" name="Footer Placeholder 1">
            <a:extLst>
              <a:ext uri="{FF2B5EF4-FFF2-40B4-BE49-F238E27FC236}">
                <a16:creationId xmlns:a16="http://schemas.microsoft.com/office/drawing/2014/main" id="{9AE0C54A-890E-47A7-BF94-E492A03A394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209425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251</a:t>
            </a:fld>
            <a:endParaRPr lang="en-IN"/>
          </a:p>
        </p:txBody>
      </p:sp>
      <p:sp>
        <p:nvSpPr>
          <p:cNvPr id="5" name="Content Placeholder 4">
            <a:extLst>
              <a:ext uri="{FF2B5EF4-FFF2-40B4-BE49-F238E27FC236}">
                <a16:creationId xmlns:a16="http://schemas.microsoft.com/office/drawing/2014/main" id="{B838CBF3-B293-4DB8-84AE-EBE6B3298667}"/>
              </a:ext>
            </a:extLst>
          </p:cNvPr>
          <p:cNvSpPr>
            <a:spLocks noGrp="1"/>
          </p:cNvSpPr>
          <p:nvPr>
            <p:ph idx="1"/>
          </p:nvPr>
        </p:nvSpPr>
        <p:spPr/>
        <p:txBody>
          <a:bodyPr/>
          <a:lstStyle/>
          <a:p>
            <a:endParaRPr lang="en-IN"/>
          </a:p>
        </p:txBody>
      </p:sp>
      <p:pic>
        <p:nvPicPr>
          <p:cNvPr id="1030" name="Picture 6">
            <a:extLst>
              <a:ext uri="{FF2B5EF4-FFF2-40B4-BE49-F238E27FC236}">
                <a16:creationId xmlns:a16="http://schemas.microsoft.com/office/drawing/2014/main" id="{70417C28-CAA4-48D9-BC45-FFF93D098B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094"/>
          <a:stretch/>
        </p:blipFill>
        <p:spPr bwMode="auto">
          <a:xfrm>
            <a:off x="4192726" y="1264555"/>
            <a:ext cx="4792248" cy="416338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1449D2A8-4DF0-4252-93F7-45DA0EC5DA2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3548052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API is used to send or receive data from two or more same or different technology. </a:t>
            </a:r>
          </a:p>
          <a:p>
            <a:r>
              <a:rPr lang="en-IN" dirty="0"/>
              <a:t>Like PHP – Android</a:t>
            </a:r>
          </a:p>
          <a:p>
            <a:endParaRPr lang="en-IN" dirty="0"/>
          </a:p>
          <a:p>
            <a:r>
              <a:rPr lang="en-US" dirty="0"/>
              <a:t>An application programming interface (API) is a way for two or more computer programs to communicate with each other.</a:t>
            </a:r>
          </a:p>
          <a:p>
            <a:endParaRPr lang="en-US" dirty="0"/>
          </a:p>
          <a:p>
            <a:r>
              <a:rPr lang="en-US" dirty="0"/>
              <a:t>API is Mainly used to get data in frameworks like Angular, react and many more witch is not able to connect database directly.</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252</a:t>
            </a:fld>
            <a:endParaRPr lang="en-IN"/>
          </a:p>
        </p:txBody>
      </p:sp>
      <p:sp>
        <p:nvSpPr>
          <p:cNvPr id="5" name="Footer Placeholder 4">
            <a:extLst>
              <a:ext uri="{FF2B5EF4-FFF2-40B4-BE49-F238E27FC236}">
                <a16:creationId xmlns:a16="http://schemas.microsoft.com/office/drawing/2014/main" id="{0BCBBF20-ED80-484B-93CE-55A5A7957C6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7620704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API is used to receive and send data in JSON format to any technology JSON is plain text format for data store and exchange.</a:t>
            </a:r>
          </a:p>
          <a:p>
            <a:endParaRPr lang="en-IN" dirty="0"/>
          </a:p>
          <a:p>
            <a:pPr algn="just"/>
            <a:r>
              <a:rPr lang="en-US" dirty="0"/>
              <a:t>JSON is an open standard file format and data interchange format that uses human-readable text to store and transmit data objects consisting of attribute–value pairs and arrays. It is a common data format with diverse uses in electronic data interchange, including that of web applications with servers.</a:t>
            </a:r>
          </a:p>
          <a:p>
            <a:pPr algn="just"/>
            <a:endParaRPr lang="en-US" dirty="0"/>
          </a:p>
          <a:p>
            <a:pPr algn="just"/>
            <a:r>
              <a:rPr lang="en-US" dirty="0"/>
              <a:t>Use postman for testing API</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253</a:t>
            </a:fld>
            <a:endParaRPr lang="en-IN"/>
          </a:p>
        </p:txBody>
      </p:sp>
      <p:sp>
        <p:nvSpPr>
          <p:cNvPr id="5" name="Footer Placeholder 4">
            <a:extLst>
              <a:ext uri="{FF2B5EF4-FFF2-40B4-BE49-F238E27FC236}">
                <a16:creationId xmlns:a16="http://schemas.microsoft.com/office/drawing/2014/main" id="{2B5205D1-9914-4066-B0CF-A760EA9D47C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1077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B9A91-52BC-4277-ADC6-D4DD0720CC05}"/>
              </a:ext>
            </a:extLst>
          </p:cNvPr>
          <p:cNvSpPr>
            <a:spLocks noGrp="1"/>
          </p:cNvSpPr>
          <p:nvPr>
            <p:ph type="title"/>
          </p:nvPr>
        </p:nvSpPr>
        <p:spPr/>
        <p:txBody>
          <a:bodyPr/>
          <a:lstStyle/>
          <a:p>
            <a:r>
              <a:rPr lang="en-IN" dirty="0"/>
              <a:t>First API in Laravel</a:t>
            </a:r>
          </a:p>
        </p:txBody>
      </p:sp>
      <p:sp>
        <p:nvSpPr>
          <p:cNvPr id="6" name="Text Placeholder 5">
            <a:extLst>
              <a:ext uri="{FF2B5EF4-FFF2-40B4-BE49-F238E27FC236}">
                <a16:creationId xmlns:a16="http://schemas.microsoft.com/office/drawing/2014/main" id="{99F0162A-4454-4776-8E99-D4A0DB529C0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254</a:t>
            </a:fld>
            <a:endParaRPr lang="en-IN"/>
          </a:p>
        </p:txBody>
      </p:sp>
      <p:sp>
        <p:nvSpPr>
          <p:cNvPr id="2" name="Footer Placeholder 1">
            <a:extLst>
              <a:ext uri="{FF2B5EF4-FFF2-40B4-BE49-F238E27FC236}">
                <a16:creationId xmlns:a16="http://schemas.microsoft.com/office/drawing/2014/main" id="{05B3265B-0149-41D6-8F0D-0B32CC3843A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3973671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with function.</a:t>
            </a:r>
          </a:p>
          <a:p>
            <a:r>
              <a:rPr lang="en-IN" dirty="0"/>
              <a:t>Create route for our controller. * must create API Route in </a:t>
            </a:r>
          </a:p>
          <a:p>
            <a:pPr marL="0" indent="0">
              <a:buNone/>
            </a:pPr>
            <a:r>
              <a:rPr lang="en-IN" dirty="0"/>
              <a:t>	Routes -&gt; </a:t>
            </a:r>
            <a:r>
              <a:rPr lang="en-IN" dirty="0" err="1"/>
              <a:t>api.php</a:t>
            </a:r>
            <a:r>
              <a:rPr lang="en-IN" dirty="0"/>
              <a:t> file.</a:t>
            </a:r>
          </a:p>
          <a:p>
            <a:pPr marL="0" indent="0">
              <a:buNone/>
            </a:pPr>
            <a:r>
              <a:rPr lang="en-IN" dirty="0"/>
              <a:t>	import controller in </a:t>
            </a:r>
            <a:r>
              <a:rPr lang="en-IN" dirty="0" err="1"/>
              <a:t>api.php</a:t>
            </a:r>
            <a:r>
              <a:rPr lang="en-IN" dirty="0"/>
              <a:t> file.</a:t>
            </a:r>
          </a:p>
          <a:p>
            <a:r>
              <a:rPr lang="en-IN" dirty="0"/>
              <a:t>Example.</a:t>
            </a:r>
          </a:p>
          <a:p>
            <a:pPr marL="0" indent="0">
              <a:buNone/>
            </a:pPr>
            <a:r>
              <a:rPr lang="en-IN" dirty="0"/>
              <a:t>	Route::get(‘URL’, [controller class :: class, ‘function name’]);</a:t>
            </a:r>
          </a:p>
          <a:p>
            <a:pPr marL="0" indent="0">
              <a:buNone/>
            </a:pPr>
            <a:r>
              <a:rPr lang="en-IN" dirty="0"/>
              <a:t>	</a:t>
            </a:r>
          </a:p>
          <a:p>
            <a:pPr marL="0" indent="0">
              <a:buNone/>
            </a:pPr>
            <a:endParaRPr lang="en-IN" dirty="0"/>
          </a:p>
          <a:p>
            <a:pPr marL="0" indent="0">
              <a:buNone/>
            </a:pPr>
            <a:r>
              <a:rPr lang="en-IN" dirty="0"/>
              <a:t>*get API is used to get data from API.</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255</a:t>
            </a:fld>
            <a:endParaRPr lang="en-IN"/>
          </a:p>
        </p:txBody>
      </p:sp>
      <p:sp>
        <p:nvSpPr>
          <p:cNvPr id="5" name="Footer Placeholder 4">
            <a:extLst>
              <a:ext uri="{FF2B5EF4-FFF2-40B4-BE49-F238E27FC236}">
                <a16:creationId xmlns:a16="http://schemas.microsoft.com/office/drawing/2014/main" id="{DD0891BE-A25C-434A-9A5D-A521FFEBFC9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537205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must need to add </a:t>
            </a:r>
            <a:r>
              <a:rPr lang="en-IN" dirty="0" err="1"/>
              <a:t>api</a:t>
            </a:r>
            <a:r>
              <a:rPr lang="en-IN" dirty="0"/>
              <a:t> in every </a:t>
            </a:r>
            <a:r>
              <a:rPr lang="en-IN" dirty="0" err="1"/>
              <a:t>url</a:t>
            </a:r>
            <a:r>
              <a:rPr lang="en-IN" dirty="0"/>
              <a:t> while using some </a:t>
            </a:r>
            <a:r>
              <a:rPr lang="en-IN" dirty="0" err="1"/>
              <a:t>api</a:t>
            </a:r>
            <a:r>
              <a:rPr lang="en-IN" dirty="0"/>
              <a:t> as following</a:t>
            </a:r>
          </a:p>
          <a:p>
            <a:endParaRPr lang="en-IN" dirty="0"/>
          </a:p>
          <a:p>
            <a:r>
              <a:rPr lang="en-IN" dirty="0">
                <a:hlinkClick r:id="rId2"/>
              </a:rPr>
              <a:t>http://localhost:5000/api/apiname</a:t>
            </a:r>
            <a:endParaRPr lang="en-IN" dirty="0"/>
          </a:p>
          <a:p>
            <a:endParaRPr lang="en-IN" dirty="0"/>
          </a:p>
          <a:p>
            <a:r>
              <a:rPr lang="en-IN" dirty="0"/>
              <a:t>All the data are transferred in JSON format.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256</a:t>
            </a:fld>
            <a:endParaRPr lang="en-IN"/>
          </a:p>
        </p:txBody>
      </p:sp>
      <p:sp>
        <p:nvSpPr>
          <p:cNvPr id="5" name="Footer Placeholder 4">
            <a:extLst>
              <a:ext uri="{FF2B5EF4-FFF2-40B4-BE49-F238E27FC236}">
                <a16:creationId xmlns:a16="http://schemas.microsoft.com/office/drawing/2014/main" id="{1C43D15E-02B8-45C2-8056-D7210A8E9D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0469329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functionName</a:t>
            </a:r>
            <a:r>
              <a:rPr lang="en-IN" dirty="0"/>
              <a:t>(){</a:t>
            </a:r>
          </a:p>
          <a:p>
            <a:pPr marL="0" indent="0">
              <a:buNone/>
            </a:pPr>
            <a:r>
              <a:rPr lang="en-IN" dirty="0"/>
              <a:t>	return [“</a:t>
            </a:r>
            <a:r>
              <a:rPr lang="en-IN" dirty="0" err="1"/>
              <a:t>name”:”Harmeet</a:t>
            </a:r>
            <a:r>
              <a:rPr lang="en-IN" dirty="0"/>
              <a:t>”, “</a:t>
            </a:r>
            <a:r>
              <a:rPr lang="en-IN" dirty="0" err="1"/>
              <a:t>lname</a:t>
            </a:r>
            <a:r>
              <a:rPr lang="en-IN" dirty="0"/>
              <a:t>”:”Purohit”];</a:t>
            </a:r>
          </a:p>
          <a:p>
            <a:pPr marL="0" indent="0">
              <a:buNone/>
            </a:pPr>
            <a:r>
              <a:rPr lang="en-IN" dirty="0"/>
              <a:t>}</a:t>
            </a:r>
          </a:p>
          <a:p>
            <a:pPr marL="0" indent="0">
              <a:buNone/>
            </a:pPr>
            <a:endParaRPr lang="en-IN" dirty="0"/>
          </a:p>
          <a:p>
            <a:pPr marL="0" indent="0">
              <a:buNone/>
            </a:pPr>
            <a:r>
              <a:rPr lang="en-IN" dirty="0"/>
              <a:t>Send data in array format </a:t>
            </a:r>
            <a:r>
              <a:rPr lang="en-IN" dirty="0" err="1"/>
              <a:t>laravrel</a:t>
            </a:r>
            <a:r>
              <a:rPr lang="en-IN" dirty="0"/>
              <a:t> convert array to JSON.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257</a:t>
            </a:fld>
            <a:endParaRPr lang="en-IN"/>
          </a:p>
        </p:txBody>
      </p:sp>
      <p:sp>
        <p:nvSpPr>
          <p:cNvPr id="5" name="Footer Placeholder 4">
            <a:extLst>
              <a:ext uri="{FF2B5EF4-FFF2-40B4-BE49-F238E27FC236}">
                <a16:creationId xmlns:a16="http://schemas.microsoft.com/office/drawing/2014/main" id="{6A89B6BA-3192-4607-A694-08392227F3D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561797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96E46D-B33C-4994-B65A-07E378FFCA55}"/>
              </a:ext>
            </a:extLst>
          </p:cNvPr>
          <p:cNvSpPr>
            <a:spLocks noGrp="1"/>
          </p:cNvSpPr>
          <p:nvPr>
            <p:ph type="title"/>
          </p:nvPr>
        </p:nvSpPr>
        <p:spPr/>
        <p:txBody>
          <a:bodyPr/>
          <a:lstStyle/>
          <a:p>
            <a:r>
              <a:rPr lang="en-IN" dirty="0"/>
              <a:t>Get API in Laravel</a:t>
            </a:r>
          </a:p>
        </p:txBody>
      </p:sp>
      <p:sp>
        <p:nvSpPr>
          <p:cNvPr id="6" name="Text Placeholder 5">
            <a:extLst>
              <a:ext uri="{FF2B5EF4-FFF2-40B4-BE49-F238E27FC236}">
                <a16:creationId xmlns:a16="http://schemas.microsoft.com/office/drawing/2014/main" id="{6D61A7CC-886B-44A7-A048-EEBB5D1A310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258</a:t>
            </a:fld>
            <a:endParaRPr lang="en-IN"/>
          </a:p>
        </p:txBody>
      </p:sp>
      <p:sp>
        <p:nvSpPr>
          <p:cNvPr id="2" name="Footer Placeholder 1">
            <a:extLst>
              <a:ext uri="{FF2B5EF4-FFF2-40B4-BE49-F238E27FC236}">
                <a16:creationId xmlns:a16="http://schemas.microsoft.com/office/drawing/2014/main" id="{1428A24F-E02A-493B-98D1-0952D9432D6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2397292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with function to access data.</a:t>
            </a:r>
          </a:p>
          <a:p>
            <a:r>
              <a:rPr lang="en-IN" dirty="0"/>
              <a:t>Create Model for access our data of database table.</a:t>
            </a:r>
          </a:p>
          <a:p>
            <a:r>
              <a:rPr lang="en-IN" dirty="0"/>
              <a:t>Configure .env file for database</a:t>
            </a:r>
          </a:p>
          <a:p>
            <a:r>
              <a:rPr lang="en-IN" dirty="0"/>
              <a:t>Create route in </a:t>
            </a:r>
            <a:r>
              <a:rPr lang="en-IN" dirty="0" err="1"/>
              <a:t>api.php</a:t>
            </a:r>
            <a:endParaRPr lang="en-IN" dirty="0"/>
          </a:p>
          <a:p>
            <a:r>
              <a:rPr lang="en-IN" dirty="0"/>
              <a:t>Import controller in </a:t>
            </a:r>
            <a:r>
              <a:rPr lang="en-IN" dirty="0" err="1"/>
              <a:t>api.php</a:t>
            </a:r>
            <a:endParaRPr lang="en-IN" dirty="0"/>
          </a:p>
          <a:p>
            <a:r>
              <a:rPr lang="en-IN" dirty="0"/>
              <a:t>Import model in our controller.</a:t>
            </a:r>
          </a:p>
          <a:p>
            <a:r>
              <a:rPr lang="en-IN" dirty="0"/>
              <a:t>Return all data from model with our controller function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259</a:t>
            </a:fld>
            <a:endParaRPr lang="en-IN"/>
          </a:p>
        </p:txBody>
      </p:sp>
      <p:sp>
        <p:nvSpPr>
          <p:cNvPr id="5" name="Footer Placeholder 4">
            <a:extLst>
              <a:ext uri="{FF2B5EF4-FFF2-40B4-BE49-F238E27FC236}">
                <a16:creationId xmlns:a16="http://schemas.microsoft.com/office/drawing/2014/main" id="{AD28C472-2154-40A0-988A-ED233140159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959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E94D-615C-42CA-BD8A-3FAA88ACD8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6F47CF-58BF-445D-A9E7-BDE0AF4F0E0D}"/>
              </a:ext>
            </a:extLst>
          </p:cNvPr>
          <p:cNvSpPr>
            <a:spLocks noGrp="1"/>
          </p:cNvSpPr>
          <p:nvPr>
            <p:ph idx="1"/>
          </p:nvPr>
        </p:nvSpPr>
        <p:spPr/>
        <p:txBody>
          <a:bodyPr/>
          <a:lstStyle/>
          <a:p>
            <a:r>
              <a:rPr lang="en-IN" dirty="0"/>
              <a:t>Learn how to install tools with command prompt</a:t>
            </a:r>
          </a:p>
          <a:p>
            <a:r>
              <a:rPr lang="en-IN" dirty="0"/>
              <a:t>Understand framework file structure.</a:t>
            </a:r>
          </a:p>
          <a:p>
            <a:r>
              <a:rPr lang="en-IN" dirty="0"/>
              <a:t>Learn basics and do some practice</a:t>
            </a:r>
          </a:p>
          <a:p>
            <a:r>
              <a:rPr lang="en-IN" dirty="0"/>
              <a:t>Step by step move on advance concepts.</a:t>
            </a:r>
          </a:p>
          <a:p>
            <a:endParaRPr lang="en-IN" dirty="0"/>
          </a:p>
        </p:txBody>
      </p:sp>
      <p:sp>
        <p:nvSpPr>
          <p:cNvPr id="4" name="Slide Number Placeholder 3">
            <a:extLst>
              <a:ext uri="{FF2B5EF4-FFF2-40B4-BE49-F238E27FC236}">
                <a16:creationId xmlns:a16="http://schemas.microsoft.com/office/drawing/2014/main" id="{8AF0934B-164F-4A5D-ABA1-FA304223B81C}"/>
              </a:ext>
            </a:extLst>
          </p:cNvPr>
          <p:cNvSpPr>
            <a:spLocks noGrp="1"/>
          </p:cNvSpPr>
          <p:nvPr>
            <p:ph type="sldNum" sz="quarter" idx="12"/>
          </p:nvPr>
        </p:nvSpPr>
        <p:spPr/>
        <p:txBody>
          <a:bodyPr/>
          <a:lstStyle/>
          <a:p>
            <a:fld id="{031F06C4-B00D-45AB-8EEC-3D0E47336830}" type="slidenum">
              <a:rPr lang="en-IN" smtClean="0"/>
              <a:t>26</a:t>
            </a:fld>
            <a:endParaRPr lang="en-IN"/>
          </a:p>
        </p:txBody>
      </p:sp>
      <p:sp>
        <p:nvSpPr>
          <p:cNvPr id="5" name="Footer Placeholder 4">
            <a:extLst>
              <a:ext uri="{FF2B5EF4-FFF2-40B4-BE49-F238E27FC236}">
                <a16:creationId xmlns:a16="http://schemas.microsoft.com/office/drawing/2014/main" id="{789B89BE-B624-4616-91F2-9DB50899838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5418826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80A4-E176-46D7-AD77-8B94328A06F7}"/>
              </a:ext>
            </a:extLst>
          </p:cNvPr>
          <p:cNvSpPr>
            <a:spLocks noGrp="1"/>
          </p:cNvSpPr>
          <p:nvPr>
            <p:ph type="title"/>
          </p:nvPr>
        </p:nvSpPr>
        <p:spPr/>
        <p:txBody>
          <a:bodyPr/>
          <a:lstStyle/>
          <a:p>
            <a:r>
              <a:rPr lang="en-IN" dirty="0"/>
              <a:t>API with Parameters </a:t>
            </a:r>
          </a:p>
        </p:txBody>
      </p:sp>
      <p:sp>
        <p:nvSpPr>
          <p:cNvPr id="6" name="Text Placeholder 5">
            <a:extLst>
              <a:ext uri="{FF2B5EF4-FFF2-40B4-BE49-F238E27FC236}">
                <a16:creationId xmlns:a16="http://schemas.microsoft.com/office/drawing/2014/main" id="{1388FF81-98E8-471F-8F97-0AF33C971ED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260</a:t>
            </a:fld>
            <a:endParaRPr lang="en-IN"/>
          </a:p>
        </p:txBody>
      </p:sp>
      <p:sp>
        <p:nvSpPr>
          <p:cNvPr id="2" name="Footer Placeholder 1">
            <a:extLst>
              <a:ext uri="{FF2B5EF4-FFF2-40B4-BE49-F238E27FC236}">
                <a16:creationId xmlns:a16="http://schemas.microsoft.com/office/drawing/2014/main" id="{DB1E8087-6EED-46E6-994A-B3FB544E9A2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5836076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When you want to get data from some specific id we need to implement parameter with API.</a:t>
            </a:r>
          </a:p>
          <a:p>
            <a:endParaRPr lang="en-IN" dirty="0"/>
          </a:p>
          <a:p>
            <a:r>
              <a:rPr lang="en-IN" dirty="0"/>
              <a:t>Add parameter in route of </a:t>
            </a:r>
            <a:r>
              <a:rPr lang="en-IN" dirty="0" err="1"/>
              <a:t>api.php</a:t>
            </a:r>
            <a:endParaRPr lang="en-IN" dirty="0"/>
          </a:p>
          <a:p>
            <a:r>
              <a:rPr lang="en-IN" dirty="0"/>
              <a:t>Also receive data in controller function.</a:t>
            </a:r>
          </a:p>
          <a:p>
            <a:r>
              <a:rPr lang="en-IN" dirty="0"/>
              <a:t>Also write logic for run API without parameter.</a:t>
            </a:r>
          </a:p>
          <a:p>
            <a:pPr marL="0" indent="0">
              <a:buNone/>
            </a:pPr>
            <a:r>
              <a:rPr lang="en-IN" dirty="0"/>
              <a:t> * you need to add ? After parameter name to make parameter optional.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261</a:t>
            </a:fld>
            <a:endParaRPr lang="en-IN"/>
          </a:p>
        </p:txBody>
      </p:sp>
      <p:sp>
        <p:nvSpPr>
          <p:cNvPr id="5" name="Footer Placeholder 4">
            <a:extLst>
              <a:ext uri="{FF2B5EF4-FFF2-40B4-BE49-F238E27FC236}">
                <a16:creationId xmlns:a16="http://schemas.microsoft.com/office/drawing/2014/main" id="{F26729C7-F408-4B1E-B5AA-5C63A736D6D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940861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Public function </a:t>
            </a:r>
            <a:r>
              <a:rPr lang="en-IN" dirty="0" err="1"/>
              <a:t>getData</a:t>
            </a:r>
            <a:r>
              <a:rPr lang="en-IN" dirty="0"/>
              <a:t>($id = null)</a:t>
            </a:r>
          </a:p>
          <a:p>
            <a:pPr marL="0" indent="0">
              <a:buNone/>
            </a:pPr>
            <a:r>
              <a:rPr lang="en-IN" dirty="0"/>
              <a:t>{</a:t>
            </a:r>
          </a:p>
          <a:p>
            <a:pPr marL="0" indent="0">
              <a:buNone/>
            </a:pPr>
            <a:r>
              <a:rPr lang="en-IN" dirty="0"/>
              <a:t>	return $id ? Model::find($id) : Model::all(); </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262</a:t>
            </a:fld>
            <a:endParaRPr lang="en-IN"/>
          </a:p>
        </p:txBody>
      </p:sp>
      <p:sp>
        <p:nvSpPr>
          <p:cNvPr id="5" name="Footer Placeholder 4">
            <a:extLst>
              <a:ext uri="{FF2B5EF4-FFF2-40B4-BE49-F238E27FC236}">
                <a16:creationId xmlns:a16="http://schemas.microsoft.com/office/drawing/2014/main" id="{CCB19ADB-FD6F-4CC4-B2FB-A894BB0A69B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499138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B180B-7647-43A0-A0A7-CB2EF0FE4DDC}"/>
              </a:ext>
            </a:extLst>
          </p:cNvPr>
          <p:cNvSpPr>
            <a:spLocks noGrp="1"/>
          </p:cNvSpPr>
          <p:nvPr>
            <p:ph type="title"/>
          </p:nvPr>
        </p:nvSpPr>
        <p:spPr/>
        <p:txBody>
          <a:bodyPr/>
          <a:lstStyle/>
          <a:p>
            <a:r>
              <a:rPr lang="en-IN" dirty="0"/>
              <a:t>POST API.</a:t>
            </a:r>
          </a:p>
        </p:txBody>
      </p:sp>
      <p:sp>
        <p:nvSpPr>
          <p:cNvPr id="6" name="Text Placeholder 5">
            <a:extLst>
              <a:ext uri="{FF2B5EF4-FFF2-40B4-BE49-F238E27FC236}">
                <a16:creationId xmlns:a16="http://schemas.microsoft.com/office/drawing/2014/main" id="{5DC2C9B6-646B-4EF1-B002-8AD48A93BD0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263</a:t>
            </a:fld>
            <a:endParaRPr lang="en-IN"/>
          </a:p>
        </p:txBody>
      </p:sp>
      <p:sp>
        <p:nvSpPr>
          <p:cNvPr id="2" name="Footer Placeholder 1">
            <a:extLst>
              <a:ext uri="{FF2B5EF4-FFF2-40B4-BE49-F238E27FC236}">
                <a16:creationId xmlns:a16="http://schemas.microsoft.com/office/drawing/2014/main" id="{E0F98C9A-21B3-4374-8A96-B56F920CE39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2427106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Post API is used to save data to Database via API.</a:t>
            </a:r>
          </a:p>
          <a:p>
            <a:endParaRPr lang="en-IN" dirty="0"/>
          </a:p>
          <a:p>
            <a:r>
              <a:rPr lang="en-IN" dirty="0"/>
              <a:t>Create controller with function to save data</a:t>
            </a:r>
          </a:p>
          <a:p>
            <a:r>
              <a:rPr lang="en-IN" dirty="0"/>
              <a:t>Create model for our table.</a:t>
            </a:r>
          </a:p>
          <a:p>
            <a:r>
              <a:rPr lang="en-IN" dirty="0"/>
              <a:t>Create route in </a:t>
            </a:r>
            <a:r>
              <a:rPr lang="en-IN" dirty="0" err="1"/>
              <a:t>api.php</a:t>
            </a:r>
            <a:r>
              <a:rPr lang="en-IN" dirty="0"/>
              <a:t> file </a:t>
            </a:r>
          </a:p>
          <a:p>
            <a:r>
              <a:rPr lang="en-IN" dirty="0"/>
              <a:t>Extract all data from request in controller class</a:t>
            </a:r>
          </a:p>
          <a:p>
            <a:r>
              <a:rPr lang="en-IN" dirty="0"/>
              <a:t>Create object of model and save data on all fields </a:t>
            </a:r>
          </a:p>
          <a:p>
            <a:r>
              <a:rPr lang="en-IN" dirty="0"/>
              <a:t>Return success message to </a:t>
            </a:r>
            <a:r>
              <a:rPr lang="en-IN" dirty="0" err="1"/>
              <a:t>api</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264</a:t>
            </a:fld>
            <a:endParaRPr lang="en-IN"/>
          </a:p>
        </p:txBody>
      </p:sp>
      <p:sp>
        <p:nvSpPr>
          <p:cNvPr id="5" name="Footer Placeholder 4">
            <a:extLst>
              <a:ext uri="{FF2B5EF4-FFF2-40B4-BE49-F238E27FC236}">
                <a16:creationId xmlns:a16="http://schemas.microsoft.com/office/drawing/2014/main" id="{3EAFD12F-44A7-462E-A0F5-AF7F1D73EAF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2757665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ADDDAB-3F75-41A7-9C72-81E50EDDA050}"/>
              </a:ext>
            </a:extLst>
          </p:cNvPr>
          <p:cNvSpPr>
            <a:spLocks noGrp="1"/>
          </p:cNvSpPr>
          <p:nvPr>
            <p:ph type="title"/>
          </p:nvPr>
        </p:nvSpPr>
        <p:spPr/>
        <p:txBody>
          <a:bodyPr/>
          <a:lstStyle/>
          <a:p>
            <a:r>
              <a:rPr lang="en-IN" dirty="0"/>
              <a:t>Search API</a:t>
            </a:r>
          </a:p>
        </p:txBody>
      </p:sp>
      <p:sp>
        <p:nvSpPr>
          <p:cNvPr id="6" name="Text Placeholder 5">
            <a:extLst>
              <a:ext uri="{FF2B5EF4-FFF2-40B4-BE49-F238E27FC236}">
                <a16:creationId xmlns:a16="http://schemas.microsoft.com/office/drawing/2014/main" id="{6410ECFE-6221-4CC4-882F-52447877290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265</a:t>
            </a:fld>
            <a:endParaRPr lang="en-IN"/>
          </a:p>
        </p:txBody>
      </p:sp>
      <p:sp>
        <p:nvSpPr>
          <p:cNvPr id="2" name="Footer Placeholder 1">
            <a:extLst>
              <a:ext uri="{FF2B5EF4-FFF2-40B4-BE49-F238E27FC236}">
                <a16:creationId xmlns:a16="http://schemas.microsoft.com/office/drawing/2014/main" id="{EC06A053-CE45-4ED4-A6F2-36A8F8CACD9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3691255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Search API is used to find any specific data from database</a:t>
            </a:r>
          </a:p>
          <a:p>
            <a:endParaRPr lang="en-IN" dirty="0"/>
          </a:p>
          <a:p>
            <a:pPr marL="0" indent="0">
              <a:buNone/>
            </a:pPr>
            <a:r>
              <a:rPr lang="en-IN" dirty="0"/>
              <a:t>Function </a:t>
            </a:r>
            <a:r>
              <a:rPr lang="en-IN" dirty="0" err="1"/>
              <a:t>searchData</a:t>
            </a:r>
            <a:r>
              <a:rPr lang="en-IN" dirty="0"/>
              <a:t>($name)</a:t>
            </a:r>
          </a:p>
          <a:p>
            <a:pPr marL="0" indent="0">
              <a:buNone/>
            </a:pPr>
            <a:r>
              <a:rPr lang="en-IN" dirty="0"/>
              <a:t>{</a:t>
            </a:r>
          </a:p>
          <a:p>
            <a:pPr marL="0" indent="0">
              <a:buNone/>
            </a:pPr>
            <a:r>
              <a:rPr lang="en-IN" dirty="0"/>
              <a:t>	return </a:t>
            </a:r>
            <a:r>
              <a:rPr lang="en-IN" dirty="0" err="1"/>
              <a:t>modelName</a:t>
            </a:r>
            <a:r>
              <a:rPr lang="en-IN" dirty="0"/>
              <a:t> :: where (Column name, $name)-&gt;get();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266</a:t>
            </a:fld>
            <a:endParaRPr lang="en-IN"/>
          </a:p>
        </p:txBody>
      </p:sp>
      <p:sp>
        <p:nvSpPr>
          <p:cNvPr id="5" name="Footer Placeholder 4">
            <a:extLst>
              <a:ext uri="{FF2B5EF4-FFF2-40B4-BE49-F238E27FC236}">
                <a16:creationId xmlns:a16="http://schemas.microsoft.com/office/drawing/2014/main" id="{BFAB6657-9D27-4893-9658-5AE224581F0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1898676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Like query</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searchData</a:t>
            </a:r>
            <a:r>
              <a:rPr lang="en-IN" dirty="0"/>
              <a:t>($name)</a:t>
            </a:r>
          </a:p>
          <a:p>
            <a:pPr marL="0" indent="0">
              <a:buNone/>
            </a:pPr>
            <a:r>
              <a:rPr lang="en-IN" dirty="0"/>
              <a:t>{</a:t>
            </a:r>
          </a:p>
          <a:p>
            <a:pPr marL="0" indent="0">
              <a:buNone/>
            </a:pPr>
            <a:r>
              <a:rPr lang="en-IN" dirty="0"/>
              <a:t>	return </a:t>
            </a:r>
            <a:r>
              <a:rPr lang="en-IN" dirty="0" err="1"/>
              <a:t>modelName</a:t>
            </a:r>
            <a:r>
              <a:rPr lang="en-IN" dirty="0"/>
              <a:t> :: where (Column name, “like”,”%”.$name.”%”)-&gt;get();</a:t>
            </a:r>
          </a:p>
          <a:p>
            <a:pPr marL="0" indent="0">
              <a:buNone/>
            </a:pPr>
            <a:r>
              <a:rPr lang="en-IN" dirty="0"/>
              <a:t>}</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267</a:t>
            </a:fld>
            <a:endParaRPr lang="en-IN"/>
          </a:p>
        </p:txBody>
      </p:sp>
      <p:sp>
        <p:nvSpPr>
          <p:cNvPr id="5" name="Footer Placeholder 4">
            <a:extLst>
              <a:ext uri="{FF2B5EF4-FFF2-40B4-BE49-F238E27FC236}">
                <a16:creationId xmlns:a16="http://schemas.microsoft.com/office/drawing/2014/main" id="{B7117EEF-D79A-4BF4-B513-E56566B98EC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8440539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678569-C31F-498B-90AB-2AE62B55FD53}"/>
              </a:ext>
            </a:extLst>
          </p:cNvPr>
          <p:cNvSpPr>
            <a:spLocks noGrp="1"/>
          </p:cNvSpPr>
          <p:nvPr>
            <p:ph type="title"/>
          </p:nvPr>
        </p:nvSpPr>
        <p:spPr/>
        <p:txBody>
          <a:bodyPr/>
          <a:lstStyle/>
          <a:p>
            <a:r>
              <a:rPr lang="en-IN" dirty="0"/>
              <a:t>API Validation</a:t>
            </a:r>
          </a:p>
        </p:txBody>
      </p:sp>
      <p:sp>
        <p:nvSpPr>
          <p:cNvPr id="6" name="Text Placeholder 5">
            <a:extLst>
              <a:ext uri="{FF2B5EF4-FFF2-40B4-BE49-F238E27FC236}">
                <a16:creationId xmlns:a16="http://schemas.microsoft.com/office/drawing/2014/main" id="{112E1251-6921-4429-982F-9E8EF593E94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268</a:t>
            </a:fld>
            <a:endParaRPr lang="en-IN"/>
          </a:p>
        </p:txBody>
      </p:sp>
      <p:sp>
        <p:nvSpPr>
          <p:cNvPr id="2" name="Footer Placeholder 1">
            <a:extLst>
              <a:ext uri="{FF2B5EF4-FFF2-40B4-BE49-F238E27FC236}">
                <a16:creationId xmlns:a16="http://schemas.microsoft.com/office/drawing/2014/main" id="{F889D8F5-F1FC-4790-9B42-BD2089B52E2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7696931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Validation used to validate data received in API.</a:t>
            </a:r>
          </a:p>
          <a:p>
            <a:r>
              <a:rPr lang="en-IN" dirty="0"/>
              <a:t>Create form for add data</a:t>
            </a:r>
          </a:p>
          <a:p>
            <a:r>
              <a:rPr lang="en-IN" dirty="0"/>
              <a:t>Create controller with function</a:t>
            </a:r>
          </a:p>
          <a:p>
            <a:r>
              <a:rPr lang="en-IN" dirty="0"/>
              <a:t>Create model for database table</a:t>
            </a:r>
          </a:p>
          <a:p>
            <a:r>
              <a:rPr lang="en-IN" dirty="0"/>
              <a:t>Create route for our API.</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269</a:t>
            </a:fld>
            <a:endParaRPr lang="en-IN"/>
          </a:p>
        </p:txBody>
      </p:sp>
      <p:sp>
        <p:nvSpPr>
          <p:cNvPr id="5" name="Footer Placeholder 4">
            <a:extLst>
              <a:ext uri="{FF2B5EF4-FFF2-40B4-BE49-F238E27FC236}">
                <a16:creationId xmlns:a16="http://schemas.microsoft.com/office/drawing/2014/main" id="{AF00ABEF-4ED3-4EDD-BCDF-B5644DD2A0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2489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D00B0-4F3A-41C7-9C62-1E3B81041233}"/>
              </a:ext>
            </a:extLst>
          </p:cNvPr>
          <p:cNvSpPr>
            <a:spLocks noGrp="1"/>
          </p:cNvSpPr>
          <p:nvPr>
            <p:ph type="title"/>
          </p:nvPr>
        </p:nvSpPr>
        <p:spPr/>
        <p:txBody>
          <a:bodyPr/>
          <a:lstStyle/>
          <a:p>
            <a:r>
              <a:rPr lang="en-IN" dirty="0"/>
              <a:t>MVC Architecture </a:t>
            </a:r>
          </a:p>
        </p:txBody>
      </p:sp>
      <p:sp>
        <p:nvSpPr>
          <p:cNvPr id="6" name="Text Placeholder 5">
            <a:extLst>
              <a:ext uri="{FF2B5EF4-FFF2-40B4-BE49-F238E27FC236}">
                <a16:creationId xmlns:a16="http://schemas.microsoft.com/office/drawing/2014/main" id="{DC24D792-1A58-4849-AA69-C12F60E761F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C918EDA-6AD6-41C7-86E0-8AC7F7F422ED}"/>
              </a:ext>
            </a:extLst>
          </p:cNvPr>
          <p:cNvSpPr>
            <a:spLocks noGrp="1"/>
          </p:cNvSpPr>
          <p:nvPr>
            <p:ph type="sldNum" sz="quarter" idx="12"/>
          </p:nvPr>
        </p:nvSpPr>
        <p:spPr/>
        <p:txBody>
          <a:bodyPr/>
          <a:lstStyle/>
          <a:p>
            <a:fld id="{031F06C4-B00D-45AB-8EEC-3D0E47336830}" type="slidenum">
              <a:rPr lang="en-IN" smtClean="0"/>
              <a:t>27</a:t>
            </a:fld>
            <a:endParaRPr lang="en-IN"/>
          </a:p>
        </p:txBody>
      </p:sp>
      <p:sp>
        <p:nvSpPr>
          <p:cNvPr id="2" name="Footer Placeholder 1">
            <a:extLst>
              <a:ext uri="{FF2B5EF4-FFF2-40B4-BE49-F238E27FC236}">
                <a16:creationId xmlns:a16="http://schemas.microsoft.com/office/drawing/2014/main" id="{DE794551-E327-41AA-8D20-563B36600B6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9357551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Create API URL for validation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Route::post(“/</a:t>
            </a:r>
            <a:r>
              <a:rPr lang="en-IN" dirty="0" err="1"/>
              <a:t>urlname</a:t>
            </a:r>
            <a:r>
              <a:rPr lang="en-IN" dirty="0"/>
              <a:t>”, [controller class name :: class, ‘function name’]);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270</a:t>
            </a:fld>
            <a:endParaRPr lang="en-IN"/>
          </a:p>
        </p:txBody>
      </p:sp>
      <p:sp>
        <p:nvSpPr>
          <p:cNvPr id="5" name="Footer Placeholder 4">
            <a:extLst>
              <a:ext uri="{FF2B5EF4-FFF2-40B4-BE49-F238E27FC236}">
                <a16:creationId xmlns:a16="http://schemas.microsoft.com/office/drawing/2014/main" id="{976B36AE-98A1-47B3-A29E-30D79395E2F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8752848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Controller function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a:bodyPr>
          <a:lstStyle/>
          <a:p>
            <a:pPr marL="0" indent="0">
              <a:buNone/>
            </a:pPr>
            <a:r>
              <a:rPr lang="en-IN" dirty="0"/>
              <a:t>Use Illuminate\</a:t>
            </a:r>
            <a:r>
              <a:rPr lang="en-IN" dirty="0" err="1"/>
              <a:t>Suport</a:t>
            </a:r>
            <a:r>
              <a:rPr lang="en-IN" dirty="0"/>
              <a:t>\</a:t>
            </a:r>
            <a:r>
              <a:rPr lang="en-IN" dirty="0" err="1"/>
              <a:t>facede</a:t>
            </a:r>
            <a:r>
              <a:rPr lang="en-IN" dirty="0"/>
              <a:t>\Validator;</a:t>
            </a:r>
          </a:p>
          <a:p>
            <a:pPr marL="0" indent="0">
              <a:buNone/>
            </a:pPr>
            <a:r>
              <a:rPr lang="en-IN" dirty="0"/>
              <a:t>Public function </a:t>
            </a:r>
            <a:r>
              <a:rPr lang="en-IN" dirty="0" err="1"/>
              <a:t>function_name</a:t>
            </a:r>
            <a:r>
              <a:rPr lang="en-IN" dirty="0"/>
              <a:t>(Request $request){</a:t>
            </a:r>
          </a:p>
          <a:p>
            <a:pPr marL="0" indent="0">
              <a:buNone/>
            </a:pPr>
            <a:r>
              <a:rPr lang="en-IN" dirty="0"/>
              <a:t>	$rules = array(</a:t>
            </a:r>
          </a:p>
          <a:p>
            <a:pPr marL="0" indent="0">
              <a:buNone/>
            </a:pPr>
            <a:r>
              <a:rPr lang="en-IN" dirty="0"/>
              <a:t>		“</a:t>
            </a:r>
            <a:r>
              <a:rPr lang="en-IN" dirty="0" err="1"/>
              <a:t>filedname</a:t>
            </a:r>
            <a:r>
              <a:rPr lang="en-IN" dirty="0"/>
              <a:t>” =&gt; “Rule”;</a:t>
            </a:r>
          </a:p>
          <a:p>
            <a:pPr marL="0" indent="0">
              <a:buNone/>
            </a:pPr>
            <a:r>
              <a:rPr lang="en-IN" dirty="0"/>
              <a:t>		“</a:t>
            </a:r>
            <a:r>
              <a:rPr lang="en-IN" dirty="0" err="1"/>
              <a:t>filedname</a:t>
            </a:r>
            <a:r>
              <a:rPr lang="en-IN" dirty="0"/>
              <a:t>” =&gt; “Rule”;</a:t>
            </a:r>
          </a:p>
          <a:p>
            <a:pPr marL="0" indent="0">
              <a:buNone/>
            </a:pPr>
            <a:r>
              <a:rPr lang="en-IN" dirty="0"/>
              <a:t>		“</a:t>
            </a:r>
            <a:r>
              <a:rPr lang="en-IN" dirty="0" err="1"/>
              <a:t>filedname</a:t>
            </a:r>
            <a:r>
              <a:rPr lang="en-IN" dirty="0"/>
              <a:t>” =&gt; “Rule”;</a:t>
            </a:r>
          </a:p>
          <a:p>
            <a:pPr marL="0" indent="0">
              <a:buNone/>
            </a:pPr>
            <a:r>
              <a:rPr lang="en-IN" dirty="0"/>
              <a:t>	);</a:t>
            </a:r>
          </a:p>
          <a:p>
            <a:pPr marL="0" indent="0">
              <a:buNone/>
            </a:pPr>
            <a:r>
              <a:rPr lang="en-IN" dirty="0"/>
              <a:t>	$validator = Validator::make($request-&gt;all(), $rules);</a:t>
            </a:r>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271</a:t>
            </a:fld>
            <a:endParaRPr lang="en-IN"/>
          </a:p>
        </p:txBody>
      </p:sp>
      <p:sp>
        <p:nvSpPr>
          <p:cNvPr id="5" name="Footer Placeholder 4">
            <a:extLst>
              <a:ext uri="{FF2B5EF4-FFF2-40B4-BE49-F238E27FC236}">
                <a16:creationId xmlns:a16="http://schemas.microsoft.com/office/drawing/2014/main" id="{A2071DA7-A1C8-483A-9D1A-AC87FABF324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93251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589212" y="662609"/>
            <a:ext cx="8915400" cy="5248613"/>
          </a:xfrm>
        </p:spPr>
        <p:txBody>
          <a:bodyPr/>
          <a:lstStyle/>
          <a:p>
            <a:pPr marL="0" indent="0">
              <a:buNone/>
            </a:pPr>
            <a:endParaRPr lang="en-IN" dirty="0"/>
          </a:p>
          <a:p>
            <a:pPr marL="0" indent="0">
              <a:buNone/>
            </a:pPr>
            <a:r>
              <a:rPr lang="en-IN" dirty="0"/>
              <a:t>	If($validator-&gt;fails()){</a:t>
            </a:r>
          </a:p>
          <a:p>
            <a:pPr marL="0" indent="0">
              <a:buNone/>
            </a:pPr>
            <a:r>
              <a:rPr lang="en-IN" dirty="0"/>
              <a:t>		return $validator-&gt;errors();</a:t>
            </a:r>
          </a:p>
          <a:p>
            <a:pPr marL="0" indent="0">
              <a:buNone/>
            </a:pPr>
            <a:r>
              <a:rPr lang="en-IN" dirty="0"/>
              <a:t>		or</a:t>
            </a:r>
          </a:p>
          <a:p>
            <a:pPr marL="0" indent="0">
              <a:buNone/>
            </a:pPr>
            <a:r>
              <a:rPr lang="en-IN" dirty="0"/>
              <a:t>		return response()-&gt;json($validator-&gt;errors(), error code);</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another action</a:t>
            </a:r>
          </a:p>
          <a:p>
            <a:pPr marL="0" indent="0">
              <a:buNone/>
            </a:pPr>
            <a:r>
              <a:rPr lang="en-IN" dirty="0"/>
              <a:t>	}</a:t>
            </a:r>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272</a:t>
            </a:fld>
            <a:endParaRPr lang="en-IN"/>
          </a:p>
        </p:txBody>
      </p:sp>
      <p:sp>
        <p:nvSpPr>
          <p:cNvPr id="2" name="Footer Placeholder 1">
            <a:extLst>
              <a:ext uri="{FF2B5EF4-FFF2-40B4-BE49-F238E27FC236}">
                <a16:creationId xmlns:a16="http://schemas.microsoft.com/office/drawing/2014/main" id="{FA4D5EF1-B5A2-4F8D-84AF-38BCC6D8928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1995992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Rules</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Required</a:t>
            </a:r>
          </a:p>
          <a:p>
            <a:r>
              <a:rPr lang="en-IN" dirty="0"/>
              <a:t>Max : length</a:t>
            </a:r>
          </a:p>
          <a:p>
            <a:r>
              <a:rPr lang="en-IN" dirty="0"/>
              <a:t>Unique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273</a:t>
            </a:fld>
            <a:endParaRPr lang="en-IN"/>
          </a:p>
        </p:txBody>
      </p:sp>
      <p:sp>
        <p:nvSpPr>
          <p:cNvPr id="5" name="Footer Placeholder 4">
            <a:extLst>
              <a:ext uri="{FF2B5EF4-FFF2-40B4-BE49-F238E27FC236}">
                <a16:creationId xmlns:a16="http://schemas.microsoft.com/office/drawing/2014/main" id="{6FDCCD23-4CA9-4E49-B85E-1C71B73FA4D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8259373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6A2743-4FEC-4207-BB80-BF948DB15BAB}"/>
              </a:ext>
            </a:extLst>
          </p:cNvPr>
          <p:cNvSpPr>
            <a:spLocks noGrp="1"/>
          </p:cNvSpPr>
          <p:nvPr>
            <p:ph type="title"/>
          </p:nvPr>
        </p:nvSpPr>
        <p:spPr/>
        <p:txBody>
          <a:bodyPr/>
          <a:lstStyle/>
          <a:p>
            <a:r>
              <a:rPr lang="en-IN" dirty="0"/>
              <a:t>API with Resource</a:t>
            </a:r>
          </a:p>
        </p:txBody>
      </p:sp>
      <p:sp>
        <p:nvSpPr>
          <p:cNvPr id="6" name="Text Placeholder 5">
            <a:extLst>
              <a:ext uri="{FF2B5EF4-FFF2-40B4-BE49-F238E27FC236}">
                <a16:creationId xmlns:a16="http://schemas.microsoft.com/office/drawing/2014/main" id="{B77C9403-FB59-4CF3-B8FD-547B2BE6729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274</a:t>
            </a:fld>
            <a:endParaRPr lang="en-IN"/>
          </a:p>
        </p:txBody>
      </p:sp>
      <p:sp>
        <p:nvSpPr>
          <p:cNvPr id="2" name="Footer Placeholder 1">
            <a:extLst>
              <a:ext uri="{FF2B5EF4-FFF2-40B4-BE49-F238E27FC236}">
                <a16:creationId xmlns:a16="http://schemas.microsoft.com/office/drawing/2014/main" id="{5FD92875-45DC-4001-B1A0-C6CC1E2C056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2946535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Resources used with CRUD operation </a:t>
            </a:r>
          </a:p>
          <a:p>
            <a:r>
              <a:rPr lang="en-IN" dirty="0"/>
              <a:t>Laravel automatically create function for crud and managed by only single route,</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275</a:t>
            </a:fld>
            <a:endParaRPr lang="en-IN"/>
          </a:p>
        </p:txBody>
      </p:sp>
      <p:sp>
        <p:nvSpPr>
          <p:cNvPr id="5" name="Footer Placeholder 4">
            <a:extLst>
              <a:ext uri="{FF2B5EF4-FFF2-40B4-BE49-F238E27FC236}">
                <a16:creationId xmlns:a16="http://schemas.microsoft.com/office/drawing/2014/main" id="{7F5C9389-FC82-4F2D-BFC8-2835B4929D3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2063588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with --resource switch</a:t>
            </a:r>
          </a:p>
          <a:p>
            <a:r>
              <a:rPr lang="en-IN" dirty="0"/>
              <a:t>Create model</a:t>
            </a:r>
          </a:p>
          <a:p>
            <a:r>
              <a:rPr lang="en-IN" dirty="0"/>
              <a:t>Configures database</a:t>
            </a:r>
          </a:p>
          <a:p>
            <a:endParaRPr lang="en-IN" dirty="0"/>
          </a:p>
          <a:p>
            <a:endParaRPr lang="en-IN" dirty="0"/>
          </a:p>
          <a:p>
            <a:r>
              <a:rPr lang="en-IN" dirty="0"/>
              <a:t>--resource switch create required function in your controller.</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276</a:t>
            </a:fld>
            <a:endParaRPr lang="en-IN"/>
          </a:p>
        </p:txBody>
      </p:sp>
      <p:sp>
        <p:nvSpPr>
          <p:cNvPr id="5" name="Footer Placeholder 4">
            <a:extLst>
              <a:ext uri="{FF2B5EF4-FFF2-40B4-BE49-F238E27FC236}">
                <a16:creationId xmlns:a16="http://schemas.microsoft.com/office/drawing/2014/main" id="{7C3A8112-56D4-4A2B-9169-6798A86CF04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1262948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Route for Resource in </a:t>
            </a:r>
            <a:r>
              <a:rPr lang="en-IN" dirty="0" err="1"/>
              <a:t>api.php</a:t>
            </a:r>
            <a:endParaRPr lang="en-IN" dirty="0"/>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602464" y="2133600"/>
            <a:ext cx="8915400" cy="3777622"/>
          </a:xfrm>
        </p:spPr>
        <p:txBody>
          <a:bodyPr>
            <a:normAutofit/>
          </a:bodyPr>
          <a:lstStyle/>
          <a:p>
            <a:pPr marL="0" indent="0">
              <a:buNone/>
            </a:pPr>
            <a:r>
              <a:rPr lang="en-IN" dirty="0"/>
              <a:t>Route::</a:t>
            </a:r>
            <a:r>
              <a:rPr lang="en-IN" dirty="0" err="1"/>
              <a:t>apiResource</a:t>
            </a:r>
            <a:r>
              <a:rPr lang="en-IN" dirty="0"/>
              <a:t>(“/</a:t>
            </a:r>
            <a:r>
              <a:rPr lang="en-IN" dirty="0" err="1"/>
              <a:t>url</a:t>
            </a:r>
            <a:r>
              <a:rPr lang="en-IN" dirty="0"/>
              <a:t>”, controller name);</a:t>
            </a:r>
          </a:p>
          <a:p>
            <a:pPr marL="0" indent="0">
              <a:buNone/>
            </a:pPr>
            <a:endParaRPr lang="en-IN" dirty="0"/>
          </a:p>
          <a:p>
            <a:pPr marL="0" indent="0">
              <a:buNone/>
            </a:pPr>
            <a:r>
              <a:rPr lang="en-IN" dirty="0"/>
              <a:t>All the built-in function called based on request method.</a:t>
            </a:r>
          </a:p>
          <a:p>
            <a:pPr marL="0" indent="0">
              <a:buNone/>
            </a:pPr>
            <a:endParaRPr lang="en-IN" dirty="0"/>
          </a:p>
          <a:p>
            <a:pPr marL="0" indent="0">
              <a:buNone/>
            </a:pPr>
            <a:r>
              <a:rPr lang="en-IN" dirty="0"/>
              <a:t>Pre generated function with resource controller is Index(), Create(). Store(), Show(), Edit(), Update (), Destroy()</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277</a:t>
            </a:fld>
            <a:endParaRPr lang="en-IN"/>
          </a:p>
        </p:txBody>
      </p:sp>
      <p:sp>
        <p:nvSpPr>
          <p:cNvPr id="5" name="Footer Placeholder 4">
            <a:extLst>
              <a:ext uri="{FF2B5EF4-FFF2-40B4-BE49-F238E27FC236}">
                <a16:creationId xmlns:a16="http://schemas.microsoft.com/office/drawing/2014/main" id="{0DE8B2C7-78BC-422C-919F-917721046EB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5235557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CD2257-C15C-4B2E-B92E-D5651F7A74B8}"/>
              </a:ext>
            </a:extLst>
          </p:cNvPr>
          <p:cNvSpPr>
            <a:spLocks noGrp="1"/>
          </p:cNvSpPr>
          <p:nvPr>
            <p:ph type="title"/>
          </p:nvPr>
        </p:nvSpPr>
        <p:spPr/>
        <p:txBody>
          <a:bodyPr/>
          <a:lstStyle/>
          <a:p>
            <a:r>
              <a:rPr lang="en-IN" dirty="0"/>
              <a:t>API Authentication</a:t>
            </a:r>
          </a:p>
        </p:txBody>
      </p:sp>
      <p:sp>
        <p:nvSpPr>
          <p:cNvPr id="6" name="Text Placeholder 5">
            <a:extLst>
              <a:ext uri="{FF2B5EF4-FFF2-40B4-BE49-F238E27FC236}">
                <a16:creationId xmlns:a16="http://schemas.microsoft.com/office/drawing/2014/main" id="{8D74A425-5FFE-4F4A-B4DE-51D6325CC6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278</a:t>
            </a:fld>
            <a:endParaRPr lang="en-IN"/>
          </a:p>
        </p:txBody>
      </p:sp>
      <p:sp>
        <p:nvSpPr>
          <p:cNvPr id="2" name="Footer Placeholder 1">
            <a:extLst>
              <a:ext uri="{FF2B5EF4-FFF2-40B4-BE49-F238E27FC236}">
                <a16:creationId xmlns:a16="http://schemas.microsoft.com/office/drawing/2014/main" id="{FD7C6ED6-9B14-4638-952A-2F47F178A49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791778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Laravel API authentication with use of Sanctum.</a:t>
            </a:r>
          </a:p>
          <a:p>
            <a:endParaRPr lang="en-IN" dirty="0"/>
          </a:p>
          <a:p>
            <a:r>
              <a:rPr lang="en-IN" dirty="0"/>
              <a:t>API Authentication is used to secure our API for unauthorized access of our API.</a:t>
            </a:r>
          </a:p>
          <a:p>
            <a:endParaRPr lang="en-IN" dirty="0"/>
          </a:p>
          <a:p>
            <a:r>
              <a:rPr lang="en-IN" dirty="0"/>
              <a:t>Must configure database in .env</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279</a:t>
            </a:fld>
            <a:endParaRPr lang="en-IN"/>
          </a:p>
        </p:txBody>
      </p:sp>
      <p:sp>
        <p:nvSpPr>
          <p:cNvPr id="5" name="Footer Placeholder 4">
            <a:extLst>
              <a:ext uri="{FF2B5EF4-FFF2-40B4-BE49-F238E27FC236}">
                <a16:creationId xmlns:a16="http://schemas.microsoft.com/office/drawing/2014/main" id="{DAE1B593-B465-407E-AF16-F668791BFE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53300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2171-BB76-48D4-A6E4-E69905ED11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AED928-C048-447F-982E-974D02C07474}"/>
              </a:ext>
            </a:extLst>
          </p:cNvPr>
          <p:cNvSpPr>
            <a:spLocks noGrp="1"/>
          </p:cNvSpPr>
          <p:nvPr>
            <p:ph idx="1"/>
          </p:nvPr>
        </p:nvSpPr>
        <p:spPr/>
        <p:txBody>
          <a:bodyPr/>
          <a:lstStyle/>
          <a:p>
            <a:r>
              <a:rPr lang="en-IN" dirty="0"/>
              <a:t>MVC ( modal, View, Controller ) </a:t>
            </a:r>
          </a:p>
          <a:p>
            <a:r>
              <a:rPr lang="en-IN" dirty="0"/>
              <a:t>Laravel follows MVC pattern / architecture to develop web application.</a:t>
            </a:r>
          </a:p>
          <a:p>
            <a:r>
              <a:rPr lang="en-IN" dirty="0"/>
              <a:t>You can divide your entire application in 3 parts</a:t>
            </a:r>
          </a:p>
          <a:p>
            <a:pPr lvl="1"/>
            <a:r>
              <a:rPr lang="en-IN" dirty="0"/>
              <a:t>Modal : Data, Logic of Application.</a:t>
            </a:r>
          </a:p>
          <a:p>
            <a:pPr lvl="1"/>
            <a:r>
              <a:rPr lang="en-IN" dirty="0"/>
              <a:t>View : user interface UI</a:t>
            </a:r>
          </a:p>
          <a:p>
            <a:pPr lvl="1"/>
            <a:r>
              <a:rPr lang="en-IN" dirty="0"/>
              <a:t>Controller : route request to modal or view </a:t>
            </a:r>
          </a:p>
        </p:txBody>
      </p:sp>
      <p:sp>
        <p:nvSpPr>
          <p:cNvPr id="4" name="Slide Number Placeholder 3">
            <a:extLst>
              <a:ext uri="{FF2B5EF4-FFF2-40B4-BE49-F238E27FC236}">
                <a16:creationId xmlns:a16="http://schemas.microsoft.com/office/drawing/2014/main" id="{101C665E-DB53-4E39-8615-20DF85B12C17}"/>
              </a:ext>
            </a:extLst>
          </p:cNvPr>
          <p:cNvSpPr>
            <a:spLocks noGrp="1"/>
          </p:cNvSpPr>
          <p:nvPr>
            <p:ph type="sldNum" sz="quarter" idx="12"/>
          </p:nvPr>
        </p:nvSpPr>
        <p:spPr/>
        <p:txBody>
          <a:bodyPr/>
          <a:lstStyle/>
          <a:p>
            <a:fld id="{031F06C4-B00D-45AB-8EEC-3D0E47336830}" type="slidenum">
              <a:rPr lang="en-IN" smtClean="0"/>
              <a:t>28</a:t>
            </a:fld>
            <a:endParaRPr lang="en-IN"/>
          </a:p>
        </p:txBody>
      </p:sp>
      <p:sp>
        <p:nvSpPr>
          <p:cNvPr id="5" name="Footer Placeholder 4">
            <a:extLst>
              <a:ext uri="{FF2B5EF4-FFF2-40B4-BE49-F238E27FC236}">
                <a16:creationId xmlns:a16="http://schemas.microsoft.com/office/drawing/2014/main" id="{5063F686-996B-4F89-92E2-B7753E9F23C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7759096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Install Laravel Sanctum </a:t>
            </a:r>
          </a:p>
          <a:p>
            <a:pPr marL="0" indent="0">
              <a:buNone/>
            </a:pPr>
            <a:r>
              <a:rPr lang="en-IN" b="1" dirty="0"/>
              <a:t>Composer require Laravel/sanctum </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280</a:t>
            </a:fld>
            <a:endParaRPr lang="en-IN"/>
          </a:p>
        </p:txBody>
      </p:sp>
      <p:sp>
        <p:nvSpPr>
          <p:cNvPr id="5" name="Footer Placeholder 4">
            <a:extLst>
              <a:ext uri="{FF2B5EF4-FFF2-40B4-BE49-F238E27FC236}">
                <a16:creationId xmlns:a16="http://schemas.microsoft.com/office/drawing/2014/main" id="{25D31BC8-C071-4A37-8C59-1F380312953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5589984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Publish </a:t>
            </a:r>
          </a:p>
          <a:p>
            <a:pPr marL="0" indent="0">
              <a:buNone/>
            </a:pPr>
            <a:r>
              <a:rPr lang="en-IN" dirty="0"/>
              <a:t>php artisan </a:t>
            </a:r>
            <a:r>
              <a:rPr lang="en-IN" dirty="0" err="1"/>
              <a:t>vendor:publish</a:t>
            </a:r>
            <a:r>
              <a:rPr lang="en-IN" dirty="0"/>
              <a:t> --provider="Laravel\Sanctum\</a:t>
            </a:r>
            <a:r>
              <a:rPr lang="en-IN" dirty="0" err="1"/>
              <a:t>SanctumServiceProvider</a:t>
            </a:r>
            <a:r>
              <a:rPr lang="en-IN" dirty="0"/>
              <a:t>"</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281</a:t>
            </a:fld>
            <a:endParaRPr lang="en-IN"/>
          </a:p>
        </p:txBody>
      </p:sp>
      <p:sp>
        <p:nvSpPr>
          <p:cNvPr id="5" name="Footer Placeholder 4">
            <a:extLst>
              <a:ext uri="{FF2B5EF4-FFF2-40B4-BE49-F238E27FC236}">
                <a16:creationId xmlns:a16="http://schemas.microsoft.com/office/drawing/2014/main" id="{315CD75D-B8C5-415B-8B73-9B7B7273422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807550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Migrate</a:t>
            </a:r>
          </a:p>
          <a:p>
            <a:pPr marL="0" indent="0">
              <a:buNone/>
            </a:pPr>
            <a:r>
              <a:rPr lang="en-IN" dirty="0"/>
              <a:t>Php artisan migrate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282</a:t>
            </a:fld>
            <a:endParaRPr lang="en-IN"/>
          </a:p>
        </p:txBody>
      </p:sp>
      <p:sp>
        <p:nvSpPr>
          <p:cNvPr id="5" name="Footer Placeholder 4">
            <a:extLst>
              <a:ext uri="{FF2B5EF4-FFF2-40B4-BE49-F238E27FC236}">
                <a16:creationId xmlns:a16="http://schemas.microsoft.com/office/drawing/2014/main" id="{CA370DF1-F9BD-4D83-A23C-E20B8EE8EB5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8298978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Add the Sanctum's middleware.</a:t>
            </a:r>
          </a:p>
          <a:p>
            <a:pPr marL="0" indent="0">
              <a:buNone/>
            </a:pPr>
            <a:r>
              <a:rPr lang="en-IN" dirty="0"/>
              <a:t>Use Laravel\Sanctum\Http\Middleware\</a:t>
            </a:r>
            <a:r>
              <a:rPr lang="en-IN" dirty="0" err="1"/>
              <a:t>EnsureFrontendRequestsAreStateful</a:t>
            </a: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283</a:t>
            </a:fld>
            <a:endParaRPr lang="en-IN"/>
          </a:p>
        </p:txBody>
      </p:sp>
      <p:sp>
        <p:nvSpPr>
          <p:cNvPr id="5" name="Footer Placeholder 4">
            <a:extLst>
              <a:ext uri="{FF2B5EF4-FFF2-40B4-BE49-F238E27FC236}">
                <a16:creationId xmlns:a16="http://schemas.microsoft.com/office/drawing/2014/main" id="{FC4D0CEC-4CBC-4BB9-87BE-A5153AFE4DB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2081487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protected $</a:t>
            </a:r>
            <a:r>
              <a:rPr lang="en-IN" dirty="0" err="1"/>
              <a:t>middlewareGroups</a:t>
            </a:r>
            <a:r>
              <a:rPr lang="en-IN" dirty="0"/>
              <a:t> =</a:t>
            </a:r>
          </a:p>
          <a:p>
            <a:pPr marL="0" indent="0">
              <a:buNone/>
            </a:pPr>
            <a:r>
              <a:rPr lang="en-IN" dirty="0"/>
              <a:t> [</a:t>
            </a:r>
          </a:p>
          <a:p>
            <a:pPr marL="0" indent="0">
              <a:buNone/>
            </a:pPr>
            <a:r>
              <a:rPr lang="en-IN" dirty="0"/>
              <a:t>	'</a:t>
            </a:r>
            <a:r>
              <a:rPr lang="en-IN" dirty="0" err="1"/>
              <a:t>api</a:t>
            </a:r>
            <a:r>
              <a:rPr lang="en-IN" dirty="0"/>
              <a:t>' =&gt; [            </a:t>
            </a:r>
          </a:p>
          <a:p>
            <a:pPr marL="0" indent="0">
              <a:buNone/>
            </a:pPr>
            <a:r>
              <a:rPr lang="en-IN" dirty="0"/>
              <a:t>		</a:t>
            </a:r>
            <a:r>
              <a:rPr lang="en-IN" dirty="0" err="1"/>
              <a:t>EnsureFrontendRequestsAreStateful</a:t>
            </a:r>
            <a:r>
              <a:rPr lang="en-IN" dirty="0"/>
              <a:t>::class,]; </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284</a:t>
            </a:fld>
            <a:endParaRPr lang="en-IN"/>
          </a:p>
        </p:txBody>
      </p:sp>
      <p:sp>
        <p:nvSpPr>
          <p:cNvPr id="5" name="Footer Placeholder 4">
            <a:extLst>
              <a:ext uri="{FF2B5EF4-FFF2-40B4-BE49-F238E27FC236}">
                <a16:creationId xmlns:a16="http://schemas.microsoft.com/office/drawing/2014/main" id="{6C67E13C-4A65-4E7D-BEF4-A3D9D07DE67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1305980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b="1" dirty="0"/>
              <a:t>To use tokens for users.</a:t>
            </a:r>
          </a:p>
          <a:p>
            <a:endParaRPr lang="en-IN" dirty="0"/>
          </a:p>
          <a:p>
            <a:pPr marL="0" indent="0">
              <a:buNone/>
            </a:pPr>
            <a:r>
              <a:rPr lang="en-IN" dirty="0"/>
              <a:t>use Laravel\Sanctum\</a:t>
            </a:r>
            <a:r>
              <a:rPr lang="en-IN" dirty="0" err="1"/>
              <a:t>HasApiTokens</a:t>
            </a:r>
            <a:r>
              <a:rPr lang="en-IN" dirty="0"/>
              <a:t>;</a:t>
            </a:r>
          </a:p>
          <a:p>
            <a:pPr marL="0" indent="0">
              <a:buNone/>
            </a:pPr>
            <a:r>
              <a:rPr lang="en-IN" dirty="0"/>
              <a:t>class User extends Authenticatable{    </a:t>
            </a:r>
          </a:p>
          <a:p>
            <a:pPr marL="0" indent="0">
              <a:buNone/>
            </a:pPr>
            <a:r>
              <a:rPr lang="en-IN" dirty="0"/>
              <a:t>	use </a:t>
            </a:r>
            <a:r>
              <a:rPr lang="en-IN" dirty="0" err="1"/>
              <a:t>HasApiTokens</a:t>
            </a:r>
            <a:r>
              <a:rPr lang="en-IN" dirty="0"/>
              <a:t>, Notifiable;</a:t>
            </a:r>
          </a:p>
          <a:p>
            <a:pPr marL="0" indent="0">
              <a:buNone/>
            </a:pPr>
            <a:r>
              <a:rPr lang="en-IN" dirty="0"/>
              <a:t>}</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285</a:t>
            </a:fld>
            <a:endParaRPr lang="en-IN"/>
          </a:p>
        </p:txBody>
      </p:sp>
      <p:sp>
        <p:nvSpPr>
          <p:cNvPr id="5" name="Footer Placeholder 4">
            <a:extLst>
              <a:ext uri="{FF2B5EF4-FFF2-40B4-BE49-F238E27FC236}">
                <a16:creationId xmlns:a16="http://schemas.microsoft.com/office/drawing/2014/main" id="{4BDE3EC6-FD2E-4917-BF71-838D4BD333C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2542332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US" b="1" dirty="0"/>
              <a:t>Let's create the seeder for the User model</a:t>
            </a:r>
          </a:p>
          <a:p>
            <a:pPr marL="0" indent="0">
              <a:buNone/>
            </a:pPr>
            <a:r>
              <a:rPr lang="en-IN" dirty="0"/>
              <a:t>Php artisan </a:t>
            </a:r>
            <a:r>
              <a:rPr lang="en-IN" dirty="0" err="1"/>
              <a:t>make:seeder</a:t>
            </a:r>
            <a:r>
              <a:rPr lang="en-IN" dirty="0"/>
              <a:t> </a:t>
            </a:r>
            <a:r>
              <a:rPr lang="en-IN" dirty="0" err="1"/>
              <a:t>UserTableSeeder</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286</a:t>
            </a:fld>
            <a:endParaRPr lang="en-IN"/>
          </a:p>
        </p:txBody>
      </p:sp>
      <p:sp>
        <p:nvSpPr>
          <p:cNvPr id="5" name="Footer Placeholder 4">
            <a:extLst>
              <a:ext uri="{FF2B5EF4-FFF2-40B4-BE49-F238E27FC236}">
                <a16:creationId xmlns:a16="http://schemas.microsoft.com/office/drawing/2014/main" id="{A61E2B75-DB28-4B59-9BD3-F8E9BBE17F1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86341262"/>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use Illuminate\Support\Facades\DB;</a:t>
            </a:r>
          </a:p>
          <a:p>
            <a:pPr marL="0" indent="0">
              <a:buNone/>
            </a:pPr>
            <a:r>
              <a:rPr lang="en-IN" dirty="0"/>
              <a:t>use Illuminate\Support\Facades\Hash;</a:t>
            </a:r>
          </a:p>
          <a:p>
            <a:pPr marL="0" indent="0">
              <a:buNone/>
            </a:pPr>
            <a:r>
              <a:rPr lang="en-IN" dirty="0"/>
              <a:t>DB::table('users')-&gt;insert(</a:t>
            </a:r>
          </a:p>
          <a:p>
            <a:pPr marL="0" indent="0">
              <a:buNone/>
            </a:pPr>
            <a:r>
              <a:rPr lang="en-IN" dirty="0"/>
              <a:t>[    	'name' =&gt; 'John Doe',   </a:t>
            </a:r>
          </a:p>
          <a:p>
            <a:pPr marL="0" indent="0">
              <a:buNone/>
            </a:pPr>
            <a:r>
              <a:rPr lang="en-IN" dirty="0"/>
              <a:t>	 'email' =&gt; 'john@doe.com',    </a:t>
            </a:r>
          </a:p>
          <a:p>
            <a:pPr marL="0" indent="0">
              <a:buNone/>
            </a:pPr>
            <a:r>
              <a:rPr lang="en-IN" dirty="0"/>
              <a:t>	'password' =&gt; Hash::make('password’)]</a:t>
            </a:r>
          </a:p>
          <a:p>
            <a:pPr marL="0" indent="0">
              <a:buNone/>
            </a:pPr>
            <a:r>
              <a:rPr lang="en-IN" dirty="0"/>
              <a:t>);</a:t>
            </a:r>
          </a:p>
          <a:p>
            <a:pPr marL="0" indent="0">
              <a:buNone/>
            </a:pPr>
            <a:endParaRPr lang="en-IN" dirty="0"/>
          </a:p>
          <a:p>
            <a:pPr marL="0" indent="0">
              <a:buNone/>
            </a:pPr>
            <a:r>
              <a:rPr lang="en-US" dirty="0"/>
              <a:t>php artisan </a:t>
            </a:r>
            <a:r>
              <a:rPr lang="en-US" dirty="0" err="1"/>
              <a:t>db:seed</a:t>
            </a:r>
            <a:r>
              <a:rPr lang="en-US" dirty="0"/>
              <a:t> --class=</a:t>
            </a:r>
            <a:r>
              <a:rPr lang="en-US" dirty="0" err="1"/>
              <a:t>UsersTableSeeder</a:t>
            </a: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287</a:t>
            </a:fld>
            <a:endParaRPr lang="en-IN"/>
          </a:p>
        </p:txBody>
      </p:sp>
      <p:sp>
        <p:nvSpPr>
          <p:cNvPr id="5" name="Footer Placeholder 4">
            <a:extLst>
              <a:ext uri="{FF2B5EF4-FFF2-40B4-BE49-F238E27FC236}">
                <a16:creationId xmlns:a16="http://schemas.microsoft.com/office/drawing/2014/main" id="{E7AB7EAF-38F8-4D23-A7FF-907A3CBE631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6441511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288</a:t>
            </a:fld>
            <a:endParaRPr lang="en-IN"/>
          </a:p>
        </p:txBody>
      </p:sp>
      <p:sp>
        <p:nvSpPr>
          <p:cNvPr id="5" name="Footer Placeholder 4">
            <a:extLst>
              <a:ext uri="{FF2B5EF4-FFF2-40B4-BE49-F238E27FC236}">
                <a16:creationId xmlns:a16="http://schemas.microsoft.com/office/drawing/2014/main" id="{3A906C44-79F0-4585-B486-50F3834C59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24546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a:xfrm>
            <a:off x="2589212" y="410817"/>
            <a:ext cx="8915400" cy="5500405"/>
          </a:xfrm>
        </p:spPr>
        <p:txBody>
          <a:bodyPr>
            <a:normAutofit lnSpcReduction="10000"/>
          </a:bodyPr>
          <a:lstStyle/>
          <a:p>
            <a:pPr marL="0" indent="0">
              <a:buNone/>
            </a:pPr>
            <a:r>
              <a:rPr lang="en-IN" dirty="0"/>
              <a:t>&lt;?php</a:t>
            </a:r>
          </a:p>
          <a:p>
            <a:pPr marL="0" indent="0">
              <a:buNone/>
            </a:pPr>
            <a:r>
              <a:rPr lang="en-IN" dirty="0"/>
              <a:t>namespace App\Http\Controllers;</a:t>
            </a:r>
          </a:p>
          <a:p>
            <a:pPr marL="0" indent="0">
              <a:buNone/>
            </a:pPr>
            <a:r>
              <a:rPr lang="en-IN" dirty="0"/>
              <a:t>use Illuminate\Http\Request;</a:t>
            </a:r>
          </a:p>
          <a:p>
            <a:pPr marL="0" indent="0">
              <a:buNone/>
            </a:pPr>
            <a:r>
              <a:rPr lang="en-IN" dirty="0"/>
              <a:t>use App\Models\User;</a:t>
            </a:r>
          </a:p>
          <a:p>
            <a:pPr marL="0" indent="0">
              <a:buNone/>
            </a:pPr>
            <a:r>
              <a:rPr lang="en-IN" dirty="0"/>
              <a:t>use Illuminate\Support\Facades\Hash;</a:t>
            </a:r>
          </a:p>
          <a:p>
            <a:pPr marL="0" indent="0">
              <a:buNone/>
            </a:pPr>
            <a:r>
              <a:rPr lang="en-IN" dirty="0"/>
              <a:t>class </a:t>
            </a:r>
            <a:r>
              <a:rPr lang="en-IN" dirty="0" err="1"/>
              <a:t>UserController</a:t>
            </a:r>
            <a:r>
              <a:rPr lang="en-IN" dirty="0"/>
              <a:t> extends Controller</a:t>
            </a:r>
          </a:p>
          <a:p>
            <a:pPr marL="0" indent="0">
              <a:buNone/>
            </a:pPr>
            <a:r>
              <a:rPr lang="en-IN" dirty="0"/>
              <a:t>{   </a:t>
            </a:r>
          </a:p>
          <a:p>
            <a:pPr marL="0" indent="0">
              <a:buNone/>
            </a:pPr>
            <a:r>
              <a:rPr lang="en-IN" dirty="0"/>
              <a:t>	function index(Request $request)   </a:t>
            </a:r>
          </a:p>
          <a:p>
            <a:pPr marL="0" indent="0">
              <a:buNone/>
            </a:pPr>
            <a:r>
              <a:rPr lang="en-IN" dirty="0"/>
              <a:t>	 {       </a:t>
            </a:r>
          </a:p>
          <a:p>
            <a:pPr marL="0" indent="0">
              <a:buNone/>
            </a:pPr>
            <a:r>
              <a:rPr lang="en-IN" dirty="0"/>
              <a:t>		$user= User::where('email', $request-&gt;email)-&gt;first(); 	</a:t>
            </a:r>
          </a:p>
          <a:p>
            <a:pPr marL="0" indent="0">
              <a:buNone/>
            </a:pPr>
            <a:r>
              <a:rPr lang="en-IN" dirty="0"/>
              <a:t>		if (!$user || !Hash::check($request-&gt;password, $user-&gt;password)) </a:t>
            </a:r>
          </a:p>
          <a:p>
            <a:pPr marL="0" indent="0">
              <a:buNone/>
            </a:pPr>
            <a:r>
              <a:rPr lang="en-IN" dirty="0"/>
              <a:t>		{               return response([</a:t>
            </a:r>
          </a:p>
          <a:p>
            <a:pPr marL="0" indent="0">
              <a:buNone/>
            </a:pPr>
            <a:r>
              <a:rPr lang="en-IN" dirty="0"/>
              <a:t>				 'message' =&gt; ['These credentials do not match our records.']], 				404);</a:t>
            </a:r>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289</a:t>
            </a:fld>
            <a:endParaRPr lang="en-IN"/>
          </a:p>
        </p:txBody>
      </p:sp>
      <p:sp>
        <p:nvSpPr>
          <p:cNvPr id="2" name="Footer Placeholder 1">
            <a:extLst>
              <a:ext uri="{FF2B5EF4-FFF2-40B4-BE49-F238E27FC236}">
                <a16:creationId xmlns:a16="http://schemas.microsoft.com/office/drawing/2014/main" id="{0EFBB37C-B0A7-4F6C-A159-66380C9A1EC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71073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714-F2F5-4156-8FE3-B998E6E91F0D}"/>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DAE6FD12-80A3-4C8E-A2CC-EA567B7799B7}"/>
              </a:ext>
            </a:extLst>
          </p:cNvPr>
          <p:cNvSpPr>
            <a:spLocks noGrp="1"/>
          </p:cNvSpPr>
          <p:nvPr>
            <p:ph type="sldNum" sz="quarter" idx="12"/>
          </p:nvPr>
        </p:nvSpPr>
        <p:spPr/>
        <p:txBody>
          <a:bodyPr/>
          <a:lstStyle/>
          <a:p>
            <a:fld id="{031F06C4-B00D-45AB-8EEC-3D0E47336830}" type="slidenum">
              <a:rPr lang="en-IN" smtClean="0"/>
              <a:t>29</a:t>
            </a:fld>
            <a:endParaRPr lang="en-IN"/>
          </a:p>
        </p:txBody>
      </p:sp>
      <p:pic>
        <p:nvPicPr>
          <p:cNvPr id="2050" name="Picture 2" descr="MVC Framework Tutorial for Beginners: What is, Architecture ...">
            <a:extLst>
              <a:ext uri="{FF2B5EF4-FFF2-40B4-BE49-F238E27FC236}">
                <a16:creationId xmlns:a16="http://schemas.microsoft.com/office/drawing/2014/main" id="{74FB98D3-BE26-468D-B292-B2890B9D9B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2173" y="354129"/>
            <a:ext cx="8673189" cy="6149741"/>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76918A99-F32E-492B-8C2B-B44DE265A3E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1630820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 $token = $user-&gt;</a:t>
            </a:r>
            <a:r>
              <a:rPr lang="en-IN" dirty="0" err="1"/>
              <a:t>createToken</a:t>
            </a:r>
            <a:r>
              <a:rPr lang="en-IN" dirty="0"/>
              <a:t>('my-app-token')-&gt;</a:t>
            </a:r>
            <a:r>
              <a:rPr lang="en-IN" dirty="0" err="1"/>
              <a:t>plainTextToken</a:t>
            </a:r>
            <a:r>
              <a:rPr lang="en-IN" dirty="0"/>
              <a:t>;   </a:t>
            </a:r>
          </a:p>
          <a:p>
            <a:pPr marL="0" indent="0">
              <a:buNone/>
            </a:pPr>
            <a:r>
              <a:rPr lang="en-IN" dirty="0"/>
              <a:t>                 $response = [</a:t>
            </a:r>
          </a:p>
          <a:p>
            <a:pPr marL="0" indent="0">
              <a:buNone/>
            </a:pPr>
            <a:r>
              <a:rPr lang="en-IN" dirty="0"/>
              <a:t>			'user' =&gt; $user, </a:t>
            </a:r>
          </a:p>
          <a:p>
            <a:pPr marL="0" indent="0">
              <a:buNone/>
            </a:pPr>
            <a:r>
              <a:rPr lang="en-IN" dirty="0"/>
              <a:t>			'token' =&gt; $token</a:t>
            </a:r>
          </a:p>
          <a:p>
            <a:pPr marL="0" indent="0">
              <a:buNone/>
            </a:pPr>
            <a:r>
              <a:rPr lang="en-IN" dirty="0"/>
              <a:t>		];</a:t>
            </a:r>
          </a:p>
          <a:p>
            <a:pPr marL="0" indent="0">
              <a:buNone/>
            </a:pPr>
            <a:r>
              <a:rPr lang="en-IN" dirty="0"/>
              <a:t>		return response($response, 201);    </a:t>
            </a:r>
          </a:p>
          <a:p>
            <a:pPr marL="0" indent="0">
              <a:buNone/>
            </a:pPr>
            <a:r>
              <a:rPr lang="en-IN" dirty="0"/>
              <a:t>	}</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290</a:t>
            </a:fld>
            <a:endParaRPr lang="en-IN"/>
          </a:p>
        </p:txBody>
      </p:sp>
      <p:sp>
        <p:nvSpPr>
          <p:cNvPr id="2" name="Footer Placeholder 1">
            <a:extLst>
              <a:ext uri="{FF2B5EF4-FFF2-40B4-BE49-F238E27FC236}">
                <a16:creationId xmlns:a16="http://schemas.microsoft.com/office/drawing/2014/main" id="{B05EBD73-196A-4E42-B911-8F8BB3F77E8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8652958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1E37-BEAC-4337-B7A5-72C72EFDEAD3}"/>
              </a:ext>
            </a:extLst>
          </p:cNvPr>
          <p:cNvSpPr>
            <a:spLocks noGrp="1"/>
          </p:cNvSpPr>
          <p:nvPr>
            <p:ph type="title"/>
          </p:nvPr>
        </p:nvSpPr>
        <p:spPr/>
        <p:txBody>
          <a:bodyPr/>
          <a:lstStyle/>
          <a:p>
            <a:r>
              <a:rPr lang="en-IN" dirty="0"/>
              <a:t>URL</a:t>
            </a:r>
          </a:p>
        </p:txBody>
      </p:sp>
      <p:sp>
        <p:nvSpPr>
          <p:cNvPr id="3" name="Content Placeholder 2">
            <a:extLst>
              <a:ext uri="{FF2B5EF4-FFF2-40B4-BE49-F238E27FC236}">
                <a16:creationId xmlns:a16="http://schemas.microsoft.com/office/drawing/2014/main" id="{AF2DF9B9-31BE-478B-AF5D-6B70D589A756}"/>
              </a:ext>
            </a:extLst>
          </p:cNvPr>
          <p:cNvSpPr>
            <a:spLocks noGrp="1"/>
          </p:cNvSpPr>
          <p:nvPr>
            <p:ph idx="1"/>
          </p:nvPr>
        </p:nvSpPr>
        <p:spPr/>
        <p:txBody>
          <a:bodyPr/>
          <a:lstStyle/>
          <a:p>
            <a:r>
              <a:rPr lang="en-IN" dirty="0"/>
              <a:t>Create URL in </a:t>
            </a:r>
            <a:r>
              <a:rPr lang="en-IN" dirty="0" err="1"/>
              <a:t>API.php</a:t>
            </a:r>
            <a:r>
              <a:rPr lang="en-IN" dirty="0"/>
              <a:t> file</a:t>
            </a:r>
          </a:p>
          <a:p>
            <a:endParaRPr lang="en-IN" dirty="0"/>
          </a:p>
          <a:p>
            <a:r>
              <a:rPr lang="en-IN" dirty="0"/>
              <a:t>Import user controller in </a:t>
            </a:r>
            <a:r>
              <a:rPr lang="en-IN" dirty="0" err="1"/>
              <a:t>api.php</a:t>
            </a:r>
            <a:r>
              <a:rPr lang="en-IN" dirty="0"/>
              <a:t> file.</a:t>
            </a:r>
          </a:p>
          <a:p>
            <a:endParaRPr lang="en-IN" dirty="0"/>
          </a:p>
          <a:p>
            <a:r>
              <a:rPr lang="en-IN" dirty="0"/>
              <a:t>Route::post(“login”, [</a:t>
            </a:r>
            <a:r>
              <a:rPr lang="en-IN" dirty="0" err="1"/>
              <a:t>UserController</a:t>
            </a:r>
            <a:r>
              <a:rPr lang="en-IN" dirty="0"/>
              <a:t>::class, ‘index’]);</a:t>
            </a:r>
          </a:p>
        </p:txBody>
      </p:sp>
      <p:sp>
        <p:nvSpPr>
          <p:cNvPr id="4" name="Slide Number Placeholder 3">
            <a:extLst>
              <a:ext uri="{FF2B5EF4-FFF2-40B4-BE49-F238E27FC236}">
                <a16:creationId xmlns:a16="http://schemas.microsoft.com/office/drawing/2014/main" id="{74987F38-BF84-4EF3-853F-74A188E20209}"/>
              </a:ext>
            </a:extLst>
          </p:cNvPr>
          <p:cNvSpPr>
            <a:spLocks noGrp="1"/>
          </p:cNvSpPr>
          <p:nvPr>
            <p:ph type="sldNum" sz="quarter" idx="12"/>
          </p:nvPr>
        </p:nvSpPr>
        <p:spPr/>
        <p:txBody>
          <a:bodyPr/>
          <a:lstStyle/>
          <a:p>
            <a:fld id="{031F06C4-B00D-45AB-8EEC-3D0E47336830}" type="slidenum">
              <a:rPr lang="en-IN" smtClean="0"/>
              <a:t>291</a:t>
            </a:fld>
            <a:endParaRPr lang="en-IN"/>
          </a:p>
        </p:txBody>
      </p:sp>
      <p:sp>
        <p:nvSpPr>
          <p:cNvPr id="5" name="Footer Placeholder 4">
            <a:extLst>
              <a:ext uri="{FF2B5EF4-FFF2-40B4-BE49-F238E27FC236}">
                <a16:creationId xmlns:a16="http://schemas.microsoft.com/office/drawing/2014/main" id="{412DCBB8-C49B-45D2-8BFF-27A6543A33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2379251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4AF2-38E9-43D5-AA4F-2FD7B60F340A}"/>
              </a:ext>
            </a:extLst>
          </p:cNvPr>
          <p:cNvSpPr>
            <a:spLocks noGrp="1"/>
          </p:cNvSpPr>
          <p:nvPr>
            <p:ph type="title"/>
          </p:nvPr>
        </p:nvSpPr>
        <p:spPr/>
        <p:txBody>
          <a:bodyPr/>
          <a:lstStyle/>
          <a:p>
            <a:r>
              <a:rPr lang="en-IN" dirty="0"/>
              <a:t>For Testing URL</a:t>
            </a:r>
          </a:p>
        </p:txBody>
      </p:sp>
      <p:sp>
        <p:nvSpPr>
          <p:cNvPr id="3" name="Content Placeholder 2">
            <a:extLst>
              <a:ext uri="{FF2B5EF4-FFF2-40B4-BE49-F238E27FC236}">
                <a16:creationId xmlns:a16="http://schemas.microsoft.com/office/drawing/2014/main" id="{FF0613C7-F577-4A33-AA55-B809F6866E82}"/>
              </a:ext>
            </a:extLst>
          </p:cNvPr>
          <p:cNvSpPr>
            <a:spLocks noGrp="1"/>
          </p:cNvSpPr>
          <p:nvPr>
            <p:ph idx="1"/>
          </p:nvPr>
        </p:nvSpPr>
        <p:spPr/>
        <p:txBody>
          <a:bodyPr/>
          <a:lstStyle/>
          <a:p>
            <a:r>
              <a:rPr lang="en-IN" dirty="0"/>
              <a:t>Open postman </a:t>
            </a:r>
          </a:p>
          <a:p>
            <a:r>
              <a:rPr lang="en-IN" dirty="0"/>
              <a:t>Set method to POST</a:t>
            </a:r>
          </a:p>
          <a:p>
            <a:r>
              <a:rPr lang="en-IN" dirty="0"/>
              <a:t>Localhost:8000/user</a:t>
            </a:r>
          </a:p>
          <a:p>
            <a:r>
              <a:rPr lang="en-IN" dirty="0"/>
              <a:t>Send data</a:t>
            </a:r>
          </a:p>
          <a:p>
            <a:pPr marL="0" indent="0">
              <a:buNone/>
            </a:pPr>
            <a:r>
              <a:rPr lang="en-IN" dirty="0"/>
              <a:t>{</a:t>
            </a:r>
          </a:p>
          <a:p>
            <a:pPr marL="0" indent="0">
              <a:buNone/>
            </a:pPr>
            <a:r>
              <a:rPr lang="en-IN" dirty="0"/>
              <a:t>	“email”=&gt;”Your Registered URL”,</a:t>
            </a:r>
          </a:p>
          <a:p>
            <a:pPr marL="0" indent="0">
              <a:buNone/>
            </a:pPr>
            <a:r>
              <a:rPr lang="en-IN" dirty="0"/>
              <a:t>	“password”=&gt;”Your Password”</a:t>
            </a:r>
          </a:p>
          <a:p>
            <a:pPr marL="0" indent="0">
              <a:buNone/>
            </a:pPr>
            <a:r>
              <a:rPr lang="en-IN" dirty="0"/>
              <a:t>}</a:t>
            </a:r>
          </a:p>
        </p:txBody>
      </p:sp>
      <p:sp>
        <p:nvSpPr>
          <p:cNvPr id="4" name="Slide Number Placeholder 3">
            <a:extLst>
              <a:ext uri="{FF2B5EF4-FFF2-40B4-BE49-F238E27FC236}">
                <a16:creationId xmlns:a16="http://schemas.microsoft.com/office/drawing/2014/main" id="{9D597F5F-1EBC-44A3-8F52-50EA54CECB7D}"/>
              </a:ext>
            </a:extLst>
          </p:cNvPr>
          <p:cNvSpPr>
            <a:spLocks noGrp="1"/>
          </p:cNvSpPr>
          <p:nvPr>
            <p:ph type="sldNum" sz="quarter" idx="12"/>
          </p:nvPr>
        </p:nvSpPr>
        <p:spPr/>
        <p:txBody>
          <a:bodyPr/>
          <a:lstStyle/>
          <a:p>
            <a:fld id="{031F06C4-B00D-45AB-8EEC-3D0E47336830}" type="slidenum">
              <a:rPr lang="en-IN" smtClean="0"/>
              <a:t>292</a:t>
            </a:fld>
            <a:endParaRPr lang="en-IN"/>
          </a:p>
        </p:txBody>
      </p:sp>
      <p:sp>
        <p:nvSpPr>
          <p:cNvPr id="5" name="Footer Placeholder 4">
            <a:extLst>
              <a:ext uri="{FF2B5EF4-FFF2-40B4-BE49-F238E27FC236}">
                <a16:creationId xmlns:a16="http://schemas.microsoft.com/office/drawing/2014/main" id="{173CF635-8BAB-4E74-90B5-0C411A07E94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2560516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normAutofit fontScale="92500" lnSpcReduction="20000"/>
          </a:bodyPr>
          <a:lstStyle/>
          <a:p>
            <a:r>
              <a:rPr lang="en-US" b="1" dirty="0"/>
              <a:t>Test with postman, Result will be below</a:t>
            </a:r>
          </a:p>
          <a:p>
            <a:pPr marL="0" indent="0">
              <a:buNone/>
            </a:pPr>
            <a:r>
              <a:rPr lang="en-IN" dirty="0"/>
              <a:t>{   </a:t>
            </a:r>
          </a:p>
          <a:p>
            <a:pPr marL="0" indent="0">
              <a:buNone/>
            </a:pPr>
            <a:r>
              <a:rPr lang="en-IN" dirty="0"/>
              <a:t> 	"user": {</a:t>
            </a:r>
          </a:p>
          <a:p>
            <a:pPr marL="0" indent="0">
              <a:buNone/>
            </a:pPr>
            <a:r>
              <a:rPr lang="en-IN" dirty="0"/>
              <a:t>		"id": 1, </a:t>
            </a:r>
          </a:p>
          <a:p>
            <a:pPr marL="0" indent="0">
              <a:buNone/>
            </a:pPr>
            <a:r>
              <a:rPr lang="en-IN" dirty="0"/>
              <a:t>		"name": "John Doe",</a:t>
            </a:r>
          </a:p>
          <a:p>
            <a:pPr marL="0" indent="0">
              <a:buNone/>
            </a:pPr>
            <a:r>
              <a:rPr lang="en-IN" dirty="0"/>
              <a:t>		"email": "john@doe.com",</a:t>
            </a:r>
          </a:p>
          <a:p>
            <a:pPr marL="0" indent="0">
              <a:buNone/>
            </a:pPr>
            <a:r>
              <a:rPr lang="en-IN" dirty="0"/>
              <a:t>		"</a:t>
            </a:r>
            <a:r>
              <a:rPr lang="en-IN" dirty="0" err="1"/>
              <a:t>email_verified_at</a:t>
            </a:r>
            <a:r>
              <a:rPr lang="en-IN" dirty="0"/>
              <a:t>": null,</a:t>
            </a:r>
          </a:p>
          <a:p>
            <a:pPr marL="0" indent="0">
              <a:buNone/>
            </a:pPr>
            <a:r>
              <a:rPr lang="en-IN" dirty="0"/>
              <a:t>		"</a:t>
            </a:r>
            <a:r>
              <a:rPr lang="en-IN" dirty="0" err="1"/>
              <a:t>created_at</a:t>
            </a:r>
            <a:r>
              <a:rPr lang="en-IN" dirty="0"/>
              <a:t>": null,</a:t>
            </a:r>
          </a:p>
          <a:p>
            <a:pPr marL="0" indent="0">
              <a:buNone/>
            </a:pPr>
            <a:r>
              <a:rPr lang="en-IN" dirty="0"/>
              <a:t>		"</a:t>
            </a:r>
            <a:r>
              <a:rPr lang="en-IN" dirty="0" err="1"/>
              <a:t>updated_at</a:t>
            </a:r>
            <a:r>
              <a:rPr lang="en-IN" dirty="0"/>
              <a:t>": null    },</a:t>
            </a:r>
          </a:p>
          <a:p>
            <a:pPr marL="0" indent="0">
              <a:buNone/>
            </a:pPr>
            <a:r>
              <a:rPr lang="en-IN" dirty="0"/>
              <a:t>		 "token": "</a:t>
            </a:r>
            <a:r>
              <a:rPr lang="en-IN" dirty="0" err="1"/>
              <a:t>AbQzDgXa</a:t>
            </a: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293</a:t>
            </a:fld>
            <a:endParaRPr lang="en-IN"/>
          </a:p>
        </p:txBody>
      </p:sp>
      <p:sp>
        <p:nvSpPr>
          <p:cNvPr id="5" name="Footer Placeholder 4">
            <a:extLst>
              <a:ext uri="{FF2B5EF4-FFF2-40B4-BE49-F238E27FC236}">
                <a16:creationId xmlns:a16="http://schemas.microsoft.com/office/drawing/2014/main" id="{74DCEDC3-BFE5-40BA-8379-FFEF4DA58E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101979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US" b="1" dirty="0"/>
              <a:t>Make Details API or any other with secure route</a:t>
            </a:r>
          </a:p>
          <a:p>
            <a:pPr marL="0" indent="0">
              <a:buNone/>
            </a:pPr>
            <a:r>
              <a:rPr lang="en-IN" dirty="0"/>
              <a:t>Route::group(</a:t>
            </a:r>
          </a:p>
          <a:p>
            <a:pPr marL="0" indent="0">
              <a:buNone/>
            </a:pPr>
            <a:r>
              <a:rPr lang="en-IN" dirty="0"/>
              <a:t>		['middleware' =&gt; '</a:t>
            </a:r>
            <a:r>
              <a:rPr lang="en-IN" dirty="0" err="1"/>
              <a:t>auth:sanctum</a:t>
            </a:r>
            <a:r>
              <a:rPr lang="en-IN" dirty="0"/>
              <a:t>'], function(){   </a:t>
            </a:r>
          </a:p>
          <a:p>
            <a:pPr marL="0" indent="0">
              <a:buNone/>
            </a:pPr>
            <a:r>
              <a:rPr lang="en-IN" dirty="0"/>
              <a:t>	 	//All secure URL's    </a:t>
            </a:r>
          </a:p>
          <a:p>
            <a:pPr marL="0" indent="0">
              <a:buNone/>
            </a:pPr>
            <a:r>
              <a:rPr lang="en-IN" dirty="0"/>
              <a:t>	});</a:t>
            </a:r>
          </a:p>
          <a:p>
            <a:pPr marL="0" indent="0">
              <a:buNone/>
            </a:pPr>
            <a:endParaRPr lang="en-IN" dirty="0"/>
          </a:p>
          <a:p>
            <a:pPr marL="0" indent="0">
              <a:buNone/>
            </a:pPr>
            <a:r>
              <a:rPr lang="en-IN" dirty="0"/>
              <a:t>Route::post("login",[</a:t>
            </a:r>
            <a:r>
              <a:rPr lang="en-IN" dirty="0" err="1"/>
              <a:t>UserController</a:t>
            </a:r>
            <a:r>
              <a:rPr lang="en-IN" dirty="0"/>
              <a:t>::</a:t>
            </a:r>
            <a:r>
              <a:rPr lang="en-IN" dirty="0" err="1"/>
              <a:t>class,'index</a:t>
            </a:r>
            <a:r>
              <a:rPr lang="en-IN" dirty="0"/>
              <a:t>’]);</a:t>
            </a:r>
          </a:p>
          <a:p>
            <a:pPr marL="0" indent="0">
              <a:buNone/>
            </a:pPr>
            <a:endParaRPr lang="en-IN" dirty="0"/>
          </a:p>
          <a:p>
            <a:pPr marL="0" indent="0">
              <a:buNone/>
            </a:pPr>
            <a:r>
              <a:rPr lang="en-IN" dirty="0"/>
              <a:t>* Go to </a:t>
            </a:r>
            <a:r>
              <a:rPr lang="en-IN" dirty="0" err="1"/>
              <a:t>api.php</a:t>
            </a:r>
            <a:r>
              <a:rPr lang="en-IN" dirty="0"/>
              <a:t> and set auth method to sanctum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294</a:t>
            </a:fld>
            <a:endParaRPr lang="en-IN"/>
          </a:p>
        </p:txBody>
      </p:sp>
      <p:sp>
        <p:nvSpPr>
          <p:cNvPr id="5" name="Footer Placeholder 4">
            <a:extLst>
              <a:ext uri="{FF2B5EF4-FFF2-40B4-BE49-F238E27FC236}">
                <a16:creationId xmlns:a16="http://schemas.microsoft.com/office/drawing/2014/main" id="{3F08304A-B3FC-4E6F-A114-5E3DA4FFA66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3912631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Try to access with token</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new route for get data </a:t>
            </a:r>
          </a:p>
          <a:p>
            <a:r>
              <a:rPr lang="en-IN" dirty="0"/>
              <a:t>Try to call any API from server</a:t>
            </a:r>
          </a:p>
          <a:p>
            <a:endParaRPr lang="en-IN" dirty="0"/>
          </a:p>
          <a:p>
            <a:r>
              <a:rPr lang="en-IN" dirty="0"/>
              <a:t>* you will get error 500 internal server error.</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295</a:t>
            </a:fld>
            <a:endParaRPr lang="en-IN"/>
          </a:p>
        </p:txBody>
      </p:sp>
      <p:sp>
        <p:nvSpPr>
          <p:cNvPr id="5" name="Footer Placeholder 4">
            <a:extLst>
              <a:ext uri="{FF2B5EF4-FFF2-40B4-BE49-F238E27FC236}">
                <a16:creationId xmlns:a16="http://schemas.microsoft.com/office/drawing/2014/main" id="{E4155687-806D-425C-A469-9E249F4CBE5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7845192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need to pass your authorization token with your request as following.</a:t>
            </a:r>
          </a:p>
          <a:p>
            <a:endParaRPr lang="en-IN" dirty="0"/>
          </a:p>
          <a:p>
            <a:r>
              <a:rPr lang="en-IN" dirty="0"/>
              <a:t>Go to header of postman API call Section and add key authorization and value Bearer Your Token</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296</a:t>
            </a:fld>
            <a:endParaRPr lang="en-IN"/>
          </a:p>
        </p:txBody>
      </p:sp>
      <p:sp>
        <p:nvSpPr>
          <p:cNvPr id="5" name="Footer Placeholder 4">
            <a:extLst>
              <a:ext uri="{FF2B5EF4-FFF2-40B4-BE49-F238E27FC236}">
                <a16:creationId xmlns:a16="http://schemas.microsoft.com/office/drawing/2014/main" id="{EFFB8DE1-7FB5-4A02-9007-AF46F168AC3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8589648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Secure All API</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Add your all API Routes between </a:t>
            </a:r>
          </a:p>
          <a:p>
            <a:endParaRPr lang="en-IN" dirty="0"/>
          </a:p>
          <a:p>
            <a:pPr marL="0" indent="0">
              <a:buNone/>
            </a:pPr>
            <a:r>
              <a:rPr lang="en-IN" dirty="0"/>
              <a:t>Route::group(['middleware' =&gt; '</a:t>
            </a:r>
            <a:r>
              <a:rPr lang="en-IN" dirty="0" err="1"/>
              <a:t>auth:sanctum</a:t>
            </a:r>
            <a:r>
              <a:rPr lang="en-IN" dirty="0"/>
              <a:t>’], </a:t>
            </a:r>
          </a:p>
          <a:p>
            <a:pPr marL="0" indent="0">
              <a:buNone/>
            </a:pPr>
            <a:r>
              <a:rPr lang="en-IN" dirty="0"/>
              <a:t>	function(){    </a:t>
            </a:r>
          </a:p>
          <a:p>
            <a:pPr marL="0" indent="0">
              <a:buNone/>
            </a:pPr>
            <a:r>
              <a:rPr lang="en-IN" dirty="0"/>
              <a:t>		//All secure URL's    </a:t>
            </a:r>
          </a:p>
          <a:p>
            <a:pPr marL="0" indent="0">
              <a:buNone/>
            </a:pPr>
            <a:r>
              <a:rPr lang="en-IN" dirty="0"/>
              <a:t>	});</a:t>
            </a:r>
          </a:p>
          <a:p>
            <a:pPr marL="0" indent="0">
              <a:buNone/>
            </a:pPr>
            <a:endParaRPr lang="en-IN" dirty="0"/>
          </a:p>
          <a:p>
            <a:pPr marL="0" indent="0">
              <a:buNone/>
            </a:pPr>
            <a:r>
              <a:rPr lang="en-IN" dirty="0"/>
              <a:t>Route::post("login",[</a:t>
            </a:r>
            <a:r>
              <a:rPr lang="en-IN" dirty="0" err="1"/>
              <a:t>UserController</a:t>
            </a:r>
            <a:r>
              <a:rPr lang="en-IN" dirty="0"/>
              <a:t>::</a:t>
            </a:r>
            <a:r>
              <a:rPr lang="en-IN" dirty="0" err="1"/>
              <a:t>class,'index</a:t>
            </a: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297</a:t>
            </a:fld>
            <a:endParaRPr lang="en-IN"/>
          </a:p>
        </p:txBody>
      </p:sp>
      <p:sp>
        <p:nvSpPr>
          <p:cNvPr id="5" name="Footer Placeholder 4">
            <a:extLst>
              <a:ext uri="{FF2B5EF4-FFF2-40B4-BE49-F238E27FC236}">
                <a16:creationId xmlns:a16="http://schemas.microsoft.com/office/drawing/2014/main" id="{CE167E30-FCC2-4FE7-8FE3-8ED29D41014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7144828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502583-9590-4CE4-A150-645942F5AC5B}"/>
              </a:ext>
            </a:extLst>
          </p:cNvPr>
          <p:cNvSpPr>
            <a:spLocks noGrp="1"/>
          </p:cNvSpPr>
          <p:nvPr>
            <p:ph type="title"/>
          </p:nvPr>
        </p:nvSpPr>
        <p:spPr/>
        <p:txBody>
          <a:bodyPr/>
          <a:lstStyle/>
          <a:p>
            <a:r>
              <a:rPr lang="en-IN" dirty="0"/>
              <a:t>Upload Files with API</a:t>
            </a:r>
          </a:p>
        </p:txBody>
      </p:sp>
      <p:sp>
        <p:nvSpPr>
          <p:cNvPr id="6" name="Text Placeholder 5">
            <a:extLst>
              <a:ext uri="{FF2B5EF4-FFF2-40B4-BE49-F238E27FC236}">
                <a16:creationId xmlns:a16="http://schemas.microsoft.com/office/drawing/2014/main" id="{9BEA01F9-01C2-485B-A793-0A89A2581B0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298</a:t>
            </a:fld>
            <a:endParaRPr lang="en-IN"/>
          </a:p>
        </p:txBody>
      </p:sp>
      <p:sp>
        <p:nvSpPr>
          <p:cNvPr id="2" name="Footer Placeholder 1">
            <a:extLst>
              <a:ext uri="{FF2B5EF4-FFF2-40B4-BE49-F238E27FC236}">
                <a16:creationId xmlns:a16="http://schemas.microsoft.com/office/drawing/2014/main" id="{E1AE528D-DD15-4B46-BFBB-5C384FAEDBA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712369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controller for upload files with function with Request object as Parameter.</a:t>
            </a:r>
          </a:p>
          <a:p>
            <a:r>
              <a:rPr lang="en-IN" dirty="0"/>
              <a:t>Add route for API with POST method.</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299</a:t>
            </a:fld>
            <a:endParaRPr lang="en-IN"/>
          </a:p>
        </p:txBody>
      </p:sp>
      <p:sp>
        <p:nvSpPr>
          <p:cNvPr id="5" name="Footer Placeholder 4">
            <a:extLst>
              <a:ext uri="{FF2B5EF4-FFF2-40B4-BE49-F238E27FC236}">
                <a16:creationId xmlns:a16="http://schemas.microsoft.com/office/drawing/2014/main" id="{98C22D2F-808F-4111-B79A-9267774D7BB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3384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1DF19-72C5-4247-918A-CF5EC86BC1DC}"/>
              </a:ext>
            </a:extLst>
          </p:cNvPr>
          <p:cNvSpPr>
            <a:spLocks noGrp="1"/>
          </p:cNvSpPr>
          <p:nvPr>
            <p:ph idx="1"/>
          </p:nvPr>
        </p:nvSpPr>
        <p:spPr/>
        <p:txBody>
          <a:bodyPr/>
          <a:lstStyle/>
          <a:p>
            <a:pPr marL="0" indent="0">
              <a:buNone/>
            </a:pPr>
            <a:r>
              <a:rPr lang="en-IN" dirty="0"/>
              <a:t>Composer is PHP dependency manager.</a:t>
            </a:r>
          </a:p>
          <a:p>
            <a:pPr marL="0" indent="0">
              <a:buNone/>
            </a:pPr>
            <a:r>
              <a:rPr lang="en-IN" dirty="0"/>
              <a:t>Use with php frameworks to resolve some dependent file regarding to your project.</a:t>
            </a:r>
          </a:p>
          <a:p>
            <a:pPr marL="0" indent="0">
              <a:buNone/>
            </a:pPr>
            <a:r>
              <a:rPr lang="en-IN" dirty="0"/>
              <a:t>Get required packages from </a:t>
            </a:r>
            <a:r>
              <a:rPr lang="en-IN" dirty="0" err="1"/>
              <a:t>composer.json</a:t>
            </a:r>
            <a:r>
              <a:rPr lang="en-IN" dirty="0"/>
              <a:t> file and install in vendor folder of framework.</a:t>
            </a:r>
          </a:p>
          <a:p>
            <a:pPr marL="0" indent="0">
              <a:buNone/>
            </a:pPr>
            <a:endParaRPr lang="en-IN" dirty="0"/>
          </a:p>
          <a:p>
            <a:pPr marL="0" indent="0">
              <a:buNone/>
            </a:pPr>
            <a:r>
              <a:rPr lang="en-IN" dirty="0"/>
              <a:t>Example</a:t>
            </a:r>
          </a:p>
          <a:p>
            <a:pPr marL="0" indent="0">
              <a:buNone/>
            </a:pPr>
            <a:endParaRPr lang="en-IN" dirty="0"/>
          </a:p>
          <a:p>
            <a:pPr marL="0" indent="0">
              <a:buNone/>
            </a:pPr>
            <a:r>
              <a:rPr lang="en-IN" dirty="0"/>
              <a:t>Composer required component-name</a:t>
            </a:r>
          </a:p>
        </p:txBody>
      </p:sp>
      <p:sp>
        <p:nvSpPr>
          <p:cNvPr id="5" name="Title 4">
            <a:extLst>
              <a:ext uri="{FF2B5EF4-FFF2-40B4-BE49-F238E27FC236}">
                <a16:creationId xmlns:a16="http://schemas.microsoft.com/office/drawing/2014/main" id="{E0116A62-A9F7-4E73-90E8-F3FB0F107A50}"/>
              </a:ext>
            </a:extLst>
          </p:cNvPr>
          <p:cNvSpPr>
            <a:spLocks noGrp="1"/>
          </p:cNvSpPr>
          <p:nvPr>
            <p:ph type="title"/>
          </p:nvPr>
        </p:nvSpPr>
        <p:spPr/>
        <p:txBody>
          <a:bodyPr/>
          <a:lstStyle/>
          <a:p>
            <a:endParaRPr lang="en-IN"/>
          </a:p>
        </p:txBody>
      </p:sp>
      <p:sp>
        <p:nvSpPr>
          <p:cNvPr id="6" name="Slide Number Placeholder 5">
            <a:extLst>
              <a:ext uri="{FF2B5EF4-FFF2-40B4-BE49-F238E27FC236}">
                <a16:creationId xmlns:a16="http://schemas.microsoft.com/office/drawing/2014/main" id="{772FA988-9C01-4CCE-A57A-D72C0FF2F14B}"/>
              </a:ext>
            </a:extLst>
          </p:cNvPr>
          <p:cNvSpPr>
            <a:spLocks noGrp="1"/>
          </p:cNvSpPr>
          <p:nvPr>
            <p:ph type="sldNum" sz="quarter" idx="12"/>
          </p:nvPr>
        </p:nvSpPr>
        <p:spPr/>
        <p:txBody>
          <a:bodyPr/>
          <a:lstStyle/>
          <a:p>
            <a:fld id="{031F06C4-B00D-45AB-8EEC-3D0E47336830}" type="slidenum">
              <a:rPr lang="en-IN" smtClean="0"/>
              <a:t>3</a:t>
            </a:fld>
            <a:endParaRPr lang="en-IN"/>
          </a:p>
        </p:txBody>
      </p:sp>
      <p:sp>
        <p:nvSpPr>
          <p:cNvPr id="2" name="Footer Placeholder 1">
            <a:extLst>
              <a:ext uri="{FF2B5EF4-FFF2-40B4-BE49-F238E27FC236}">
                <a16:creationId xmlns:a16="http://schemas.microsoft.com/office/drawing/2014/main" id="{732696F2-26D6-4EB8-ACDE-A9699D6FB5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11048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7F8B77-EAED-491B-B701-279506802BF1}"/>
              </a:ext>
            </a:extLst>
          </p:cNvPr>
          <p:cNvSpPr>
            <a:spLocks noGrp="1"/>
          </p:cNvSpPr>
          <p:nvPr>
            <p:ph type="title"/>
          </p:nvPr>
        </p:nvSpPr>
        <p:spPr/>
        <p:txBody>
          <a:bodyPr/>
          <a:lstStyle/>
          <a:p>
            <a:r>
              <a:rPr lang="en-IN" dirty="0"/>
              <a:t>File example</a:t>
            </a:r>
          </a:p>
        </p:txBody>
      </p:sp>
      <p:sp>
        <p:nvSpPr>
          <p:cNvPr id="6" name="Text Placeholder 5">
            <a:extLst>
              <a:ext uri="{FF2B5EF4-FFF2-40B4-BE49-F238E27FC236}">
                <a16:creationId xmlns:a16="http://schemas.microsoft.com/office/drawing/2014/main" id="{E422698E-05BD-4BBB-80DF-FB0E8DD2DE7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4262C27-A38E-454D-A2AD-A6887F27915D}"/>
              </a:ext>
            </a:extLst>
          </p:cNvPr>
          <p:cNvSpPr>
            <a:spLocks noGrp="1"/>
          </p:cNvSpPr>
          <p:nvPr>
            <p:ph type="sldNum" sz="quarter" idx="12"/>
          </p:nvPr>
        </p:nvSpPr>
        <p:spPr/>
        <p:txBody>
          <a:bodyPr/>
          <a:lstStyle/>
          <a:p>
            <a:fld id="{031F06C4-B00D-45AB-8EEC-3D0E47336830}" type="slidenum">
              <a:rPr lang="en-IN" smtClean="0"/>
              <a:t>30</a:t>
            </a:fld>
            <a:endParaRPr lang="en-IN"/>
          </a:p>
        </p:txBody>
      </p:sp>
      <p:sp>
        <p:nvSpPr>
          <p:cNvPr id="2" name="Footer Placeholder 1">
            <a:extLst>
              <a:ext uri="{FF2B5EF4-FFF2-40B4-BE49-F238E27FC236}">
                <a16:creationId xmlns:a16="http://schemas.microsoft.com/office/drawing/2014/main" id="{FB707068-E3B8-4A47-8376-645C2BDFB2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8685916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Function </a:t>
            </a:r>
            <a:r>
              <a:rPr lang="en-IN" dirty="0" err="1"/>
              <a:t>uploadProcess</a:t>
            </a:r>
            <a:r>
              <a:rPr lang="en-IN" dirty="0"/>
              <a:t>(Request $request){</a:t>
            </a:r>
          </a:p>
          <a:p>
            <a:pPr marL="0" indent="0">
              <a:buNone/>
            </a:pPr>
            <a:r>
              <a:rPr lang="en-IN" dirty="0"/>
              <a:t>	return $request-&gt;file(‘file controller name’)-&gt;store(‘path’);</a:t>
            </a:r>
          </a:p>
          <a:p>
            <a:pPr marL="0" indent="0">
              <a:buNone/>
            </a:pPr>
            <a:r>
              <a:rPr lang="en-IN" dirty="0"/>
              <a:t>}</a:t>
            </a:r>
          </a:p>
          <a:p>
            <a:pPr marL="0" indent="0">
              <a:buNone/>
            </a:pPr>
            <a:endParaRPr lang="en-IN" dirty="0"/>
          </a:p>
          <a:p>
            <a:pPr marL="0" indent="0">
              <a:buNone/>
            </a:pPr>
            <a:r>
              <a:rPr lang="en-IN" dirty="0"/>
              <a:t>Choose file from postman and perform file upload.</a:t>
            </a:r>
          </a:p>
          <a:p>
            <a:pPr marL="0" indent="0">
              <a:buNone/>
            </a:pPr>
            <a:endParaRPr lang="en-IN" dirty="0"/>
          </a:p>
          <a:p>
            <a:pPr marL="0" indent="0">
              <a:buNone/>
            </a:pPr>
            <a:r>
              <a:rPr lang="en-IN" dirty="0"/>
              <a:t>(go to body of postman request, select key enter key name, change type to file, in value select file to upload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300</a:t>
            </a:fld>
            <a:endParaRPr lang="en-IN"/>
          </a:p>
        </p:txBody>
      </p:sp>
      <p:sp>
        <p:nvSpPr>
          <p:cNvPr id="5" name="Footer Placeholder 4">
            <a:extLst>
              <a:ext uri="{FF2B5EF4-FFF2-40B4-BE49-F238E27FC236}">
                <a16:creationId xmlns:a16="http://schemas.microsoft.com/office/drawing/2014/main" id="{1640411E-D8F4-488D-885F-8AD0844EDBE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236105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72B1-7A76-45C3-8419-FAB07E80BD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8D6C9B-B9CB-4474-9E80-8BA237B3786F}"/>
              </a:ext>
            </a:extLst>
          </p:cNvPr>
          <p:cNvSpPr>
            <a:spLocks noGrp="1"/>
          </p:cNvSpPr>
          <p:nvPr>
            <p:ph idx="1"/>
          </p:nvPr>
        </p:nvSpPr>
        <p:spPr/>
        <p:txBody>
          <a:bodyPr/>
          <a:lstStyle/>
          <a:p>
            <a:r>
              <a:rPr lang="en-IN" dirty="0"/>
              <a:t>return $request-&gt;file('file1')-&gt;store('images’);</a:t>
            </a:r>
          </a:p>
          <a:p>
            <a:endParaRPr lang="en-IN" dirty="0"/>
          </a:p>
          <a:p>
            <a:r>
              <a:rPr lang="en-IN" dirty="0"/>
              <a:t>return $request-&gt;file('file1')-&gt;</a:t>
            </a:r>
            <a:r>
              <a:rPr lang="en-IN" dirty="0" err="1"/>
              <a:t>storeAs</a:t>
            </a:r>
            <a:r>
              <a:rPr lang="en-IN" dirty="0"/>
              <a:t>('images', 'abc.jpg’);</a:t>
            </a:r>
          </a:p>
          <a:p>
            <a:endParaRPr lang="en-IN" dirty="0"/>
          </a:p>
          <a:p>
            <a:r>
              <a:rPr lang="en-IN" dirty="0"/>
              <a:t>return $request-&gt;file('file1')-&gt;</a:t>
            </a:r>
            <a:r>
              <a:rPr lang="en-IN" dirty="0" err="1"/>
              <a:t>storeAs</a:t>
            </a:r>
            <a:r>
              <a:rPr lang="en-IN" dirty="0"/>
              <a:t>('images', $request-&gt;file("file1")-&gt;</a:t>
            </a:r>
            <a:r>
              <a:rPr lang="en-IN" dirty="0" err="1"/>
              <a:t>getClientOriginalName</a:t>
            </a:r>
            <a:r>
              <a:rPr lang="en-IN" dirty="0"/>
              <a:t>());</a:t>
            </a:r>
          </a:p>
          <a:p>
            <a:endParaRPr lang="en-IN" dirty="0"/>
          </a:p>
        </p:txBody>
      </p:sp>
      <p:sp>
        <p:nvSpPr>
          <p:cNvPr id="4" name="Slide Number Placeholder 3">
            <a:extLst>
              <a:ext uri="{FF2B5EF4-FFF2-40B4-BE49-F238E27FC236}">
                <a16:creationId xmlns:a16="http://schemas.microsoft.com/office/drawing/2014/main" id="{F2E1811E-CD0F-4722-A7E1-2991BA829372}"/>
              </a:ext>
            </a:extLst>
          </p:cNvPr>
          <p:cNvSpPr>
            <a:spLocks noGrp="1"/>
          </p:cNvSpPr>
          <p:nvPr>
            <p:ph type="sldNum" sz="quarter" idx="12"/>
          </p:nvPr>
        </p:nvSpPr>
        <p:spPr/>
        <p:txBody>
          <a:bodyPr/>
          <a:lstStyle/>
          <a:p>
            <a:fld id="{031F06C4-B00D-45AB-8EEC-3D0E47336830}" type="slidenum">
              <a:rPr lang="en-IN" smtClean="0"/>
              <a:t>301</a:t>
            </a:fld>
            <a:endParaRPr lang="en-IN"/>
          </a:p>
        </p:txBody>
      </p:sp>
      <p:sp>
        <p:nvSpPr>
          <p:cNvPr id="5" name="Footer Placeholder 4">
            <a:extLst>
              <a:ext uri="{FF2B5EF4-FFF2-40B4-BE49-F238E27FC236}">
                <a16:creationId xmlns:a16="http://schemas.microsoft.com/office/drawing/2014/main" id="{8991C028-202D-46BB-B0E8-35F91F472F8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5429236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E66D4E-74BC-4EAA-AB5A-3645A238753C}"/>
              </a:ext>
            </a:extLst>
          </p:cNvPr>
          <p:cNvSpPr>
            <a:spLocks noGrp="1"/>
          </p:cNvSpPr>
          <p:nvPr>
            <p:ph type="title"/>
          </p:nvPr>
        </p:nvSpPr>
        <p:spPr/>
        <p:txBody>
          <a:bodyPr/>
          <a:lstStyle/>
          <a:p>
            <a:r>
              <a:rPr lang="en-IN"/>
              <a:t>Custom Commands</a:t>
            </a:r>
          </a:p>
        </p:txBody>
      </p:sp>
      <p:sp>
        <p:nvSpPr>
          <p:cNvPr id="6" name="Text Placeholder 5">
            <a:extLst>
              <a:ext uri="{FF2B5EF4-FFF2-40B4-BE49-F238E27FC236}">
                <a16:creationId xmlns:a16="http://schemas.microsoft.com/office/drawing/2014/main" id="{20130389-6929-4CD4-A57B-1BCFEA72F1D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302</a:t>
            </a:fld>
            <a:endParaRPr lang="en-IN"/>
          </a:p>
        </p:txBody>
      </p:sp>
      <p:sp>
        <p:nvSpPr>
          <p:cNvPr id="2" name="Footer Placeholder 1">
            <a:extLst>
              <a:ext uri="{FF2B5EF4-FFF2-40B4-BE49-F238E27FC236}">
                <a16:creationId xmlns:a16="http://schemas.microsoft.com/office/drawing/2014/main" id="{1B6BFBA3-E6C1-4C71-81E1-1897214B015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4069588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Laravel provide to create custom commands for run custom codes </a:t>
            </a:r>
          </a:p>
          <a:p>
            <a:endParaRPr lang="en-IN" dirty="0"/>
          </a:p>
          <a:p>
            <a:r>
              <a:rPr lang="en-IN" dirty="0"/>
              <a:t>Php artisan </a:t>
            </a:r>
          </a:p>
          <a:p>
            <a:pPr marL="0" indent="0">
              <a:buNone/>
            </a:pPr>
            <a:r>
              <a:rPr lang="en-IN" dirty="0"/>
              <a:t>To view all commands.</a:t>
            </a:r>
          </a:p>
          <a:p>
            <a:pPr marL="0" indent="0">
              <a:buNone/>
            </a:pPr>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303</a:t>
            </a:fld>
            <a:endParaRPr lang="en-IN"/>
          </a:p>
        </p:txBody>
      </p:sp>
      <p:sp>
        <p:nvSpPr>
          <p:cNvPr id="5" name="Footer Placeholder 4">
            <a:extLst>
              <a:ext uri="{FF2B5EF4-FFF2-40B4-BE49-F238E27FC236}">
                <a16:creationId xmlns:a16="http://schemas.microsoft.com/office/drawing/2014/main" id="{0383D4EC-A52B-41BC-9009-66AF98A9E62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1386247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Php artisan </a:t>
            </a:r>
            <a:r>
              <a:rPr lang="en-IN" dirty="0" err="1"/>
              <a:t>make:command</a:t>
            </a:r>
            <a:r>
              <a:rPr lang="en-IN" dirty="0"/>
              <a:t> </a:t>
            </a:r>
            <a:r>
              <a:rPr lang="en-IN" dirty="0" err="1"/>
              <a:t>command_name</a:t>
            </a:r>
            <a:endParaRPr lang="en-IN" dirty="0"/>
          </a:p>
          <a:p>
            <a:endParaRPr lang="en-IN" dirty="0"/>
          </a:p>
          <a:p>
            <a:r>
              <a:rPr lang="en-IN" dirty="0"/>
              <a:t>App -&gt; console -&gt; commands -&gt; command file name</a:t>
            </a:r>
          </a:p>
          <a:p>
            <a:endParaRPr lang="en-IN" dirty="0"/>
          </a:p>
          <a:p>
            <a:r>
              <a:rPr lang="en-IN" dirty="0"/>
              <a:t>Set command name </a:t>
            </a:r>
          </a:p>
          <a:p>
            <a:endParaRPr lang="en-IN" dirty="0"/>
          </a:p>
          <a:p>
            <a:r>
              <a:rPr lang="en-IN" dirty="0"/>
              <a:t>Handle function used to handle logic of command.</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304</a:t>
            </a:fld>
            <a:endParaRPr lang="en-IN"/>
          </a:p>
        </p:txBody>
      </p:sp>
      <p:sp>
        <p:nvSpPr>
          <p:cNvPr id="5" name="Footer Placeholder 4">
            <a:extLst>
              <a:ext uri="{FF2B5EF4-FFF2-40B4-BE49-F238E27FC236}">
                <a16:creationId xmlns:a16="http://schemas.microsoft.com/office/drawing/2014/main" id="{DB04221E-D577-45AB-8F1F-76DE94D20F9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5932836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Register command  in </a:t>
            </a:r>
            <a:r>
              <a:rPr lang="en-IN" dirty="0" err="1"/>
              <a:t>kernel.php</a:t>
            </a:r>
            <a:r>
              <a:rPr lang="en-IN" dirty="0"/>
              <a:t> </a:t>
            </a:r>
            <a:r>
              <a:rPr lang="en-IN" dirty="0" err="1"/>
              <a:t>comamds</a:t>
            </a:r>
            <a:r>
              <a:rPr lang="en-IN" dirty="0"/>
              <a:t> folder.</a:t>
            </a:r>
          </a:p>
          <a:p>
            <a:endParaRPr lang="en-IN" dirty="0"/>
          </a:p>
          <a:p>
            <a:pPr marL="0" indent="0">
              <a:buNone/>
            </a:pPr>
            <a:r>
              <a:rPr lang="en-IN" dirty="0"/>
              <a:t>Protected $commands = [</a:t>
            </a:r>
          </a:p>
          <a:p>
            <a:pPr marL="0" indent="0">
              <a:buNone/>
            </a:pPr>
            <a:r>
              <a:rPr lang="en-IN"/>
              <a:t>	Commands\Command </a:t>
            </a:r>
            <a:r>
              <a:rPr lang="en-IN" dirty="0"/>
              <a:t>file Name :: class</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305</a:t>
            </a:fld>
            <a:endParaRPr lang="en-IN"/>
          </a:p>
        </p:txBody>
      </p:sp>
      <p:sp>
        <p:nvSpPr>
          <p:cNvPr id="5" name="Footer Placeholder 4">
            <a:extLst>
              <a:ext uri="{FF2B5EF4-FFF2-40B4-BE49-F238E27FC236}">
                <a16:creationId xmlns:a16="http://schemas.microsoft.com/office/drawing/2014/main" id="{2DD82804-9482-40A3-924B-55CFC539A7B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1042649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Public function  handle(){</a:t>
            </a:r>
          </a:p>
          <a:p>
            <a:pPr marL="0" indent="0">
              <a:buNone/>
            </a:pPr>
            <a:r>
              <a:rPr lang="en-IN" dirty="0"/>
              <a:t>	$this-&gt;info(DB::connection()-&gt;</a:t>
            </a:r>
            <a:r>
              <a:rPr lang="en-IN" dirty="0" err="1"/>
              <a:t>getDatabaseName</a:t>
            </a:r>
            <a:r>
              <a:rPr lang="en-IN" dirty="0"/>
              <a: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306</a:t>
            </a:fld>
            <a:endParaRPr lang="en-IN"/>
          </a:p>
        </p:txBody>
      </p:sp>
      <p:sp>
        <p:nvSpPr>
          <p:cNvPr id="5" name="Footer Placeholder 4">
            <a:extLst>
              <a:ext uri="{FF2B5EF4-FFF2-40B4-BE49-F238E27FC236}">
                <a16:creationId xmlns:a16="http://schemas.microsoft.com/office/drawing/2014/main" id="{10D220C4-C9C9-46D6-8F66-A1A077B0FE6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2863447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9B5B98-D942-4993-9660-B1FF1FD860C4}"/>
              </a:ext>
            </a:extLst>
          </p:cNvPr>
          <p:cNvSpPr>
            <a:spLocks noGrp="1"/>
          </p:cNvSpPr>
          <p:nvPr>
            <p:ph type="title"/>
          </p:nvPr>
        </p:nvSpPr>
        <p:spPr/>
        <p:txBody>
          <a:bodyPr/>
          <a:lstStyle/>
          <a:p>
            <a:r>
              <a:rPr lang="en-IN" dirty="0"/>
              <a:t>Connect Multiple Database</a:t>
            </a:r>
          </a:p>
        </p:txBody>
      </p:sp>
      <p:sp>
        <p:nvSpPr>
          <p:cNvPr id="6" name="Text Placeholder 5">
            <a:extLst>
              <a:ext uri="{FF2B5EF4-FFF2-40B4-BE49-F238E27FC236}">
                <a16:creationId xmlns:a16="http://schemas.microsoft.com/office/drawing/2014/main" id="{ADFBE8FF-DC52-4A45-90B4-F4AD3A12C31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307</a:t>
            </a:fld>
            <a:endParaRPr lang="en-IN"/>
          </a:p>
        </p:txBody>
      </p:sp>
      <p:sp>
        <p:nvSpPr>
          <p:cNvPr id="2" name="Footer Placeholder 1">
            <a:extLst>
              <a:ext uri="{FF2B5EF4-FFF2-40B4-BE49-F238E27FC236}">
                <a16:creationId xmlns:a16="http://schemas.microsoft.com/office/drawing/2014/main" id="{BCE8B5DE-AAF0-499D-9CBF-7213E9A9CBB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3140251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Configure database in .env file</a:t>
            </a:r>
          </a:p>
          <a:p>
            <a:r>
              <a:rPr lang="en-IN" dirty="0"/>
              <a:t>Create controller for handle database functions</a:t>
            </a:r>
          </a:p>
          <a:p>
            <a:r>
              <a:rPr lang="en-IN" dirty="0"/>
              <a:t>Create model for required table.</a:t>
            </a:r>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308</a:t>
            </a:fld>
            <a:endParaRPr lang="en-IN"/>
          </a:p>
        </p:txBody>
      </p:sp>
      <p:sp>
        <p:nvSpPr>
          <p:cNvPr id="5" name="Footer Placeholder 4">
            <a:extLst>
              <a:ext uri="{FF2B5EF4-FFF2-40B4-BE49-F238E27FC236}">
                <a16:creationId xmlns:a16="http://schemas.microsoft.com/office/drawing/2014/main" id="{2044FB48-856C-46E0-B83C-9C0A48F3456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699436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Replicate database configuration in .env file for connecting second database and set some different property name for new database connection.</a:t>
            </a:r>
          </a:p>
          <a:p>
            <a:endParaRPr lang="en-IN" dirty="0"/>
          </a:p>
          <a:p>
            <a:r>
              <a:rPr lang="en-IN" dirty="0"/>
              <a:t>Open config folder and go to </a:t>
            </a:r>
            <a:r>
              <a:rPr lang="en-IN" dirty="0" err="1"/>
              <a:t>database.php</a:t>
            </a:r>
            <a:r>
              <a:rPr lang="en-IN" dirty="0"/>
              <a:t> replicate connection for </a:t>
            </a:r>
            <a:r>
              <a:rPr lang="en-IN" dirty="0" err="1"/>
              <a:t>mysql</a:t>
            </a:r>
            <a:r>
              <a:rPr lang="en-IN" dirty="0"/>
              <a:t> and set database property to new property.</a:t>
            </a:r>
          </a:p>
          <a:p>
            <a:endParaRPr lang="en-IN" dirty="0"/>
          </a:p>
          <a:p>
            <a:r>
              <a:rPr lang="en-IN" dirty="0"/>
              <a:t>Create model and return table data as following.</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309</a:t>
            </a:fld>
            <a:endParaRPr lang="en-IN"/>
          </a:p>
        </p:txBody>
      </p:sp>
      <p:sp>
        <p:nvSpPr>
          <p:cNvPr id="5" name="Footer Placeholder 4">
            <a:extLst>
              <a:ext uri="{FF2B5EF4-FFF2-40B4-BE49-F238E27FC236}">
                <a16:creationId xmlns:a16="http://schemas.microsoft.com/office/drawing/2014/main" id="{D2CF7ADE-ACB2-4FE8-A8AE-587A3BAC291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97487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F29F-4018-45C1-AFB6-0AA8232EEF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AE8F1D-2BA3-40C3-B1B9-9D0907F01B36}"/>
              </a:ext>
            </a:extLst>
          </p:cNvPr>
          <p:cNvSpPr>
            <a:spLocks noGrp="1"/>
          </p:cNvSpPr>
          <p:nvPr>
            <p:ph idx="1"/>
          </p:nvPr>
        </p:nvSpPr>
        <p:spPr/>
        <p:txBody>
          <a:bodyPr/>
          <a:lstStyle/>
          <a:p>
            <a:r>
              <a:rPr lang="en-IN" dirty="0"/>
              <a:t>View for display data HTML code</a:t>
            </a:r>
          </a:p>
          <a:p>
            <a:r>
              <a:rPr lang="en-IN" dirty="0"/>
              <a:t>Controller get request from user and control modal and view</a:t>
            </a:r>
          </a:p>
          <a:p>
            <a:r>
              <a:rPr lang="en-IN" dirty="0"/>
              <a:t>Modal handle data structure, database and business logic</a:t>
            </a:r>
          </a:p>
        </p:txBody>
      </p:sp>
      <p:sp>
        <p:nvSpPr>
          <p:cNvPr id="4" name="Slide Number Placeholder 3">
            <a:extLst>
              <a:ext uri="{FF2B5EF4-FFF2-40B4-BE49-F238E27FC236}">
                <a16:creationId xmlns:a16="http://schemas.microsoft.com/office/drawing/2014/main" id="{34DFAAC1-04C3-434E-BDD3-FF12EC4CC854}"/>
              </a:ext>
            </a:extLst>
          </p:cNvPr>
          <p:cNvSpPr>
            <a:spLocks noGrp="1"/>
          </p:cNvSpPr>
          <p:nvPr>
            <p:ph type="sldNum" sz="quarter" idx="12"/>
          </p:nvPr>
        </p:nvSpPr>
        <p:spPr/>
        <p:txBody>
          <a:bodyPr/>
          <a:lstStyle/>
          <a:p>
            <a:fld id="{031F06C4-B00D-45AB-8EEC-3D0E47336830}" type="slidenum">
              <a:rPr lang="en-IN" smtClean="0"/>
              <a:t>31</a:t>
            </a:fld>
            <a:endParaRPr lang="en-IN"/>
          </a:p>
        </p:txBody>
      </p:sp>
      <p:sp>
        <p:nvSpPr>
          <p:cNvPr id="5" name="Footer Placeholder 4">
            <a:extLst>
              <a:ext uri="{FF2B5EF4-FFF2-40B4-BE49-F238E27FC236}">
                <a16:creationId xmlns:a16="http://schemas.microsoft.com/office/drawing/2014/main" id="{549680A1-0D52-4D3A-A9E4-1FFF41925ED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6900891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pPr marL="0" indent="0">
              <a:buNone/>
            </a:pPr>
            <a:r>
              <a:rPr lang="en-IN" dirty="0"/>
              <a:t>Public function index(){</a:t>
            </a:r>
          </a:p>
          <a:p>
            <a:pPr marL="0" indent="0">
              <a:buNone/>
            </a:pPr>
            <a:r>
              <a:rPr lang="en-IN" dirty="0"/>
              <a:t>	return DB::connection(connection name)-&gt;table(‘table name from any database’)-&gt;get();</a:t>
            </a:r>
          </a:p>
          <a:p>
            <a:pPr marL="0" indent="0">
              <a:buNone/>
            </a:pPr>
            <a:r>
              <a:rPr lang="en-IN" dirty="0"/>
              <a:t>}</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310</a:t>
            </a:fld>
            <a:endParaRPr lang="en-IN"/>
          </a:p>
        </p:txBody>
      </p:sp>
      <p:sp>
        <p:nvSpPr>
          <p:cNvPr id="5" name="Footer Placeholder 4">
            <a:extLst>
              <a:ext uri="{FF2B5EF4-FFF2-40B4-BE49-F238E27FC236}">
                <a16:creationId xmlns:a16="http://schemas.microsoft.com/office/drawing/2014/main" id="{8171D052-9990-481C-B219-73536D42B03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6221391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With model</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Create model for access database table data.</a:t>
            </a:r>
          </a:p>
          <a:p>
            <a:r>
              <a:rPr lang="en-IN" dirty="0"/>
              <a:t>Import models in controller.</a:t>
            </a:r>
          </a:p>
          <a:p>
            <a:endParaRPr lang="en-IN" dirty="0"/>
          </a:p>
          <a:p>
            <a:pPr marL="0" indent="0">
              <a:buNone/>
            </a:pPr>
            <a:r>
              <a:rPr lang="en-IN" dirty="0"/>
              <a:t>Return </a:t>
            </a:r>
            <a:r>
              <a:rPr lang="en-IN" dirty="0" err="1"/>
              <a:t>modelName</a:t>
            </a:r>
            <a:r>
              <a:rPr lang="en-IN" dirty="0"/>
              <a:t>::all();</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311</a:t>
            </a:fld>
            <a:endParaRPr lang="en-IN"/>
          </a:p>
        </p:txBody>
      </p:sp>
      <p:sp>
        <p:nvSpPr>
          <p:cNvPr id="5" name="Footer Placeholder 4">
            <a:extLst>
              <a:ext uri="{FF2B5EF4-FFF2-40B4-BE49-F238E27FC236}">
                <a16:creationId xmlns:a16="http://schemas.microsoft.com/office/drawing/2014/main" id="{1F0716A7-6F89-4376-9868-CCAF3852C9D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9615082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r>
              <a:rPr lang="en-IN" dirty="0"/>
              <a:t>Go to model</a:t>
            </a:r>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And set </a:t>
            </a:r>
          </a:p>
          <a:p>
            <a:endParaRPr lang="en-IN" dirty="0"/>
          </a:p>
          <a:p>
            <a:r>
              <a:rPr lang="en-IN" dirty="0"/>
              <a:t>Public $connection = ‘new connection name’</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312</a:t>
            </a:fld>
            <a:endParaRPr lang="en-IN"/>
          </a:p>
        </p:txBody>
      </p:sp>
      <p:sp>
        <p:nvSpPr>
          <p:cNvPr id="5" name="Footer Placeholder 4">
            <a:extLst>
              <a:ext uri="{FF2B5EF4-FFF2-40B4-BE49-F238E27FC236}">
                <a16:creationId xmlns:a16="http://schemas.microsoft.com/office/drawing/2014/main" id="{FF20E8FF-48DA-4C98-A8F0-70FCA97283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7157852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1AAAC7-428D-4647-A706-8F60AB11BEFB}"/>
              </a:ext>
            </a:extLst>
          </p:cNvPr>
          <p:cNvSpPr>
            <a:spLocks noGrp="1"/>
          </p:cNvSpPr>
          <p:nvPr>
            <p:ph type="title"/>
          </p:nvPr>
        </p:nvSpPr>
        <p:spPr/>
        <p:txBody>
          <a:bodyPr/>
          <a:lstStyle/>
          <a:p>
            <a:r>
              <a:rPr lang="en-IN" dirty="0"/>
              <a:t>Upload project with C-</a:t>
            </a:r>
            <a:r>
              <a:rPr lang="en-IN" dirty="0" err="1"/>
              <a:t>Panle</a:t>
            </a:r>
            <a:endParaRPr lang="en-IN" dirty="0"/>
          </a:p>
        </p:txBody>
      </p:sp>
      <p:sp>
        <p:nvSpPr>
          <p:cNvPr id="8" name="Text Placeholder 7">
            <a:extLst>
              <a:ext uri="{FF2B5EF4-FFF2-40B4-BE49-F238E27FC236}">
                <a16:creationId xmlns:a16="http://schemas.microsoft.com/office/drawing/2014/main" id="{F1C3D9C3-D2A2-45D4-80DA-16F6822A044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313</a:t>
            </a:fld>
            <a:endParaRPr lang="en-IN"/>
          </a:p>
        </p:txBody>
      </p:sp>
      <p:sp>
        <p:nvSpPr>
          <p:cNvPr id="2" name="Footer Placeholder 1">
            <a:extLst>
              <a:ext uri="{FF2B5EF4-FFF2-40B4-BE49-F238E27FC236}">
                <a16:creationId xmlns:a16="http://schemas.microsoft.com/office/drawing/2014/main" id="{2D5E8AE0-1C0B-44DC-B544-99586AAD082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4214451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Upload Laravel project with c- panel</a:t>
            </a:r>
          </a:p>
          <a:p>
            <a:r>
              <a:rPr lang="en-IN" dirty="0"/>
              <a:t>Upload .zip file in </a:t>
            </a:r>
            <a:r>
              <a:rPr lang="en-IN" dirty="0" err="1"/>
              <a:t>public_html</a:t>
            </a:r>
            <a:r>
              <a:rPr lang="en-IN" dirty="0"/>
              <a:t> of our project.</a:t>
            </a:r>
          </a:p>
          <a:p>
            <a:r>
              <a:rPr lang="en-IN" dirty="0"/>
              <a:t>Extract uploaded file in </a:t>
            </a:r>
            <a:r>
              <a:rPr lang="en-IN" dirty="0" err="1"/>
              <a:t>public_html</a:t>
            </a:r>
            <a:endParaRPr lang="en-IN" dirty="0"/>
          </a:p>
          <a:p>
            <a:r>
              <a:rPr lang="en-IN" dirty="0"/>
              <a:t>Run the project and view errors.</a:t>
            </a:r>
          </a:p>
          <a:p>
            <a:r>
              <a:rPr lang="en-IN" dirty="0"/>
              <a:t>Moves index and other files form public of Laravel to root of </a:t>
            </a:r>
            <a:r>
              <a:rPr lang="en-IN" dirty="0" err="1"/>
              <a:t>public_html</a:t>
            </a:r>
            <a:endParaRPr lang="en-IN" dirty="0"/>
          </a:p>
          <a:p>
            <a:r>
              <a:rPr lang="en-IN" dirty="0"/>
              <a:t>Go to </a:t>
            </a:r>
            <a:r>
              <a:rPr lang="en-IN" dirty="0" err="1"/>
              <a:t>index.php</a:t>
            </a:r>
            <a:endParaRPr lang="en-IN" dirty="0"/>
          </a:p>
          <a:p>
            <a:pPr marL="0" indent="0">
              <a:buNone/>
            </a:pPr>
            <a:r>
              <a:rPr lang="en-IN" dirty="0"/>
              <a:t> </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314</a:t>
            </a:fld>
            <a:endParaRPr lang="en-IN"/>
          </a:p>
        </p:txBody>
      </p:sp>
      <p:sp>
        <p:nvSpPr>
          <p:cNvPr id="5" name="Footer Placeholder 4">
            <a:extLst>
              <a:ext uri="{FF2B5EF4-FFF2-40B4-BE49-F238E27FC236}">
                <a16:creationId xmlns:a16="http://schemas.microsoft.com/office/drawing/2014/main" id="{24ECAC20-0C8C-4A9A-BAE8-8187FC03F27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6952674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For auto loader, run the application Set the path to parent folder</a:t>
            </a:r>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315</a:t>
            </a:fld>
            <a:endParaRPr lang="en-IN"/>
          </a:p>
        </p:txBody>
      </p:sp>
      <p:sp>
        <p:nvSpPr>
          <p:cNvPr id="5" name="Footer Placeholder 4">
            <a:extLst>
              <a:ext uri="{FF2B5EF4-FFF2-40B4-BE49-F238E27FC236}">
                <a16:creationId xmlns:a16="http://schemas.microsoft.com/office/drawing/2014/main" id="{51EE712B-2CB0-4432-BE80-E27752393D4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3941133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2486F36-104B-4A53-91D6-9BB76E390FDF}"/>
              </a:ext>
            </a:extLst>
          </p:cNvPr>
          <p:cNvSpPr>
            <a:spLocks noGrp="1"/>
          </p:cNvSpPr>
          <p:nvPr>
            <p:ph type="title"/>
          </p:nvPr>
        </p:nvSpPr>
        <p:spPr/>
        <p:txBody>
          <a:bodyPr/>
          <a:lstStyle/>
          <a:p>
            <a:r>
              <a:rPr lang="en-IN" dirty="0"/>
              <a:t>Laravel new Feature in Laravel - 9</a:t>
            </a:r>
          </a:p>
        </p:txBody>
      </p:sp>
      <p:sp>
        <p:nvSpPr>
          <p:cNvPr id="10" name="Text Placeholder 9">
            <a:extLst>
              <a:ext uri="{FF2B5EF4-FFF2-40B4-BE49-F238E27FC236}">
                <a16:creationId xmlns:a16="http://schemas.microsoft.com/office/drawing/2014/main" id="{CA6F1BBC-E247-4AC7-8143-87975ECB078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316</a:t>
            </a:fld>
            <a:endParaRPr lang="en-IN"/>
          </a:p>
        </p:txBody>
      </p:sp>
      <p:sp>
        <p:nvSpPr>
          <p:cNvPr id="2" name="Footer Placeholder 1">
            <a:extLst>
              <a:ext uri="{FF2B5EF4-FFF2-40B4-BE49-F238E27FC236}">
                <a16:creationId xmlns:a16="http://schemas.microsoft.com/office/drawing/2014/main" id="{3F213213-3E20-42DF-958D-F5029FF691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91809002"/>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You need PHP 8 for Laravel 9</a:t>
            </a:r>
          </a:p>
          <a:p>
            <a:r>
              <a:rPr lang="en-IN" dirty="0"/>
              <a:t>Laravel new release every year.</a:t>
            </a:r>
          </a:p>
          <a:p>
            <a:r>
              <a:rPr lang="en-IN" dirty="0"/>
              <a:t>Laravel 9 is backward comparable</a:t>
            </a:r>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317</a:t>
            </a:fld>
            <a:endParaRPr lang="en-IN"/>
          </a:p>
        </p:txBody>
      </p:sp>
      <p:sp>
        <p:nvSpPr>
          <p:cNvPr id="5" name="Footer Placeholder 4">
            <a:extLst>
              <a:ext uri="{FF2B5EF4-FFF2-40B4-BE49-F238E27FC236}">
                <a16:creationId xmlns:a16="http://schemas.microsoft.com/office/drawing/2014/main" id="{C34BFEB8-A4BA-41EA-A40C-60A9C94C70E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8259019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ABD-A7FC-4E5B-BECF-E8CC76B316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773D73-FC37-46B3-9C42-FDE5640AAEC8}"/>
              </a:ext>
            </a:extLst>
          </p:cNvPr>
          <p:cNvSpPr>
            <a:spLocks noGrp="1"/>
          </p:cNvSpPr>
          <p:nvPr>
            <p:ph idx="1"/>
          </p:nvPr>
        </p:nvSpPr>
        <p:spPr/>
        <p:txBody>
          <a:bodyPr/>
          <a:lstStyle/>
          <a:p>
            <a:r>
              <a:rPr lang="en-IN" dirty="0"/>
              <a:t>Symphony mailer (previous versions use shift mailer for mail send)</a:t>
            </a:r>
          </a:p>
          <a:p>
            <a:r>
              <a:rPr lang="en-IN" dirty="0" err="1"/>
              <a:t>Flysystem</a:t>
            </a:r>
            <a:r>
              <a:rPr lang="en-IN" dirty="0"/>
              <a:t> 3.x used for file system.</a:t>
            </a:r>
          </a:p>
          <a:p>
            <a:r>
              <a:rPr lang="en-IN" dirty="0"/>
              <a:t>Improve accessor and mutators  ( combine both in same functions )</a:t>
            </a:r>
          </a:p>
          <a:p>
            <a:r>
              <a:rPr lang="en-IN" dirty="0"/>
              <a:t>Controllers Routed Group</a:t>
            </a:r>
          </a:p>
          <a:p>
            <a:r>
              <a:rPr lang="en-IN" dirty="0"/>
              <a:t>Full text index for database</a:t>
            </a:r>
          </a:p>
          <a:p>
            <a:r>
              <a:rPr lang="en-IN" dirty="0" err="1"/>
              <a:t>WhereFullText</a:t>
            </a:r>
            <a:r>
              <a:rPr lang="en-IN" dirty="0"/>
              <a:t> clause in database</a:t>
            </a:r>
          </a:p>
          <a:p>
            <a:r>
              <a:rPr lang="en-IN" dirty="0"/>
              <a:t>Scout Database engine for very small application and light weight</a:t>
            </a:r>
          </a:p>
          <a:p>
            <a:r>
              <a:rPr lang="en-IN" dirty="0"/>
              <a:t>Rendering inline blade file</a:t>
            </a:r>
          </a:p>
          <a:p>
            <a:r>
              <a:rPr lang="en-IN" dirty="0"/>
              <a:t>Slot name shortcut</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762351A-4027-4543-9D2C-CF46A51C1FB4}"/>
              </a:ext>
            </a:extLst>
          </p:cNvPr>
          <p:cNvSpPr>
            <a:spLocks noGrp="1"/>
          </p:cNvSpPr>
          <p:nvPr>
            <p:ph type="sldNum" sz="quarter" idx="12"/>
          </p:nvPr>
        </p:nvSpPr>
        <p:spPr/>
        <p:txBody>
          <a:bodyPr/>
          <a:lstStyle/>
          <a:p>
            <a:fld id="{031F06C4-B00D-45AB-8EEC-3D0E47336830}" type="slidenum">
              <a:rPr lang="en-IN" smtClean="0"/>
              <a:t>318</a:t>
            </a:fld>
            <a:endParaRPr lang="en-IN"/>
          </a:p>
        </p:txBody>
      </p:sp>
      <p:sp>
        <p:nvSpPr>
          <p:cNvPr id="5" name="Footer Placeholder 4">
            <a:extLst>
              <a:ext uri="{FF2B5EF4-FFF2-40B4-BE49-F238E27FC236}">
                <a16:creationId xmlns:a16="http://schemas.microsoft.com/office/drawing/2014/main" id="{4F9B6148-8A91-4673-813B-0124358DCDC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6726237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BAF5-3DBD-4B8C-96B0-79D06BC6C3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FD3682-9742-4F7D-AB5A-6836F295CEA1}"/>
              </a:ext>
            </a:extLst>
          </p:cNvPr>
          <p:cNvSpPr>
            <a:spLocks noGrp="1"/>
          </p:cNvSpPr>
          <p:nvPr>
            <p:ph idx="1"/>
          </p:nvPr>
        </p:nvSpPr>
        <p:spPr/>
        <p:txBody>
          <a:bodyPr/>
          <a:lstStyle/>
          <a:p>
            <a:r>
              <a:rPr lang="en-IN" dirty="0"/>
              <a:t>Bootstrap pagination</a:t>
            </a:r>
          </a:p>
          <a:p>
            <a:r>
              <a:rPr lang="en-IN" dirty="0"/>
              <a:t>Improve error page description</a:t>
            </a:r>
          </a:p>
          <a:p>
            <a:r>
              <a:rPr lang="en-IN" dirty="0"/>
              <a:t>Detailed routed list</a:t>
            </a:r>
          </a:p>
          <a:p>
            <a:r>
              <a:rPr lang="en-IN" dirty="0"/>
              <a:t>Routed bind with </a:t>
            </a:r>
            <a:r>
              <a:rPr lang="en-IN" dirty="0" err="1"/>
              <a:t>enum</a:t>
            </a:r>
            <a:endParaRPr lang="en-IN" dirty="0"/>
          </a:p>
          <a:p>
            <a:r>
              <a:rPr lang="en-IN" dirty="0"/>
              <a:t>Automation testing for project</a:t>
            </a:r>
          </a:p>
          <a:p>
            <a:r>
              <a:rPr lang="en-IN" dirty="0"/>
              <a:t>New helpers str and </a:t>
            </a:r>
            <a:r>
              <a:rPr lang="en-IN" dirty="0" err="1"/>
              <a:t>to_route</a:t>
            </a:r>
            <a:endParaRPr lang="en-IN" dirty="0"/>
          </a:p>
          <a:p>
            <a:pPr marL="0" indent="0">
              <a:buNone/>
            </a:pPr>
            <a:r>
              <a:rPr lang="en-IN" dirty="0"/>
              <a:t> </a:t>
            </a:r>
          </a:p>
        </p:txBody>
      </p:sp>
      <p:sp>
        <p:nvSpPr>
          <p:cNvPr id="4" name="Slide Number Placeholder 3">
            <a:extLst>
              <a:ext uri="{FF2B5EF4-FFF2-40B4-BE49-F238E27FC236}">
                <a16:creationId xmlns:a16="http://schemas.microsoft.com/office/drawing/2014/main" id="{8CFA077F-8BEE-4D13-8A05-2CE778B80BB6}"/>
              </a:ext>
            </a:extLst>
          </p:cNvPr>
          <p:cNvSpPr>
            <a:spLocks noGrp="1"/>
          </p:cNvSpPr>
          <p:nvPr>
            <p:ph type="sldNum" sz="quarter" idx="12"/>
          </p:nvPr>
        </p:nvSpPr>
        <p:spPr/>
        <p:txBody>
          <a:bodyPr/>
          <a:lstStyle/>
          <a:p>
            <a:fld id="{031F06C4-B00D-45AB-8EEC-3D0E47336830}" type="slidenum">
              <a:rPr lang="en-IN" smtClean="0"/>
              <a:t>319</a:t>
            </a:fld>
            <a:endParaRPr lang="en-IN"/>
          </a:p>
        </p:txBody>
      </p:sp>
      <p:sp>
        <p:nvSpPr>
          <p:cNvPr id="5" name="Footer Placeholder 4">
            <a:extLst>
              <a:ext uri="{FF2B5EF4-FFF2-40B4-BE49-F238E27FC236}">
                <a16:creationId xmlns:a16="http://schemas.microsoft.com/office/drawing/2014/main" id="{50F87219-61E3-4C43-872E-A01B688C610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8530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468CFD-8C9A-4661-AACD-80AA06C0ED14}"/>
              </a:ext>
            </a:extLst>
          </p:cNvPr>
          <p:cNvSpPr>
            <a:spLocks noGrp="1"/>
          </p:cNvSpPr>
          <p:nvPr>
            <p:ph type="title"/>
          </p:nvPr>
        </p:nvSpPr>
        <p:spPr/>
        <p:txBody>
          <a:bodyPr/>
          <a:lstStyle/>
          <a:p>
            <a:r>
              <a:rPr lang="en-IN" dirty="0"/>
              <a:t>Laravel installation </a:t>
            </a:r>
          </a:p>
        </p:txBody>
      </p:sp>
      <p:sp>
        <p:nvSpPr>
          <p:cNvPr id="6" name="Text Placeholder 5">
            <a:extLst>
              <a:ext uri="{FF2B5EF4-FFF2-40B4-BE49-F238E27FC236}">
                <a16:creationId xmlns:a16="http://schemas.microsoft.com/office/drawing/2014/main" id="{EEACAAEF-05B0-42B2-A308-D99DB4306CE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6C656AE-9B2F-4195-A47A-FF8674BE1A48}"/>
              </a:ext>
            </a:extLst>
          </p:cNvPr>
          <p:cNvSpPr>
            <a:spLocks noGrp="1"/>
          </p:cNvSpPr>
          <p:nvPr>
            <p:ph type="sldNum" sz="quarter" idx="12"/>
          </p:nvPr>
        </p:nvSpPr>
        <p:spPr/>
        <p:txBody>
          <a:bodyPr/>
          <a:lstStyle/>
          <a:p>
            <a:fld id="{031F06C4-B00D-45AB-8EEC-3D0E47336830}" type="slidenum">
              <a:rPr lang="en-IN" smtClean="0"/>
              <a:t>32</a:t>
            </a:fld>
            <a:endParaRPr lang="en-IN"/>
          </a:p>
        </p:txBody>
      </p:sp>
      <p:sp>
        <p:nvSpPr>
          <p:cNvPr id="2" name="Footer Placeholder 1">
            <a:extLst>
              <a:ext uri="{FF2B5EF4-FFF2-40B4-BE49-F238E27FC236}">
                <a16:creationId xmlns:a16="http://schemas.microsoft.com/office/drawing/2014/main" id="{608E50BE-0D7C-450C-9F5F-DE6A2C7AD26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19341789"/>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CED61-DB78-438D-9CAF-9A81D70B3796}"/>
              </a:ext>
            </a:extLst>
          </p:cNvPr>
          <p:cNvSpPr>
            <a:spLocks noGrp="1"/>
          </p:cNvSpPr>
          <p:nvPr>
            <p:ph type="title"/>
          </p:nvPr>
        </p:nvSpPr>
        <p:spPr/>
        <p:txBody>
          <a:bodyPr/>
          <a:lstStyle/>
          <a:p>
            <a:r>
              <a:rPr lang="en-IN" dirty="0"/>
              <a:t>Slots </a:t>
            </a:r>
            <a:r>
              <a:rPr lang="en-IN"/>
              <a:t>in Laravel</a:t>
            </a:r>
          </a:p>
        </p:txBody>
      </p:sp>
      <p:sp>
        <p:nvSpPr>
          <p:cNvPr id="6" name="Text Placeholder 5">
            <a:extLst>
              <a:ext uri="{FF2B5EF4-FFF2-40B4-BE49-F238E27FC236}">
                <a16:creationId xmlns:a16="http://schemas.microsoft.com/office/drawing/2014/main" id="{C309D564-E141-476D-97EC-7FD20B36A3C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EE0882C-0F58-40D2-A9A2-3F782A99DA1B}"/>
              </a:ext>
            </a:extLst>
          </p:cNvPr>
          <p:cNvSpPr>
            <a:spLocks noGrp="1"/>
          </p:cNvSpPr>
          <p:nvPr>
            <p:ph type="sldNum" sz="quarter" idx="12"/>
          </p:nvPr>
        </p:nvSpPr>
        <p:spPr/>
        <p:txBody>
          <a:bodyPr/>
          <a:lstStyle/>
          <a:p>
            <a:fld id="{031F06C4-B00D-45AB-8EEC-3D0E47336830}" type="slidenum">
              <a:rPr lang="en-IN" smtClean="0"/>
              <a:t>320</a:t>
            </a:fld>
            <a:endParaRPr lang="en-IN"/>
          </a:p>
        </p:txBody>
      </p:sp>
      <p:sp>
        <p:nvSpPr>
          <p:cNvPr id="2" name="Footer Placeholder 1">
            <a:extLst>
              <a:ext uri="{FF2B5EF4-FFF2-40B4-BE49-F238E27FC236}">
                <a16:creationId xmlns:a16="http://schemas.microsoft.com/office/drawing/2014/main" id="{1C0DE700-E8F3-4C00-843E-8509507BBE5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8965559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7167BD-1594-4F5E-915B-DACE43468E6D}"/>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A614870-924F-4D67-8FD4-7472C1D4A80F}"/>
              </a:ext>
            </a:extLst>
          </p:cNvPr>
          <p:cNvSpPr>
            <a:spLocks noGrp="1"/>
          </p:cNvSpPr>
          <p:nvPr>
            <p:ph idx="1"/>
          </p:nvPr>
        </p:nvSpPr>
        <p:spPr/>
        <p:txBody>
          <a:bodyPr/>
          <a:lstStyle/>
          <a:p>
            <a:r>
              <a:rPr lang="en-IN" dirty="0"/>
              <a:t>Slots are introduced from Laravel 8.</a:t>
            </a:r>
          </a:p>
          <a:p>
            <a:r>
              <a:rPr lang="en-IN" dirty="0"/>
              <a:t>Slots are used to send data from view blade file to any component file</a:t>
            </a:r>
          </a:p>
          <a:p>
            <a:r>
              <a:rPr lang="en-IN" dirty="0"/>
              <a:t>Component is reusable code in Laravel like header, footer of website and etc.</a:t>
            </a:r>
          </a:p>
          <a:p>
            <a:endParaRPr lang="en-IN" dirty="0"/>
          </a:p>
        </p:txBody>
      </p:sp>
      <p:sp>
        <p:nvSpPr>
          <p:cNvPr id="4" name="Slide Number Placeholder 3">
            <a:extLst>
              <a:ext uri="{FF2B5EF4-FFF2-40B4-BE49-F238E27FC236}">
                <a16:creationId xmlns:a16="http://schemas.microsoft.com/office/drawing/2014/main" id="{27DA273C-3DAC-44D5-BF54-A3DF5EE0C0F7}"/>
              </a:ext>
            </a:extLst>
          </p:cNvPr>
          <p:cNvSpPr>
            <a:spLocks noGrp="1"/>
          </p:cNvSpPr>
          <p:nvPr>
            <p:ph type="sldNum" sz="quarter" idx="12"/>
          </p:nvPr>
        </p:nvSpPr>
        <p:spPr/>
        <p:txBody>
          <a:bodyPr/>
          <a:lstStyle/>
          <a:p>
            <a:fld id="{031F06C4-B00D-45AB-8EEC-3D0E47336830}" type="slidenum">
              <a:rPr lang="en-IN" smtClean="0"/>
              <a:t>321</a:t>
            </a:fld>
            <a:endParaRPr lang="en-IN"/>
          </a:p>
        </p:txBody>
      </p:sp>
      <p:sp>
        <p:nvSpPr>
          <p:cNvPr id="2" name="Footer Placeholder 1">
            <a:extLst>
              <a:ext uri="{FF2B5EF4-FFF2-40B4-BE49-F238E27FC236}">
                <a16:creationId xmlns:a16="http://schemas.microsoft.com/office/drawing/2014/main" id="{12C0E923-DCA6-4C87-B507-D99AA438DCA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0282144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466B-F79C-4BF4-B848-EAA731286CC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4E6A373-3896-4838-9228-823706EB131B}"/>
              </a:ext>
            </a:extLst>
          </p:cNvPr>
          <p:cNvSpPr>
            <a:spLocks noGrp="1"/>
          </p:cNvSpPr>
          <p:nvPr>
            <p:ph idx="1"/>
          </p:nvPr>
        </p:nvSpPr>
        <p:spPr/>
        <p:txBody>
          <a:bodyPr/>
          <a:lstStyle/>
          <a:p>
            <a:r>
              <a:rPr lang="en-IN" dirty="0"/>
              <a:t>Unnamed data</a:t>
            </a:r>
          </a:p>
          <a:p>
            <a:r>
              <a:rPr lang="en-IN" dirty="0"/>
              <a:t>Named data</a:t>
            </a:r>
          </a:p>
        </p:txBody>
      </p:sp>
      <p:sp>
        <p:nvSpPr>
          <p:cNvPr id="4" name="Slide Number Placeholder 3">
            <a:extLst>
              <a:ext uri="{FF2B5EF4-FFF2-40B4-BE49-F238E27FC236}">
                <a16:creationId xmlns:a16="http://schemas.microsoft.com/office/drawing/2014/main" id="{9123E68C-9164-4B3F-846C-AAEE82205D7D}"/>
              </a:ext>
            </a:extLst>
          </p:cNvPr>
          <p:cNvSpPr>
            <a:spLocks noGrp="1"/>
          </p:cNvSpPr>
          <p:nvPr>
            <p:ph type="sldNum" sz="quarter" idx="12"/>
          </p:nvPr>
        </p:nvSpPr>
        <p:spPr/>
        <p:txBody>
          <a:bodyPr/>
          <a:lstStyle/>
          <a:p>
            <a:fld id="{031F06C4-B00D-45AB-8EEC-3D0E47336830}" type="slidenum">
              <a:rPr lang="en-IN" smtClean="0"/>
              <a:t>322</a:t>
            </a:fld>
            <a:endParaRPr lang="en-IN"/>
          </a:p>
        </p:txBody>
      </p:sp>
      <p:sp>
        <p:nvSpPr>
          <p:cNvPr id="5" name="Footer Placeholder 4">
            <a:extLst>
              <a:ext uri="{FF2B5EF4-FFF2-40B4-BE49-F238E27FC236}">
                <a16:creationId xmlns:a16="http://schemas.microsoft.com/office/drawing/2014/main" id="{15580F58-169B-44B6-9C68-DD494896E9B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1357289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A71F-A1C3-423C-BCF3-2599DBDF0D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8FB56A-03B1-4AD4-A677-AE0BAA9FFC9E}"/>
              </a:ext>
            </a:extLst>
          </p:cNvPr>
          <p:cNvSpPr>
            <a:spLocks noGrp="1"/>
          </p:cNvSpPr>
          <p:nvPr>
            <p:ph idx="1"/>
          </p:nvPr>
        </p:nvSpPr>
        <p:spPr/>
        <p:txBody>
          <a:bodyPr/>
          <a:lstStyle/>
          <a:p>
            <a:r>
              <a:rPr lang="en-IN" dirty="0"/>
              <a:t>Write some content in between of component and access in blade file with {{$slot}} keyword.</a:t>
            </a:r>
          </a:p>
        </p:txBody>
      </p:sp>
      <p:sp>
        <p:nvSpPr>
          <p:cNvPr id="4" name="Slide Number Placeholder 3">
            <a:extLst>
              <a:ext uri="{FF2B5EF4-FFF2-40B4-BE49-F238E27FC236}">
                <a16:creationId xmlns:a16="http://schemas.microsoft.com/office/drawing/2014/main" id="{5F784E6A-0187-4115-AEFA-1B6BE109EB9E}"/>
              </a:ext>
            </a:extLst>
          </p:cNvPr>
          <p:cNvSpPr>
            <a:spLocks noGrp="1"/>
          </p:cNvSpPr>
          <p:nvPr>
            <p:ph type="sldNum" sz="quarter" idx="12"/>
          </p:nvPr>
        </p:nvSpPr>
        <p:spPr/>
        <p:txBody>
          <a:bodyPr/>
          <a:lstStyle/>
          <a:p>
            <a:fld id="{031F06C4-B00D-45AB-8EEC-3D0E47336830}" type="slidenum">
              <a:rPr lang="en-IN" smtClean="0"/>
              <a:t>323</a:t>
            </a:fld>
            <a:endParaRPr lang="en-IN"/>
          </a:p>
        </p:txBody>
      </p:sp>
      <p:sp>
        <p:nvSpPr>
          <p:cNvPr id="5" name="Footer Placeholder 4">
            <a:extLst>
              <a:ext uri="{FF2B5EF4-FFF2-40B4-BE49-F238E27FC236}">
                <a16:creationId xmlns:a16="http://schemas.microsoft.com/office/drawing/2014/main" id="{618481E5-4229-4D30-B2B6-97AE69990A0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0566582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991-1B5A-4CF3-8C03-DF1FEFF04B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B097B-41C9-4CC0-A04F-A8F811044D93}"/>
              </a:ext>
            </a:extLst>
          </p:cNvPr>
          <p:cNvSpPr>
            <a:spLocks noGrp="1"/>
          </p:cNvSpPr>
          <p:nvPr>
            <p:ph idx="1"/>
          </p:nvPr>
        </p:nvSpPr>
        <p:spPr/>
        <p:txBody>
          <a:bodyPr/>
          <a:lstStyle/>
          <a:p>
            <a:r>
              <a:rPr lang="en-IN" dirty="0"/>
              <a:t>Give name to every slot and set some name loke following.</a:t>
            </a:r>
          </a:p>
          <a:p>
            <a:endParaRPr lang="en-IN" dirty="0"/>
          </a:p>
          <a:p>
            <a:r>
              <a:rPr lang="en-IN" dirty="0"/>
              <a:t>&lt;</a:t>
            </a:r>
            <a:r>
              <a:rPr lang="en-IN" dirty="0" err="1"/>
              <a:t>x-slot:name</a:t>
            </a:r>
            <a:r>
              <a:rPr lang="en-IN" dirty="0"/>
              <a:t>&gt;Content&lt;x-slot&gt;</a:t>
            </a:r>
          </a:p>
          <a:p>
            <a:endParaRPr lang="en-IN" dirty="0"/>
          </a:p>
          <a:p>
            <a:r>
              <a:rPr lang="en-IN" dirty="0"/>
              <a:t>Print with</a:t>
            </a:r>
          </a:p>
          <a:p>
            <a:endParaRPr lang="en-IN" dirty="0"/>
          </a:p>
          <a:p>
            <a:r>
              <a:rPr lang="en-IN" dirty="0"/>
              <a:t>{{$</a:t>
            </a:r>
            <a:r>
              <a:rPr lang="en-IN" dirty="0" err="1"/>
              <a:t>slotname</a:t>
            </a:r>
            <a:r>
              <a:rPr lang="en-IN" dirty="0"/>
              <a:t>}}</a:t>
            </a:r>
          </a:p>
        </p:txBody>
      </p:sp>
      <p:sp>
        <p:nvSpPr>
          <p:cNvPr id="4" name="Slide Number Placeholder 3">
            <a:extLst>
              <a:ext uri="{FF2B5EF4-FFF2-40B4-BE49-F238E27FC236}">
                <a16:creationId xmlns:a16="http://schemas.microsoft.com/office/drawing/2014/main" id="{66650748-8228-4BF8-BA09-601859519C4C}"/>
              </a:ext>
            </a:extLst>
          </p:cNvPr>
          <p:cNvSpPr>
            <a:spLocks noGrp="1"/>
          </p:cNvSpPr>
          <p:nvPr>
            <p:ph type="sldNum" sz="quarter" idx="12"/>
          </p:nvPr>
        </p:nvSpPr>
        <p:spPr/>
        <p:txBody>
          <a:bodyPr/>
          <a:lstStyle/>
          <a:p>
            <a:fld id="{031F06C4-B00D-45AB-8EEC-3D0E47336830}" type="slidenum">
              <a:rPr lang="en-IN" smtClean="0"/>
              <a:t>324</a:t>
            </a:fld>
            <a:endParaRPr lang="en-IN"/>
          </a:p>
        </p:txBody>
      </p:sp>
      <p:sp>
        <p:nvSpPr>
          <p:cNvPr id="5" name="Footer Placeholder 4">
            <a:extLst>
              <a:ext uri="{FF2B5EF4-FFF2-40B4-BE49-F238E27FC236}">
                <a16:creationId xmlns:a16="http://schemas.microsoft.com/office/drawing/2014/main" id="{DAA15855-8488-4137-BA37-10AAE925F6A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9329682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49A940-2F44-4A28-9118-7584AFBD72F9}"/>
              </a:ext>
            </a:extLst>
          </p:cNvPr>
          <p:cNvSpPr>
            <a:spLocks noGrp="1"/>
          </p:cNvSpPr>
          <p:nvPr>
            <p:ph type="title"/>
          </p:nvPr>
        </p:nvSpPr>
        <p:spPr/>
        <p:txBody>
          <a:bodyPr/>
          <a:lstStyle/>
          <a:p>
            <a:r>
              <a:rPr lang="en-IN" dirty="0"/>
              <a:t>Controller Route Group</a:t>
            </a:r>
          </a:p>
        </p:txBody>
      </p:sp>
      <p:sp>
        <p:nvSpPr>
          <p:cNvPr id="6" name="Text Placeholder 5">
            <a:extLst>
              <a:ext uri="{FF2B5EF4-FFF2-40B4-BE49-F238E27FC236}">
                <a16:creationId xmlns:a16="http://schemas.microsoft.com/office/drawing/2014/main" id="{AA62A8F4-0E25-4228-BA6E-5C907643D09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CF26F51-D01F-4659-B464-34F76117F06F}"/>
              </a:ext>
            </a:extLst>
          </p:cNvPr>
          <p:cNvSpPr>
            <a:spLocks noGrp="1"/>
          </p:cNvSpPr>
          <p:nvPr>
            <p:ph type="sldNum" sz="quarter" idx="12"/>
          </p:nvPr>
        </p:nvSpPr>
        <p:spPr/>
        <p:txBody>
          <a:bodyPr/>
          <a:lstStyle/>
          <a:p>
            <a:fld id="{031F06C4-B00D-45AB-8EEC-3D0E47336830}" type="slidenum">
              <a:rPr lang="en-IN" smtClean="0"/>
              <a:t>325</a:t>
            </a:fld>
            <a:endParaRPr lang="en-IN"/>
          </a:p>
        </p:txBody>
      </p:sp>
      <p:sp>
        <p:nvSpPr>
          <p:cNvPr id="7" name="Footer Placeholder 6">
            <a:extLst>
              <a:ext uri="{FF2B5EF4-FFF2-40B4-BE49-F238E27FC236}">
                <a16:creationId xmlns:a16="http://schemas.microsoft.com/office/drawing/2014/main" id="{F9130C1F-45DE-4F0B-BFA1-8A7A8023CB5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6177302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66A0-C578-4D10-9673-61E6ED435F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A86690-0FE7-4660-967A-D29F6A28C8B7}"/>
              </a:ext>
            </a:extLst>
          </p:cNvPr>
          <p:cNvSpPr>
            <a:spLocks noGrp="1"/>
          </p:cNvSpPr>
          <p:nvPr>
            <p:ph idx="1"/>
          </p:nvPr>
        </p:nvSpPr>
        <p:spPr/>
        <p:txBody>
          <a:bodyPr/>
          <a:lstStyle/>
          <a:p>
            <a:r>
              <a:rPr lang="en-IN" dirty="0"/>
              <a:t>In older version of Laravel you need to create routes for every methods defined in our controller class.</a:t>
            </a:r>
          </a:p>
          <a:p>
            <a:r>
              <a:rPr lang="en-IN" dirty="0"/>
              <a:t>In new features with Laravel you Just create class group route for controller class and access all the route from on declaration.</a:t>
            </a:r>
          </a:p>
        </p:txBody>
      </p:sp>
      <p:sp>
        <p:nvSpPr>
          <p:cNvPr id="4" name="Slide Number Placeholder 3">
            <a:extLst>
              <a:ext uri="{FF2B5EF4-FFF2-40B4-BE49-F238E27FC236}">
                <a16:creationId xmlns:a16="http://schemas.microsoft.com/office/drawing/2014/main" id="{09D907B1-DDF4-4B13-A363-1A8D091BDE95}"/>
              </a:ext>
            </a:extLst>
          </p:cNvPr>
          <p:cNvSpPr>
            <a:spLocks noGrp="1"/>
          </p:cNvSpPr>
          <p:nvPr>
            <p:ph type="sldNum" sz="quarter" idx="12"/>
          </p:nvPr>
        </p:nvSpPr>
        <p:spPr/>
        <p:txBody>
          <a:bodyPr/>
          <a:lstStyle/>
          <a:p>
            <a:fld id="{031F06C4-B00D-45AB-8EEC-3D0E47336830}" type="slidenum">
              <a:rPr lang="en-IN" smtClean="0"/>
              <a:t>326</a:t>
            </a:fld>
            <a:endParaRPr lang="en-IN"/>
          </a:p>
        </p:txBody>
      </p:sp>
      <p:sp>
        <p:nvSpPr>
          <p:cNvPr id="5" name="Footer Placeholder 4">
            <a:extLst>
              <a:ext uri="{FF2B5EF4-FFF2-40B4-BE49-F238E27FC236}">
                <a16:creationId xmlns:a16="http://schemas.microsoft.com/office/drawing/2014/main" id="{49E2FE16-69DE-4845-A920-79D7A0DC37E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0875576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C5D0-1D7C-4081-A755-8C9129177D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CADD05-A30B-4FDD-B6C5-DE1F702AA41F}"/>
              </a:ext>
            </a:extLst>
          </p:cNvPr>
          <p:cNvSpPr>
            <a:spLocks noGrp="1"/>
          </p:cNvSpPr>
          <p:nvPr>
            <p:ph idx="1"/>
          </p:nvPr>
        </p:nvSpPr>
        <p:spPr/>
        <p:txBody>
          <a:bodyPr/>
          <a:lstStyle/>
          <a:p>
            <a:r>
              <a:rPr lang="en-IN" dirty="0"/>
              <a:t>Create controller with some function and create API for it.</a:t>
            </a:r>
          </a:p>
          <a:p>
            <a:r>
              <a:rPr lang="en-IN" dirty="0"/>
              <a:t>Create route in </a:t>
            </a:r>
            <a:r>
              <a:rPr lang="en-IN" dirty="0" err="1"/>
              <a:t>API.php</a:t>
            </a:r>
            <a:endParaRPr lang="en-IN" dirty="0"/>
          </a:p>
        </p:txBody>
      </p:sp>
      <p:sp>
        <p:nvSpPr>
          <p:cNvPr id="4" name="Slide Number Placeholder 3">
            <a:extLst>
              <a:ext uri="{FF2B5EF4-FFF2-40B4-BE49-F238E27FC236}">
                <a16:creationId xmlns:a16="http://schemas.microsoft.com/office/drawing/2014/main" id="{B3EDD5C6-9863-4306-BDA2-0ED8287F4657}"/>
              </a:ext>
            </a:extLst>
          </p:cNvPr>
          <p:cNvSpPr>
            <a:spLocks noGrp="1"/>
          </p:cNvSpPr>
          <p:nvPr>
            <p:ph type="sldNum" sz="quarter" idx="12"/>
          </p:nvPr>
        </p:nvSpPr>
        <p:spPr/>
        <p:txBody>
          <a:bodyPr/>
          <a:lstStyle/>
          <a:p>
            <a:fld id="{031F06C4-B00D-45AB-8EEC-3D0E47336830}" type="slidenum">
              <a:rPr lang="en-IN" smtClean="0"/>
              <a:t>327</a:t>
            </a:fld>
            <a:endParaRPr lang="en-IN"/>
          </a:p>
        </p:txBody>
      </p:sp>
      <p:sp>
        <p:nvSpPr>
          <p:cNvPr id="5" name="Footer Placeholder 4">
            <a:extLst>
              <a:ext uri="{FF2B5EF4-FFF2-40B4-BE49-F238E27FC236}">
                <a16:creationId xmlns:a16="http://schemas.microsoft.com/office/drawing/2014/main" id="{ACBF0A98-919E-4AC9-B3A3-7F89FADC594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5946515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B288-F9F3-4AC1-A5A2-96C492328B36}"/>
              </a:ext>
            </a:extLst>
          </p:cNvPr>
          <p:cNvSpPr>
            <a:spLocks noGrp="1"/>
          </p:cNvSpPr>
          <p:nvPr>
            <p:ph type="title"/>
          </p:nvPr>
        </p:nvSpPr>
        <p:spPr/>
        <p:txBody>
          <a:bodyPr/>
          <a:lstStyle/>
          <a:p>
            <a:r>
              <a:rPr lang="en-IN" dirty="0" err="1"/>
              <a:t>API.php</a:t>
            </a:r>
            <a:r>
              <a:rPr lang="en-IN" dirty="0"/>
              <a:t> file</a:t>
            </a:r>
          </a:p>
        </p:txBody>
      </p:sp>
      <p:sp>
        <p:nvSpPr>
          <p:cNvPr id="3" name="Content Placeholder 2">
            <a:extLst>
              <a:ext uri="{FF2B5EF4-FFF2-40B4-BE49-F238E27FC236}">
                <a16:creationId xmlns:a16="http://schemas.microsoft.com/office/drawing/2014/main" id="{9DD5F94D-D64B-4F62-8FF4-FF51ECF8CB84}"/>
              </a:ext>
            </a:extLst>
          </p:cNvPr>
          <p:cNvSpPr>
            <a:spLocks noGrp="1"/>
          </p:cNvSpPr>
          <p:nvPr>
            <p:ph idx="1"/>
          </p:nvPr>
        </p:nvSpPr>
        <p:spPr>
          <a:xfrm>
            <a:off x="2589212" y="2133600"/>
            <a:ext cx="8915400" cy="3777622"/>
          </a:xfrm>
        </p:spPr>
        <p:txBody>
          <a:bodyPr/>
          <a:lstStyle/>
          <a:p>
            <a:pPr marL="0" indent="0">
              <a:buNone/>
            </a:pPr>
            <a:r>
              <a:rPr lang="en-IN" dirty="0"/>
              <a:t>Route::Controller(Controller class Name :: class)-&gt;group(function(){</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	Route::Protocol(“Request Name”, “Controller Function Name”);</a:t>
            </a:r>
          </a:p>
          <a:p>
            <a:pPr marL="0" indent="0">
              <a:buNone/>
            </a:pPr>
            <a:r>
              <a:rPr lang="en-IN" dirty="0"/>
              <a:t>});</a:t>
            </a:r>
          </a:p>
        </p:txBody>
      </p:sp>
      <p:sp>
        <p:nvSpPr>
          <p:cNvPr id="4" name="Slide Number Placeholder 3">
            <a:extLst>
              <a:ext uri="{FF2B5EF4-FFF2-40B4-BE49-F238E27FC236}">
                <a16:creationId xmlns:a16="http://schemas.microsoft.com/office/drawing/2014/main" id="{9C39285A-D28D-48BA-A8A8-13D66FC8D546}"/>
              </a:ext>
            </a:extLst>
          </p:cNvPr>
          <p:cNvSpPr>
            <a:spLocks noGrp="1"/>
          </p:cNvSpPr>
          <p:nvPr>
            <p:ph type="sldNum" sz="quarter" idx="12"/>
          </p:nvPr>
        </p:nvSpPr>
        <p:spPr/>
        <p:txBody>
          <a:bodyPr/>
          <a:lstStyle/>
          <a:p>
            <a:fld id="{031F06C4-B00D-45AB-8EEC-3D0E47336830}" type="slidenum">
              <a:rPr lang="en-IN" smtClean="0"/>
              <a:t>328</a:t>
            </a:fld>
            <a:endParaRPr lang="en-IN"/>
          </a:p>
        </p:txBody>
      </p:sp>
      <p:sp>
        <p:nvSpPr>
          <p:cNvPr id="5" name="Footer Placeholder 4">
            <a:extLst>
              <a:ext uri="{FF2B5EF4-FFF2-40B4-BE49-F238E27FC236}">
                <a16:creationId xmlns:a16="http://schemas.microsoft.com/office/drawing/2014/main" id="{B707F586-31A4-4C97-89E2-E3F2894234E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432157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DEA1-5EFE-4CCD-A580-424411EB2385}"/>
              </a:ext>
            </a:extLst>
          </p:cNvPr>
          <p:cNvSpPr>
            <a:spLocks noGrp="1"/>
          </p:cNvSpPr>
          <p:nvPr>
            <p:ph type="title"/>
          </p:nvPr>
        </p:nvSpPr>
        <p:spPr/>
        <p:txBody>
          <a:bodyPr/>
          <a:lstStyle/>
          <a:p>
            <a:r>
              <a:rPr lang="en-IN" dirty="0"/>
              <a:t>Remove CSRF</a:t>
            </a:r>
          </a:p>
        </p:txBody>
      </p:sp>
      <p:sp>
        <p:nvSpPr>
          <p:cNvPr id="3" name="Content Placeholder 2">
            <a:extLst>
              <a:ext uri="{FF2B5EF4-FFF2-40B4-BE49-F238E27FC236}">
                <a16:creationId xmlns:a16="http://schemas.microsoft.com/office/drawing/2014/main" id="{C3555998-70B0-4ED2-953E-2BCF7008B652}"/>
              </a:ext>
            </a:extLst>
          </p:cNvPr>
          <p:cNvSpPr>
            <a:spLocks noGrp="1"/>
          </p:cNvSpPr>
          <p:nvPr>
            <p:ph idx="1"/>
          </p:nvPr>
        </p:nvSpPr>
        <p:spPr/>
        <p:txBody>
          <a:bodyPr/>
          <a:lstStyle/>
          <a:p>
            <a:r>
              <a:rPr lang="en-IN" dirty="0"/>
              <a:t>Go to Verify CSRF Token file.</a:t>
            </a:r>
          </a:p>
          <a:p>
            <a:r>
              <a:rPr lang="en-IN" dirty="0"/>
              <a:t>Add URL to bypass CSRF security from routes.</a:t>
            </a:r>
          </a:p>
        </p:txBody>
      </p:sp>
      <p:sp>
        <p:nvSpPr>
          <p:cNvPr id="4" name="Slide Number Placeholder 3">
            <a:extLst>
              <a:ext uri="{FF2B5EF4-FFF2-40B4-BE49-F238E27FC236}">
                <a16:creationId xmlns:a16="http://schemas.microsoft.com/office/drawing/2014/main" id="{DB447B18-9721-49DD-ABEF-F7F50E2800B6}"/>
              </a:ext>
            </a:extLst>
          </p:cNvPr>
          <p:cNvSpPr>
            <a:spLocks noGrp="1"/>
          </p:cNvSpPr>
          <p:nvPr>
            <p:ph type="sldNum" sz="quarter" idx="12"/>
          </p:nvPr>
        </p:nvSpPr>
        <p:spPr/>
        <p:txBody>
          <a:bodyPr/>
          <a:lstStyle/>
          <a:p>
            <a:fld id="{031F06C4-B00D-45AB-8EEC-3D0E47336830}" type="slidenum">
              <a:rPr lang="en-IN" smtClean="0"/>
              <a:t>329</a:t>
            </a:fld>
            <a:endParaRPr lang="en-IN"/>
          </a:p>
        </p:txBody>
      </p:sp>
      <p:sp>
        <p:nvSpPr>
          <p:cNvPr id="5" name="Footer Placeholder 4">
            <a:extLst>
              <a:ext uri="{FF2B5EF4-FFF2-40B4-BE49-F238E27FC236}">
                <a16:creationId xmlns:a16="http://schemas.microsoft.com/office/drawing/2014/main" id="{D543225D-1923-4BBA-934D-EDF50A24818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11402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209D-0405-4F19-A3EC-7968FE94EC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1A05FE-9005-45C2-A3AC-D88E4054A35F}"/>
              </a:ext>
            </a:extLst>
          </p:cNvPr>
          <p:cNvSpPr>
            <a:spLocks noGrp="1"/>
          </p:cNvSpPr>
          <p:nvPr>
            <p:ph idx="1"/>
          </p:nvPr>
        </p:nvSpPr>
        <p:spPr/>
        <p:txBody>
          <a:bodyPr/>
          <a:lstStyle/>
          <a:p>
            <a:r>
              <a:rPr lang="en-IN" dirty="0"/>
              <a:t>You can install Laravel in two ways.</a:t>
            </a:r>
          </a:p>
          <a:p>
            <a:endParaRPr lang="en-IN" dirty="0"/>
          </a:p>
          <a:p>
            <a:pPr>
              <a:buFont typeface="+mj-lt"/>
              <a:buAutoNum type="arabicPeriod"/>
            </a:pPr>
            <a:r>
              <a:rPr lang="en-IN" dirty="0"/>
              <a:t>Laravel installer</a:t>
            </a:r>
          </a:p>
          <a:p>
            <a:pPr>
              <a:buFont typeface="+mj-lt"/>
              <a:buAutoNum type="arabicPeriod"/>
            </a:pPr>
            <a:r>
              <a:rPr lang="en-IN" dirty="0"/>
              <a:t>With composer</a:t>
            </a:r>
          </a:p>
        </p:txBody>
      </p:sp>
      <p:sp>
        <p:nvSpPr>
          <p:cNvPr id="4" name="Slide Number Placeholder 3">
            <a:extLst>
              <a:ext uri="{FF2B5EF4-FFF2-40B4-BE49-F238E27FC236}">
                <a16:creationId xmlns:a16="http://schemas.microsoft.com/office/drawing/2014/main" id="{90A89CB0-324F-43A9-B287-53A494C0D7A1}"/>
              </a:ext>
            </a:extLst>
          </p:cNvPr>
          <p:cNvSpPr>
            <a:spLocks noGrp="1"/>
          </p:cNvSpPr>
          <p:nvPr>
            <p:ph type="sldNum" sz="quarter" idx="12"/>
          </p:nvPr>
        </p:nvSpPr>
        <p:spPr/>
        <p:txBody>
          <a:bodyPr/>
          <a:lstStyle/>
          <a:p>
            <a:fld id="{031F06C4-B00D-45AB-8EEC-3D0E47336830}" type="slidenum">
              <a:rPr lang="en-IN" smtClean="0"/>
              <a:t>33</a:t>
            </a:fld>
            <a:endParaRPr lang="en-IN"/>
          </a:p>
        </p:txBody>
      </p:sp>
      <p:sp>
        <p:nvSpPr>
          <p:cNvPr id="5" name="Footer Placeholder 4">
            <a:extLst>
              <a:ext uri="{FF2B5EF4-FFF2-40B4-BE49-F238E27FC236}">
                <a16:creationId xmlns:a16="http://schemas.microsoft.com/office/drawing/2014/main" id="{65EA64D7-5C41-4A8D-A51B-222F1BFBE89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30985569"/>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8D710-DCEB-4CB6-A3AA-1E0F90810212}"/>
              </a:ext>
            </a:extLst>
          </p:cNvPr>
          <p:cNvSpPr>
            <a:spLocks noGrp="1"/>
          </p:cNvSpPr>
          <p:nvPr>
            <p:ph type="title"/>
          </p:nvPr>
        </p:nvSpPr>
        <p:spPr/>
        <p:txBody>
          <a:bodyPr/>
          <a:lstStyle/>
          <a:p>
            <a:r>
              <a:rPr lang="en-IN" dirty="0"/>
              <a:t>Inline Blade Templates</a:t>
            </a:r>
          </a:p>
        </p:txBody>
      </p:sp>
      <p:sp>
        <p:nvSpPr>
          <p:cNvPr id="6" name="Text Placeholder 5">
            <a:extLst>
              <a:ext uri="{FF2B5EF4-FFF2-40B4-BE49-F238E27FC236}">
                <a16:creationId xmlns:a16="http://schemas.microsoft.com/office/drawing/2014/main" id="{90806C63-6922-4D00-B171-1962C3EFD67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4B99AEB-D410-4381-ACF0-F144B7C661DB}"/>
              </a:ext>
            </a:extLst>
          </p:cNvPr>
          <p:cNvSpPr>
            <a:spLocks noGrp="1"/>
          </p:cNvSpPr>
          <p:nvPr>
            <p:ph type="sldNum" sz="quarter" idx="12"/>
          </p:nvPr>
        </p:nvSpPr>
        <p:spPr/>
        <p:txBody>
          <a:bodyPr/>
          <a:lstStyle/>
          <a:p>
            <a:fld id="{031F06C4-B00D-45AB-8EEC-3D0E47336830}" type="slidenum">
              <a:rPr lang="en-IN" smtClean="0"/>
              <a:t>330</a:t>
            </a:fld>
            <a:endParaRPr lang="en-IN"/>
          </a:p>
        </p:txBody>
      </p:sp>
      <p:sp>
        <p:nvSpPr>
          <p:cNvPr id="7" name="Footer Placeholder 6">
            <a:extLst>
              <a:ext uri="{FF2B5EF4-FFF2-40B4-BE49-F238E27FC236}">
                <a16:creationId xmlns:a16="http://schemas.microsoft.com/office/drawing/2014/main" id="{1F81D4B8-8B6E-4C79-923F-780712C812C2}"/>
              </a:ext>
            </a:extLst>
          </p:cNvPr>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1093866962"/>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98BD-94C1-46B8-B32E-2C4E34CA4A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E9E567-B366-495A-84C6-4F25D8B667DB}"/>
              </a:ext>
            </a:extLst>
          </p:cNvPr>
          <p:cNvSpPr>
            <a:spLocks noGrp="1"/>
          </p:cNvSpPr>
          <p:nvPr>
            <p:ph idx="1"/>
          </p:nvPr>
        </p:nvSpPr>
        <p:spPr/>
        <p:txBody>
          <a:bodyPr/>
          <a:lstStyle/>
          <a:p>
            <a:r>
              <a:rPr lang="en-IN" dirty="0"/>
              <a:t>With inline blade templates introduced from </a:t>
            </a:r>
            <a:r>
              <a:rPr lang="en-IN" dirty="0" err="1"/>
              <a:t>Larvael</a:t>
            </a:r>
            <a:r>
              <a:rPr lang="en-IN" dirty="0"/>
              <a:t> 9.</a:t>
            </a:r>
          </a:p>
          <a:p>
            <a:r>
              <a:rPr lang="en-IN" dirty="0"/>
              <a:t>Blade is template engine of Laravel.</a:t>
            </a:r>
          </a:p>
          <a:p>
            <a:r>
              <a:rPr lang="en-IN" dirty="0"/>
              <a:t>Used to convert Dynamic data to HTML.</a:t>
            </a:r>
          </a:p>
          <a:p>
            <a:r>
              <a:rPr lang="en-IN" dirty="0"/>
              <a:t>Blade template is used generate fast </a:t>
            </a:r>
            <a:r>
              <a:rPr lang="en-IN" dirty="0" err="1"/>
              <a:t>reponse</a:t>
            </a:r>
            <a:r>
              <a:rPr lang="en-IN" dirty="0"/>
              <a:t>.</a:t>
            </a:r>
          </a:p>
        </p:txBody>
      </p:sp>
      <p:sp>
        <p:nvSpPr>
          <p:cNvPr id="4" name="Slide Number Placeholder 3">
            <a:extLst>
              <a:ext uri="{FF2B5EF4-FFF2-40B4-BE49-F238E27FC236}">
                <a16:creationId xmlns:a16="http://schemas.microsoft.com/office/drawing/2014/main" id="{8C0F065C-B8A3-40C3-8F2B-0E63F5F3EA38}"/>
              </a:ext>
            </a:extLst>
          </p:cNvPr>
          <p:cNvSpPr>
            <a:spLocks noGrp="1"/>
          </p:cNvSpPr>
          <p:nvPr>
            <p:ph type="sldNum" sz="quarter" idx="12"/>
          </p:nvPr>
        </p:nvSpPr>
        <p:spPr/>
        <p:txBody>
          <a:bodyPr/>
          <a:lstStyle/>
          <a:p>
            <a:fld id="{031F06C4-B00D-45AB-8EEC-3D0E47336830}" type="slidenum">
              <a:rPr lang="en-IN" smtClean="0"/>
              <a:t>331</a:t>
            </a:fld>
            <a:endParaRPr lang="en-IN"/>
          </a:p>
        </p:txBody>
      </p:sp>
      <p:sp>
        <p:nvSpPr>
          <p:cNvPr id="5" name="Footer Placeholder 4">
            <a:extLst>
              <a:ext uri="{FF2B5EF4-FFF2-40B4-BE49-F238E27FC236}">
                <a16:creationId xmlns:a16="http://schemas.microsoft.com/office/drawing/2014/main" id="{E89FF7B6-0E2E-4EE7-91A6-A1CC809AC3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5800896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A892-3186-41B6-A74C-C38468D2F2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B3B3AC-0DFE-458B-B82D-9C328AFAA957}"/>
              </a:ext>
            </a:extLst>
          </p:cNvPr>
          <p:cNvSpPr>
            <a:spLocks noGrp="1"/>
          </p:cNvSpPr>
          <p:nvPr>
            <p:ph idx="1"/>
          </p:nvPr>
        </p:nvSpPr>
        <p:spPr/>
        <p:txBody>
          <a:bodyPr/>
          <a:lstStyle/>
          <a:p>
            <a:r>
              <a:rPr lang="en-IN" dirty="0"/>
              <a:t>In Previous version of Laravel we need to create view file for every </a:t>
            </a:r>
            <a:r>
              <a:rPr lang="en-IN" dirty="0" err="1"/>
              <a:t>blade.file</a:t>
            </a:r>
            <a:r>
              <a:rPr lang="en-IN" dirty="0"/>
              <a:t> in view folder of resources.</a:t>
            </a:r>
          </a:p>
          <a:p>
            <a:endParaRPr lang="en-IN" dirty="0"/>
          </a:p>
          <a:p>
            <a:r>
              <a:rPr lang="en-IN" dirty="0"/>
              <a:t>In new version of Laravel we create inline blade in controller file.</a:t>
            </a:r>
          </a:p>
          <a:p>
            <a:r>
              <a:rPr lang="en-IN" dirty="0"/>
              <a:t>Import Blade in your controller file.</a:t>
            </a:r>
          </a:p>
          <a:p>
            <a:r>
              <a:rPr lang="en-IN" dirty="0"/>
              <a:t>Just return blade from function. </a:t>
            </a:r>
          </a:p>
        </p:txBody>
      </p:sp>
      <p:sp>
        <p:nvSpPr>
          <p:cNvPr id="4" name="Slide Number Placeholder 3">
            <a:extLst>
              <a:ext uri="{FF2B5EF4-FFF2-40B4-BE49-F238E27FC236}">
                <a16:creationId xmlns:a16="http://schemas.microsoft.com/office/drawing/2014/main" id="{209FA808-63BD-4932-A602-1BADC6EB1D74}"/>
              </a:ext>
            </a:extLst>
          </p:cNvPr>
          <p:cNvSpPr>
            <a:spLocks noGrp="1"/>
          </p:cNvSpPr>
          <p:nvPr>
            <p:ph type="sldNum" sz="quarter" idx="12"/>
          </p:nvPr>
        </p:nvSpPr>
        <p:spPr/>
        <p:txBody>
          <a:bodyPr/>
          <a:lstStyle/>
          <a:p>
            <a:fld id="{031F06C4-B00D-45AB-8EEC-3D0E47336830}" type="slidenum">
              <a:rPr lang="en-IN" smtClean="0"/>
              <a:t>332</a:t>
            </a:fld>
            <a:endParaRPr lang="en-IN"/>
          </a:p>
        </p:txBody>
      </p:sp>
      <p:sp>
        <p:nvSpPr>
          <p:cNvPr id="5" name="Footer Placeholder 4">
            <a:extLst>
              <a:ext uri="{FF2B5EF4-FFF2-40B4-BE49-F238E27FC236}">
                <a16:creationId xmlns:a16="http://schemas.microsoft.com/office/drawing/2014/main" id="{69976B35-0D91-4EA8-A235-5373DC4C101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1721241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1C13-5208-4075-A63C-15FC4FF2B3CC}"/>
              </a:ext>
            </a:extLst>
          </p:cNvPr>
          <p:cNvSpPr>
            <a:spLocks noGrp="1"/>
          </p:cNvSpPr>
          <p:nvPr>
            <p:ph type="title"/>
          </p:nvPr>
        </p:nvSpPr>
        <p:spPr/>
        <p:txBody>
          <a:bodyPr/>
          <a:lstStyle/>
          <a:p>
            <a:r>
              <a:rPr lang="en-IN" dirty="0"/>
              <a:t>Controller file</a:t>
            </a:r>
          </a:p>
        </p:txBody>
      </p:sp>
      <p:sp>
        <p:nvSpPr>
          <p:cNvPr id="3" name="Content Placeholder 2">
            <a:extLst>
              <a:ext uri="{FF2B5EF4-FFF2-40B4-BE49-F238E27FC236}">
                <a16:creationId xmlns:a16="http://schemas.microsoft.com/office/drawing/2014/main" id="{585A826C-E552-4D21-B351-4B5A04A4DC33}"/>
              </a:ext>
            </a:extLst>
          </p:cNvPr>
          <p:cNvSpPr>
            <a:spLocks noGrp="1"/>
          </p:cNvSpPr>
          <p:nvPr>
            <p:ph idx="1"/>
          </p:nvPr>
        </p:nvSpPr>
        <p:spPr/>
        <p:txBody>
          <a:bodyPr/>
          <a:lstStyle/>
          <a:p>
            <a:pPr marL="0" indent="0">
              <a:buNone/>
            </a:pPr>
            <a:r>
              <a:rPr lang="en-IN" dirty="0"/>
              <a:t>Public function index(){</a:t>
            </a:r>
          </a:p>
          <a:p>
            <a:pPr marL="0" indent="0">
              <a:buNone/>
            </a:pPr>
            <a:r>
              <a:rPr lang="en-IN" dirty="0"/>
              <a:t>	return Blade::render(‘HTML code’);</a:t>
            </a:r>
          </a:p>
          <a:p>
            <a:pPr marL="0" indent="0">
              <a:buNone/>
            </a:pPr>
            <a:r>
              <a:rPr lang="en-IN" dirty="0"/>
              <a:t>}</a:t>
            </a:r>
          </a:p>
          <a:p>
            <a:pPr marL="0" indent="0">
              <a:buNone/>
            </a:pPr>
            <a:endParaRPr lang="en-IN" dirty="0"/>
          </a:p>
          <a:p>
            <a:pPr marL="0" indent="0">
              <a:buNone/>
            </a:pPr>
            <a:endParaRPr lang="en-IN" dirty="0"/>
          </a:p>
          <a:p>
            <a:pPr marL="0" indent="0">
              <a:buNone/>
            </a:pPr>
            <a:r>
              <a:rPr lang="en-IN" dirty="0"/>
              <a:t>* You must need to use single quote while using inline blade template in Laravel.</a:t>
            </a:r>
          </a:p>
        </p:txBody>
      </p:sp>
      <p:sp>
        <p:nvSpPr>
          <p:cNvPr id="4" name="Slide Number Placeholder 3">
            <a:extLst>
              <a:ext uri="{FF2B5EF4-FFF2-40B4-BE49-F238E27FC236}">
                <a16:creationId xmlns:a16="http://schemas.microsoft.com/office/drawing/2014/main" id="{67714340-863D-4882-B18D-2C4C3556847F}"/>
              </a:ext>
            </a:extLst>
          </p:cNvPr>
          <p:cNvSpPr>
            <a:spLocks noGrp="1"/>
          </p:cNvSpPr>
          <p:nvPr>
            <p:ph type="sldNum" sz="quarter" idx="12"/>
          </p:nvPr>
        </p:nvSpPr>
        <p:spPr/>
        <p:txBody>
          <a:bodyPr/>
          <a:lstStyle/>
          <a:p>
            <a:fld id="{031F06C4-B00D-45AB-8EEC-3D0E47336830}" type="slidenum">
              <a:rPr lang="en-IN" smtClean="0"/>
              <a:t>333</a:t>
            </a:fld>
            <a:endParaRPr lang="en-IN"/>
          </a:p>
        </p:txBody>
      </p:sp>
      <p:sp>
        <p:nvSpPr>
          <p:cNvPr id="5" name="Footer Placeholder 4">
            <a:extLst>
              <a:ext uri="{FF2B5EF4-FFF2-40B4-BE49-F238E27FC236}">
                <a16:creationId xmlns:a16="http://schemas.microsoft.com/office/drawing/2014/main" id="{708D0E65-F938-44FB-B081-F172D15A692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30007585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59A7-FD86-4C84-BCA6-0C4C4B69884F}"/>
              </a:ext>
            </a:extLst>
          </p:cNvPr>
          <p:cNvSpPr>
            <a:spLocks noGrp="1"/>
          </p:cNvSpPr>
          <p:nvPr>
            <p:ph type="title"/>
          </p:nvPr>
        </p:nvSpPr>
        <p:spPr/>
        <p:txBody>
          <a:bodyPr/>
          <a:lstStyle/>
          <a:p>
            <a:r>
              <a:rPr lang="en-IN" dirty="0"/>
              <a:t>With Dynamic Data</a:t>
            </a:r>
          </a:p>
        </p:txBody>
      </p:sp>
      <p:sp>
        <p:nvSpPr>
          <p:cNvPr id="3" name="Content Placeholder 2">
            <a:extLst>
              <a:ext uri="{FF2B5EF4-FFF2-40B4-BE49-F238E27FC236}">
                <a16:creationId xmlns:a16="http://schemas.microsoft.com/office/drawing/2014/main" id="{917E0866-A096-4896-BA8E-B49D7B9A4EFB}"/>
              </a:ext>
            </a:extLst>
          </p:cNvPr>
          <p:cNvSpPr>
            <a:spLocks noGrp="1"/>
          </p:cNvSpPr>
          <p:nvPr>
            <p:ph idx="1"/>
          </p:nvPr>
        </p:nvSpPr>
        <p:spPr/>
        <p:txBody>
          <a:bodyPr/>
          <a:lstStyle/>
          <a:p>
            <a:pPr marL="0" indent="0">
              <a:buNone/>
            </a:pPr>
            <a:r>
              <a:rPr lang="en-IN" dirty="0"/>
              <a:t>Public function index(){</a:t>
            </a:r>
          </a:p>
          <a:p>
            <a:pPr marL="0" indent="0">
              <a:buNone/>
            </a:pPr>
            <a:r>
              <a:rPr lang="en-IN" dirty="0"/>
              <a:t>	$age = 15;</a:t>
            </a:r>
          </a:p>
          <a:p>
            <a:pPr marL="0" indent="0">
              <a:buNone/>
            </a:pPr>
            <a:r>
              <a:rPr lang="en-IN" dirty="0"/>
              <a:t>	return Blade::render(‘answer is {{$age}}’, [“age”=&gt;$age]);</a:t>
            </a:r>
          </a:p>
          <a:p>
            <a:pPr marL="0" indent="0">
              <a:buNone/>
            </a:pPr>
            <a:r>
              <a:rPr lang="en-IN" dirty="0"/>
              <a:t>}</a:t>
            </a:r>
          </a:p>
          <a:p>
            <a:pPr marL="0" indent="0">
              <a:buNone/>
            </a:pPr>
            <a:endParaRPr lang="en-IN" dirty="0"/>
          </a:p>
        </p:txBody>
      </p:sp>
      <p:sp>
        <p:nvSpPr>
          <p:cNvPr id="4" name="Slide Number Placeholder 3">
            <a:extLst>
              <a:ext uri="{FF2B5EF4-FFF2-40B4-BE49-F238E27FC236}">
                <a16:creationId xmlns:a16="http://schemas.microsoft.com/office/drawing/2014/main" id="{7F9DAC63-2EC1-411E-B2DE-E47906F790B8}"/>
              </a:ext>
            </a:extLst>
          </p:cNvPr>
          <p:cNvSpPr>
            <a:spLocks noGrp="1"/>
          </p:cNvSpPr>
          <p:nvPr>
            <p:ph type="sldNum" sz="quarter" idx="12"/>
          </p:nvPr>
        </p:nvSpPr>
        <p:spPr/>
        <p:txBody>
          <a:bodyPr/>
          <a:lstStyle/>
          <a:p>
            <a:fld id="{031F06C4-B00D-45AB-8EEC-3D0E47336830}" type="slidenum">
              <a:rPr lang="en-IN" smtClean="0"/>
              <a:t>334</a:t>
            </a:fld>
            <a:endParaRPr lang="en-IN"/>
          </a:p>
        </p:txBody>
      </p:sp>
      <p:sp>
        <p:nvSpPr>
          <p:cNvPr id="5" name="Footer Placeholder 4">
            <a:extLst>
              <a:ext uri="{FF2B5EF4-FFF2-40B4-BE49-F238E27FC236}">
                <a16:creationId xmlns:a16="http://schemas.microsoft.com/office/drawing/2014/main" id="{E74630F1-176E-4CB2-9B59-1A81F5FA2B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6274802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1EED9F-1A0C-48D7-97D3-5E7644E52BCC}"/>
              </a:ext>
            </a:extLst>
          </p:cNvPr>
          <p:cNvSpPr>
            <a:spLocks noGrp="1"/>
          </p:cNvSpPr>
          <p:nvPr>
            <p:ph type="title"/>
          </p:nvPr>
        </p:nvSpPr>
        <p:spPr/>
        <p:txBody>
          <a:bodyPr/>
          <a:lstStyle/>
          <a:p>
            <a:r>
              <a:rPr lang="en-IN" dirty="0"/>
              <a:t>Markdown Mail Template</a:t>
            </a:r>
          </a:p>
        </p:txBody>
      </p:sp>
      <p:sp>
        <p:nvSpPr>
          <p:cNvPr id="6" name="Text Placeholder 5">
            <a:extLst>
              <a:ext uri="{FF2B5EF4-FFF2-40B4-BE49-F238E27FC236}">
                <a16:creationId xmlns:a16="http://schemas.microsoft.com/office/drawing/2014/main" id="{4E4FBEC3-C38D-476E-83CF-02F75A120F7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140C630-FD97-4F42-BA4B-B94AEDDF1AA3}"/>
              </a:ext>
            </a:extLst>
          </p:cNvPr>
          <p:cNvSpPr>
            <a:spLocks noGrp="1"/>
          </p:cNvSpPr>
          <p:nvPr>
            <p:ph type="sldNum" sz="quarter" idx="12"/>
          </p:nvPr>
        </p:nvSpPr>
        <p:spPr/>
        <p:txBody>
          <a:bodyPr/>
          <a:lstStyle/>
          <a:p>
            <a:fld id="{031F06C4-B00D-45AB-8EEC-3D0E47336830}" type="slidenum">
              <a:rPr lang="en-IN" smtClean="0"/>
              <a:t>335</a:t>
            </a:fld>
            <a:endParaRPr lang="en-IN"/>
          </a:p>
        </p:txBody>
      </p:sp>
      <p:sp>
        <p:nvSpPr>
          <p:cNvPr id="7" name="Footer Placeholder 6">
            <a:extLst>
              <a:ext uri="{FF2B5EF4-FFF2-40B4-BE49-F238E27FC236}">
                <a16:creationId xmlns:a16="http://schemas.microsoft.com/office/drawing/2014/main" id="{D90FAEEE-F84A-4406-A75E-563C1EFF364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2626703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8127-9B52-482E-9A73-B61CF79BBB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9EA640-35E1-4CFE-96AE-DEFC82267882}"/>
              </a:ext>
            </a:extLst>
          </p:cNvPr>
          <p:cNvSpPr>
            <a:spLocks noGrp="1"/>
          </p:cNvSpPr>
          <p:nvPr>
            <p:ph idx="1"/>
          </p:nvPr>
        </p:nvSpPr>
        <p:spPr/>
        <p:txBody>
          <a:bodyPr/>
          <a:lstStyle/>
          <a:p>
            <a:r>
              <a:rPr lang="en-IN" dirty="0"/>
              <a:t>Markdown mail template is used to send emails from Laravel with default email template.</a:t>
            </a:r>
          </a:p>
          <a:p>
            <a:endParaRPr lang="en-IN" dirty="0"/>
          </a:p>
          <a:p>
            <a:r>
              <a:rPr lang="en-IN" dirty="0"/>
              <a:t>Php artisan </a:t>
            </a:r>
            <a:r>
              <a:rPr lang="en-IN" dirty="0" err="1"/>
              <a:t>make:mail</a:t>
            </a:r>
            <a:r>
              <a:rPr lang="en-IN" dirty="0"/>
              <a:t> </a:t>
            </a:r>
            <a:r>
              <a:rPr lang="en-IN" dirty="0" err="1"/>
              <a:t>mailtemplatename</a:t>
            </a:r>
            <a:r>
              <a:rPr lang="en-IN" dirty="0"/>
              <a:t> –markdown=</a:t>
            </a:r>
            <a:r>
              <a:rPr lang="en-IN" dirty="0" err="1"/>
              <a:t>email.samplemail</a:t>
            </a:r>
            <a:endParaRPr lang="en-IN" dirty="0"/>
          </a:p>
          <a:p>
            <a:endParaRPr lang="en-IN" dirty="0"/>
          </a:p>
          <a:p>
            <a:r>
              <a:rPr lang="en-IN" dirty="0"/>
              <a:t>Generated files</a:t>
            </a:r>
          </a:p>
          <a:p>
            <a:pPr marL="0" indent="0">
              <a:buNone/>
            </a:pPr>
            <a:r>
              <a:rPr lang="en-IN" dirty="0"/>
              <a:t>1	App\mail</a:t>
            </a:r>
          </a:p>
          <a:p>
            <a:pPr marL="0" indent="0">
              <a:buNone/>
            </a:pPr>
            <a:r>
              <a:rPr lang="en-IN" dirty="0"/>
              <a:t>2	view\resource\email</a:t>
            </a:r>
          </a:p>
          <a:p>
            <a:endParaRPr lang="en-IN" dirty="0"/>
          </a:p>
        </p:txBody>
      </p:sp>
      <p:sp>
        <p:nvSpPr>
          <p:cNvPr id="4" name="Slide Number Placeholder 3">
            <a:extLst>
              <a:ext uri="{FF2B5EF4-FFF2-40B4-BE49-F238E27FC236}">
                <a16:creationId xmlns:a16="http://schemas.microsoft.com/office/drawing/2014/main" id="{CF8C03A2-5F7A-435A-8E92-124BC07A17F2}"/>
              </a:ext>
            </a:extLst>
          </p:cNvPr>
          <p:cNvSpPr>
            <a:spLocks noGrp="1"/>
          </p:cNvSpPr>
          <p:nvPr>
            <p:ph type="sldNum" sz="quarter" idx="12"/>
          </p:nvPr>
        </p:nvSpPr>
        <p:spPr/>
        <p:txBody>
          <a:bodyPr/>
          <a:lstStyle/>
          <a:p>
            <a:fld id="{031F06C4-B00D-45AB-8EEC-3D0E47336830}" type="slidenum">
              <a:rPr lang="en-IN" smtClean="0"/>
              <a:t>336</a:t>
            </a:fld>
            <a:endParaRPr lang="en-IN"/>
          </a:p>
        </p:txBody>
      </p:sp>
      <p:sp>
        <p:nvSpPr>
          <p:cNvPr id="5" name="Footer Placeholder 4">
            <a:extLst>
              <a:ext uri="{FF2B5EF4-FFF2-40B4-BE49-F238E27FC236}">
                <a16:creationId xmlns:a16="http://schemas.microsoft.com/office/drawing/2014/main" id="{8AD4DFCA-E7D2-41E0-9036-82170BFB071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2036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2049-2FAF-46CF-89D8-01B0D4796E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1ED836-43BB-4495-B553-EC9014BC2139}"/>
              </a:ext>
            </a:extLst>
          </p:cNvPr>
          <p:cNvSpPr>
            <a:spLocks noGrp="1"/>
          </p:cNvSpPr>
          <p:nvPr>
            <p:ph idx="1"/>
          </p:nvPr>
        </p:nvSpPr>
        <p:spPr/>
        <p:txBody>
          <a:bodyPr/>
          <a:lstStyle/>
          <a:p>
            <a:r>
              <a:rPr lang="en-IN" dirty="0"/>
              <a:t>You have php version 7.3 or greater for Laravel.</a:t>
            </a:r>
          </a:p>
          <a:p>
            <a:r>
              <a:rPr lang="en-IN" dirty="0"/>
              <a:t>You need composer</a:t>
            </a:r>
          </a:p>
          <a:p>
            <a:endParaRPr lang="en-IN" dirty="0"/>
          </a:p>
          <a:p>
            <a:endParaRPr lang="en-IN" dirty="0"/>
          </a:p>
          <a:p>
            <a:r>
              <a:rPr lang="en-IN" dirty="0"/>
              <a:t>Laravel Installer.</a:t>
            </a:r>
          </a:p>
          <a:p>
            <a:pPr marL="0" indent="0">
              <a:buNone/>
            </a:pPr>
            <a:r>
              <a:rPr lang="en-IN" dirty="0"/>
              <a:t>Composer global require Laravel/installer</a:t>
            </a:r>
          </a:p>
          <a:p>
            <a:pPr marL="0" indent="0">
              <a:buNone/>
            </a:pPr>
            <a:endParaRPr lang="en-IN" dirty="0"/>
          </a:p>
          <a:p>
            <a:pPr marL="0" indent="0">
              <a:buNone/>
            </a:pPr>
            <a:r>
              <a:rPr lang="en-IN" dirty="0"/>
              <a:t>* If you install Laravel via Laravel installer you never install Laravel again and again. Every time you create new project and done your tasks.</a:t>
            </a:r>
          </a:p>
        </p:txBody>
      </p:sp>
      <p:sp>
        <p:nvSpPr>
          <p:cNvPr id="4" name="Slide Number Placeholder 3">
            <a:extLst>
              <a:ext uri="{FF2B5EF4-FFF2-40B4-BE49-F238E27FC236}">
                <a16:creationId xmlns:a16="http://schemas.microsoft.com/office/drawing/2014/main" id="{F930B69F-0D7A-4FAD-8284-2CE477023822}"/>
              </a:ext>
            </a:extLst>
          </p:cNvPr>
          <p:cNvSpPr>
            <a:spLocks noGrp="1"/>
          </p:cNvSpPr>
          <p:nvPr>
            <p:ph type="sldNum" sz="quarter" idx="12"/>
          </p:nvPr>
        </p:nvSpPr>
        <p:spPr/>
        <p:txBody>
          <a:bodyPr/>
          <a:lstStyle/>
          <a:p>
            <a:fld id="{031F06C4-B00D-45AB-8EEC-3D0E47336830}" type="slidenum">
              <a:rPr lang="en-IN" smtClean="0"/>
              <a:t>34</a:t>
            </a:fld>
            <a:endParaRPr lang="en-IN"/>
          </a:p>
        </p:txBody>
      </p:sp>
      <p:sp>
        <p:nvSpPr>
          <p:cNvPr id="5" name="Footer Placeholder 4">
            <a:extLst>
              <a:ext uri="{FF2B5EF4-FFF2-40B4-BE49-F238E27FC236}">
                <a16:creationId xmlns:a16="http://schemas.microsoft.com/office/drawing/2014/main" id="{8379C3F2-609F-450B-B0CB-5C4C293F036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84766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D34C-FCB9-4B05-9D14-8F87665DF1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ABE2A7-EF4F-41FB-9567-041C2710D0DE}"/>
              </a:ext>
            </a:extLst>
          </p:cNvPr>
          <p:cNvSpPr>
            <a:spLocks noGrp="1"/>
          </p:cNvSpPr>
          <p:nvPr>
            <p:ph idx="1"/>
          </p:nvPr>
        </p:nvSpPr>
        <p:spPr/>
        <p:txBody>
          <a:bodyPr/>
          <a:lstStyle/>
          <a:p>
            <a:r>
              <a:rPr lang="en-IN" dirty="0"/>
              <a:t>Composer create-project –prefer-</a:t>
            </a:r>
            <a:r>
              <a:rPr lang="en-IN" dirty="0" err="1"/>
              <a:t>dist</a:t>
            </a:r>
            <a:r>
              <a:rPr lang="en-IN" dirty="0"/>
              <a:t> Laravel/Laravel project name</a:t>
            </a:r>
          </a:p>
          <a:p>
            <a:endParaRPr lang="en-IN" dirty="0"/>
          </a:p>
          <a:p>
            <a:r>
              <a:rPr lang="en-IN" dirty="0"/>
              <a:t>This is method is very slow and not preferable </a:t>
            </a:r>
          </a:p>
        </p:txBody>
      </p:sp>
      <p:sp>
        <p:nvSpPr>
          <p:cNvPr id="4" name="Slide Number Placeholder 3">
            <a:extLst>
              <a:ext uri="{FF2B5EF4-FFF2-40B4-BE49-F238E27FC236}">
                <a16:creationId xmlns:a16="http://schemas.microsoft.com/office/drawing/2014/main" id="{E5CC39CC-B56F-49C2-B6C6-D8B780979B90}"/>
              </a:ext>
            </a:extLst>
          </p:cNvPr>
          <p:cNvSpPr>
            <a:spLocks noGrp="1"/>
          </p:cNvSpPr>
          <p:nvPr>
            <p:ph type="sldNum" sz="quarter" idx="12"/>
          </p:nvPr>
        </p:nvSpPr>
        <p:spPr/>
        <p:txBody>
          <a:bodyPr/>
          <a:lstStyle/>
          <a:p>
            <a:fld id="{031F06C4-B00D-45AB-8EEC-3D0E47336830}" type="slidenum">
              <a:rPr lang="en-IN" smtClean="0"/>
              <a:t>35</a:t>
            </a:fld>
            <a:endParaRPr lang="en-IN"/>
          </a:p>
        </p:txBody>
      </p:sp>
      <p:sp>
        <p:nvSpPr>
          <p:cNvPr id="5" name="Footer Placeholder 4">
            <a:extLst>
              <a:ext uri="{FF2B5EF4-FFF2-40B4-BE49-F238E27FC236}">
                <a16:creationId xmlns:a16="http://schemas.microsoft.com/office/drawing/2014/main" id="{0F9809DA-33BC-4462-A1E7-138C9C1834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49293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D117-B96A-42B0-8DC7-6197F9FB5E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02BD01-1B0D-4367-876A-100D62147C19}"/>
              </a:ext>
            </a:extLst>
          </p:cNvPr>
          <p:cNvSpPr>
            <a:spLocks noGrp="1"/>
          </p:cNvSpPr>
          <p:nvPr>
            <p:ph idx="1"/>
          </p:nvPr>
        </p:nvSpPr>
        <p:spPr/>
        <p:txBody>
          <a:bodyPr/>
          <a:lstStyle/>
          <a:p>
            <a:r>
              <a:rPr lang="en-IN" dirty="0"/>
              <a:t>After installation move to destination folder and create new project with following command </a:t>
            </a:r>
          </a:p>
          <a:p>
            <a:endParaRPr lang="en-IN" dirty="0"/>
          </a:p>
          <a:p>
            <a:r>
              <a:rPr lang="en-IN" dirty="0"/>
              <a:t>Laravel new </a:t>
            </a:r>
            <a:r>
              <a:rPr lang="en-IN" dirty="0" err="1"/>
              <a:t>project_name</a:t>
            </a:r>
            <a:r>
              <a:rPr lang="en-IN" dirty="0"/>
              <a:t> </a:t>
            </a:r>
          </a:p>
        </p:txBody>
      </p:sp>
      <p:sp>
        <p:nvSpPr>
          <p:cNvPr id="4" name="Slide Number Placeholder 3">
            <a:extLst>
              <a:ext uri="{FF2B5EF4-FFF2-40B4-BE49-F238E27FC236}">
                <a16:creationId xmlns:a16="http://schemas.microsoft.com/office/drawing/2014/main" id="{E381BF1D-735E-496B-9941-5A1B53A835C6}"/>
              </a:ext>
            </a:extLst>
          </p:cNvPr>
          <p:cNvSpPr>
            <a:spLocks noGrp="1"/>
          </p:cNvSpPr>
          <p:nvPr>
            <p:ph type="sldNum" sz="quarter" idx="12"/>
          </p:nvPr>
        </p:nvSpPr>
        <p:spPr/>
        <p:txBody>
          <a:bodyPr/>
          <a:lstStyle/>
          <a:p>
            <a:fld id="{031F06C4-B00D-45AB-8EEC-3D0E47336830}" type="slidenum">
              <a:rPr lang="en-IN" smtClean="0"/>
              <a:t>36</a:t>
            </a:fld>
            <a:endParaRPr lang="en-IN"/>
          </a:p>
        </p:txBody>
      </p:sp>
      <p:sp>
        <p:nvSpPr>
          <p:cNvPr id="5" name="Footer Placeholder 4">
            <a:extLst>
              <a:ext uri="{FF2B5EF4-FFF2-40B4-BE49-F238E27FC236}">
                <a16:creationId xmlns:a16="http://schemas.microsoft.com/office/drawing/2014/main" id="{DDED5F63-0C24-4187-A823-5496D935F45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23158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5142C3-9908-4152-AD3F-C8694F704A93}"/>
              </a:ext>
            </a:extLst>
          </p:cNvPr>
          <p:cNvSpPr>
            <a:spLocks noGrp="1"/>
          </p:cNvSpPr>
          <p:nvPr>
            <p:ph type="title"/>
          </p:nvPr>
        </p:nvSpPr>
        <p:spPr/>
        <p:txBody>
          <a:bodyPr/>
          <a:lstStyle/>
          <a:p>
            <a:r>
              <a:rPr lang="en-IN" dirty="0"/>
              <a:t>File and folder structure</a:t>
            </a:r>
          </a:p>
        </p:txBody>
      </p:sp>
      <p:sp>
        <p:nvSpPr>
          <p:cNvPr id="6" name="Text Placeholder 5">
            <a:extLst>
              <a:ext uri="{FF2B5EF4-FFF2-40B4-BE49-F238E27FC236}">
                <a16:creationId xmlns:a16="http://schemas.microsoft.com/office/drawing/2014/main" id="{BED663DE-E154-4923-AC50-91B0550CCC1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5560718-B793-4E7E-AFFF-DDCBA641D7A8}"/>
              </a:ext>
            </a:extLst>
          </p:cNvPr>
          <p:cNvSpPr>
            <a:spLocks noGrp="1"/>
          </p:cNvSpPr>
          <p:nvPr>
            <p:ph type="sldNum" sz="quarter" idx="12"/>
          </p:nvPr>
        </p:nvSpPr>
        <p:spPr/>
        <p:txBody>
          <a:bodyPr/>
          <a:lstStyle/>
          <a:p>
            <a:fld id="{031F06C4-B00D-45AB-8EEC-3D0E47336830}" type="slidenum">
              <a:rPr lang="en-IN" smtClean="0"/>
              <a:t>37</a:t>
            </a:fld>
            <a:endParaRPr lang="en-IN"/>
          </a:p>
        </p:txBody>
      </p:sp>
      <p:sp>
        <p:nvSpPr>
          <p:cNvPr id="2" name="Footer Placeholder 1">
            <a:extLst>
              <a:ext uri="{FF2B5EF4-FFF2-40B4-BE49-F238E27FC236}">
                <a16:creationId xmlns:a16="http://schemas.microsoft.com/office/drawing/2014/main" id="{69686BA7-EDEF-4B22-8ECD-4290DBD284B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9745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7E4C-AEFF-4681-AD2B-E4182ED7094A}"/>
              </a:ext>
            </a:extLst>
          </p:cNvPr>
          <p:cNvSpPr>
            <a:spLocks noGrp="1"/>
          </p:cNvSpPr>
          <p:nvPr>
            <p:ph type="title"/>
          </p:nvPr>
        </p:nvSpPr>
        <p:spPr/>
        <p:txBody>
          <a:bodyPr/>
          <a:lstStyle/>
          <a:p>
            <a:r>
              <a:rPr lang="en-IN" dirty="0"/>
              <a:t>App folder.</a:t>
            </a:r>
          </a:p>
        </p:txBody>
      </p:sp>
      <p:sp>
        <p:nvSpPr>
          <p:cNvPr id="3" name="Content Placeholder 2">
            <a:extLst>
              <a:ext uri="{FF2B5EF4-FFF2-40B4-BE49-F238E27FC236}">
                <a16:creationId xmlns:a16="http://schemas.microsoft.com/office/drawing/2014/main" id="{36886D65-AA74-4FA7-A9FA-E35E8D791C37}"/>
              </a:ext>
            </a:extLst>
          </p:cNvPr>
          <p:cNvSpPr>
            <a:spLocks noGrp="1"/>
          </p:cNvSpPr>
          <p:nvPr>
            <p:ph idx="1"/>
          </p:nvPr>
        </p:nvSpPr>
        <p:spPr/>
        <p:txBody>
          <a:bodyPr/>
          <a:lstStyle/>
          <a:p>
            <a:r>
              <a:rPr lang="en-IN" dirty="0" err="1"/>
              <a:t>Kernel.php</a:t>
            </a:r>
            <a:endParaRPr lang="en-IN" dirty="0"/>
          </a:p>
          <a:p>
            <a:r>
              <a:rPr lang="en-IN" dirty="0"/>
              <a:t>Used for store commands.</a:t>
            </a:r>
          </a:p>
        </p:txBody>
      </p:sp>
      <p:sp>
        <p:nvSpPr>
          <p:cNvPr id="4" name="Slide Number Placeholder 3">
            <a:extLst>
              <a:ext uri="{FF2B5EF4-FFF2-40B4-BE49-F238E27FC236}">
                <a16:creationId xmlns:a16="http://schemas.microsoft.com/office/drawing/2014/main" id="{51468A9C-2EBE-4C2B-98F1-D747C05E5E16}"/>
              </a:ext>
            </a:extLst>
          </p:cNvPr>
          <p:cNvSpPr>
            <a:spLocks noGrp="1"/>
          </p:cNvSpPr>
          <p:nvPr>
            <p:ph type="sldNum" sz="quarter" idx="12"/>
          </p:nvPr>
        </p:nvSpPr>
        <p:spPr/>
        <p:txBody>
          <a:bodyPr/>
          <a:lstStyle/>
          <a:p>
            <a:fld id="{031F06C4-B00D-45AB-8EEC-3D0E47336830}" type="slidenum">
              <a:rPr lang="en-IN" smtClean="0"/>
              <a:t>38</a:t>
            </a:fld>
            <a:endParaRPr lang="en-IN"/>
          </a:p>
        </p:txBody>
      </p:sp>
      <p:sp>
        <p:nvSpPr>
          <p:cNvPr id="5" name="Footer Placeholder 4">
            <a:extLst>
              <a:ext uri="{FF2B5EF4-FFF2-40B4-BE49-F238E27FC236}">
                <a16:creationId xmlns:a16="http://schemas.microsoft.com/office/drawing/2014/main" id="{53DC63BC-782E-4E33-BB2B-76329738386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94580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D2D6-2178-4D49-A3AE-37074FD76F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8151E4-4B78-4E13-ABC5-0E30BDB972FC}"/>
              </a:ext>
            </a:extLst>
          </p:cNvPr>
          <p:cNvSpPr>
            <a:spLocks noGrp="1"/>
          </p:cNvSpPr>
          <p:nvPr>
            <p:ph idx="1"/>
          </p:nvPr>
        </p:nvSpPr>
        <p:spPr/>
        <p:txBody>
          <a:bodyPr/>
          <a:lstStyle/>
          <a:p>
            <a:r>
              <a:rPr lang="en-IN" dirty="0"/>
              <a:t>Exception </a:t>
            </a:r>
          </a:p>
          <a:p>
            <a:r>
              <a:rPr lang="en-IN" dirty="0" err="1"/>
              <a:t>Handler.php</a:t>
            </a:r>
            <a:endParaRPr lang="en-IN" dirty="0"/>
          </a:p>
          <a:p>
            <a:r>
              <a:rPr lang="en-IN" dirty="0"/>
              <a:t>Used for exception handling codes</a:t>
            </a:r>
          </a:p>
        </p:txBody>
      </p:sp>
      <p:sp>
        <p:nvSpPr>
          <p:cNvPr id="4" name="Slide Number Placeholder 3">
            <a:extLst>
              <a:ext uri="{FF2B5EF4-FFF2-40B4-BE49-F238E27FC236}">
                <a16:creationId xmlns:a16="http://schemas.microsoft.com/office/drawing/2014/main" id="{8806026C-A024-4BC0-AECA-A4B0A91C4445}"/>
              </a:ext>
            </a:extLst>
          </p:cNvPr>
          <p:cNvSpPr>
            <a:spLocks noGrp="1"/>
          </p:cNvSpPr>
          <p:nvPr>
            <p:ph type="sldNum" sz="quarter" idx="12"/>
          </p:nvPr>
        </p:nvSpPr>
        <p:spPr/>
        <p:txBody>
          <a:bodyPr/>
          <a:lstStyle/>
          <a:p>
            <a:fld id="{031F06C4-B00D-45AB-8EEC-3D0E47336830}" type="slidenum">
              <a:rPr lang="en-IN" smtClean="0"/>
              <a:t>39</a:t>
            </a:fld>
            <a:endParaRPr lang="en-IN"/>
          </a:p>
        </p:txBody>
      </p:sp>
      <p:sp>
        <p:nvSpPr>
          <p:cNvPr id="5" name="Footer Placeholder 4">
            <a:extLst>
              <a:ext uri="{FF2B5EF4-FFF2-40B4-BE49-F238E27FC236}">
                <a16:creationId xmlns:a16="http://schemas.microsoft.com/office/drawing/2014/main" id="{E3F4E5F8-E314-4388-A084-B10B2C4AFE3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5743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83614A-034B-4CEC-9B67-EB6420FE4282}"/>
              </a:ext>
            </a:extLst>
          </p:cNvPr>
          <p:cNvSpPr>
            <a:spLocks noGrp="1"/>
          </p:cNvSpPr>
          <p:nvPr>
            <p:ph type="title"/>
          </p:nvPr>
        </p:nvSpPr>
        <p:spPr/>
        <p:txBody>
          <a:bodyPr/>
          <a:lstStyle/>
          <a:p>
            <a:r>
              <a:rPr lang="en-IN" dirty="0" err="1"/>
              <a:t>introductoin</a:t>
            </a:r>
            <a:endParaRPr lang="en-IN" dirty="0"/>
          </a:p>
        </p:txBody>
      </p:sp>
      <p:sp>
        <p:nvSpPr>
          <p:cNvPr id="6" name="Text Placeholder 5">
            <a:extLst>
              <a:ext uri="{FF2B5EF4-FFF2-40B4-BE49-F238E27FC236}">
                <a16:creationId xmlns:a16="http://schemas.microsoft.com/office/drawing/2014/main" id="{8922F954-0E3A-4778-8BDC-B091CD533D7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938723D-F727-430F-B44A-D9EFB90EDCCE}"/>
              </a:ext>
            </a:extLst>
          </p:cNvPr>
          <p:cNvSpPr>
            <a:spLocks noGrp="1"/>
          </p:cNvSpPr>
          <p:nvPr>
            <p:ph type="sldNum" sz="quarter" idx="12"/>
          </p:nvPr>
        </p:nvSpPr>
        <p:spPr/>
        <p:txBody>
          <a:bodyPr/>
          <a:lstStyle/>
          <a:p>
            <a:fld id="{031F06C4-B00D-45AB-8EEC-3D0E47336830}" type="slidenum">
              <a:rPr lang="en-IN" smtClean="0"/>
              <a:t>4</a:t>
            </a:fld>
            <a:endParaRPr lang="en-IN"/>
          </a:p>
        </p:txBody>
      </p:sp>
      <p:sp>
        <p:nvSpPr>
          <p:cNvPr id="2" name="Footer Placeholder 1">
            <a:extLst>
              <a:ext uri="{FF2B5EF4-FFF2-40B4-BE49-F238E27FC236}">
                <a16:creationId xmlns:a16="http://schemas.microsoft.com/office/drawing/2014/main" id="{86C97DCC-6070-4249-B77F-6DB05398476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00393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2FA7-8AEC-4FE0-9BC6-C0500ACFF111}"/>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875B92C9-25A8-4C4B-8FE2-39C2B7086AEE}"/>
              </a:ext>
            </a:extLst>
          </p:cNvPr>
          <p:cNvSpPr>
            <a:spLocks noGrp="1"/>
          </p:cNvSpPr>
          <p:nvPr>
            <p:ph idx="1"/>
          </p:nvPr>
        </p:nvSpPr>
        <p:spPr/>
        <p:txBody>
          <a:bodyPr/>
          <a:lstStyle/>
          <a:p>
            <a:r>
              <a:rPr lang="en-IN" dirty="0"/>
              <a:t>All the controller and middleware stored in http folder</a:t>
            </a:r>
          </a:p>
          <a:p>
            <a:endParaRPr lang="en-IN" dirty="0"/>
          </a:p>
          <a:p>
            <a:r>
              <a:rPr lang="en-IN" dirty="0"/>
              <a:t>Kernel used to register middle wares.</a:t>
            </a:r>
          </a:p>
        </p:txBody>
      </p:sp>
      <p:sp>
        <p:nvSpPr>
          <p:cNvPr id="4" name="Slide Number Placeholder 3">
            <a:extLst>
              <a:ext uri="{FF2B5EF4-FFF2-40B4-BE49-F238E27FC236}">
                <a16:creationId xmlns:a16="http://schemas.microsoft.com/office/drawing/2014/main" id="{41D6E80A-46FF-480A-A444-58D04FEB7909}"/>
              </a:ext>
            </a:extLst>
          </p:cNvPr>
          <p:cNvSpPr>
            <a:spLocks noGrp="1"/>
          </p:cNvSpPr>
          <p:nvPr>
            <p:ph type="sldNum" sz="quarter" idx="12"/>
          </p:nvPr>
        </p:nvSpPr>
        <p:spPr/>
        <p:txBody>
          <a:bodyPr/>
          <a:lstStyle/>
          <a:p>
            <a:fld id="{031F06C4-B00D-45AB-8EEC-3D0E47336830}" type="slidenum">
              <a:rPr lang="en-IN" smtClean="0"/>
              <a:t>40</a:t>
            </a:fld>
            <a:endParaRPr lang="en-IN"/>
          </a:p>
        </p:txBody>
      </p:sp>
      <p:sp>
        <p:nvSpPr>
          <p:cNvPr id="5" name="Footer Placeholder 4">
            <a:extLst>
              <a:ext uri="{FF2B5EF4-FFF2-40B4-BE49-F238E27FC236}">
                <a16:creationId xmlns:a16="http://schemas.microsoft.com/office/drawing/2014/main" id="{05DFA6A2-5ACA-4C89-B39B-6E78446AB9F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92487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704E-DD41-48B6-9BFA-CAA6643C870A}"/>
              </a:ext>
            </a:extLst>
          </p:cNvPr>
          <p:cNvSpPr>
            <a:spLocks noGrp="1"/>
          </p:cNvSpPr>
          <p:nvPr>
            <p:ph type="title"/>
          </p:nvPr>
        </p:nvSpPr>
        <p:spPr/>
        <p:txBody>
          <a:bodyPr/>
          <a:lstStyle/>
          <a:p>
            <a:r>
              <a:rPr lang="en-IN" dirty="0"/>
              <a:t>Modal folder</a:t>
            </a:r>
          </a:p>
        </p:txBody>
      </p:sp>
      <p:sp>
        <p:nvSpPr>
          <p:cNvPr id="3" name="Content Placeholder 2">
            <a:extLst>
              <a:ext uri="{FF2B5EF4-FFF2-40B4-BE49-F238E27FC236}">
                <a16:creationId xmlns:a16="http://schemas.microsoft.com/office/drawing/2014/main" id="{E13D73EE-728A-48B4-A825-1D0C6EA4102D}"/>
              </a:ext>
            </a:extLst>
          </p:cNvPr>
          <p:cNvSpPr>
            <a:spLocks noGrp="1"/>
          </p:cNvSpPr>
          <p:nvPr>
            <p:ph idx="1"/>
          </p:nvPr>
        </p:nvSpPr>
        <p:spPr/>
        <p:txBody>
          <a:bodyPr/>
          <a:lstStyle/>
          <a:p>
            <a:r>
              <a:rPr lang="en-IN" dirty="0"/>
              <a:t>Used for database tables management.</a:t>
            </a:r>
          </a:p>
          <a:p>
            <a:endParaRPr lang="en-IN" dirty="0"/>
          </a:p>
        </p:txBody>
      </p:sp>
      <p:sp>
        <p:nvSpPr>
          <p:cNvPr id="4" name="Slide Number Placeholder 3">
            <a:extLst>
              <a:ext uri="{FF2B5EF4-FFF2-40B4-BE49-F238E27FC236}">
                <a16:creationId xmlns:a16="http://schemas.microsoft.com/office/drawing/2014/main" id="{8A65BB37-69DB-40FE-BB25-CF9C447CC29F}"/>
              </a:ext>
            </a:extLst>
          </p:cNvPr>
          <p:cNvSpPr>
            <a:spLocks noGrp="1"/>
          </p:cNvSpPr>
          <p:nvPr>
            <p:ph type="sldNum" sz="quarter" idx="12"/>
          </p:nvPr>
        </p:nvSpPr>
        <p:spPr/>
        <p:txBody>
          <a:bodyPr/>
          <a:lstStyle/>
          <a:p>
            <a:fld id="{031F06C4-B00D-45AB-8EEC-3D0E47336830}" type="slidenum">
              <a:rPr lang="en-IN" smtClean="0"/>
              <a:t>41</a:t>
            </a:fld>
            <a:endParaRPr lang="en-IN"/>
          </a:p>
        </p:txBody>
      </p:sp>
      <p:sp>
        <p:nvSpPr>
          <p:cNvPr id="5" name="Footer Placeholder 4">
            <a:extLst>
              <a:ext uri="{FF2B5EF4-FFF2-40B4-BE49-F238E27FC236}">
                <a16:creationId xmlns:a16="http://schemas.microsoft.com/office/drawing/2014/main" id="{85078A9B-E978-4A9C-9A97-FC244F9FF8C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76634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F21B-94A2-4757-8A15-4CC314E950FD}"/>
              </a:ext>
            </a:extLst>
          </p:cNvPr>
          <p:cNvSpPr>
            <a:spLocks noGrp="1"/>
          </p:cNvSpPr>
          <p:nvPr>
            <p:ph type="title"/>
          </p:nvPr>
        </p:nvSpPr>
        <p:spPr/>
        <p:txBody>
          <a:bodyPr/>
          <a:lstStyle/>
          <a:p>
            <a:r>
              <a:rPr lang="en-IN" dirty="0"/>
              <a:t>providers</a:t>
            </a:r>
          </a:p>
        </p:txBody>
      </p:sp>
      <p:sp>
        <p:nvSpPr>
          <p:cNvPr id="3" name="Content Placeholder 2">
            <a:extLst>
              <a:ext uri="{FF2B5EF4-FFF2-40B4-BE49-F238E27FC236}">
                <a16:creationId xmlns:a16="http://schemas.microsoft.com/office/drawing/2014/main" id="{CD9CD009-943E-410F-A7AA-C5311220F3A4}"/>
              </a:ext>
            </a:extLst>
          </p:cNvPr>
          <p:cNvSpPr>
            <a:spLocks noGrp="1"/>
          </p:cNvSpPr>
          <p:nvPr>
            <p:ph idx="1"/>
          </p:nvPr>
        </p:nvSpPr>
        <p:spPr/>
        <p:txBody>
          <a:bodyPr/>
          <a:lstStyle/>
          <a:p>
            <a:r>
              <a:rPr lang="en-IN" dirty="0"/>
              <a:t>Used for authentication, routing and many more files about service providers. </a:t>
            </a:r>
          </a:p>
        </p:txBody>
      </p:sp>
      <p:sp>
        <p:nvSpPr>
          <p:cNvPr id="4" name="Slide Number Placeholder 3">
            <a:extLst>
              <a:ext uri="{FF2B5EF4-FFF2-40B4-BE49-F238E27FC236}">
                <a16:creationId xmlns:a16="http://schemas.microsoft.com/office/drawing/2014/main" id="{4A9743F4-7935-47E9-BF83-63F83AE72DF9}"/>
              </a:ext>
            </a:extLst>
          </p:cNvPr>
          <p:cNvSpPr>
            <a:spLocks noGrp="1"/>
          </p:cNvSpPr>
          <p:nvPr>
            <p:ph type="sldNum" sz="quarter" idx="12"/>
          </p:nvPr>
        </p:nvSpPr>
        <p:spPr/>
        <p:txBody>
          <a:bodyPr/>
          <a:lstStyle/>
          <a:p>
            <a:fld id="{031F06C4-B00D-45AB-8EEC-3D0E47336830}" type="slidenum">
              <a:rPr lang="en-IN" smtClean="0"/>
              <a:t>42</a:t>
            </a:fld>
            <a:endParaRPr lang="en-IN"/>
          </a:p>
        </p:txBody>
      </p:sp>
      <p:sp>
        <p:nvSpPr>
          <p:cNvPr id="5" name="Footer Placeholder 4">
            <a:extLst>
              <a:ext uri="{FF2B5EF4-FFF2-40B4-BE49-F238E27FC236}">
                <a16:creationId xmlns:a16="http://schemas.microsoft.com/office/drawing/2014/main" id="{8BC3A4B2-7D46-4FB1-98C3-D08CE4A4CFE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0574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67D5-ECFD-4340-A376-A587DAF74C73}"/>
              </a:ext>
            </a:extLst>
          </p:cNvPr>
          <p:cNvSpPr>
            <a:spLocks noGrp="1"/>
          </p:cNvSpPr>
          <p:nvPr>
            <p:ph type="title"/>
          </p:nvPr>
        </p:nvSpPr>
        <p:spPr/>
        <p:txBody>
          <a:bodyPr/>
          <a:lstStyle/>
          <a:p>
            <a:r>
              <a:rPr lang="en-IN" dirty="0"/>
              <a:t>Bootstrap folder</a:t>
            </a:r>
          </a:p>
        </p:txBody>
      </p:sp>
      <p:sp>
        <p:nvSpPr>
          <p:cNvPr id="3" name="Content Placeholder 2">
            <a:extLst>
              <a:ext uri="{FF2B5EF4-FFF2-40B4-BE49-F238E27FC236}">
                <a16:creationId xmlns:a16="http://schemas.microsoft.com/office/drawing/2014/main" id="{A1B18D32-C3A6-40FA-8E44-08A8738D60B0}"/>
              </a:ext>
            </a:extLst>
          </p:cNvPr>
          <p:cNvSpPr>
            <a:spLocks noGrp="1"/>
          </p:cNvSpPr>
          <p:nvPr>
            <p:ph idx="1"/>
          </p:nvPr>
        </p:nvSpPr>
        <p:spPr/>
        <p:txBody>
          <a:bodyPr/>
          <a:lstStyle/>
          <a:p>
            <a:r>
              <a:rPr lang="en-IN" dirty="0"/>
              <a:t>Used to load Laravel code with HTML.</a:t>
            </a:r>
          </a:p>
        </p:txBody>
      </p:sp>
      <p:sp>
        <p:nvSpPr>
          <p:cNvPr id="4" name="Slide Number Placeholder 3">
            <a:extLst>
              <a:ext uri="{FF2B5EF4-FFF2-40B4-BE49-F238E27FC236}">
                <a16:creationId xmlns:a16="http://schemas.microsoft.com/office/drawing/2014/main" id="{8A8F440F-77B5-4FD0-B840-5E12177F6D85}"/>
              </a:ext>
            </a:extLst>
          </p:cNvPr>
          <p:cNvSpPr>
            <a:spLocks noGrp="1"/>
          </p:cNvSpPr>
          <p:nvPr>
            <p:ph type="sldNum" sz="quarter" idx="12"/>
          </p:nvPr>
        </p:nvSpPr>
        <p:spPr/>
        <p:txBody>
          <a:bodyPr/>
          <a:lstStyle/>
          <a:p>
            <a:fld id="{031F06C4-B00D-45AB-8EEC-3D0E47336830}" type="slidenum">
              <a:rPr lang="en-IN" smtClean="0"/>
              <a:t>43</a:t>
            </a:fld>
            <a:endParaRPr lang="en-IN"/>
          </a:p>
        </p:txBody>
      </p:sp>
      <p:sp>
        <p:nvSpPr>
          <p:cNvPr id="5" name="Footer Placeholder 4">
            <a:extLst>
              <a:ext uri="{FF2B5EF4-FFF2-40B4-BE49-F238E27FC236}">
                <a16:creationId xmlns:a16="http://schemas.microsoft.com/office/drawing/2014/main" id="{ACB5438F-3238-4268-AFD1-9896F1AB571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47321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79F-E7D6-4AB0-9761-8D55B473F975}"/>
              </a:ext>
            </a:extLst>
          </p:cNvPr>
          <p:cNvSpPr>
            <a:spLocks noGrp="1"/>
          </p:cNvSpPr>
          <p:nvPr>
            <p:ph type="title"/>
          </p:nvPr>
        </p:nvSpPr>
        <p:spPr/>
        <p:txBody>
          <a:bodyPr/>
          <a:lstStyle/>
          <a:p>
            <a:r>
              <a:rPr lang="en-IN" dirty="0"/>
              <a:t>Cache folder</a:t>
            </a:r>
          </a:p>
        </p:txBody>
      </p:sp>
      <p:sp>
        <p:nvSpPr>
          <p:cNvPr id="3" name="Content Placeholder 2">
            <a:extLst>
              <a:ext uri="{FF2B5EF4-FFF2-40B4-BE49-F238E27FC236}">
                <a16:creationId xmlns:a16="http://schemas.microsoft.com/office/drawing/2014/main" id="{8E16DE86-E1A8-42D6-B7EA-0019795B7232}"/>
              </a:ext>
            </a:extLst>
          </p:cNvPr>
          <p:cNvSpPr>
            <a:spLocks noGrp="1"/>
          </p:cNvSpPr>
          <p:nvPr>
            <p:ph idx="1"/>
          </p:nvPr>
        </p:nvSpPr>
        <p:spPr/>
        <p:txBody>
          <a:bodyPr/>
          <a:lstStyle/>
          <a:p>
            <a:r>
              <a:rPr lang="en-IN" dirty="0"/>
              <a:t>Used to store cache files.</a:t>
            </a:r>
          </a:p>
        </p:txBody>
      </p:sp>
      <p:sp>
        <p:nvSpPr>
          <p:cNvPr id="4" name="Slide Number Placeholder 3">
            <a:extLst>
              <a:ext uri="{FF2B5EF4-FFF2-40B4-BE49-F238E27FC236}">
                <a16:creationId xmlns:a16="http://schemas.microsoft.com/office/drawing/2014/main" id="{A79420BA-C16D-4595-B539-FD4DCE880C06}"/>
              </a:ext>
            </a:extLst>
          </p:cNvPr>
          <p:cNvSpPr>
            <a:spLocks noGrp="1"/>
          </p:cNvSpPr>
          <p:nvPr>
            <p:ph type="sldNum" sz="quarter" idx="12"/>
          </p:nvPr>
        </p:nvSpPr>
        <p:spPr/>
        <p:txBody>
          <a:bodyPr/>
          <a:lstStyle/>
          <a:p>
            <a:fld id="{031F06C4-B00D-45AB-8EEC-3D0E47336830}" type="slidenum">
              <a:rPr lang="en-IN" smtClean="0"/>
              <a:t>44</a:t>
            </a:fld>
            <a:endParaRPr lang="en-IN"/>
          </a:p>
        </p:txBody>
      </p:sp>
      <p:sp>
        <p:nvSpPr>
          <p:cNvPr id="5" name="Footer Placeholder 4">
            <a:extLst>
              <a:ext uri="{FF2B5EF4-FFF2-40B4-BE49-F238E27FC236}">
                <a16:creationId xmlns:a16="http://schemas.microsoft.com/office/drawing/2014/main" id="{12B020D5-2952-4ADB-B537-34769675F17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05346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C756-163F-4DFE-95C6-52516D48FE81}"/>
              </a:ext>
            </a:extLst>
          </p:cNvPr>
          <p:cNvSpPr>
            <a:spLocks noGrp="1"/>
          </p:cNvSpPr>
          <p:nvPr>
            <p:ph type="title"/>
          </p:nvPr>
        </p:nvSpPr>
        <p:spPr/>
        <p:txBody>
          <a:bodyPr/>
          <a:lstStyle/>
          <a:p>
            <a:r>
              <a:rPr lang="en-IN" dirty="0"/>
              <a:t>Config folder</a:t>
            </a:r>
          </a:p>
        </p:txBody>
      </p:sp>
      <p:sp>
        <p:nvSpPr>
          <p:cNvPr id="3" name="Content Placeholder 2">
            <a:extLst>
              <a:ext uri="{FF2B5EF4-FFF2-40B4-BE49-F238E27FC236}">
                <a16:creationId xmlns:a16="http://schemas.microsoft.com/office/drawing/2014/main" id="{29CC8CAA-7321-4048-8722-F068CDF8C0CB}"/>
              </a:ext>
            </a:extLst>
          </p:cNvPr>
          <p:cNvSpPr>
            <a:spLocks noGrp="1"/>
          </p:cNvSpPr>
          <p:nvPr>
            <p:ph idx="1"/>
          </p:nvPr>
        </p:nvSpPr>
        <p:spPr/>
        <p:txBody>
          <a:bodyPr/>
          <a:lstStyle/>
          <a:p>
            <a:r>
              <a:rPr lang="en-IN" dirty="0"/>
              <a:t>Used to store project configuration like app, authentication, database, cache. </a:t>
            </a:r>
            <a:r>
              <a:rPr lang="en-IN" dirty="0" err="1"/>
              <a:t>Cors</a:t>
            </a:r>
            <a:r>
              <a:rPr lang="en-IN" dirty="0"/>
              <a:t>, mail, session, login and etc.</a:t>
            </a:r>
          </a:p>
        </p:txBody>
      </p:sp>
      <p:sp>
        <p:nvSpPr>
          <p:cNvPr id="4" name="Slide Number Placeholder 3">
            <a:extLst>
              <a:ext uri="{FF2B5EF4-FFF2-40B4-BE49-F238E27FC236}">
                <a16:creationId xmlns:a16="http://schemas.microsoft.com/office/drawing/2014/main" id="{6FC02F67-27DC-4FBC-B6E1-16A4B0324E94}"/>
              </a:ext>
            </a:extLst>
          </p:cNvPr>
          <p:cNvSpPr>
            <a:spLocks noGrp="1"/>
          </p:cNvSpPr>
          <p:nvPr>
            <p:ph type="sldNum" sz="quarter" idx="12"/>
          </p:nvPr>
        </p:nvSpPr>
        <p:spPr/>
        <p:txBody>
          <a:bodyPr/>
          <a:lstStyle/>
          <a:p>
            <a:fld id="{031F06C4-B00D-45AB-8EEC-3D0E47336830}" type="slidenum">
              <a:rPr lang="en-IN" smtClean="0"/>
              <a:t>45</a:t>
            </a:fld>
            <a:endParaRPr lang="en-IN"/>
          </a:p>
        </p:txBody>
      </p:sp>
      <p:sp>
        <p:nvSpPr>
          <p:cNvPr id="5" name="Footer Placeholder 4">
            <a:extLst>
              <a:ext uri="{FF2B5EF4-FFF2-40B4-BE49-F238E27FC236}">
                <a16:creationId xmlns:a16="http://schemas.microsoft.com/office/drawing/2014/main" id="{4B0C41F2-A663-4D37-92B1-4C5C69D67A4A}"/>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03836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435A-6793-4D73-AD68-8CA8CAD95E8B}"/>
              </a:ext>
            </a:extLst>
          </p:cNvPr>
          <p:cNvSpPr>
            <a:spLocks noGrp="1"/>
          </p:cNvSpPr>
          <p:nvPr>
            <p:ph type="title"/>
          </p:nvPr>
        </p:nvSpPr>
        <p:spPr/>
        <p:txBody>
          <a:bodyPr/>
          <a:lstStyle/>
          <a:p>
            <a:r>
              <a:rPr lang="en-IN" dirty="0"/>
              <a:t>Database	</a:t>
            </a:r>
          </a:p>
        </p:txBody>
      </p:sp>
      <p:sp>
        <p:nvSpPr>
          <p:cNvPr id="3" name="Content Placeholder 2">
            <a:extLst>
              <a:ext uri="{FF2B5EF4-FFF2-40B4-BE49-F238E27FC236}">
                <a16:creationId xmlns:a16="http://schemas.microsoft.com/office/drawing/2014/main" id="{ED2B47C0-6C6C-4BA7-A34F-AB498F40C376}"/>
              </a:ext>
            </a:extLst>
          </p:cNvPr>
          <p:cNvSpPr>
            <a:spLocks noGrp="1"/>
          </p:cNvSpPr>
          <p:nvPr>
            <p:ph idx="1"/>
          </p:nvPr>
        </p:nvSpPr>
        <p:spPr/>
        <p:txBody>
          <a:bodyPr/>
          <a:lstStyle/>
          <a:p>
            <a:r>
              <a:rPr lang="en-IN" dirty="0"/>
              <a:t>Use to store important files about database.</a:t>
            </a:r>
          </a:p>
        </p:txBody>
      </p:sp>
      <p:sp>
        <p:nvSpPr>
          <p:cNvPr id="4" name="Slide Number Placeholder 3">
            <a:extLst>
              <a:ext uri="{FF2B5EF4-FFF2-40B4-BE49-F238E27FC236}">
                <a16:creationId xmlns:a16="http://schemas.microsoft.com/office/drawing/2014/main" id="{94AF54AF-7E61-4F86-8DDA-E6ED027AD514}"/>
              </a:ext>
            </a:extLst>
          </p:cNvPr>
          <p:cNvSpPr>
            <a:spLocks noGrp="1"/>
          </p:cNvSpPr>
          <p:nvPr>
            <p:ph type="sldNum" sz="quarter" idx="12"/>
          </p:nvPr>
        </p:nvSpPr>
        <p:spPr/>
        <p:txBody>
          <a:bodyPr/>
          <a:lstStyle/>
          <a:p>
            <a:fld id="{031F06C4-B00D-45AB-8EEC-3D0E47336830}" type="slidenum">
              <a:rPr lang="en-IN" smtClean="0"/>
              <a:t>46</a:t>
            </a:fld>
            <a:endParaRPr lang="en-IN"/>
          </a:p>
        </p:txBody>
      </p:sp>
      <p:sp>
        <p:nvSpPr>
          <p:cNvPr id="5" name="Footer Placeholder 4">
            <a:extLst>
              <a:ext uri="{FF2B5EF4-FFF2-40B4-BE49-F238E27FC236}">
                <a16:creationId xmlns:a16="http://schemas.microsoft.com/office/drawing/2014/main" id="{19D58EBA-00B4-405A-AE1B-4BE30D6F286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083061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4B2A-AED9-4DC6-A285-2F4AD61ABED8}"/>
              </a:ext>
            </a:extLst>
          </p:cNvPr>
          <p:cNvSpPr>
            <a:spLocks noGrp="1"/>
          </p:cNvSpPr>
          <p:nvPr>
            <p:ph type="title"/>
          </p:nvPr>
        </p:nvSpPr>
        <p:spPr/>
        <p:txBody>
          <a:bodyPr/>
          <a:lstStyle/>
          <a:p>
            <a:r>
              <a:rPr lang="en-IN" dirty="0"/>
              <a:t>Public folder </a:t>
            </a:r>
          </a:p>
        </p:txBody>
      </p:sp>
      <p:sp>
        <p:nvSpPr>
          <p:cNvPr id="3" name="Content Placeholder 2">
            <a:extLst>
              <a:ext uri="{FF2B5EF4-FFF2-40B4-BE49-F238E27FC236}">
                <a16:creationId xmlns:a16="http://schemas.microsoft.com/office/drawing/2014/main" id="{30A0AEBA-209C-46E0-B753-4D8AECDF6244}"/>
              </a:ext>
            </a:extLst>
          </p:cNvPr>
          <p:cNvSpPr>
            <a:spLocks noGrp="1"/>
          </p:cNvSpPr>
          <p:nvPr>
            <p:ph idx="1"/>
          </p:nvPr>
        </p:nvSpPr>
        <p:spPr/>
        <p:txBody>
          <a:bodyPr/>
          <a:lstStyle/>
          <a:p>
            <a:r>
              <a:rPr lang="en-IN" dirty="0"/>
              <a:t>Contains index file and other static files (.</a:t>
            </a:r>
            <a:r>
              <a:rPr lang="en-IN" dirty="0" err="1"/>
              <a:t>htaccess</a:t>
            </a:r>
            <a:r>
              <a:rPr lang="en-IN" dirty="0"/>
              <a:t>)</a:t>
            </a:r>
          </a:p>
        </p:txBody>
      </p:sp>
      <p:sp>
        <p:nvSpPr>
          <p:cNvPr id="4" name="Slide Number Placeholder 3">
            <a:extLst>
              <a:ext uri="{FF2B5EF4-FFF2-40B4-BE49-F238E27FC236}">
                <a16:creationId xmlns:a16="http://schemas.microsoft.com/office/drawing/2014/main" id="{F74E86DB-398D-4418-BF4D-88E8288DDB9E}"/>
              </a:ext>
            </a:extLst>
          </p:cNvPr>
          <p:cNvSpPr>
            <a:spLocks noGrp="1"/>
          </p:cNvSpPr>
          <p:nvPr>
            <p:ph type="sldNum" sz="quarter" idx="12"/>
          </p:nvPr>
        </p:nvSpPr>
        <p:spPr/>
        <p:txBody>
          <a:bodyPr/>
          <a:lstStyle/>
          <a:p>
            <a:fld id="{031F06C4-B00D-45AB-8EEC-3D0E47336830}" type="slidenum">
              <a:rPr lang="en-IN" smtClean="0"/>
              <a:t>47</a:t>
            </a:fld>
            <a:endParaRPr lang="en-IN"/>
          </a:p>
        </p:txBody>
      </p:sp>
      <p:sp>
        <p:nvSpPr>
          <p:cNvPr id="5" name="Footer Placeholder 4">
            <a:extLst>
              <a:ext uri="{FF2B5EF4-FFF2-40B4-BE49-F238E27FC236}">
                <a16:creationId xmlns:a16="http://schemas.microsoft.com/office/drawing/2014/main" id="{D57F49B3-A8D0-4C23-80FD-4EA0863F06E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74361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BB92-D413-481B-813A-D1094919C3C9}"/>
              </a:ext>
            </a:extLst>
          </p:cNvPr>
          <p:cNvSpPr>
            <a:spLocks noGrp="1"/>
          </p:cNvSpPr>
          <p:nvPr>
            <p:ph type="title"/>
          </p:nvPr>
        </p:nvSpPr>
        <p:spPr/>
        <p:txBody>
          <a:bodyPr/>
          <a:lstStyle/>
          <a:p>
            <a:r>
              <a:rPr lang="en-IN" dirty="0"/>
              <a:t>Resources </a:t>
            </a:r>
          </a:p>
        </p:txBody>
      </p:sp>
      <p:sp>
        <p:nvSpPr>
          <p:cNvPr id="3" name="Content Placeholder 2">
            <a:extLst>
              <a:ext uri="{FF2B5EF4-FFF2-40B4-BE49-F238E27FC236}">
                <a16:creationId xmlns:a16="http://schemas.microsoft.com/office/drawing/2014/main" id="{18A3D4F8-D3A3-4998-A441-CE0A5B669F33}"/>
              </a:ext>
            </a:extLst>
          </p:cNvPr>
          <p:cNvSpPr>
            <a:spLocks noGrp="1"/>
          </p:cNvSpPr>
          <p:nvPr>
            <p:ph idx="1"/>
          </p:nvPr>
        </p:nvSpPr>
        <p:spPr/>
        <p:txBody>
          <a:bodyPr/>
          <a:lstStyle/>
          <a:p>
            <a:r>
              <a:rPr lang="en-IN" dirty="0"/>
              <a:t>Resources folder is used to store uncompiled files like </a:t>
            </a:r>
            <a:r>
              <a:rPr lang="en-IN" dirty="0" err="1"/>
              <a:t>css</a:t>
            </a:r>
            <a:r>
              <a:rPr lang="en-IN" dirty="0"/>
              <a:t>, </a:t>
            </a:r>
            <a:r>
              <a:rPr lang="en-IN" dirty="0" err="1"/>
              <a:t>js</a:t>
            </a:r>
            <a:r>
              <a:rPr lang="en-IN" dirty="0"/>
              <a:t> files and etc.</a:t>
            </a:r>
          </a:p>
        </p:txBody>
      </p:sp>
      <p:sp>
        <p:nvSpPr>
          <p:cNvPr id="4" name="Slide Number Placeholder 3">
            <a:extLst>
              <a:ext uri="{FF2B5EF4-FFF2-40B4-BE49-F238E27FC236}">
                <a16:creationId xmlns:a16="http://schemas.microsoft.com/office/drawing/2014/main" id="{D35CB89A-7FA8-46E8-97EE-B1A3873CEC9B}"/>
              </a:ext>
            </a:extLst>
          </p:cNvPr>
          <p:cNvSpPr>
            <a:spLocks noGrp="1"/>
          </p:cNvSpPr>
          <p:nvPr>
            <p:ph type="sldNum" sz="quarter" idx="12"/>
          </p:nvPr>
        </p:nvSpPr>
        <p:spPr/>
        <p:txBody>
          <a:bodyPr/>
          <a:lstStyle/>
          <a:p>
            <a:fld id="{031F06C4-B00D-45AB-8EEC-3D0E47336830}" type="slidenum">
              <a:rPr lang="en-IN" smtClean="0"/>
              <a:t>48</a:t>
            </a:fld>
            <a:endParaRPr lang="en-IN"/>
          </a:p>
        </p:txBody>
      </p:sp>
      <p:sp>
        <p:nvSpPr>
          <p:cNvPr id="5" name="Footer Placeholder 4">
            <a:extLst>
              <a:ext uri="{FF2B5EF4-FFF2-40B4-BE49-F238E27FC236}">
                <a16:creationId xmlns:a16="http://schemas.microsoft.com/office/drawing/2014/main" id="{001C3DEA-21A2-41C4-A284-F628C1E3DD7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13905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26FD-22C0-4074-A983-BE128C3D4504}"/>
              </a:ext>
            </a:extLst>
          </p:cNvPr>
          <p:cNvSpPr>
            <a:spLocks noGrp="1"/>
          </p:cNvSpPr>
          <p:nvPr>
            <p:ph type="title"/>
          </p:nvPr>
        </p:nvSpPr>
        <p:spPr/>
        <p:txBody>
          <a:bodyPr/>
          <a:lstStyle/>
          <a:p>
            <a:r>
              <a:rPr lang="en-IN" dirty="0"/>
              <a:t>Views </a:t>
            </a:r>
          </a:p>
        </p:txBody>
      </p:sp>
      <p:sp>
        <p:nvSpPr>
          <p:cNvPr id="3" name="Content Placeholder 2">
            <a:extLst>
              <a:ext uri="{FF2B5EF4-FFF2-40B4-BE49-F238E27FC236}">
                <a16:creationId xmlns:a16="http://schemas.microsoft.com/office/drawing/2014/main" id="{ADBE5840-D65F-48AD-9515-49C3328B4859}"/>
              </a:ext>
            </a:extLst>
          </p:cNvPr>
          <p:cNvSpPr>
            <a:spLocks noGrp="1"/>
          </p:cNvSpPr>
          <p:nvPr>
            <p:ph idx="1"/>
          </p:nvPr>
        </p:nvSpPr>
        <p:spPr/>
        <p:txBody>
          <a:bodyPr/>
          <a:lstStyle/>
          <a:p>
            <a:r>
              <a:rPr lang="en-IN" dirty="0"/>
              <a:t>Used to store blade template files.</a:t>
            </a:r>
          </a:p>
          <a:p>
            <a:r>
              <a:rPr lang="en-IN" dirty="0"/>
              <a:t>HTML codes.</a:t>
            </a:r>
          </a:p>
        </p:txBody>
      </p:sp>
      <p:sp>
        <p:nvSpPr>
          <p:cNvPr id="4" name="Slide Number Placeholder 3">
            <a:extLst>
              <a:ext uri="{FF2B5EF4-FFF2-40B4-BE49-F238E27FC236}">
                <a16:creationId xmlns:a16="http://schemas.microsoft.com/office/drawing/2014/main" id="{6AE202DB-0158-4634-AD6F-FBC9DFEE935D}"/>
              </a:ext>
            </a:extLst>
          </p:cNvPr>
          <p:cNvSpPr>
            <a:spLocks noGrp="1"/>
          </p:cNvSpPr>
          <p:nvPr>
            <p:ph type="sldNum" sz="quarter" idx="12"/>
          </p:nvPr>
        </p:nvSpPr>
        <p:spPr/>
        <p:txBody>
          <a:bodyPr/>
          <a:lstStyle/>
          <a:p>
            <a:fld id="{031F06C4-B00D-45AB-8EEC-3D0E47336830}" type="slidenum">
              <a:rPr lang="en-IN" smtClean="0"/>
              <a:t>49</a:t>
            </a:fld>
            <a:endParaRPr lang="en-IN"/>
          </a:p>
        </p:txBody>
      </p:sp>
      <p:sp>
        <p:nvSpPr>
          <p:cNvPr id="5" name="Footer Placeholder 4">
            <a:extLst>
              <a:ext uri="{FF2B5EF4-FFF2-40B4-BE49-F238E27FC236}">
                <a16:creationId xmlns:a16="http://schemas.microsoft.com/office/drawing/2014/main" id="{F97DAAA2-25B7-406E-8B56-F2A4B0831B3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2468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0DFE-FD33-4506-8DE2-ABC19EB091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C024CD-B061-46CC-81B1-5EFF31E2233A}"/>
              </a:ext>
            </a:extLst>
          </p:cNvPr>
          <p:cNvSpPr>
            <a:spLocks noGrp="1"/>
          </p:cNvSpPr>
          <p:nvPr>
            <p:ph idx="1"/>
          </p:nvPr>
        </p:nvSpPr>
        <p:spPr/>
        <p:txBody>
          <a:bodyPr/>
          <a:lstStyle/>
          <a:p>
            <a:r>
              <a:rPr lang="en-IN" dirty="0"/>
              <a:t>Laravel is advance framework of PHP.</a:t>
            </a:r>
          </a:p>
          <a:p>
            <a:r>
              <a:rPr lang="en-IN" dirty="0"/>
              <a:t>Used for develop web applications and API </a:t>
            </a:r>
          </a:p>
          <a:p>
            <a:r>
              <a:rPr lang="en-IN" dirty="0"/>
              <a:t>Laravel provides advance concepts that’s why we develop code very fast </a:t>
            </a:r>
          </a:p>
          <a:p>
            <a:r>
              <a:rPr lang="en-IN" dirty="0"/>
              <a:t>Laravel is most powerful and advance framework of PHP.</a:t>
            </a:r>
          </a:p>
          <a:p>
            <a:endParaRPr lang="en-IN" dirty="0"/>
          </a:p>
        </p:txBody>
      </p:sp>
      <p:sp>
        <p:nvSpPr>
          <p:cNvPr id="4" name="Slide Number Placeholder 3">
            <a:extLst>
              <a:ext uri="{FF2B5EF4-FFF2-40B4-BE49-F238E27FC236}">
                <a16:creationId xmlns:a16="http://schemas.microsoft.com/office/drawing/2014/main" id="{8B613DA3-8ECF-45CF-A269-73D3B5C9FCFF}"/>
              </a:ext>
            </a:extLst>
          </p:cNvPr>
          <p:cNvSpPr>
            <a:spLocks noGrp="1"/>
          </p:cNvSpPr>
          <p:nvPr>
            <p:ph type="sldNum" sz="quarter" idx="12"/>
          </p:nvPr>
        </p:nvSpPr>
        <p:spPr/>
        <p:txBody>
          <a:bodyPr/>
          <a:lstStyle/>
          <a:p>
            <a:fld id="{031F06C4-B00D-45AB-8EEC-3D0E47336830}" type="slidenum">
              <a:rPr lang="en-IN" smtClean="0"/>
              <a:t>5</a:t>
            </a:fld>
            <a:endParaRPr lang="en-IN"/>
          </a:p>
        </p:txBody>
      </p:sp>
      <p:sp>
        <p:nvSpPr>
          <p:cNvPr id="5" name="Footer Placeholder 4">
            <a:extLst>
              <a:ext uri="{FF2B5EF4-FFF2-40B4-BE49-F238E27FC236}">
                <a16:creationId xmlns:a16="http://schemas.microsoft.com/office/drawing/2014/main" id="{7B98B3AD-5529-48C4-8826-9ED59E9FDD0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00102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CEB5-7FBC-43A6-96F8-874C030CBF5C}"/>
              </a:ext>
            </a:extLst>
          </p:cNvPr>
          <p:cNvSpPr>
            <a:spLocks noGrp="1"/>
          </p:cNvSpPr>
          <p:nvPr>
            <p:ph type="title"/>
          </p:nvPr>
        </p:nvSpPr>
        <p:spPr/>
        <p:txBody>
          <a:bodyPr/>
          <a:lstStyle/>
          <a:p>
            <a:r>
              <a:rPr lang="en-IN" dirty="0"/>
              <a:t>Routes </a:t>
            </a:r>
          </a:p>
        </p:txBody>
      </p:sp>
      <p:sp>
        <p:nvSpPr>
          <p:cNvPr id="3" name="Content Placeholder 2">
            <a:extLst>
              <a:ext uri="{FF2B5EF4-FFF2-40B4-BE49-F238E27FC236}">
                <a16:creationId xmlns:a16="http://schemas.microsoft.com/office/drawing/2014/main" id="{8720C999-F8DD-40AF-B3C1-71EA8B68DD00}"/>
              </a:ext>
            </a:extLst>
          </p:cNvPr>
          <p:cNvSpPr>
            <a:spLocks noGrp="1"/>
          </p:cNvSpPr>
          <p:nvPr>
            <p:ph idx="1"/>
          </p:nvPr>
        </p:nvSpPr>
        <p:spPr/>
        <p:txBody>
          <a:bodyPr/>
          <a:lstStyle/>
          <a:p>
            <a:r>
              <a:rPr lang="en-IN" dirty="0"/>
              <a:t>All application routes are stored in routes folder.</a:t>
            </a:r>
          </a:p>
        </p:txBody>
      </p:sp>
      <p:sp>
        <p:nvSpPr>
          <p:cNvPr id="4" name="Slide Number Placeholder 3">
            <a:extLst>
              <a:ext uri="{FF2B5EF4-FFF2-40B4-BE49-F238E27FC236}">
                <a16:creationId xmlns:a16="http://schemas.microsoft.com/office/drawing/2014/main" id="{60A17D4E-340E-43F8-A04D-8055983CC4AD}"/>
              </a:ext>
            </a:extLst>
          </p:cNvPr>
          <p:cNvSpPr>
            <a:spLocks noGrp="1"/>
          </p:cNvSpPr>
          <p:nvPr>
            <p:ph type="sldNum" sz="quarter" idx="12"/>
          </p:nvPr>
        </p:nvSpPr>
        <p:spPr/>
        <p:txBody>
          <a:bodyPr/>
          <a:lstStyle/>
          <a:p>
            <a:fld id="{031F06C4-B00D-45AB-8EEC-3D0E47336830}" type="slidenum">
              <a:rPr lang="en-IN" smtClean="0"/>
              <a:t>50</a:t>
            </a:fld>
            <a:endParaRPr lang="en-IN"/>
          </a:p>
        </p:txBody>
      </p:sp>
      <p:sp>
        <p:nvSpPr>
          <p:cNvPr id="5" name="Footer Placeholder 4">
            <a:extLst>
              <a:ext uri="{FF2B5EF4-FFF2-40B4-BE49-F238E27FC236}">
                <a16:creationId xmlns:a16="http://schemas.microsoft.com/office/drawing/2014/main" id="{A01CD2EA-2922-4064-931A-FB1AEBFDEE2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02649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172C-493E-47D0-9F21-88450ADB7759}"/>
              </a:ext>
            </a:extLst>
          </p:cNvPr>
          <p:cNvSpPr>
            <a:spLocks noGrp="1"/>
          </p:cNvSpPr>
          <p:nvPr>
            <p:ph type="title"/>
          </p:nvPr>
        </p:nvSpPr>
        <p:spPr/>
        <p:txBody>
          <a:bodyPr/>
          <a:lstStyle/>
          <a:p>
            <a:r>
              <a:rPr lang="en-IN" dirty="0" err="1"/>
              <a:t>Package.json</a:t>
            </a:r>
            <a:endParaRPr lang="en-IN" dirty="0"/>
          </a:p>
        </p:txBody>
      </p:sp>
      <p:sp>
        <p:nvSpPr>
          <p:cNvPr id="3" name="Content Placeholder 2">
            <a:extLst>
              <a:ext uri="{FF2B5EF4-FFF2-40B4-BE49-F238E27FC236}">
                <a16:creationId xmlns:a16="http://schemas.microsoft.com/office/drawing/2014/main" id="{99950379-C20A-4AE1-907F-A2288D6EC61F}"/>
              </a:ext>
            </a:extLst>
          </p:cNvPr>
          <p:cNvSpPr>
            <a:spLocks noGrp="1"/>
          </p:cNvSpPr>
          <p:nvPr>
            <p:ph idx="1"/>
          </p:nvPr>
        </p:nvSpPr>
        <p:spPr/>
        <p:txBody>
          <a:bodyPr/>
          <a:lstStyle/>
          <a:p>
            <a:r>
              <a:rPr lang="en-IN" dirty="0"/>
              <a:t>Used to store application information</a:t>
            </a:r>
          </a:p>
        </p:txBody>
      </p:sp>
      <p:sp>
        <p:nvSpPr>
          <p:cNvPr id="4" name="Slide Number Placeholder 3">
            <a:extLst>
              <a:ext uri="{FF2B5EF4-FFF2-40B4-BE49-F238E27FC236}">
                <a16:creationId xmlns:a16="http://schemas.microsoft.com/office/drawing/2014/main" id="{9B34C0C4-7CB2-44D3-ABFA-6EA42D55AED8}"/>
              </a:ext>
            </a:extLst>
          </p:cNvPr>
          <p:cNvSpPr>
            <a:spLocks noGrp="1"/>
          </p:cNvSpPr>
          <p:nvPr>
            <p:ph type="sldNum" sz="quarter" idx="12"/>
          </p:nvPr>
        </p:nvSpPr>
        <p:spPr/>
        <p:txBody>
          <a:bodyPr/>
          <a:lstStyle/>
          <a:p>
            <a:fld id="{031F06C4-B00D-45AB-8EEC-3D0E47336830}" type="slidenum">
              <a:rPr lang="en-IN" smtClean="0"/>
              <a:t>51</a:t>
            </a:fld>
            <a:endParaRPr lang="en-IN"/>
          </a:p>
        </p:txBody>
      </p:sp>
      <p:sp>
        <p:nvSpPr>
          <p:cNvPr id="5" name="Footer Placeholder 4">
            <a:extLst>
              <a:ext uri="{FF2B5EF4-FFF2-40B4-BE49-F238E27FC236}">
                <a16:creationId xmlns:a16="http://schemas.microsoft.com/office/drawing/2014/main" id="{605E41AB-C4D1-407E-85BA-B4187FCF399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01719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94BA32-CF13-4B91-8D32-5AA3B593C77E}"/>
              </a:ext>
            </a:extLst>
          </p:cNvPr>
          <p:cNvSpPr>
            <a:spLocks noGrp="1"/>
          </p:cNvSpPr>
          <p:nvPr>
            <p:ph type="title"/>
          </p:nvPr>
        </p:nvSpPr>
        <p:spPr/>
        <p:txBody>
          <a:bodyPr/>
          <a:lstStyle/>
          <a:p>
            <a:r>
              <a:rPr lang="en-IN" dirty="0"/>
              <a:t>Edit first file in Laravel.</a:t>
            </a:r>
          </a:p>
        </p:txBody>
      </p:sp>
      <p:sp>
        <p:nvSpPr>
          <p:cNvPr id="6" name="Text Placeholder 5">
            <a:extLst>
              <a:ext uri="{FF2B5EF4-FFF2-40B4-BE49-F238E27FC236}">
                <a16:creationId xmlns:a16="http://schemas.microsoft.com/office/drawing/2014/main" id="{ED944CF3-2920-41D8-96C6-19B70113E44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8DE2E2C-98D3-4951-9E3B-EBF7A209CD8A}"/>
              </a:ext>
            </a:extLst>
          </p:cNvPr>
          <p:cNvSpPr>
            <a:spLocks noGrp="1"/>
          </p:cNvSpPr>
          <p:nvPr>
            <p:ph type="sldNum" sz="quarter" idx="12"/>
          </p:nvPr>
        </p:nvSpPr>
        <p:spPr/>
        <p:txBody>
          <a:bodyPr/>
          <a:lstStyle/>
          <a:p>
            <a:fld id="{031F06C4-B00D-45AB-8EEC-3D0E47336830}" type="slidenum">
              <a:rPr lang="en-IN" smtClean="0"/>
              <a:t>52</a:t>
            </a:fld>
            <a:endParaRPr lang="en-IN"/>
          </a:p>
        </p:txBody>
      </p:sp>
      <p:sp>
        <p:nvSpPr>
          <p:cNvPr id="2" name="Footer Placeholder 1">
            <a:extLst>
              <a:ext uri="{FF2B5EF4-FFF2-40B4-BE49-F238E27FC236}">
                <a16:creationId xmlns:a16="http://schemas.microsoft.com/office/drawing/2014/main" id="{17857529-BBB4-4493-BE5B-32A608798CB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2825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8E16-26AE-4D21-9BC9-E34D984132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9373E-44F6-47D9-BDCC-95EE5E172A68}"/>
              </a:ext>
            </a:extLst>
          </p:cNvPr>
          <p:cNvSpPr>
            <a:spLocks noGrp="1"/>
          </p:cNvSpPr>
          <p:nvPr>
            <p:ph idx="1"/>
          </p:nvPr>
        </p:nvSpPr>
        <p:spPr/>
        <p:txBody>
          <a:bodyPr/>
          <a:lstStyle/>
          <a:p>
            <a:r>
              <a:rPr lang="en-IN" dirty="0"/>
              <a:t>Go to resources</a:t>
            </a:r>
          </a:p>
          <a:p>
            <a:r>
              <a:rPr lang="en-IN" dirty="0"/>
              <a:t>Views</a:t>
            </a:r>
          </a:p>
          <a:p>
            <a:r>
              <a:rPr lang="en-IN" dirty="0"/>
              <a:t>Edit </a:t>
            </a:r>
            <a:r>
              <a:rPr lang="en-IN" dirty="0" err="1"/>
              <a:t>welcome.blade</a:t>
            </a:r>
            <a:r>
              <a:rPr lang="en-IN" dirty="0"/>
              <a:t> file</a:t>
            </a:r>
          </a:p>
        </p:txBody>
      </p:sp>
      <p:sp>
        <p:nvSpPr>
          <p:cNvPr id="4" name="Slide Number Placeholder 3">
            <a:extLst>
              <a:ext uri="{FF2B5EF4-FFF2-40B4-BE49-F238E27FC236}">
                <a16:creationId xmlns:a16="http://schemas.microsoft.com/office/drawing/2014/main" id="{EF34D22F-5CB4-442F-AE3F-109014420FEE}"/>
              </a:ext>
            </a:extLst>
          </p:cNvPr>
          <p:cNvSpPr>
            <a:spLocks noGrp="1"/>
          </p:cNvSpPr>
          <p:nvPr>
            <p:ph type="sldNum" sz="quarter" idx="12"/>
          </p:nvPr>
        </p:nvSpPr>
        <p:spPr/>
        <p:txBody>
          <a:bodyPr/>
          <a:lstStyle/>
          <a:p>
            <a:fld id="{031F06C4-B00D-45AB-8EEC-3D0E47336830}" type="slidenum">
              <a:rPr lang="en-IN" smtClean="0"/>
              <a:t>53</a:t>
            </a:fld>
            <a:endParaRPr lang="en-IN"/>
          </a:p>
        </p:txBody>
      </p:sp>
      <p:sp>
        <p:nvSpPr>
          <p:cNvPr id="5" name="Footer Placeholder 4">
            <a:extLst>
              <a:ext uri="{FF2B5EF4-FFF2-40B4-BE49-F238E27FC236}">
                <a16:creationId xmlns:a16="http://schemas.microsoft.com/office/drawing/2014/main" id="{1C9410CC-5D57-40B4-AB5A-2C5722C2B5E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75858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C433-6395-4831-95B2-D03022D03FB7}"/>
              </a:ext>
            </a:extLst>
          </p:cNvPr>
          <p:cNvSpPr>
            <a:spLocks noGrp="1"/>
          </p:cNvSpPr>
          <p:nvPr>
            <p:ph type="title"/>
          </p:nvPr>
        </p:nvSpPr>
        <p:spPr/>
        <p:txBody>
          <a:bodyPr/>
          <a:lstStyle/>
          <a:p>
            <a:r>
              <a:rPr lang="en-IN" dirty="0"/>
              <a:t>Create new view</a:t>
            </a:r>
          </a:p>
        </p:txBody>
      </p:sp>
      <p:sp>
        <p:nvSpPr>
          <p:cNvPr id="3" name="Content Placeholder 2">
            <a:extLst>
              <a:ext uri="{FF2B5EF4-FFF2-40B4-BE49-F238E27FC236}">
                <a16:creationId xmlns:a16="http://schemas.microsoft.com/office/drawing/2014/main" id="{4D3C76BD-F67B-4EF3-8636-7329EDD2DB78}"/>
              </a:ext>
            </a:extLst>
          </p:cNvPr>
          <p:cNvSpPr>
            <a:spLocks noGrp="1"/>
          </p:cNvSpPr>
          <p:nvPr>
            <p:ph idx="1"/>
          </p:nvPr>
        </p:nvSpPr>
        <p:spPr/>
        <p:txBody>
          <a:bodyPr/>
          <a:lstStyle/>
          <a:p>
            <a:r>
              <a:rPr lang="en-IN" dirty="0"/>
              <a:t>Go to resources</a:t>
            </a:r>
          </a:p>
          <a:p>
            <a:r>
              <a:rPr lang="en-IN" dirty="0"/>
              <a:t>Go to views</a:t>
            </a:r>
          </a:p>
          <a:p>
            <a:r>
              <a:rPr lang="en-IN" dirty="0"/>
              <a:t>Create new file as </a:t>
            </a:r>
            <a:r>
              <a:rPr lang="en-IN" dirty="0" err="1"/>
              <a:t>filename.blade.php</a:t>
            </a:r>
            <a:endParaRPr lang="en-IN" dirty="0"/>
          </a:p>
          <a:p>
            <a:endParaRPr lang="en-IN" dirty="0"/>
          </a:p>
          <a:p>
            <a:pPr marL="0" indent="0">
              <a:buNone/>
            </a:pPr>
            <a:r>
              <a:rPr lang="en-IN" dirty="0"/>
              <a:t>*you need to edit route file for load newly created file</a:t>
            </a:r>
          </a:p>
          <a:p>
            <a:pPr marL="0" indent="0">
              <a:buNone/>
            </a:pPr>
            <a:endParaRPr lang="en-IN" dirty="0"/>
          </a:p>
          <a:p>
            <a:pPr marL="0" indent="0">
              <a:buNone/>
            </a:pPr>
            <a:r>
              <a:rPr lang="en-IN" dirty="0" err="1"/>
              <a:t>Web.php</a:t>
            </a:r>
            <a:r>
              <a:rPr lang="en-IN" dirty="0"/>
              <a:t> file set route to </a:t>
            </a:r>
            <a:r>
              <a:rPr lang="en-IN"/>
              <a:t>newly created file.</a:t>
            </a:r>
            <a:endParaRPr lang="en-IN" dirty="0"/>
          </a:p>
        </p:txBody>
      </p:sp>
      <p:sp>
        <p:nvSpPr>
          <p:cNvPr id="4" name="Slide Number Placeholder 3">
            <a:extLst>
              <a:ext uri="{FF2B5EF4-FFF2-40B4-BE49-F238E27FC236}">
                <a16:creationId xmlns:a16="http://schemas.microsoft.com/office/drawing/2014/main" id="{D5AAEE07-3512-4C8B-BD4E-C3457332D4CE}"/>
              </a:ext>
            </a:extLst>
          </p:cNvPr>
          <p:cNvSpPr>
            <a:spLocks noGrp="1"/>
          </p:cNvSpPr>
          <p:nvPr>
            <p:ph type="sldNum" sz="quarter" idx="12"/>
          </p:nvPr>
        </p:nvSpPr>
        <p:spPr/>
        <p:txBody>
          <a:bodyPr/>
          <a:lstStyle/>
          <a:p>
            <a:fld id="{031F06C4-B00D-45AB-8EEC-3D0E47336830}" type="slidenum">
              <a:rPr lang="en-IN" smtClean="0"/>
              <a:t>54</a:t>
            </a:fld>
            <a:endParaRPr lang="en-IN"/>
          </a:p>
        </p:txBody>
      </p:sp>
      <p:sp>
        <p:nvSpPr>
          <p:cNvPr id="5" name="Footer Placeholder 4">
            <a:extLst>
              <a:ext uri="{FF2B5EF4-FFF2-40B4-BE49-F238E27FC236}">
                <a16:creationId xmlns:a16="http://schemas.microsoft.com/office/drawing/2014/main" id="{02B4D14D-35E1-40C1-9E07-03E4C736F05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113245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14B80-4B65-4C38-B830-E4A7CA70C466}"/>
              </a:ext>
            </a:extLst>
          </p:cNvPr>
          <p:cNvSpPr>
            <a:spLocks noGrp="1"/>
          </p:cNvSpPr>
          <p:nvPr>
            <p:ph type="title"/>
          </p:nvPr>
        </p:nvSpPr>
        <p:spPr/>
        <p:txBody>
          <a:bodyPr/>
          <a:lstStyle/>
          <a:p>
            <a:r>
              <a:rPr lang="en-IN" dirty="0"/>
              <a:t>Routing in Laravel</a:t>
            </a:r>
          </a:p>
        </p:txBody>
      </p:sp>
      <p:sp>
        <p:nvSpPr>
          <p:cNvPr id="6" name="Text Placeholder 5">
            <a:extLst>
              <a:ext uri="{FF2B5EF4-FFF2-40B4-BE49-F238E27FC236}">
                <a16:creationId xmlns:a16="http://schemas.microsoft.com/office/drawing/2014/main" id="{4352C50D-5687-4E87-AC67-83C2523AC41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EF1F007-D8C0-4277-9F45-B7F1D75E46C7}"/>
              </a:ext>
            </a:extLst>
          </p:cNvPr>
          <p:cNvSpPr>
            <a:spLocks noGrp="1"/>
          </p:cNvSpPr>
          <p:nvPr>
            <p:ph type="sldNum" sz="quarter" idx="12"/>
          </p:nvPr>
        </p:nvSpPr>
        <p:spPr/>
        <p:txBody>
          <a:bodyPr/>
          <a:lstStyle/>
          <a:p>
            <a:fld id="{031F06C4-B00D-45AB-8EEC-3D0E47336830}" type="slidenum">
              <a:rPr lang="en-IN" smtClean="0"/>
              <a:t>55</a:t>
            </a:fld>
            <a:endParaRPr lang="en-IN"/>
          </a:p>
        </p:txBody>
      </p:sp>
      <p:sp>
        <p:nvSpPr>
          <p:cNvPr id="2" name="Footer Placeholder 1">
            <a:extLst>
              <a:ext uri="{FF2B5EF4-FFF2-40B4-BE49-F238E27FC236}">
                <a16:creationId xmlns:a16="http://schemas.microsoft.com/office/drawing/2014/main" id="{605D0080-1223-4F5D-AAC3-8601D6D3995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559374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FAED-14F6-462F-9C75-020D60BA7F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DFFAD9-C2E0-4586-ADFC-20876C786241}"/>
              </a:ext>
            </a:extLst>
          </p:cNvPr>
          <p:cNvSpPr>
            <a:spLocks noGrp="1"/>
          </p:cNvSpPr>
          <p:nvPr>
            <p:ph idx="1"/>
          </p:nvPr>
        </p:nvSpPr>
        <p:spPr/>
        <p:txBody>
          <a:bodyPr/>
          <a:lstStyle/>
          <a:p>
            <a:r>
              <a:rPr lang="en-IN" dirty="0"/>
              <a:t>Routing in Laravel means navigate another section via URL is Routing.</a:t>
            </a:r>
          </a:p>
          <a:p>
            <a:r>
              <a:rPr lang="en-IN" dirty="0"/>
              <a:t>Or create new page links is routing.</a:t>
            </a:r>
          </a:p>
          <a:p>
            <a:r>
              <a:rPr lang="en-IN" dirty="0"/>
              <a:t>By default route routing is inbuilt defined.</a:t>
            </a:r>
          </a:p>
          <a:p>
            <a:endParaRPr lang="en-IN" dirty="0"/>
          </a:p>
          <a:p>
            <a:r>
              <a:rPr lang="en-IN" dirty="0"/>
              <a:t>All the routes defined in </a:t>
            </a:r>
            <a:r>
              <a:rPr lang="en-IN" dirty="0" err="1"/>
              <a:t>web.php</a:t>
            </a:r>
            <a:r>
              <a:rPr lang="en-IN" dirty="0"/>
              <a:t> file of routes</a:t>
            </a:r>
          </a:p>
        </p:txBody>
      </p:sp>
      <p:sp>
        <p:nvSpPr>
          <p:cNvPr id="4" name="Slide Number Placeholder 3">
            <a:extLst>
              <a:ext uri="{FF2B5EF4-FFF2-40B4-BE49-F238E27FC236}">
                <a16:creationId xmlns:a16="http://schemas.microsoft.com/office/drawing/2014/main" id="{D2143922-B61C-484B-A2F3-3FF96C5B0DCC}"/>
              </a:ext>
            </a:extLst>
          </p:cNvPr>
          <p:cNvSpPr>
            <a:spLocks noGrp="1"/>
          </p:cNvSpPr>
          <p:nvPr>
            <p:ph type="sldNum" sz="quarter" idx="12"/>
          </p:nvPr>
        </p:nvSpPr>
        <p:spPr/>
        <p:txBody>
          <a:bodyPr/>
          <a:lstStyle/>
          <a:p>
            <a:fld id="{031F06C4-B00D-45AB-8EEC-3D0E47336830}" type="slidenum">
              <a:rPr lang="en-IN" smtClean="0"/>
              <a:t>56</a:t>
            </a:fld>
            <a:endParaRPr lang="en-IN"/>
          </a:p>
        </p:txBody>
      </p:sp>
      <p:sp>
        <p:nvSpPr>
          <p:cNvPr id="5" name="Footer Placeholder 4">
            <a:extLst>
              <a:ext uri="{FF2B5EF4-FFF2-40B4-BE49-F238E27FC236}">
                <a16:creationId xmlns:a16="http://schemas.microsoft.com/office/drawing/2014/main" id="{8A6901E4-E01A-46EE-A4F7-68AB63717DA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4183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B8AC-065E-4EEC-9ED8-D561BBE7117F}"/>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18F7A4C7-BA5F-4836-9747-8888ABE20810}"/>
              </a:ext>
            </a:extLst>
          </p:cNvPr>
          <p:cNvSpPr>
            <a:spLocks noGrp="1"/>
          </p:cNvSpPr>
          <p:nvPr>
            <p:ph idx="1"/>
          </p:nvPr>
        </p:nvSpPr>
        <p:spPr/>
        <p:txBody>
          <a:bodyPr/>
          <a:lstStyle/>
          <a:p>
            <a:r>
              <a:rPr lang="en-IN" dirty="0"/>
              <a:t>Create two pages and set route for it.</a:t>
            </a:r>
          </a:p>
        </p:txBody>
      </p:sp>
      <p:sp>
        <p:nvSpPr>
          <p:cNvPr id="4" name="Slide Number Placeholder 3">
            <a:extLst>
              <a:ext uri="{FF2B5EF4-FFF2-40B4-BE49-F238E27FC236}">
                <a16:creationId xmlns:a16="http://schemas.microsoft.com/office/drawing/2014/main" id="{9FFEFEEE-DA0E-4821-9311-D7B33454C78F}"/>
              </a:ext>
            </a:extLst>
          </p:cNvPr>
          <p:cNvSpPr>
            <a:spLocks noGrp="1"/>
          </p:cNvSpPr>
          <p:nvPr>
            <p:ph type="sldNum" sz="quarter" idx="12"/>
          </p:nvPr>
        </p:nvSpPr>
        <p:spPr/>
        <p:txBody>
          <a:bodyPr/>
          <a:lstStyle/>
          <a:p>
            <a:fld id="{031F06C4-B00D-45AB-8EEC-3D0E47336830}" type="slidenum">
              <a:rPr lang="en-IN" smtClean="0"/>
              <a:t>57</a:t>
            </a:fld>
            <a:endParaRPr lang="en-IN"/>
          </a:p>
        </p:txBody>
      </p:sp>
      <p:sp>
        <p:nvSpPr>
          <p:cNvPr id="5" name="Footer Placeholder 4">
            <a:extLst>
              <a:ext uri="{FF2B5EF4-FFF2-40B4-BE49-F238E27FC236}">
                <a16:creationId xmlns:a16="http://schemas.microsoft.com/office/drawing/2014/main" id="{560301D8-51E0-4D44-BB87-F4D834679F5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56683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BE6B-A53F-4DB2-B7CB-DD042838B3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AE7678-7F12-466B-BAE2-8E6D4738EE87}"/>
              </a:ext>
            </a:extLst>
          </p:cNvPr>
          <p:cNvSpPr>
            <a:spLocks noGrp="1"/>
          </p:cNvSpPr>
          <p:nvPr>
            <p:ph idx="1"/>
          </p:nvPr>
        </p:nvSpPr>
        <p:spPr/>
        <p:txBody>
          <a:bodyPr/>
          <a:lstStyle/>
          <a:p>
            <a:r>
              <a:rPr lang="en-IN" dirty="0"/>
              <a:t>You can also set roots as following </a:t>
            </a:r>
          </a:p>
          <a:p>
            <a:endParaRPr lang="en-IN" dirty="0"/>
          </a:p>
          <a:p>
            <a:r>
              <a:rPr lang="en-IN" dirty="0"/>
              <a:t>Route :: view (Page Name, Route);</a:t>
            </a:r>
          </a:p>
        </p:txBody>
      </p:sp>
      <p:sp>
        <p:nvSpPr>
          <p:cNvPr id="4" name="Slide Number Placeholder 3">
            <a:extLst>
              <a:ext uri="{FF2B5EF4-FFF2-40B4-BE49-F238E27FC236}">
                <a16:creationId xmlns:a16="http://schemas.microsoft.com/office/drawing/2014/main" id="{F8198831-C611-4843-AFBD-EB27F157504A}"/>
              </a:ext>
            </a:extLst>
          </p:cNvPr>
          <p:cNvSpPr>
            <a:spLocks noGrp="1"/>
          </p:cNvSpPr>
          <p:nvPr>
            <p:ph type="sldNum" sz="quarter" idx="12"/>
          </p:nvPr>
        </p:nvSpPr>
        <p:spPr/>
        <p:txBody>
          <a:bodyPr/>
          <a:lstStyle/>
          <a:p>
            <a:fld id="{031F06C4-B00D-45AB-8EEC-3D0E47336830}" type="slidenum">
              <a:rPr lang="en-IN" smtClean="0"/>
              <a:t>58</a:t>
            </a:fld>
            <a:endParaRPr lang="en-IN"/>
          </a:p>
        </p:txBody>
      </p:sp>
      <p:sp>
        <p:nvSpPr>
          <p:cNvPr id="5" name="Footer Placeholder 4">
            <a:extLst>
              <a:ext uri="{FF2B5EF4-FFF2-40B4-BE49-F238E27FC236}">
                <a16:creationId xmlns:a16="http://schemas.microsoft.com/office/drawing/2014/main" id="{6EC82D2B-FD1C-421B-9AF8-17ABD3FBCD9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893327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A18E9A-3A74-44CD-83A8-7E42D0C2A019}"/>
              </a:ext>
            </a:extLst>
          </p:cNvPr>
          <p:cNvSpPr>
            <a:spLocks noGrp="1"/>
          </p:cNvSpPr>
          <p:nvPr>
            <p:ph type="title"/>
          </p:nvPr>
        </p:nvSpPr>
        <p:spPr/>
        <p:txBody>
          <a:bodyPr/>
          <a:lstStyle/>
          <a:p>
            <a:r>
              <a:rPr lang="en-IN" dirty="0"/>
              <a:t>Accessing Dynamic Data</a:t>
            </a:r>
          </a:p>
        </p:txBody>
      </p:sp>
      <p:sp>
        <p:nvSpPr>
          <p:cNvPr id="6" name="Content Placeholder 5">
            <a:extLst>
              <a:ext uri="{FF2B5EF4-FFF2-40B4-BE49-F238E27FC236}">
                <a16:creationId xmlns:a16="http://schemas.microsoft.com/office/drawing/2014/main" id="{0FAEA95D-E493-4646-A446-F334332F5BC2}"/>
              </a:ext>
            </a:extLst>
          </p:cNvPr>
          <p:cNvSpPr>
            <a:spLocks noGrp="1"/>
          </p:cNvSpPr>
          <p:nvPr>
            <p:ph idx="1"/>
          </p:nvPr>
        </p:nvSpPr>
        <p:spPr/>
        <p:txBody>
          <a:bodyPr/>
          <a:lstStyle/>
          <a:p>
            <a:r>
              <a:rPr lang="en-IN" dirty="0"/>
              <a:t>When you want so send data via Route link you need to implement Dynamic data management.</a:t>
            </a:r>
          </a:p>
        </p:txBody>
      </p:sp>
      <p:sp>
        <p:nvSpPr>
          <p:cNvPr id="4" name="Slide Number Placeholder 3">
            <a:extLst>
              <a:ext uri="{FF2B5EF4-FFF2-40B4-BE49-F238E27FC236}">
                <a16:creationId xmlns:a16="http://schemas.microsoft.com/office/drawing/2014/main" id="{25488E69-86B3-4E1D-9BF9-F5355A6C7519}"/>
              </a:ext>
            </a:extLst>
          </p:cNvPr>
          <p:cNvSpPr>
            <a:spLocks noGrp="1"/>
          </p:cNvSpPr>
          <p:nvPr>
            <p:ph type="sldNum" sz="quarter" idx="12"/>
          </p:nvPr>
        </p:nvSpPr>
        <p:spPr/>
        <p:txBody>
          <a:bodyPr/>
          <a:lstStyle/>
          <a:p>
            <a:fld id="{031F06C4-B00D-45AB-8EEC-3D0E47336830}" type="slidenum">
              <a:rPr lang="en-IN" smtClean="0"/>
              <a:t>59</a:t>
            </a:fld>
            <a:endParaRPr lang="en-IN"/>
          </a:p>
        </p:txBody>
      </p:sp>
      <p:sp>
        <p:nvSpPr>
          <p:cNvPr id="2" name="Footer Placeholder 1">
            <a:extLst>
              <a:ext uri="{FF2B5EF4-FFF2-40B4-BE49-F238E27FC236}">
                <a16:creationId xmlns:a16="http://schemas.microsoft.com/office/drawing/2014/main" id="{DB5A1BD0-F442-449B-B16D-00FDD8CB6AC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73144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05FE33-1FCE-4A12-B0B2-33D78D31023F}"/>
              </a:ext>
            </a:extLst>
          </p:cNvPr>
          <p:cNvSpPr>
            <a:spLocks noGrp="1"/>
          </p:cNvSpPr>
          <p:nvPr>
            <p:ph type="title"/>
          </p:nvPr>
        </p:nvSpPr>
        <p:spPr/>
        <p:txBody>
          <a:bodyPr/>
          <a:lstStyle/>
          <a:p>
            <a:r>
              <a:rPr lang="en-IN" dirty="0"/>
              <a:t>Framework </a:t>
            </a:r>
          </a:p>
        </p:txBody>
      </p:sp>
      <p:sp>
        <p:nvSpPr>
          <p:cNvPr id="6" name="Text Placeholder 5">
            <a:extLst>
              <a:ext uri="{FF2B5EF4-FFF2-40B4-BE49-F238E27FC236}">
                <a16:creationId xmlns:a16="http://schemas.microsoft.com/office/drawing/2014/main" id="{F0522F6F-6AD6-4CB3-A165-EC943A50D47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CF47A22-7C20-4F1D-B0B4-B98142AF4D1B}"/>
              </a:ext>
            </a:extLst>
          </p:cNvPr>
          <p:cNvSpPr>
            <a:spLocks noGrp="1"/>
          </p:cNvSpPr>
          <p:nvPr>
            <p:ph type="sldNum" sz="quarter" idx="12"/>
          </p:nvPr>
        </p:nvSpPr>
        <p:spPr/>
        <p:txBody>
          <a:bodyPr/>
          <a:lstStyle/>
          <a:p>
            <a:fld id="{031F06C4-B00D-45AB-8EEC-3D0E47336830}" type="slidenum">
              <a:rPr lang="en-IN" smtClean="0"/>
              <a:t>6</a:t>
            </a:fld>
            <a:endParaRPr lang="en-IN"/>
          </a:p>
        </p:txBody>
      </p:sp>
      <p:sp>
        <p:nvSpPr>
          <p:cNvPr id="2" name="Footer Placeholder 1">
            <a:extLst>
              <a:ext uri="{FF2B5EF4-FFF2-40B4-BE49-F238E27FC236}">
                <a16:creationId xmlns:a16="http://schemas.microsoft.com/office/drawing/2014/main" id="{66933D90-0698-443D-8909-79447D0835F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46976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5BBE-C3F9-4C1F-B152-31E85D6959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2EE1DD-F5C6-4238-B527-04F55766178B}"/>
              </a:ext>
            </a:extLst>
          </p:cNvPr>
          <p:cNvSpPr>
            <a:spLocks noGrp="1"/>
          </p:cNvSpPr>
          <p:nvPr>
            <p:ph idx="1"/>
          </p:nvPr>
        </p:nvSpPr>
        <p:spPr/>
        <p:txBody>
          <a:bodyPr/>
          <a:lstStyle/>
          <a:p>
            <a:r>
              <a:rPr lang="en-IN" dirty="0"/>
              <a:t>Example </a:t>
            </a:r>
          </a:p>
          <a:p>
            <a:endParaRPr lang="en-IN" dirty="0"/>
          </a:p>
          <a:p>
            <a:r>
              <a:rPr lang="en-IN" dirty="0"/>
              <a:t>Route :: get(“/{username}”, function($username)</a:t>
            </a:r>
          </a:p>
          <a:p>
            <a:pPr marL="0" indent="0">
              <a:buNone/>
            </a:pPr>
            <a:r>
              <a:rPr lang="en-IN" dirty="0"/>
              <a:t>	{</a:t>
            </a:r>
          </a:p>
          <a:p>
            <a:pPr marL="0" indent="0">
              <a:buNone/>
            </a:pPr>
            <a:r>
              <a:rPr lang="en-IN" dirty="0"/>
              <a:t>		echo $username;</a:t>
            </a:r>
          </a:p>
          <a:p>
            <a:pPr marL="0" indent="0">
              <a:buNone/>
            </a:pPr>
            <a:r>
              <a:rPr lang="en-IN" dirty="0"/>
              <a:t>		return view(“View Name”);</a:t>
            </a:r>
          </a:p>
          <a:p>
            <a:r>
              <a:rPr lang="en-IN" dirty="0"/>
              <a:t>})</a:t>
            </a:r>
          </a:p>
        </p:txBody>
      </p:sp>
      <p:sp>
        <p:nvSpPr>
          <p:cNvPr id="4" name="Slide Number Placeholder 3">
            <a:extLst>
              <a:ext uri="{FF2B5EF4-FFF2-40B4-BE49-F238E27FC236}">
                <a16:creationId xmlns:a16="http://schemas.microsoft.com/office/drawing/2014/main" id="{6C62C512-BF05-4BDA-AB31-F17D0B962369}"/>
              </a:ext>
            </a:extLst>
          </p:cNvPr>
          <p:cNvSpPr>
            <a:spLocks noGrp="1"/>
          </p:cNvSpPr>
          <p:nvPr>
            <p:ph type="sldNum" sz="quarter" idx="12"/>
          </p:nvPr>
        </p:nvSpPr>
        <p:spPr/>
        <p:txBody>
          <a:bodyPr/>
          <a:lstStyle/>
          <a:p>
            <a:fld id="{031F06C4-B00D-45AB-8EEC-3D0E47336830}" type="slidenum">
              <a:rPr lang="en-IN" smtClean="0"/>
              <a:t>60</a:t>
            </a:fld>
            <a:endParaRPr lang="en-IN"/>
          </a:p>
        </p:txBody>
      </p:sp>
      <p:sp>
        <p:nvSpPr>
          <p:cNvPr id="5" name="Footer Placeholder 4">
            <a:extLst>
              <a:ext uri="{FF2B5EF4-FFF2-40B4-BE49-F238E27FC236}">
                <a16:creationId xmlns:a16="http://schemas.microsoft.com/office/drawing/2014/main" id="{A40CC950-4C18-4EFB-B97C-4E95D21598D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91037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99C5-10FC-4D1D-B3DB-C6481C60FE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62DCC3-7630-418B-B1D3-76429C670AB1}"/>
              </a:ext>
            </a:extLst>
          </p:cNvPr>
          <p:cNvSpPr>
            <a:spLocks noGrp="1"/>
          </p:cNvSpPr>
          <p:nvPr>
            <p:ph idx="1"/>
          </p:nvPr>
        </p:nvSpPr>
        <p:spPr/>
        <p:txBody>
          <a:bodyPr/>
          <a:lstStyle/>
          <a:p>
            <a:r>
              <a:rPr lang="en-IN" dirty="0"/>
              <a:t>To print data in php page</a:t>
            </a:r>
          </a:p>
          <a:p>
            <a:endParaRPr lang="en-IN" dirty="0"/>
          </a:p>
          <a:p>
            <a:r>
              <a:rPr lang="en-IN" dirty="0"/>
              <a:t>Route :: get(“/{username}”, function($username)</a:t>
            </a:r>
          </a:p>
          <a:p>
            <a:pPr marL="0" indent="0">
              <a:buNone/>
            </a:pPr>
            <a:r>
              <a:rPr lang="en-IN" dirty="0"/>
              <a:t>	{</a:t>
            </a:r>
          </a:p>
          <a:p>
            <a:pPr marL="0" indent="0">
              <a:buNone/>
            </a:pPr>
            <a:r>
              <a:rPr lang="en-IN" dirty="0"/>
              <a:t>		echo $username;</a:t>
            </a:r>
          </a:p>
          <a:p>
            <a:pPr marL="0" indent="0">
              <a:buNone/>
            </a:pPr>
            <a:r>
              <a:rPr lang="en-IN" dirty="0"/>
              <a:t>		return view(“View Name”, [“username”=&gt;$username]);</a:t>
            </a:r>
          </a:p>
          <a:p>
            <a:r>
              <a:rPr lang="en-IN" dirty="0"/>
              <a:t>})</a:t>
            </a:r>
          </a:p>
          <a:p>
            <a:r>
              <a:rPr lang="en-IN" dirty="0"/>
              <a:t>* now you can access your data with {{}} in blade file</a:t>
            </a:r>
          </a:p>
        </p:txBody>
      </p:sp>
      <p:sp>
        <p:nvSpPr>
          <p:cNvPr id="4" name="Slide Number Placeholder 3">
            <a:extLst>
              <a:ext uri="{FF2B5EF4-FFF2-40B4-BE49-F238E27FC236}">
                <a16:creationId xmlns:a16="http://schemas.microsoft.com/office/drawing/2014/main" id="{43F5DC96-9966-4B2B-9B56-C35BB4A4256B}"/>
              </a:ext>
            </a:extLst>
          </p:cNvPr>
          <p:cNvSpPr>
            <a:spLocks noGrp="1"/>
          </p:cNvSpPr>
          <p:nvPr>
            <p:ph type="sldNum" sz="quarter" idx="12"/>
          </p:nvPr>
        </p:nvSpPr>
        <p:spPr/>
        <p:txBody>
          <a:bodyPr/>
          <a:lstStyle/>
          <a:p>
            <a:fld id="{031F06C4-B00D-45AB-8EEC-3D0E47336830}" type="slidenum">
              <a:rPr lang="en-IN" smtClean="0"/>
              <a:t>61</a:t>
            </a:fld>
            <a:endParaRPr lang="en-IN"/>
          </a:p>
        </p:txBody>
      </p:sp>
      <p:sp>
        <p:nvSpPr>
          <p:cNvPr id="5" name="Footer Placeholder 4">
            <a:extLst>
              <a:ext uri="{FF2B5EF4-FFF2-40B4-BE49-F238E27FC236}">
                <a16:creationId xmlns:a16="http://schemas.microsoft.com/office/drawing/2014/main" id="{FF41908D-04A8-4A6D-BB2F-629BE7B460F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799782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D151-FD32-4162-A895-19E6D85971A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AA420920-5644-4D96-B96C-284178918638}"/>
              </a:ext>
            </a:extLst>
          </p:cNvPr>
          <p:cNvSpPr>
            <a:spLocks noGrp="1"/>
          </p:cNvSpPr>
          <p:nvPr>
            <p:ph idx="1"/>
          </p:nvPr>
        </p:nvSpPr>
        <p:spPr/>
        <p:txBody>
          <a:bodyPr/>
          <a:lstStyle/>
          <a:p>
            <a:r>
              <a:rPr lang="en-IN" dirty="0"/>
              <a:t>Create Routing with anchor tags.</a:t>
            </a:r>
          </a:p>
        </p:txBody>
      </p:sp>
      <p:sp>
        <p:nvSpPr>
          <p:cNvPr id="4" name="Slide Number Placeholder 3">
            <a:extLst>
              <a:ext uri="{FF2B5EF4-FFF2-40B4-BE49-F238E27FC236}">
                <a16:creationId xmlns:a16="http://schemas.microsoft.com/office/drawing/2014/main" id="{D1F8523C-A585-4581-B560-1D48FEC677F6}"/>
              </a:ext>
            </a:extLst>
          </p:cNvPr>
          <p:cNvSpPr>
            <a:spLocks noGrp="1"/>
          </p:cNvSpPr>
          <p:nvPr>
            <p:ph type="sldNum" sz="quarter" idx="12"/>
          </p:nvPr>
        </p:nvSpPr>
        <p:spPr/>
        <p:txBody>
          <a:bodyPr/>
          <a:lstStyle/>
          <a:p>
            <a:fld id="{031F06C4-B00D-45AB-8EEC-3D0E47336830}" type="slidenum">
              <a:rPr lang="en-IN" smtClean="0"/>
              <a:t>62</a:t>
            </a:fld>
            <a:endParaRPr lang="en-IN"/>
          </a:p>
        </p:txBody>
      </p:sp>
      <p:sp>
        <p:nvSpPr>
          <p:cNvPr id="5" name="Footer Placeholder 4">
            <a:extLst>
              <a:ext uri="{FF2B5EF4-FFF2-40B4-BE49-F238E27FC236}">
                <a16:creationId xmlns:a16="http://schemas.microsoft.com/office/drawing/2014/main" id="{35B712FD-6651-4CC1-924C-8D2BC375957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763395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0D4D-1F96-447A-AB60-1B019F8503EA}"/>
              </a:ext>
            </a:extLst>
          </p:cNvPr>
          <p:cNvSpPr>
            <a:spLocks noGrp="1"/>
          </p:cNvSpPr>
          <p:nvPr>
            <p:ph type="title"/>
          </p:nvPr>
        </p:nvSpPr>
        <p:spPr/>
        <p:txBody>
          <a:bodyPr/>
          <a:lstStyle/>
          <a:p>
            <a:r>
              <a:rPr lang="en-IN" dirty="0"/>
              <a:t>Redirect </a:t>
            </a:r>
          </a:p>
        </p:txBody>
      </p:sp>
      <p:sp>
        <p:nvSpPr>
          <p:cNvPr id="3" name="Content Placeholder 2">
            <a:extLst>
              <a:ext uri="{FF2B5EF4-FFF2-40B4-BE49-F238E27FC236}">
                <a16:creationId xmlns:a16="http://schemas.microsoft.com/office/drawing/2014/main" id="{16175403-8B92-4A79-9F0D-537EE7C33402}"/>
              </a:ext>
            </a:extLst>
          </p:cNvPr>
          <p:cNvSpPr>
            <a:spLocks noGrp="1"/>
          </p:cNvSpPr>
          <p:nvPr>
            <p:ph idx="1"/>
          </p:nvPr>
        </p:nvSpPr>
        <p:spPr/>
        <p:txBody>
          <a:bodyPr/>
          <a:lstStyle/>
          <a:p>
            <a:r>
              <a:rPr lang="en-IN" dirty="0"/>
              <a:t>When you want to redirect user request to specific page you just return redirect(“page name”)</a:t>
            </a:r>
          </a:p>
        </p:txBody>
      </p:sp>
      <p:sp>
        <p:nvSpPr>
          <p:cNvPr id="4" name="Slide Number Placeholder 3">
            <a:extLst>
              <a:ext uri="{FF2B5EF4-FFF2-40B4-BE49-F238E27FC236}">
                <a16:creationId xmlns:a16="http://schemas.microsoft.com/office/drawing/2014/main" id="{457E54AA-7F86-4D91-8221-DD6326CB08D2}"/>
              </a:ext>
            </a:extLst>
          </p:cNvPr>
          <p:cNvSpPr>
            <a:spLocks noGrp="1"/>
          </p:cNvSpPr>
          <p:nvPr>
            <p:ph type="sldNum" sz="quarter" idx="12"/>
          </p:nvPr>
        </p:nvSpPr>
        <p:spPr/>
        <p:txBody>
          <a:bodyPr/>
          <a:lstStyle/>
          <a:p>
            <a:fld id="{031F06C4-B00D-45AB-8EEC-3D0E47336830}" type="slidenum">
              <a:rPr lang="en-IN" smtClean="0"/>
              <a:t>63</a:t>
            </a:fld>
            <a:endParaRPr lang="en-IN"/>
          </a:p>
        </p:txBody>
      </p:sp>
      <p:sp>
        <p:nvSpPr>
          <p:cNvPr id="5" name="Footer Placeholder 4">
            <a:extLst>
              <a:ext uri="{FF2B5EF4-FFF2-40B4-BE49-F238E27FC236}">
                <a16:creationId xmlns:a16="http://schemas.microsoft.com/office/drawing/2014/main" id="{D21A1DB5-95D9-4032-B8D5-EE8D5A04A00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490352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F55F43-7756-41BC-BB20-55B72132D603}"/>
              </a:ext>
            </a:extLst>
          </p:cNvPr>
          <p:cNvSpPr>
            <a:spLocks noGrp="1"/>
          </p:cNvSpPr>
          <p:nvPr>
            <p:ph type="title"/>
          </p:nvPr>
        </p:nvSpPr>
        <p:spPr/>
        <p:txBody>
          <a:bodyPr/>
          <a:lstStyle/>
          <a:p>
            <a:r>
              <a:rPr lang="en-IN" dirty="0"/>
              <a:t>Controller </a:t>
            </a:r>
          </a:p>
        </p:txBody>
      </p:sp>
      <p:sp>
        <p:nvSpPr>
          <p:cNvPr id="6" name="Text Placeholder 5">
            <a:extLst>
              <a:ext uri="{FF2B5EF4-FFF2-40B4-BE49-F238E27FC236}">
                <a16:creationId xmlns:a16="http://schemas.microsoft.com/office/drawing/2014/main" id="{0209AFB4-0042-4349-B697-0762B5123AC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69DC308-1DFC-48F1-AFAD-FEF2FA43537C}"/>
              </a:ext>
            </a:extLst>
          </p:cNvPr>
          <p:cNvSpPr>
            <a:spLocks noGrp="1"/>
          </p:cNvSpPr>
          <p:nvPr>
            <p:ph type="sldNum" sz="quarter" idx="12"/>
          </p:nvPr>
        </p:nvSpPr>
        <p:spPr/>
        <p:txBody>
          <a:bodyPr/>
          <a:lstStyle/>
          <a:p>
            <a:fld id="{031F06C4-B00D-45AB-8EEC-3D0E47336830}" type="slidenum">
              <a:rPr lang="en-IN" smtClean="0"/>
              <a:t>64</a:t>
            </a:fld>
            <a:endParaRPr lang="en-IN"/>
          </a:p>
        </p:txBody>
      </p:sp>
      <p:sp>
        <p:nvSpPr>
          <p:cNvPr id="2" name="Footer Placeholder 1">
            <a:extLst>
              <a:ext uri="{FF2B5EF4-FFF2-40B4-BE49-F238E27FC236}">
                <a16:creationId xmlns:a16="http://schemas.microsoft.com/office/drawing/2014/main" id="{E8115214-8DEC-4020-AFAF-FDB02C9679DD}"/>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1944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D159-6AF8-45CE-BC2F-24A57D1578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2D29FF-131B-4077-99F4-F17AA6C1EE69}"/>
              </a:ext>
            </a:extLst>
          </p:cNvPr>
          <p:cNvSpPr>
            <a:spLocks noGrp="1"/>
          </p:cNvSpPr>
          <p:nvPr>
            <p:ph idx="1"/>
          </p:nvPr>
        </p:nvSpPr>
        <p:spPr/>
        <p:txBody>
          <a:bodyPr/>
          <a:lstStyle/>
          <a:p>
            <a:r>
              <a:rPr lang="en-IN" dirty="0"/>
              <a:t>Controller is use to connect all the parts of MVC.</a:t>
            </a:r>
          </a:p>
          <a:p>
            <a:r>
              <a:rPr lang="en-IN" dirty="0"/>
              <a:t>Controller is brain of any Framework.</a:t>
            </a:r>
          </a:p>
        </p:txBody>
      </p:sp>
      <p:sp>
        <p:nvSpPr>
          <p:cNvPr id="4" name="Slide Number Placeholder 3">
            <a:extLst>
              <a:ext uri="{FF2B5EF4-FFF2-40B4-BE49-F238E27FC236}">
                <a16:creationId xmlns:a16="http://schemas.microsoft.com/office/drawing/2014/main" id="{E8E8060B-98AE-417B-9D32-9406B3F28FCB}"/>
              </a:ext>
            </a:extLst>
          </p:cNvPr>
          <p:cNvSpPr>
            <a:spLocks noGrp="1"/>
          </p:cNvSpPr>
          <p:nvPr>
            <p:ph type="sldNum" sz="quarter" idx="12"/>
          </p:nvPr>
        </p:nvSpPr>
        <p:spPr/>
        <p:txBody>
          <a:bodyPr/>
          <a:lstStyle/>
          <a:p>
            <a:fld id="{031F06C4-B00D-45AB-8EEC-3D0E47336830}" type="slidenum">
              <a:rPr lang="en-IN" smtClean="0"/>
              <a:t>65</a:t>
            </a:fld>
            <a:endParaRPr lang="en-IN"/>
          </a:p>
        </p:txBody>
      </p:sp>
      <p:sp>
        <p:nvSpPr>
          <p:cNvPr id="5" name="Footer Placeholder 4">
            <a:extLst>
              <a:ext uri="{FF2B5EF4-FFF2-40B4-BE49-F238E27FC236}">
                <a16:creationId xmlns:a16="http://schemas.microsoft.com/office/drawing/2014/main" id="{1D60199F-B0D1-4873-B176-AAAA9C1EBBC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944245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1CD6-C8D0-4A3B-ADFD-11576F00048B}"/>
              </a:ext>
            </a:extLst>
          </p:cNvPr>
          <p:cNvSpPr>
            <a:spLocks noGrp="1"/>
          </p:cNvSpPr>
          <p:nvPr>
            <p:ph type="title"/>
          </p:nvPr>
        </p:nvSpPr>
        <p:spPr/>
        <p:txBody>
          <a:bodyPr/>
          <a:lstStyle/>
          <a:p>
            <a:r>
              <a:rPr lang="en-IN" dirty="0"/>
              <a:t>Create controller</a:t>
            </a:r>
          </a:p>
        </p:txBody>
      </p:sp>
      <p:sp>
        <p:nvSpPr>
          <p:cNvPr id="3" name="Content Placeholder 2">
            <a:extLst>
              <a:ext uri="{FF2B5EF4-FFF2-40B4-BE49-F238E27FC236}">
                <a16:creationId xmlns:a16="http://schemas.microsoft.com/office/drawing/2014/main" id="{48EE0EC2-C6AF-470C-AEB1-D22B42DEB270}"/>
              </a:ext>
            </a:extLst>
          </p:cNvPr>
          <p:cNvSpPr>
            <a:spLocks noGrp="1"/>
          </p:cNvSpPr>
          <p:nvPr>
            <p:ph idx="1"/>
          </p:nvPr>
        </p:nvSpPr>
        <p:spPr/>
        <p:txBody>
          <a:bodyPr/>
          <a:lstStyle/>
          <a:p>
            <a:r>
              <a:rPr lang="en-IN" dirty="0"/>
              <a:t>Go to command prompt</a:t>
            </a:r>
          </a:p>
          <a:p>
            <a:endParaRPr lang="en-IN" dirty="0"/>
          </a:p>
          <a:p>
            <a:r>
              <a:rPr lang="en-IN" dirty="0"/>
              <a:t>Php artisan </a:t>
            </a:r>
            <a:r>
              <a:rPr lang="en-IN" dirty="0" err="1"/>
              <a:t>make:controller</a:t>
            </a:r>
            <a:r>
              <a:rPr lang="en-IN" dirty="0"/>
              <a:t> </a:t>
            </a:r>
            <a:r>
              <a:rPr lang="en-IN" dirty="0" err="1"/>
              <a:t>controllerName</a:t>
            </a:r>
            <a:endParaRPr lang="en-IN" dirty="0"/>
          </a:p>
          <a:p>
            <a:endParaRPr lang="en-IN" dirty="0"/>
          </a:p>
          <a:p>
            <a:r>
              <a:rPr lang="en-IN" dirty="0"/>
              <a:t>Controllers are stored in app-&gt;http-&gt;controllers.</a:t>
            </a:r>
          </a:p>
          <a:p>
            <a:endParaRPr lang="en-IN" dirty="0"/>
          </a:p>
          <a:p>
            <a:r>
              <a:rPr lang="en-IN" dirty="0"/>
              <a:t>You must need to create functions in controller.</a:t>
            </a:r>
          </a:p>
        </p:txBody>
      </p:sp>
      <p:sp>
        <p:nvSpPr>
          <p:cNvPr id="4" name="Slide Number Placeholder 3">
            <a:extLst>
              <a:ext uri="{FF2B5EF4-FFF2-40B4-BE49-F238E27FC236}">
                <a16:creationId xmlns:a16="http://schemas.microsoft.com/office/drawing/2014/main" id="{22A63EDE-4E04-4BF4-A7DE-09BDC2D0C82E}"/>
              </a:ext>
            </a:extLst>
          </p:cNvPr>
          <p:cNvSpPr>
            <a:spLocks noGrp="1"/>
          </p:cNvSpPr>
          <p:nvPr>
            <p:ph type="sldNum" sz="quarter" idx="12"/>
          </p:nvPr>
        </p:nvSpPr>
        <p:spPr/>
        <p:txBody>
          <a:bodyPr/>
          <a:lstStyle/>
          <a:p>
            <a:fld id="{031F06C4-B00D-45AB-8EEC-3D0E47336830}" type="slidenum">
              <a:rPr lang="en-IN" smtClean="0"/>
              <a:t>66</a:t>
            </a:fld>
            <a:endParaRPr lang="en-IN"/>
          </a:p>
        </p:txBody>
      </p:sp>
      <p:sp>
        <p:nvSpPr>
          <p:cNvPr id="5" name="Footer Placeholder 4">
            <a:extLst>
              <a:ext uri="{FF2B5EF4-FFF2-40B4-BE49-F238E27FC236}">
                <a16:creationId xmlns:a16="http://schemas.microsoft.com/office/drawing/2014/main" id="{0EEC4860-FD8D-4176-8FE4-1A2F68B1ED6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56162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F9B9-FAEB-4DFF-8D7E-C5DB948E3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459970-F42D-47DA-B523-5FC2E67B2E81}"/>
              </a:ext>
            </a:extLst>
          </p:cNvPr>
          <p:cNvSpPr>
            <a:spLocks noGrp="1"/>
          </p:cNvSpPr>
          <p:nvPr>
            <p:ph idx="1"/>
          </p:nvPr>
        </p:nvSpPr>
        <p:spPr/>
        <p:txBody>
          <a:bodyPr/>
          <a:lstStyle/>
          <a:p>
            <a:r>
              <a:rPr lang="en-IN" dirty="0"/>
              <a:t>Call controller you need to create route in </a:t>
            </a:r>
            <a:r>
              <a:rPr lang="en-IN" dirty="0" err="1"/>
              <a:t>web.php</a:t>
            </a:r>
            <a:r>
              <a:rPr lang="en-IN" dirty="0"/>
              <a:t> route file.</a:t>
            </a:r>
          </a:p>
          <a:p>
            <a:endParaRPr lang="en-IN" dirty="0"/>
          </a:p>
          <a:p>
            <a:r>
              <a:rPr lang="en-IN" dirty="0"/>
              <a:t>You need to import component in </a:t>
            </a:r>
            <a:r>
              <a:rPr lang="en-IN" dirty="0" err="1"/>
              <a:t>web.route</a:t>
            </a:r>
            <a:r>
              <a:rPr lang="en-IN" dirty="0"/>
              <a:t> file of Laravel</a:t>
            </a:r>
          </a:p>
          <a:p>
            <a:endParaRPr lang="en-IN" dirty="0"/>
          </a:p>
          <a:p>
            <a:r>
              <a:rPr lang="en-IN" dirty="0"/>
              <a:t>Import  controller with use keyword </a:t>
            </a:r>
          </a:p>
          <a:p>
            <a:pPr marL="0" indent="0">
              <a:buNone/>
            </a:pPr>
            <a:r>
              <a:rPr lang="en-IN" dirty="0"/>
              <a:t>     ex. Use App\Http\Controllers\</a:t>
            </a:r>
            <a:r>
              <a:rPr lang="en-IN" dirty="0" err="1"/>
              <a:t>ControllesrName</a:t>
            </a:r>
            <a:endParaRPr lang="en-IN" dirty="0"/>
          </a:p>
          <a:p>
            <a:endParaRPr lang="en-IN" dirty="0"/>
          </a:p>
          <a:p>
            <a:r>
              <a:rPr lang="en-IN" dirty="0"/>
              <a:t>Route::get(“URL”, [Controller Name:: class, controller function name]);</a:t>
            </a:r>
          </a:p>
        </p:txBody>
      </p:sp>
      <p:sp>
        <p:nvSpPr>
          <p:cNvPr id="4" name="Slide Number Placeholder 3">
            <a:extLst>
              <a:ext uri="{FF2B5EF4-FFF2-40B4-BE49-F238E27FC236}">
                <a16:creationId xmlns:a16="http://schemas.microsoft.com/office/drawing/2014/main" id="{16D24CB7-2254-4D3E-92FB-0A7900272648}"/>
              </a:ext>
            </a:extLst>
          </p:cNvPr>
          <p:cNvSpPr>
            <a:spLocks noGrp="1"/>
          </p:cNvSpPr>
          <p:nvPr>
            <p:ph type="sldNum" sz="quarter" idx="12"/>
          </p:nvPr>
        </p:nvSpPr>
        <p:spPr/>
        <p:txBody>
          <a:bodyPr/>
          <a:lstStyle/>
          <a:p>
            <a:fld id="{031F06C4-B00D-45AB-8EEC-3D0E47336830}" type="slidenum">
              <a:rPr lang="en-IN" smtClean="0"/>
              <a:t>67</a:t>
            </a:fld>
            <a:endParaRPr lang="en-IN"/>
          </a:p>
        </p:txBody>
      </p:sp>
      <p:sp>
        <p:nvSpPr>
          <p:cNvPr id="5" name="Footer Placeholder 4">
            <a:extLst>
              <a:ext uri="{FF2B5EF4-FFF2-40B4-BE49-F238E27FC236}">
                <a16:creationId xmlns:a16="http://schemas.microsoft.com/office/drawing/2014/main" id="{6E556736-340C-4DFD-BD19-C60CD9E92ED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224976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A9C5-4DC1-4144-BC07-CA9A638283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763214-D0A7-4E15-B7CC-B784E2859EAF}"/>
              </a:ext>
            </a:extLst>
          </p:cNvPr>
          <p:cNvSpPr>
            <a:spLocks noGrp="1"/>
          </p:cNvSpPr>
          <p:nvPr>
            <p:ph idx="1"/>
          </p:nvPr>
        </p:nvSpPr>
        <p:spPr/>
        <p:txBody>
          <a:bodyPr/>
          <a:lstStyle/>
          <a:p>
            <a:r>
              <a:rPr lang="en-IN" dirty="0"/>
              <a:t>*in older version of Laravel following code is used to run controller</a:t>
            </a:r>
          </a:p>
          <a:p>
            <a:endParaRPr lang="en-IN" dirty="0"/>
          </a:p>
          <a:p>
            <a:r>
              <a:rPr lang="en-IN" dirty="0"/>
              <a:t>Route::get(“URL”, ‘</a:t>
            </a:r>
            <a:r>
              <a:rPr lang="en-IN" dirty="0" err="1"/>
              <a:t>ControllerName@functionName</a:t>
            </a:r>
            <a:r>
              <a:rPr lang="en-IN" dirty="0"/>
              <a:t>’);</a:t>
            </a:r>
          </a:p>
        </p:txBody>
      </p:sp>
      <p:sp>
        <p:nvSpPr>
          <p:cNvPr id="4" name="Slide Number Placeholder 3">
            <a:extLst>
              <a:ext uri="{FF2B5EF4-FFF2-40B4-BE49-F238E27FC236}">
                <a16:creationId xmlns:a16="http://schemas.microsoft.com/office/drawing/2014/main" id="{141F9949-2FA5-4B1F-B361-99D6D1F4D863}"/>
              </a:ext>
            </a:extLst>
          </p:cNvPr>
          <p:cNvSpPr>
            <a:spLocks noGrp="1"/>
          </p:cNvSpPr>
          <p:nvPr>
            <p:ph type="sldNum" sz="quarter" idx="12"/>
          </p:nvPr>
        </p:nvSpPr>
        <p:spPr/>
        <p:txBody>
          <a:bodyPr/>
          <a:lstStyle/>
          <a:p>
            <a:fld id="{031F06C4-B00D-45AB-8EEC-3D0E47336830}" type="slidenum">
              <a:rPr lang="en-IN" smtClean="0"/>
              <a:t>68</a:t>
            </a:fld>
            <a:endParaRPr lang="en-IN"/>
          </a:p>
        </p:txBody>
      </p:sp>
      <p:sp>
        <p:nvSpPr>
          <p:cNvPr id="5" name="Footer Placeholder 4">
            <a:extLst>
              <a:ext uri="{FF2B5EF4-FFF2-40B4-BE49-F238E27FC236}">
                <a16:creationId xmlns:a16="http://schemas.microsoft.com/office/drawing/2014/main" id="{CEC4DE52-F7C4-4BC8-BCFB-A4FC558957C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73029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FB3AA6-529D-456C-AA42-C6C9C2E83B7E}"/>
              </a:ext>
            </a:extLst>
          </p:cNvPr>
          <p:cNvSpPr>
            <a:spLocks noGrp="1"/>
          </p:cNvSpPr>
          <p:nvPr>
            <p:ph type="title"/>
          </p:nvPr>
        </p:nvSpPr>
        <p:spPr/>
        <p:txBody>
          <a:bodyPr/>
          <a:lstStyle/>
          <a:p>
            <a:r>
              <a:rPr lang="en-IN" dirty="0"/>
              <a:t>Pass parameters to controller with URL.</a:t>
            </a:r>
          </a:p>
        </p:txBody>
      </p:sp>
      <p:sp>
        <p:nvSpPr>
          <p:cNvPr id="6" name="Text Placeholder 5">
            <a:extLst>
              <a:ext uri="{FF2B5EF4-FFF2-40B4-BE49-F238E27FC236}">
                <a16:creationId xmlns:a16="http://schemas.microsoft.com/office/drawing/2014/main" id="{5E46C62F-2452-4F86-B3DD-7433D8BC8F0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0BEE926-73EB-4DBC-B4ED-42F3CE8D9828}"/>
              </a:ext>
            </a:extLst>
          </p:cNvPr>
          <p:cNvSpPr>
            <a:spLocks noGrp="1"/>
          </p:cNvSpPr>
          <p:nvPr>
            <p:ph type="sldNum" sz="quarter" idx="12"/>
          </p:nvPr>
        </p:nvSpPr>
        <p:spPr/>
        <p:txBody>
          <a:bodyPr/>
          <a:lstStyle/>
          <a:p>
            <a:fld id="{031F06C4-B00D-45AB-8EEC-3D0E47336830}" type="slidenum">
              <a:rPr lang="en-IN" smtClean="0"/>
              <a:t>69</a:t>
            </a:fld>
            <a:endParaRPr lang="en-IN"/>
          </a:p>
        </p:txBody>
      </p:sp>
      <p:sp>
        <p:nvSpPr>
          <p:cNvPr id="2" name="Footer Placeholder 1">
            <a:extLst>
              <a:ext uri="{FF2B5EF4-FFF2-40B4-BE49-F238E27FC236}">
                <a16:creationId xmlns:a16="http://schemas.microsoft.com/office/drawing/2014/main" id="{7B1E8528-5C48-44C8-94A3-49D08603256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6672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652C-FCE5-402F-95B5-D035887FF7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A90856-0486-40A2-8E1E-B33A9693490E}"/>
              </a:ext>
            </a:extLst>
          </p:cNvPr>
          <p:cNvSpPr>
            <a:spLocks noGrp="1"/>
          </p:cNvSpPr>
          <p:nvPr>
            <p:ph idx="1"/>
          </p:nvPr>
        </p:nvSpPr>
        <p:spPr/>
        <p:txBody>
          <a:bodyPr/>
          <a:lstStyle/>
          <a:p>
            <a:r>
              <a:rPr lang="en-IN" dirty="0"/>
              <a:t>Framework is programming tool for developing code very fast with less coding and error free code.</a:t>
            </a:r>
          </a:p>
        </p:txBody>
      </p:sp>
      <p:sp>
        <p:nvSpPr>
          <p:cNvPr id="4" name="Slide Number Placeholder 3">
            <a:extLst>
              <a:ext uri="{FF2B5EF4-FFF2-40B4-BE49-F238E27FC236}">
                <a16:creationId xmlns:a16="http://schemas.microsoft.com/office/drawing/2014/main" id="{1121BD97-F566-4B45-93D8-7312419773E5}"/>
              </a:ext>
            </a:extLst>
          </p:cNvPr>
          <p:cNvSpPr>
            <a:spLocks noGrp="1"/>
          </p:cNvSpPr>
          <p:nvPr>
            <p:ph type="sldNum" sz="quarter" idx="12"/>
          </p:nvPr>
        </p:nvSpPr>
        <p:spPr/>
        <p:txBody>
          <a:bodyPr/>
          <a:lstStyle/>
          <a:p>
            <a:fld id="{031F06C4-B00D-45AB-8EEC-3D0E47336830}" type="slidenum">
              <a:rPr lang="en-IN" smtClean="0"/>
              <a:t>7</a:t>
            </a:fld>
            <a:endParaRPr lang="en-IN"/>
          </a:p>
        </p:txBody>
      </p:sp>
      <p:sp>
        <p:nvSpPr>
          <p:cNvPr id="5" name="Footer Placeholder 4">
            <a:extLst>
              <a:ext uri="{FF2B5EF4-FFF2-40B4-BE49-F238E27FC236}">
                <a16:creationId xmlns:a16="http://schemas.microsoft.com/office/drawing/2014/main" id="{B32A290B-64EC-4FD4-814E-A89BDCEC8B0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9246551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A12C-BDA8-4C07-8A43-20C4A7919F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CA339-0957-43E0-84C5-0F4A86D8D529}"/>
              </a:ext>
            </a:extLst>
          </p:cNvPr>
          <p:cNvSpPr>
            <a:spLocks noGrp="1"/>
          </p:cNvSpPr>
          <p:nvPr>
            <p:ph idx="1"/>
          </p:nvPr>
        </p:nvSpPr>
        <p:spPr/>
        <p:txBody>
          <a:bodyPr/>
          <a:lstStyle/>
          <a:p>
            <a:r>
              <a:rPr lang="en-IN" dirty="0"/>
              <a:t>You can also pass data in controller via URL parameters</a:t>
            </a:r>
          </a:p>
          <a:p>
            <a:endParaRPr lang="en-IN" dirty="0"/>
          </a:p>
          <a:p>
            <a:r>
              <a:rPr lang="en-IN" dirty="0"/>
              <a:t>Example</a:t>
            </a:r>
          </a:p>
          <a:p>
            <a:pPr marL="0" indent="0">
              <a:buNone/>
            </a:pPr>
            <a:r>
              <a:rPr lang="en-IN" dirty="0"/>
              <a:t>Route::get(</a:t>
            </a:r>
            <a:r>
              <a:rPr lang="en-IN" dirty="0" err="1"/>
              <a:t>parameterName</a:t>
            </a:r>
            <a:r>
              <a:rPr lang="en-IN" dirty="0"/>
              <a:t>/{variable Name}, [</a:t>
            </a:r>
            <a:r>
              <a:rPr lang="en-IN" dirty="0" err="1"/>
              <a:t>ControllerName</a:t>
            </a:r>
            <a:r>
              <a:rPr lang="en-IN" dirty="0"/>
              <a:t>::class, ‘function Name’]);</a:t>
            </a:r>
          </a:p>
          <a:p>
            <a:pPr marL="0" indent="0">
              <a:buNone/>
            </a:pPr>
            <a:endParaRPr lang="en-IN" dirty="0"/>
          </a:p>
          <a:p>
            <a:pPr marL="0" indent="0">
              <a:buNone/>
            </a:pPr>
            <a:r>
              <a:rPr lang="en-IN" dirty="0"/>
              <a:t>To print received data you need to use function parameters. </a:t>
            </a:r>
          </a:p>
        </p:txBody>
      </p:sp>
      <p:sp>
        <p:nvSpPr>
          <p:cNvPr id="4" name="Slide Number Placeholder 3">
            <a:extLst>
              <a:ext uri="{FF2B5EF4-FFF2-40B4-BE49-F238E27FC236}">
                <a16:creationId xmlns:a16="http://schemas.microsoft.com/office/drawing/2014/main" id="{ECAEB75C-91E7-45A7-AE33-FB768E488B56}"/>
              </a:ext>
            </a:extLst>
          </p:cNvPr>
          <p:cNvSpPr>
            <a:spLocks noGrp="1"/>
          </p:cNvSpPr>
          <p:nvPr>
            <p:ph type="sldNum" sz="quarter" idx="12"/>
          </p:nvPr>
        </p:nvSpPr>
        <p:spPr/>
        <p:txBody>
          <a:bodyPr/>
          <a:lstStyle/>
          <a:p>
            <a:fld id="{031F06C4-B00D-45AB-8EEC-3D0E47336830}" type="slidenum">
              <a:rPr lang="en-IN" smtClean="0"/>
              <a:t>70</a:t>
            </a:fld>
            <a:endParaRPr lang="en-IN"/>
          </a:p>
        </p:txBody>
      </p:sp>
      <p:sp>
        <p:nvSpPr>
          <p:cNvPr id="5" name="Footer Placeholder 4">
            <a:extLst>
              <a:ext uri="{FF2B5EF4-FFF2-40B4-BE49-F238E27FC236}">
                <a16:creationId xmlns:a16="http://schemas.microsoft.com/office/drawing/2014/main" id="{9638666F-8FD3-4319-B2B7-FD6F2F933BA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62420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53C517-1F97-436C-B1FE-82DAFB2F85D9}"/>
              </a:ext>
            </a:extLst>
          </p:cNvPr>
          <p:cNvSpPr>
            <a:spLocks noGrp="1"/>
          </p:cNvSpPr>
          <p:nvPr>
            <p:ph type="title"/>
          </p:nvPr>
        </p:nvSpPr>
        <p:spPr/>
        <p:txBody>
          <a:bodyPr/>
          <a:lstStyle/>
          <a:p>
            <a:r>
              <a:rPr lang="en-IN"/>
              <a:t>Laravel View </a:t>
            </a:r>
            <a:endParaRPr lang="en-IN" dirty="0"/>
          </a:p>
        </p:txBody>
      </p:sp>
      <p:sp>
        <p:nvSpPr>
          <p:cNvPr id="6" name="Text Placeholder 5">
            <a:extLst>
              <a:ext uri="{FF2B5EF4-FFF2-40B4-BE49-F238E27FC236}">
                <a16:creationId xmlns:a16="http://schemas.microsoft.com/office/drawing/2014/main" id="{2817953B-44F5-48CB-AA26-0CF19F76F62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6BA2F75-4A5C-4C80-BB2D-885A21A3DC15}"/>
              </a:ext>
            </a:extLst>
          </p:cNvPr>
          <p:cNvSpPr>
            <a:spLocks noGrp="1"/>
          </p:cNvSpPr>
          <p:nvPr>
            <p:ph type="sldNum" sz="quarter" idx="12"/>
          </p:nvPr>
        </p:nvSpPr>
        <p:spPr/>
        <p:txBody>
          <a:bodyPr/>
          <a:lstStyle/>
          <a:p>
            <a:fld id="{031F06C4-B00D-45AB-8EEC-3D0E47336830}" type="slidenum">
              <a:rPr lang="en-IN" smtClean="0"/>
              <a:t>71</a:t>
            </a:fld>
            <a:endParaRPr lang="en-IN"/>
          </a:p>
        </p:txBody>
      </p:sp>
      <p:sp>
        <p:nvSpPr>
          <p:cNvPr id="2" name="Footer Placeholder 1">
            <a:extLst>
              <a:ext uri="{FF2B5EF4-FFF2-40B4-BE49-F238E27FC236}">
                <a16:creationId xmlns:a16="http://schemas.microsoft.com/office/drawing/2014/main" id="{AE848BA6-F8CC-497D-9C9B-B795C22508F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36806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F5BD-8FA3-47E6-AFE9-B77C2D8E57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9088C9-6B31-4E98-A8D4-FA1A8E2D1F67}"/>
              </a:ext>
            </a:extLst>
          </p:cNvPr>
          <p:cNvSpPr>
            <a:spLocks noGrp="1"/>
          </p:cNvSpPr>
          <p:nvPr>
            <p:ph idx="1"/>
          </p:nvPr>
        </p:nvSpPr>
        <p:spPr/>
        <p:txBody>
          <a:bodyPr/>
          <a:lstStyle/>
          <a:p>
            <a:r>
              <a:rPr lang="en-IN" dirty="0"/>
              <a:t>View of framework is used to store complete HTML code of our application. You can call view from router and controller also,</a:t>
            </a:r>
          </a:p>
          <a:p>
            <a:endParaRPr lang="en-IN" dirty="0"/>
          </a:p>
          <a:p>
            <a:r>
              <a:rPr lang="en-IN" dirty="0"/>
              <a:t>You can </a:t>
            </a:r>
            <a:r>
              <a:rPr lang="en-IN"/>
              <a:t>create Views in </a:t>
            </a:r>
            <a:r>
              <a:rPr lang="en-IN" dirty="0"/>
              <a:t>resources -&gt; views folder of Laravel</a:t>
            </a:r>
          </a:p>
          <a:p>
            <a:endParaRPr lang="en-IN" dirty="0"/>
          </a:p>
          <a:p>
            <a:endParaRPr lang="en-IN" dirty="0"/>
          </a:p>
        </p:txBody>
      </p:sp>
      <p:sp>
        <p:nvSpPr>
          <p:cNvPr id="4" name="Slide Number Placeholder 3">
            <a:extLst>
              <a:ext uri="{FF2B5EF4-FFF2-40B4-BE49-F238E27FC236}">
                <a16:creationId xmlns:a16="http://schemas.microsoft.com/office/drawing/2014/main" id="{22A63D7F-F6D5-4FEB-B142-4D787C9B1293}"/>
              </a:ext>
            </a:extLst>
          </p:cNvPr>
          <p:cNvSpPr>
            <a:spLocks noGrp="1"/>
          </p:cNvSpPr>
          <p:nvPr>
            <p:ph type="sldNum" sz="quarter" idx="12"/>
          </p:nvPr>
        </p:nvSpPr>
        <p:spPr/>
        <p:txBody>
          <a:bodyPr/>
          <a:lstStyle/>
          <a:p>
            <a:fld id="{031F06C4-B00D-45AB-8EEC-3D0E47336830}" type="slidenum">
              <a:rPr lang="en-IN" smtClean="0"/>
              <a:t>72</a:t>
            </a:fld>
            <a:endParaRPr lang="en-IN"/>
          </a:p>
        </p:txBody>
      </p:sp>
      <p:sp>
        <p:nvSpPr>
          <p:cNvPr id="5" name="Footer Placeholder 4">
            <a:extLst>
              <a:ext uri="{FF2B5EF4-FFF2-40B4-BE49-F238E27FC236}">
                <a16:creationId xmlns:a16="http://schemas.microsoft.com/office/drawing/2014/main" id="{7A8F5395-3244-461F-859E-FCE3BDDF600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895695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FE85F-2A65-4552-8BF3-FF0B75396ADC}"/>
              </a:ext>
            </a:extLst>
          </p:cNvPr>
          <p:cNvSpPr>
            <a:spLocks noGrp="1"/>
          </p:cNvSpPr>
          <p:nvPr>
            <p:ph type="title"/>
          </p:nvPr>
        </p:nvSpPr>
        <p:spPr/>
        <p:txBody>
          <a:bodyPr/>
          <a:lstStyle/>
          <a:p>
            <a:r>
              <a:rPr lang="en-IN" dirty="0"/>
              <a:t>Blade </a:t>
            </a:r>
          </a:p>
        </p:txBody>
      </p:sp>
      <p:sp>
        <p:nvSpPr>
          <p:cNvPr id="6" name="Text Placeholder 5">
            <a:extLst>
              <a:ext uri="{FF2B5EF4-FFF2-40B4-BE49-F238E27FC236}">
                <a16:creationId xmlns:a16="http://schemas.microsoft.com/office/drawing/2014/main" id="{2C61A174-D379-4A70-99FE-8700A01A25D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BCF6CCE-1CA4-4D9B-97E6-3AB19818CA29}"/>
              </a:ext>
            </a:extLst>
          </p:cNvPr>
          <p:cNvSpPr>
            <a:spLocks noGrp="1"/>
          </p:cNvSpPr>
          <p:nvPr>
            <p:ph type="sldNum" sz="quarter" idx="12"/>
          </p:nvPr>
        </p:nvSpPr>
        <p:spPr/>
        <p:txBody>
          <a:bodyPr/>
          <a:lstStyle/>
          <a:p>
            <a:fld id="{031F06C4-B00D-45AB-8EEC-3D0E47336830}" type="slidenum">
              <a:rPr lang="en-IN" smtClean="0"/>
              <a:t>73</a:t>
            </a:fld>
            <a:endParaRPr lang="en-IN"/>
          </a:p>
        </p:txBody>
      </p:sp>
      <p:sp>
        <p:nvSpPr>
          <p:cNvPr id="2" name="Footer Placeholder 1">
            <a:extLst>
              <a:ext uri="{FF2B5EF4-FFF2-40B4-BE49-F238E27FC236}">
                <a16:creationId xmlns:a16="http://schemas.microsoft.com/office/drawing/2014/main" id="{AE18AB1D-EBCC-4455-A844-C36F7B7E3EC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878835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D445-ABED-418A-B90E-B9085D6C04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3D081E-B909-429D-B19F-3D1DEB90E80E}"/>
              </a:ext>
            </a:extLst>
          </p:cNvPr>
          <p:cNvSpPr>
            <a:spLocks noGrp="1"/>
          </p:cNvSpPr>
          <p:nvPr>
            <p:ph idx="1"/>
          </p:nvPr>
        </p:nvSpPr>
        <p:spPr/>
        <p:txBody>
          <a:bodyPr/>
          <a:lstStyle/>
          <a:p>
            <a:r>
              <a:rPr lang="en-IN" dirty="0"/>
              <a:t>Blade is template engine provided by Laravel. Blade in not a part of core MVC Architecture it just use to fast rendering of code.</a:t>
            </a:r>
          </a:p>
        </p:txBody>
      </p:sp>
      <p:sp>
        <p:nvSpPr>
          <p:cNvPr id="4" name="Slide Number Placeholder 3">
            <a:extLst>
              <a:ext uri="{FF2B5EF4-FFF2-40B4-BE49-F238E27FC236}">
                <a16:creationId xmlns:a16="http://schemas.microsoft.com/office/drawing/2014/main" id="{067DE82C-59E1-441C-AD32-E25D7A772B45}"/>
              </a:ext>
            </a:extLst>
          </p:cNvPr>
          <p:cNvSpPr>
            <a:spLocks noGrp="1"/>
          </p:cNvSpPr>
          <p:nvPr>
            <p:ph type="sldNum" sz="quarter" idx="12"/>
          </p:nvPr>
        </p:nvSpPr>
        <p:spPr/>
        <p:txBody>
          <a:bodyPr/>
          <a:lstStyle/>
          <a:p>
            <a:fld id="{031F06C4-B00D-45AB-8EEC-3D0E47336830}" type="slidenum">
              <a:rPr lang="en-IN" smtClean="0"/>
              <a:t>74</a:t>
            </a:fld>
            <a:endParaRPr lang="en-IN"/>
          </a:p>
        </p:txBody>
      </p:sp>
      <p:sp>
        <p:nvSpPr>
          <p:cNvPr id="5" name="Footer Placeholder 4">
            <a:extLst>
              <a:ext uri="{FF2B5EF4-FFF2-40B4-BE49-F238E27FC236}">
                <a16:creationId xmlns:a16="http://schemas.microsoft.com/office/drawing/2014/main" id="{1EF024CD-1EB9-40E8-AF78-048B70A1295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919461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A445-6E5E-4990-8F63-53B6373D5DB0}"/>
              </a:ext>
            </a:extLst>
          </p:cNvPr>
          <p:cNvSpPr>
            <a:spLocks noGrp="1"/>
          </p:cNvSpPr>
          <p:nvPr>
            <p:ph type="title"/>
          </p:nvPr>
        </p:nvSpPr>
        <p:spPr/>
        <p:txBody>
          <a:bodyPr/>
          <a:lstStyle/>
          <a:p>
            <a:r>
              <a:rPr lang="en-IN" dirty="0"/>
              <a:t>Call view from Route</a:t>
            </a:r>
          </a:p>
        </p:txBody>
      </p:sp>
      <p:sp>
        <p:nvSpPr>
          <p:cNvPr id="3" name="Content Placeholder 2">
            <a:extLst>
              <a:ext uri="{FF2B5EF4-FFF2-40B4-BE49-F238E27FC236}">
                <a16:creationId xmlns:a16="http://schemas.microsoft.com/office/drawing/2014/main" id="{5953806C-E5F0-499E-BAFD-610B322A84CD}"/>
              </a:ext>
            </a:extLst>
          </p:cNvPr>
          <p:cNvSpPr>
            <a:spLocks noGrp="1"/>
          </p:cNvSpPr>
          <p:nvPr>
            <p:ph idx="1"/>
          </p:nvPr>
        </p:nvSpPr>
        <p:spPr/>
        <p:txBody>
          <a:bodyPr/>
          <a:lstStyle/>
          <a:p>
            <a:r>
              <a:rPr lang="en-IN" dirty="0"/>
              <a:t>In </a:t>
            </a:r>
            <a:r>
              <a:rPr lang="en-IN" dirty="0" err="1"/>
              <a:t>web.php</a:t>
            </a:r>
            <a:endParaRPr lang="en-IN" dirty="0"/>
          </a:p>
          <a:p>
            <a:endParaRPr lang="en-IN" dirty="0"/>
          </a:p>
          <a:p>
            <a:r>
              <a:rPr lang="en-IN" dirty="0"/>
              <a:t>Route::view(“URL”, “View Name”);</a:t>
            </a:r>
          </a:p>
          <a:p>
            <a:endParaRPr lang="en-IN" dirty="0"/>
          </a:p>
          <a:p>
            <a:pPr marL="0" indent="0">
              <a:buNone/>
            </a:pPr>
            <a:r>
              <a:rPr lang="en-IN" dirty="0"/>
              <a:t>Or</a:t>
            </a:r>
          </a:p>
          <a:p>
            <a:pPr marL="0" indent="0">
              <a:buNone/>
            </a:pPr>
            <a:endParaRPr lang="en-IN" dirty="0"/>
          </a:p>
          <a:p>
            <a:r>
              <a:rPr lang="en-IN" dirty="0"/>
              <a:t>Route::get(“URL”, function(){</a:t>
            </a:r>
          </a:p>
          <a:p>
            <a:pPr marL="0" indent="0">
              <a:buNone/>
            </a:pPr>
            <a:r>
              <a:rPr lang="en-IN" dirty="0"/>
              <a:t>	return view(“View Name”);</a:t>
            </a:r>
          </a:p>
          <a:p>
            <a:pPr marL="0" indent="0">
              <a:buNone/>
            </a:pPr>
            <a:r>
              <a:rPr lang="en-IN" dirty="0"/>
              <a:t>})</a:t>
            </a:r>
          </a:p>
        </p:txBody>
      </p:sp>
      <p:sp>
        <p:nvSpPr>
          <p:cNvPr id="4" name="Slide Number Placeholder 3">
            <a:extLst>
              <a:ext uri="{FF2B5EF4-FFF2-40B4-BE49-F238E27FC236}">
                <a16:creationId xmlns:a16="http://schemas.microsoft.com/office/drawing/2014/main" id="{9E73E253-EACB-43ED-8B4B-DFC3966EBFBF}"/>
              </a:ext>
            </a:extLst>
          </p:cNvPr>
          <p:cNvSpPr>
            <a:spLocks noGrp="1"/>
          </p:cNvSpPr>
          <p:nvPr>
            <p:ph type="sldNum" sz="quarter" idx="12"/>
          </p:nvPr>
        </p:nvSpPr>
        <p:spPr/>
        <p:txBody>
          <a:bodyPr/>
          <a:lstStyle/>
          <a:p>
            <a:fld id="{031F06C4-B00D-45AB-8EEC-3D0E47336830}" type="slidenum">
              <a:rPr lang="en-IN" smtClean="0"/>
              <a:t>75</a:t>
            </a:fld>
            <a:endParaRPr lang="en-IN"/>
          </a:p>
        </p:txBody>
      </p:sp>
      <p:sp>
        <p:nvSpPr>
          <p:cNvPr id="5" name="Footer Placeholder 4">
            <a:extLst>
              <a:ext uri="{FF2B5EF4-FFF2-40B4-BE49-F238E27FC236}">
                <a16:creationId xmlns:a16="http://schemas.microsoft.com/office/drawing/2014/main" id="{78EE94D5-4BBC-4B83-BCE6-702E091DC21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9688189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C221-1E0F-4758-81B6-329883E296D5}"/>
              </a:ext>
            </a:extLst>
          </p:cNvPr>
          <p:cNvSpPr>
            <a:spLocks noGrp="1"/>
          </p:cNvSpPr>
          <p:nvPr>
            <p:ph type="title"/>
          </p:nvPr>
        </p:nvSpPr>
        <p:spPr/>
        <p:txBody>
          <a:bodyPr/>
          <a:lstStyle/>
          <a:p>
            <a:r>
              <a:rPr lang="en-IN" dirty="0"/>
              <a:t>Task </a:t>
            </a:r>
          </a:p>
        </p:txBody>
      </p:sp>
      <p:sp>
        <p:nvSpPr>
          <p:cNvPr id="3" name="Content Placeholder 2">
            <a:extLst>
              <a:ext uri="{FF2B5EF4-FFF2-40B4-BE49-F238E27FC236}">
                <a16:creationId xmlns:a16="http://schemas.microsoft.com/office/drawing/2014/main" id="{9DB30CAE-DB34-43DE-9637-CE9ACAD6F2CB}"/>
              </a:ext>
            </a:extLst>
          </p:cNvPr>
          <p:cNvSpPr>
            <a:spLocks noGrp="1"/>
          </p:cNvSpPr>
          <p:nvPr>
            <p:ph idx="1"/>
          </p:nvPr>
        </p:nvSpPr>
        <p:spPr/>
        <p:txBody>
          <a:bodyPr/>
          <a:lstStyle/>
          <a:p>
            <a:r>
              <a:rPr lang="en-IN" dirty="0"/>
              <a:t>Pass some dynamic data to view with Route.</a:t>
            </a:r>
          </a:p>
        </p:txBody>
      </p:sp>
      <p:sp>
        <p:nvSpPr>
          <p:cNvPr id="4" name="Slide Number Placeholder 3">
            <a:extLst>
              <a:ext uri="{FF2B5EF4-FFF2-40B4-BE49-F238E27FC236}">
                <a16:creationId xmlns:a16="http://schemas.microsoft.com/office/drawing/2014/main" id="{02F25B58-965C-4B4B-8179-712DEFEEC986}"/>
              </a:ext>
            </a:extLst>
          </p:cNvPr>
          <p:cNvSpPr>
            <a:spLocks noGrp="1"/>
          </p:cNvSpPr>
          <p:nvPr>
            <p:ph type="sldNum" sz="quarter" idx="12"/>
          </p:nvPr>
        </p:nvSpPr>
        <p:spPr/>
        <p:txBody>
          <a:bodyPr/>
          <a:lstStyle/>
          <a:p>
            <a:fld id="{031F06C4-B00D-45AB-8EEC-3D0E47336830}" type="slidenum">
              <a:rPr lang="en-IN" smtClean="0"/>
              <a:t>76</a:t>
            </a:fld>
            <a:endParaRPr lang="en-IN"/>
          </a:p>
        </p:txBody>
      </p:sp>
      <p:sp>
        <p:nvSpPr>
          <p:cNvPr id="5" name="Footer Placeholder 4">
            <a:extLst>
              <a:ext uri="{FF2B5EF4-FFF2-40B4-BE49-F238E27FC236}">
                <a16:creationId xmlns:a16="http://schemas.microsoft.com/office/drawing/2014/main" id="{C14CCB9D-622D-4CB8-8FFA-B3843EDEFDF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48787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D2D-5BBF-4463-BA17-A686578FC88B}"/>
              </a:ext>
            </a:extLst>
          </p:cNvPr>
          <p:cNvSpPr>
            <a:spLocks noGrp="1"/>
          </p:cNvSpPr>
          <p:nvPr>
            <p:ph type="title"/>
          </p:nvPr>
        </p:nvSpPr>
        <p:spPr/>
        <p:txBody>
          <a:bodyPr/>
          <a:lstStyle/>
          <a:p>
            <a:r>
              <a:rPr lang="en-IN" dirty="0"/>
              <a:t>Call view from controller</a:t>
            </a:r>
          </a:p>
        </p:txBody>
      </p:sp>
      <p:sp>
        <p:nvSpPr>
          <p:cNvPr id="3" name="Content Placeholder 2">
            <a:extLst>
              <a:ext uri="{FF2B5EF4-FFF2-40B4-BE49-F238E27FC236}">
                <a16:creationId xmlns:a16="http://schemas.microsoft.com/office/drawing/2014/main" id="{929BB56A-D7D1-4140-B827-B2FE4C9952B2}"/>
              </a:ext>
            </a:extLst>
          </p:cNvPr>
          <p:cNvSpPr>
            <a:spLocks noGrp="1"/>
          </p:cNvSpPr>
          <p:nvPr>
            <p:ph idx="1"/>
          </p:nvPr>
        </p:nvSpPr>
        <p:spPr/>
        <p:txBody>
          <a:bodyPr>
            <a:normAutofit lnSpcReduction="10000"/>
          </a:bodyPr>
          <a:lstStyle/>
          <a:p>
            <a:r>
              <a:rPr lang="en-IN" dirty="0"/>
              <a:t>Create a controller</a:t>
            </a:r>
          </a:p>
          <a:p>
            <a:endParaRPr lang="en-IN" dirty="0"/>
          </a:p>
          <a:p>
            <a:r>
              <a:rPr lang="en-IN" dirty="0"/>
              <a:t>Php artisan </a:t>
            </a:r>
            <a:r>
              <a:rPr lang="en-IN" dirty="0" err="1"/>
              <a:t>make:controllerName</a:t>
            </a:r>
            <a:endParaRPr lang="en-IN" dirty="0"/>
          </a:p>
          <a:p>
            <a:endParaRPr lang="en-IN" dirty="0"/>
          </a:p>
          <a:p>
            <a:r>
              <a:rPr lang="en-IN" dirty="0"/>
              <a:t>Create function in controller</a:t>
            </a:r>
          </a:p>
          <a:p>
            <a:endParaRPr lang="en-IN" dirty="0"/>
          </a:p>
          <a:p>
            <a:pPr marL="0" indent="0">
              <a:buNone/>
            </a:pPr>
            <a:r>
              <a:rPr lang="en-IN" dirty="0"/>
              <a:t>Function </a:t>
            </a:r>
            <a:r>
              <a:rPr lang="en-IN" dirty="0" err="1"/>
              <a:t>functionName</a:t>
            </a:r>
            <a:r>
              <a:rPr lang="en-IN" dirty="0"/>
              <a:t>()</a:t>
            </a:r>
          </a:p>
          <a:p>
            <a:pPr marL="0" indent="0">
              <a:buNone/>
            </a:pPr>
            <a:r>
              <a:rPr lang="en-IN" dirty="0"/>
              <a:t>{</a:t>
            </a:r>
          </a:p>
          <a:p>
            <a:pPr marL="0" indent="0">
              <a:buNone/>
            </a:pPr>
            <a:r>
              <a:rPr lang="en-IN" dirty="0"/>
              <a:t>	return view(“View Name”);</a:t>
            </a:r>
          </a:p>
          <a:p>
            <a:pPr marL="0" indent="0">
              <a:buNone/>
            </a:pPr>
            <a:r>
              <a:rPr lang="en-IN" dirty="0"/>
              <a:t>}</a:t>
            </a:r>
          </a:p>
        </p:txBody>
      </p:sp>
      <p:sp>
        <p:nvSpPr>
          <p:cNvPr id="4" name="Slide Number Placeholder 3">
            <a:extLst>
              <a:ext uri="{FF2B5EF4-FFF2-40B4-BE49-F238E27FC236}">
                <a16:creationId xmlns:a16="http://schemas.microsoft.com/office/drawing/2014/main" id="{EA1FF234-DFB5-430D-8532-53480C6185C2}"/>
              </a:ext>
            </a:extLst>
          </p:cNvPr>
          <p:cNvSpPr>
            <a:spLocks noGrp="1"/>
          </p:cNvSpPr>
          <p:nvPr>
            <p:ph type="sldNum" sz="quarter" idx="12"/>
          </p:nvPr>
        </p:nvSpPr>
        <p:spPr/>
        <p:txBody>
          <a:bodyPr/>
          <a:lstStyle/>
          <a:p>
            <a:fld id="{031F06C4-B00D-45AB-8EEC-3D0E47336830}" type="slidenum">
              <a:rPr lang="en-IN" smtClean="0"/>
              <a:t>77</a:t>
            </a:fld>
            <a:endParaRPr lang="en-IN"/>
          </a:p>
        </p:txBody>
      </p:sp>
      <p:sp>
        <p:nvSpPr>
          <p:cNvPr id="5" name="Footer Placeholder 4">
            <a:extLst>
              <a:ext uri="{FF2B5EF4-FFF2-40B4-BE49-F238E27FC236}">
                <a16:creationId xmlns:a16="http://schemas.microsoft.com/office/drawing/2014/main" id="{A49CF19D-8BDF-4E89-883A-DB46F047443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085033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9C4D-C5CF-488D-B2A4-D2608EB5FA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C21652-091F-4FB1-A20A-A07050A95A18}"/>
              </a:ext>
            </a:extLst>
          </p:cNvPr>
          <p:cNvSpPr>
            <a:spLocks noGrp="1"/>
          </p:cNvSpPr>
          <p:nvPr>
            <p:ph idx="1"/>
          </p:nvPr>
        </p:nvSpPr>
        <p:spPr/>
        <p:txBody>
          <a:bodyPr/>
          <a:lstStyle/>
          <a:p>
            <a:r>
              <a:rPr lang="en-IN" dirty="0"/>
              <a:t>Import controller in </a:t>
            </a:r>
            <a:r>
              <a:rPr lang="en-IN" dirty="0" err="1"/>
              <a:t>web.php</a:t>
            </a:r>
            <a:endParaRPr lang="en-IN" dirty="0"/>
          </a:p>
          <a:p>
            <a:endParaRPr lang="en-IN" dirty="0"/>
          </a:p>
          <a:p>
            <a:r>
              <a:rPr lang="en-IN" dirty="0"/>
              <a:t>Create link to access controller </a:t>
            </a:r>
          </a:p>
        </p:txBody>
      </p:sp>
      <p:sp>
        <p:nvSpPr>
          <p:cNvPr id="4" name="Slide Number Placeholder 3">
            <a:extLst>
              <a:ext uri="{FF2B5EF4-FFF2-40B4-BE49-F238E27FC236}">
                <a16:creationId xmlns:a16="http://schemas.microsoft.com/office/drawing/2014/main" id="{44854CC3-E2D6-4868-B13E-636BA0557B97}"/>
              </a:ext>
            </a:extLst>
          </p:cNvPr>
          <p:cNvSpPr>
            <a:spLocks noGrp="1"/>
          </p:cNvSpPr>
          <p:nvPr>
            <p:ph type="sldNum" sz="quarter" idx="12"/>
          </p:nvPr>
        </p:nvSpPr>
        <p:spPr/>
        <p:txBody>
          <a:bodyPr/>
          <a:lstStyle/>
          <a:p>
            <a:fld id="{031F06C4-B00D-45AB-8EEC-3D0E47336830}" type="slidenum">
              <a:rPr lang="en-IN" smtClean="0"/>
              <a:t>78</a:t>
            </a:fld>
            <a:endParaRPr lang="en-IN"/>
          </a:p>
        </p:txBody>
      </p:sp>
      <p:sp>
        <p:nvSpPr>
          <p:cNvPr id="5" name="Footer Placeholder 4">
            <a:extLst>
              <a:ext uri="{FF2B5EF4-FFF2-40B4-BE49-F238E27FC236}">
                <a16:creationId xmlns:a16="http://schemas.microsoft.com/office/drawing/2014/main" id="{9920881F-1FE0-4FC7-9C7B-701F658914D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9584446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5B2D-4E49-4478-9B77-6D36FDE11F8E}"/>
              </a:ext>
            </a:extLst>
          </p:cNvPr>
          <p:cNvSpPr>
            <a:spLocks noGrp="1"/>
          </p:cNvSpPr>
          <p:nvPr>
            <p:ph type="title"/>
          </p:nvPr>
        </p:nvSpPr>
        <p:spPr/>
        <p:txBody>
          <a:bodyPr/>
          <a:lstStyle/>
          <a:p>
            <a:r>
              <a:rPr lang="en-IN" dirty="0"/>
              <a:t>Task </a:t>
            </a:r>
          </a:p>
        </p:txBody>
      </p:sp>
      <p:sp>
        <p:nvSpPr>
          <p:cNvPr id="3" name="Content Placeholder 2">
            <a:extLst>
              <a:ext uri="{FF2B5EF4-FFF2-40B4-BE49-F238E27FC236}">
                <a16:creationId xmlns:a16="http://schemas.microsoft.com/office/drawing/2014/main" id="{497182CA-6A09-417B-8FC4-BE7B281FCD97}"/>
              </a:ext>
            </a:extLst>
          </p:cNvPr>
          <p:cNvSpPr>
            <a:spLocks noGrp="1"/>
          </p:cNvSpPr>
          <p:nvPr>
            <p:ph idx="1"/>
          </p:nvPr>
        </p:nvSpPr>
        <p:spPr/>
        <p:txBody>
          <a:bodyPr/>
          <a:lstStyle/>
          <a:p>
            <a:r>
              <a:rPr lang="en-IN" dirty="0"/>
              <a:t>Pass Dynamic Data in Controller and print in </a:t>
            </a:r>
            <a:r>
              <a:rPr lang="en-IN" dirty="0" err="1"/>
              <a:t>blade.php</a:t>
            </a:r>
            <a:r>
              <a:rPr lang="en-IN" dirty="0"/>
              <a:t> file.</a:t>
            </a:r>
          </a:p>
        </p:txBody>
      </p:sp>
      <p:sp>
        <p:nvSpPr>
          <p:cNvPr id="4" name="Slide Number Placeholder 3">
            <a:extLst>
              <a:ext uri="{FF2B5EF4-FFF2-40B4-BE49-F238E27FC236}">
                <a16:creationId xmlns:a16="http://schemas.microsoft.com/office/drawing/2014/main" id="{2E6031A8-A950-40CF-B34C-950B790933B6}"/>
              </a:ext>
            </a:extLst>
          </p:cNvPr>
          <p:cNvSpPr>
            <a:spLocks noGrp="1"/>
          </p:cNvSpPr>
          <p:nvPr>
            <p:ph type="sldNum" sz="quarter" idx="12"/>
          </p:nvPr>
        </p:nvSpPr>
        <p:spPr/>
        <p:txBody>
          <a:bodyPr/>
          <a:lstStyle/>
          <a:p>
            <a:fld id="{031F06C4-B00D-45AB-8EEC-3D0E47336830}" type="slidenum">
              <a:rPr lang="en-IN" smtClean="0"/>
              <a:t>79</a:t>
            </a:fld>
            <a:endParaRPr lang="en-IN"/>
          </a:p>
        </p:txBody>
      </p:sp>
      <p:sp>
        <p:nvSpPr>
          <p:cNvPr id="5" name="Footer Placeholder 4">
            <a:extLst>
              <a:ext uri="{FF2B5EF4-FFF2-40B4-BE49-F238E27FC236}">
                <a16:creationId xmlns:a16="http://schemas.microsoft.com/office/drawing/2014/main" id="{AC394B7B-4A6F-4DB1-93B9-43FD1443841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9080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3A9EA5-AB82-4C51-A34A-A020288665D1}"/>
              </a:ext>
            </a:extLst>
          </p:cNvPr>
          <p:cNvSpPr>
            <a:spLocks noGrp="1"/>
          </p:cNvSpPr>
          <p:nvPr>
            <p:ph type="title"/>
          </p:nvPr>
        </p:nvSpPr>
        <p:spPr/>
        <p:txBody>
          <a:bodyPr/>
          <a:lstStyle/>
          <a:p>
            <a:r>
              <a:rPr lang="en-IN" dirty="0"/>
              <a:t>Some features</a:t>
            </a:r>
          </a:p>
        </p:txBody>
      </p:sp>
      <p:sp>
        <p:nvSpPr>
          <p:cNvPr id="6" name="Text Placeholder 5">
            <a:extLst>
              <a:ext uri="{FF2B5EF4-FFF2-40B4-BE49-F238E27FC236}">
                <a16:creationId xmlns:a16="http://schemas.microsoft.com/office/drawing/2014/main" id="{27D27B70-ADA1-4BAD-8845-DD1BEA1FA52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0C93060-2AA5-4FCF-85E2-33D6A7DA476D}"/>
              </a:ext>
            </a:extLst>
          </p:cNvPr>
          <p:cNvSpPr>
            <a:spLocks noGrp="1"/>
          </p:cNvSpPr>
          <p:nvPr>
            <p:ph type="sldNum" sz="quarter" idx="12"/>
          </p:nvPr>
        </p:nvSpPr>
        <p:spPr/>
        <p:txBody>
          <a:bodyPr/>
          <a:lstStyle/>
          <a:p>
            <a:fld id="{031F06C4-B00D-45AB-8EEC-3D0E47336830}" type="slidenum">
              <a:rPr lang="en-IN" smtClean="0"/>
              <a:t>8</a:t>
            </a:fld>
            <a:endParaRPr lang="en-IN"/>
          </a:p>
        </p:txBody>
      </p:sp>
      <p:sp>
        <p:nvSpPr>
          <p:cNvPr id="2" name="Footer Placeholder 1">
            <a:extLst>
              <a:ext uri="{FF2B5EF4-FFF2-40B4-BE49-F238E27FC236}">
                <a16:creationId xmlns:a16="http://schemas.microsoft.com/office/drawing/2014/main" id="{7F8D1985-6A97-41BE-8C7A-D01AB2E8777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1430639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27A0A0-99DA-4351-A4A7-64B011DA767F}"/>
              </a:ext>
            </a:extLst>
          </p:cNvPr>
          <p:cNvSpPr>
            <a:spLocks noGrp="1"/>
          </p:cNvSpPr>
          <p:nvPr>
            <p:ph type="title"/>
          </p:nvPr>
        </p:nvSpPr>
        <p:spPr/>
        <p:txBody>
          <a:bodyPr/>
          <a:lstStyle/>
          <a:p>
            <a:r>
              <a:rPr lang="en-IN" dirty="0"/>
              <a:t>Laravel Components</a:t>
            </a:r>
          </a:p>
        </p:txBody>
      </p:sp>
      <p:sp>
        <p:nvSpPr>
          <p:cNvPr id="6" name="Text Placeholder 5">
            <a:extLst>
              <a:ext uri="{FF2B5EF4-FFF2-40B4-BE49-F238E27FC236}">
                <a16:creationId xmlns:a16="http://schemas.microsoft.com/office/drawing/2014/main" id="{DED4BB4E-F880-4199-A2E1-6321B98867E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AECF063-AF71-42CE-BCC8-155AC1509EA4}"/>
              </a:ext>
            </a:extLst>
          </p:cNvPr>
          <p:cNvSpPr>
            <a:spLocks noGrp="1"/>
          </p:cNvSpPr>
          <p:nvPr>
            <p:ph type="sldNum" sz="quarter" idx="12"/>
          </p:nvPr>
        </p:nvSpPr>
        <p:spPr/>
        <p:txBody>
          <a:bodyPr/>
          <a:lstStyle/>
          <a:p>
            <a:fld id="{031F06C4-B00D-45AB-8EEC-3D0E47336830}" type="slidenum">
              <a:rPr lang="en-IN" smtClean="0"/>
              <a:t>80</a:t>
            </a:fld>
            <a:endParaRPr lang="en-IN"/>
          </a:p>
        </p:txBody>
      </p:sp>
      <p:sp>
        <p:nvSpPr>
          <p:cNvPr id="2" name="Footer Placeholder 1">
            <a:extLst>
              <a:ext uri="{FF2B5EF4-FFF2-40B4-BE49-F238E27FC236}">
                <a16:creationId xmlns:a16="http://schemas.microsoft.com/office/drawing/2014/main" id="{598F5F55-F357-487E-BFB3-6DD16E99D44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688160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D03F-3696-4E78-8075-B9DCA5873A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688F4E-498A-4AD9-AE6E-9384F1887971}"/>
              </a:ext>
            </a:extLst>
          </p:cNvPr>
          <p:cNvSpPr>
            <a:spLocks noGrp="1"/>
          </p:cNvSpPr>
          <p:nvPr>
            <p:ph idx="1"/>
          </p:nvPr>
        </p:nvSpPr>
        <p:spPr/>
        <p:txBody>
          <a:bodyPr/>
          <a:lstStyle/>
          <a:p>
            <a:r>
              <a:rPr lang="en-IN" dirty="0"/>
              <a:t>Components added from Laravel 7 and more.</a:t>
            </a:r>
          </a:p>
          <a:p>
            <a:r>
              <a:rPr lang="en-IN" dirty="0"/>
              <a:t>Components is most important and advance topics in Laravel.</a:t>
            </a:r>
          </a:p>
          <a:p>
            <a:endParaRPr lang="en-IN" dirty="0"/>
          </a:p>
          <a:p>
            <a:r>
              <a:rPr lang="en-IN" dirty="0"/>
              <a:t>Component is make reusable codes like header and footers of website.</a:t>
            </a:r>
          </a:p>
        </p:txBody>
      </p:sp>
      <p:sp>
        <p:nvSpPr>
          <p:cNvPr id="4" name="Slide Number Placeholder 3">
            <a:extLst>
              <a:ext uri="{FF2B5EF4-FFF2-40B4-BE49-F238E27FC236}">
                <a16:creationId xmlns:a16="http://schemas.microsoft.com/office/drawing/2014/main" id="{A4C34393-F447-4008-BC54-B73A9BF46C54}"/>
              </a:ext>
            </a:extLst>
          </p:cNvPr>
          <p:cNvSpPr>
            <a:spLocks noGrp="1"/>
          </p:cNvSpPr>
          <p:nvPr>
            <p:ph type="sldNum" sz="quarter" idx="12"/>
          </p:nvPr>
        </p:nvSpPr>
        <p:spPr/>
        <p:txBody>
          <a:bodyPr/>
          <a:lstStyle/>
          <a:p>
            <a:fld id="{031F06C4-B00D-45AB-8EEC-3D0E47336830}" type="slidenum">
              <a:rPr lang="en-IN" smtClean="0"/>
              <a:t>81</a:t>
            </a:fld>
            <a:endParaRPr lang="en-IN"/>
          </a:p>
        </p:txBody>
      </p:sp>
      <p:sp>
        <p:nvSpPr>
          <p:cNvPr id="5" name="Footer Placeholder 4">
            <a:extLst>
              <a:ext uri="{FF2B5EF4-FFF2-40B4-BE49-F238E27FC236}">
                <a16:creationId xmlns:a16="http://schemas.microsoft.com/office/drawing/2014/main" id="{AD590886-B61E-406E-97BB-D4CD07F9981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711088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8808-9324-460E-BD0D-90F320C4BC4A}"/>
              </a:ext>
            </a:extLst>
          </p:cNvPr>
          <p:cNvSpPr>
            <a:spLocks noGrp="1"/>
          </p:cNvSpPr>
          <p:nvPr>
            <p:ph type="title"/>
          </p:nvPr>
        </p:nvSpPr>
        <p:spPr/>
        <p:txBody>
          <a:bodyPr/>
          <a:lstStyle/>
          <a:p>
            <a:r>
              <a:rPr lang="en-IN" dirty="0"/>
              <a:t>How to create a component</a:t>
            </a:r>
          </a:p>
        </p:txBody>
      </p:sp>
      <p:sp>
        <p:nvSpPr>
          <p:cNvPr id="3" name="Content Placeholder 2">
            <a:extLst>
              <a:ext uri="{FF2B5EF4-FFF2-40B4-BE49-F238E27FC236}">
                <a16:creationId xmlns:a16="http://schemas.microsoft.com/office/drawing/2014/main" id="{D186C8AF-B515-4111-8E5F-0B25E017C02B}"/>
              </a:ext>
            </a:extLst>
          </p:cNvPr>
          <p:cNvSpPr>
            <a:spLocks noGrp="1"/>
          </p:cNvSpPr>
          <p:nvPr>
            <p:ph idx="1"/>
          </p:nvPr>
        </p:nvSpPr>
        <p:spPr/>
        <p:txBody>
          <a:bodyPr/>
          <a:lstStyle/>
          <a:p>
            <a:r>
              <a:rPr lang="en-IN" dirty="0"/>
              <a:t>Php artisan </a:t>
            </a:r>
            <a:r>
              <a:rPr lang="en-IN" dirty="0" err="1"/>
              <a:t>make:component</a:t>
            </a:r>
            <a:r>
              <a:rPr lang="en-IN" dirty="0"/>
              <a:t> </a:t>
            </a:r>
            <a:r>
              <a:rPr lang="en-IN" dirty="0" err="1"/>
              <a:t>component_name</a:t>
            </a:r>
            <a:endParaRPr lang="en-IN" dirty="0"/>
          </a:p>
          <a:p>
            <a:endParaRPr lang="en-IN" dirty="0"/>
          </a:p>
          <a:p>
            <a:r>
              <a:rPr lang="en-IN" dirty="0"/>
              <a:t>New Component have two files</a:t>
            </a:r>
          </a:p>
          <a:p>
            <a:pPr lvl="1"/>
            <a:r>
              <a:rPr lang="en-IN" dirty="0"/>
              <a:t>Php file</a:t>
            </a:r>
          </a:p>
          <a:p>
            <a:pPr lvl="1"/>
            <a:r>
              <a:rPr lang="en-IN" dirty="0"/>
              <a:t>HTML file</a:t>
            </a:r>
          </a:p>
          <a:p>
            <a:pPr lvl="1"/>
            <a:endParaRPr lang="en-IN" dirty="0"/>
          </a:p>
          <a:p>
            <a:pPr lvl="1">
              <a:buFont typeface="Arial" panose="020B0604020202020204" pitchFamily="34" charset="0"/>
              <a:buChar char="•"/>
            </a:pPr>
            <a:r>
              <a:rPr lang="en-IN" dirty="0"/>
              <a:t>Resources views </a:t>
            </a:r>
            <a:r>
              <a:rPr lang="en-IN" dirty="0" err="1"/>
              <a:t>ComponentName.blade.php</a:t>
            </a:r>
            <a:r>
              <a:rPr lang="en-IN" dirty="0"/>
              <a:t> (for HTML Code of component)</a:t>
            </a:r>
          </a:p>
          <a:p>
            <a:pPr lvl="1">
              <a:buFont typeface="Arial" panose="020B0604020202020204" pitchFamily="34" charset="0"/>
              <a:buChar char="•"/>
            </a:pPr>
            <a:r>
              <a:rPr lang="en-IN" dirty="0"/>
              <a:t>App view </a:t>
            </a:r>
            <a:r>
              <a:rPr lang="en-IN" dirty="0" err="1"/>
              <a:t>ComponentName.php</a:t>
            </a:r>
            <a:r>
              <a:rPr lang="en-IN" dirty="0"/>
              <a:t> (for PHP code of Component)</a:t>
            </a:r>
          </a:p>
          <a:p>
            <a:pPr lvl="1">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C4F3901F-83DA-464B-8043-12BDC09E3A44}"/>
              </a:ext>
            </a:extLst>
          </p:cNvPr>
          <p:cNvSpPr>
            <a:spLocks noGrp="1"/>
          </p:cNvSpPr>
          <p:nvPr>
            <p:ph type="sldNum" sz="quarter" idx="12"/>
          </p:nvPr>
        </p:nvSpPr>
        <p:spPr/>
        <p:txBody>
          <a:bodyPr/>
          <a:lstStyle/>
          <a:p>
            <a:fld id="{031F06C4-B00D-45AB-8EEC-3D0E47336830}" type="slidenum">
              <a:rPr lang="en-IN" smtClean="0"/>
              <a:t>82</a:t>
            </a:fld>
            <a:endParaRPr lang="en-IN"/>
          </a:p>
        </p:txBody>
      </p:sp>
      <p:sp>
        <p:nvSpPr>
          <p:cNvPr id="5" name="Footer Placeholder 4">
            <a:extLst>
              <a:ext uri="{FF2B5EF4-FFF2-40B4-BE49-F238E27FC236}">
                <a16:creationId xmlns:a16="http://schemas.microsoft.com/office/drawing/2014/main" id="{11E8C9BE-CB94-42C3-9EEF-3405681FA93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6641247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CCAB-A532-47C8-A0B4-C7623DB39024}"/>
              </a:ext>
            </a:extLst>
          </p:cNvPr>
          <p:cNvSpPr>
            <a:spLocks noGrp="1"/>
          </p:cNvSpPr>
          <p:nvPr>
            <p:ph type="title"/>
          </p:nvPr>
        </p:nvSpPr>
        <p:spPr/>
        <p:txBody>
          <a:bodyPr/>
          <a:lstStyle/>
          <a:p>
            <a:r>
              <a:rPr lang="en-IN" dirty="0"/>
              <a:t>How to use component in Laravel</a:t>
            </a:r>
          </a:p>
        </p:txBody>
      </p:sp>
      <p:sp>
        <p:nvSpPr>
          <p:cNvPr id="3" name="Content Placeholder 2">
            <a:extLst>
              <a:ext uri="{FF2B5EF4-FFF2-40B4-BE49-F238E27FC236}">
                <a16:creationId xmlns:a16="http://schemas.microsoft.com/office/drawing/2014/main" id="{93329A8D-79ED-4E3E-BA63-E019E8585AEE}"/>
              </a:ext>
            </a:extLst>
          </p:cNvPr>
          <p:cNvSpPr>
            <a:spLocks noGrp="1"/>
          </p:cNvSpPr>
          <p:nvPr>
            <p:ph idx="1"/>
          </p:nvPr>
        </p:nvSpPr>
        <p:spPr/>
        <p:txBody>
          <a:bodyPr/>
          <a:lstStyle/>
          <a:p>
            <a:r>
              <a:rPr lang="en-IN" dirty="0"/>
              <a:t>Create New view in Resources -&gt; views - &gt; </a:t>
            </a:r>
            <a:r>
              <a:rPr lang="en-IN" dirty="0" err="1"/>
              <a:t>ViewName.blade.php</a:t>
            </a:r>
            <a:endParaRPr lang="en-IN" dirty="0"/>
          </a:p>
          <a:p>
            <a:r>
              <a:rPr lang="en-IN" dirty="0"/>
              <a:t>Create Routes for newly created Blade File</a:t>
            </a:r>
          </a:p>
          <a:p>
            <a:endParaRPr lang="en-IN" dirty="0"/>
          </a:p>
          <a:p>
            <a:r>
              <a:rPr lang="en-IN" dirty="0"/>
              <a:t>To use Component in View you need to write as following</a:t>
            </a:r>
          </a:p>
          <a:p>
            <a:endParaRPr lang="en-IN" dirty="0"/>
          </a:p>
          <a:p>
            <a:r>
              <a:rPr lang="en-IN" dirty="0"/>
              <a:t>&lt;x-Component Name /&gt;</a:t>
            </a:r>
          </a:p>
          <a:p>
            <a:endParaRPr lang="en-IN" dirty="0"/>
          </a:p>
          <a:p>
            <a:r>
              <a:rPr lang="en-IN" dirty="0"/>
              <a:t>Put some codes in component file</a:t>
            </a:r>
          </a:p>
        </p:txBody>
      </p:sp>
      <p:sp>
        <p:nvSpPr>
          <p:cNvPr id="4" name="Slide Number Placeholder 3">
            <a:extLst>
              <a:ext uri="{FF2B5EF4-FFF2-40B4-BE49-F238E27FC236}">
                <a16:creationId xmlns:a16="http://schemas.microsoft.com/office/drawing/2014/main" id="{98489B47-6B75-4745-93F7-BCE500A6EDE2}"/>
              </a:ext>
            </a:extLst>
          </p:cNvPr>
          <p:cNvSpPr>
            <a:spLocks noGrp="1"/>
          </p:cNvSpPr>
          <p:nvPr>
            <p:ph type="sldNum" sz="quarter" idx="12"/>
          </p:nvPr>
        </p:nvSpPr>
        <p:spPr/>
        <p:txBody>
          <a:bodyPr/>
          <a:lstStyle/>
          <a:p>
            <a:fld id="{031F06C4-B00D-45AB-8EEC-3D0E47336830}" type="slidenum">
              <a:rPr lang="en-IN" smtClean="0"/>
              <a:t>83</a:t>
            </a:fld>
            <a:endParaRPr lang="en-IN"/>
          </a:p>
        </p:txBody>
      </p:sp>
      <p:sp>
        <p:nvSpPr>
          <p:cNvPr id="5" name="Footer Placeholder 4">
            <a:extLst>
              <a:ext uri="{FF2B5EF4-FFF2-40B4-BE49-F238E27FC236}">
                <a16:creationId xmlns:a16="http://schemas.microsoft.com/office/drawing/2014/main" id="{82A28CF7-4944-4D71-8DE4-EFFB1C08B19B}"/>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13883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02F9-0196-4C8D-8406-70D255C13717}"/>
              </a:ext>
            </a:extLst>
          </p:cNvPr>
          <p:cNvSpPr>
            <a:spLocks noGrp="1"/>
          </p:cNvSpPr>
          <p:nvPr>
            <p:ph type="title"/>
          </p:nvPr>
        </p:nvSpPr>
        <p:spPr/>
        <p:txBody>
          <a:bodyPr/>
          <a:lstStyle/>
          <a:p>
            <a:r>
              <a:rPr lang="en-IN" dirty="0"/>
              <a:t>To pass some data in Component </a:t>
            </a:r>
          </a:p>
        </p:txBody>
      </p:sp>
      <p:sp>
        <p:nvSpPr>
          <p:cNvPr id="3" name="Content Placeholder 2">
            <a:extLst>
              <a:ext uri="{FF2B5EF4-FFF2-40B4-BE49-F238E27FC236}">
                <a16:creationId xmlns:a16="http://schemas.microsoft.com/office/drawing/2014/main" id="{7CA1C3D2-C1AB-4591-AEB4-EAAD8CD50437}"/>
              </a:ext>
            </a:extLst>
          </p:cNvPr>
          <p:cNvSpPr>
            <a:spLocks noGrp="1"/>
          </p:cNvSpPr>
          <p:nvPr>
            <p:ph idx="1"/>
          </p:nvPr>
        </p:nvSpPr>
        <p:spPr/>
        <p:txBody>
          <a:bodyPr/>
          <a:lstStyle/>
          <a:p>
            <a:r>
              <a:rPr lang="en-IN" dirty="0"/>
              <a:t>&lt;x-</a:t>
            </a:r>
            <a:r>
              <a:rPr lang="en-IN" dirty="0" err="1"/>
              <a:t>componentName</a:t>
            </a:r>
            <a:r>
              <a:rPr lang="en-IN" dirty="0"/>
              <a:t> </a:t>
            </a:r>
            <a:r>
              <a:rPr lang="en-IN" dirty="0" err="1"/>
              <a:t>parameterName</a:t>
            </a:r>
            <a:r>
              <a:rPr lang="en-IN" dirty="0"/>
              <a:t>=“Value”/&gt;</a:t>
            </a:r>
          </a:p>
          <a:p>
            <a:endParaRPr lang="en-IN" dirty="0"/>
          </a:p>
          <a:p>
            <a:r>
              <a:rPr lang="en-IN" dirty="0"/>
              <a:t>To access parameter value receive parameter in constructor of component php file. Store received parameter in variable and use in blade template file with {variable name} syntax.</a:t>
            </a:r>
          </a:p>
        </p:txBody>
      </p:sp>
      <p:sp>
        <p:nvSpPr>
          <p:cNvPr id="4" name="Slide Number Placeholder 3">
            <a:extLst>
              <a:ext uri="{FF2B5EF4-FFF2-40B4-BE49-F238E27FC236}">
                <a16:creationId xmlns:a16="http://schemas.microsoft.com/office/drawing/2014/main" id="{864F97D7-FE64-4B82-86D2-4CA64A956E49}"/>
              </a:ext>
            </a:extLst>
          </p:cNvPr>
          <p:cNvSpPr>
            <a:spLocks noGrp="1"/>
          </p:cNvSpPr>
          <p:nvPr>
            <p:ph type="sldNum" sz="quarter" idx="12"/>
          </p:nvPr>
        </p:nvSpPr>
        <p:spPr/>
        <p:txBody>
          <a:bodyPr/>
          <a:lstStyle/>
          <a:p>
            <a:fld id="{031F06C4-B00D-45AB-8EEC-3D0E47336830}" type="slidenum">
              <a:rPr lang="en-IN" smtClean="0"/>
              <a:t>84</a:t>
            </a:fld>
            <a:endParaRPr lang="en-IN"/>
          </a:p>
        </p:txBody>
      </p:sp>
      <p:sp>
        <p:nvSpPr>
          <p:cNvPr id="5" name="Footer Placeholder 4">
            <a:extLst>
              <a:ext uri="{FF2B5EF4-FFF2-40B4-BE49-F238E27FC236}">
                <a16:creationId xmlns:a16="http://schemas.microsoft.com/office/drawing/2014/main" id="{BA3E9602-6500-4D19-855B-D4E023DBCE7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248122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A05D-FFFB-4E96-A6E1-720A3FA479EB}"/>
              </a:ext>
            </a:extLst>
          </p:cNvPr>
          <p:cNvSpPr>
            <a:spLocks noGrp="1"/>
          </p:cNvSpPr>
          <p:nvPr>
            <p:ph type="title"/>
          </p:nvPr>
        </p:nvSpPr>
        <p:spPr/>
        <p:txBody>
          <a:bodyPr/>
          <a:lstStyle/>
          <a:p>
            <a:r>
              <a:rPr lang="en-IN" dirty="0"/>
              <a:t>Task </a:t>
            </a:r>
          </a:p>
        </p:txBody>
      </p:sp>
      <p:sp>
        <p:nvSpPr>
          <p:cNvPr id="3" name="Content Placeholder 2">
            <a:extLst>
              <a:ext uri="{FF2B5EF4-FFF2-40B4-BE49-F238E27FC236}">
                <a16:creationId xmlns:a16="http://schemas.microsoft.com/office/drawing/2014/main" id="{45D1CF3C-1165-410E-8EBE-9F4A322DC9A7}"/>
              </a:ext>
            </a:extLst>
          </p:cNvPr>
          <p:cNvSpPr>
            <a:spLocks noGrp="1"/>
          </p:cNvSpPr>
          <p:nvPr>
            <p:ph idx="1"/>
          </p:nvPr>
        </p:nvSpPr>
        <p:spPr/>
        <p:txBody>
          <a:bodyPr/>
          <a:lstStyle/>
          <a:p>
            <a:r>
              <a:rPr lang="en-IN" dirty="0"/>
              <a:t>Create header component and use in multiple view pages in Laravel.</a:t>
            </a:r>
          </a:p>
        </p:txBody>
      </p:sp>
      <p:sp>
        <p:nvSpPr>
          <p:cNvPr id="4" name="Slide Number Placeholder 3">
            <a:extLst>
              <a:ext uri="{FF2B5EF4-FFF2-40B4-BE49-F238E27FC236}">
                <a16:creationId xmlns:a16="http://schemas.microsoft.com/office/drawing/2014/main" id="{BA979FCD-0972-4A77-B14D-5F364E92E82E}"/>
              </a:ext>
            </a:extLst>
          </p:cNvPr>
          <p:cNvSpPr>
            <a:spLocks noGrp="1"/>
          </p:cNvSpPr>
          <p:nvPr>
            <p:ph type="sldNum" sz="quarter" idx="12"/>
          </p:nvPr>
        </p:nvSpPr>
        <p:spPr/>
        <p:txBody>
          <a:bodyPr/>
          <a:lstStyle/>
          <a:p>
            <a:fld id="{031F06C4-B00D-45AB-8EEC-3D0E47336830}" type="slidenum">
              <a:rPr lang="en-IN" smtClean="0"/>
              <a:t>85</a:t>
            </a:fld>
            <a:endParaRPr lang="en-IN"/>
          </a:p>
        </p:txBody>
      </p:sp>
      <p:sp>
        <p:nvSpPr>
          <p:cNvPr id="5" name="Footer Placeholder 4">
            <a:extLst>
              <a:ext uri="{FF2B5EF4-FFF2-40B4-BE49-F238E27FC236}">
                <a16:creationId xmlns:a16="http://schemas.microsoft.com/office/drawing/2014/main" id="{736456F6-1677-48D8-BBAE-7A2287EC57A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406648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0A65EC-53A6-4E2B-BBBF-B48EB99D0693}"/>
              </a:ext>
            </a:extLst>
          </p:cNvPr>
          <p:cNvSpPr>
            <a:spLocks noGrp="1"/>
          </p:cNvSpPr>
          <p:nvPr>
            <p:ph type="title"/>
          </p:nvPr>
        </p:nvSpPr>
        <p:spPr/>
        <p:txBody>
          <a:bodyPr/>
          <a:lstStyle/>
          <a:p>
            <a:r>
              <a:rPr lang="en-IN" dirty="0"/>
              <a:t>Laravel Blade Template</a:t>
            </a:r>
          </a:p>
        </p:txBody>
      </p:sp>
      <p:sp>
        <p:nvSpPr>
          <p:cNvPr id="6" name="Text Placeholder 5">
            <a:extLst>
              <a:ext uri="{FF2B5EF4-FFF2-40B4-BE49-F238E27FC236}">
                <a16:creationId xmlns:a16="http://schemas.microsoft.com/office/drawing/2014/main" id="{7DBABD36-D875-4A06-9D6D-0F514A435F6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C067706-9874-4547-9321-109EA47F60D3}"/>
              </a:ext>
            </a:extLst>
          </p:cNvPr>
          <p:cNvSpPr>
            <a:spLocks noGrp="1"/>
          </p:cNvSpPr>
          <p:nvPr>
            <p:ph type="sldNum" sz="quarter" idx="12"/>
          </p:nvPr>
        </p:nvSpPr>
        <p:spPr/>
        <p:txBody>
          <a:bodyPr/>
          <a:lstStyle/>
          <a:p>
            <a:fld id="{031F06C4-B00D-45AB-8EEC-3D0E47336830}" type="slidenum">
              <a:rPr lang="en-IN" smtClean="0"/>
              <a:t>86</a:t>
            </a:fld>
            <a:endParaRPr lang="en-IN"/>
          </a:p>
        </p:txBody>
      </p:sp>
      <p:sp>
        <p:nvSpPr>
          <p:cNvPr id="2" name="Footer Placeholder 1">
            <a:extLst>
              <a:ext uri="{FF2B5EF4-FFF2-40B4-BE49-F238E27FC236}">
                <a16:creationId xmlns:a16="http://schemas.microsoft.com/office/drawing/2014/main" id="{1140BF4D-A843-49D5-840E-16876CB2BD8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85254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EBA9-0093-44E3-9457-D284CBFEABF9}"/>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E369FDCF-EDE2-49C2-AA89-E1FD50E9F06E}"/>
              </a:ext>
            </a:extLst>
          </p:cNvPr>
          <p:cNvSpPr>
            <a:spLocks noGrp="1"/>
          </p:cNvSpPr>
          <p:nvPr>
            <p:ph idx="1"/>
          </p:nvPr>
        </p:nvSpPr>
        <p:spPr/>
        <p:txBody>
          <a:bodyPr/>
          <a:lstStyle/>
          <a:p>
            <a:r>
              <a:rPr lang="en-IN" dirty="0"/>
              <a:t>Blade template engine is used to convert plain text to php.</a:t>
            </a:r>
          </a:p>
          <a:p>
            <a:r>
              <a:rPr lang="en-IN" dirty="0"/>
              <a:t>You don’t need to write php code every time.</a:t>
            </a:r>
          </a:p>
          <a:p>
            <a:r>
              <a:rPr lang="en-IN" dirty="0"/>
              <a:t>Just put {{ php code }}</a:t>
            </a:r>
          </a:p>
          <a:p>
            <a:r>
              <a:rPr lang="en-IN" dirty="0"/>
              <a:t>Provide easy way to create header and footer for reuse.</a:t>
            </a:r>
          </a:p>
          <a:p>
            <a:r>
              <a:rPr lang="en-IN" dirty="0"/>
              <a:t>Easily add </a:t>
            </a:r>
            <a:r>
              <a:rPr lang="en-IN" dirty="0" err="1"/>
              <a:t>Jquery</a:t>
            </a:r>
            <a:r>
              <a:rPr lang="en-IN" dirty="0"/>
              <a:t> and Java Script Code </a:t>
            </a:r>
          </a:p>
        </p:txBody>
      </p:sp>
      <p:sp>
        <p:nvSpPr>
          <p:cNvPr id="4" name="Slide Number Placeholder 3">
            <a:extLst>
              <a:ext uri="{FF2B5EF4-FFF2-40B4-BE49-F238E27FC236}">
                <a16:creationId xmlns:a16="http://schemas.microsoft.com/office/drawing/2014/main" id="{951E2E82-D1CE-43BF-917D-30A278133220}"/>
              </a:ext>
            </a:extLst>
          </p:cNvPr>
          <p:cNvSpPr>
            <a:spLocks noGrp="1"/>
          </p:cNvSpPr>
          <p:nvPr>
            <p:ph type="sldNum" sz="quarter" idx="12"/>
          </p:nvPr>
        </p:nvSpPr>
        <p:spPr/>
        <p:txBody>
          <a:bodyPr/>
          <a:lstStyle/>
          <a:p>
            <a:fld id="{031F06C4-B00D-45AB-8EEC-3D0E47336830}" type="slidenum">
              <a:rPr lang="en-IN" smtClean="0"/>
              <a:t>87</a:t>
            </a:fld>
            <a:endParaRPr lang="en-IN"/>
          </a:p>
        </p:txBody>
      </p:sp>
      <p:sp>
        <p:nvSpPr>
          <p:cNvPr id="5" name="Footer Placeholder 4">
            <a:extLst>
              <a:ext uri="{FF2B5EF4-FFF2-40B4-BE49-F238E27FC236}">
                <a16:creationId xmlns:a16="http://schemas.microsoft.com/office/drawing/2014/main" id="{15F50696-6B2F-46F7-994B-19F64A14B215}"/>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202246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A5E0-A003-4E31-8B8A-3000FABC524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650C221-D64E-4C0F-B751-7C32F25AF065}"/>
              </a:ext>
            </a:extLst>
          </p:cNvPr>
          <p:cNvSpPr>
            <a:spLocks noGrp="1"/>
          </p:cNvSpPr>
          <p:nvPr>
            <p:ph idx="1"/>
          </p:nvPr>
        </p:nvSpPr>
        <p:spPr/>
        <p:txBody>
          <a:bodyPr/>
          <a:lstStyle/>
          <a:p>
            <a:r>
              <a:rPr lang="en-IN" dirty="0"/>
              <a:t>Create a simple controller and view.</a:t>
            </a:r>
          </a:p>
          <a:p>
            <a:r>
              <a:rPr lang="en-IN" dirty="0"/>
              <a:t>Create some function and return view from controller.</a:t>
            </a:r>
          </a:p>
          <a:p>
            <a:endParaRPr lang="en-IN" dirty="0"/>
          </a:p>
        </p:txBody>
      </p:sp>
      <p:sp>
        <p:nvSpPr>
          <p:cNvPr id="4" name="Slide Number Placeholder 3">
            <a:extLst>
              <a:ext uri="{FF2B5EF4-FFF2-40B4-BE49-F238E27FC236}">
                <a16:creationId xmlns:a16="http://schemas.microsoft.com/office/drawing/2014/main" id="{5AFAC2EF-69BA-40EA-9A89-A27E5143CB0F}"/>
              </a:ext>
            </a:extLst>
          </p:cNvPr>
          <p:cNvSpPr>
            <a:spLocks noGrp="1"/>
          </p:cNvSpPr>
          <p:nvPr>
            <p:ph type="sldNum" sz="quarter" idx="12"/>
          </p:nvPr>
        </p:nvSpPr>
        <p:spPr/>
        <p:txBody>
          <a:bodyPr/>
          <a:lstStyle/>
          <a:p>
            <a:fld id="{031F06C4-B00D-45AB-8EEC-3D0E47336830}" type="slidenum">
              <a:rPr lang="en-IN" smtClean="0"/>
              <a:t>88</a:t>
            </a:fld>
            <a:endParaRPr lang="en-IN"/>
          </a:p>
        </p:txBody>
      </p:sp>
      <p:sp>
        <p:nvSpPr>
          <p:cNvPr id="5" name="Footer Placeholder 4">
            <a:extLst>
              <a:ext uri="{FF2B5EF4-FFF2-40B4-BE49-F238E27FC236}">
                <a16:creationId xmlns:a16="http://schemas.microsoft.com/office/drawing/2014/main" id="{810F5C53-8CFB-4694-9067-8764A93FA8A6}"/>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561026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3DBE-5595-456B-A9D8-10AAA8195A07}"/>
              </a:ext>
            </a:extLst>
          </p:cNvPr>
          <p:cNvSpPr>
            <a:spLocks noGrp="1"/>
          </p:cNvSpPr>
          <p:nvPr>
            <p:ph type="title"/>
          </p:nvPr>
        </p:nvSpPr>
        <p:spPr/>
        <p:txBody>
          <a:bodyPr/>
          <a:lstStyle/>
          <a:p>
            <a:r>
              <a:rPr lang="en-IN" dirty="0"/>
              <a:t>Expression </a:t>
            </a:r>
          </a:p>
        </p:txBody>
      </p:sp>
      <p:sp>
        <p:nvSpPr>
          <p:cNvPr id="3" name="Content Placeholder 2">
            <a:extLst>
              <a:ext uri="{FF2B5EF4-FFF2-40B4-BE49-F238E27FC236}">
                <a16:creationId xmlns:a16="http://schemas.microsoft.com/office/drawing/2014/main" id="{210D1D94-13A2-43FE-B156-6F8B12A7AE30}"/>
              </a:ext>
            </a:extLst>
          </p:cNvPr>
          <p:cNvSpPr>
            <a:spLocks noGrp="1"/>
          </p:cNvSpPr>
          <p:nvPr>
            <p:ph idx="1"/>
          </p:nvPr>
        </p:nvSpPr>
        <p:spPr/>
        <p:txBody>
          <a:bodyPr/>
          <a:lstStyle/>
          <a:p>
            <a:r>
              <a:rPr lang="en-IN" dirty="0"/>
              <a:t>Laravel allows you to put PHP code anywhere in your blade file with just use of {{ }}</a:t>
            </a:r>
          </a:p>
          <a:p>
            <a:endParaRPr lang="en-IN" dirty="0"/>
          </a:p>
          <a:p>
            <a:r>
              <a:rPr lang="en-IN" dirty="0"/>
              <a:t>Ex, {{ 10 + 20 }}</a:t>
            </a:r>
          </a:p>
          <a:p>
            <a:endParaRPr lang="en-IN" dirty="0"/>
          </a:p>
          <a:p>
            <a:r>
              <a:rPr lang="en-IN" dirty="0"/>
              <a:t>You can receive parameters from controller Routes.</a:t>
            </a:r>
          </a:p>
          <a:p>
            <a:r>
              <a:rPr lang="en-IN" dirty="0"/>
              <a:t>You can pass arrays from route and Access in blade template files.</a:t>
            </a:r>
          </a:p>
          <a:p>
            <a:endParaRPr lang="en-IN" dirty="0"/>
          </a:p>
        </p:txBody>
      </p:sp>
      <p:sp>
        <p:nvSpPr>
          <p:cNvPr id="4" name="Slide Number Placeholder 3">
            <a:extLst>
              <a:ext uri="{FF2B5EF4-FFF2-40B4-BE49-F238E27FC236}">
                <a16:creationId xmlns:a16="http://schemas.microsoft.com/office/drawing/2014/main" id="{2F0D0402-8083-4F84-B56F-10CCEF610E62}"/>
              </a:ext>
            </a:extLst>
          </p:cNvPr>
          <p:cNvSpPr>
            <a:spLocks noGrp="1"/>
          </p:cNvSpPr>
          <p:nvPr>
            <p:ph type="sldNum" sz="quarter" idx="12"/>
          </p:nvPr>
        </p:nvSpPr>
        <p:spPr/>
        <p:txBody>
          <a:bodyPr/>
          <a:lstStyle/>
          <a:p>
            <a:fld id="{031F06C4-B00D-45AB-8EEC-3D0E47336830}" type="slidenum">
              <a:rPr lang="en-IN" smtClean="0"/>
              <a:t>89</a:t>
            </a:fld>
            <a:endParaRPr lang="en-IN"/>
          </a:p>
        </p:txBody>
      </p:sp>
      <p:sp>
        <p:nvSpPr>
          <p:cNvPr id="5" name="Footer Placeholder 4">
            <a:extLst>
              <a:ext uri="{FF2B5EF4-FFF2-40B4-BE49-F238E27FC236}">
                <a16:creationId xmlns:a16="http://schemas.microsoft.com/office/drawing/2014/main" id="{E366A4F2-384B-40D6-850F-7ED70827EE2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3037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2607-291C-40D6-B6BC-0143908FC0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1B5198-8A1E-462C-8713-DB903EF54D1F}"/>
              </a:ext>
            </a:extLst>
          </p:cNvPr>
          <p:cNvSpPr>
            <a:spLocks noGrp="1"/>
          </p:cNvSpPr>
          <p:nvPr>
            <p:ph idx="1"/>
          </p:nvPr>
        </p:nvSpPr>
        <p:spPr/>
        <p:txBody>
          <a:bodyPr/>
          <a:lstStyle/>
          <a:p>
            <a:r>
              <a:rPr lang="en-IN" dirty="0"/>
              <a:t>Routing</a:t>
            </a:r>
          </a:p>
          <a:p>
            <a:r>
              <a:rPr lang="en-IN" dirty="0"/>
              <a:t>Database connection</a:t>
            </a:r>
          </a:p>
          <a:p>
            <a:r>
              <a:rPr lang="en-IN" dirty="0"/>
              <a:t>Well managed code</a:t>
            </a:r>
          </a:p>
          <a:p>
            <a:r>
              <a:rPr lang="en-IN" dirty="0"/>
              <a:t>Ready made functions for session</a:t>
            </a:r>
          </a:p>
          <a:p>
            <a:r>
              <a:rPr lang="en-IN" dirty="0"/>
              <a:t>Helpers and common functions</a:t>
            </a:r>
          </a:p>
          <a:p>
            <a:r>
              <a:rPr lang="en-IN" dirty="0"/>
              <a:t>Role based structure</a:t>
            </a:r>
          </a:p>
          <a:p>
            <a:r>
              <a:rPr lang="en-IN" dirty="0"/>
              <a:t>And many more.</a:t>
            </a:r>
          </a:p>
        </p:txBody>
      </p:sp>
      <p:sp>
        <p:nvSpPr>
          <p:cNvPr id="4" name="Slide Number Placeholder 3">
            <a:extLst>
              <a:ext uri="{FF2B5EF4-FFF2-40B4-BE49-F238E27FC236}">
                <a16:creationId xmlns:a16="http://schemas.microsoft.com/office/drawing/2014/main" id="{66C46E44-E4B1-4FBE-8C9E-59A1F5EF8A20}"/>
              </a:ext>
            </a:extLst>
          </p:cNvPr>
          <p:cNvSpPr>
            <a:spLocks noGrp="1"/>
          </p:cNvSpPr>
          <p:nvPr>
            <p:ph type="sldNum" sz="quarter" idx="12"/>
          </p:nvPr>
        </p:nvSpPr>
        <p:spPr/>
        <p:txBody>
          <a:bodyPr/>
          <a:lstStyle/>
          <a:p>
            <a:fld id="{031F06C4-B00D-45AB-8EEC-3D0E47336830}" type="slidenum">
              <a:rPr lang="en-IN" smtClean="0"/>
              <a:t>9</a:t>
            </a:fld>
            <a:endParaRPr lang="en-IN"/>
          </a:p>
        </p:txBody>
      </p:sp>
      <p:sp>
        <p:nvSpPr>
          <p:cNvPr id="5" name="Footer Placeholder 4">
            <a:extLst>
              <a:ext uri="{FF2B5EF4-FFF2-40B4-BE49-F238E27FC236}">
                <a16:creationId xmlns:a16="http://schemas.microsoft.com/office/drawing/2014/main" id="{29811DD9-0D3A-46AE-AF7D-3891EAD638A4}"/>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1919970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724B-6D0C-44BF-A800-93744003321D}"/>
              </a:ext>
            </a:extLst>
          </p:cNvPr>
          <p:cNvSpPr>
            <a:spLocks noGrp="1"/>
          </p:cNvSpPr>
          <p:nvPr>
            <p:ph type="title"/>
          </p:nvPr>
        </p:nvSpPr>
        <p:spPr/>
        <p:txBody>
          <a:bodyPr/>
          <a:lstStyle/>
          <a:p>
            <a:r>
              <a:rPr lang="en-IN" dirty="0"/>
              <a:t>Conditional codes</a:t>
            </a:r>
          </a:p>
        </p:txBody>
      </p:sp>
      <p:sp>
        <p:nvSpPr>
          <p:cNvPr id="3" name="Content Placeholder 2">
            <a:extLst>
              <a:ext uri="{FF2B5EF4-FFF2-40B4-BE49-F238E27FC236}">
                <a16:creationId xmlns:a16="http://schemas.microsoft.com/office/drawing/2014/main" id="{24BE47AF-F536-4034-8CAE-29177D2359E4}"/>
              </a:ext>
            </a:extLst>
          </p:cNvPr>
          <p:cNvSpPr>
            <a:spLocks noGrp="1"/>
          </p:cNvSpPr>
          <p:nvPr>
            <p:ph idx="1"/>
          </p:nvPr>
        </p:nvSpPr>
        <p:spPr/>
        <p:txBody>
          <a:bodyPr/>
          <a:lstStyle/>
          <a:p>
            <a:r>
              <a:rPr lang="en-IN" dirty="0"/>
              <a:t>You can easily add conditional code in template file as following</a:t>
            </a:r>
          </a:p>
          <a:p>
            <a:endParaRPr lang="en-IN" dirty="0"/>
          </a:p>
          <a:p>
            <a:pPr marL="0" indent="0">
              <a:buNone/>
            </a:pPr>
            <a:r>
              <a:rPr lang="en-IN" dirty="0"/>
              <a:t>@if(expression)</a:t>
            </a:r>
          </a:p>
          <a:p>
            <a:pPr marL="0" indent="0">
              <a:buNone/>
            </a:pPr>
            <a:r>
              <a:rPr lang="en-IN" dirty="0"/>
              <a:t>Executable code</a:t>
            </a:r>
          </a:p>
          <a:p>
            <a:pPr marL="0" indent="0">
              <a:buNone/>
            </a:pPr>
            <a:r>
              <a:rPr lang="en-IN" dirty="0"/>
              <a:t>@endif</a:t>
            </a:r>
          </a:p>
        </p:txBody>
      </p:sp>
      <p:sp>
        <p:nvSpPr>
          <p:cNvPr id="4" name="Slide Number Placeholder 3">
            <a:extLst>
              <a:ext uri="{FF2B5EF4-FFF2-40B4-BE49-F238E27FC236}">
                <a16:creationId xmlns:a16="http://schemas.microsoft.com/office/drawing/2014/main" id="{0466F5ED-15E3-4258-B92F-81E2A4B35395}"/>
              </a:ext>
            </a:extLst>
          </p:cNvPr>
          <p:cNvSpPr>
            <a:spLocks noGrp="1"/>
          </p:cNvSpPr>
          <p:nvPr>
            <p:ph type="sldNum" sz="quarter" idx="12"/>
          </p:nvPr>
        </p:nvSpPr>
        <p:spPr/>
        <p:txBody>
          <a:bodyPr/>
          <a:lstStyle/>
          <a:p>
            <a:fld id="{031F06C4-B00D-45AB-8EEC-3D0E47336830}" type="slidenum">
              <a:rPr lang="en-IN" smtClean="0"/>
              <a:t>90</a:t>
            </a:fld>
            <a:endParaRPr lang="en-IN"/>
          </a:p>
        </p:txBody>
      </p:sp>
      <p:sp>
        <p:nvSpPr>
          <p:cNvPr id="5" name="Footer Placeholder 4">
            <a:extLst>
              <a:ext uri="{FF2B5EF4-FFF2-40B4-BE49-F238E27FC236}">
                <a16:creationId xmlns:a16="http://schemas.microsoft.com/office/drawing/2014/main" id="{6A8A25C4-E4A9-41A4-B03C-5DEE0D75126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2817636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E027-F4FD-4DA6-AEA9-BFE10BF082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01B87D-C27B-4EC2-BFB4-B0D1496EEAD7}"/>
              </a:ext>
            </a:extLst>
          </p:cNvPr>
          <p:cNvSpPr>
            <a:spLocks noGrp="1"/>
          </p:cNvSpPr>
          <p:nvPr>
            <p:ph idx="1"/>
          </p:nvPr>
        </p:nvSpPr>
        <p:spPr/>
        <p:txBody>
          <a:bodyPr/>
          <a:lstStyle/>
          <a:p>
            <a:pPr marL="0" indent="0">
              <a:buNone/>
            </a:pPr>
            <a:r>
              <a:rPr lang="en-IN" dirty="0"/>
              <a:t>@if(expression)</a:t>
            </a:r>
          </a:p>
          <a:p>
            <a:pPr marL="0" indent="0">
              <a:buNone/>
            </a:pPr>
            <a:r>
              <a:rPr lang="en-IN" dirty="0"/>
              <a:t>	Executable code for true condition</a:t>
            </a:r>
          </a:p>
          <a:p>
            <a:pPr marL="0" indent="0">
              <a:buNone/>
            </a:pPr>
            <a:r>
              <a:rPr lang="en-IN" dirty="0"/>
              <a:t>@elseif(expression)</a:t>
            </a:r>
          </a:p>
          <a:p>
            <a:pPr marL="0" indent="0">
              <a:buNone/>
            </a:pPr>
            <a:r>
              <a:rPr lang="en-IN" dirty="0"/>
              <a:t>	Executable code for false condition</a:t>
            </a:r>
          </a:p>
          <a:p>
            <a:pPr marL="0" indent="0">
              <a:buNone/>
            </a:pPr>
            <a:r>
              <a:rPr lang="en-IN" dirty="0"/>
              <a:t>@else</a:t>
            </a:r>
          </a:p>
          <a:p>
            <a:pPr marL="0" indent="0">
              <a:buNone/>
            </a:pPr>
            <a:r>
              <a:rPr lang="en-IN" dirty="0"/>
              <a:t>	Executable code for false condition</a:t>
            </a:r>
          </a:p>
          <a:p>
            <a:pPr marL="0" indent="0">
              <a:buNone/>
            </a:pPr>
            <a:r>
              <a:rPr lang="en-IN" dirty="0"/>
              <a:t>@endif</a:t>
            </a:r>
          </a:p>
          <a:p>
            <a:endParaRPr lang="en-IN" dirty="0"/>
          </a:p>
        </p:txBody>
      </p:sp>
      <p:sp>
        <p:nvSpPr>
          <p:cNvPr id="4" name="Slide Number Placeholder 3">
            <a:extLst>
              <a:ext uri="{FF2B5EF4-FFF2-40B4-BE49-F238E27FC236}">
                <a16:creationId xmlns:a16="http://schemas.microsoft.com/office/drawing/2014/main" id="{8215454C-C907-44FD-8D6B-2F83B61906E7}"/>
              </a:ext>
            </a:extLst>
          </p:cNvPr>
          <p:cNvSpPr>
            <a:spLocks noGrp="1"/>
          </p:cNvSpPr>
          <p:nvPr>
            <p:ph type="sldNum" sz="quarter" idx="12"/>
          </p:nvPr>
        </p:nvSpPr>
        <p:spPr/>
        <p:txBody>
          <a:bodyPr/>
          <a:lstStyle/>
          <a:p>
            <a:fld id="{031F06C4-B00D-45AB-8EEC-3D0E47336830}" type="slidenum">
              <a:rPr lang="en-IN" smtClean="0"/>
              <a:t>91</a:t>
            </a:fld>
            <a:endParaRPr lang="en-IN"/>
          </a:p>
        </p:txBody>
      </p:sp>
      <p:sp>
        <p:nvSpPr>
          <p:cNvPr id="5" name="Footer Placeholder 4">
            <a:extLst>
              <a:ext uri="{FF2B5EF4-FFF2-40B4-BE49-F238E27FC236}">
                <a16:creationId xmlns:a16="http://schemas.microsoft.com/office/drawing/2014/main" id="{3E4C8FF3-566E-4F7B-93D1-8717BF8CB4F1}"/>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52406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C0FE-5D58-432E-A24D-60E0F4AE0A3C}"/>
              </a:ext>
            </a:extLst>
          </p:cNvPr>
          <p:cNvSpPr>
            <a:spLocks noGrp="1"/>
          </p:cNvSpPr>
          <p:nvPr>
            <p:ph type="title"/>
          </p:nvPr>
        </p:nvSpPr>
        <p:spPr/>
        <p:txBody>
          <a:bodyPr/>
          <a:lstStyle/>
          <a:p>
            <a:r>
              <a:rPr lang="en-IN" dirty="0"/>
              <a:t>For loop in blade file</a:t>
            </a:r>
          </a:p>
        </p:txBody>
      </p:sp>
      <p:sp>
        <p:nvSpPr>
          <p:cNvPr id="3" name="Content Placeholder 2">
            <a:extLst>
              <a:ext uri="{FF2B5EF4-FFF2-40B4-BE49-F238E27FC236}">
                <a16:creationId xmlns:a16="http://schemas.microsoft.com/office/drawing/2014/main" id="{98E22911-9038-451E-9E5A-D9FA466BBFF7}"/>
              </a:ext>
            </a:extLst>
          </p:cNvPr>
          <p:cNvSpPr>
            <a:spLocks noGrp="1"/>
          </p:cNvSpPr>
          <p:nvPr>
            <p:ph idx="1"/>
          </p:nvPr>
        </p:nvSpPr>
        <p:spPr/>
        <p:txBody>
          <a:bodyPr/>
          <a:lstStyle/>
          <a:p>
            <a:pPr marL="0" indent="0">
              <a:buNone/>
            </a:pPr>
            <a:r>
              <a:rPr lang="en-IN" dirty="0"/>
              <a:t>@for(loop code)</a:t>
            </a:r>
          </a:p>
          <a:p>
            <a:pPr marL="0" indent="0">
              <a:buNone/>
            </a:pPr>
            <a:r>
              <a:rPr lang="en-IN" dirty="0"/>
              <a:t>	executable code</a:t>
            </a:r>
          </a:p>
          <a:p>
            <a:pPr marL="0" indent="0">
              <a:buNone/>
            </a:pPr>
            <a:r>
              <a:rPr lang="en-IN" dirty="0"/>
              <a:t>@endfor</a:t>
            </a:r>
          </a:p>
        </p:txBody>
      </p:sp>
      <p:sp>
        <p:nvSpPr>
          <p:cNvPr id="4" name="Slide Number Placeholder 3">
            <a:extLst>
              <a:ext uri="{FF2B5EF4-FFF2-40B4-BE49-F238E27FC236}">
                <a16:creationId xmlns:a16="http://schemas.microsoft.com/office/drawing/2014/main" id="{13F638E6-3588-456E-AFA7-BA4D10C3786A}"/>
              </a:ext>
            </a:extLst>
          </p:cNvPr>
          <p:cNvSpPr>
            <a:spLocks noGrp="1"/>
          </p:cNvSpPr>
          <p:nvPr>
            <p:ph type="sldNum" sz="quarter" idx="12"/>
          </p:nvPr>
        </p:nvSpPr>
        <p:spPr/>
        <p:txBody>
          <a:bodyPr/>
          <a:lstStyle/>
          <a:p>
            <a:fld id="{031F06C4-B00D-45AB-8EEC-3D0E47336830}" type="slidenum">
              <a:rPr lang="en-IN" smtClean="0"/>
              <a:t>92</a:t>
            </a:fld>
            <a:endParaRPr lang="en-IN"/>
          </a:p>
        </p:txBody>
      </p:sp>
      <p:sp>
        <p:nvSpPr>
          <p:cNvPr id="5" name="Footer Placeholder 4">
            <a:extLst>
              <a:ext uri="{FF2B5EF4-FFF2-40B4-BE49-F238E27FC236}">
                <a16:creationId xmlns:a16="http://schemas.microsoft.com/office/drawing/2014/main" id="{DABCB192-9B70-4298-926B-CA27E2EB408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239180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3708-C1A7-463C-8B68-94273BF19063}"/>
              </a:ext>
            </a:extLst>
          </p:cNvPr>
          <p:cNvSpPr>
            <a:spLocks noGrp="1"/>
          </p:cNvSpPr>
          <p:nvPr>
            <p:ph type="title"/>
          </p:nvPr>
        </p:nvSpPr>
        <p:spPr/>
        <p:txBody>
          <a:bodyPr/>
          <a:lstStyle/>
          <a:p>
            <a:r>
              <a:rPr lang="en-IN" dirty="0"/>
              <a:t>For each loop</a:t>
            </a:r>
          </a:p>
        </p:txBody>
      </p:sp>
      <p:sp>
        <p:nvSpPr>
          <p:cNvPr id="3" name="Content Placeholder 2">
            <a:extLst>
              <a:ext uri="{FF2B5EF4-FFF2-40B4-BE49-F238E27FC236}">
                <a16:creationId xmlns:a16="http://schemas.microsoft.com/office/drawing/2014/main" id="{A6FF5D42-407A-43BC-BE74-42BB182EFE18}"/>
              </a:ext>
            </a:extLst>
          </p:cNvPr>
          <p:cNvSpPr>
            <a:spLocks noGrp="1"/>
          </p:cNvSpPr>
          <p:nvPr>
            <p:ph idx="1"/>
          </p:nvPr>
        </p:nvSpPr>
        <p:spPr/>
        <p:txBody>
          <a:bodyPr/>
          <a:lstStyle/>
          <a:p>
            <a:r>
              <a:rPr lang="en-IN" dirty="0"/>
              <a:t>Create some array data and pass from controller.</a:t>
            </a:r>
          </a:p>
          <a:p>
            <a:endParaRPr lang="en-IN" dirty="0"/>
          </a:p>
          <a:p>
            <a:pPr marL="0" indent="0">
              <a:buNone/>
            </a:pPr>
            <a:r>
              <a:rPr lang="en-IN" dirty="0"/>
              <a:t>@foreach($tmp as $array)</a:t>
            </a:r>
          </a:p>
          <a:p>
            <a:pPr marL="0" indent="0">
              <a:buNone/>
            </a:pPr>
            <a:r>
              <a:rPr lang="en-IN" dirty="0"/>
              <a:t>	executable code</a:t>
            </a:r>
          </a:p>
          <a:p>
            <a:pPr marL="0" indent="0">
              <a:buNone/>
            </a:pPr>
            <a:r>
              <a:rPr lang="en-IN" dirty="0"/>
              <a:t>@endforeach</a:t>
            </a:r>
          </a:p>
        </p:txBody>
      </p:sp>
      <p:sp>
        <p:nvSpPr>
          <p:cNvPr id="4" name="Slide Number Placeholder 3">
            <a:extLst>
              <a:ext uri="{FF2B5EF4-FFF2-40B4-BE49-F238E27FC236}">
                <a16:creationId xmlns:a16="http://schemas.microsoft.com/office/drawing/2014/main" id="{0EA5CED8-7A54-4ED8-9593-19E73843B731}"/>
              </a:ext>
            </a:extLst>
          </p:cNvPr>
          <p:cNvSpPr>
            <a:spLocks noGrp="1"/>
          </p:cNvSpPr>
          <p:nvPr>
            <p:ph type="sldNum" sz="quarter" idx="12"/>
          </p:nvPr>
        </p:nvSpPr>
        <p:spPr/>
        <p:txBody>
          <a:bodyPr/>
          <a:lstStyle/>
          <a:p>
            <a:fld id="{031F06C4-B00D-45AB-8EEC-3D0E47336830}" type="slidenum">
              <a:rPr lang="en-IN" smtClean="0"/>
              <a:t>93</a:t>
            </a:fld>
            <a:endParaRPr lang="en-IN"/>
          </a:p>
        </p:txBody>
      </p:sp>
      <p:sp>
        <p:nvSpPr>
          <p:cNvPr id="5" name="Footer Placeholder 4">
            <a:extLst>
              <a:ext uri="{FF2B5EF4-FFF2-40B4-BE49-F238E27FC236}">
                <a16:creationId xmlns:a16="http://schemas.microsoft.com/office/drawing/2014/main" id="{CB0A5062-4019-49F9-83A5-11EAD399A822}"/>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39612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B80E-F13B-497B-B538-F6A870E0EE49}"/>
              </a:ext>
            </a:extLst>
          </p:cNvPr>
          <p:cNvSpPr>
            <a:spLocks noGrp="1"/>
          </p:cNvSpPr>
          <p:nvPr>
            <p:ph type="title"/>
          </p:nvPr>
        </p:nvSpPr>
        <p:spPr/>
        <p:txBody>
          <a:bodyPr/>
          <a:lstStyle/>
          <a:p>
            <a:r>
              <a:rPr lang="en-IN" dirty="0"/>
              <a:t>Include view in another view</a:t>
            </a:r>
          </a:p>
        </p:txBody>
      </p:sp>
      <p:sp>
        <p:nvSpPr>
          <p:cNvPr id="3" name="Content Placeholder 2">
            <a:extLst>
              <a:ext uri="{FF2B5EF4-FFF2-40B4-BE49-F238E27FC236}">
                <a16:creationId xmlns:a16="http://schemas.microsoft.com/office/drawing/2014/main" id="{EE6A1875-4E94-453D-8483-E7C4F953AA30}"/>
              </a:ext>
            </a:extLst>
          </p:cNvPr>
          <p:cNvSpPr>
            <a:spLocks noGrp="1"/>
          </p:cNvSpPr>
          <p:nvPr>
            <p:ph idx="1"/>
          </p:nvPr>
        </p:nvSpPr>
        <p:spPr/>
        <p:txBody>
          <a:bodyPr/>
          <a:lstStyle/>
          <a:p>
            <a:r>
              <a:rPr lang="en-IN" dirty="0"/>
              <a:t>Create a simple blade file.</a:t>
            </a:r>
          </a:p>
          <a:p>
            <a:r>
              <a:rPr lang="en-IN" dirty="0"/>
              <a:t>Add some html code </a:t>
            </a:r>
          </a:p>
          <a:p>
            <a:endParaRPr lang="en-IN" dirty="0"/>
          </a:p>
          <a:p>
            <a:r>
              <a:rPr lang="en-IN" dirty="0"/>
              <a:t>Use @include(“required blade template file name”)</a:t>
            </a:r>
          </a:p>
        </p:txBody>
      </p:sp>
      <p:sp>
        <p:nvSpPr>
          <p:cNvPr id="4" name="Slide Number Placeholder 3">
            <a:extLst>
              <a:ext uri="{FF2B5EF4-FFF2-40B4-BE49-F238E27FC236}">
                <a16:creationId xmlns:a16="http://schemas.microsoft.com/office/drawing/2014/main" id="{268AE10B-92C7-479E-895E-9F981C9F45CC}"/>
              </a:ext>
            </a:extLst>
          </p:cNvPr>
          <p:cNvSpPr>
            <a:spLocks noGrp="1"/>
          </p:cNvSpPr>
          <p:nvPr>
            <p:ph type="sldNum" sz="quarter" idx="12"/>
          </p:nvPr>
        </p:nvSpPr>
        <p:spPr/>
        <p:txBody>
          <a:bodyPr/>
          <a:lstStyle/>
          <a:p>
            <a:fld id="{031F06C4-B00D-45AB-8EEC-3D0E47336830}" type="slidenum">
              <a:rPr lang="en-IN" smtClean="0"/>
              <a:t>94</a:t>
            </a:fld>
            <a:endParaRPr lang="en-IN"/>
          </a:p>
        </p:txBody>
      </p:sp>
      <p:sp>
        <p:nvSpPr>
          <p:cNvPr id="5" name="Footer Placeholder 4">
            <a:extLst>
              <a:ext uri="{FF2B5EF4-FFF2-40B4-BE49-F238E27FC236}">
                <a16:creationId xmlns:a16="http://schemas.microsoft.com/office/drawing/2014/main" id="{9748E4D7-76BF-4BB1-8F39-1572EA158EF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826098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8669-89D6-4E48-9168-DD7882AB6170}"/>
              </a:ext>
            </a:extLst>
          </p:cNvPr>
          <p:cNvSpPr>
            <a:spLocks noGrp="1"/>
          </p:cNvSpPr>
          <p:nvPr>
            <p:ph type="title"/>
          </p:nvPr>
        </p:nvSpPr>
        <p:spPr/>
        <p:txBody>
          <a:bodyPr/>
          <a:lstStyle/>
          <a:p>
            <a:r>
              <a:rPr lang="en-IN" dirty="0"/>
              <a:t>Add JS in blade file</a:t>
            </a:r>
          </a:p>
        </p:txBody>
      </p:sp>
      <p:sp>
        <p:nvSpPr>
          <p:cNvPr id="3" name="Content Placeholder 2">
            <a:extLst>
              <a:ext uri="{FF2B5EF4-FFF2-40B4-BE49-F238E27FC236}">
                <a16:creationId xmlns:a16="http://schemas.microsoft.com/office/drawing/2014/main" id="{ADF817DB-55AE-4777-8276-E6F8C0F367F3}"/>
              </a:ext>
            </a:extLst>
          </p:cNvPr>
          <p:cNvSpPr>
            <a:spLocks noGrp="1"/>
          </p:cNvSpPr>
          <p:nvPr>
            <p:ph idx="1"/>
          </p:nvPr>
        </p:nvSpPr>
        <p:spPr/>
        <p:txBody>
          <a:bodyPr/>
          <a:lstStyle/>
          <a:p>
            <a:r>
              <a:rPr lang="en-IN" dirty="0"/>
              <a:t>Add &lt;script&gt; tag in your blade file.</a:t>
            </a:r>
          </a:p>
          <a:p>
            <a:endParaRPr lang="en-IN" dirty="0"/>
          </a:p>
          <a:p>
            <a:r>
              <a:rPr lang="en-IN" dirty="0"/>
              <a:t>Normal JS code works as expected</a:t>
            </a:r>
          </a:p>
          <a:p>
            <a:endParaRPr lang="en-IN" dirty="0"/>
          </a:p>
          <a:p>
            <a:r>
              <a:rPr lang="en-IN" dirty="0"/>
              <a:t>When you need to run some php data you need to convert it.</a:t>
            </a:r>
          </a:p>
        </p:txBody>
      </p:sp>
      <p:sp>
        <p:nvSpPr>
          <p:cNvPr id="4" name="Slide Number Placeholder 3">
            <a:extLst>
              <a:ext uri="{FF2B5EF4-FFF2-40B4-BE49-F238E27FC236}">
                <a16:creationId xmlns:a16="http://schemas.microsoft.com/office/drawing/2014/main" id="{5AF7645A-758D-4982-AEB1-A903DFD07F8E}"/>
              </a:ext>
            </a:extLst>
          </p:cNvPr>
          <p:cNvSpPr>
            <a:spLocks noGrp="1"/>
          </p:cNvSpPr>
          <p:nvPr>
            <p:ph type="sldNum" sz="quarter" idx="12"/>
          </p:nvPr>
        </p:nvSpPr>
        <p:spPr/>
        <p:txBody>
          <a:bodyPr/>
          <a:lstStyle/>
          <a:p>
            <a:fld id="{031F06C4-B00D-45AB-8EEC-3D0E47336830}" type="slidenum">
              <a:rPr lang="en-IN" smtClean="0"/>
              <a:t>95</a:t>
            </a:fld>
            <a:endParaRPr lang="en-IN"/>
          </a:p>
        </p:txBody>
      </p:sp>
      <p:sp>
        <p:nvSpPr>
          <p:cNvPr id="5" name="Footer Placeholder 4">
            <a:extLst>
              <a:ext uri="{FF2B5EF4-FFF2-40B4-BE49-F238E27FC236}">
                <a16:creationId xmlns:a16="http://schemas.microsoft.com/office/drawing/2014/main" id="{EAA26916-0E25-4FD2-BBE5-4C9B624F2ACE}"/>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8812401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7D2E-61D7-45C1-8B03-D74E48D2C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6181F4-AA4B-42CD-8F0E-8DA1D8158406}"/>
              </a:ext>
            </a:extLst>
          </p:cNvPr>
          <p:cNvSpPr>
            <a:spLocks noGrp="1"/>
          </p:cNvSpPr>
          <p:nvPr>
            <p:ph idx="1"/>
          </p:nvPr>
        </p:nvSpPr>
        <p:spPr/>
        <p:txBody>
          <a:bodyPr/>
          <a:lstStyle/>
          <a:p>
            <a:r>
              <a:rPr lang="en-IN" dirty="0"/>
              <a:t>Get Array from php controller.</a:t>
            </a:r>
          </a:p>
          <a:p>
            <a:r>
              <a:rPr lang="en-IN" dirty="0"/>
              <a:t>Put script tag in your blade file</a:t>
            </a:r>
          </a:p>
          <a:p>
            <a:pPr marL="0" indent="0">
              <a:buNone/>
            </a:pPr>
            <a:r>
              <a:rPr lang="en-IN" dirty="0"/>
              <a:t>	Let data = @json(php </a:t>
            </a:r>
            <a:r>
              <a:rPr lang="en-IN"/>
              <a:t>array);</a:t>
            </a:r>
            <a:r>
              <a:rPr lang="en-IN" dirty="0"/>
              <a:t>	</a:t>
            </a:r>
          </a:p>
          <a:p>
            <a:pPr marL="0" indent="0">
              <a:buNone/>
            </a:pPr>
            <a:endParaRPr lang="en-IN" dirty="0"/>
          </a:p>
        </p:txBody>
      </p:sp>
      <p:sp>
        <p:nvSpPr>
          <p:cNvPr id="4" name="Slide Number Placeholder 3">
            <a:extLst>
              <a:ext uri="{FF2B5EF4-FFF2-40B4-BE49-F238E27FC236}">
                <a16:creationId xmlns:a16="http://schemas.microsoft.com/office/drawing/2014/main" id="{93E94CE2-750D-4296-8776-EDC73896AD44}"/>
              </a:ext>
            </a:extLst>
          </p:cNvPr>
          <p:cNvSpPr>
            <a:spLocks noGrp="1"/>
          </p:cNvSpPr>
          <p:nvPr>
            <p:ph type="sldNum" sz="quarter" idx="12"/>
          </p:nvPr>
        </p:nvSpPr>
        <p:spPr/>
        <p:txBody>
          <a:bodyPr/>
          <a:lstStyle/>
          <a:p>
            <a:fld id="{031F06C4-B00D-45AB-8EEC-3D0E47336830}" type="slidenum">
              <a:rPr lang="en-IN" smtClean="0"/>
              <a:t>96</a:t>
            </a:fld>
            <a:endParaRPr lang="en-IN"/>
          </a:p>
        </p:txBody>
      </p:sp>
      <p:sp>
        <p:nvSpPr>
          <p:cNvPr id="5" name="Footer Placeholder 4">
            <a:extLst>
              <a:ext uri="{FF2B5EF4-FFF2-40B4-BE49-F238E27FC236}">
                <a16:creationId xmlns:a16="http://schemas.microsoft.com/office/drawing/2014/main" id="{B5E7BD7B-E4D0-4011-8DFA-E32AD12A5F9F}"/>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9944527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9160-AFD0-4CA1-B518-0DFC33CCAC3D}"/>
              </a:ext>
            </a:extLst>
          </p:cNvPr>
          <p:cNvSpPr>
            <a:spLocks noGrp="1"/>
          </p:cNvSpPr>
          <p:nvPr>
            <p:ph type="title"/>
          </p:nvPr>
        </p:nvSpPr>
        <p:spPr/>
        <p:txBody>
          <a:bodyPr/>
          <a:lstStyle/>
          <a:p>
            <a:r>
              <a:rPr lang="en-IN" dirty="0"/>
              <a:t>CSRF </a:t>
            </a:r>
          </a:p>
        </p:txBody>
      </p:sp>
      <p:sp>
        <p:nvSpPr>
          <p:cNvPr id="3" name="Content Placeholder 2">
            <a:extLst>
              <a:ext uri="{FF2B5EF4-FFF2-40B4-BE49-F238E27FC236}">
                <a16:creationId xmlns:a16="http://schemas.microsoft.com/office/drawing/2014/main" id="{A2EB3DB9-A937-46EF-9F80-A28DC3EF7282}"/>
              </a:ext>
            </a:extLst>
          </p:cNvPr>
          <p:cNvSpPr>
            <a:spLocks noGrp="1"/>
          </p:cNvSpPr>
          <p:nvPr>
            <p:ph idx="1"/>
          </p:nvPr>
        </p:nvSpPr>
        <p:spPr/>
        <p:txBody>
          <a:bodyPr/>
          <a:lstStyle/>
          <a:p>
            <a:r>
              <a:rPr lang="en-IN" dirty="0"/>
              <a:t>CSRF is used to provide data protection.</a:t>
            </a:r>
          </a:p>
          <a:p>
            <a:endParaRPr lang="en-IN" dirty="0"/>
          </a:p>
          <a:p>
            <a:r>
              <a:rPr lang="en-IN" dirty="0"/>
              <a:t>use  @csrf </a:t>
            </a:r>
          </a:p>
          <a:p>
            <a:endParaRPr lang="en-IN" dirty="0"/>
          </a:p>
          <a:p>
            <a:r>
              <a:rPr lang="en-IN" dirty="0"/>
              <a:t>The </a:t>
            </a:r>
            <a:r>
              <a:rPr lang="en-IN" dirty="0" err="1"/>
              <a:t>csrf</a:t>
            </a:r>
            <a:r>
              <a:rPr lang="en-IN" dirty="0"/>
              <a:t> </a:t>
            </a:r>
            <a:r>
              <a:rPr lang="en-IN" dirty="0" err="1"/>
              <a:t>tocken</a:t>
            </a:r>
            <a:r>
              <a:rPr lang="en-IN" dirty="0"/>
              <a:t> is hidden by default.</a:t>
            </a:r>
          </a:p>
          <a:p>
            <a:endParaRPr lang="en-IN" dirty="0"/>
          </a:p>
          <a:p>
            <a:r>
              <a:rPr lang="en-IN" b="1" dirty="0"/>
              <a:t>Cross Site Request Forgery </a:t>
            </a:r>
          </a:p>
        </p:txBody>
      </p:sp>
      <p:sp>
        <p:nvSpPr>
          <p:cNvPr id="4" name="Slide Number Placeholder 3">
            <a:extLst>
              <a:ext uri="{FF2B5EF4-FFF2-40B4-BE49-F238E27FC236}">
                <a16:creationId xmlns:a16="http://schemas.microsoft.com/office/drawing/2014/main" id="{56E4DE78-6EE2-4628-90EE-B2269F027315}"/>
              </a:ext>
            </a:extLst>
          </p:cNvPr>
          <p:cNvSpPr>
            <a:spLocks noGrp="1"/>
          </p:cNvSpPr>
          <p:nvPr>
            <p:ph type="sldNum" sz="quarter" idx="12"/>
          </p:nvPr>
        </p:nvSpPr>
        <p:spPr/>
        <p:txBody>
          <a:bodyPr/>
          <a:lstStyle/>
          <a:p>
            <a:fld id="{031F06C4-B00D-45AB-8EEC-3D0E47336830}" type="slidenum">
              <a:rPr lang="en-IN" smtClean="0"/>
              <a:t>97</a:t>
            </a:fld>
            <a:endParaRPr lang="en-IN"/>
          </a:p>
        </p:txBody>
      </p:sp>
      <p:sp>
        <p:nvSpPr>
          <p:cNvPr id="5" name="Footer Placeholder 4">
            <a:extLst>
              <a:ext uri="{FF2B5EF4-FFF2-40B4-BE49-F238E27FC236}">
                <a16:creationId xmlns:a16="http://schemas.microsoft.com/office/drawing/2014/main" id="{B7F801D0-7352-4C4B-8A63-939B85C057EC}"/>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5089218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24F3-BF0B-484F-B74F-598291C003BB}"/>
              </a:ext>
            </a:extLst>
          </p:cNvPr>
          <p:cNvSpPr>
            <a:spLocks noGrp="1"/>
          </p:cNvSpPr>
          <p:nvPr>
            <p:ph type="title"/>
          </p:nvPr>
        </p:nvSpPr>
        <p:spPr/>
        <p:txBody>
          <a:bodyPr/>
          <a:lstStyle/>
          <a:p>
            <a:r>
              <a:rPr lang="en-IN" dirty="0"/>
              <a:t>Comments in Baled Template </a:t>
            </a:r>
          </a:p>
        </p:txBody>
      </p:sp>
      <p:sp>
        <p:nvSpPr>
          <p:cNvPr id="3" name="Content Placeholder 2">
            <a:extLst>
              <a:ext uri="{FF2B5EF4-FFF2-40B4-BE49-F238E27FC236}">
                <a16:creationId xmlns:a16="http://schemas.microsoft.com/office/drawing/2014/main" id="{5D9ECC34-778A-4377-A6BB-3A0882ADAFDF}"/>
              </a:ext>
            </a:extLst>
          </p:cNvPr>
          <p:cNvSpPr>
            <a:spLocks noGrp="1"/>
          </p:cNvSpPr>
          <p:nvPr>
            <p:ph idx="1"/>
          </p:nvPr>
        </p:nvSpPr>
        <p:spPr/>
        <p:txBody>
          <a:bodyPr/>
          <a:lstStyle/>
          <a:p>
            <a:r>
              <a:rPr lang="en-IN" dirty="0"/>
              <a:t>Must use {{-- --}} for comment in blade template file</a:t>
            </a:r>
          </a:p>
        </p:txBody>
      </p:sp>
      <p:sp>
        <p:nvSpPr>
          <p:cNvPr id="4" name="Footer Placeholder 3">
            <a:extLst>
              <a:ext uri="{FF2B5EF4-FFF2-40B4-BE49-F238E27FC236}">
                <a16:creationId xmlns:a16="http://schemas.microsoft.com/office/drawing/2014/main" id="{0081B073-E17D-4351-9AC5-F008412F5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51BFE3-4DE1-4231-9D8D-57B5D7FE7DEE}"/>
              </a:ext>
            </a:extLst>
          </p:cNvPr>
          <p:cNvSpPr>
            <a:spLocks noGrp="1"/>
          </p:cNvSpPr>
          <p:nvPr>
            <p:ph type="sldNum" sz="quarter" idx="12"/>
          </p:nvPr>
        </p:nvSpPr>
        <p:spPr/>
        <p:txBody>
          <a:bodyPr/>
          <a:lstStyle/>
          <a:p>
            <a:fld id="{031F06C4-B00D-45AB-8EEC-3D0E47336830}" type="slidenum">
              <a:rPr lang="en-IN" smtClean="0"/>
              <a:t>98</a:t>
            </a:fld>
            <a:endParaRPr lang="en-IN"/>
          </a:p>
        </p:txBody>
      </p:sp>
    </p:spTree>
    <p:extLst>
      <p:ext uri="{BB962C8B-B14F-4D97-AF65-F5344CB8AC3E}">
        <p14:creationId xmlns:p14="http://schemas.microsoft.com/office/powerpoint/2010/main" val="7378242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61B78-BC44-4CFD-82ED-2C227385F09E}"/>
              </a:ext>
            </a:extLst>
          </p:cNvPr>
          <p:cNvSpPr>
            <a:spLocks noGrp="1"/>
          </p:cNvSpPr>
          <p:nvPr>
            <p:ph type="title"/>
          </p:nvPr>
        </p:nvSpPr>
        <p:spPr/>
        <p:txBody>
          <a:bodyPr/>
          <a:lstStyle/>
          <a:p>
            <a:r>
              <a:rPr lang="en-IN" dirty="0"/>
              <a:t>HTML form </a:t>
            </a:r>
          </a:p>
        </p:txBody>
      </p:sp>
      <p:sp>
        <p:nvSpPr>
          <p:cNvPr id="6" name="Text Placeholder 5">
            <a:extLst>
              <a:ext uri="{FF2B5EF4-FFF2-40B4-BE49-F238E27FC236}">
                <a16:creationId xmlns:a16="http://schemas.microsoft.com/office/drawing/2014/main" id="{96745AF4-6112-4CF2-8B60-0019045A7BB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791F309-8648-4116-A27D-13987FC92E72}"/>
              </a:ext>
            </a:extLst>
          </p:cNvPr>
          <p:cNvSpPr>
            <a:spLocks noGrp="1"/>
          </p:cNvSpPr>
          <p:nvPr>
            <p:ph type="sldNum" sz="quarter" idx="12"/>
          </p:nvPr>
        </p:nvSpPr>
        <p:spPr/>
        <p:txBody>
          <a:bodyPr/>
          <a:lstStyle/>
          <a:p>
            <a:fld id="{031F06C4-B00D-45AB-8EEC-3D0E47336830}" type="slidenum">
              <a:rPr lang="en-IN" smtClean="0"/>
              <a:t>99</a:t>
            </a:fld>
            <a:endParaRPr lang="en-IN"/>
          </a:p>
        </p:txBody>
      </p:sp>
      <p:sp>
        <p:nvSpPr>
          <p:cNvPr id="2" name="Footer Placeholder 1">
            <a:extLst>
              <a:ext uri="{FF2B5EF4-FFF2-40B4-BE49-F238E27FC236}">
                <a16:creationId xmlns:a16="http://schemas.microsoft.com/office/drawing/2014/main" id="{3D5D92C5-C9B1-478B-A578-C86DBC1AEAD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329050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3.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3101</TotalTime>
  <Words>9224</Words>
  <Application>Microsoft Office PowerPoint</Application>
  <PresentationFormat>Widescreen</PresentationFormat>
  <Paragraphs>1741</Paragraphs>
  <Slides>336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336</vt:i4>
      </vt:variant>
    </vt:vector>
  </HeadingPairs>
  <TitlesOfParts>
    <vt:vector size="343" baseType="lpstr">
      <vt:lpstr>arial</vt:lpstr>
      <vt:lpstr>arial</vt:lpstr>
      <vt:lpstr>Calibri</vt:lpstr>
      <vt:lpstr>Century Gothic</vt:lpstr>
      <vt:lpstr>Consolas</vt:lpstr>
      <vt:lpstr>Wingdings 3</vt:lpstr>
      <vt:lpstr>Wisp</vt:lpstr>
      <vt:lpstr>PowerPoint Presentation</vt:lpstr>
      <vt:lpstr>Composer </vt:lpstr>
      <vt:lpstr>PowerPoint Presentation</vt:lpstr>
      <vt:lpstr>introductoin</vt:lpstr>
      <vt:lpstr>PowerPoint Presentation</vt:lpstr>
      <vt:lpstr>Framework </vt:lpstr>
      <vt:lpstr>PowerPoint Presentation</vt:lpstr>
      <vt:lpstr>Some features</vt:lpstr>
      <vt:lpstr>PowerPoint Presentation</vt:lpstr>
      <vt:lpstr>PowerPoint Presentation</vt:lpstr>
      <vt:lpstr>History and versions</vt:lpstr>
      <vt:lpstr>PowerPoint Presentation</vt:lpstr>
      <vt:lpstr>PowerPoint Presentation</vt:lpstr>
      <vt:lpstr>Comparison </vt:lpstr>
      <vt:lpstr>PowerPoint Presentation</vt:lpstr>
      <vt:lpstr>Major topics </vt:lpstr>
      <vt:lpstr>PowerPoint Presentation</vt:lpstr>
      <vt:lpstr>Some important topics before continue</vt:lpstr>
      <vt:lpstr>Framework </vt:lpstr>
      <vt:lpstr>PowerPoint Presentation</vt:lpstr>
      <vt:lpstr>Start with framework</vt:lpstr>
      <vt:lpstr>PowerPoint Presentation</vt:lpstr>
      <vt:lpstr>How to learn framework</vt:lpstr>
      <vt:lpstr>PowerPoint Presentation</vt:lpstr>
      <vt:lpstr>Steps to learn laravel</vt:lpstr>
      <vt:lpstr>PowerPoint Presentation</vt:lpstr>
      <vt:lpstr>MVC Architecture </vt:lpstr>
      <vt:lpstr>PowerPoint Presentation</vt:lpstr>
      <vt:lpstr>PowerPoint Presentation</vt:lpstr>
      <vt:lpstr>File example</vt:lpstr>
      <vt:lpstr>PowerPoint Presentation</vt:lpstr>
      <vt:lpstr>Laravel installation </vt:lpstr>
      <vt:lpstr>PowerPoint Presentation</vt:lpstr>
      <vt:lpstr>PowerPoint Presentation</vt:lpstr>
      <vt:lpstr>PowerPoint Presentation</vt:lpstr>
      <vt:lpstr>PowerPoint Presentation</vt:lpstr>
      <vt:lpstr>File and folder structure</vt:lpstr>
      <vt:lpstr>App folder.</vt:lpstr>
      <vt:lpstr>PowerPoint Presentation</vt:lpstr>
      <vt:lpstr>http</vt:lpstr>
      <vt:lpstr>Modal folder</vt:lpstr>
      <vt:lpstr>providers</vt:lpstr>
      <vt:lpstr>Bootstrap folder</vt:lpstr>
      <vt:lpstr>Cache folder</vt:lpstr>
      <vt:lpstr>Config folder</vt:lpstr>
      <vt:lpstr>Database </vt:lpstr>
      <vt:lpstr>Public folder </vt:lpstr>
      <vt:lpstr>Resources </vt:lpstr>
      <vt:lpstr>Views </vt:lpstr>
      <vt:lpstr>Routes </vt:lpstr>
      <vt:lpstr>Package.json</vt:lpstr>
      <vt:lpstr>Edit first file in Laravel.</vt:lpstr>
      <vt:lpstr>PowerPoint Presentation</vt:lpstr>
      <vt:lpstr>Create new view</vt:lpstr>
      <vt:lpstr>Routing in Laravel</vt:lpstr>
      <vt:lpstr>PowerPoint Presentation</vt:lpstr>
      <vt:lpstr>task</vt:lpstr>
      <vt:lpstr>PowerPoint Presentation</vt:lpstr>
      <vt:lpstr>Accessing Dynamic Data</vt:lpstr>
      <vt:lpstr>PowerPoint Presentation</vt:lpstr>
      <vt:lpstr>PowerPoint Presentation</vt:lpstr>
      <vt:lpstr>Task</vt:lpstr>
      <vt:lpstr>Redirect </vt:lpstr>
      <vt:lpstr>Controller </vt:lpstr>
      <vt:lpstr>PowerPoint Presentation</vt:lpstr>
      <vt:lpstr>Create controller</vt:lpstr>
      <vt:lpstr>PowerPoint Presentation</vt:lpstr>
      <vt:lpstr>PowerPoint Presentation</vt:lpstr>
      <vt:lpstr>Pass parameters to controller with URL.</vt:lpstr>
      <vt:lpstr>PowerPoint Presentation</vt:lpstr>
      <vt:lpstr>Laravel View </vt:lpstr>
      <vt:lpstr>PowerPoint Presentation</vt:lpstr>
      <vt:lpstr>Blade </vt:lpstr>
      <vt:lpstr>PowerPoint Presentation</vt:lpstr>
      <vt:lpstr>Call view from Route</vt:lpstr>
      <vt:lpstr>Task </vt:lpstr>
      <vt:lpstr>Call view from controller</vt:lpstr>
      <vt:lpstr>PowerPoint Presentation</vt:lpstr>
      <vt:lpstr>Task </vt:lpstr>
      <vt:lpstr>Laravel Components</vt:lpstr>
      <vt:lpstr>PowerPoint Presentation</vt:lpstr>
      <vt:lpstr>How to create a component</vt:lpstr>
      <vt:lpstr>How to use component in Laravel</vt:lpstr>
      <vt:lpstr>To pass some data in Component </vt:lpstr>
      <vt:lpstr>Task </vt:lpstr>
      <vt:lpstr>Laravel Blade Template</vt:lpstr>
      <vt:lpstr>Introduction </vt:lpstr>
      <vt:lpstr>Example</vt:lpstr>
      <vt:lpstr>Expression </vt:lpstr>
      <vt:lpstr>Conditional codes</vt:lpstr>
      <vt:lpstr>PowerPoint Presentation</vt:lpstr>
      <vt:lpstr>For loop in blade file</vt:lpstr>
      <vt:lpstr>For each loop</vt:lpstr>
      <vt:lpstr>Include view in another view</vt:lpstr>
      <vt:lpstr>Add JS in blade file</vt:lpstr>
      <vt:lpstr>PowerPoint Presentation</vt:lpstr>
      <vt:lpstr>CSRF </vt:lpstr>
      <vt:lpstr>Comments in Baled Template </vt:lpstr>
      <vt:lpstr>HTML form </vt:lpstr>
      <vt:lpstr>PowerPoint Presentation</vt:lpstr>
      <vt:lpstr>PowerPoint Presentation</vt:lpstr>
      <vt:lpstr>Boot Strap</vt:lpstr>
      <vt:lpstr>PowerPoint Presentation</vt:lpstr>
      <vt:lpstr>Middleware</vt:lpstr>
      <vt:lpstr>PowerPoint Presentation</vt:lpstr>
      <vt:lpstr>Types of Middleware</vt:lpstr>
      <vt:lpstr>PowerPoint Presentation</vt:lpstr>
      <vt:lpstr>Command </vt:lpstr>
      <vt:lpstr>Global middleware</vt:lpstr>
      <vt:lpstr>Grouped Middleware</vt:lpstr>
      <vt:lpstr>PowerPoint Presentation</vt:lpstr>
      <vt:lpstr>PowerPoint Presentation</vt:lpstr>
      <vt:lpstr>In web.php file</vt:lpstr>
      <vt:lpstr>Routed Middleware </vt:lpstr>
      <vt:lpstr>PowerPoint Presentation</vt:lpstr>
      <vt:lpstr>To apply a middleware </vt:lpstr>
      <vt:lpstr>URL Generation</vt:lpstr>
      <vt:lpstr>PowerPoint Presentation</vt:lpstr>
      <vt:lpstr>Current URL.</vt:lpstr>
      <vt:lpstr>Full URL</vt:lpstr>
      <vt:lpstr>Create Link with URL</vt:lpstr>
      <vt:lpstr>Get Previous URL </vt:lpstr>
      <vt:lpstr>Task</vt:lpstr>
      <vt:lpstr>Database</vt:lpstr>
      <vt:lpstr>PowerPoint Presentation</vt:lpstr>
      <vt:lpstr>PowerPoint Presentation</vt:lpstr>
      <vt:lpstr>Controller code</vt:lpstr>
      <vt:lpstr>Model in Laravel</vt:lpstr>
      <vt:lpstr>PowerPoint Presentation</vt:lpstr>
      <vt:lpstr>PowerPoint Presentation</vt:lpstr>
      <vt:lpstr>PowerPoint Presentation</vt:lpstr>
      <vt:lpstr>PowerPoint Presentation</vt:lpstr>
      <vt:lpstr>PowerPoint Presentation</vt:lpstr>
      <vt:lpstr>PowerPoint Presentation</vt:lpstr>
      <vt:lpstr>http client </vt:lpstr>
      <vt:lpstr>PowerPoint Presentation</vt:lpstr>
      <vt:lpstr>PowerPoint Presentation</vt:lpstr>
      <vt:lpstr>Code of controller functions</vt:lpstr>
      <vt:lpstr>In view file</vt:lpstr>
      <vt:lpstr>HTTP Request Method</vt:lpstr>
      <vt:lpstr>PowerPoint Presentation</vt:lpstr>
      <vt:lpstr>Types</vt:lpstr>
      <vt:lpstr>PowerPoint Presentation</vt:lpstr>
      <vt:lpstr>Controller </vt:lpstr>
      <vt:lpstr>Use put </vt:lpstr>
      <vt:lpstr>Flash Session</vt:lpstr>
      <vt:lpstr>PowerPoint Presentation</vt:lpstr>
      <vt:lpstr>PowerPoint Presentation</vt:lpstr>
      <vt:lpstr>PowerPoint Presentation</vt:lpstr>
      <vt:lpstr>Code for blade file</vt:lpstr>
      <vt:lpstr>Controller code</vt:lpstr>
      <vt:lpstr>Task</vt:lpstr>
      <vt:lpstr>Login Session</vt:lpstr>
      <vt:lpstr>PowerPoint Presentation</vt:lpstr>
      <vt:lpstr>Crate blade file for login form.</vt:lpstr>
      <vt:lpstr>Controller </vt:lpstr>
      <vt:lpstr>Task</vt:lpstr>
      <vt:lpstr>PowerPoint Presentation</vt:lpstr>
      <vt:lpstr>PowerPoint Presentation</vt:lpstr>
      <vt:lpstr>PowerPoint Presentation</vt:lpstr>
      <vt:lpstr>File Upload</vt:lpstr>
      <vt:lpstr>PowerPoint Presentation</vt:lpstr>
      <vt:lpstr>PowerPoint Presentation</vt:lpstr>
      <vt:lpstr>Localization </vt:lpstr>
      <vt:lpstr>PowerPoint Presentation</vt:lpstr>
      <vt:lpstr>PowerPoint Presentation</vt:lpstr>
      <vt:lpstr>PowerPoint Presentation</vt:lpstr>
      <vt:lpstr>PowerPoint Presentation</vt:lpstr>
      <vt:lpstr>Web.php</vt:lpstr>
      <vt:lpstr>Get Data From Database</vt:lpstr>
      <vt:lpstr>PowerPoint Presentation</vt:lpstr>
      <vt:lpstr>Get data with Pagination</vt:lpstr>
      <vt:lpstr>PowerPoint Presentation</vt:lpstr>
      <vt:lpstr>Next and previous</vt:lpstr>
      <vt:lpstr>Task</vt:lpstr>
      <vt:lpstr>Add Data in Table From HTML Form.</vt:lpstr>
      <vt:lpstr>PowerPoint Presentation</vt:lpstr>
      <vt:lpstr>Controller function</vt:lpstr>
      <vt:lpstr>PowerPoint Presentation</vt:lpstr>
      <vt:lpstr>Delete Data from Table.</vt:lpstr>
      <vt:lpstr>PowerPoint Presentation</vt:lpstr>
      <vt:lpstr>Code for controller </vt:lpstr>
      <vt:lpstr>Update Data</vt:lpstr>
      <vt:lpstr>PowerPoint Presentation</vt:lpstr>
      <vt:lpstr>Create view for update form</vt:lpstr>
      <vt:lpstr>PowerPoint Presentation</vt:lpstr>
      <vt:lpstr>Query Builder</vt:lpstr>
      <vt:lpstr>PowerPoint Presentation</vt:lpstr>
      <vt:lpstr>PowerPoint Presentation</vt:lpstr>
      <vt:lpstr>where</vt:lpstr>
      <vt:lpstr>Find </vt:lpstr>
      <vt:lpstr>count</vt:lpstr>
      <vt:lpstr>Insert data</vt:lpstr>
      <vt:lpstr>Update Data</vt:lpstr>
      <vt:lpstr>Delete</vt:lpstr>
      <vt:lpstr>Aggregation in DB class</vt:lpstr>
      <vt:lpstr>PowerPoint Presentation</vt:lpstr>
      <vt:lpstr>Sum function</vt:lpstr>
      <vt:lpstr>Max Function</vt:lpstr>
      <vt:lpstr>Min Function</vt:lpstr>
      <vt:lpstr>Avg Function</vt:lpstr>
      <vt:lpstr>SQL Joins</vt:lpstr>
      <vt:lpstr>PowerPoint Presentation</vt:lpstr>
      <vt:lpstr>Get Simple Data</vt:lpstr>
      <vt:lpstr>Simple Join</vt:lpstr>
      <vt:lpstr>Select Specific Column </vt:lpstr>
      <vt:lpstr>With Where</vt:lpstr>
      <vt:lpstr>Migration </vt:lpstr>
      <vt:lpstr>PowerPoint Presentation</vt:lpstr>
      <vt:lpstr>To create table with migration</vt:lpstr>
      <vt:lpstr>PowerPoint Presentation</vt:lpstr>
      <vt:lpstr>Sample Code</vt:lpstr>
      <vt:lpstr>Commands </vt:lpstr>
      <vt:lpstr>Advance Migration</vt:lpstr>
      <vt:lpstr>PowerPoint Presentation</vt:lpstr>
      <vt:lpstr>Basic Command </vt:lpstr>
      <vt:lpstr>Reset Migration</vt:lpstr>
      <vt:lpstr>Rollback Migration</vt:lpstr>
      <vt:lpstr>Refresh Migration</vt:lpstr>
      <vt:lpstr>Single table migration</vt:lpstr>
      <vt:lpstr>Jet Stream </vt:lpstr>
      <vt:lpstr>PowerPoint Presentation</vt:lpstr>
      <vt:lpstr>To update Laravel to latest version </vt:lpstr>
      <vt:lpstr>New project</vt:lpstr>
      <vt:lpstr>PowerPoint Presentation</vt:lpstr>
      <vt:lpstr>PowerPoint Presentation</vt:lpstr>
      <vt:lpstr>Accessors</vt:lpstr>
      <vt:lpstr>PowerPoint Presentation</vt:lpstr>
      <vt:lpstr>Model file</vt:lpstr>
      <vt:lpstr>Mutators </vt:lpstr>
      <vt:lpstr>PowerPoint Presentation</vt:lpstr>
      <vt:lpstr>PowerPoint Presentation</vt:lpstr>
      <vt:lpstr>PowerPoint Presentation</vt:lpstr>
      <vt:lpstr>One to One Relationship</vt:lpstr>
      <vt:lpstr>PowerPoint Presentation</vt:lpstr>
      <vt:lpstr>Types of  relationship </vt:lpstr>
      <vt:lpstr>PowerPoint Presentation</vt:lpstr>
      <vt:lpstr>PowerPoint Presentation</vt:lpstr>
      <vt:lpstr>In controller</vt:lpstr>
      <vt:lpstr>One to Many</vt:lpstr>
      <vt:lpstr>PowerPoint Presentation</vt:lpstr>
      <vt:lpstr>For parent model</vt:lpstr>
      <vt:lpstr>Fluent strings</vt:lpstr>
      <vt:lpstr>PowerPoint Presentation</vt:lpstr>
      <vt:lpstr>PowerPoint Presentation</vt:lpstr>
      <vt:lpstr>Route Model Binding</vt:lpstr>
      <vt:lpstr>PowerPoint Presentation</vt:lpstr>
      <vt:lpstr>PowerPoint Presentation</vt:lpstr>
      <vt:lpstr>Web.php code</vt:lpstr>
      <vt:lpstr>API</vt:lpstr>
      <vt:lpstr>PowerPoint Presentation</vt:lpstr>
      <vt:lpstr>PowerPoint Presentation</vt:lpstr>
      <vt:lpstr>PowerPoint Presentation</vt:lpstr>
      <vt:lpstr>First API in Laravel</vt:lpstr>
      <vt:lpstr>PowerPoint Presentation</vt:lpstr>
      <vt:lpstr>PowerPoint Presentation</vt:lpstr>
      <vt:lpstr>Controller Function</vt:lpstr>
      <vt:lpstr>Get API in Laravel</vt:lpstr>
      <vt:lpstr>PowerPoint Presentation</vt:lpstr>
      <vt:lpstr>API with Parameters </vt:lpstr>
      <vt:lpstr>PowerPoint Presentation</vt:lpstr>
      <vt:lpstr>Controller function</vt:lpstr>
      <vt:lpstr>POST API.</vt:lpstr>
      <vt:lpstr>PowerPoint Presentation</vt:lpstr>
      <vt:lpstr>Search API</vt:lpstr>
      <vt:lpstr>PowerPoint Presentation</vt:lpstr>
      <vt:lpstr>Like query</vt:lpstr>
      <vt:lpstr>API Validation</vt:lpstr>
      <vt:lpstr>PowerPoint Presentation</vt:lpstr>
      <vt:lpstr>Create API URL for validation</vt:lpstr>
      <vt:lpstr>Controller function</vt:lpstr>
      <vt:lpstr>PowerPoint Presentation</vt:lpstr>
      <vt:lpstr>Rules</vt:lpstr>
      <vt:lpstr>API with Resource</vt:lpstr>
      <vt:lpstr>PowerPoint Presentation</vt:lpstr>
      <vt:lpstr>PowerPoint Presentation</vt:lpstr>
      <vt:lpstr>Route for Resource in api.php</vt:lpstr>
      <vt:lpstr>API Authentication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URL</vt:lpstr>
      <vt:lpstr>For Testing URL</vt:lpstr>
      <vt:lpstr>PowerPoint Presentation</vt:lpstr>
      <vt:lpstr>PowerPoint Presentation</vt:lpstr>
      <vt:lpstr>Try to access with token</vt:lpstr>
      <vt:lpstr>PowerPoint Presentation</vt:lpstr>
      <vt:lpstr>Secure All API</vt:lpstr>
      <vt:lpstr>Upload Files with API</vt:lpstr>
      <vt:lpstr>PowerPoint Presentation</vt:lpstr>
      <vt:lpstr>PowerPoint Presentation</vt:lpstr>
      <vt:lpstr>PowerPoint Presentation</vt:lpstr>
      <vt:lpstr>Custom Commands</vt:lpstr>
      <vt:lpstr>PowerPoint Presentation</vt:lpstr>
      <vt:lpstr>PowerPoint Presentation</vt:lpstr>
      <vt:lpstr>PowerPoint Presentation</vt:lpstr>
      <vt:lpstr>Example </vt:lpstr>
      <vt:lpstr>Connect Multiple Database</vt:lpstr>
      <vt:lpstr>PowerPoint Presentation</vt:lpstr>
      <vt:lpstr>PowerPoint Presentation</vt:lpstr>
      <vt:lpstr>PowerPoint Presentation</vt:lpstr>
      <vt:lpstr>With model</vt:lpstr>
      <vt:lpstr>Go to model</vt:lpstr>
      <vt:lpstr>Upload project with C-Panle</vt:lpstr>
      <vt:lpstr>PowerPoint Presentation</vt:lpstr>
      <vt:lpstr>PowerPoint Presentation</vt:lpstr>
      <vt:lpstr>Laravel new Feature in Laravel - 9</vt:lpstr>
      <vt:lpstr>PowerPoint Presentation</vt:lpstr>
      <vt:lpstr>PowerPoint Presentation</vt:lpstr>
      <vt:lpstr>PowerPoint Presentation</vt:lpstr>
      <vt:lpstr>Slots in Laravel</vt:lpstr>
      <vt:lpstr>PowerPoint Presentation</vt:lpstr>
      <vt:lpstr>PowerPoint Presentation</vt:lpstr>
      <vt:lpstr>PowerPoint Presentation</vt:lpstr>
      <vt:lpstr>PowerPoint Presentation</vt:lpstr>
      <vt:lpstr>Controller Route Group</vt:lpstr>
      <vt:lpstr>PowerPoint Presentation</vt:lpstr>
      <vt:lpstr>PowerPoint Presentation</vt:lpstr>
      <vt:lpstr>API.php file</vt:lpstr>
      <vt:lpstr>Remove CSRF</vt:lpstr>
      <vt:lpstr>Inline Blade Templates</vt:lpstr>
      <vt:lpstr>PowerPoint Presentation</vt:lpstr>
      <vt:lpstr>PowerPoint Presentation</vt:lpstr>
      <vt:lpstr>Controller file</vt:lpstr>
      <vt:lpstr>With Dynamic Data</vt:lpstr>
      <vt:lpstr>Markdown Mail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kalpesh chauhan</dc:creator>
  <cp:lastModifiedBy>kalpesh chauhan</cp:lastModifiedBy>
  <cp:revision>824</cp:revision>
  <dcterms:created xsi:type="dcterms:W3CDTF">2022-10-22T04:33:16Z</dcterms:created>
  <dcterms:modified xsi:type="dcterms:W3CDTF">2023-08-24T12:45:00Z</dcterms:modified>
</cp:coreProperties>
</file>