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281" r:id="rId59"/>
    <p:sldId id="282" r:id="rId60"/>
    <p:sldId id="283" r:id="rId61"/>
    <p:sldId id="284" r:id="rId62"/>
    <p:sldId id="285" r:id="rId63"/>
    <p:sldId id="286" r:id="rId64"/>
    <p:sldId id="287" r:id="rId65"/>
    <p:sldId id="288" r:id="rId66"/>
    <p:sldId id="289" r:id="rId67"/>
    <p:sldId id="290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7" r:id="rId89"/>
    <p:sldId id="343" r:id="rId90"/>
    <p:sldId id="344" r:id="rId91"/>
    <p:sldId id="345" r:id="rId92"/>
    <p:sldId id="346" r:id="rId93"/>
    <p:sldId id="348" r:id="rId94"/>
    <p:sldId id="349" r:id="rId95"/>
    <p:sldId id="350" r:id="rId96"/>
    <p:sldId id="351" r:id="rId97"/>
    <p:sldId id="353" r:id="rId98"/>
    <p:sldId id="352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507" r:id="rId193"/>
    <p:sldId id="508" r:id="rId194"/>
    <p:sldId id="447" r:id="rId195"/>
    <p:sldId id="448" r:id="rId196"/>
    <p:sldId id="449" r:id="rId197"/>
    <p:sldId id="450" r:id="rId198"/>
    <p:sldId id="452" r:id="rId199"/>
    <p:sldId id="451" r:id="rId200"/>
    <p:sldId id="453" r:id="rId201"/>
    <p:sldId id="454" r:id="rId202"/>
    <p:sldId id="455" r:id="rId203"/>
    <p:sldId id="456" r:id="rId204"/>
    <p:sldId id="457" r:id="rId205"/>
    <p:sldId id="509" r:id="rId206"/>
    <p:sldId id="510" r:id="rId207"/>
    <p:sldId id="511" r:id="rId208"/>
    <p:sldId id="458" r:id="rId209"/>
    <p:sldId id="459" r:id="rId210"/>
    <p:sldId id="460" r:id="rId211"/>
    <p:sldId id="461" r:id="rId212"/>
    <p:sldId id="462" r:id="rId213"/>
    <p:sldId id="463" r:id="rId214"/>
    <p:sldId id="464" r:id="rId215"/>
    <p:sldId id="465" r:id="rId216"/>
    <p:sldId id="466" r:id="rId217"/>
    <p:sldId id="467" r:id="rId218"/>
    <p:sldId id="468" r:id="rId219"/>
    <p:sldId id="469" r:id="rId220"/>
    <p:sldId id="470" r:id="rId221"/>
    <p:sldId id="471" r:id="rId222"/>
    <p:sldId id="512" r:id="rId223"/>
    <p:sldId id="513" r:id="rId224"/>
    <p:sldId id="514" r:id="rId225"/>
    <p:sldId id="515" r:id="rId226"/>
    <p:sldId id="516" r:id="rId227"/>
    <p:sldId id="472" r:id="rId228"/>
    <p:sldId id="473" r:id="rId229"/>
    <p:sldId id="474" r:id="rId230"/>
    <p:sldId id="475" r:id="rId231"/>
    <p:sldId id="476" r:id="rId232"/>
    <p:sldId id="477" r:id="rId233"/>
    <p:sldId id="478" r:id="rId234"/>
    <p:sldId id="479" r:id="rId235"/>
    <p:sldId id="480" r:id="rId236"/>
    <p:sldId id="481" r:id="rId237"/>
    <p:sldId id="482" r:id="rId238"/>
    <p:sldId id="483" r:id="rId239"/>
    <p:sldId id="484" r:id="rId240"/>
    <p:sldId id="485" r:id="rId241"/>
    <p:sldId id="486" r:id="rId242"/>
    <p:sldId id="487" r:id="rId243"/>
    <p:sldId id="488" r:id="rId244"/>
    <p:sldId id="489" r:id="rId245"/>
    <p:sldId id="490" r:id="rId246"/>
    <p:sldId id="491" r:id="rId247"/>
    <p:sldId id="492" r:id="rId248"/>
    <p:sldId id="517" r:id="rId249"/>
    <p:sldId id="518" r:id="rId250"/>
    <p:sldId id="493" r:id="rId251"/>
    <p:sldId id="494" r:id="rId252"/>
    <p:sldId id="495" r:id="rId253"/>
    <p:sldId id="520" r:id="rId254"/>
    <p:sldId id="521" r:id="rId255"/>
    <p:sldId id="522" r:id="rId256"/>
    <p:sldId id="497" r:id="rId257"/>
    <p:sldId id="498" r:id="rId258"/>
    <p:sldId id="499" r:id="rId259"/>
    <p:sldId id="500" r:id="rId260"/>
    <p:sldId id="527" r:id="rId261"/>
    <p:sldId id="529" r:id="rId262"/>
    <p:sldId id="530" r:id="rId263"/>
    <p:sldId id="531" r:id="rId264"/>
    <p:sldId id="496" r:id="rId265"/>
    <p:sldId id="501" r:id="rId266"/>
    <p:sldId id="528" r:id="rId267"/>
    <p:sldId id="505" r:id="rId268"/>
    <p:sldId id="506" r:id="rId269"/>
    <p:sldId id="519" r:id="rId270"/>
    <p:sldId id="523" r:id="rId271"/>
    <p:sldId id="524" r:id="rId272"/>
    <p:sldId id="525" r:id="rId273"/>
    <p:sldId id="526" r:id="rId2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presProps" Target="presProps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viewProps" Target="view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theme" Target="theme/theme1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D7CCE-49D7-4CFA-B5E2-FA272E0CD386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231CC-F01C-498E-80EC-C9AD417F8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058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8F86597-4314-430E-9513-C4C7AECF2BD8}" type="datetime1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6CFE-4084-4329-9E5F-AB53C1A0F3F5}" type="datetime1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95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24E2-09F9-4F77-9FEA-2C0F7251C5E6}" type="datetime1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68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EA37-E6F6-4178-A2D5-002F834CCD8A}" type="datetime1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45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8C5D-AF80-4619-8865-80A908F57A5F}" type="datetime1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55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8787-3EC2-4B1D-9A99-38C312B83E88}" type="datetime1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EA4C-A8DB-4932-B05D-BDC0E28D7851}" type="datetime1">
              <a:rPr lang="en-IN" smtClean="0"/>
              <a:t>05-08-2023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56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8D0F-D45F-4ADA-B609-F472FA6E9905}" type="datetime1">
              <a:rPr lang="en-IN" smtClean="0"/>
              <a:t>05-08-2023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07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45DA-C48A-49D7-863B-86F17BBC2E25}" type="datetime1">
              <a:rPr lang="en-IN" smtClean="0"/>
              <a:t>05-08-2023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69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6EEA-7AEF-4E0E-B4A6-1A2239BC50EF}" type="datetime1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91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27C6-4973-40E2-B226-F23A4137EE0A}" type="datetime1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62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4EDB39D-1600-45B9-97C7-3F2D39B58D7B}" type="datetime1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IN"/>
              <a:t>React JS Tutorial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DBE1ED3-D74F-4D20-AF16-DA6DFF2ED0A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97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api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B883-8D9C-42B2-B562-94BFF1274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React </a:t>
            </a:r>
            <a:r>
              <a:rPr lang="en-IN" dirty="0" err="1"/>
              <a:t>js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F5E4A-B5FC-44FF-A3D9-F9211BE023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73279-3EC6-4F7C-A132-C1F2DC9CC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C7321-3002-4DE3-8F99-27D65374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6C8B7F-958D-4757-953E-5A5351438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352800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1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927F-7CB3-4DB0-A0EB-294CE9F8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79EE-C20B-4B72-9016-927A8E6B4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&lt;script type=“text/babel”&gt;</a:t>
            </a:r>
          </a:p>
          <a:p>
            <a:pPr marL="0" indent="0">
              <a:buNone/>
            </a:pPr>
            <a:r>
              <a:rPr lang="en-IN" dirty="0"/>
              <a:t>	class Example extends </a:t>
            </a:r>
            <a:r>
              <a:rPr lang="en-IN" dirty="0" err="1"/>
              <a:t>React.Component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	render(){</a:t>
            </a:r>
          </a:p>
          <a:p>
            <a:pPr marL="0" indent="0">
              <a:buNone/>
            </a:pPr>
            <a:r>
              <a:rPr lang="en-IN" dirty="0"/>
              <a:t>			return &lt;h1&gt;Hello React JS&lt;/h1&gt;</a:t>
            </a:r>
          </a:p>
          <a:p>
            <a:pPr marL="0" indent="0">
              <a:buNone/>
            </a:pPr>
            <a:r>
              <a:rPr lang="en-IN" dirty="0"/>
              <a:t>		}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r>
              <a:rPr lang="en-IN" dirty="0" err="1"/>
              <a:t>ReactDOM.render</a:t>
            </a:r>
            <a:r>
              <a:rPr lang="en-IN" dirty="0"/>
              <a:t>(&lt;Example /&gt;, </a:t>
            </a:r>
            <a:r>
              <a:rPr lang="en-IN" dirty="0" err="1"/>
              <a:t>document.getElementByID</a:t>
            </a:r>
            <a:r>
              <a:rPr lang="en-IN" dirty="0"/>
              <a:t>(</a:t>
            </a:r>
            <a:r>
              <a:rPr lang="en-IN" dirty="0" err="1"/>
              <a:t>divid</a:t>
            </a:r>
            <a:r>
              <a:rPr lang="en-IN" dirty="0"/>
              <a:t>));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399DA-551A-455D-B9CF-255CE2AA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10E90-4138-46C5-B472-9BC4E4A4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17050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8DEE-1C56-4759-B096-571E1D2B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3B984-ACEE-4D28-9C37-A2095C78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some component</a:t>
            </a:r>
          </a:p>
          <a:p>
            <a:endParaRPr lang="en-IN" dirty="0"/>
          </a:p>
          <a:p>
            <a:r>
              <a:rPr lang="en-IN" dirty="0"/>
              <a:t>When component is load mount phase is called.</a:t>
            </a:r>
          </a:p>
          <a:p>
            <a:r>
              <a:rPr lang="en-IN" dirty="0"/>
              <a:t>When update some state or props update phase is called.</a:t>
            </a:r>
          </a:p>
          <a:p>
            <a:r>
              <a:rPr lang="en-IN" dirty="0"/>
              <a:t>When remove component unmount phase is called.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7C2A3-1B53-4410-900B-BCC8F436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07648-8C1C-48DF-B9B8-E775E482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100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00307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F7E4-17D8-48B6-A65D-9A61BBD5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8ADD0-628A-4DDF-9CC5-C6AF60968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Life cycle method called when component is load, update or </a:t>
            </a:r>
            <a:r>
              <a:rPr lang="en-IN" dirty="0" err="1"/>
              <a:t>unmouted</a:t>
            </a:r>
            <a:r>
              <a:rPr lang="en-IN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6A1AF-BBF0-4080-A514-01AF71A1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4F7EA-065B-49BA-AB53-D84E1F8D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101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01426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4E01F5-1298-4BC6-B2D0-BF37055E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 life cycle in react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6639F5-493F-40E5-BEE4-A972AC3F5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EBEFE-EF0F-4393-B553-02BDDBEE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FEBD9-3935-4352-BD8D-20A4EDAA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102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43514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F3432-941D-45CE-92ED-9E6AF4B7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B0AD-A3D1-4619-A167-92C96AF7A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 component with life cycle methods.</a:t>
            </a:r>
          </a:p>
          <a:p>
            <a:r>
              <a:rPr lang="en-IN" dirty="0"/>
              <a:t>Constructor is called first when class component is created.</a:t>
            </a:r>
          </a:p>
          <a:p>
            <a:r>
              <a:rPr lang="en-IN" dirty="0"/>
              <a:t>Constructor is ready before rendering your HTML.</a:t>
            </a:r>
          </a:p>
          <a:p>
            <a:r>
              <a:rPr lang="en-IN" dirty="0"/>
              <a:t>Create state in constructor.</a:t>
            </a:r>
          </a:p>
          <a:p>
            <a:r>
              <a:rPr lang="en-IN" dirty="0"/>
              <a:t> like </a:t>
            </a:r>
            <a:r>
              <a:rPr lang="en-IN" dirty="0" err="1"/>
              <a:t>this.state</a:t>
            </a:r>
            <a:r>
              <a:rPr lang="en-IN" dirty="0"/>
              <a:t> { </a:t>
            </a:r>
            <a:r>
              <a:rPr lang="en-IN" dirty="0" err="1"/>
              <a:t>state:value</a:t>
            </a:r>
            <a:r>
              <a:rPr lang="en-IN" dirty="0"/>
              <a:t>, </a:t>
            </a:r>
            <a:r>
              <a:rPr lang="en-IN" dirty="0" err="1"/>
              <a:t>stateN:valueN</a:t>
            </a:r>
            <a:r>
              <a:rPr lang="en-IN" dirty="0"/>
              <a:t>}</a:t>
            </a:r>
          </a:p>
          <a:p>
            <a:r>
              <a:rPr lang="en-IN" dirty="0"/>
              <a:t>Must use super() in first line of your constructor.</a:t>
            </a:r>
          </a:p>
          <a:p>
            <a:r>
              <a:rPr lang="en-IN" dirty="0"/>
              <a:t>Don’t call API from constructor.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C8BD6-10D6-4ACA-B4C8-297C867F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FE16C-5FD2-4385-903E-3C3F916E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103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74512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86D7A5-50B1-4AFC-B34C-E6B554E9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Render </a:t>
            </a:r>
            <a:r>
              <a:rPr lang="en-IN"/>
              <a:t>life cycle method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1A0ABD-0E94-4F45-BEC9-F63A51A17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609B8-8671-489C-9508-81EAD984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F4698-646E-4B78-9415-7019CCB7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104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94526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7DD8-309E-487F-A8FD-CAAB22B1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CF389-A5AD-4E4F-AC4A-61C8B7AF3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Render meaning represent some in HTML form.</a:t>
            </a:r>
          </a:p>
          <a:p>
            <a:r>
              <a:rPr lang="en-US" dirty="0"/>
              <a:t>Render method used in class component only.</a:t>
            </a:r>
          </a:p>
          <a:p>
            <a:r>
              <a:rPr lang="en-US" dirty="0"/>
              <a:t>Write all HTML call in render while creating component with class component.</a:t>
            </a:r>
          </a:p>
          <a:p>
            <a:r>
              <a:rPr lang="en-US" dirty="0"/>
              <a:t>Render method runs when your component is ready.</a:t>
            </a:r>
          </a:p>
          <a:p>
            <a:r>
              <a:rPr lang="en-US" dirty="0"/>
              <a:t>Render method </a:t>
            </a:r>
            <a:r>
              <a:rPr lang="en-US" dirty="0" err="1"/>
              <a:t>rerender</a:t>
            </a:r>
            <a:r>
              <a:rPr lang="en-US" dirty="0"/>
              <a:t> HTML code when any state or props are get updated by your code.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EEB2A-BFC2-48B8-9B07-20FB4195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90D90-A503-433D-AC9C-9E8CA7F0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105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43818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8409-D1E3-4E5E-BFB0-D378B5EE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8D58B-0C1C-4833-9A0B-30FC98F8B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some class component and pass data from parent component via parent component update state value and pass data with props.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D05ED-9ACE-44E0-AEF8-809C62B7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1E72D-F8BC-46C7-AFC5-C8847FF9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106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93677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018530-751B-449B-B591-1FC9091E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did mount  </a:t>
            </a:r>
            <a:r>
              <a:rPr lang="en-US" dirty="0"/>
              <a:t>method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34D09F-56BE-4796-ADF9-FE712EA14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0D01B-D866-4B78-8555-681FF475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DF270-3FA7-46E9-86C5-DF439158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107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92539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4128-5DE2-4CB8-9E27-26290317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2010F-BAB2-409A-AA9D-AD6129F4B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function called after all HTML, CSS (DOM) code ready.</a:t>
            </a:r>
          </a:p>
          <a:p>
            <a:r>
              <a:rPr lang="en-US" dirty="0"/>
              <a:t>Props and const update not effect on this method.</a:t>
            </a:r>
          </a:p>
          <a:p>
            <a:r>
              <a:rPr lang="en-US" dirty="0"/>
              <a:t>Must used when we use API.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72DB8-022E-42DE-A40B-4C3A1EE3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EA6D1-E726-4AB4-92C8-8E0DC409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108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95211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E7B1-03FE-4013-9CA1-AA3AE1E2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5B727-63C6-49A1-8F50-983AE827D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some class component.</a:t>
            </a:r>
          </a:p>
          <a:p>
            <a:r>
              <a:rPr lang="en-US" dirty="0"/>
              <a:t>Create constructor method and call super()</a:t>
            </a:r>
          </a:p>
          <a:p>
            <a:r>
              <a:rPr lang="en-US" dirty="0"/>
              <a:t>Create </a:t>
            </a:r>
            <a:r>
              <a:rPr lang="en-US" dirty="0" err="1"/>
              <a:t>componentDidMount</a:t>
            </a:r>
            <a:r>
              <a:rPr lang="en-US" dirty="0"/>
              <a:t>() print some message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A3E4A-6D78-49D8-A46D-444B152B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65F8D-CBE0-420E-AAE6-EB630F15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109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000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ADE82-93D4-49BA-A427-73C3F761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NPM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8F1B1-C64A-4753-BD77-4ECA7F8D5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F5517D-4C37-421E-A08E-0801DF4C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051AC2-B029-4562-ABFF-FAB503AD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01895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85B0A0-EE14-42A5-A9D3-AA7C56DF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did update method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C9EF86-39C2-47D8-8507-7B4C23E25C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F1409-D8D2-4FD3-8C95-9EF5B737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CE4C3-D053-4E72-87E7-D7BD0AA9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62774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3738-221A-4D3C-9950-83181BA3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20D3E-6535-4787-BBEB-250962E5C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Called when component state or props are updates.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19384-A491-4A43-94C0-6AD85E13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2C50F-740D-47B8-8C8D-A6A5C8CF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8449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A9C3-7C18-4127-868B-49FF929F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6908-BAF7-4181-AEDD-B98CCF143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component with some state and update on button click.</a:t>
            </a:r>
          </a:p>
          <a:p>
            <a:endParaRPr lang="en-IN" dirty="0"/>
          </a:p>
          <a:p>
            <a:r>
              <a:rPr lang="en-IN" dirty="0"/>
              <a:t>Check for </a:t>
            </a:r>
            <a:r>
              <a:rPr lang="en-US" dirty="0" err="1"/>
              <a:t>Componentdidupdate</a:t>
            </a:r>
            <a:r>
              <a:rPr lang="en-IN" dirty="0"/>
              <a:t> method.</a:t>
            </a:r>
          </a:p>
          <a:p>
            <a:endParaRPr lang="en-IN" dirty="0"/>
          </a:p>
          <a:p>
            <a:r>
              <a:rPr lang="en-IN" dirty="0"/>
              <a:t>* never update state in </a:t>
            </a:r>
            <a:r>
              <a:rPr lang="en-US" dirty="0" err="1"/>
              <a:t>Componentdidupdate</a:t>
            </a:r>
            <a:r>
              <a:rPr lang="en-US" dirty="0"/>
              <a:t> without if condition.</a:t>
            </a:r>
          </a:p>
          <a:p>
            <a:endParaRPr lang="en-US" dirty="0"/>
          </a:p>
          <a:p>
            <a:r>
              <a:rPr lang="en-US" dirty="0"/>
              <a:t>You can also use previous state 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B111E-1062-4744-A582-42393B79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785C2-1948-496F-A4AC-E52B01F4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49445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2BE37E-785C-494B-824F-A8BACC8C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Should component update method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3118E1-21A8-47D3-8765-38D6E330B7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7F09B-0C73-4BF7-9F74-A6EABF5D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26499-BFF9-4212-9BB1-54F7E9CA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0875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9D91-B0DF-4E0B-A37B-DCBBFCD3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424AC-29C4-4A6A-A101-FC0F1D1BF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life cycle method you can set how component state get update on some condition.</a:t>
            </a:r>
          </a:p>
          <a:p>
            <a:endParaRPr lang="en-IN" dirty="0"/>
          </a:p>
          <a:p>
            <a:r>
              <a:rPr lang="en-IN" dirty="0"/>
              <a:t>Use to stop specified rendering.</a:t>
            </a:r>
          </a:p>
          <a:p>
            <a:endParaRPr lang="en-IN" dirty="0"/>
          </a:p>
          <a:p>
            <a:r>
              <a:rPr lang="en-IN" dirty="0"/>
              <a:t>By default this method block whole rendering process.</a:t>
            </a:r>
          </a:p>
          <a:p>
            <a:endParaRPr lang="en-IN" dirty="0"/>
          </a:p>
          <a:p>
            <a:r>
              <a:rPr lang="en-IN" dirty="0"/>
              <a:t>Must return true if you want to update component.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7DB81-5BCD-4958-870A-8714CF03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0A7BF-9892-4575-9E2F-FA9E12C1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28896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F63B-AC6A-4003-B87B-68C03AB0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D7153-0FDA-41CB-A851-E770347F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class component with some state to counter and set initial value to zero.</a:t>
            </a:r>
          </a:p>
          <a:p>
            <a:r>
              <a:rPr lang="en-IN" dirty="0"/>
              <a:t>Increase counter value on button click.</a:t>
            </a:r>
          </a:p>
          <a:p>
            <a:r>
              <a:rPr lang="en-IN" dirty="0"/>
              <a:t>Create life cycle method and make console.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9726B-B932-4832-AAD0-2DF90937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5F6EC-55BD-461D-B06D-C51D876A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79856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661332-5BF0-446C-944D-133B087D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</a:t>
            </a:r>
            <a:r>
              <a:rPr lang="en-IN"/>
              <a:t>will unmount method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98EC5A-07FC-486F-9063-287666AAB1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7DB16-D3BA-4327-8B4F-82F46E61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EFE62-B8D2-44E3-8411-EF06AF60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23519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C79E-5841-4A85-9B7E-F1D9831B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E970F-AF77-4A9C-9CED-164FDF82E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Component will unmount method called when our component get unmounted from our application DOM.</a:t>
            </a:r>
          </a:p>
          <a:p>
            <a:r>
              <a:rPr lang="en-IN" dirty="0"/>
              <a:t>When component hide and show component completely unmounted from DOM.</a:t>
            </a:r>
          </a:p>
          <a:p>
            <a:r>
              <a:rPr lang="en-IN" dirty="0"/>
              <a:t>Use for prevent / stop continue process like cancel API Call, close timer and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A21FD-1DA4-4596-9C5D-19C13E4C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5717B-8F6A-4D0C-8DBA-5662A18F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7810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F4AE72-B2B9-442D-B3DF-99412C4F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hooks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9E118A-81F6-4668-9489-E6E6833B1A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0772A-7EF8-4AF2-A293-182756C9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77163-E33B-4C37-9AA0-3854A094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53908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B083-F852-41F6-A404-991DBF3C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19FD1-7677-4707-83D8-96199DCCA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use life cycle methods in functional component we use hooks in our React application.</a:t>
            </a:r>
          </a:p>
          <a:p>
            <a:endParaRPr lang="en-IN" dirty="0"/>
          </a:p>
          <a:p>
            <a:r>
              <a:rPr lang="en-IN" dirty="0"/>
              <a:t>Class component have inbuilt features but functional component have no any extra features so we use hooks to get external functionality of class in our functional components.</a:t>
            </a:r>
          </a:p>
          <a:p>
            <a:endParaRPr lang="en-IN" dirty="0"/>
          </a:p>
          <a:p>
            <a:r>
              <a:rPr lang="en-IN" dirty="0"/>
              <a:t>Best example is state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6570B-7FA8-472D-9438-1C9898BE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49BF4-16E3-4FBB-8E8B-A5A9A163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380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38B9-9243-4B41-821A-53053404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59F8-FFB0-4A66-B1CF-C659D0452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Node</a:t>
            </a:r>
          </a:p>
          <a:p>
            <a:r>
              <a:rPr lang="en-IN" dirty="0"/>
              <a:t>Install NPM</a:t>
            </a:r>
          </a:p>
          <a:p>
            <a:r>
              <a:rPr lang="en-IN" dirty="0"/>
              <a:t>Install </a:t>
            </a:r>
            <a:r>
              <a:rPr lang="en-IN" dirty="0" err="1"/>
              <a:t>Cra</a:t>
            </a:r>
            <a:endParaRPr lang="en-IN" dirty="0"/>
          </a:p>
          <a:p>
            <a:endParaRPr lang="en-IN" dirty="0"/>
          </a:p>
          <a:p>
            <a:r>
              <a:rPr lang="en-IN" dirty="0"/>
              <a:t>Verify versions of Node and NPM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D0C70-8E4A-48EA-8D11-8A538762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D36C7-6965-4598-AB55-DA2DC448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26375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98F3-9FCA-42E3-95FA-6F85386E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13EAF-3E42-41C3-8AA0-A474F703F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hooks in our functional components.</a:t>
            </a:r>
          </a:p>
          <a:p>
            <a:endParaRPr lang="en-IN" dirty="0"/>
          </a:p>
          <a:p>
            <a:r>
              <a:rPr lang="en-IN" dirty="0"/>
              <a:t>Import React, {</a:t>
            </a:r>
            <a:r>
              <a:rPr lang="en-IN" dirty="0" err="1"/>
              <a:t>useState</a:t>
            </a:r>
            <a:r>
              <a:rPr lang="en-IN" dirty="0"/>
              <a:t>} from ‘react’</a:t>
            </a:r>
          </a:p>
          <a:p>
            <a:pPr marL="0" indent="0">
              <a:buNone/>
            </a:pPr>
            <a:r>
              <a:rPr lang="en-IN" dirty="0"/>
              <a:t> You must need to restructure hooks to use in functional component</a:t>
            </a:r>
          </a:p>
          <a:p>
            <a:endParaRPr lang="en-IN" dirty="0"/>
          </a:p>
          <a:p>
            <a:r>
              <a:rPr lang="en-IN" dirty="0"/>
              <a:t>* hooks start with use keyword</a:t>
            </a:r>
          </a:p>
          <a:p>
            <a:r>
              <a:rPr lang="en-IN" dirty="0"/>
              <a:t>* use keyword is reserved to Hooks in React </a:t>
            </a:r>
          </a:p>
          <a:p>
            <a:r>
              <a:rPr lang="en-IN" dirty="0"/>
              <a:t>* </a:t>
            </a:r>
            <a:r>
              <a:rPr lang="en-IN" dirty="0" err="1"/>
              <a:t>useEffect</a:t>
            </a:r>
            <a:r>
              <a:rPr lang="en-IN" dirty="0"/>
              <a:t> is used to implement life cycle methods in functional components.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43517-9EDA-4C5D-A261-510B86A0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2B826-410F-49A1-B505-12DD0DB7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35735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DDFED7-8608-429F-8B97-101C16D5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effect hook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84C024-05EC-4EE0-A698-9D3866F5C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7F225-1AEE-47BD-9071-CCE5B593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70FF1-796F-4CBA-BC86-BF62B11D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30586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CA10-3671-448E-9590-A1A23464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CFF0-4010-46C3-AFDB-7D3BE27C9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effect used when you want to use </a:t>
            </a:r>
          </a:p>
          <a:p>
            <a:r>
              <a:rPr lang="en-IN" dirty="0"/>
              <a:t>Component did mount,</a:t>
            </a:r>
          </a:p>
          <a:p>
            <a:r>
              <a:rPr lang="en-IN" dirty="0"/>
              <a:t>Component did update,</a:t>
            </a:r>
          </a:p>
          <a:p>
            <a:r>
              <a:rPr lang="en-IN" dirty="0"/>
              <a:t>Component will unmount methods in your functional component.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65B2-351C-4CA9-A9ED-B0F22548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BC3DA-D7EB-481C-809E-3E078E11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86171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D88A-A5C1-433E-972D-D2DBD372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5C117-64BE-4EDE-AD62-90058DF78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 functional component</a:t>
            </a:r>
          </a:p>
          <a:p>
            <a:endParaRPr lang="en-IN" dirty="0"/>
          </a:p>
          <a:p>
            <a:r>
              <a:rPr lang="en-IN" dirty="0"/>
              <a:t>Import React from react</a:t>
            </a:r>
          </a:p>
          <a:p>
            <a:pPr marL="0" indent="0">
              <a:buNone/>
            </a:pPr>
            <a:r>
              <a:rPr lang="en-IN" dirty="0"/>
              <a:t> In function </a:t>
            </a:r>
          </a:p>
          <a:p>
            <a:endParaRPr lang="en-IN" dirty="0"/>
          </a:p>
          <a:p>
            <a:r>
              <a:rPr lang="en-IN" dirty="0" err="1"/>
              <a:t>React.useEffect</a:t>
            </a:r>
            <a:r>
              <a:rPr lang="en-IN" dirty="0"/>
              <a:t>(</a:t>
            </a:r>
          </a:p>
          <a:p>
            <a:r>
              <a:rPr lang="en-IN" dirty="0"/>
              <a:t> 	()=&gt;{</a:t>
            </a:r>
          </a:p>
          <a:p>
            <a:r>
              <a:rPr lang="en-IN" dirty="0"/>
              <a:t> 	}</a:t>
            </a:r>
          </a:p>
          <a:p>
            <a:r>
              <a:rPr lang="en-IN" dirty="0"/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0A784-6B22-4A1E-A0D3-78B71E2C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12E52-50A3-4909-A85D-B0B6C9E5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96827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E229-3C72-4464-BF06-6E20F829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C67A-2653-415C-B04F-8862CC57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Or</a:t>
            </a:r>
          </a:p>
          <a:p>
            <a:endParaRPr lang="en-IN" dirty="0"/>
          </a:p>
          <a:p>
            <a:r>
              <a:rPr lang="en-IN" dirty="0"/>
              <a:t>Import React, {</a:t>
            </a:r>
            <a:r>
              <a:rPr lang="en-IN" dirty="0" err="1"/>
              <a:t>useEffect</a:t>
            </a:r>
            <a:r>
              <a:rPr lang="en-IN" dirty="0"/>
              <a:t>} from react</a:t>
            </a:r>
          </a:p>
          <a:p>
            <a:endParaRPr lang="en-IN" dirty="0"/>
          </a:p>
          <a:p>
            <a:r>
              <a:rPr lang="en-IN" dirty="0"/>
              <a:t>In function </a:t>
            </a:r>
          </a:p>
          <a:p>
            <a:r>
              <a:rPr lang="en-IN" dirty="0" err="1"/>
              <a:t>useEffect</a:t>
            </a:r>
            <a:r>
              <a:rPr lang="en-IN" dirty="0"/>
              <a:t>(()=&gt;{</a:t>
            </a:r>
          </a:p>
          <a:p>
            <a:endParaRPr lang="en-IN" dirty="0"/>
          </a:p>
          <a:p>
            <a:r>
              <a:rPr lang="en-IN" dirty="0"/>
              <a:t>});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48B58-DB0B-4C1D-ACCB-520AE2F8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BC365-D90A-49D3-9D06-1A7E5E97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38579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61DD-191F-4DD8-8A2A-14C2B77A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E839-42A1-4763-A8BA-3F6563BBC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multiple </a:t>
            </a:r>
            <a:r>
              <a:rPr lang="en-IN" dirty="0" err="1"/>
              <a:t>useEffect</a:t>
            </a:r>
            <a:r>
              <a:rPr lang="en-IN" dirty="0"/>
              <a:t> in single functional for different states and props.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8FE94-56E4-4BB7-88E2-483127EE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56E07-3238-4099-9504-8A81E584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0582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E673EE-CEB5-4F67-BDD7-6F967997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effect hook with state &amp; props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515D8C-34ED-4191-882A-46F9BFD8C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030AA-A6A5-41C1-84BC-92955BA3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28C2A-2B4B-41AF-8B65-E2F20152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02245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D3C71-93D9-47DD-9852-42CDC9B90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BE974-FD72-470C-9120-170A2F3A4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can use </a:t>
            </a:r>
            <a:r>
              <a:rPr lang="en-IN" dirty="0" err="1"/>
              <a:t>useEffect</a:t>
            </a:r>
            <a:r>
              <a:rPr lang="en-IN" dirty="0"/>
              <a:t> on specific state and props.</a:t>
            </a:r>
          </a:p>
          <a:p>
            <a:r>
              <a:rPr lang="en-IN" dirty="0"/>
              <a:t>Create functional component with 2 states.</a:t>
            </a:r>
          </a:p>
          <a:p>
            <a:r>
              <a:rPr lang="en-IN" dirty="0"/>
              <a:t>Create </a:t>
            </a:r>
            <a:r>
              <a:rPr lang="en-IN" dirty="0" err="1"/>
              <a:t>useEffect</a:t>
            </a:r>
            <a:r>
              <a:rPr lang="en-IN" dirty="0"/>
              <a:t> function </a:t>
            </a:r>
          </a:p>
          <a:p>
            <a:r>
              <a:rPr lang="en-IN" dirty="0"/>
              <a:t>Increate value of first state on button click</a:t>
            </a:r>
          </a:p>
          <a:p>
            <a:r>
              <a:rPr lang="en-IN" dirty="0"/>
              <a:t>Increate value of second state on button click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2320B-178D-442C-944D-FE025BAA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802A1-5782-4001-8234-160D7090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7348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6F19-8BD1-4B4C-8EBB-DBA6ED10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80AB5-2094-414B-9179-A2F99F3B8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useEffect</a:t>
            </a:r>
            <a:r>
              <a:rPr lang="en-IN" dirty="0"/>
              <a:t>(()=&gt;{</a:t>
            </a:r>
          </a:p>
          <a:p>
            <a:r>
              <a:rPr lang="en-IN" dirty="0"/>
              <a:t> 	some code</a:t>
            </a:r>
          </a:p>
          <a:p>
            <a:r>
              <a:rPr lang="en-IN" dirty="0"/>
              <a:t>}, [state name])</a:t>
            </a:r>
          </a:p>
          <a:p>
            <a:endParaRPr lang="en-IN" dirty="0"/>
          </a:p>
          <a:p>
            <a:r>
              <a:rPr lang="en-IN" dirty="0" err="1"/>
              <a:t>useEffect</a:t>
            </a:r>
            <a:r>
              <a:rPr lang="en-IN" dirty="0"/>
              <a:t>(()=&gt;{</a:t>
            </a:r>
          </a:p>
          <a:p>
            <a:r>
              <a:rPr lang="en-IN" dirty="0"/>
              <a:t> 	some code</a:t>
            </a:r>
          </a:p>
          <a:p>
            <a:r>
              <a:rPr lang="en-IN" dirty="0"/>
              <a:t>}, [props.name])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B090C-2D79-4B56-BF63-5CC7D1A6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97725-D160-4928-90AF-89E81907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12185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D15B-CD03-45AB-9908-DB5CD7C7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00E8A-30CC-498F-AFF0-52A0D32FA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another component pass some props</a:t>
            </a:r>
          </a:p>
          <a:p>
            <a:r>
              <a:rPr lang="en-IN" dirty="0"/>
              <a:t>Pass some props from parent and do same as state. </a:t>
            </a:r>
          </a:p>
          <a:p>
            <a:endParaRPr lang="en-IN" dirty="0"/>
          </a:p>
          <a:p>
            <a:r>
              <a:rPr lang="en-IN" dirty="0"/>
              <a:t>Task : run same </a:t>
            </a:r>
            <a:r>
              <a:rPr lang="en-IN" dirty="0" err="1"/>
              <a:t>useEffect</a:t>
            </a:r>
            <a:r>
              <a:rPr lang="en-IN" dirty="0"/>
              <a:t> on two different states.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9BC2B-C8C3-46DF-AAB4-DAE85432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8BB2A-56F5-4D87-AE9A-46443811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279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47C8-030E-4360-817B-BCF29051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15DA0-6719-4E3A-9FFB-E615A71BE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 to drive create folder for store projects.</a:t>
            </a:r>
          </a:p>
          <a:p>
            <a:endParaRPr lang="en-IN" dirty="0"/>
          </a:p>
          <a:p>
            <a:r>
              <a:rPr lang="en-IN" dirty="0"/>
              <a:t>Like </a:t>
            </a:r>
            <a:r>
              <a:rPr lang="en-IN" dirty="0" err="1"/>
              <a:t>reactProjects</a:t>
            </a:r>
            <a:endParaRPr lang="en-IN" dirty="0"/>
          </a:p>
          <a:p>
            <a:endParaRPr lang="en-IN" dirty="0"/>
          </a:p>
          <a:p>
            <a:r>
              <a:rPr lang="en-IN" dirty="0"/>
              <a:t>Go to newly created folders,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15A43-EE78-4F6F-BCD0-F5C6737E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0DB8D-06D0-4714-82FA-9704BFC9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77316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850677-C481-4672-9EE8-69D52DB5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Style type in react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DFA80F-FDAA-4DDE-A6FC-E5FE286D3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02A63-6ACE-4FF3-A773-B0B5AFD8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D6CB0-B8FD-45B5-A02A-317EE88D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39094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D2B9F-7B35-416B-BF8C-CA8EF62C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41C16-D4DB-40C5-AB00-9B46562D3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Style use to design html more attractive.</a:t>
            </a:r>
          </a:p>
          <a:p>
            <a:endParaRPr lang="en-IN" dirty="0"/>
          </a:p>
          <a:p>
            <a:r>
              <a:rPr lang="en-IN" dirty="0"/>
              <a:t>Type of styles.</a:t>
            </a:r>
          </a:p>
          <a:p>
            <a:endParaRPr lang="en-IN" dirty="0"/>
          </a:p>
          <a:p>
            <a:r>
              <a:rPr lang="en-IN" dirty="0"/>
              <a:t>Inline CSS style</a:t>
            </a:r>
          </a:p>
          <a:p>
            <a:r>
              <a:rPr lang="en-IN" dirty="0"/>
              <a:t>CSS with module</a:t>
            </a:r>
          </a:p>
          <a:p>
            <a:r>
              <a:rPr lang="en-IN" dirty="0"/>
              <a:t>CSS file</a:t>
            </a:r>
          </a:p>
          <a:p>
            <a:r>
              <a:rPr lang="en-IN" dirty="0" err="1"/>
              <a:t>BootStrap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83C9B-F964-45A4-AB6B-ED8C8041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15506-5D6A-498E-8895-C36E53DE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99646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100D-EFF3-4371-B881-8EA30492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19107-7998-4C29-8205-0451528E1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some </a:t>
            </a:r>
            <a:r>
              <a:rPr lang="en-IN" dirty="0" err="1"/>
              <a:t>css</a:t>
            </a:r>
            <a:r>
              <a:rPr lang="en-IN" dirty="0"/>
              <a:t> file with required tags and apply on tags.</a:t>
            </a:r>
          </a:p>
          <a:p>
            <a:endParaRPr lang="en-IN" dirty="0"/>
          </a:p>
          <a:p>
            <a:r>
              <a:rPr lang="en-IN" dirty="0"/>
              <a:t>Before use this type of </a:t>
            </a:r>
            <a:r>
              <a:rPr lang="en-IN" dirty="0" err="1"/>
              <a:t>css</a:t>
            </a:r>
            <a:r>
              <a:rPr lang="en-IN" dirty="0"/>
              <a:t> you need to import it and apply with </a:t>
            </a:r>
            <a:r>
              <a:rPr lang="en-IN" dirty="0" err="1"/>
              <a:t>className</a:t>
            </a:r>
            <a:r>
              <a:rPr lang="en-IN" dirty="0"/>
              <a:t> attribute.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BA4BA-83A5-4296-B9E3-A7D6FC9A5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BCA91-D0E2-4854-859E-3D31231B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40560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6928-51FB-428C-9A4B-E454A568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Style inline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32AF9-D9AD-4711-B681-B00A61DF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style attribute with inline </a:t>
            </a:r>
            <a:r>
              <a:rPr lang="en-IN" dirty="0" err="1"/>
              <a:t>css</a:t>
            </a:r>
            <a:endParaRPr lang="en-IN" dirty="0"/>
          </a:p>
          <a:p>
            <a:r>
              <a:rPr lang="en-IN" dirty="0"/>
              <a:t>&lt;tag name style={{}}&gt;content&lt;/tag name&gt;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37A48-AC76-452D-AA48-273A6A32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9E99C-D275-4CD5-B124-5AF9922A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39622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9E13-AE1E-40E5-9E1A-A27B4DFC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Modular </a:t>
            </a:r>
            <a:r>
              <a:rPr lang="en-IN" dirty="0" err="1"/>
              <a:t>css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618B6-7E14-4E00-A0E8-129C8A5E6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some </a:t>
            </a:r>
            <a:r>
              <a:rPr lang="en-IN" dirty="0" err="1"/>
              <a:t>css</a:t>
            </a:r>
            <a:r>
              <a:rPr lang="en-IN" dirty="0"/>
              <a:t> file with </a:t>
            </a:r>
          </a:p>
          <a:p>
            <a:r>
              <a:rPr lang="en-IN" dirty="0"/>
              <a:t>Filename.module.css</a:t>
            </a:r>
          </a:p>
          <a:p>
            <a:endParaRPr lang="en-IN" dirty="0"/>
          </a:p>
          <a:p>
            <a:r>
              <a:rPr lang="en-IN" dirty="0"/>
              <a:t>Add some </a:t>
            </a:r>
            <a:r>
              <a:rPr lang="en-IN" dirty="0" err="1"/>
              <a:t>css</a:t>
            </a:r>
            <a:r>
              <a:rPr lang="en-IN" dirty="0"/>
              <a:t> code in it.</a:t>
            </a:r>
          </a:p>
          <a:p>
            <a:endParaRPr lang="en-IN" dirty="0"/>
          </a:p>
          <a:p>
            <a:r>
              <a:rPr lang="en-IN" dirty="0"/>
              <a:t>Import file where you want to apply style.</a:t>
            </a:r>
          </a:p>
          <a:p>
            <a:r>
              <a:rPr lang="en-IN" dirty="0"/>
              <a:t>Ex : import style from ‘filename.module.css’</a:t>
            </a:r>
          </a:p>
          <a:p>
            <a:r>
              <a:rPr lang="en-IN" dirty="0"/>
              <a:t>For use </a:t>
            </a:r>
            <a:r>
              <a:rPr lang="en-IN" dirty="0" err="1"/>
              <a:t>css</a:t>
            </a:r>
            <a:r>
              <a:rPr lang="en-IN" dirty="0"/>
              <a:t> apply like following : </a:t>
            </a:r>
            <a:r>
              <a:rPr lang="en-IN" dirty="0" err="1"/>
              <a:t>className</a:t>
            </a:r>
            <a:r>
              <a:rPr lang="en-IN" dirty="0"/>
              <a:t> = {</a:t>
            </a:r>
            <a:r>
              <a:rPr lang="en-IN" dirty="0" err="1"/>
              <a:t>filename.classname</a:t>
            </a:r>
            <a:r>
              <a:rPr lang="en-IN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0AC3F-F65C-4370-8AC9-C96A238D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D642D-CEA9-4154-BFCD-701197FF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74477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76ED-D995-49A0-8A42-8C343D85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bootstrap in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F4F2-7594-49A5-A763-CBF28D59C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Bootstrap is one of the popular CSS / JS library for design responsive web page in very short time with attractive look of our web page.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AEBB5-086D-4724-8E31-CE5CC330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99AF3-26E0-41FB-84A0-4FCC3CA2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49473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2066-3365-4F13-803A-56221A3B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2EE87-DFD6-48BB-9CC4-C5F55C0C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npm</a:t>
            </a:r>
            <a:r>
              <a:rPr lang="en-IN" dirty="0"/>
              <a:t> install react-bootstrap bootstrap</a:t>
            </a:r>
          </a:p>
          <a:p>
            <a:endParaRPr lang="en-IN" dirty="0"/>
          </a:p>
          <a:p>
            <a:r>
              <a:rPr lang="en-IN" dirty="0"/>
              <a:t>Or </a:t>
            </a:r>
          </a:p>
          <a:p>
            <a:endParaRPr lang="en-IN" dirty="0"/>
          </a:p>
          <a:p>
            <a:r>
              <a:rPr lang="en-IN" dirty="0" err="1"/>
              <a:t>npm</a:t>
            </a:r>
            <a:r>
              <a:rPr lang="en-IN" dirty="0"/>
              <a:t> install bootstrap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EB2F5-B023-49CF-B2EF-8FE2B686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06ABC-78FC-4E1C-80AC-7991E3AE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23383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DAAD-6F50-460A-921A-1C44A4DC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18896-7527-4813-9608-9338B7F5E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{ button } from react-bootstrap</a:t>
            </a:r>
          </a:p>
          <a:p>
            <a:endParaRPr lang="en-IN" dirty="0"/>
          </a:p>
          <a:p>
            <a:r>
              <a:rPr lang="en-IN" dirty="0"/>
              <a:t>Add variant in Buttons.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EC536-5A21-489E-9A3A-0744F574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5BDCF-C067-486F-97E1-DED78F9B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78861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43ED-FBD6-4457-B694-75B499BF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alerts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3EBE8-F57F-4622-BE7D-D457964F0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/>
              <a:t>{[</a:t>
            </a:r>
          </a:p>
          <a:p>
            <a:pPr>
              <a:lnSpc>
                <a:spcPct val="120000"/>
              </a:lnSpc>
            </a:pPr>
            <a:r>
              <a:rPr lang="en-IN" dirty="0"/>
              <a:t>        'primary’,   'secondary’, 'success’,  'danger’,  'warning’, 'info’,  'light’, 'dark',</a:t>
            </a:r>
          </a:p>
          <a:p>
            <a:pPr>
              <a:lnSpc>
                <a:spcPct val="120000"/>
              </a:lnSpc>
            </a:pPr>
            <a:r>
              <a:rPr lang="en-IN" dirty="0"/>
              <a:t>      ].map((variant) =3&gt; (</a:t>
            </a:r>
          </a:p>
          <a:p>
            <a:pPr>
              <a:lnSpc>
                <a:spcPct val="120000"/>
              </a:lnSpc>
            </a:pPr>
            <a:r>
              <a:rPr lang="en-IN" dirty="0"/>
              <a:t>        &lt;Alert key={variant} variant={variant}&gt;</a:t>
            </a:r>
          </a:p>
          <a:p>
            <a:pPr>
              <a:lnSpc>
                <a:spcPct val="120000"/>
              </a:lnSpc>
            </a:pPr>
            <a:r>
              <a:rPr lang="en-IN" dirty="0"/>
              <a:t>          This is a {variant} alert—check it out!</a:t>
            </a:r>
          </a:p>
          <a:p>
            <a:pPr>
              <a:lnSpc>
                <a:spcPct val="120000"/>
              </a:lnSpc>
            </a:pPr>
            <a:r>
              <a:rPr lang="en-IN" dirty="0"/>
              <a:t>        &lt;/Alert&gt;</a:t>
            </a:r>
          </a:p>
          <a:p>
            <a:pPr>
              <a:lnSpc>
                <a:spcPct val="120000"/>
              </a:lnSpc>
            </a:pPr>
            <a:r>
              <a:rPr lang="en-IN" dirty="0"/>
              <a:t>      ))}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FE32F-FC76-49F5-94B9-00E37876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8558-E7F3-46BF-B764-F2201FD1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10108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DFDBD5-51F9-4C27-A7F5-BB1CD78D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Handle array in react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164228-69B1-41D1-A732-73E4C8AD8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5F905-C72F-4A47-A653-98BFDA44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0B467-2BF2-4D9A-9AE0-6D2322F5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078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1853-BC60-433B-9919-86AAF1D3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A1167-BBB7-44DC-B71E-4988FC260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Run </a:t>
            </a:r>
            <a:r>
              <a:rPr lang="en-IN" dirty="0" err="1"/>
              <a:t>commnd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 err="1"/>
              <a:t>Npx</a:t>
            </a:r>
            <a:r>
              <a:rPr lang="en-IN" dirty="0"/>
              <a:t> create-react-app app1</a:t>
            </a:r>
          </a:p>
          <a:p>
            <a:endParaRPr lang="en-IN" dirty="0"/>
          </a:p>
          <a:p>
            <a:r>
              <a:rPr lang="en-IN" dirty="0"/>
              <a:t>Open project in text editor software</a:t>
            </a:r>
          </a:p>
          <a:p>
            <a:endParaRPr lang="en-IN" dirty="0"/>
          </a:p>
          <a:p>
            <a:r>
              <a:rPr lang="en-IN" dirty="0" err="1"/>
              <a:t>Npm</a:t>
            </a:r>
            <a:r>
              <a:rPr lang="en-IN" dirty="0"/>
              <a:t> start to run project.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13FEB-5004-4B1A-BB29-268DE385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3F9DA-A042-491E-ADD2-1BC8C78D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30671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74C8-C31E-4F53-812F-51BB829A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460C3-8D03-4344-92DF-7EB182884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Map is most important function in react JS.</a:t>
            </a:r>
          </a:p>
          <a:p>
            <a:r>
              <a:rPr lang="en-IN" dirty="0"/>
              <a:t>Use Map function instead of for loop in React JS.</a:t>
            </a:r>
          </a:p>
          <a:p>
            <a:r>
              <a:rPr lang="en-IN" dirty="0"/>
              <a:t>Map function use to access array data one by one and you don’t need to find length or count index and etc.</a:t>
            </a:r>
          </a:p>
          <a:p>
            <a:r>
              <a:rPr lang="en-IN" dirty="0"/>
              <a:t>For loop is not supported in return statement.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29F92-F5D2-4FB9-AA63-8608C8B7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C5254-37E2-48CC-8845-F3BA5279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73132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D7C4-DAB8-410D-A941-1CE2E0E1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205EF-E3C2-4DC6-8549-8200DD4E0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some array with some data.</a:t>
            </a:r>
          </a:p>
          <a:p>
            <a:r>
              <a:rPr lang="en-IN" dirty="0"/>
              <a:t>Access array with map function.</a:t>
            </a:r>
          </a:p>
          <a:p>
            <a:endParaRPr lang="en-IN" dirty="0"/>
          </a:p>
          <a:p>
            <a:r>
              <a:rPr lang="en-IN" dirty="0"/>
              <a:t>Like </a:t>
            </a:r>
            <a:r>
              <a:rPr lang="en-IN" dirty="0" err="1"/>
              <a:t>arrayName.map</a:t>
            </a:r>
            <a:r>
              <a:rPr lang="en-IN" dirty="0"/>
              <a:t>((</a:t>
            </a:r>
            <a:r>
              <a:rPr lang="en-IN" dirty="0" err="1"/>
              <a:t>dataName</a:t>
            </a:r>
            <a:r>
              <a:rPr lang="en-IN" dirty="0"/>
              <a:t>)=&gt;{</a:t>
            </a:r>
          </a:p>
          <a:p>
            <a:r>
              <a:rPr lang="en-IN" dirty="0"/>
              <a:t> 	logic of your code. </a:t>
            </a:r>
          </a:p>
          <a:p>
            <a:r>
              <a:rPr lang="en-IN" dirty="0"/>
              <a:t>});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0E1E7-4A3C-49FE-852E-2C544093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8201D-ABCB-474D-9ABE-D0C26E91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49285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FFF64-B879-443A-B803-673A7EF5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With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1C89D-600B-4848-8777-F2B226498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for(let I = 0; </a:t>
            </a:r>
            <a:r>
              <a:rPr lang="en-IN" dirty="0" err="1"/>
              <a:t>i</a:t>
            </a:r>
            <a:r>
              <a:rPr lang="en-IN" dirty="0"/>
              <a:t>&lt;</a:t>
            </a:r>
            <a:r>
              <a:rPr lang="en-IN" dirty="0" err="1"/>
              <a:t>array.length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++){</a:t>
            </a:r>
          </a:p>
          <a:p>
            <a:r>
              <a:rPr lang="en-IN" dirty="0"/>
              <a:t> 	logic of code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7A534-25AD-4FDB-A936-307779D2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52846-C760-47FF-9107-60700A7C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45165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B9CA-AF8B-4A1E-AC8A-D123FB43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A46D1-84A0-4732-AE5F-85BD9DE4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some array of object and print it in table of react-bootstrap.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49069-5E48-46F6-9C83-6AC8F124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BD266-CA93-436D-99FC-98B522D2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29527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4B9BB7-FB11-4989-BFA7-E9A5D473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with bootstrap and unique key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EED5E4-19C0-456F-A1BF-220B3E2F3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752A9-AB2A-460F-845B-7F03A65E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389F8-4213-4D5E-BD4F-52D5E826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83648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F2C3-617F-43C2-BAC1-64C02E0D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6B6BF-AF27-400C-9DB0-EEE2215A8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some array of object with 5 or more records.</a:t>
            </a:r>
          </a:p>
          <a:p>
            <a:r>
              <a:rPr lang="en-IN" dirty="0"/>
              <a:t>* unique key error.</a:t>
            </a:r>
          </a:p>
          <a:p>
            <a:r>
              <a:rPr lang="en-IN" dirty="0"/>
              <a:t>When react handle array of object they need to identify every records uniquely so react </a:t>
            </a:r>
            <a:r>
              <a:rPr lang="en-IN"/>
              <a:t>throws warning </a:t>
            </a:r>
            <a:r>
              <a:rPr lang="en-IN" dirty="0"/>
              <a:t>when you not specified any unique key with record ( object of you array).</a:t>
            </a:r>
          </a:p>
          <a:p>
            <a:r>
              <a:rPr lang="en-IN" dirty="0"/>
              <a:t>Without unique virtual DOM are not functionating properly.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3D091-4A9E-409E-8A19-D476E941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0E827-7231-4873-AAFA-D9C6FDBA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57154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4B89-12F3-4E03-AFBD-1C51BE6C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DBC3-8068-4884-B5AE-B5E3CDA22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Arraylist.map</a:t>
            </a:r>
            <a:r>
              <a:rPr lang="en-IN" dirty="0"/>
              <a:t>((data, </a:t>
            </a:r>
            <a:r>
              <a:rPr lang="en-IN" dirty="0" err="1"/>
              <a:t>keyValue</a:t>
            </a:r>
            <a:r>
              <a:rPr lang="en-IN" dirty="0"/>
              <a:t>)=&gt;{</a:t>
            </a:r>
          </a:p>
          <a:p>
            <a:r>
              <a:rPr lang="en-IN" dirty="0"/>
              <a:t> 	key = </a:t>
            </a:r>
            <a:r>
              <a:rPr lang="en-IN" dirty="0" err="1"/>
              <a:t>keyValue</a:t>
            </a:r>
            <a:r>
              <a:rPr lang="en-IN" dirty="0"/>
              <a:t> </a:t>
            </a:r>
          </a:p>
          <a:p>
            <a:r>
              <a:rPr lang="en-IN" dirty="0"/>
              <a:t> 	Logic code </a:t>
            </a:r>
          </a:p>
          <a:p>
            <a:r>
              <a:rPr lang="en-IN" dirty="0"/>
              <a:t>})</a:t>
            </a:r>
          </a:p>
          <a:p>
            <a:endParaRPr lang="en-IN" dirty="0"/>
          </a:p>
          <a:p>
            <a:r>
              <a:rPr lang="en-IN" dirty="0"/>
              <a:t>* you need to specify key for every record of array as like above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D5F3D-F790-4F4A-BE49-FE127284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04364-EF34-4C35-88FF-F22445B1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5573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FF10-AE23-411D-81B5-9D29A6C6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65669-CBD7-46A6-8370-D78270746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* html validation error</a:t>
            </a:r>
          </a:p>
          <a:p>
            <a:endParaRPr lang="en-IN" dirty="0"/>
          </a:p>
          <a:p>
            <a:r>
              <a:rPr lang="en-IN" dirty="0"/>
              <a:t>Above error indicating improper HTML code in your component.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981CC-FDC1-4B6D-B585-D618646B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5D65C-DDFB-4E80-A96F-5F5B2AE3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4520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2418-B819-4C93-AB4D-4171DFB9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0D9B-CED8-4EB3-AE66-2EFDEF32A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some conditional rendering with turnery operator to show specific data which fulfil your requirements.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2BEEE-781F-4BDC-8083-B30AA92F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5E2AD-A0D5-4E2B-AF97-4B04DB19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1970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721291-BE18-4E9A-B349-417C325B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Nested array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07C6C5-2996-4C41-A8E3-C392256CC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7E1BE-1AF1-4668-87ED-413236D8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26149-DF1F-4086-8899-36BE9AFA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432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C2438F-CB2A-4C1E-919F-10968F77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1E05D-8B18-4550-9866-CEB48F917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121DB9-1E89-4026-8E3A-F4B8A7B3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B4B52F-8C87-4F99-850C-C7BC56F3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5719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0E96-6CAD-43E1-B2DA-B35454D2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B1DD7-CAD9-4C8F-8D32-89DA32BD8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some nested array and print with nested map()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B716B-5FA4-4025-9B80-9AE62BC1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4D491-288E-4BBB-B0B6-A5B5C5BA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08685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B285F0-566D-41D7-92AE-2372D9F0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Reuse component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2F8AB2-5A2D-41E6-B3C2-E72202DFE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F2919-2B95-4F11-B640-D68C738D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DEC85-3BD5-4314-A2FF-AC128688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01830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1DB8-170E-400F-AAEC-D20C4967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61B0E-3290-4623-80B8-B3B19095A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Component is reusable in react.</a:t>
            </a:r>
          </a:p>
          <a:p>
            <a:endParaRPr lang="en-IN" dirty="0"/>
          </a:p>
          <a:p>
            <a:r>
              <a:rPr lang="en-IN" dirty="0"/>
              <a:t>Create component and reuse with loops.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4F053-52B2-4D90-8B14-76C4EB3B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DA9DF-AFC6-423F-9C5A-AF588415C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18859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8874-4C58-403D-8EC3-0C7D4D925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445C2-5DFE-4AE5-9F1A-527C22CDF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new project.</a:t>
            </a:r>
          </a:p>
          <a:p>
            <a:r>
              <a:rPr lang="en-IN" dirty="0"/>
              <a:t>Add some JSON data to print on page.</a:t>
            </a:r>
          </a:p>
          <a:p>
            <a:r>
              <a:rPr lang="en-IN" dirty="0"/>
              <a:t>Create functional component and return detailed data table.</a:t>
            </a:r>
          </a:p>
          <a:p>
            <a:r>
              <a:rPr lang="en-IN" dirty="0"/>
              <a:t>Add newly created component with loop and pass JSON data as props of component. </a:t>
            </a:r>
          </a:p>
          <a:p>
            <a:endParaRPr lang="en-IN" dirty="0"/>
          </a:p>
          <a:p>
            <a:r>
              <a:rPr lang="en-IN" dirty="0"/>
              <a:t>*If possible Create function in parent components only, otherwise function makes multiple copy as we called our child components and this issue build more memory load on RAM.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DF6C5-FABA-4EC5-9A62-3EF48795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9B3A0-BB17-43E3-B7DB-EDF417CA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84393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3E2717-7E4B-4565-817D-6B55E012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fragment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5C3DD-98B0-4B9E-9486-F8A2E599FD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B5102-DF6C-4593-BE3D-73E6F49C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B8EFB-9D40-4D9E-8CAF-A7E2C5BB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14431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385A-52D1-4F94-AC66-0DFE3605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366FE-69A3-48B4-A637-34F7477B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React fragment is pattern for handle multiple element and component.</a:t>
            </a:r>
          </a:p>
          <a:p>
            <a:endParaRPr lang="en-IN" dirty="0"/>
          </a:p>
          <a:p>
            <a:r>
              <a:rPr lang="en-IN" dirty="0"/>
              <a:t>Component is part of react with multiple element (tags).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5FE24-6A41-424F-93FA-49F14501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084EF-85C1-4D15-880A-A453D85A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65270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E100D-3E55-4A53-A775-A0D2AF80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way for use react fragment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1EA02-8C26-4B93-A7DC-59156DCB4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</a:t>
            </a:r>
            <a:r>
              <a:rPr lang="en-IN" dirty="0" err="1"/>
              <a:t>React.fragement</a:t>
            </a:r>
            <a:r>
              <a:rPr lang="en-IN" dirty="0"/>
              <a:t>&gt;</a:t>
            </a:r>
          </a:p>
          <a:p>
            <a:r>
              <a:rPr lang="en-IN" dirty="0"/>
              <a:t> 	code.</a:t>
            </a:r>
          </a:p>
          <a:p>
            <a:r>
              <a:rPr lang="en-IN" dirty="0"/>
              <a:t>&lt;/</a:t>
            </a:r>
            <a:r>
              <a:rPr lang="en-IN" dirty="0" err="1"/>
              <a:t>React.fragement</a:t>
            </a:r>
            <a:r>
              <a:rPr lang="en-IN" dirty="0"/>
              <a:t>&gt;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71DE8-065E-4CC8-ACCC-D092CE6D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05E99-B394-40EA-A23B-B1645694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46381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5D3C-137F-43AD-A776-C5F2C99D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Second way for react fragment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62D8-9855-4FB1-A150-9AC930B4D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fragment from react and use directly like following.</a:t>
            </a:r>
          </a:p>
          <a:p>
            <a:endParaRPr lang="en-IN" dirty="0"/>
          </a:p>
          <a:p>
            <a:r>
              <a:rPr lang="en-IN" dirty="0"/>
              <a:t>&lt;Fragment&gt;</a:t>
            </a:r>
          </a:p>
          <a:p>
            <a:r>
              <a:rPr lang="en-IN" dirty="0"/>
              <a:t> code</a:t>
            </a:r>
          </a:p>
          <a:p>
            <a:r>
              <a:rPr lang="en-IN" dirty="0"/>
              <a:t>&lt;/Fragment&gt;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2DA48-3850-4FA7-832B-FB4263C1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DCE30-5F7A-4996-81DB-D4FA9515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15160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AB5D-1E1D-4054-B307-A960B290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Third way for react fragment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9F516-B601-4137-A457-BFA56C63E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just need to put &lt;&gt; &lt;/&gt; to use Fragment.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C86CD-C3CA-4736-8E68-1468FE67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3EC13-146B-4604-863D-BF7F7E35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23816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6F64-3B6E-45B3-A013-CE45F0FFD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4CB77-F561-4A7E-8411-D7172D543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Main use of Fragment while dealing with child components.</a:t>
            </a:r>
          </a:p>
          <a:p>
            <a:endParaRPr lang="en-IN" dirty="0"/>
          </a:p>
          <a:p>
            <a:r>
              <a:rPr lang="en-IN" dirty="0"/>
              <a:t>Create some child component with return some HTML code.</a:t>
            </a:r>
          </a:p>
          <a:p>
            <a:endParaRPr lang="en-IN" dirty="0"/>
          </a:p>
          <a:p>
            <a:r>
              <a:rPr lang="en-IN" dirty="0"/>
              <a:t>Example of return columns from Component.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FCC80-5B1C-4D2B-9F8F-DFE9DDF4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4BECB-120D-44B0-BDA1-C7D7E0C0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600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64DC-2B48-4818-B07F-0223737D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DEBF3-8A16-4490-97AE-268A28928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new </a:t>
            </a:r>
            <a:r>
              <a:rPr lang="en-IN" dirty="0" err="1"/>
              <a:t>js</a:t>
            </a:r>
            <a:r>
              <a:rPr lang="en-IN" dirty="0"/>
              <a:t> file and add in index.js</a:t>
            </a:r>
          </a:p>
          <a:p>
            <a:r>
              <a:rPr lang="en-IN" dirty="0"/>
              <a:t>Do some code and execute it.</a:t>
            </a:r>
          </a:p>
          <a:p>
            <a:endParaRPr lang="en-IN" dirty="0"/>
          </a:p>
          <a:p>
            <a:r>
              <a:rPr lang="en-IN" dirty="0"/>
              <a:t>Alternative of NPM is YARN.</a:t>
            </a:r>
          </a:p>
          <a:p>
            <a:endParaRPr lang="en-IN" dirty="0"/>
          </a:p>
          <a:p>
            <a:r>
              <a:rPr lang="en-IN" dirty="0"/>
              <a:t>*YARN developed by Facebook.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80541-14E4-418B-AA3B-0DBC55F3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8C365-41D8-4AC6-BFFD-6F411F99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03703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7D6DD6-748B-4AB9-9B4F-A49C7745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Send data from child to parent Component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4A3C3B-EBD9-4BF3-B177-A93AC89AB4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817E9-BB05-4AE4-99A0-77379F1D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0AEA1-75EF-4F58-80D2-6C55C068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83360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3893-66AA-498E-BB74-DBF20F81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176C5-4220-4836-9C9A-5061AF5E5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Also known as lifting state up.</a:t>
            </a:r>
          </a:p>
          <a:p>
            <a:r>
              <a:rPr lang="en-IN" dirty="0"/>
              <a:t>This is a basic feature of React JS.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DDEC7-3BB9-465E-964E-E6ABA543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789ED-F9C1-4D02-AA79-85EAC3D4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28932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0E60-2960-4EB0-AD56-B2195107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8FE21-837E-4DC3-9D16-662DCFE6C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some component with returning some HTML code with button.</a:t>
            </a:r>
          </a:p>
          <a:p>
            <a:r>
              <a:rPr lang="en-IN" dirty="0"/>
              <a:t>Import child component in App.js and pass some data in child component via props and print it.</a:t>
            </a:r>
          </a:p>
          <a:p>
            <a:endParaRPr lang="en-IN" dirty="0"/>
          </a:p>
          <a:p>
            <a:r>
              <a:rPr lang="en-IN" dirty="0"/>
              <a:t>Create some function in parent Component pass function in child component and call function from child component.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A36EB-CCC3-4E2C-A195-E446BEE0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D0A27-07A9-4691-849D-E5BEEFC8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03329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516C-DE1D-4F90-8770-1E3FD613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D9861-B4DC-4839-BCBD-E7D190C4E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can send some data from child component to parent component function when you calling parent function in child component.</a:t>
            </a:r>
          </a:p>
          <a:p>
            <a:r>
              <a:rPr lang="en-IN" dirty="0"/>
              <a:t>Same way receive that data in parent component.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DF395-75B5-4D89-8F96-F5EE8086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F98C3-25BC-442E-BBAD-7294712C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73378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3561-459E-4067-A9DA-68C28833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01E8F-3BF0-4F4D-B5C3-B39B4709C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some nested component and send top level function to super child component.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4A1A3-9EDF-457A-B6BF-B35FCE05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79F40-4D45-47AD-8E7C-EEA3FC62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65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673AC9-0153-4F45-9BEB-8F661947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Pure component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84A357-507F-449B-B2E7-8C0503FE3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C1148-25B7-4841-A90B-33251410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F740B-B8D1-478A-BB34-5F957137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45774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0388-73BC-40CA-BD72-B4C122D2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15403-50A0-4FFC-85DB-386BAA1A6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Pure component is one of feature of React that used only with class component.</a:t>
            </a:r>
          </a:p>
          <a:p>
            <a:r>
              <a:rPr lang="en-IN" dirty="0"/>
              <a:t>Pure component prevent re rendering of component.</a:t>
            </a:r>
          </a:p>
          <a:p>
            <a:r>
              <a:rPr lang="en-IN" dirty="0"/>
              <a:t>Prevent re rendering by checking state values if found different values then render the page otherwise not execute render.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DF9C2-0DF3-4BC5-9752-110FDF40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C47A5-FF5E-496C-B9E4-34AA32E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99266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9DF6-4D54-4BE2-B529-B92A54A0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422F5-CDAC-4468-9298-29A1AD484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class component</a:t>
            </a:r>
          </a:p>
          <a:p>
            <a:r>
              <a:rPr lang="en-IN" dirty="0"/>
              <a:t>Create some state and set some default value for state to zero.</a:t>
            </a:r>
          </a:p>
          <a:p>
            <a:r>
              <a:rPr lang="en-IN" dirty="0"/>
              <a:t>create button to update state and increase value of state.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8876E-AA22-4A11-B7A4-A815A061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80A84-FC58-4DE5-A73A-5413A96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80685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0C54-77EC-4C53-8AF7-74C49A37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6BEA5-2E40-420D-A519-466D49F5C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pure component in your component.</a:t>
            </a:r>
          </a:p>
          <a:p>
            <a:r>
              <a:rPr lang="en-IN" dirty="0"/>
              <a:t>Extend pure component instead of component on your class.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8224A-F62E-4D60-A57D-229961BA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E6650-75C0-4C60-A544-30830434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29017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4EAA-51A6-44B3-B96B-58F8B972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Props with pure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1179E-139A-43C7-8DDC-596F63F47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Task for you.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4796A-DFDA-43A0-B6FA-A7F221D1E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FBC24-2621-4CEC-98AD-AD0FFD14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41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C9374B-DC02-433C-BC95-BDA5C128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and folder structure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ACF7BE-1E37-485D-902D-C3166CF85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506CF-F5A2-4BBC-8C98-EF18017B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CE4FB-FC88-4387-B91B-2ECB9E77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17512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0DF351-375D-4C3E-A9B9-0F11C32B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memo hook in react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653FA0-9DBA-4454-99F1-6FF6CF186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80DD6-FDB5-4859-85CD-9FD7ACCF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D56BB-7E0F-4FC6-A055-D3D76F18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03555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F432-EFB7-4F70-8132-A87BA418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5EEF4-1A17-4D36-A702-CB0881FD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useMemo</a:t>
            </a:r>
            <a:r>
              <a:rPr lang="en-IN" dirty="0"/>
              <a:t> Hooks is very useful when you want to use pure component in your functional component.</a:t>
            </a:r>
          </a:p>
          <a:p>
            <a:r>
              <a:rPr lang="en-IN" dirty="0" err="1"/>
              <a:t>useMemo</a:t>
            </a:r>
            <a:r>
              <a:rPr lang="en-IN" dirty="0"/>
              <a:t> hooks is increase speed of our application by preventing unnecessary rendering of our components.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8BA81-09CA-4A46-A8EA-E46FC5AF1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E3F72-C2CA-4577-8AF9-A62F1A5B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87952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980C-9790-4A9F-98CF-1157F124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DF379-759E-41CF-8329-F3A7320B1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application.</a:t>
            </a:r>
          </a:p>
          <a:p>
            <a:r>
              <a:rPr lang="en-IN" dirty="0"/>
              <a:t>Create some functional component with two states and set some default values.</a:t>
            </a:r>
          </a:p>
          <a:p>
            <a:r>
              <a:rPr lang="en-IN" dirty="0"/>
              <a:t>Create buttons to update states </a:t>
            </a:r>
          </a:p>
          <a:p>
            <a:r>
              <a:rPr lang="en-IN" dirty="0"/>
              <a:t>Import </a:t>
            </a:r>
            <a:r>
              <a:rPr lang="en-IN" dirty="0" err="1"/>
              <a:t>useMemo</a:t>
            </a:r>
            <a:r>
              <a:rPr lang="en-IN" dirty="0"/>
              <a:t> with some function and set condition for specified state.</a:t>
            </a:r>
          </a:p>
          <a:p>
            <a:r>
              <a:rPr lang="en-IN" dirty="0"/>
              <a:t>So when we update specified state then our memo function will called otherwise memo prevent our function.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02105-67F7-430A-863F-554C0E59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00CD2-B588-482B-8AB0-DE09CDCE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56477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3223B29-0ECC-40D5-A647-D402496C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 in react </a:t>
            </a:r>
            <a:r>
              <a:rPr lang="en-IN" dirty="0" err="1"/>
              <a:t>js</a:t>
            </a: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C3E6677-FDD1-4566-BD3B-1B8927F8D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82971-64EC-41EF-AA6F-3D6A2998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4954F-92CF-4162-BA39-B9A83F9E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pPr/>
              <a:t>173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057657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6377-5AB7-46B5-8711-3F559ABE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93E5-7961-4613-AE96-71945DC31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Never update HTML DOM directly.</a:t>
            </a:r>
          </a:p>
          <a:p>
            <a:r>
              <a:rPr lang="en-IN" dirty="0"/>
              <a:t>In react for update DOM must use state or props.</a:t>
            </a:r>
          </a:p>
          <a:p>
            <a:r>
              <a:rPr lang="en-IN" dirty="0"/>
              <a:t>Make less use of ref in react.</a:t>
            </a:r>
          </a:p>
          <a:p>
            <a:r>
              <a:rPr lang="en-IN" dirty="0"/>
              <a:t>Ref used with class components.</a:t>
            </a:r>
          </a:p>
          <a:p>
            <a:r>
              <a:rPr lang="en-IN" dirty="0"/>
              <a:t>Ref used to manipulate DOM with super powers to do all changes of DOM.</a:t>
            </a:r>
          </a:p>
          <a:p>
            <a:r>
              <a:rPr lang="en-IN" dirty="0"/>
              <a:t>Ref used in some emergency time only when you want to do more complex task with your HTML DOM.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4F734-4A88-4188-A700-C594F11C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C080A-720A-408F-BF0C-93233887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9533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DA78-F716-400B-A352-0E330547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4D13A-0D2B-4DD0-92F5-5E59FBCA2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new react application.</a:t>
            </a:r>
          </a:p>
          <a:p>
            <a:r>
              <a:rPr lang="en-IN" dirty="0"/>
              <a:t>Create new class component.</a:t>
            </a:r>
          </a:p>
          <a:p>
            <a:r>
              <a:rPr lang="en-IN" dirty="0"/>
              <a:t>Create class constructor with super constructor.</a:t>
            </a:r>
          </a:p>
          <a:p>
            <a:r>
              <a:rPr lang="en-IN" dirty="0"/>
              <a:t>Import </a:t>
            </a:r>
            <a:r>
              <a:rPr lang="en-IN" dirty="0" err="1"/>
              <a:t>createRef</a:t>
            </a:r>
            <a:r>
              <a:rPr lang="en-IN" dirty="0"/>
              <a:t> with import statement.</a:t>
            </a:r>
          </a:p>
          <a:p>
            <a:r>
              <a:rPr lang="en-IN" dirty="0"/>
              <a:t>In render return some input field with text type.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59F55-2FFE-4AFA-8651-9609809D9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5D6EC-79B6-4416-AC9B-3F444483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46406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2222-5C0C-430E-8B42-56CBEF40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C4371-EC4B-49D2-97D4-3B46CB40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Declare ref in constructor,</a:t>
            </a:r>
          </a:p>
          <a:p>
            <a:endParaRPr lang="en-IN" dirty="0"/>
          </a:p>
          <a:p>
            <a:r>
              <a:rPr lang="en-IN" dirty="0"/>
              <a:t>Constructor(){</a:t>
            </a:r>
          </a:p>
          <a:p>
            <a:r>
              <a:rPr lang="en-IN" dirty="0"/>
              <a:t> 	super();</a:t>
            </a:r>
          </a:p>
          <a:p>
            <a:r>
              <a:rPr lang="en-IN" dirty="0"/>
              <a:t> 	</a:t>
            </a:r>
            <a:r>
              <a:rPr lang="en-IN" dirty="0" err="1"/>
              <a:t>this.inputRef</a:t>
            </a:r>
            <a:r>
              <a:rPr lang="en-IN" dirty="0"/>
              <a:t> = </a:t>
            </a:r>
            <a:r>
              <a:rPr lang="en-IN" dirty="0" err="1"/>
              <a:t>createRef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Apply new created ref on input field like as following</a:t>
            </a:r>
          </a:p>
          <a:p>
            <a:r>
              <a:rPr lang="en-IN" dirty="0"/>
              <a:t>&lt;input type=“text” ref=“</a:t>
            </a:r>
            <a:r>
              <a:rPr lang="en-IN" dirty="0" err="1"/>
              <a:t>inputRef</a:t>
            </a:r>
            <a:r>
              <a:rPr lang="en-IN" dirty="0"/>
              <a:t>”&gt;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AA7ED-FD37-4E4F-9C53-4C4B51A6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B2A36-D9BD-496A-AB2C-4891BA63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755333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7D1E-6A90-412B-8284-ECEF2563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3BABB-1785-4B80-B0A2-B89E1D246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Print ref In on component did mount for testing purpose.</a:t>
            </a:r>
          </a:p>
          <a:p>
            <a:r>
              <a:rPr lang="en-IN" dirty="0"/>
              <a:t>You can also put current value in ref</a:t>
            </a:r>
          </a:p>
          <a:p>
            <a:r>
              <a:rPr lang="en-IN" dirty="0"/>
              <a:t>This value appears on your input field.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49EE4-0A60-4B95-ACF1-AAB23C33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638DB-ABB4-4347-A91A-EE749153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1292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FF1E-2B62-4A7D-BA5A-ABE0EF30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440F-6732-450E-A845-AB3077E0F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Task</a:t>
            </a:r>
          </a:p>
          <a:p>
            <a:endParaRPr lang="en-IN" dirty="0"/>
          </a:p>
          <a:p>
            <a:r>
              <a:rPr lang="en-IN" dirty="0"/>
              <a:t>Change some property of input with button click.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6336A-952F-46B6-BB29-60A47082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D0B5F-DD09-4082-963A-14B8BAF1D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03722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8CEF3A-F25C-42F8-8CDF-F392C52C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ref hook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E812BC-CD8E-47B2-B56B-BF0F9888F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BD366-6094-4D2A-ADDD-63B3B8E4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833B1-1542-4D95-99E0-61CD9168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179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178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D6DBEC-C5FA-4455-B107-D25BD54F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F24DD-2A7A-4C1E-9666-DC17294692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Let we explore project structure of React JS.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CA0B176-8B9A-40C5-BFDF-00EC345230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644" y="2301875"/>
            <a:ext cx="2876550" cy="39909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90C0E-C1D1-4AC2-83ED-60ECF761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0CDFC-82D6-4028-8F46-76F1AF2D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381742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7D25-022B-4776-9989-63B1D0E6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60485-53BF-46A9-A5B2-41453DE9F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49424"/>
            <a:ext cx="9720073" cy="4023360"/>
          </a:xfrm>
        </p:spPr>
        <p:txBody>
          <a:bodyPr/>
          <a:lstStyle/>
          <a:p>
            <a:r>
              <a:rPr lang="en-IN" dirty="0"/>
              <a:t>Use ref hooks used to access ref in functional component.</a:t>
            </a:r>
          </a:p>
          <a:p>
            <a:r>
              <a:rPr lang="en-IN" dirty="0"/>
              <a:t>Use ref hooks for modify input field values, DOM, style, validations and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5AF49-ABD8-44A8-98A6-D8F30913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AA4C4-BC39-4C01-899C-3783FC34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180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56969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0CABF-679C-40F0-9524-5E360189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68787-4022-4A78-AB06-7C66B351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new application with input box.</a:t>
            </a:r>
          </a:p>
          <a:p>
            <a:r>
              <a:rPr lang="en-IN" dirty="0"/>
              <a:t>Create button to modify data of input.</a:t>
            </a:r>
          </a:p>
          <a:p>
            <a:r>
              <a:rPr lang="en-IN" dirty="0"/>
              <a:t>Create variable to initialize hooks.</a:t>
            </a:r>
          </a:p>
          <a:p>
            <a:endParaRPr lang="en-IN" dirty="0"/>
          </a:p>
          <a:p>
            <a:r>
              <a:rPr lang="en-IN" dirty="0"/>
              <a:t>Let </a:t>
            </a:r>
            <a:r>
              <a:rPr lang="en-IN" dirty="0" err="1"/>
              <a:t>inputRef</a:t>
            </a:r>
            <a:r>
              <a:rPr lang="en-IN" dirty="0"/>
              <a:t> = </a:t>
            </a:r>
            <a:r>
              <a:rPr lang="en-IN" dirty="0" err="1"/>
              <a:t>useRef</a:t>
            </a:r>
            <a:r>
              <a:rPr lang="en-IN" dirty="0"/>
              <a:t>(null);</a:t>
            </a:r>
          </a:p>
          <a:p>
            <a:endParaRPr lang="en-IN" dirty="0"/>
          </a:p>
          <a:p>
            <a:r>
              <a:rPr lang="en-IN" dirty="0"/>
              <a:t>Apply ref hook with ref attribute.</a:t>
            </a:r>
          </a:p>
          <a:p>
            <a:r>
              <a:rPr lang="en-IN" dirty="0"/>
              <a:t>&lt;input type=“text” ref={</a:t>
            </a:r>
            <a:r>
              <a:rPr lang="en-IN" dirty="0" err="1"/>
              <a:t>inputRef</a:t>
            </a:r>
            <a:r>
              <a:rPr lang="en-IN" dirty="0"/>
              <a:t>} /&gt;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B7039-617D-42CC-8AAD-48957619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7B4B5-46AC-4678-813F-3201DA0E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181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53324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EE4E-BC37-4111-A124-E4F82336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CBA57-DEEB-4191-81D7-093418F97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button to </a:t>
            </a:r>
            <a:r>
              <a:rPr lang="en-IN" dirty="0" err="1"/>
              <a:t>acceds</a:t>
            </a:r>
            <a:r>
              <a:rPr lang="en-IN" dirty="0"/>
              <a:t> </a:t>
            </a:r>
            <a:r>
              <a:rPr lang="en-IN" dirty="0" err="1"/>
              <a:t>useRef</a:t>
            </a:r>
            <a:endParaRPr lang="en-IN" dirty="0"/>
          </a:p>
          <a:p>
            <a:endParaRPr lang="en-IN" dirty="0"/>
          </a:p>
          <a:p>
            <a:r>
              <a:rPr lang="en-IN" dirty="0"/>
              <a:t>Create some function called on click of button.</a:t>
            </a:r>
          </a:p>
          <a:p>
            <a:endParaRPr lang="en-IN" dirty="0"/>
          </a:p>
          <a:p>
            <a:r>
              <a:rPr lang="en-IN" dirty="0"/>
              <a:t>Function </a:t>
            </a:r>
            <a:r>
              <a:rPr lang="en-IN" dirty="0" err="1"/>
              <a:t>handleInput</a:t>
            </a:r>
            <a:r>
              <a:rPr lang="en-IN" dirty="0"/>
              <a:t>(){</a:t>
            </a:r>
          </a:p>
          <a:p>
            <a:r>
              <a:rPr lang="en-IN" dirty="0"/>
              <a:t> 	</a:t>
            </a:r>
            <a:r>
              <a:rPr lang="en-IN" dirty="0" err="1"/>
              <a:t>inputRef.current.value</a:t>
            </a:r>
            <a:r>
              <a:rPr lang="en-IN" dirty="0"/>
              <a:t> = “new value”;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D98C1-F051-4695-AFF4-75310709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A2C0F-3F6A-426E-8DC4-D8CD6B0C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321860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DEA1-CDF2-464D-BE28-CDF365B1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12302-0DC2-43AB-89B1-988FF1F41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Task </a:t>
            </a:r>
          </a:p>
          <a:p>
            <a:endParaRPr lang="en-IN" dirty="0"/>
          </a:p>
          <a:p>
            <a:r>
              <a:rPr lang="en-IN" dirty="0"/>
              <a:t>Set focus back to input when click on button.</a:t>
            </a:r>
          </a:p>
          <a:p>
            <a:r>
              <a:rPr lang="en-IN" dirty="0"/>
              <a:t>Set some style for input field for input field.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97ED3-4917-43F3-87BF-0B696951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A49B2-480C-4420-94BF-1CB491C2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183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239666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207913-F05B-4941-B620-71611272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Forward ref in react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EC4803-E4D9-4639-A912-7607C0952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4B086-7A94-46D4-914B-5941D4D4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7ED6A-1F79-4413-B5C6-DAD46D7C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56003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3529-6A27-4102-8E73-65B5D4AC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77B56-EC45-4904-BDB1-3CB52DAA6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Send ref to child component from parent component with props.</a:t>
            </a:r>
          </a:p>
          <a:p>
            <a:endParaRPr lang="en-IN" dirty="0"/>
          </a:p>
          <a:p>
            <a:r>
              <a:rPr lang="en-IN" dirty="0"/>
              <a:t>When we use ref its used for only same component only.</a:t>
            </a:r>
          </a:p>
          <a:p>
            <a:r>
              <a:rPr lang="en-IN" dirty="0"/>
              <a:t>Use forward ref when you want to modify HTML DOM of child component.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A7A00-64A3-49FF-8F68-76C17A28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43EB6-EE51-4CC7-BA1D-63B28918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185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591812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92F2-C332-4F6C-9860-62768E08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2B0CD-1860-473D-938B-86B9D0231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an application.</a:t>
            </a:r>
          </a:p>
          <a:p>
            <a:endParaRPr lang="en-IN" dirty="0"/>
          </a:p>
          <a:p>
            <a:r>
              <a:rPr lang="en-IN" dirty="0"/>
              <a:t>Create button in parent component,</a:t>
            </a:r>
          </a:p>
          <a:p>
            <a:endParaRPr lang="en-IN" dirty="0"/>
          </a:p>
          <a:p>
            <a:r>
              <a:rPr lang="en-IN" dirty="0"/>
              <a:t>Create new functional child component, add some input box in child component.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A5F59-C2ED-4BE7-AA49-E9DA8D6F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FFEC0-48AA-43EC-BC4C-833739A9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186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607727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A86B-02CD-45DF-99B0-38628115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ED35F-4998-4EC1-899B-07436CA11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ref in parent component and initialize with variable and set data to null.</a:t>
            </a:r>
          </a:p>
          <a:p>
            <a:r>
              <a:rPr lang="en-IN" dirty="0"/>
              <a:t>Create function to update input and call function from button.</a:t>
            </a:r>
          </a:p>
          <a:p>
            <a:r>
              <a:rPr lang="en-IN" dirty="0"/>
              <a:t>Use ref attribute of child component and pass ref to child component.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630BA-88C9-4747-A67F-923C99995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C6A9-9E8E-4CD7-A836-A4D01F6A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187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723422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9793-5016-44A8-B77C-FD45373D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4C2B4-3601-443B-A495-6148779C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</a:t>
            </a:r>
            <a:r>
              <a:rPr lang="en-IN" dirty="0" err="1"/>
              <a:t>forwardref</a:t>
            </a:r>
            <a:r>
              <a:rPr lang="en-IN" dirty="0"/>
              <a:t> in your child component.</a:t>
            </a:r>
          </a:p>
          <a:p>
            <a:r>
              <a:rPr lang="en-IN" dirty="0"/>
              <a:t>Must wrap your child component with </a:t>
            </a:r>
            <a:r>
              <a:rPr lang="en-IN" dirty="0" err="1"/>
              <a:t>forwardref</a:t>
            </a:r>
            <a:r>
              <a:rPr lang="en-IN" dirty="0"/>
              <a:t> like following </a:t>
            </a:r>
          </a:p>
          <a:p>
            <a:endParaRPr lang="en-IN" dirty="0"/>
          </a:p>
          <a:p>
            <a:r>
              <a:rPr lang="en-IN" dirty="0"/>
              <a:t>Export default </a:t>
            </a:r>
            <a:r>
              <a:rPr lang="en-IN" dirty="0" err="1"/>
              <a:t>forwardRef</a:t>
            </a:r>
            <a:r>
              <a:rPr lang="en-IN" dirty="0"/>
              <a:t>(child component);</a:t>
            </a:r>
          </a:p>
          <a:p>
            <a:endParaRPr lang="en-IN" dirty="0"/>
          </a:p>
          <a:p>
            <a:r>
              <a:rPr lang="en-IN" dirty="0"/>
              <a:t>Add two parameters in child component (props, ref)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And now you can use ref in your child component.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B0CB7-9883-4B62-97CA-E5892988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4C8FB-1DE4-4DD0-ACED-C34F1AF0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188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786967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1359-B1D0-42DA-AEAE-B7199FBD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AA6A-6D0A-4BA6-9DB1-5ED7E8163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*React says never manipulate HTML DOM Directly.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63402-AEA1-455C-8B0C-68A3DC82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93E5A-3644-4780-AE26-5A1C1999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189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065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2011-BCFF-49A5-9778-972A88E0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Packages.json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F24C-38BC-407D-9AFC-20259A56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Centre point of our application</a:t>
            </a:r>
          </a:p>
          <a:p>
            <a:endParaRPr lang="en-IN" dirty="0"/>
          </a:p>
          <a:p>
            <a:r>
              <a:rPr lang="en-IN" dirty="0"/>
              <a:t>Contains all the information about our application like version, packages, files and etc.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27756-02E5-46FD-A65C-C41B73C9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79513-EBE0-434C-A6EA-96E4C460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77712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6624B6-AC3B-4AEA-BF86-DF159C34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Controlled component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18EC16-5181-4031-8EBB-91B9885D55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2759D-29EC-4B6A-96EF-ACB780AA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D41C8-FA02-4B4B-AF50-147CE6A1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190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766578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36F0-6816-4782-BCF0-D9046BF6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7913C-C263-41CB-8397-81C871D3C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Controlled component contained some input fields or entire form.</a:t>
            </a:r>
          </a:p>
          <a:p>
            <a:pPr marL="0" indent="0">
              <a:buNone/>
            </a:pPr>
            <a:r>
              <a:rPr lang="en-IN" dirty="0"/>
              <a:t> When we control input fields with states its known as controlled component in react.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53B90-4177-4D20-BDC2-76B151CF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AA525-E8EA-41BC-82D1-7E334879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191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657194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64EC-AFB4-4075-8927-59C1F2C1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607E-6443-443F-972E-C7C5F8BD4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functional component and add input text filed add some default value in input  field.</a:t>
            </a:r>
          </a:p>
          <a:p>
            <a:r>
              <a:rPr lang="en-IN" dirty="0"/>
              <a:t>When you set some default values to field you cannot allow to modify text field values.</a:t>
            </a:r>
          </a:p>
          <a:p>
            <a:r>
              <a:rPr lang="en-IN" dirty="0"/>
              <a:t>Create state for handle form input.</a:t>
            </a:r>
          </a:p>
          <a:p>
            <a:r>
              <a:rPr lang="en-IN" dirty="0"/>
              <a:t>Add value attribute and value to state value.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AEDC0-46A1-404E-9610-AF6F911C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5F542-C8FC-49E4-B97E-B087BE56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192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569964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4677-2253-460D-9378-04609A02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AD0E1-2C90-405C-8A88-97757B4BB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&lt;input type=“text” </a:t>
            </a:r>
            <a:r>
              <a:rPr lang="en-IN" dirty="0" err="1"/>
              <a:t>onchange</a:t>
            </a:r>
            <a:r>
              <a:rPr lang="en-IN" dirty="0"/>
              <a:t>=((event)=&gt;</a:t>
            </a:r>
            <a:r>
              <a:rPr lang="en-IN" dirty="0" err="1"/>
              <a:t>stateUpdateFunction</a:t>
            </a:r>
            <a:r>
              <a:rPr lang="en-IN" dirty="0"/>
              <a:t>(</a:t>
            </a:r>
            <a:r>
              <a:rPr lang="en-IN" dirty="0" err="1"/>
              <a:t>event.target.value</a:t>
            </a:r>
            <a:r>
              <a:rPr lang="en-IN" dirty="0"/>
              <a:t>))</a:t>
            </a:r>
          </a:p>
          <a:p>
            <a:endParaRPr lang="en-IN" dirty="0"/>
          </a:p>
          <a:p>
            <a:r>
              <a:rPr lang="en-IN" dirty="0"/>
              <a:t>You need to create states for different input fields.</a:t>
            </a:r>
          </a:p>
          <a:p>
            <a:endParaRPr lang="en-IN" dirty="0"/>
          </a:p>
          <a:p>
            <a:r>
              <a:rPr lang="en-IN" dirty="0"/>
              <a:t>*add default value attribute for set default value for input text.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F0438-D05F-49D7-80D8-5EC0084D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F304A-9742-4EA1-9E3B-70A1D349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193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33876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D9F13C-CD09-4A36-9645-DB34A843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Uncontrolled component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507A5A-FF3E-469B-AA98-75A637490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EC761-B226-45A9-91E5-74BE8813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5138D-9C4C-4A5E-A96F-D8858F52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194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233031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5DE7-5808-4C5A-B037-31C0C42D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5550-DCC5-4C3E-A37D-9EABE4A34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Components handled directly by DOM or ref is known as uncontrolled components.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5A673-978C-4F42-952C-2A20CF2D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5AD93-F287-45E2-AA93-1FC56C7A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195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960821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5133-8F33-4D90-95F0-C6292B3F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3F1B5-EF87-4977-864F-8E26E0AD1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application</a:t>
            </a:r>
          </a:p>
          <a:p>
            <a:r>
              <a:rPr lang="en-US" dirty="0"/>
              <a:t>With two input fields and one button within form.</a:t>
            </a:r>
          </a:p>
          <a:p>
            <a:r>
              <a:rPr lang="en-US" dirty="0"/>
              <a:t>Add </a:t>
            </a:r>
            <a:r>
              <a:rPr lang="en-US" dirty="0" err="1"/>
              <a:t>onsubmit</a:t>
            </a:r>
            <a:r>
              <a:rPr lang="en-US" dirty="0"/>
              <a:t> event on form submit and call some function to prevent default action of submit.</a:t>
            </a:r>
          </a:p>
          <a:p>
            <a:r>
              <a:rPr lang="en-US" dirty="0"/>
              <a:t>Create two ref to handle input fields.</a:t>
            </a:r>
          </a:p>
          <a:p>
            <a:r>
              <a:rPr lang="en-US" dirty="0"/>
              <a:t>Get form data on submit of our form.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73012-C3CC-4855-AA06-64EC962E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ADDB0-0412-4882-BE41-7FD93951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196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270062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C225-AD37-403A-8C04-F2CD4C70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7F019-2C7F-4FB2-AE48-8B2B64364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*you can also handle input by </a:t>
            </a:r>
            <a:r>
              <a:rPr lang="en-US" dirty="0" err="1"/>
              <a:t>document.getElementById</a:t>
            </a:r>
            <a:r>
              <a:rPr lang="en-US" dirty="0"/>
              <a:t>() function also.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85466-51E2-4850-B1D9-33FA9AFF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FF50C-B41F-4224-B608-257475FC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197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27134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2B8875-EC8D-40BB-86DE-8BBE2DF5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order component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25DFD6-B065-4359-9A71-9C26FB265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3C206-E276-47E3-B058-D8A62B37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95F7C-4DB3-4687-B439-B99435EB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198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70497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0CE6-A868-466B-9B4A-FC3213B0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10D83-9967-460F-992D-F30611B8B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take another component as props and return also component its known as high order component.</a:t>
            </a:r>
          </a:p>
          <a:p>
            <a:endParaRPr lang="en-IN" dirty="0"/>
          </a:p>
          <a:p>
            <a:r>
              <a:rPr lang="en-IN" dirty="0"/>
              <a:t>Create an application. </a:t>
            </a:r>
          </a:p>
          <a:p>
            <a:r>
              <a:rPr lang="en-IN" dirty="0"/>
              <a:t>Create new function in your app.js file</a:t>
            </a:r>
          </a:p>
          <a:p>
            <a:r>
              <a:rPr lang="en-IN" dirty="0"/>
              <a:t>Return div with button and print some counter with state and print it.</a:t>
            </a:r>
          </a:p>
          <a:p>
            <a:r>
              <a:rPr lang="en-IN" dirty="0"/>
              <a:t>Add multiple copy of newly created function you can see all the functions work properly.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60DE2-383B-4358-8924-A19235A9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63EEF-07C3-4A04-8227-5042D623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199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D566A-4854-423E-B9D0-3E88FFA9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54BB6-FD5E-4708-989B-258FBFDBA5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CE6632-505D-468A-ABCA-F7C7BECC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4F078C-4839-44D9-91A5-64E098EC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75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7CFB-2D1E-4431-86F6-1B8BB3D4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Packages-</a:t>
            </a:r>
            <a:r>
              <a:rPr lang="en-IN" dirty="0" err="1"/>
              <a:t>lock.json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C6507-B3AB-4AF8-A9A9-56E201CF3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History of packages file with resolver and dependency.</a:t>
            </a:r>
          </a:p>
          <a:p>
            <a:endParaRPr lang="en-IN" dirty="0"/>
          </a:p>
          <a:p>
            <a:r>
              <a:rPr lang="en-IN" dirty="0"/>
              <a:t>Use to store details about entire application structure.</a:t>
            </a:r>
          </a:p>
          <a:p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DE3C9-93C4-4C40-B040-2453176A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5AB83-2807-459D-9F9D-4A5B13C4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170755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D102-E9F7-4C47-B63E-27C339CD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24676-3FCF-4161-97AD-09D3FD0BF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time to create another function for handling high order component.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8B7B-C831-4A35-B5EA-4A11DA11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09BE3-D4A7-4711-93C4-D38214D6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200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75744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2F3B61-36C7-4CCB-9AD5-0F96938B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6CCB3E-BBD4-468B-AC78-8C083C8316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AEE69-17FA-4492-B31F-B46FDE49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D327F-17CC-4D3F-A9CD-2F855A03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201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95949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3F5B-2E47-4911-B15B-038CFEC8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B683C-E664-45A8-AD4C-BDA54594E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react JS Routing used navigate one page to another page.</a:t>
            </a:r>
          </a:p>
          <a:p>
            <a:r>
              <a:rPr lang="en-IN" dirty="0"/>
              <a:t>You need to convert components to pages and add some links its known as routing. </a:t>
            </a:r>
          </a:p>
          <a:p>
            <a:endParaRPr lang="en-IN" dirty="0"/>
          </a:p>
          <a:p>
            <a:r>
              <a:rPr lang="en-IN" dirty="0"/>
              <a:t>* you need to install react router.</a:t>
            </a:r>
          </a:p>
          <a:p>
            <a:r>
              <a:rPr lang="en-IN" dirty="0"/>
              <a:t>   </a:t>
            </a:r>
            <a:r>
              <a:rPr lang="en-IN" dirty="0" err="1"/>
              <a:t>npm</a:t>
            </a:r>
            <a:r>
              <a:rPr lang="en-IN" dirty="0"/>
              <a:t> install react-router-</a:t>
            </a:r>
            <a:r>
              <a:rPr lang="en-IN" dirty="0" err="1"/>
              <a:t>dom</a:t>
            </a:r>
            <a:endParaRPr lang="en-IN" dirty="0"/>
          </a:p>
          <a:p>
            <a:endParaRPr lang="en-IN" dirty="0"/>
          </a:p>
          <a:p>
            <a:r>
              <a:rPr lang="en-IN" dirty="0"/>
              <a:t>Router, Route, Link the main important concepts in routing.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79C96-1FCF-4E53-9DA4-1C39E243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6A87D-4FA4-439C-BEA7-71CA18DE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202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179898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D8FA-6B8F-4998-A2F5-2674BF3A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E2061-9615-4A53-8973-E0A0A762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two components with same file.</a:t>
            </a:r>
          </a:p>
          <a:p>
            <a:endParaRPr lang="en-IN" dirty="0"/>
          </a:p>
          <a:p>
            <a:r>
              <a:rPr lang="en-IN" dirty="0"/>
              <a:t>Like Home, About Component and return some data from component. </a:t>
            </a:r>
          </a:p>
          <a:p>
            <a:endParaRPr lang="en-IN" dirty="0"/>
          </a:p>
          <a:p>
            <a:r>
              <a:rPr lang="en-IN" dirty="0"/>
              <a:t>Import {</a:t>
            </a:r>
            <a:r>
              <a:rPr lang="en-IN" dirty="0" err="1"/>
              <a:t>BrowserRouter</a:t>
            </a:r>
            <a:r>
              <a:rPr lang="en-IN" dirty="0"/>
              <a:t> as Router} from ‘react-router-</a:t>
            </a:r>
            <a:r>
              <a:rPr lang="en-IN" dirty="0" err="1"/>
              <a:t>dom</a:t>
            </a:r>
            <a:r>
              <a:rPr lang="en-IN" dirty="0"/>
              <a:t>’</a:t>
            </a:r>
          </a:p>
          <a:p>
            <a:endParaRPr lang="en-IN" dirty="0"/>
          </a:p>
          <a:p>
            <a:r>
              <a:rPr lang="en-IN" dirty="0"/>
              <a:t>Wrap your components between &lt;Router &gt;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D2615-D9ED-440E-BC78-73610672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1AF57-0119-43B3-84BF-ACF0750C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203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2099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6BA8-33EB-433E-8B44-577CA094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FE21-FD96-4D05-B6A0-C168C4375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"/home"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"/about"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D3F01-6C2E-4D0D-B41F-9E460048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782B4-8728-4885-ABE2-FC14CA0F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204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156178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2ECFC-7490-4200-AE8F-F9FA60BE1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30087"/>
            <a:ext cx="9720073" cy="5779273"/>
          </a:xfrm>
        </p:spPr>
        <p:txBody>
          <a:bodyPr/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'/home'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'/about'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F23E3-E346-4152-8CE1-0D0B3836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F6796-30AA-4283-8408-786C7C17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205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187080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CEB6-609D-4A43-8E87-F4A173CF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52BC9-8460-4738-992D-A8EA0A8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 Content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3014C-1750-4C8E-B2D0-4BA0BFDE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7FE4A-1720-44D1-8774-555D9830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206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011772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E9C7-2708-4DE7-8532-C07ED714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A0029-DD61-4E95-A9BF-F4137462A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About Component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12665-E5A7-45A3-98B0-8E54C90A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4773B-1259-4A70-A98E-5636C02B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207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82139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716AEF-F510-4451-B6F1-E99EF294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Example – 2 </a:t>
            </a:r>
            <a:br>
              <a:rPr lang="en-IN" dirty="0"/>
            </a:br>
            <a:r>
              <a:rPr lang="en-IN" dirty="0"/>
              <a:t>best practice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6CD49C-1CD2-4FB1-AE34-E2F81CAAD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1C919-B148-4DBB-898A-9199933B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D898A-2CA4-4AD9-910E-E00E3A6E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208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181496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48D0-9CE7-4EAD-870D-27E69629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B8EB9-8E2B-4F54-85CF-527EA946E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new project.</a:t>
            </a:r>
          </a:p>
          <a:p>
            <a:r>
              <a:rPr lang="en-IN" dirty="0"/>
              <a:t>Add Router Wrapper in index.js file</a:t>
            </a:r>
          </a:p>
          <a:p>
            <a:endParaRPr lang="en-IN" dirty="0"/>
          </a:p>
          <a:p>
            <a:r>
              <a:rPr lang="en-IN" dirty="0"/>
              <a:t>Import { </a:t>
            </a:r>
            <a:r>
              <a:rPr lang="en-IN" dirty="0" err="1"/>
              <a:t>BrowserRouter</a:t>
            </a:r>
            <a:r>
              <a:rPr lang="en-IN" dirty="0"/>
              <a:t> as Router } from react-router-</a:t>
            </a:r>
            <a:r>
              <a:rPr lang="en-IN" dirty="0" err="1"/>
              <a:t>dom</a:t>
            </a:r>
            <a:endParaRPr lang="en-IN" dirty="0"/>
          </a:p>
          <a:p>
            <a:endParaRPr lang="en-IN" dirty="0"/>
          </a:p>
          <a:p>
            <a:r>
              <a:rPr lang="en-IN" dirty="0"/>
              <a:t>&lt;Router&gt;</a:t>
            </a:r>
          </a:p>
          <a:p>
            <a:endParaRPr lang="en-IN" dirty="0"/>
          </a:p>
          <a:p>
            <a:r>
              <a:rPr lang="en-IN" dirty="0"/>
              <a:t>&lt;/Router&gt;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B4315-CC05-443F-84E9-D3027112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28078-6DF5-425B-AF0B-592BDFB4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209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019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5C40-546C-415E-9EAD-09C69E26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Src</a:t>
            </a:r>
            <a:r>
              <a:rPr lang="en-IN" dirty="0"/>
              <a:t>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21B15-635F-48AA-A8EF-3BBF911F2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All the custom files contains in </a:t>
            </a:r>
            <a:r>
              <a:rPr lang="en-IN" dirty="0" err="1"/>
              <a:t>src</a:t>
            </a:r>
            <a:r>
              <a:rPr lang="en-IN" dirty="0"/>
              <a:t> folder with CSS and testing codes.</a:t>
            </a:r>
          </a:p>
          <a:p>
            <a:endParaRPr lang="en-IN" dirty="0"/>
          </a:p>
          <a:p>
            <a:r>
              <a:rPr lang="en-IN" dirty="0"/>
              <a:t>Index.css for style</a:t>
            </a:r>
          </a:p>
          <a:p>
            <a:endParaRPr lang="en-IN" dirty="0"/>
          </a:p>
          <a:p>
            <a:r>
              <a:rPr lang="en-IN" dirty="0"/>
              <a:t>Index.js entry point of react </a:t>
            </a:r>
            <a:r>
              <a:rPr lang="en-IN" dirty="0" err="1"/>
              <a:t>js</a:t>
            </a:r>
            <a:endParaRPr lang="en-IN" dirty="0"/>
          </a:p>
          <a:p>
            <a:endParaRPr lang="en-IN" dirty="0"/>
          </a:p>
          <a:p>
            <a:r>
              <a:rPr lang="en-IN" dirty="0"/>
              <a:t>Logo application of logo</a:t>
            </a:r>
          </a:p>
          <a:p>
            <a:endParaRPr lang="en-IN" dirty="0"/>
          </a:p>
          <a:p>
            <a:r>
              <a:rPr lang="en-IN" dirty="0"/>
              <a:t>Report file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F7C93-05C8-42DC-A622-EB6F1EE2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DD8B5-B1D9-4B4A-BB45-BA10B78D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7167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E834-18C1-426A-9DE7-DACE60C7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40F1-FD26-455A-B55B-5D6EE338C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All the links in navigation file.</a:t>
            </a:r>
          </a:p>
          <a:p>
            <a:endParaRPr lang="en-IN" dirty="0"/>
          </a:p>
          <a:p>
            <a:r>
              <a:rPr lang="en-IN" dirty="0"/>
              <a:t>Import React from ‘react’</a:t>
            </a:r>
          </a:p>
          <a:p>
            <a:r>
              <a:rPr lang="en-IN" dirty="0"/>
              <a:t>Import { Link } from ‘react-router-</a:t>
            </a:r>
            <a:r>
              <a:rPr lang="en-IN" dirty="0" err="1"/>
              <a:t>dom</a:t>
            </a:r>
            <a:r>
              <a:rPr lang="en-IN" dirty="0"/>
              <a:t>’</a:t>
            </a:r>
          </a:p>
          <a:p>
            <a:endParaRPr lang="en-IN" dirty="0"/>
          </a:p>
          <a:p>
            <a:r>
              <a:rPr lang="en-IN" dirty="0"/>
              <a:t>Create function to return navigation links</a:t>
            </a:r>
          </a:p>
          <a:p>
            <a:r>
              <a:rPr lang="en-IN" dirty="0"/>
              <a:t>Export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E9AA0-A125-4D95-A9B4-1BBC0E26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F32BD-783D-4973-8269-AC7E4C36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470133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5C6A-6C2E-4D7A-8C0C-BF239377A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5EBCD-86B0-4FC2-A820-79CF3A3DB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nav function.</a:t>
            </a:r>
          </a:p>
          <a:p>
            <a:endParaRPr lang="en-IN" dirty="0"/>
          </a:p>
          <a:p>
            <a:r>
              <a:rPr lang="en-IN" dirty="0"/>
              <a:t>Add navigation and run project.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B959E-AD01-4AB5-B8D1-79FA7A14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92364-C89E-4F56-853C-F622E961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310418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1531-5752-4CE6-B434-C2C4AED9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8719D-712B-46AA-9C3F-05E805F6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* set default route</a:t>
            </a:r>
          </a:p>
          <a:p>
            <a:endParaRPr lang="en-IN" dirty="0"/>
          </a:p>
          <a:p>
            <a:r>
              <a:rPr lang="en-IN" dirty="0"/>
              <a:t>Just set router link to “/” and put this link to bottom of the navigation bar set exact={true}.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131AD-D7CA-40E6-BB48-046D615B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C5639-29DC-454C-8BC2-8FF0D48A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985200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B7BE76-2398-47E2-9B17-B43B34E3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404 - page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FA2BED-5DEC-47EB-A6BC-BFB295376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3E28E-FBE1-46AB-B7C7-7F00DC6D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6EDE2-CD80-4BB2-A8EA-32ED35BF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910031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831B-B2C9-4CB8-A27E-B177B0E3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A4B8D-1A4B-48B4-AE11-308723C9F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404 – page not found used when no route found in your application.</a:t>
            </a:r>
          </a:p>
          <a:p>
            <a:endParaRPr lang="en-IN" dirty="0"/>
          </a:p>
          <a:p>
            <a:r>
              <a:rPr lang="en-IN" dirty="0"/>
              <a:t>Create one basic react application.</a:t>
            </a:r>
          </a:p>
          <a:p>
            <a:r>
              <a:rPr lang="en-IN" dirty="0"/>
              <a:t>Make some component with routing.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AB02C-E902-488F-BAA1-9ADF028E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8EF87-A118-4AFA-A89D-FA60AA59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908483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2C74-FF6B-44B9-9BB9-D5390D9D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B93A-9413-48E3-9186-03162B3A4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Import {</a:t>
            </a:r>
            <a:r>
              <a:rPr lang="en-IN" dirty="0" err="1"/>
              <a:t>BrowserRouter</a:t>
            </a:r>
            <a:r>
              <a:rPr lang="en-IN" dirty="0"/>
              <a:t> as router, Link, Route} from ‘react-router-</a:t>
            </a:r>
            <a:r>
              <a:rPr lang="en-IN" dirty="0" err="1"/>
              <a:t>dom</a:t>
            </a:r>
            <a:r>
              <a:rPr lang="en-IN" dirty="0"/>
              <a:t>’</a:t>
            </a:r>
          </a:p>
          <a:p>
            <a:endParaRPr lang="en-IN" dirty="0"/>
          </a:p>
          <a:p>
            <a:r>
              <a:rPr lang="en-IN" dirty="0"/>
              <a:t>&lt;Router&gt;</a:t>
            </a:r>
          </a:p>
          <a:p>
            <a:r>
              <a:rPr lang="en-IN" dirty="0"/>
              <a:t> 	&lt;link to=“/”&gt;Home&lt;/link&gt;</a:t>
            </a:r>
          </a:p>
          <a:p>
            <a:r>
              <a:rPr lang="en-IN" dirty="0"/>
              <a:t> 	&lt;link to=“/about”&gt;About&lt;/link&gt;</a:t>
            </a:r>
          </a:p>
          <a:p>
            <a:r>
              <a:rPr lang="en-IN" dirty="0"/>
              <a:t> 	&lt;Route path=“/” exact={true}&gt;&lt;Home/&gt;&lt;/Route&gt;</a:t>
            </a:r>
          </a:p>
          <a:p>
            <a:r>
              <a:rPr lang="en-IN" dirty="0"/>
              <a:t> 	&lt;Route path=“/about”&gt;&lt;about/&gt;&lt;/Route&gt;</a:t>
            </a:r>
          </a:p>
          <a:p>
            <a:r>
              <a:rPr lang="en-IN" dirty="0"/>
              <a:t>&lt;/Router&gt;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304B2-9938-466A-9D03-40F2C284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14DEA-F552-445A-8509-1F93ED8B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839821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0B70F-0202-4772-9296-A4DDF513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E5FF-52D4-4597-B72F-3BDD08915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*create new 404 component.</a:t>
            </a:r>
          </a:p>
          <a:p>
            <a:r>
              <a:rPr lang="en-IN" dirty="0"/>
              <a:t>Add new Route for 404.</a:t>
            </a:r>
          </a:p>
          <a:p>
            <a:r>
              <a:rPr lang="en-IN" dirty="0"/>
              <a:t>Import switch from react.</a:t>
            </a:r>
          </a:p>
          <a:p>
            <a:r>
              <a:rPr lang="en-IN" dirty="0"/>
              <a:t>Wrap all of the Route component within switch and add 404 error component.</a:t>
            </a:r>
          </a:p>
          <a:p>
            <a:endParaRPr lang="en-IN" dirty="0"/>
          </a:p>
          <a:p>
            <a:r>
              <a:rPr lang="en-IN" dirty="0"/>
              <a:t>&lt;Route path=“*”&gt;&lt;404 Component /&gt;&lt;/Route&gt;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6C891-58B6-4BC4-8CFD-50B0A2F0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D2AF2-AE8D-464D-8D33-9B4B108D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787747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093B4C-9BDD-41CF-9583-36D4C0AE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routing with parameters (old version)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63D71-CD75-4C63-B838-4E9766848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F4861-125E-4576-9391-0225585B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712F9-9F1F-4512-82B6-79CA517A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564944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F9E6-6CEF-4162-92C7-02C90A90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77CF5-5179-4487-B212-4088E8C42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When you want  to large number of routes its must required to implement dynamic routing. </a:t>
            </a:r>
          </a:p>
          <a:p>
            <a:r>
              <a:rPr lang="en-IN" dirty="0"/>
              <a:t>Give id or name to every routes.</a:t>
            </a:r>
          </a:p>
          <a:p>
            <a:endParaRPr lang="en-IN" dirty="0"/>
          </a:p>
          <a:p>
            <a:r>
              <a:rPr lang="en-IN" dirty="0"/>
              <a:t>Create some list of users.</a:t>
            </a:r>
          </a:p>
          <a:p>
            <a:r>
              <a:rPr lang="en-IN" dirty="0"/>
              <a:t>Create loop on users list to print usernames.</a:t>
            </a:r>
          </a:p>
          <a:p>
            <a:endParaRPr lang="en-IN" dirty="0"/>
          </a:p>
          <a:p>
            <a:r>
              <a:rPr lang="en-IN" dirty="0"/>
              <a:t>Inappropriate way</a:t>
            </a:r>
          </a:p>
          <a:p>
            <a:r>
              <a:rPr lang="en-IN" dirty="0"/>
              <a:t>Add links &lt;a&gt; on every username while running loop. // not perfect way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34977-FD9E-4C75-8D08-374CB94C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F5167-E669-406E-B143-C65BE806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130230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90F8-507D-44DB-BBBE-5B476B81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B20F0-34CC-423A-84B2-6F0237B6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Appropriate way.</a:t>
            </a:r>
          </a:p>
          <a:p>
            <a:r>
              <a:rPr lang="en-IN" dirty="0"/>
              <a:t>Import { </a:t>
            </a:r>
            <a:r>
              <a:rPr lang="en-IN" dirty="0" err="1"/>
              <a:t>BrowserRouter</a:t>
            </a:r>
            <a:r>
              <a:rPr lang="en-IN" dirty="0"/>
              <a:t> as Router, link, Route } from react-router-</a:t>
            </a:r>
            <a:r>
              <a:rPr lang="en-IN" dirty="0" err="1"/>
              <a:t>dom</a:t>
            </a:r>
            <a:endParaRPr lang="en-IN" dirty="0"/>
          </a:p>
          <a:p>
            <a:r>
              <a:rPr lang="en-IN" dirty="0"/>
              <a:t>Convert Simple Links to React-JS Router</a:t>
            </a:r>
          </a:p>
          <a:p>
            <a:endParaRPr lang="en-IN" dirty="0"/>
          </a:p>
          <a:p>
            <a:r>
              <a:rPr lang="en-IN" dirty="0"/>
              <a:t>&lt;Router&gt;</a:t>
            </a:r>
          </a:p>
          <a:p>
            <a:r>
              <a:rPr lang="en-IN" dirty="0"/>
              <a:t> </a:t>
            </a:r>
            <a:r>
              <a:rPr lang="en-IN" dirty="0" err="1"/>
              <a:t>users.map</a:t>
            </a:r>
            <a:r>
              <a:rPr lang="en-IN" dirty="0"/>
              <a:t>(()=&gt;</a:t>
            </a:r>
          </a:p>
          <a:p>
            <a:r>
              <a:rPr lang="en-IN" dirty="0"/>
              <a:t> 	&lt;div&gt;&lt;h1&gt;&lt;Link to={“/users/”+users.id}&gt; Username&lt;/Link&gt;&lt;/h1&gt;&lt;/div&gt;</a:t>
            </a:r>
          </a:p>
          <a:p>
            <a:r>
              <a:rPr lang="en-IN" dirty="0"/>
              <a:t> 	)</a:t>
            </a:r>
          </a:p>
          <a:p>
            <a:r>
              <a:rPr lang="en-IN" dirty="0"/>
              <a:t>&lt;/Router&gt;</a:t>
            </a:r>
          </a:p>
          <a:p>
            <a:r>
              <a:rPr lang="en-IN" dirty="0"/>
              <a:t>&lt;Route path=“/user/:id”&gt;&lt;</a:t>
            </a:r>
            <a:r>
              <a:rPr lang="en-IN" dirty="0" err="1"/>
              <a:t>UserComponent</a:t>
            </a:r>
            <a:r>
              <a:rPr lang="en-IN" dirty="0"/>
              <a:t>/&gt;&lt;/Route&gt;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F165E-6036-46EC-AEA5-5B72AB95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69ECD-C63A-4979-B473-E45EC150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392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78DB-E65B-4902-AAB3-CA3F1601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Public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D2AC6-A9BE-470E-BB40-7750474BE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Icons and other static pages are available in public folder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D55E0-0C4C-41E0-A29D-AE8E7E6F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55063-3A84-4233-B5FE-14C407AF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380774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D93B-A865-43DD-A67F-5CB2B411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AAD9-6E14-49D8-AF7B-DF51F5C15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component to receive user Data.</a:t>
            </a:r>
          </a:p>
          <a:p>
            <a:endParaRPr lang="en-IN" dirty="0"/>
          </a:p>
          <a:p>
            <a:r>
              <a:rPr lang="en-IN" dirty="0"/>
              <a:t>Import { </a:t>
            </a:r>
            <a:r>
              <a:rPr lang="en-IN" dirty="0" err="1"/>
              <a:t>WithRouter</a:t>
            </a:r>
            <a:r>
              <a:rPr lang="en-IN" dirty="0"/>
              <a:t> } from ‘react-router-</a:t>
            </a:r>
            <a:r>
              <a:rPr lang="en-IN" dirty="0" err="1"/>
              <a:t>dom</a:t>
            </a:r>
            <a:r>
              <a:rPr lang="en-IN" dirty="0"/>
              <a:t>’</a:t>
            </a:r>
          </a:p>
          <a:p>
            <a:r>
              <a:rPr lang="en-IN" dirty="0"/>
              <a:t>Return some elements from users function.</a:t>
            </a:r>
          </a:p>
          <a:p>
            <a:endParaRPr lang="en-IN" dirty="0"/>
          </a:p>
          <a:p>
            <a:r>
              <a:rPr lang="en-IN" dirty="0"/>
              <a:t>export </a:t>
            </a:r>
            <a:r>
              <a:rPr lang="en-IN" dirty="0" err="1"/>
              <a:t>userComponent</a:t>
            </a:r>
            <a:r>
              <a:rPr lang="en-IN" dirty="0"/>
              <a:t>  </a:t>
            </a:r>
            <a:r>
              <a:rPr lang="en-IN" dirty="0" err="1"/>
              <a:t>withRouter</a:t>
            </a:r>
            <a:r>
              <a:rPr lang="en-IN" dirty="0"/>
              <a:t>(</a:t>
            </a:r>
            <a:r>
              <a:rPr lang="en-IN" dirty="0" err="1"/>
              <a:t>userComponent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*wrap user Component with </a:t>
            </a:r>
            <a:r>
              <a:rPr lang="en-IN" dirty="0" err="1"/>
              <a:t>withRouter</a:t>
            </a:r>
            <a:r>
              <a:rPr lang="en-IN" dirty="0"/>
              <a:t> to access parameter values.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19909-A50B-43B9-836B-0108EE75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EDC3D-46AB-4261-A007-7E8DB170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85454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77B4-7E53-427C-979F-1CD509F4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34A9-A596-4B99-A79D-2F9FAB0A8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*get parameters data.</a:t>
            </a:r>
          </a:p>
          <a:p>
            <a:r>
              <a:rPr lang="en-IN" dirty="0" err="1"/>
              <a:t>props.match.params.parametername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* to send multiple data via parameters.</a:t>
            </a:r>
          </a:p>
          <a:p>
            <a:r>
              <a:rPr lang="en-IN" dirty="0"/>
              <a:t>&lt;Link to=“/users/:</a:t>
            </a:r>
            <a:r>
              <a:rPr lang="en-IN" dirty="0" err="1"/>
              <a:t>id”+users.id</a:t>
            </a:r>
            <a:r>
              <a:rPr lang="en-IN" dirty="0"/>
              <a:t>+”/”+</a:t>
            </a:r>
            <a:r>
              <a:rPr lang="en-IN" dirty="0" err="1"/>
              <a:t>users.fname</a:t>
            </a:r>
            <a:r>
              <a:rPr lang="en-IN" dirty="0"/>
              <a:t>”&gt; Link Text &lt;/Link&gt;</a:t>
            </a:r>
          </a:p>
          <a:p>
            <a:r>
              <a:rPr lang="en-IN" dirty="0"/>
              <a:t>&lt;Route path=“/users/:id/:</a:t>
            </a:r>
            <a:r>
              <a:rPr lang="en-IN" dirty="0" err="1"/>
              <a:t>fname</a:t>
            </a:r>
            <a:r>
              <a:rPr lang="en-IN" dirty="0"/>
              <a:t>”&gt;Users Component&lt;/Route&gt;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36D9C-7431-4921-B3E1-50EEBAD3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4B741-2B23-40DF-BDF8-14477B9D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817541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1EA998-D5F4-4289-B281-A9364F7F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Routing new version of react-routing v 6.0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005E61-DAB4-4173-B6D3-BAAC0A01F5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C26A2-4E02-436F-B8E1-949D7E7D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5316E-9AEC-47D5-A6DF-5C9F3C10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834524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04496F-8649-4820-8391-C5E98114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A7A3DC-1CC5-440E-8E6D-938BB624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all links as created in previous example.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4A78A-2B14-407A-9343-82692931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6E43B-690A-4495-B9AE-57A29B69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048717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8A4-DEB3-4C39-899D-32F87A30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59614-12A3-4FC2-A165-1823A847E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</a:t>
            </a:r>
            <a:r>
              <a:rPr lang="en-IN" dirty="0" err="1"/>
              <a:t>useparam</a:t>
            </a:r>
            <a:r>
              <a:rPr lang="en-IN" dirty="0"/>
              <a:t> reference to get parameter values in child component.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F5EEC-6D20-46CC-9B2F-98EAAD09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BF01F-047F-45B2-8191-879B64A6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947674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7B6F3-F635-442F-87CA-6EF50B1A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16835"/>
            <a:ext cx="9720073" cy="5792525"/>
          </a:xfrm>
        </p:spPr>
        <p:txBody>
          <a:bodyPr>
            <a:normAutofit/>
          </a:bodyPr>
          <a:lstStyle/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	{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	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"/users/"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 		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'/users/:roll/: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 	  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9086C-EE50-4FEF-8671-890BBC0F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767BF-1D58-4C0F-B6BC-6D5E7BA8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104677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B7B88-A97C-469A-BBBC-425AC5D71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331304"/>
            <a:ext cx="9720073" cy="5978056"/>
          </a:xfrm>
        </p:spPr>
        <p:txBody>
          <a:bodyPr>
            <a:norm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"react-router-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=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=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Welcome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Your Roll no. is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35895-3AC5-4597-83E6-5A8D3557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2F869-2469-4E0B-AE76-94291C67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02645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5237E6-7C19-4661-9E0F-C27A51FA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12D50C-325F-4E13-AEBE-D0478207B9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4B153-8717-4188-9A4E-7BCC233C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98944-E861-4C35-B3EF-D1368360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276800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DF81-185F-4D87-8FD4-D21C9B1C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68B58-3307-46D8-9D2E-F0E7C6201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API stands for application programming interface.</a:t>
            </a:r>
          </a:p>
          <a:p>
            <a:endParaRPr lang="en-IN" dirty="0"/>
          </a:p>
          <a:p>
            <a:r>
              <a:rPr lang="en-IN" dirty="0"/>
              <a:t>React, Angular and other front end frameworks are not able to connect database directly.</a:t>
            </a:r>
          </a:p>
          <a:p>
            <a:r>
              <a:rPr lang="en-IN" dirty="0"/>
              <a:t>We need some API from backend side languages like Node – JS, PHP, ASP, Python and etc.</a:t>
            </a:r>
          </a:p>
          <a:p>
            <a:endParaRPr lang="en-IN" dirty="0"/>
          </a:p>
          <a:p>
            <a:r>
              <a:rPr lang="en-IN" dirty="0"/>
              <a:t>Mostly API Exchange data in JSON format.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32656-937F-4E5D-B69D-49892C4A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60838-A00C-40B7-A001-7DE76B6F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22638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26542-3E4A-468A-93C8-5B69D3D0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3CC55-E9CB-46DF-88BE-DD4FF7FD7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GET –  method used to get data from API.</a:t>
            </a:r>
          </a:p>
          <a:p>
            <a:r>
              <a:rPr lang="en-IN" dirty="0"/>
              <a:t>POST – method used for store some data via API.</a:t>
            </a:r>
          </a:p>
          <a:p>
            <a:r>
              <a:rPr lang="en-IN" dirty="0"/>
              <a:t>PUT – method used for update data via API.</a:t>
            </a:r>
          </a:p>
          <a:p>
            <a:r>
              <a:rPr lang="en-IN" dirty="0"/>
              <a:t>DELETE – method used to delete data via API.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B58A0-29EB-45D3-8389-006A2016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EADDD-2FA3-4ED9-8DD6-91D881DA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982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0DEF0-141E-4073-95E6-A5375A87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 modules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38692-0DFA-4844-A34C-8E48EB0EB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Contains all the packages of react </a:t>
            </a:r>
            <a:r>
              <a:rPr lang="en-IN" dirty="0" err="1"/>
              <a:t>js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588D6-E11E-4D65-8044-20A479E0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85040-54E3-48B2-936F-25AD070B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413777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E3575C-19F2-46BA-9B6C-0F75953F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 Method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CF6629-A4F1-49FE-9036-CB6FF5AB3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82DEE-9C9E-456C-A549-5EFEF8A4F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DF5E4-61B7-4365-91AB-D24A9739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84018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DC95-6476-4BAE-B6E4-29483EC2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9147E-8D0E-43F8-952C-E674C1892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Get method used to get some data in react frontend from backend server technology  like PHP, Node.</a:t>
            </a:r>
          </a:p>
          <a:p>
            <a:endParaRPr lang="en-IN" dirty="0"/>
          </a:p>
          <a:p>
            <a:r>
              <a:rPr lang="en-IN" dirty="0"/>
              <a:t>Use fetch method of react to get data from API.</a:t>
            </a:r>
          </a:p>
          <a:p>
            <a:endParaRPr lang="en-IN" dirty="0"/>
          </a:p>
          <a:p>
            <a:r>
              <a:rPr lang="en-IN" dirty="0"/>
              <a:t>Fetch function return promise on function Call.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C323E-3E90-4DE9-8F35-4DAC050B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11F90-BE7E-45E0-80B2-F554B121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700423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457D-2F70-4834-9A07-EFFAFC5F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any component (not proper way)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A2B19-1F73-455F-960E-F70CDA319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function </a:t>
            </a:r>
            <a:r>
              <a:rPr lang="en-IN" dirty="0" err="1"/>
              <a:t>componentName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	fetch(“URL of API”).then((result)=&gt;{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result.json</a:t>
            </a:r>
            <a:r>
              <a:rPr lang="en-IN" dirty="0"/>
              <a:t>().then((response)=&gt;{</a:t>
            </a:r>
          </a:p>
          <a:p>
            <a:pPr marL="0" indent="0">
              <a:buNone/>
            </a:pPr>
            <a:r>
              <a:rPr lang="en-IN" dirty="0"/>
              <a:t>			console.log(“Received Response is ”, response);</a:t>
            </a:r>
          </a:p>
          <a:p>
            <a:pPr marL="0" indent="0">
              <a:buNone/>
            </a:pPr>
            <a:r>
              <a:rPr lang="en-IN" dirty="0"/>
              <a:t>		})</a:t>
            </a:r>
          </a:p>
          <a:p>
            <a:pPr marL="0" indent="0">
              <a:buNone/>
            </a:pPr>
            <a:r>
              <a:rPr lang="en-IN" dirty="0"/>
              <a:t>	})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9E801-0D18-40BA-A2CF-CCD5C8E3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8FA14-EBDF-47AF-9212-0B48EC22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936565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6835-365D-4B5D-8984-78E6C8A8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effect ( proper way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3E60D-C01E-4654-8455-3A137EC6C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useEffect</a:t>
            </a:r>
            <a:r>
              <a:rPr lang="en-IN" dirty="0"/>
              <a:t>(()=&gt;{</a:t>
            </a:r>
          </a:p>
          <a:p>
            <a:pPr marL="0" indent="0">
              <a:buNone/>
            </a:pPr>
            <a:r>
              <a:rPr lang="en-IN" dirty="0"/>
              <a:t>	fetch(“URL of API”).then((result)=&gt;{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result.json</a:t>
            </a:r>
            <a:r>
              <a:rPr lang="en-IN" dirty="0"/>
              <a:t>().then((response)=&gt;{</a:t>
            </a:r>
          </a:p>
          <a:p>
            <a:pPr marL="0" indent="0">
              <a:buNone/>
            </a:pPr>
            <a:r>
              <a:rPr lang="en-IN" dirty="0"/>
              <a:t>			console.log(“Received Response is ”, response);</a:t>
            </a:r>
          </a:p>
          <a:p>
            <a:pPr marL="0" indent="0">
              <a:buNone/>
            </a:pPr>
            <a:r>
              <a:rPr lang="en-IN" dirty="0"/>
              <a:t>		})</a:t>
            </a:r>
          </a:p>
          <a:p>
            <a:pPr marL="0" indent="0">
              <a:buNone/>
            </a:pPr>
            <a:r>
              <a:rPr lang="en-IN" dirty="0"/>
              <a:t>	})</a:t>
            </a:r>
          </a:p>
          <a:p>
            <a:pPr marL="0" indent="0">
              <a:buNone/>
            </a:pPr>
            <a:r>
              <a:rPr lang="en-IN" dirty="0"/>
              <a:t>}, [])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D55CE-564E-431C-B790-D7A9223F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2C9B4-5121-4E3D-9B01-3C7DA838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097478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CC1B-8F3C-4759-A94E-4E4BC0DB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6FF2B-9120-43DB-A51A-FE6338B78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Store received data in state like following.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[data, </a:t>
            </a:r>
            <a:r>
              <a:rPr lang="en-IN" dirty="0" err="1"/>
              <a:t>setData</a:t>
            </a:r>
            <a:r>
              <a:rPr lang="en-IN" dirty="0"/>
              <a:t>] = </a:t>
            </a:r>
            <a:r>
              <a:rPr lang="en-IN" dirty="0" err="1"/>
              <a:t>useState</a:t>
            </a:r>
            <a:r>
              <a:rPr lang="en-IN" dirty="0"/>
              <a:t>([]);</a:t>
            </a:r>
          </a:p>
          <a:p>
            <a:endParaRPr lang="en-IN" dirty="0"/>
          </a:p>
          <a:p>
            <a:r>
              <a:rPr lang="en-IN" dirty="0"/>
              <a:t>// in fetch method</a:t>
            </a:r>
          </a:p>
          <a:p>
            <a:endParaRPr lang="en-IN" dirty="0"/>
          </a:p>
          <a:p>
            <a:r>
              <a:rPr lang="en-IN" dirty="0" err="1"/>
              <a:t>setData</a:t>
            </a:r>
            <a:r>
              <a:rPr lang="en-IN" dirty="0"/>
              <a:t>(response)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E88D3-62BF-46E3-856E-57FE752A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A1CBE-54D9-4E94-A08B-2E3A1B4C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803955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BA8B-5991-4B55-9F36-C8EE5F45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31AD-2DDE-4FA7-88FC-A4081C791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Print all the data with map function on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410ED-C8C2-4DE7-B317-26B80C5F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83E50-05AF-4B09-B927-1CF04AFE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736647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686FCF-E580-41AB-9FEE-ACC2619E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 server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5B9CDF-75FB-42BE-B756-395628EDBC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80B3E-893B-4DDB-897F-A373F5C5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1E690-DD08-4C16-B091-D4236EDB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967234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252D-420E-4468-BA99-4AF78CEA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7DE5D-5E1E-4390-B9AA-010C13F6B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JSON server provides free and dummy API for testing purpose.</a:t>
            </a:r>
          </a:p>
          <a:p>
            <a:endParaRPr lang="en-IN" dirty="0"/>
          </a:p>
          <a:p>
            <a:r>
              <a:rPr lang="en-IN" dirty="0" err="1"/>
              <a:t>npm</a:t>
            </a:r>
            <a:r>
              <a:rPr lang="en-IN" dirty="0"/>
              <a:t> install -g json-server</a:t>
            </a:r>
          </a:p>
          <a:p>
            <a:endParaRPr lang="en-IN" dirty="0"/>
          </a:p>
          <a:p>
            <a:r>
              <a:rPr lang="en-IN" dirty="0"/>
              <a:t>create folder</a:t>
            </a:r>
          </a:p>
          <a:p>
            <a:r>
              <a:rPr lang="en-IN" dirty="0"/>
              <a:t>go to folder</a:t>
            </a:r>
          </a:p>
          <a:p>
            <a:r>
              <a:rPr lang="en-IN" dirty="0"/>
              <a:t>json-server --watch </a:t>
            </a:r>
            <a:r>
              <a:rPr lang="en-IN" dirty="0" err="1"/>
              <a:t>filename.json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41A81-D872-43A9-AFCC-EA18B8E2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01707-ECF2-4047-BCD1-2D3B824D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382565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CF399D-453F-40BA-9279-50615360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postman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923FE6-0900-4794-82E1-5478E404D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510BC-A4A3-4D43-B86A-146EDE7C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3C7F7-A7A4-4082-9AFD-428E86E8E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652970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45C9-D743-4386-A9E9-5ACA6393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DC6A5-7958-4289-82A1-56D38F868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Postman is software to test API.</a:t>
            </a:r>
          </a:p>
          <a:p>
            <a:endParaRPr lang="en-IN" dirty="0"/>
          </a:p>
          <a:p>
            <a:r>
              <a:rPr lang="en-IN" dirty="0"/>
              <a:t>Available for both</a:t>
            </a:r>
          </a:p>
          <a:p>
            <a:endParaRPr lang="en-IN" dirty="0"/>
          </a:p>
          <a:p>
            <a:r>
              <a:rPr lang="en-IN" dirty="0"/>
              <a:t>You can download or add chrome </a:t>
            </a:r>
            <a:r>
              <a:rPr lang="en-IN" dirty="0" err="1"/>
              <a:t>extention</a:t>
            </a:r>
            <a:r>
              <a:rPr lang="en-IN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51464-4329-4E26-AB1C-4DE6A792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05F-CBDB-4F1F-B4C8-F83B7FDE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493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65F1-0BB4-4CFF-9AB9-A96DBDBE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8780D-2582-4B98-B04F-CF18D4E90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Contains final project build</a:t>
            </a:r>
          </a:p>
          <a:p>
            <a:endParaRPr lang="en-IN" dirty="0"/>
          </a:p>
          <a:p>
            <a:r>
              <a:rPr lang="en-IN" dirty="0"/>
              <a:t>*created at end of the project.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FC74E-071A-4681-966A-CC1ECAF8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DE0D5-202C-4B53-9B7F-36A66A54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929655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6FC9C9-76A8-489B-B146-28DEC662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Post method with </a:t>
            </a:r>
            <a:r>
              <a:rPr lang="en-IN" dirty="0"/>
              <a:t>API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0B987F-1196-4AAC-A699-0244AFC2EF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E9F32-BC8F-4DBB-9648-2C797B7F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6A30C-D3A6-4C11-A268-3441AEB1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726801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CCEC-572A-46D5-A482-EF2E98AE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B3ED9-F19A-4412-9E0F-DCF8D66E2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Post method of API is used to store data via API.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7B7EB-8DE2-4ABA-9D25-1923E524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D6B24-8B6D-4E4D-AA02-4AEE078F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491887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6A3A-2C7D-426A-BB5F-7704AA0A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B8B10-9531-4E81-9892-FFC6E044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new application.</a:t>
            </a:r>
          </a:p>
          <a:p>
            <a:r>
              <a:rPr lang="en-IN" dirty="0"/>
              <a:t>Create form with react.</a:t>
            </a:r>
          </a:p>
          <a:p>
            <a:r>
              <a:rPr lang="en-IN" dirty="0"/>
              <a:t>Create states to handle input data.</a:t>
            </a:r>
          </a:p>
          <a:p>
            <a:r>
              <a:rPr lang="en-IN" dirty="0"/>
              <a:t>Bind every fields with appropriate state and events.</a:t>
            </a:r>
          </a:p>
          <a:p>
            <a:r>
              <a:rPr lang="en-IN" dirty="0"/>
              <a:t>Create function to store user data.</a:t>
            </a:r>
          </a:p>
          <a:p>
            <a:r>
              <a:rPr lang="en-IN" dirty="0"/>
              <a:t>Create object of states.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81FB3-8771-4A75-9F2D-6A289D23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F6AD4-7F32-41E5-AB23-2E3ACCAF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602868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134F-3CF5-4D5E-B49D-9BC32D54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680E2-A02C-401F-BCCA-61B51E8E7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55304"/>
            <a:ext cx="9720073" cy="4454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Fetch(“URL of API”, {</a:t>
            </a:r>
          </a:p>
          <a:p>
            <a:pPr marL="0" indent="0">
              <a:buNone/>
            </a:pPr>
            <a:r>
              <a:rPr lang="en-IN" dirty="0"/>
              <a:t>	method : “POST”,</a:t>
            </a:r>
          </a:p>
          <a:p>
            <a:pPr marL="0" indent="0">
              <a:buNone/>
            </a:pPr>
            <a:r>
              <a:rPr lang="en-IN" dirty="0"/>
              <a:t>	headers : {</a:t>
            </a:r>
          </a:p>
          <a:p>
            <a:pPr marL="0" indent="0">
              <a:buNone/>
            </a:pPr>
            <a:r>
              <a:rPr lang="en-IN" dirty="0"/>
              <a:t>		‘</a:t>
            </a:r>
            <a:r>
              <a:rPr lang="en-IN" dirty="0" err="1"/>
              <a:t>Accept’:’application</a:t>
            </a:r>
            <a:r>
              <a:rPr lang="en-IN" dirty="0"/>
              <a:t>/json’,</a:t>
            </a:r>
          </a:p>
          <a:p>
            <a:pPr marL="0" indent="0">
              <a:buNone/>
            </a:pPr>
            <a:r>
              <a:rPr lang="en-IN" dirty="0"/>
              <a:t>		‘Content-Type’ : ’application/json’,</a:t>
            </a:r>
          </a:p>
          <a:p>
            <a:pPr marL="0" indent="0">
              <a:buNone/>
            </a:pPr>
            <a:r>
              <a:rPr lang="en-IN" dirty="0"/>
              <a:t>	},</a:t>
            </a:r>
          </a:p>
          <a:p>
            <a:pPr marL="0" indent="0">
              <a:buNone/>
            </a:pPr>
            <a:r>
              <a:rPr lang="en-IN" dirty="0"/>
              <a:t>	body: </a:t>
            </a:r>
            <a:r>
              <a:rPr lang="en-IN" dirty="0" err="1"/>
              <a:t>JSON.stringyfy</a:t>
            </a:r>
            <a:r>
              <a:rPr lang="en-IN" dirty="0"/>
              <a:t>(data)</a:t>
            </a:r>
          </a:p>
          <a:p>
            <a:pPr marL="0" indent="0">
              <a:buNone/>
            </a:pPr>
            <a:r>
              <a:rPr lang="en-IN" dirty="0"/>
              <a:t>}).then((result)=&gt;{</a:t>
            </a:r>
          </a:p>
          <a:p>
            <a:pPr marL="0" indent="0">
              <a:buNone/>
            </a:pPr>
            <a:r>
              <a:rPr lang="en-IN" dirty="0"/>
              <a:t>	// result to json and print it.</a:t>
            </a:r>
          </a:p>
          <a:p>
            <a:pPr marL="0" indent="0">
              <a:buNone/>
            </a:pPr>
            <a:r>
              <a:rPr lang="en-IN" dirty="0"/>
              <a:t>})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7A000-7053-4F09-8E22-3157C4B46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9E37B-3671-436D-A8BA-307DA94A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021530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2D305B-CFDD-489F-9D2B-1A29F206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method of </a:t>
            </a:r>
            <a:r>
              <a:rPr lang="en-IN" dirty="0" err="1"/>
              <a:t>api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7CBF87-24E6-481E-9262-426E1D00B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C2CDB-B69B-46E8-9E36-FB2C9F31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115F6-975E-47EE-A093-39A28216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179823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AB5D-998C-4B85-AC1F-16A5D487A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1303A-8071-4C25-9D25-8C2D97D10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delete specific data with API we need to use delete method of API.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3819C-839D-48CF-A6A0-F19267FA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1C1B6-9B9A-49FC-8EEC-070848D5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55395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FC109B-F4EF-44DA-8357-D2A20325E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 filled form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334F-5C45-484C-8210-1A5C74CE3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9D88F-9854-491E-BA7B-30CFC937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AA07E-F764-4EBE-96E9-BE0080E1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662521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BAF4-0158-493A-B81D-20975E15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9EC34-9C48-4A25-9AFD-B3471A418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 filled form is very important when you want to update some data of existing list.</a:t>
            </a:r>
          </a:p>
          <a:p>
            <a:r>
              <a:rPr lang="en-IN" dirty="0"/>
              <a:t>Create new form or use existing form.</a:t>
            </a:r>
          </a:p>
          <a:p>
            <a:r>
              <a:rPr lang="en-IN" dirty="0"/>
              <a:t>Get some data form existing API.</a:t>
            </a:r>
          </a:p>
          <a:p>
            <a:r>
              <a:rPr lang="en-IN" dirty="0"/>
              <a:t>And print in created form.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18522-A437-4B60-9960-00CC6B88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785C6-E26A-4FFD-99B8-E9CF5CA7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061295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AC6CA9B-84C7-4C6B-A7AB-33533295D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 data with put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610C52-9DDD-4EE8-B5F4-CC8559456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EB457-07D8-43E7-87D1-A46A5A4BA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8587D-C2D3-45AA-9500-BF445873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46813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0DA3-2C93-41D8-88CD-A173E874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1C8E8-5813-44BB-940C-0ED4A415B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new application.</a:t>
            </a:r>
          </a:p>
          <a:p>
            <a:r>
              <a:rPr lang="en-IN" dirty="0"/>
              <a:t>Get all data from API and print in table.</a:t>
            </a:r>
          </a:p>
          <a:p>
            <a:r>
              <a:rPr lang="en-IN" dirty="0"/>
              <a:t>Create button to get data in form.</a:t>
            </a:r>
          </a:p>
          <a:p>
            <a:r>
              <a:rPr lang="en-IN" dirty="0"/>
              <a:t>Create button to update API data with PUT method.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E6653-E3DE-4532-92AC-B397A66A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DF6BE-BDD1-402C-9A2D-0547984F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168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17E152-FF9B-4067-BFC7-2FB5CF7A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Packages.JSON</a:t>
            </a:r>
            <a:r>
              <a:rPr lang="en-IN" dirty="0"/>
              <a:t> in depth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C88B58-3CA7-429F-93DA-FA7A62684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FC52C-14E2-40A0-9473-2A034304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C590D-973F-4CCE-A7E1-63ECC27F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048376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499F56-773B-4BDB-A525-84208197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Previous state in functional component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9E158D-8B20-44AE-AD8D-2D7F66F7A7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A2DD8-7687-4B1C-B273-D1CC2846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A7049-5724-4092-8FB2-43DEA5A6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6771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DBF8-9A3F-4416-8302-D3255B0D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61A45-5D8A-477F-9699-9F120F4B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Previous state used for get previous values of our state (value of state before update).</a:t>
            </a:r>
          </a:p>
          <a:p>
            <a:endParaRPr lang="en-IN" dirty="0"/>
          </a:p>
          <a:p>
            <a:r>
              <a:rPr lang="en-IN" dirty="0"/>
              <a:t>To find or calculate current state value and last state value previous state concept is very import.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DBBF5-926D-463D-8EFC-A0F08686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45F73-2F75-418A-9F80-1BB679FE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224134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2097-4263-4CB8-8AC3-B493C0F0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F5342-0D76-43D4-9EF9-DEFEB3CAE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new app in react.</a:t>
            </a:r>
          </a:p>
          <a:p>
            <a:r>
              <a:rPr lang="en-IN" dirty="0"/>
              <a:t>In app component create simple state with default value 1 and create button to update counter value. </a:t>
            </a:r>
          </a:p>
          <a:p>
            <a:endParaRPr lang="en-IN" dirty="0"/>
          </a:p>
          <a:p>
            <a:r>
              <a:rPr lang="en-IN" dirty="0"/>
              <a:t>Update random value in counter.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F3067-242A-4141-91CF-D39558BC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455E3-FD01-4FCE-AB57-E995FB87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23285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776A-6814-49A7-ADE8-0460AA51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D915-2039-429F-8B93-6031C521A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setCount</a:t>
            </a:r>
            <a:r>
              <a:rPr lang="en-IN" dirty="0"/>
              <a:t>((previous)=&gt;{</a:t>
            </a:r>
          </a:p>
          <a:p>
            <a:pPr marL="0" indent="0">
              <a:buNone/>
            </a:pPr>
            <a:r>
              <a:rPr lang="en-IN" dirty="0"/>
              <a:t>	// access previous value with previous parameter</a:t>
            </a:r>
          </a:p>
          <a:p>
            <a:pPr marL="0" indent="0">
              <a:buNone/>
            </a:pPr>
            <a:r>
              <a:rPr lang="en-IN" dirty="0"/>
              <a:t>	// return new value to set in state</a:t>
            </a:r>
          </a:p>
          <a:p>
            <a:pPr marL="0" indent="0">
              <a:buNone/>
            </a:pPr>
            <a:r>
              <a:rPr lang="en-IN" dirty="0"/>
              <a:t>	// add some logic if you want to apply</a:t>
            </a:r>
          </a:p>
          <a:p>
            <a:pPr marL="0" indent="0">
              <a:buNone/>
            </a:pPr>
            <a:r>
              <a:rPr lang="en-IN" dirty="0"/>
              <a:t>})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097B9-966A-407B-87BF-836DC7DD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F193B-867D-4BB9-98CC-6A59256A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543525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2EBE3E-CF1B-40B9-8E25-099C5A9D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Another example of previous state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8723B7-28E2-45A8-A661-AFAB49B3F4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637F5-5250-4651-91B9-9A812462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F7583-2B17-4455-9DD1-D9043D41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21393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A854-8183-4645-A1B9-085126C8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B99D2-80B9-457D-84F9-C4FCFDE2D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Code same as like previous example.</a:t>
            </a:r>
          </a:p>
          <a:p>
            <a:endParaRPr lang="en-IN" dirty="0"/>
          </a:p>
          <a:p>
            <a:r>
              <a:rPr lang="en-IN" dirty="0"/>
              <a:t>Changes</a:t>
            </a:r>
          </a:p>
          <a:p>
            <a:endParaRPr lang="en-IN" dirty="0"/>
          </a:p>
          <a:p>
            <a:r>
              <a:rPr lang="en-IN" dirty="0"/>
              <a:t>for(let </a:t>
            </a:r>
            <a:r>
              <a:rPr lang="en-IN" dirty="0" err="1"/>
              <a:t>i</a:t>
            </a:r>
            <a:r>
              <a:rPr lang="en-IN" dirty="0"/>
              <a:t>=1; </a:t>
            </a:r>
            <a:r>
              <a:rPr lang="en-IN" dirty="0" err="1"/>
              <a:t>i</a:t>
            </a:r>
            <a:r>
              <a:rPr lang="en-IN" dirty="0"/>
              <a:t>&lt;=5; </a:t>
            </a:r>
            <a:r>
              <a:rPr lang="en-IN" dirty="0" err="1"/>
              <a:t>i</a:t>
            </a:r>
            <a:r>
              <a:rPr lang="en-IN" dirty="0"/>
              <a:t>++){</a:t>
            </a:r>
          </a:p>
          <a:p>
            <a:r>
              <a:rPr lang="en-IN" dirty="0"/>
              <a:t> 	//</a:t>
            </a:r>
            <a:r>
              <a:rPr lang="en-IN" dirty="0" err="1"/>
              <a:t>setCount</a:t>
            </a:r>
            <a:r>
              <a:rPr lang="en-IN" dirty="0"/>
              <a:t>(count + 1);</a:t>
            </a:r>
          </a:p>
          <a:p>
            <a:r>
              <a:rPr lang="en-IN" dirty="0"/>
              <a:t> 	</a:t>
            </a:r>
            <a:r>
              <a:rPr lang="en-IN" dirty="0" err="1"/>
              <a:t>setCount</a:t>
            </a:r>
            <a:r>
              <a:rPr lang="en-IN" dirty="0"/>
              <a:t>((previous)=&gt;previous + 1)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7F8B5-CB95-4BE3-A71C-24593432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33BAE-5F1E-44A1-A2ED-A582D690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937638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59551C-C8BC-43DB-AC27-4E639E8F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Previous props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58FE0E-21C4-4D58-A746-10D293963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77EA8-6619-4FEA-91A0-70066520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E17B8-F02C-4A2A-985C-F886F925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77488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4F9C-BB51-46F8-9AEE-25C2F96E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A15F1-B592-4DE8-BD68-FF355AF98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effect hooks is useful when you want to use previous props.</a:t>
            </a:r>
          </a:p>
          <a:p>
            <a:r>
              <a:rPr lang="en-IN" dirty="0"/>
              <a:t>Create some child component and receive props from parent.</a:t>
            </a:r>
          </a:p>
          <a:p>
            <a:r>
              <a:rPr lang="en-IN" dirty="0"/>
              <a:t>Create some state on parent and pass in child component props.</a:t>
            </a:r>
          </a:p>
          <a:p>
            <a:r>
              <a:rPr lang="en-IN" dirty="0"/>
              <a:t>Create button in parent to send props in child component.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DAF9E-A6D7-449E-9DF2-0F89E302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91860-1B76-4F25-BBD2-C56CC3D8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369922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D3DD6-4A51-49DC-AF1A-01C57BDED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8539"/>
            <a:ext cx="9720073" cy="607082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import React, {</a:t>
            </a:r>
            <a:r>
              <a:rPr lang="en-IN" dirty="0" err="1"/>
              <a:t>useEffect</a:t>
            </a:r>
            <a:r>
              <a:rPr lang="en-IN" dirty="0"/>
              <a:t>, </a:t>
            </a:r>
            <a:r>
              <a:rPr lang="en-IN" dirty="0" err="1"/>
              <a:t>useRef</a:t>
            </a:r>
            <a:r>
              <a:rPr lang="en-IN" dirty="0"/>
              <a:t>} from ‘React’;</a:t>
            </a:r>
          </a:p>
          <a:p>
            <a:pPr marL="0" indent="0">
              <a:buNone/>
            </a:pPr>
            <a:r>
              <a:rPr lang="en-IN" dirty="0"/>
              <a:t>function Users(props){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lastVal</a:t>
            </a:r>
            <a:r>
              <a:rPr lang="en-IN" dirty="0"/>
              <a:t> = </a:t>
            </a:r>
            <a:r>
              <a:rPr lang="en-IN" dirty="0" err="1"/>
              <a:t>userRef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useEffect</a:t>
            </a:r>
            <a:r>
              <a:rPr lang="en-IN" dirty="0"/>
              <a:t>(()=&gt;{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lastval.current</a:t>
            </a:r>
            <a:r>
              <a:rPr lang="en-IN" dirty="0"/>
              <a:t> = </a:t>
            </a:r>
            <a:r>
              <a:rPr lang="en-IN" dirty="0" err="1"/>
              <a:t>props.count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})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previousProps</a:t>
            </a:r>
            <a:r>
              <a:rPr lang="en-IN" dirty="0"/>
              <a:t> = </a:t>
            </a:r>
            <a:r>
              <a:rPr lang="en-IN" dirty="0" err="1"/>
              <a:t>lastVal.current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return (&lt;&gt;</a:t>
            </a:r>
          </a:p>
          <a:p>
            <a:pPr marL="0" indent="0">
              <a:buNone/>
            </a:pPr>
            <a:r>
              <a:rPr lang="en-IN" dirty="0"/>
              <a:t>		&lt;h1&gt;{ </a:t>
            </a:r>
            <a:r>
              <a:rPr lang="en-IN" dirty="0" err="1"/>
              <a:t>props.count</a:t>
            </a:r>
            <a:r>
              <a:rPr lang="en-IN" dirty="0"/>
              <a:t> }&lt;/h1&gt;</a:t>
            </a:r>
          </a:p>
          <a:p>
            <a:pPr marL="0" indent="0">
              <a:buNone/>
            </a:pPr>
            <a:r>
              <a:rPr lang="en-IN" dirty="0"/>
              <a:t>		&lt;h1&gt;{ </a:t>
            </a:r>
            <a:r>
              <a:rPr lang="en-IN" dirty="0" err="1"/>
              <a:t>props.count</a:t>
            </a:r>
            <a:r>
              <a:rPr lang="en-IN" dirty="0"/>
              <a:t> }&lt;/h1&gt; </a:t>
            </a:r>
          </a:p>
          <a:p>
            <a:pPr marL="0" indent="0">
              <a:buNone/>
            </a:pPr>
            <a:r>
              <a:rPr lang="en-IN" dirty="0"/>
              <a:t>	&lt;/&gt;)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7149E-7FC2-4EB9-8B94-E24E2C04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E6B99-EC2E-4BB6-876B-C423B237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449033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DF2DA5-B74C-4F3F-A794-776B459F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 API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4B5434-2064-4F76-BFCC-AC798CDED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117B3-A4CE-4DE8-96D4-11384436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EB527-2217-436F-9085-5A2ADFEA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275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762B-4236-45BB-BE46-799908A9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5C03-56B4-4FC0-8B40-898B24AF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Most important file in your React.JS Project.</a:t>
            </a:r>
          </a:p>
          <a:p>
            <a:endParaRPr lang="en-IN" dirty="0"/>
          </a:p>
          <a:p>
            <a:r>
              <a:rPr lang="en-IN" dirty="0" err="1"/>
              <a:t>Packages.json</a:t>
            </a:r>
            <a:r>
              <a:rPr lang="en-IN" dirty="0"/>
              <a:t> file contains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F0C4D-75D9-4FA7-AD5E-AE4190A5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E5CB0-3898-4D73-A15A-89C88AD2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776886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5549-C1B3-4277-AD06-1730137F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DE122-E6AC-4154-BD95-BB448778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When you want to communicate two component its required to context API is must required.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Context API is lightweight solution to transfer data to component to any component.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Create, Provider and consumer is most important part of context API.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D1A8F-0DD6-4127-A95E-EB9D3CC4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5FE0D-A3CB-4D80-BE85-D6550399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013349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87F7-8B3E-4E1E-B608-1D9F20C0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A70A2-9289-4D73-A83A-48C658CAC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folder named components.</a:t>
            </a:r>
          </a:p>
          <a:p>
            <a:r>
              <a:rPr lang="en-IN" dirty="0"/>
              <a:t>Store all components in components folder.</a:t>
            </a:r>
          </a:p>
          <a:p>
            <a:r>
              <a:rPr lang="en-IN" dirty="0"/>
              <a:t>Create file commonContext.js file to share data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87B13-04B0-4DFE-B487-1E186E39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D4DF8-A06A-4EB5-A0A5-EC193D56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776209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9918-7208-4ED2-AC13-2816350E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3DD73-27C3-4011-B211-8C85E515B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Import react from react.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Export </a:t>
            </a:r>
            <a:r>
              <a:rPr lang="en-IN" dirty="0" err="1"/>
              <a:t>const</a:t>
            </a:r>
            <a:r>
              <a:rPr lang="en-IN" dirty="0"/>
              <a:t> Common = </a:t>
            </a:r>
            <a:r>
              <a:rPr lang="en-IN" dirty="0" err="1"/>
              <a:t>react.createContext</a:t>
            </a:r>
            <a:r>
              <a:rPr lang="en-IN" dirty="0"/>
              <a:t>();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Import common file in App.js</a:t>
            </a:r>
          </a:p>
          <a:p>
            <a:pPr marL="0" indent="0">
              <a:buNone/>
            </a:pPr>
            <a:r>
              <a:rPr lang="en-IN" dirty="0"/>
              <a:t>Create some common data in app.js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358A2-73A9-4362-80EB-F26C5222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C8ECF-DCE6-422A-945A-7B67B5E0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490561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E3033-B9EE-4A73-9FB0-1559841C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4925B-F15F-43D0-A6C8-775E6836B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&lt;common provider=“common data to share with all”&gt;</a:t>
            </a:r>
          </a:p>
          <a:p>
            <a:r>
              <a:rPr lang="en-IN" dirty="0"/>
              <a:t>&lt;h1&gt;Data&lt;/h1&gt;</a:t>
            </a:r>
          </a:p>
          <a:p>
            <a:r>
              <a:rPr lang="en-IN" dirty="0"/>
              <a:t>&lt;/common&gt;</a:t>
            </a:r>
          </a:p>
          <a:p>
            <a:endParaRPr lang="en-IN" dirty="0"/>
          </a:p>
          <a:p>
            <a:r>
              <a:rPr lang="en-IN" dirty="0"/>
              <a:t>Create constructor and create state in constructor.</a:t>
            </a:r>
          </a:p>
          <a:p>
            <a:endParaRPr lang="en-IN" dirty="0"/>
          </a:p>
          <a:p>
            <a:r>
              <a:rPr lang="en-IN" dirty="0"/>
              <a:t>Create function to change colour of components.</a:t>
            </a:r>
          </a:p>
          <a:p>
            <a:r>
              <a:rPr lang="en-IN" dirty="0"/>
              <a:t>Set some colour for component.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FE059-34C6-46CE-8B9D-F69AACC0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93F90-AA6E-4658-900A-D51013C8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75348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330364-873A-4EF0-9C3B-A93CDD444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build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F3C70D-91D9-450A-810C-81F7499380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409ED-C84D-4C17-9C62-7A49C584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A5EFC-BA96-45C0-A01B-6D0F845E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058283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A4BF-820A-42C3-8C65-8B963138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NPM run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7B4F8-1415-4625-B18E-9409CE7ED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When you complete your project development its time to move your project in production server. To build your project from react-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you need to run following command on your project folder.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n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pm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run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b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uild</a:t>
            </a:r>
          </a:p>
          <a:p>
            <a:pPr marL="0" indent="0" algn="just">
              <a:buNone/>
            </a:pP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npm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run build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creates a build directory with a production build of your app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Set up your favorite HTTP server so that a visitor to your site is served index.html , and requests to static paths like /static/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/main.&lt;hash&gt;.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are served with the contents of the /static/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/main.&lt;hash&gt;.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file.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19C22-8398-4312-995C-29520905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2A1E3-555E-43B1-89FD-A6359285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136900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4724-F6F1-46F0-9B8B-102A695D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475D2-15B1-45BA-8128-AF8A4DC7F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testing purpose you need to install serve command like following</a:t>
            </a:r>
          </a:p>
          <a:p>
            <a:endParaRPr lang="en-IN" dirty="0"/>
          </a:p>
          <a:p>
            <a:r>
              <a:rPr lang="en-IN" dirty="0" err="1"/>
              <a:t>npm</a:t>
            </a:r>
            <a:r>
              <a:rPr lang="en-IN" dirty="0"/>
              <a:t> install –g serve</a:t>
            </a:r>
          </a:p>
          <a:p>
            <a:endParaRPr lang="en-IN" dirty="0"/>
          </a:p>
          <a:p>
            <a:r>
              <a:rPr lang="en-IN" dirty="0"/>
              <a:t>To run project </a:t>
            </a:r>
          </a:p>
          <a:p>
            <a:endParaRPr lang="en-IN" dirty="0"/>
          </a:p>
          <a:p>
            <a:r>
              <a:rPr lang="en-IN" dirty="0"/>
              <a:t>serve –s build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15D70-58DD-41A5-BBBF-E9B09C6E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09BA0-444B-4245-9416-C034E7AF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144207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DC20CF-1FCA-4665-B423-269AD85B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B21E54-456F-469E-A532-821F09801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BCB9D-8FBC-442E-A953-A7CE9ACB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F7A45-B4CE-486C-9913-6CDA450F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418980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89082C-FAF9-41AA-AC79-67004F86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616713-33E7-4F91-A60D-32BB883F6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weather details application with use of react and API</a:t>
            </a:r>
          </a:p>
          <a:p>
            <a:r>
              <a:rPr lang="en-IN" dirty="0"/>
              <a:t>Design your page as you desired,</a:t>
            </a:r>
          </a:p>
          <a:p>
            <a:r>
              <a:rPr lang="en-IN" dirty="0"/>
              <a:t>Get city name from user and print all weather details in output.</a:t>
            </a:r>
          </a:p>
          <a:p>
            <a:endParaRPr lang="en-IN" dirty="0"/>
          </a:p>
          <a:p>
            <a:r>
              <a:rPr lang="en-IN" dirty="0"/>
              <a:t>Requirement.</a:t>
            </a:r>
          </a:p>
          <a:p>
            <a:r>
              <a:rPr lang="en-IN" dirty="0"/>
              <a:t>Get live data from API</a:t>
            </a:r>
          </a:p>
          <a:p>
            <a:r>
              <a:rPr lang="en-IN" dirty="0"/>
              <a:t>Good GUI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9D587-44A2-45E1-86E3-366CA525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19EE3-598D-4B0B-8E01-D73FF99F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44792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87413-175F-484F-956D-48C98008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 Weather data from following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EE32-D24B-4A3F-9491-3E43161C5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https://openweathermap.org/api</a:t>
            </a:r>
            <a:endParaRPr lang="en-IN" dirty="0"/>
          </a:p>
          <a:p>
            <a:endParaRPr lang="en-IN" dirty="0"/>
          </a:p>
          <a:p>
            <a:r>
              <a:rPr lang="en-IN" dirty="0"/>
              <a:t>Create account,</a:t>
            </a:r>
          </a:p>
          <a:p>
            <a:r>
              <a:rPr lang="en-IN" dirty="0"/>
              <a:t>Verify account,</a:t>
            </a:r>
          </a:p>
          <a:p>
            <a:r>
              <a:rPr lang="en-IN" dirty="0"/>
              <a:t>Get API key,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C6A07-54C7-45C2-96CD-DD8BCE04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81DE0-DA97-4819-A1D8-3E1C04CA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382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74DA-0D0D-4C40-9545-48D4323E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A5252-5CE0-4E99-BA43-69C70F02B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Packages.JSON</a:t>
            </a:r>
            <a:r>
              <a:rPr lang="en-IN" dirty="0"/>
              <a:t> file Contains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Versions.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Name,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Library,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Dependency,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Commands and etc.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A4B1D-7792-497E-8E07-C29F4F97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C17DD-3243-4D31-98B7-5FF62CD1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650300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F0B142-33A6-4230-8293-213827BD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4BB01F-60A2-49B7-A037-A2F5CF503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6D7D0-0E76-4875-9034-CF95F2B6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AAD0A-7A92-4DB6-BF6D-67865494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17178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B2573D-38DB-4818-9B1E-6A9B880D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7DCA00-9414-47A1-A04C-1AB7F648B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mysql</a:t>
            </a:r>
            <a:r>
              <a:rPr lang="en-IN" dirty="0"/>
              <a:t> database table with some product information.</a:t>
            </a:r>
          </a:p>
          <a:p>
            <a:r>
              <a:rPr lang="en-IN" dirty="0"/>
              <a:t>Create API with php to fetch products by category.</a:t>
            </a:r>
          </a:p>
          <a:p>
            <a:r>
              <a:rPr lang="en-IN" dirty="0"/>
              <a:t>Call API from your react project and display all product information on react.</a:t>
            </a:r>
          </a:p>
          <a:p>
            <a:endParaRPr lang="en-IN" dirty="0"/>
          </a:p>
          <a:p>
            <a:r>
              <a:rPr lang="en-IN" dirty="0"/>
              <a:t>* must use PHP &amp; MYSQL as back end.</a:t>
            </a:r>
          </a:p>
          <a:p>
            <a:r>
              <a:rPr lang="en-IN" dirty="0"/>
              <a:t>* must use routing in react.</a:t>
            </a:r>
          </a:p>
          <a:p>
            <a:r>
              <a:rPr lang="en-IN" dirty="0"/>
              <a:t>* improve your front end design with bootstrap / react-bootstrap / .</a:t>
            </a:r>
            <a:r>
              <a:rPr lang="en-IN" dirty="0" err="1"/>
              <a:t>css</a:t>
            </a:r>
            <a:r>
              <a:rPr lang="en-IN" dirty="0"/>
              <a:t>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21874-EEEC-435F-B3BA-5FC22A9B2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A0FF8-81D7-46DB-BFF0-41735EE1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178198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44DFE6-3405-4947-8F17-0E4B8A49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41CF84-F08F-46E6-91C6-2B92E40DD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2BC1F-5BB5-430D-BFB3-0C2AC691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E15D0-FE4C-49C8-9D18-C6019134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81475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0CCE-664C-4513-A077-A0609788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8D5ED-092F-494F-AD34-1315158CF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some to do list and add new task for day.</a:t>
            </a:r>
          </a:p>
          <a:p>
            <a:r>
              <a:rPr lang="en-IN" dirty="0"/>
              <a:t>You can edit or delete any task.</a:t>
            </a:r>
          </a:p>
          <a:p>
            <a:r>
              <a:rPr lang="en-IN" dirty="0"/>
              <a:t>* must use PHP – MYSQL </a:t>
            </a:r>
            <a:r>
              <a:rPr lang="en-IN"/>
              <a:t>as backend</a:t>
            </a:r>
            <a:r>
              <a:rPr lang="en-IN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57E4C-CF25-42A7-BD0A-56C5271C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4EB4E-67DB-49C5-89DC-0AA408E1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448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F745-FC46-4142-B14B-F3E49C83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new package in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64D0-3EF8-46A9-AF12-85A8F6E12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can install packages like following </a:t>
            </a:r>
          </a:p>
          <a:p>
            <a:r>
              <a:rPr lang="en-IN" dirty="0" err="1"/>
              <a:t>Npm</a:t>
            </a:r>
            <a:r>
              <a:rPr lang="en-IN" dirty="0"/>
              <a:t> install react-package-name</a:t>
            </a:r>
          </a:p>
          <a:p>
            <a:endParaRPr lang="en-IN" dirty="0"/>
          </a:p>
          <a:p>
            <a:r>
              <a:rPr lang="en-IN" dirty="0"/>
              <a:t>Example </a:t>
            </a:r>
          </a:p>
          <a:p>
            <a:r>
              <a:rPr lang="en-IN" dirty="0" err="1"/>
              <a:t>Npm</a:t>
            </a:r>
            <a:r>
              <a:rPr lang="en-IN" dirty="0"/>
              <a:t> install react-validation</a:t>
            </a:r>
          </a:p>
          <a:p>
            <a:r>
              <a:rPr lang="en-IN" dirty="0"/>
              <a:t>Or</a:t>
            </a:r>
          </a:p>
          <a:p>
            <a:r>
              <a:rPr lang="en-IN" dirty="0"/>
              <a:t>You can add dependency in </a:t>
            </a:r>
            <a:r>
              <a:rPr lang="en-IN" dirty="0" err="1"/>
              <a:t>packages.json</a:t>
            </a:r>
            <a:r>
              <a:rPr lang="en-IN" dirty="0"/>
              <a:t>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7800A-5A97-4EDD-9326-A07B3301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B1405-91AE-41CF-82B6-AA869B81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269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E16B-6F0D-4153-B89A-0D53D50F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57016-BD6E-4343-AEA6-CA06A897E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 </a:t>
            </a:r>
          </a:p>
          <a:p>
            <a:endParaRPr lang="en-IN" dirty="0"/>
          </a:p>
          <a:p>
            <a:r>
              <a:rPr lang="en-IN" dirty="0"/>
              <a:t>In dependency section of </a:t>
            </a:r>
            <a:r>
              <a:rPr lang="en-IN" dirty="0" err="1"/>
              <a:t>packages.json</a:t>
            </a:r>
            <a:r>
              <a:rPr lang="en-IN" dirty="0"/>
              <a:t> file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	paste the module name with version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And run </a:t>
            </a:r>
            <a:r>
              <a:rPr lang="en-IN" dirty="0" err="1"/>
              <a:t>npm</a:t>
            </a:r>
            <a:r>
              <a:rPr lang="en-IN" dirty="0"/>
              <a:t> install command.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2CA6D-6108-47AA-955E-C28031C1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EB04E-ABD1-450F-BC43-EF8157A5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35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25E5-2A81-465D-A182-D1DFF363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1A4A5-6423-497F-84E1-46AC69105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React is java script library for create UI components.</a:t>
            </a:r>
          </a:p>
          <a:p>
            <a:endParaRPr lang="en-IN" dirty="0"/>
          </a:p>
          <a:p>
            <a:r>
              <a:rPr lang="en-IN" dirty="0"/>
              <a:t>React is use to create single page application.</a:t>
            </a:r>
          </a:p>
          <a:p>
            <a:endParaRPr lang="en-IN" dirty="0"/>
          </a:p>
          <a:p>
            <a:r>
              <a:rPr lang="en-IN" dirty="0"/>
              <a:t>React JS develop by Facebook.</a:t>
            </a:r>
          </a:p>
          <a:p>
            <a:endParaRPr lang="en-IN" dirty="0"/>
          </a:p>
          <a:p>
            <a:r>
              <a:rPr lang="en-IN" dirty="0"/>
              <a:t>React Use virtual DOM for generate DOM.</a:t>
            </a:r>
          </a:p>
          <a:p>
            <a:endParaRPr lang="en-IN" dirty="0"/>
          </a:p>
          <a:p>
            <a:r>
              <a:rPr lang="en-IN" dirty="0"/>
              <a:t>Developed by Jordan </a:t>
            </a:r>
            <a:r>
              <a:rPr lang="en-IN" dirty="0" err="1"/>
              <a:t>Walke</a:t>
            </a:r>
            <a:r>
              <a:rPr lang="en-IN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3C6B3-34F8-44DA-A60D-678058BE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B1086-8FAB-4D81-BE6C-A9DDBD52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656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AE9B-ADC9-42BB-B86F-03B0FDA3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5181F-A790-4A30-A082-00473015B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Npm</a:t>
            </a:r>
            <a:r>
              <a:rPr lang="en-IN" dirty="0"/>
              <a:t> remove package-name</a:t>
            </a:r>
          </a:p>
          <a:p>
            <a:endParaRPr lang="en-IN" dirty="0"/>
          </a:p>
          <a:p>
            <a:r>
              <a:rPr lang="en-IN" dirty="0"/>
              <a:t>Or </a:t>
            </a:r>
          </a:p>
          <a:p>
            <a:endParaRPr lang="en-IN" dirty="0"/>
          </a:p>
          <a:p>
            <a:r>
              <a:rPr lang="en-IN" dirty="0"/>
              <a:t>Remove from dependency section of </a:t>
            </a:r>
            <a:r>
              <a:rPr lang="en-IN" dirty="0" err="1"/>
              <a:t>packages.json</a:t>
            </a:r>
            <a:r>
              <a:rPr lang="en-IN" dirty="0"/>
              <a:t> file and run </a:t>
            </a:r>
            <a:r>
              <a:rPr lang="en-IN" dirty="0" err="1"/>
              <a:t>npm</a:t>
            </a:r>
            <a:r>
              <a:rPr lang="en-IN" dirty="0"/>
              <a:t> install command.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F7EEB-0DF0-4D26-881F-05F991B4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DA17B-01EE-4C07-A889-BA59430E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007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B7BE-B1E6-426C-8BC1-C6B3B211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E0459-4BF5-405D-81CD-084023A8B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 scripts section</a:t>
            </a:r>
          </a:p>
          <a:p>
            <a:endParaRPr lang="en-IN" dirty="0"/>
          </a:p>
          <a:p>
            <a:r>
              <a:rPr lang="en-IN" dirty="0"/>
              <a:t>And some command like :</a:t>
            </a:r>
          </a:p>
          <a:p>
            <a:r>
              <a:rPr lang="en-IN" dirty="0"/>
              <a:t>“command name” : command</a:t>
            </a:r>
          </a:p>
          <a:p>
            <a:endParaRPr lang="en-IN" dirty="0"/>
          </a:p>
          <a:p>
            <a:r>
              <a:rPr lang="en-IN" dirty="0"/>
              <a:t>Like </a:t>
            </a:r>
          </a:p>
          <a:p>
            <a:r>
              <a:rPr lang="en-IN" dirty="0"/>
              <a:t>“IANT” : ‘react-scripts start’</a:t>
            </a:r>
          </a:p>
          <a:p>
            <a:endParaRPr lang="en-IN" dirty="0"/>
          </a:p>
          <a:p>
            <a:r>
              <a:rPr lang="en-IN" dirty="0"/>
              <a:t>To run : </a:t>
            </a:r>
            <a:r>
              <a:rPr lang="en-IN" dirty="0" err="1"/>
              <a:t>npm</a:t>
            </a:r>
            <a:r>
              <a:rPr lang="en-IN" dirty="0"/>
              <a:t> run IANT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0C9FD-A02D-4751-B25E-8AB0963C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72DAE-2402-4FEE-A8F2-F7433567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142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B72557-DBDA-4645-9DCB-CF2F2510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in React.JS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F4C9A3-6215-47AF-AF92-6D0639D39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3BC8E-2F74-41AA-AFE5-0B7CB4CB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7D4DF-2ACE-4940-B592-EBA0E2CE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800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E13D-B02B-44C3-95A2-152E3E75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A630-B968-418F-828A-240F10F93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Component is a part or element of large project.</a:t>
            </a:r>
          </a:p>
          <a:p>
            <a:endParaRPr lang="en-IN" dirty="0"/>
          </a:p>
          <a:p>
            <a:r>
              <a:rPr lang="en-IN" dirty="0"/>
              <a:t>Like tyre is component of CAR</a:t>
            </a:r>
          </a:p>
          <a:p>
            <a:endParaRPr lang="en-IN" dirty="0"/>
          </a:p>
          <a:p>
            <a:r>
              <a:rPr lang="en-IN" dirty="0"/>
              <a:t>Battery is component is Mobile phone.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BB0DE-A14B-4CC3-AB03-DCD3C3D0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7282D-7E75-4B0B-AE07-BE503C45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458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2DC8-329A-4FB9-AA8C-145D4790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react what is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67273-75B8-43CD-938D-7F47EA3D1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Block of code we can use many time as like function.</a:t>
            </a:r>
          </a:p>
          <a:p>
            <a:r>
              <a:rPr lang="en-IN" dirty="0"/>
              <a:t>Every component have own life cycle.</a:t>
            </a:r>
          </a:p>
          <a:p>
            <a:r>
              <a:rPr lang="en-IN" dirty="0"/>
              <a:t>Component is more powerful then functions because components have own html code and some advance concepts to pass parameters.</a:t>
            </a:r>
          </a:p>
          <a:p>
            <a:r>
              <a:rPr lang="en-IN" dirty="0"/>
              <a:t>Header, menu and footer is best reusable component for all pages.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C3A3E-A133-45E9-B6D3-A9CEFFF1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37A36-C197-4081-A421-FE291087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349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88F27-57AE-4E77-A3F7-4B261AB4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781878"/>
            <a:ext cx="9720073" cy="5527482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96575-A006-4830-BFC4-ACEDE086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388B1-BED3-447A-90FC-D0F5C62B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35</a:t>
            </a:fld>
            <a:endParaRPr lang="en-I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9620A9C-3A45-4E14-8E12-9FB353645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58063"/>
              </p:ext>
            </p:extLst>
          </p:nvPr>
        </p:nvGraphicFramePr>
        <p:xfrm>
          <a:off x="0" y="112976"/>
          <a:ext cx="12192000" cy="6087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257114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405007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31944700"/>
                    </a:ext>
                  </a:extLst>
                </a:gridCol>
              </a:tblGrid>
              <a:tr h="879728">
                <a:tc gridSpan="3">
                  <a:txBody>
                    <a:bodyPr/>
                    <a:lstStyle/>
                    <a:p>
                      <a:pPr algn="ctr"/>
                      <a:r>
                        <a:rPr lang="en-IN" sz="4400" dirty="0"/>
                        <a:t>Header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92007"/>
                  </a:ext>
                </a:extLst>
              </a:tr>
              <a:tr h="4328261">
                <a:tc>
                  <a:txBody>
                    <a:bodyPr/>
                    <a:lstStyle/>
                    <a:p>
                      <a:endParaRPr lang="en-IN" sz="4000" dirty="0"/>
                    </a:p>
                    <a:p>
                      <a:r>
                        <a:rPr lang="en-IN" sz="4000" dirty="0"/>
                        <a:t>Sidebar</a:t>
                      </a:r>
                    </a:p>
                    <a:p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4000" dirty="0"/>
                    </a:p>
                    <a:p>
                      <a:r>
                        <a:rPr lang="en-IN" sz="4000" dirty="0"/>
                        <a:t>Main Content</a:t>
                      </a:r>
                    </a:p>
                    <a:p>
                      <a:endParaRPr lang="en-IN" sz="4000" dirty="0"/>
                    </a:p>
                    <a:p>
                      <a:endParaRPr lang="en-IN" sz="4000" dirty="0"/>
                    </a:p>
                    <a:p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4000" dirty="0"/>
                    </a:p>
                    <a:p>
                      <a:r>
                        <a:rPr lang="en-IN" sz="4000" dirty="0"/>
                        <a:t>Sidebar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205057"/>
                  </a:ext>
                </a:extLst>
              </a:tr>
              <a:tr h="879728">
                <a:tc gridSpan="3">
                  <a:txBody>
                    <a:bodyPr/>
                    <a:lstStyle/>
                    <a:p>
                      <a:pPr algn="ctr"/>
                      <a:r>
                        <a:rPr lang="en-IN" sz="4400" dirty="0"/>
                        <a:t>Footer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115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46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B409-1096-4C44-A65C-48C5CEAC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of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650E2-4C91-4CCD-B350-45BB21B7F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Main two type of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Class based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Function based component</a:t>
            </a:r>
          </a:p>
          <a:p>
            <a:r>
              <a:rPr lang="en-IN" dirty="0"/>
              <a:t>Sub category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	High order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	Pure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	Controlled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	Uncontrolled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	Nested Component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31B46-9FA2-44EC-8F46-BCAB01CF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F54E6-00AB-482A-A12E-CA48205B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683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A188-A491-488F-8697-496878DE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5DB6B-C9EA-464A-8B96-2125AE972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can create multiple component in same file or you can create different files for different components.</a:t>
            </a:r>
          </a:p>
          <a:p>
            <a:endParaRPr lang="en-IN" dirty="0"/>
          </a:p>
          <a:p>
            <a:r>
              <a:rPr lang="en-IN" dirty="0"/>
              <a:t>* return only one tag from component.</a:t>
            </a:r>
          </a:p>
          <a:p>
            <a:r>
              <a:rPr lang="en-IN" dirty="0"/>
              <a:t>You can wrap multiple component in single container.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231F9-0348-40D7-B3AC-FCC760A5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60965-789B-4206-8C8E-D1C8D8A6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3001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5E9BF-4EBD-451F-B0FA-1C698D27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C7021-BA72-4754-9559-EA41F135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can remove “export defaults component-name” from last line of code if you add exports keyword before the function name.</a:t>
            </a:r>
          </a:p>
          <a:p>
            <a:endParaRPr lang="en-IN" dirty="0"/>
          </a:p>
          <a:p>
            <a:r>
              <a:rPr lang="en-IN" dirty="0"/>
              <a:t>* you need to import like this when you remove “export defaults component-name”</a:t>
            </a:r>
          </a:p>
          <a:p>
            <a:r>
              <a:rPr lang="en-IN" dirty="0"/>
              <a:t>Import { function-name } from ‘./component-file’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06B7B-AFFE-4964-BC8E-2FF49F92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84D8-7BD3-4B1B-BA82-31A15BEB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837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80FCE-428A-4B29-B24B-08E2926A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37212-1AAE-48DF-B66F-4A874CA37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can create many components in App.js File they no need to import and export.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61096-A047-4A17-959D-DAF9D664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9F4A3-E66A-4E23-A4AA-BEE819B0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13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3D43-E9CB-450E-B6B5-B4775DA8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react is very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64B2-D18E-441D-A7C9-DD52E265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Maintained by Facebook so long term support available.</a:t>
            </a:r>
          </a:p>
          <a:p>
            <a:r>
              <a:rPr lang="en-IN" dirty="0"/>
              <a:t>Highly demanded due to fast speed.</a:t>
            </a:r>
          </a:p>
          <a:p>
            <a:r>
              <a:rPr lang="en-IN" dirty="0"/>
              <a:t>Large Community Support.</a:t>
            </a:r>
          </a:p>
          <a:p>
            <a:r>
              <a:rPr lang="en-IN" dirty="0"/>
              <a:t>Mobile application development possible with React Native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BCB87-1050-400C-BD44-453689FC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021C3-2D81-4EFB-A236-9336D163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890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CCEA8F-B9A9-4AF6-BE71-AFAF8C15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component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C54AF0-021E-4EBA-BB85-2E4247C23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51B81-1066-4BFF-9282-EFC89537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A1A82-E526-4486-BF79-0A89E43A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7015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669D-DBDB-4432-8EB4-B30BA451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75E23-929C-4D94-902C-ABA6D7A0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some components in </a:t>
            </a:r>
            <a:r>
              <a:rPr lang="en-IN" dirty="0" err="1"/>
              <a:t>src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Create some class for component</a:t>
            </a:r>
          </a:p>
          <a:p>
            <a:endParaRPr lang="en-IN" dirty="0"/>
          </a:p>
          <a:p>
            <a:r>
              <a:rPr lang="en-IN" dirty="0"/>
              <a:t>Class component name extends </a:t>
            </a:r>
            <a:r>
              <a:rPr lang="en-IN" dirty="0" err="1"/>
              <a:t>React.component</a:t>
            </a:r>
            <a:r>
              <a:rPr lang="en-IN" dirty="0"/>
              <a:t>{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You need to import component like following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E6CCE-94DD-432B-B146-1DB2FFA5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E8C65-08AB-4EFE-AEC1-0FF373AB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2490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C9CB-D60F-449A-AC95-A25E11B8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48A6-0027-4BFE-A50F-0C6464B5C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React from ‘react’;</a:t>
            </a:r>
          </a:p>
          <a:p>
            <a:endParaRPr lang="en-IN" dirty="0"/>
          </a:p>
          <a:p>
            <a:r>
              <a:rPr lang="en-IN" dirty="0"/>
              <a:t>Class component name extends </a:t>
            </a:r>
            <a:r>
              <a:rPr lang="en-IN" dirty="0" err="1"/>
              <a:t>React.component</a:t>
            </a:r>
            <a:r>
              <a:rPr lang="en-IN" dirty="0"/>
              <a:t>{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C35EA-9DB2-43BE-881F-2FAF0602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20664-655D-4BF6-A4B2-B5E5E707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7559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0210-240E-495B-9F54-C821C031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8AA7-021B-4772-B095-E65C8E6ED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React,{Component } from ‘react’;</a:t>
            </a:r>
          </a:p>
          <a:p>
            <a:endParaRPr lang="en-IN" dirty="0"/>
          </a:p>
          <a:p>
            <a:r>
              <a:rPr lang="en-IN" dirty="0"/>
              <a:t>Class component name extends component{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30C89-D171-4042-A97D-C95824B9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D6C68-A28D-4943-A4E6-9B95C969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8551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366CD-E63B-464C-AE0A-C7821974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F710C-04B4-4266-BCBF-5F64BDE44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Every class component required render function to return some data</a:t>
            </a:r>
          </a:p>
          <a:p>
            <a:endParaRPr lang="en-IN" dirty="0"/>
          </a:p>
          <a:p>
            <a:r>
              <a:rPr lang="en-IN" dirty="0"/>
              <a:t>render(){</a:t>
            </a:r>
          </a:p>
          <a:p>
            <a:r>
              <a:rPr lang="en-IN" dirty="0"/>
              <a:t> 	return (some code )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*must export class from component.</a:t>
            </a:r>
          </a:p>
          <a:p>
            <a:r>
              <a:rPr lang="en-IN" dirty="0"/>
              <a:t>*maybe class components deprecated in next few years by </a:t>
            </a:r>
            <a:r>
              <a:rPr lang="en-IN" dirty="0" err="1"/>
              <a:t>faceBook</a:t>
            </a:r>
            <a:r>
              <a:rPr lang="en-IN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C67BB-AF13-4B68-A6E7-78B7E9F1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30C2D-B82C-4CE3-B328-BA0171D3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2274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D5EF-73A0-49BA-8322-82B0C944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7458D-DB5D-48F3-878B-19628A350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class component in App.js file and use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31A7F-BAE2-4D08-B72D-1CD0B738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F85B6-EDF4-417E-B097-0C1A1660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0464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F961-8963-45DA-A165-4482B251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03FC3-4490-4F1B-811F-78DDE0177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some component in component function.</a:t>
            </a:r>
          </a:p>
          <a:p>
            <a:endParaRPr lang="en-IN" dirty="0"/>
          </a:p>
          <a:p>
            <a:r>
              <a:rPr lang="en-IN" dirty="0"/>
              <a:t>You can use nested components in parent component only.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3894D-F3D0-4EB6-8473-CF0497D32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93BA5-6E2A-4F3D-BAE6-F0F3DAE9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6846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A454B7-0222-4012-860D-75DD7566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EEBF4B-DA92-48A9-9EB0-8EC1B937C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3957E-F1EA-49B8-A9B9-6E50C4AA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119E5-6869-46D5-A3B7-3453E2B1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7783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E9BD-FD45-46AF-97DE-40202AFB2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13B78-ABC2-4A80-8776-AABC9A917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 script XML is know as JSX.</a:t>
            </a:r>
          </a:p>
          <a:p>
            <a:r>
              <a:rPr lang="en-IN" dirty="0"/>
              <a:t>Enable us to use JS code without use of &lt;script&gt; tag.</a:t>
            </a:r>
          </a:p>
          <a:p>
            <a:r>
              <a:rPr lang="en-IN" dirty="0"/>
              <a:t>JSX give power to combine JS and HTML code.</a:t>
            </a:r>
          </a:p>
          <a:p>
            <a:endParaRPr lang="en-IN" dirty="0"/>
          </a:p>
          <a:p>
            <a:r>
              <a:rPr lang="en-IN" dirty="0"/>
              <a:t>JSX convert JS to XML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B55BA-A790-47A2-8F35-47F5C485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730AB-5564-46B6-A307-EF4E47A3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8904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92BD-B6D2-4061-94A0-6B6EAD66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Without JSX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B6DC8-3347-417D-A96E-396DAF8C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React from ‘react’</a:t>
            </a:r>
          </a:p>
          <a:p>
            <a:endParaRPr lang="en-IN" dirty="0"/>
          </a:p>
          <a:p>
            <a:r>
              <a:rPr lang="en-IN" dirty="0"/>
              <a:t>Function </a:t>
            </a:r>
            <a:r>
              <a:rPr lang="en-IN" dirty="0" err="1"/>
              <a:t>function_name</a:t>
            </a:r>
            <a:r>
              <a:rPr lang="en-IN" dirty="0"/>
              <a:t>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	return </a:t>
            </a:r>
            <a:r>
              <a:rPr lang="en-IN" dirty="0" err="1"/>
              <a:t>React.createElement</a:t>
            </a:r>
            <a:r>
              <a:rPr lang="en-IN" dirty="0"/>
              <a:t>(“element Name”, “class”, “content”);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FB33C-1A54-4D04-80D5-2C2EFA2B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287FA-231F-417E-B450-1708B0C0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03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71C5-AD9F-4524-A1EB-DF0961DC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95738-004C-42FA-BD90-A77587526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First release on 29 may 2013.</a:t>
            </a:r>
          </a:p>
          <a:p>
            <a:r>
              <a:rPr lang="en-IN" dirty="0"/>
              <a:t>Current version is 18</a:t>
            </a:r>
          </a:p>
          <a:p>
            <a:endParaRPr lang="en-IN" dirty="0"/>
          </a:p>
          <a:p>
            <a:r>
              <a:rPr lang="en-IN" dirty="0"/>
              <a:t>Big Customers </a:t>
            </a:r>
          </a:p>
          <a:p>
            <a:endParaRPr lang="en-IN" dirty="0"/>
          </a:p>
          <a:p>
            <a:r>
              <a:rPr lang="en-IN" dirty="0" err="1"/>
              <a:t>Whatsapp</a:t>
            </a:r>
            <a:endParaRPr lang="en-IN" dirty="0"/>
          </a:p>
          <a:p>
            <a:r>
              <a:rPr lang="en-IN" dirty="0"/>
              <a:t>Airbnb</a:t>
            </a:r>
          </a:p>
          <a:p>
            <a:r>
              <a:rPr lang="en-IN" dirty="0"/>
              <a:t>Instagram</a:t>
            </a:r>
          </a:p>
          <a:p>
            <a:r>
              <a:rPr lang="en-IN" dirty="0" err="1"/>
              <a:t>netflix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D0EFE-7181-4857-8293-B526D349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150DD-2E27-4AE8-B624-02DFCD3B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4762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018CD3-8F1F-4115-9527-9B891C0E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 and functions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C6D81A-A25C-4BFD-9A86-2E73C5C10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111F7-789E-4174-9370-4AFF770D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5EFBE-9AF2-4287-A064-962F6D19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159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E52C-7F97-4FF3-A08D-D307AE51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9CB63-DBE5-4E8F-AF47-78E40DAC0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some function in App.js file </a:t>
            </a:r>
          </a:p>
          <a:p>
            <a:r>
              <a:rPr lang="en-IN" dirty="0"/>
              <a:t>Create button to call newly created function.</a:t>
            </a:r>
          </a:p>
          <a:p>
            <a:r>
              <a:rPr lang="en-IN" dirty="0"/>
              <a:t>You noticed the function is called without clicking button and when click on button is not called.</a:t>
            </a:r>
          </a:p>
          <a:p>
            <a:r>
              <a:rPr lang="en-IN" dirty="0"/>
              <a:t>To prevent this issue remove parenthesis from function in event.</a:t>
            </a:r>
          </a:p>
          <a:p>
            <a:r>
              <a:rPr lang="en-IN" dirty="0"/>
              <a:t>Use arrow function in event when need to do some alert message on event.</a:t>
            </a:r>
          </a:p>
          <a:p>
            <a:r>
              <a:rPr lang="en-IN" dirty="0"/>
              <a:t>You can also use arrow function to call function with event.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CFF30-246D-40D1-AC79-EDCB02E3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16FD8-E3D9-445A-9FEF-4D253858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8773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817F-03D4-4414-8C29-7E085EF8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D8E58-A9E5-4FB1-BFB2-6722CE73E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some variable with data.</a:t>
            </a:r>
          </a:p>
          <a:p>
            <a:r>
              <a:rPr lang="en-IN" dirty="0"/>
              <a:t>You can print variable data in </a:t>
            </a:r>
            <a:r>
              <a:rPr lang="en-IN" dirty="0" err="1"/>
              <a:t>js</a:t>
            </a:r>
            <a:r>
              <a:rPr lang="en-IN" dirty="0"/>
              <a:t> file with { variable name } format.</a:t>
            </a:r>
          </a:p>
          <a:p>
            <a:r>
              <a:rPr lang="en-IN" dirty="0"/>
              <a:t>Change the value of variable in function and print it.</a:t>
            </a:r>
          </a:p>
          <a:p>
            <a:r>
              <a:rPr lang="en-IN" dirty="0"/>
              <a:t>Data not updated after change value via function.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0048B-6EC7-4C7E-A084-72B1B04C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68DC3-0A67-4E4E-88D5-A8131A0C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1611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FF4B40-0ACF-4A35-BAB0-B7576EB3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in </a:t>
            </a:r>
            <a:r>
              <a:rPr lang="en-IN"/>
              <a:t>functional component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4049C9-E78B-4B27-9EB2-CF7E19A6B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AEF41-E46A-456A-94BC-8ED27951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18F67-97E0-42DC-B5AD-AA6EA72F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376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2843-E2B4-42A9-8B09-1E6DEB39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0DAFE-6681-402C-97DB-C473523BC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use state in functional components as well as class components. </a:t>
            </a:r>
          </a:p>
          <a:p>
            <a:endParaRPr lang="en-IN" dirty="0"/>
          </a:p>
          <a:p>
            <a:r>
              <a:rPr lang="en-IN" dirty="0"/>
              <a:t>State is object in React to store some data.</a:t>
            </a:r>
          </a:p>
          <a:p>
            <a:r>
              <a:rPr lang="en-IN" dirty="0"/>
              <a:t>We can use state instead of variable.</a:t>
            </a:r>
          </a:p>
          <a:p>
            <a:r>
              <a:rPr lang="en-IN" dirty="0"/>
              <a:t>When we use variable, variable data is not updated with java script code.</a:t>
            </a:r>
          </a:p>
          <a:p>
            <a:r>
              <a:rPr lang="en-IN" dirty="0"/>
              <a:t>React update component when changes detected in state or props. 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CAE01-4B2A-40AC-A9F2-2F5B4479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8D0A3-4F69-4821-B565-A87CA281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927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FA34-DECF-4B5C-ACD0-8D2292B2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create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AAA1-E74A-4337-A5FE-4058D6ACD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Import </a:t>
            </a:r>
            <a:r>
              <a:rPr lang="en-IN" dirty="0" err="1"/>
              <a:t>usestate</a:t>
            </a:r>
            <a:r>
              <a:rPr lang="en-IN" dirty="0"/>
              <a:t> from React.</a:t>
            </a:r>
          </a:p>
          <a:p>
            <a:endParaRPr lang="en-IN" dirty="0"/>
          </a:p>
          <a:p>
            <a:r>
              <a:rPr lang="en-IN" dirty="0"/>
              <a:t>Declare state / destruct state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[data, </a:t>
            </a:r>
            <a:r>
              <a:rPr lang="en-IN" dirty="0" err="1"/>
              <a:t>setData</a:t>
            </a:r>
            <a:r>
              <a:rPr lang="en-IN" dirty="0"/>
              <a:t>]= </a:t>
            </a:r>
            <a:r>
              <a:rPr lang="en-IN" dirty="0" err="1"/>
              <a:t>usestate</a:t>
            </a:r>
            <a:r>
              <a:rPr lang="en-IN" dirty="0"/>
              <a:t>(“value”);</a:t>
            </a:r>
          </a:p>
          <a:p>
            <a:endParaRPr lang="en-IN" dirty="0"/>
          </a:p>
          <a:p>
            <a:r>
              <a:rPr lang="en-IN" dirty="0"/>
              <a:t>Print it with { data }</a:t>
            </a:r>
          </a:p>
          <a:p>
            <a:endParaRPr lang="en-IN" dirty="0"/>
          </a:p>
          <a:p>
            <a:r>
              <a:rPr lang="en-IN" dirty="0"/>
              <a:t>To change use </a:t>
            </a:r>
            <a:r>
              <a:rPr lang="en-IN" dirty="0" err="1"/>
              <a:t>setData</a:t>
            </a:r>
            <a:r>
              <a:rPr lang="en-IN" dirty="0"/>
              <a:t> = new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238BB-A8BC-42E6-8D63-D97DD3A3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D4A1B-BF8E-46B9-8D3E-ED23E221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0286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BF59-5A94-44AA-8639-854396A4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52836-45B2-4E15-A961-FECB847C5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function to use state with number value and increment with button click.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C01CE-101E-4987-95FA-ED380702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ABAD8-40AB-4924-8DD8-28535D39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746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B949F0-A734-4D86-B3AF-C9F34745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in class component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C6A1CD-04E6-4587-9727-97EF92794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514CE-9E9C-4476-8309-125DE6C4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2C044-35BC-4490-86FF-35D2CFB1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0823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5000-A2A5-4B4E-A671-AAE18B72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DD97-F85F-4D3B-A1D4-8CBA5CEE2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class component.</a:t>
            </a:r>
          </a:p>
          <a:p>
            <a:r>
              <a:rPr lang="en-IN" dirty="0"/>
              <a:t>Create constructor in class component</a:t>
            </a:r>
          </a:p>
          <a:p>
            <a:r>
              <a:rPr lang="en-IN" dirty="0"/>
              <a:t>Call super from constructor.</a:t>
            </a:r>
          </a:p>
          <a:p>
            <a:endParaRPr lang="en-IN" dirty="0"/>
          </a:p>
          <a:p>
            <a:r>
              <a:rPr lang="en-IN" dirty="0"/>
              <a:t>Like following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7C175-3A07-48C7-AD8C-D66DB609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FB0B9-7D06-489F-9014-317D0C50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4198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9FF97-06DE-4473-BB61-D1DD293EB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78296"/>
            <a:ext cx="9720073" cy="6031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componentName</a:t>
            </a:r>
            <a:r>
              <a:rPr lang="en-IN" dirty="0"/>
              <a:t> extends </a:t>
            </a:r>
            <a:r>
              <a:rPr lang="en-IN" dirty="0" err="1"/>
              <a:t>React.Component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constructor(){</a:t>
            </a:r>
          </a:p>
          <a:p>
            <a:pPr marL="0" indent="0">
              <a:buNone/>
            </a:pPr>
            <a:r>
              <a:rPr lang="en-IN" dirty="0"/>
              <a:t>		super();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this.state</a:t>
            </a:r>
            <a:r>
              <a:rPr lang="en-IN" dirty="0"/>
              <a:t>={</a:t>
            </a:r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dirty="0" err="1"/>
              <a:t>data:value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}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render(</a:t>
            </a:r>
          </a:p>
          <a:p>
            <a:pPr marL="0" indent="0">
              <a:buNone/>
            </a:pPr>
            <a:r>
              <a:rPr lang="en-IN" dirty="0"/>
              <a:t>		return()</a:t>
            </a:r>
          </a:p>
          <a:p>
            <a:pPr marL="0" indent="0">
              <a:buNone/>
            </a:pPr>
            <a:r>
              <a:rPr lang="en-IN" dirty="0"/>
              <a:t>	)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E6C9F-DB69-4F3C-A8F7-30452B60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C96DE-C896-43AF-85BF-413D4830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14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42EB-E54C-4EBF-AFCA-0675598C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8E7A7-E474-4F93-ACDD-94BC5F0AD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</a:t>
            </a:r>
          </a:p>
          <a:p>
            <a:r>
              <a:rPr lang="en-IN" dirty="0"/>
              <a:t>CSS</a:t>
            </a:r>
          </a:p>
          <a:p>
            <a:r>
              <a:rPr lang="en-IN" dirty="0"/>
              <a:t>JS + ES 6 Concepts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BB559-D85F-48E1-BBAA-A791BF0D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548D5-8788-4DA6-9505-326D2DD8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2789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3FF8-247E-4064-9932-C9654EE7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use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295BD-E1AA-4A14-B7E1-D6ACA00DA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{</a:t>
            </a:r>
            <a:r>
              <a:rPr lang="en-IN" dirty="0" err="1"/>
              <a:t>this.state.data</a:t>
            </a:r>
            <a:r>
              <a:rPr lang="en-IN" dirty="0"/>
              <a:t>} in html render code.</a:t>
            </a:r>
          </a:p>
          <a:p>
            <a:endParaRPr lang="en-IN" dirty="0"/>
          </a:p>
          <a:p>
            <a:r>
              <a:rPr lang="en-IN" dirty="0"/>
              <a:t>Try to update value of class component state like following</a:t>
            </a:r>
          </a:p>
          <a:p>
            <a:endParaRPr lang="en-IN" dirty="0"/>
          </a:p>
          <a:p>
            <a:r>
              <a:rPr lang="en-IN" dirty="0"/>
              <a:t>&lt;button </a:t>
            </a:r>
            <a:r>
              <a:rPr lang="en-IN" dirty="0" err="1"/>
              <a:t>onClick</a:t>
            </a:r>
            <a:r>
              <a:rPr lang="en-IN" dirty="0"/>
              <a:t>=(()=&gt;</a:t>
            </a:r>
            <a:r>
              <a:rPr lang="en-IN" dirty="0" err="1"/>
              <a:t>this.functionName</a:t>
            </a:r>
            <a:r>
              <a:rPr lang="en-IN" dirty="0"/>
              <a:t>())&gt;Update State&lt;/button&gt;</a:t>
            </a:r>
          </a:p>
          <a:p>
            <a:endParaRPr lang="en-IN" dirty="0"/>
          </a:p>
          <a:p>
            <a:r>
              <a:rPr lang="en-IN" dirty="0"/>
              <a:t>To update value create function and update state as follows.</a:t>
            </a:r>
          </a:p>
          <a:p>
            <a:r>
              <a:rPr lang="en-IN" dirty="0" err="1"/>
              <a:t>this.setState</a:t>
            </a:r>
            <a:r>
              <a:rPr lang="en-IN" dirty="0"/>
              <a:t>(</a:t>
            </a:r>
            <a:r>
              <a:rPr lang="en-IN" dirty="0" err="1"/>
              <a:t>name:new</a:t>
            </a:r>
            <a:r>
              <a:rPr lang="en-IN" dirty="0"/>
              <a:t> value)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FCDE5-038B-4C2C-8293-E433BF9C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94F60-F6BD-46BE-96A6-44394957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5184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4E92240-4275-411E-B70D-07333D8C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Props with functional component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7E54F7-F54C-4FAA-86F1-140EE4CA95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FD46F-4076-4E59-89A7-9F5F3BD9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92CDE-077E-4D35-B30C-B5CB5912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8492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E44F-B96F-46C4-A607-6CBBB5A7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F104-7E58-4E98-9C86-0AEE8BEBE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Poprs</a:t>
            </a:r>
            <a:r>
              <a:rPr lang="en-IN" dirty="0"/>
              <a:t>. use to pass some data in component </a:t>
            </a:r>
          </a:p>
          <a:p>
            <a:r>
              <a:rPr lang="en-IN" dirty="0"/>
              <a:t>Props is same as like parameters.</a:t>
            </a:r>
          </a:p>
          <a:p>
            <a:r>
              <a:rPr lang="en-IN" dirty="0"/>
              <a:t>Props full form is properties.</a:t>
            </a:r>
          </a:p>
          <a:p>
            <a:r>
              <a:rPr lang="en-IN" dirty="0"/>
              <a:t>Main use to pass dynamic data to component.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78EAD-26C5-445F-80CA-2693A33F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F52AB-9CAE-4846-8F17-8B0E892C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2620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6593-4728-418F-A98C-D9707265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0DDE3-99C7-4B5E-923E-DE3DACA94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one functional component in your project.</a:t>
            </a:r>
          </a:p>
          <a:p>
            <a:r>
              <a:rPr lang="en-IN" dirty="0"/>
              <a:t>Return div and some text for function and use in your application.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7B1B5-C307-45FA-ACB0-71F20AFC3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58C5D-3ED8-4DBB-899F-4FC69EC8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577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DAC3-7A35-4807-87AB-719A1FA5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F2512-5A7E-4861-81CF-E071F3DEE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can pass props values in component like following.</a:t>
            </a:r>
          </a:p>
          <a:p>
            <a:endParaRPr lang="en-IN" dirty="0"/>
          </a:p>
          <a:p>
            <a:r>
              <a:rPr lang="en-IN" dirty="0"/>
              <a:t>&lt;</a:t>
            </a:r>
            <a:r>
              <a:rPr lang="en-IN" dirty="0" err="1"/>
              <a:t>ComponentName</a:t>
            </a:r>
            <a:r>
              <a:rPr lang="en-IN" dirty="0"/>
              <a:t> </a:t>
            </a:r>
            <a:r>
              <a:rPr lang="en-IN" dirty="0" err="1"/>
              <a:t>propsName</a:t>
            </a:r>
            <a:r>
              <a:rPr lang="en-IN" dirty="0"/>
              <a:t>={data} /&gt;</a:t>
            </a:r>
          </a:p>
          <a:p>
            <a:endParaRPr lang="en-IN" dirty="0"/>
          </a:p>
          <a:p>
            <a:r>
              <a:rPr lang="en-IN" dirty="0"/>
              <a:t>To access props in component JS use </a:t>
            </a:r>
          </a:p>
          <a:p>
            <a:endParaRPr lang="en-IN" dirty="0"/>
          </a:p>
          <a:p>
            <a:r>
              <a:rPr lang="en-IN" dirty="0"/>
              <a:t>Function </a:t>
            </a:r>
            <a:r>
              <a:rPr lang="en-IN" dirty="0" err="1"/>
              <a:t>ComponentName</a:t>
            </a:r>
            <a:r>
              <a:rPr lang="en-IN" dirty="0"/>
              <a:t>(data){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78721-04AA-416F-A38C-C7C6A94B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EC9A2-AE19-447A-A9A9-A7C14A29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8561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4865-A793-472F-890A-50474CF2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7C637-54B0-4A86-983F-9431D13A0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following for print in component</a:t>
            </a:r>
          </a:p>
          <a:p>
            <a:endParaRPr lang="en-IN" dirty="0"/>
          </a:p>
          <a:p>
            <a:r>
              <a:rPr lang="en-IN" dirty="0"/>
              <a:t>Function </a:t>
            </a:r>
            <a:r>
              <a:rPr lang="en-IN" dirty="0" err="1"/>
              <a:t>Component_name</a:t>
            </a:r>
            <a:r>
              <a:rPr lang="en-IN" dirty="0"/>
              <a:t>(</a:t>
            </a:r>
            <a:r>
              <a:rPr lang="en-IN" dirty="0" err="1"/>
              <a:t>propName</a:t>
            </a:r>
            <a:r>
              <a:rPr lang="en-IN" dirty="0"/>
              <a:t>){</a:t>
            </a:r>
          </a:p>
          <a:p>
            <a:r>
              <a:rPr lang="en-IN" dirty="0"/>
              <a:t> 	return &lt;h1&gt;{</a:t>
            </a:r>
            <a:r>
              <a:rPr lang="en-IN" dirty="0" err="1"/>
              <a:t>propName.data</a:t>
            </a:r>
            <a:r>
              <a:rPr lang="en-IN" dirty="0"/>
              <a:t>}&lt;/h1&gt;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4675B-8A81-4D85-9F60-74D83BE0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1299F-9267-44A2-9E84-E51CDF77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3406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A0C0-5E94-4623-9526-DC486792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0EE73-A2D2-45A3-9C62-19E30576D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send multiple values</a:t>
            </a:r>
          </a:p>
          <a:p>
            <a:endParaRPr lang="en-IN" dirty="0"/>
          </a:p>
          <a:p>
            <a:r>
              <a:rPr lang="en-IN" dirty="0"/>
              <a:t>&lt;</a:t>
            </a:r>
            <a:r>
              <a:rPr lang="en-IN" dirty="0" err="1"/>
              <a:t>Component_Name</a:t>
            </a:r>
            <a:r>
              <a:rPr lang="en-IN" dirty="0"/>
              <a:t> </a:t>
            </a:r>
            <a:r>
              <a:rPr lang="en-IN" dirty="0" err="1"/>
              <a:t>propsName</a:t>
            </a:r>
            <a:r>
              <a:rPr lang="en-IN" dirty="0"/>
              <a:t>={data1} </a:t>
            </a:r>
            <a:r>
              <a:rPr lang="en-IN" dirty="0" err="1"/>
              <a:t>propsName</a:t>
            </a:r>
            <a:r>
              <a:rPr lang="en-IN" dirty="0"/>
              <a:t>={data2} /&gt;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F9E10-E286-4172-A714-C1EA1885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E8BB7-C70F-4B88-BDD3-299348A7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4699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1AD5-3CBE-41A4-8FD2-77A3D6C5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BEA91-BF11-4E2A-B4A0-7AFEFF14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Apply style on Return element use Following</a:t>
            </a:r>
          </a:p>
          <a:p>
            <a:endParaRPr lang="en-IN" dirty="0"/>
          </a:p>
          <a:p>
            <a:r>
              <a:rPr lang="en-IN" dirty="0"/>
              <a:t>Return &lt;div style{{ </a:t>
            </a:r>
            <a:r>
              <a:rPr lang="en-IN" dirty="0" err="1"/>
              <a:t>property:value</a:t>
            </a:r>
            <a:r>
              <a:rPr lang="en-IN" dirty="0"/>
              <a:t>}}&gt;</a:t>
            </a:r>
          </a:p>
          <a:p>
            <a:r>
              <a:rPr lang="en-IN" dirty="0"/>
              <a:t> 	Data</a:t>
            </a:r>
          </a:p>
          <a:p>
            <a:r>
              <a:rPr lang="en-IN" dirty="0"/>
              <a:t>&lt;/div&gt;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8674E-D15C-453C-833A-C005202F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BE4FB-BAF7-4259-A1D6-51806B07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4091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35EB-99D4-487B-A076-5E7895EE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51C3E-3E1F-464D-A58A-36CED93CC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send multiple data in one property of props.</a:t>
            </a:r>
          </a:p>
          <a:p>
            <a:endParaRPr lang="en-IN" dirty="0"/>
          </a:p>
          <a:p>
            <a:r>
              <a:rPr lang="en-IN" dirty="0"/>
              <a:t>&lt;</a:t>
            </a:r>
            <a:r>
              <a:rPr lang="en-IN" dirty="0" err="1"/>
              <a:t>Component_name</a:t>
            </a:r>
            <a:r>
              <a:rPr lang="en-IN" dirty="0"/>
              <a:t> data={{key1:value1, key2:value2, key3:value3}}/&gt;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E989B-630D-4A84-AABE-393415320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98D0E-5AEA-4D36-8AE3-C90153A2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2785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71C5A6-6AA6-43F2-B6D3-39592BEA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 props with event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BA721F-F7B6-4953-A39B-72EF0961A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7AF62-06D3-45FA-B755-9573B6A9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2636A-4759-407F-90AF-32BEEA9A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40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BD0F-FCEC-4925-833C-0E598038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5382-2A73-47EC-B127-8E0FE5E43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install React JS with NPM</a:t>
            </a:r>
          </a:p>
          <a:p>
            <a:r>
              <a:rPr lang="en-IN" dirty="0"/>
              <a:t>and also use React JS with CDN.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D18F2-A4AB-4D53-BAE9-8448889D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1B35A-71A7-4FF1-9C63-7EFE21AF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1914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B875-1189-4027-A01E-D2921035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68254-5648-47FC-A670-10591A241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</a:t>
            </a:r>
            <a:r>
              <a:rPr lang="en-IN" dirty="0" err="1"/>
              <a:t>useState</a:t>
            </a:r>
            <a:r>
              <a:rPr lang="en-IN" dirty="0"/>
              <a:t> in application</a:t>
            </a:r>
          </a:p>
          <a:p>
            <a:endParaRPr lang="en-IN" dirty="0"/>
          </a:p>
          <a:p>
            <a:r>
              <a:rPr lang="en-IN" dirty="0"/>
              <a:t>Create use State for your Data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[data, </a:t>
            </a:r>
            <a:r>
              <a:rPr lang="en-IN" dirty="0" err="1"/>
              <a:t>setData</a:t>
            </a:r>
            <a:r>
              <a:rPr lang="en-IN" dirty="0"/>
              <a:t>] = </a:t>
            </a:r>
            <a:r>
              <a:rPr lang="en-IN" dirty="0" err="1"/>
              <a:t>useState</a:t>
            </a:r>
            <a:r>
              <a:rPr lang="en-IN" dirty="0"/>
              <a:t>(“Default Value”);</a:t>
            </a:r>
          </a:p>
          <a:p>
            <a:endParaRPr lang="en-IN" dirty="0"/>
          </a:p>
          <a:p>
            <a:r>
              <a:rPr lang="en-IN" dirty="0"/>
              <a:t>&lt;button </a:t>
            </a:r>
            <a:r>
              <a:rPr lang="en-IN" dirty="0" err="1"/>
              <a:t>onClick</a:t>
            </a:r>
            <a:r>
              <a:rPr lang="en-IN"/>
              <a:t>=“{()=&gt;{setData</a:t>
            </a:r>
            <a:r>
              <a:rPr lang="en-IN" dirty="0"/>
              <a:t>(“New Data”)}}”&gt;&lt;/button&gt;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7685C-5843-4116-B7E2-70CB73C5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90FF5-6090-445F-91C3-FBF6CCA0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6270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007AF7-51E9-4C3E-B25A-C6180A31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 with class Component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EE4BD5-8476-48AD-AEEF-C518D7BA4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68D20-696E-4374-B49B-D767F9C7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8B016-9166-48F7-AAF5-0EDF3F19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7780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D663-F7B6-428F-8194-462AB8DE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79795-F783-4353-AA95-421F5C203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basic application</a:t>
            </a:r>
          </a:p>
          <a:p>
            <a:r>
              <a:rPr lang="en-IN" dirty="0"/>
              <a:t>Create Some component with class. Props are use to transfer some data between two or more components.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1DF97-8BE0-48EF-B92A-9D0FD644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B8DD9-B7CB-4201-A45F-D84E7531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7254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CAAD3-E787-48D9-94B8-53697D76A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16835"/>
            <a:ext cx="9720073" cy="579252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Component_name</a:t>
            </a:r>
            <a:r>
              <a:rPr lang="en-IN" dirty="0"/>
              <a:t> extends </a:t>
            </a:r>
            <a:r>
              <a:rPr lang="en-IN" dirty="0" err="1"/>
              <a:t>React.Component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render(){</a:t>
            </a:r>
          </a:p>
          <a:p>
            <a:pPr marL="0" indent="0">
              <a:buNone/>
            </a:pPr>
            <a:r>
              <a:rPr lang="en-IN" dirty="0"/>
              <a:t>		return(</a:t>
            </a:r>
          </a:p>
          <a:p>
            <a:pPr marL="0" indent="0">
              <a:buNone/>
            </a:pPr>
            <a:r>
              <a:rPr lang="en-IN" dirty="0"/>
              <a:t>			&lt;div&gt;Text&lt;/div&gt;</a:t>
            </a:r>
          </a:p>
          <a:p>
            <a:pPr marL="0" indent="0">
              <a:buNone/>
            </a:pPr>
            <a:r>
              <a:rPr lang="en-IN" dirty="0"/>
              <a:t>		)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export default Component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2091E-D256-437A-B579-0FFE1B77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0370C-C64A-4311-9E17-D3F72A71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6701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117D-E12C-4C81-A4C2-AF1F886B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6D77C-E663-4F00-A9FE-485F8DE3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component and pass some data</a:t>
            </a:r>
          </a:p>
          <a:p>
            <a:endParaRPr lang="en-IN" dirty="0"/>
          </a:p>
          <a:p>
            <a:r>
              <a:rPr lang="en-IN" dirty="0"/>
              <a:t>&lt;component Name data=“value”/&gt;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8189D-E7FC-4353-A644-0D480192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F2731-AD4D-49B3-908F-FC571E99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3322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E861-0C3D-4CCE-AC87-F62A0895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use props in class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A3176-3E85-4052-ACF1-F220B65FE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 render() of your application</a:t>
            </a:r>
          </a:p>
          <a:p>
            <a:pPr marL="0" indent="0">
              <a:buNone/>
            </a:pPr>
            <a:r>
              <a:rPr lang="en-IN" dirty="0"/>
              <a:t>{</a:t>
            </a:r>
            <a:r>
              <a:rPr lang="en-IN" dirty="0" err="1"/>
              <a:t>this.props.data</a:t>
            </a:r>
            <a:r>
              <a:rPr lang="en-IN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8BAD1-A607-47FF-BC95-18AB695A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2479A-D8CB-4BF8-B10B-78312584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9812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F4AF-3C1E-4527-B8EC-0EF4EF59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event to change values in prop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B664-E59A-401B-A064-1DD533E6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Note : prop values are updated in only component when we are sending the values, react not allowed to change values of props at receiving component.</a:t>
            </a:r>
          </a:p>
          <a:p>
            <a:endParaRPr lang="en-IN" dirty="0"/>
          </a:p>
          <a:p>
            <a:r>
              <a:rPr lang="en-IN" dirty="0"/>
              <a:t>Task : change prop values via class component.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47719-C950-4DF1-A8E9-18E8B24F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0C726-28AF-48DD-B4CE-BA4131F6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1409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48EE53-CB72-497C-8D75-8A38B1E5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with input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035362-E49A-439D-8AD7-E29531239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C789E-459E-4B90-94C6-A498EE08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AE34D-5DD1-44F6-B332-A48F57CE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4157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F080C-D9C0-423E-877C-B96F62B3D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09600"/>
            <a:ext cx="9720073" cy="5699760"/>
          </a:xfrm>
        </p:spPr>
        <p:txBody>
          <a:bodyPr>
            <a:normAutofit/>
          </a:bodyPr>
          <a:lstStyle/>
          <a:p>
            <a:r>
              <a:rPr lang="en-IN" dirty="0"/>
              <a:t>Get input box values in react.</a:t>
            </a:r>
          </a:p>
          <a:p>
            <a:r>
              <a:rPr lang="en-IN" dirty="0"/>
              <a:t>Create component and return input type text from it.</a:t>
            </a:r>
          </a:p>
          <a:p>
            <a:r>
              <a:rPr lang="en-IN" dirty="0"/>
              <a:t>Add on change event and call some function to get Data with receive some values in parameter. </a:t>
            </a:r>
          </a:p>
          <a:p>
            <a:r>
              <a:rPr lang="en-IN" dirty="0"/>
              <a:t>Print data from parameter like following.</a:t>
            </a:r>
          </a:p>
          <a:p>
            <a:endParaRPr lang="en-IN" dirty="0"/>
          </a:p>
          <a:p>
            <a:r>
              <a:rPr lang="en-IN" dirty="0" err="1"/>
              <a:t>Parameter.target.value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Create some state and save input values in state and go for further use as per your application requirement.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D607A-987A-4B0E-8722-50A49636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2A0A0-A3FA-4460-A5E5-388B182D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2615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3ADF-DAEF-4958-AC5B-CC79440F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4F6B9-2D53-4351-BF99-2CA09A556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application to get value of input when user click on button.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Some state ?</a:t>
            </a:r>
          </a:p>
          <a:p>
            <a:r>
              <a:rPr lang="en-IN" dirty="0"/>
              <a:t>If true :</a:t>
            </a:r>
          </a:p>
          <a:p>
            <a:r>
              <a:rPr lang="en-IN" dirty="0"/>
              <a:t>If false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89F00-C4E5-4AA1-B339-7D6FD242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C6BD5-C34A-4475-92E5-D68D2D46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79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16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13C1-F6AE-4A30-B056-BC136BF6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DB655-3E2A-429F-870E-5E3DAE6E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simple example of react with CDN.</a:t>
            </a:r>
          </a:p>
          <a:p>
            <a:endParaRPr lang="en-IN" dirty="0"/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="https://unpkg.com/react@18/</a:t>
            </a:r>
            <a:r>
              <a:rPr lang="en-IN" dirty="0" err="1"/>
              <a:t>umd</a:t>
            </a:r>
            <a:r>
              <a:rPr lang="en-IN" dirty="0"/>
              <a:t>/react.development.js" </a:t>
            </a:r>
            <a:r>
              <a:rPr lang="en-IN" dirty="0" err="1"/>
              <a:t>crossorigin</a:t>
            </a:r>
            <a:r>
              <a:rPr lang="en-IN" dirty="0"/>
              <a:t>&gt;&lt;/script&gt;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="https://unpkg.com/react-dom@18/</a:t>
            </a:r>
            <a:r>
              <a:rPr lang="en-IN" dirty="0" err="1"/>
              <a:t>umd</a:t>
            </a:r>
            <a:r>
              <a:rPr lang="en-IN" dirty="0"/>
              <a:t>/react-dom.development.js" </a:t>
            </a:r>
            <a:r>
              <a:rPr lang="en-IN" dirty="0" err="1"/>
              <a:t>crossorigin</a:t>
            </a:r>
            <a:r>
              <a:rPr lang="en-IN" dirty="0"/>
              <a:t>&gt;&lt;/script&gt;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="https://unpkg.com/@babel/standalone/babel.min.js"&gt;&lt;/script&gt;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0A600-6139-4FFF-ADB9-4F600473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BD6BC-8389-4F9D-AF40-8FC83F56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3792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240BDD-8EEA-49D2-92CE-5CF2AD13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Hide and </a:t>
            </a:r>
            <a:r>
              <a:rPr lang="en-IN"/>
              <a:t>show elements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429785-71F9-458C-819E-520A55252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D00C6-D3CA-4914-B86F-06A9D79C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2E2A2-26CD-47CE-99BF-715512D1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80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1858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EE56-5D04-45F5-BDD5-97E5C913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951BC-98A8-4895-8D4E-2446A99E5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Hide some content or toggle content is basic need in front end application.</a:t>
            </a:r>
          </a:p>
          <a:p>
            <a:endParaRPr lang="en-IN" dirty="0"/>
          </a:p>
          <a:p>
            <a:r>
              <a:rPr lang="en-IN" dirty="0"/>
              <a:t>Create two buttons for hide and show content.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B5E1F-E5F7-4F6B-A7EA-79FE42C6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AF133-0CC4-429E-933A-08D0FFE6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81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1283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795D-7ED1-47DD-8DA7-3AB094ED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FB77-6BC3-44D1-97ED-53EA1B051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state with true value.</a:t>
            </a:r>
          </a:p>
          <a:p>
            <a:endParaRPr lang="en-IN" dirty="0"/>
          </a:p>
          <a:p>
            <a:r>
              <a:rPr lang="en-IN" dirty="0"/>
              <a:t>Change content of page with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	ternary operator</a:t>
            </a:r>
          </a:p>
          <a:p>
            <a:endParaRPr lang="en-IN" dirty="0"/>
          </a:p>
          <a:p>
            <a:r>
              <a:rPr lang="en-IN" dirty="0"/>
              <a:t> 	condition ? True : False 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ED18E-87F2-40EC-948D-ED0FBA82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812D5-7D8F-43B1-AD3C-53FCA53E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5083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CA1E-63D3-4645-B1D3-CB654988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Toggle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7027-81B0-4682-AB27-34082294B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create toggle button create button and pass Boolean with not sign.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E3757-0C3A-4CAE-9D06-8D697FDD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820C7-9BAD-42CB-96E5-ED474031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83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3031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E352939-6D5C-424F-8F75-C60DE266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handling </a:t>
            </a:r>
            <a:r>
              <a:rPr lang="en-IN"/>
              <a:t>in react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F543AC-9815-41EE-95C5-3F77AF06A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539F7-4212-4D50-ACB1-B2E2E31F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95E2C-BA69-4B14-BA6D-1872CBFD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5853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DAA1-1885-4E94-89E9-03CA6ABE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F8A00-26F2-4166-98C9-AFDAA5A9A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simple component with return some form</a:t>
            </a:r>
          </a:p>
          <a:p>
            <a:r>
              <a:rPr lang="en-US" dirty="0"/>
              <a:t>Add some input elements and submit button in form.</a:t>
            </a:r>
          </a:p>
          <a:p>
            <a:endParaRPr lang="en-US" dirty="0"/>
          </a:p>
          <a:p>
            <a:r>
              <a:rPr lang="en-US" dirty="0"/>
              <a:t>* not required to create from tag you just submit form data.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9161D-9264-40B9-BB8B-05C0B0D6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57BF9-D0A8-41AD-BABA-91F57A59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85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8630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9492-AFA4-458C-A7E4-11758B5F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5F8D2-F8C6-46BB-A72C-0F8B2CF96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some function on </a:t>
            </a:r>
            <a:r>
              <a:rPr lang="en-US" dirty="0" err="1"/>
              <a:t>onSubmit</a:t>
            </a:r>
            <a:r>
              <a:rPr lang="en-US" dirty="0"/>
              <a:t> event of our form.</a:t>
            </a:r>
          </a:p>
          <a:p>
            <a:endParaRPr lang="en-US" dirty="0"/>
          </a:p>
          <a:p>
            <a:r>
              <a:rPr lang="en-US" dirty="0"/>
              <a:t>Create function in application with receiving event parameter.</a:t>
            </a:r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event.preventDefault</a:t>
            </a:r>
            <a:r>
              <a:rPr lang="en-US" dirty="0"/>
              <a:t>(); to function for prevent form submission.</a:t>
            </a:r>
          </a:p>
          <a:p>
            <a:br>
              <a:rPr lang="en-US" dirty="0"/>
            </a:br>
            <a:r>
              <a:rPr lang="en-US" dirty="0"/>
              <a:t>create States for store form data. 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9242A-936A-4D0B-8F17-003AABF2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DF19E-F497-4524-99AD-36E474E4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86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4923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759F-0451-49A0-911A-74ECE134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F3A1C-4B75-49AA-B80E-AF6803E6D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useState</a:t>
            </a:r>
            <a:r>
              <a:rPr lang="en-US" dirty="0"/>
              <a:t> functions for update data of our states when user change the value of input field.</a:t>
            </a:r>
          </a:p>
          <a:p>
            <a:endParaRPr lang="en-US" dirty="0"/>
          </a:p>
          <a:p>
            <a:r>
              <a:rPr lang="en-US" dirty="0"/>
              <a:t>Must pass event while calling function on event</a:t>
            </a:r>
          </a:p>
          <a:p>
            <a:endParaRPr lang="en-US" dirty="0"/>
          </a:p>
          <a:p>
            <a:r>
              <a:rPr lang="en-US" dirty="0"/>
              <a:t>Like 	:	</a:t>
            </a:r>
            <a:r>
              <a:rPr lang="en-US" dirty="0" err="1"/>
              <a:t>event.target.value</a:t>
            </a:r>
            <a:r>
              <a:rPr lang="en-US" dirty="0"/>
              <a:t>;</a:t>
            </a:r>
          </a:p>
          <a:p>
            <a:r>
              <a:rPr lang="en-US" dirty="0"/>
              <a:t> 		</a:t>
            </a:r>
            <a:r>
              <a:rPr lang="en-US" dirty="0" err="1"/>
              <a:t>event.target.checked</a:t>
            </a:r>
            <a:r>
              <a:rPr lang="en-US" dirty="0"/>
              <a:t>;</a:t>
            </a:r>
          </a:p>
          <a:p>
            <a:r>
              <a:rPr lang="en-US" dirty="0"/>
              <a:t>Print all data on form submit.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B0DA0-C111-4539-8C12-B04A1C4C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B42F7-80F7-4B61-8DEE-EFE61F14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87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840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9194-64CB-4DED-92B4-1236B46D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2AA63-AD7A-48D5-BB07-897B55429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clear button and set some default values in form.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C696E-F71D-46C9-959B-95EAAEF7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CC993-CFA3-49B1-8042-1085D294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88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24797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6B71F6-737D-4CAF-91E2-DB0609A0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 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49E67E-4AC5-4A01-BE06-83C4CE964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795A7-588E-488A-B028-4216D556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15567-AE6C-429F-8818-C937EEF7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89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45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06D0-7988-478F-8C5A-CD6DCF3B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CDN React </a:t>
            </a:r>
            <a:r>
              <a:rPr lang="en-IN"/>
              <a:t>JS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4EB8A-FAE0-4871-B203-19EE867B2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 text editor. </a:t>
            </a:r>
          </a:p>
          <a:p>
            <a:r>
              <a:rPr lang="en-IN" dirty="0"/>
              <a:t>Create simple .html page.</a:t>
            </a:r>
          </a:p>
          <a:p>
            <a:r>
              <a:rPr lang="en-IN" dirty="0"/>
              <a:t>Add CDN in head section of page.</a:t>
            </a:r>
          </a:p>
          <a:p>
            <a:r>
              <a:rPr lang="en-IN" dirty="0"/>
              <a:t>Add script tag with type = ‘text/babel’</a:t>
            </a:r>
          </a:p>
          <a:p>
            <a:r>
              <a:rPr lang="en-IN" dirty="0"/>
              <a:t>Create simple class and extend React Component</a:t>
            </a:r>
          </a:p>
          <a:p>
            <a:r>
              <a:rPr lang="en-IN" dirty="0"/>
              <a:t>Create render()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A5172-ADFC-47A2-A4BA-2362D0AE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09B23-9458-4935-BE0A-AE1154A1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5804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9672-F2C1-4C12-9D09-7F703340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4E9A4-47FB-4E47-8D1C-2ACA497F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Apply if else I React.</a:t>
            </a:r>
          </a:p>
          <a:p>
            <a:endParaRPr lang="en-IN" dirty="0"/>
          </a:p>
          <a:p>
            <a:r>
              <a:rPr lang="en-IN" dirty="0"/>
              <a:t>Create some component and apply with state.</a:t>
            </a:r>
          </a:p>
          <a:p>
            <a:endParaRPr lang="en-IN" dirty="0"/>
          </a:p>
          <a:p>
            <a:r>
              <a:rPr lang="en-IN" dirty="0"/>
              <a:t>We have two ways to render a conditional rendering.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26BD6-4863-4E71-9A30-B9401753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ACAED-245D-40AD-A615-19E71353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90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80668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FF35-53BE-4829-BE40-7FC557AB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A9DB3-20D1-4257-95E0-8C1024FDB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if else for conditional rendering our component.</a:t>
            </a:r>
          </a:p>
          <a:p>
            <a:endParaRPr lang="en-IN" dirty="0"/>
          </a:p>
          <a:p>
            <a:r>
              <a:rPr lang="en-IN" dirty="0"/>
              <a:t>Use</a:t>
            </a:r>
          </a:p>
          <a:p>
            <a:r>
              <a:rPr lang="en-IN" dirty="0"/>
              <a:t>If(state variable){</a:t>
            </a:r>
          </a:p>
          <a:p>
            <a:r>
              <a:rPr lang="en-IN" dirty="0"/>
              <a:t> 	return some code</a:t>
            </a:r>
          </a:p>
          <a:p>
            <a:r>
              <a:rPr lang="en-IN" dirty="0"/>
              <a:t>}else{</a:t>
            </a:r>
          </a:p>
          <a:p>
            <a:r>
              <a:rPr lang="en-IN" dirty="0"/>
              <a:t> 	return some code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B0795-52AB-412E-A253-8F7B04C4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F9BA2-AB31-46F6-A09E-7CCB991A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91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6876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BE61-4064-4837-9B40-EDE7693D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1AEF8-D0EF-4653-8B6D-E38C1C432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ternary operator for conditional rendering our component. </a:t>
            </a:r>
          </a:p>
          <a:p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	state variable ? True Component : False Component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A7E0F-81A6-43EA-93AF-355928A0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A2D2B-67DC-4D37-97FF-C19CADFD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92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5996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B605-E27A-4A29-8EFB-7BBE8234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CF741-5547-41C1-8B1B-2B255B8C0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Implement If elseif in conditional rendering with ternary operator.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942C4-1A69-41CE-96C1-CE7253E9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043C5-F9A4-4FF3-AFA4-AD3F614C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93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8173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29B92C-F8CF-468B-A9D8-783A3502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 function as props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6CC6B0-A33E-41E0-B1A1-25C6DF890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A9011-C149-448B-ADA2-6B4AAC47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6BEFB-C403-43A0-A55A-4FDE1F0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94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6254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460C-72E0-45A2-8742-4831D35C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9765A-DCC4-4120-BFF9-2E93D3C3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some component and import in parent component.</a:t>
            </a:r>
          </a:p>
          <a:p>
            <a:endParaRPr lang="en-IN" dirty="0"/>
          </a:p>
          <a:p>
            <a:r>
              <a:rPr lang="en-IN" dirty="0"/>
              <a:t>Create some function in parent component and pass the newly created function to our child component with use of props </a:t>
            </a:r>
          </a:p>
          <a:p>
            <a:endParaRPr lang="en-IN" dirty="0"/>
          </a:p>
          <a:p>
            <a:r>
              <a:rPr lang="en-IN" dirty="0"/>
              <a:t>Call the parent component function from child component with props.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7B073-518B-4138-82D9-19BB8AC6E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BA4B9-7D0C-4935-A397-E56B8B2D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95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53936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F05264-61BA-439A-BCEB-DC0F004A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 cycle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2A6624-99FE-44D8-8972-9394316CDD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3A996-3FEA-4D88-90AD-04D5051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DA39B-CB90-44F6-88B7-7DEDCA43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96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22449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F36D-23C6-4A70-9400-55737165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8BB45-AD73-4B70-A9F0-06AFD2C0B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019FB-F8CB-4243-9099-08D95230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9FCA6-2FB6-42C8-9C54-62758CCE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97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08876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0622-7DFF-4ADE-9933-8ADA6833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DFB6A-4829-4377-B986-86DB74D1B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React life cycle methods.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3F0E5-3F6E-444F-9F68-B2B8AFCB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82981-5322-474E-92BD-B435A5EB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98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572BC5-93DB-4899-8216-366D2674D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46"/>
            <a:ext cx="12192000" cy="675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749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9A84-166A-48BA-AF19-16BA11F8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 of life cycle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F5A16-AA27-4424-B45B-4F5B7AE9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Mount</a:t>
            </a:r>
          </a:p>
          <a:p>
            <a:r>
              <a:rPr lang="en-IN" dirty="0"/>
              <a:t>Update</a:t>
            </a:r>
          </a:p>
          <a:p>
            <a:r>
              <a:rPr lang="en-IN" dirty="0"/>
              <a:t>Unmounting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E643-B095-469A-B42A-855582BA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React JS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25727-6FD5-4D7B-9E3A-8676801F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1ED3-D74F-4D20-AF16-DA6DFF2ED0A4}" type="slidenum">
              <a:rPr lang="en-IN" smtClean="0"/>
              <a:t>99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862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2460</TotalTime>
  <Words>7849</Words>
  <Application>Microsoft Office PowerPoint</Application>
  <PresentationFormat>Widescreen</PresentationFormat>
  <Paragraphs>1662</Paragraphs>
  <Slides>273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273</vt:i4>
      </vt:variant>
    </vt:vector>
  </HeadingPairs>
  <TitlesOfParts>
    <vt:vector size="280" baseType="lpstr">
      <vt:lpstr>arial</vt:lpstr>
      <vt:lpstr>Calibri</vt:lpstr>
      <vt:lpstr>Consolas</vt:lpstr>
      <vt:lpstr>Tw Cen MT</vt:lpstr>
      <vt:lpstr>Tw Cen MT Condensed</vt:lpstr>
      <vt:lpstr>Wingdings 3</vt:lpstr>
      <vt:lpstr>Integral</vt:lpstr>
      <vt:lpstr>React js</vt:lpstr>
      <vt:lpstr>introduction</vt:lpstr>
      <vt:lpstr>PowerPoint Presentation</vt:lpstr>
      <vt:lpstr>Why react is very important</vt:lpstr>
      <vt:lpstr>PowerPoint Presentation</vt:lpstr>
      <vt:lpstr>Requirements </vt:lpstr>
      <vt:lpstr>Installation   </vt:lpstr>
      <vt:lpstr>Example 1</vt:lpstr>
      <vt:lpstr>CDN React JS Example</vt:lpstr>
      <vt:lpstr>Example code</vt:lpstr>
      <vt:lpstr>Install NPM  </vt:lpstr>
      <vt:lpstr>PowerPoint Presentation</vt:lpstr>
      <vt:lpstr>PowerPoint Presentation</vt:lpstr>
      <vt:lpstr>PowerPoint Presentation</vt:lpstr>
      <vt:lpstr>First project</vt:lpstr>
      <vt:lpstr>PowerPoint Presentation</vt:lpstr>
      <vt:lpstr>File and folder structure</vt:lpstr>
      <vt:lpstr>PowerPoint Presentation</vt:lpstr>
      <vt:lpstr>Packages.json</vt:lpstr>
      <vt:lpstr>Packages-lock.json</vt:lpstr>
      <vt:lpstr>Src folder</vt:lpstr>
      <vt:lpstr>Public folder</vt:lpstr>
      <vt:lpstr>Node modules folder</vt:lpstr>
      <vt:lpstr>Build folder</vt:lpstr>
      <vt:lpstr>Packages.JSON in depth</vt:lpstr>
      <vt:lpstr>PowerPoint Presentation</vt:lpstr>
      <vt:lpstr>PowerPoint Presentation</vt:lpstr>
      <vt:lpstr>Add new package in application</vt:lpstr>
      <vt:lpstr>PowerPoint Presentation</vt:lpstr>
      <vt:lpstr>Remove packages</vt:lpstr>
      <vt:lpstr>Custom commands</vt:lpstr>
      <vt:lpstr>Components in React.JS</vt:lpstr>
      <vt:lpstr>What is components </vt:lpstr>
      <vt:lpstr>In react what is component</vt:lpstr>
      <vt:lpstr>PowerPoint Presentation</vt:lpstr>
      <vt:lpstr>Type of component</vt:lpstr>
      <vt:lpstr>PowerPoint Presentation</vt:lpstr>
      <vt:lpstr>PowerPoint Presentation</vt:lpstr>
      <vt:lpstr>PowerPoint Presentation</vt:lpstr>
      <vt:lpstr>Class component</vt:lpstr>
      <vt:lpstr>PowerPoint Presentation</vt:lpstr>
      <vt:lpstr>PowerPoint Presentation</vt:lpstr>
      <vt:lpstr>PowerPoint Presentation</vt:lpstr>
      <vt:lpstr>PowerPoint Presentation</vt:lpstr>
      <vt:lpstr>practice</vt:lpstr>
      <vt:lpstr>Nested component</vt:lpstr>
      <vt:lpstr>JSX</vt:lpstr>
      <vt:lpstr>PowerPoint Presentation</vt:lpstr>
      <vt:lpstr>Without JSX </vt:lpstr>
      <vt:lpstr>Events and functions</vt:lpstr>
      <vt:lpstr>PowerPoint Presentation</vt:lpstr>
      <vt:lpstr>PowerPoint Presentation</vt:lpstr>
      <vt:lpstr>State in functional component</vt:lpstr>
      <vt:lpstr>PowerPoint Presentation</vt:lpstr>
      <vt:lpstr>To create state</vt:lpstr>
      <vt:lpstr>task</vt:lpstr>
      <vt:lpstr>State in class component</vt:lpstr>
      <vt:lpstr>PowerPoint Presentation</vt:lpstr>
      <vt:lpstr>PowerPoint Presentation</vt:lpstr>
      <vt:lpstr>To use state</vt:lpstr>
      <vt:lpstr>Props with functional component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Change props with event</vt:lpstr>
      <vt:lpstr>PowerPoint Presentation</vt:lpstr>
      <vt:lpstr>Prop with class Component</vt:lpstr>
      <vt:lpstr>PowerPoint Presentation</vt:lpstr>
      <vt:lpstr>PowerPoint Presentation</vt:lpstr>
      <vt:lpstr>PowerPoint Presentation</vt:lpstr>
      <vt:lpstr>To use props in class component</vt:lpstr>
      <vt:lpstr>Create event to change values in prop</vt:lpstr>
      <vt:lpstr>Work with input</vt:lpstr>
      <vt:lpstr>PowerPoint Presentation</vt:lpstr>
      <vt:lpstr>task</vt:lpstr>
      <vt:lpstr>Hide and show elements</vt:lpstr>
      <vt:lpstr>PowerPoint Presentation</vt:lpstr>
      <vt:lpstr>PowerPoint Presentation</vt:lpstr>
      <vt:lpstr>Toggle button</vt:lpstr>
      <vt:lpstr>Form handling in react</vt:lpstr>
      <vt:lpstr>PowerPoint Presentation</vt:lpstr>
      <vt:lpstr>PowerPoint Presentation</vt:lpstr>
      <vt:lpstr>PowerPoint Presentation</vt:lpstr>
      <vt:lpstr>task</vt:lpstr>
      <vt:lpstr>Conditional rendering </vt:lpstr>
      <vt:lpstr>PowerPoint Presentation</vt:lpstr>
      <vt:lpstr>PowerPoint Presentation</vt:lpstr>
      <vt:lpstr>PowerPoint Presentation</vt:lpstr>
      <vt:lpstr>task</vt:lpstr>
      <vt:lpstr>Pass function as props</vt:lpstr>
      <vt:lpstr>PowerPoint Presentation</vt:lpstr>
      <vt:lpstr>Life cycle</vt:lpstr>
      <vt:lpstr>PowerPoint Presentation</vt:lpstr>
      <vt:lpstr>PowerPoint Presentation</vt:lpstr>
      <vt:lpstr>Phase of life cycle methods</vt:lpstr>
      <vt:lpstr>PowerPoint Presentation</vt:lpstr>
      <vt:lpstr>PowerPoint Presentation</vt:lpstr>
      <vt:lpstr>Constructor life cycle in react</vt:lpstr>
      <vt:lpstr>PowerPoint Presentation</vt:lpstr>
      <vt:lpstr>Render life cycle method</vt:lpstr>
      <vt:lpstr>PowerPoint Presentation</vt:lpstr>
      <vt:lpstr>PowerPoint Presentation</vt:lpstr>
      <vt:lpstr>Component did mount  method</vt:lpstr>
      <vt:lpstr>PowerPoint Presentation</vt:lpstr>
      <vt:lpstr>PowerPoint Presentation</vt:lpstr>
      <vt:lpstr>Component did update method</vt:lpstr>
      <vt:lpstr>PowerPoint Presentation</vt:lpstr>
      <vt:lpstr>PowerPoint Presentation</vt:lpstr>
      <vt:lpstr>Should component update method</vt:lpstr>
      <vt:lpstr>PowerPoint Presentation</vt:lpstr>
      <vt:lpstr>PowerPoint Presentation</vt:lpstr>
      <vt:lpstr>Component will unmount method</vt:lpstr>
      <vt:lpstr>PowerPoint Presentation</vt:lpstr>
      <vt:lpstr>hooks</vt:lpstr>
      <vt:lpstr>PowerPoint Presentation</vt:lpstr>
      <vt:lpstr>PowerPoint Presentation</vt:lpstr>
      <vt:lpstr>Use effect hook</vt:lpstr>
      <vt:lpstr>PowerPoint Presentation</vt:lpstr>
      <vt:lpstr>PowerPoint Presentation</vt:lpstr>
      <vt:lpstr>PowerPoint Presentation</vt:lpstr>
      <vt:lpstr>PowerPoint Presentation</vt:lpstr>
      <vt:lpstr>Use effect hook with state &amp; props</vt:lpstr>
      <vt:lpstr>PowerPoint Presentation</vt:lpstr>
      <vt:lpstr>PowerPoint Presentation</vt:lpstr>
      <vt:lpstr>PowerPoint Presentation</vt:lpstr>
      <vt:lpstr>Style type in react</vt:lpstr>
      <vt:lpstr>PowerPoint Presentation</vt:lpstr>
      <vt:lpstr>Normal style</vt:lpstr>
      <vt:lpstr>Style inline</vt:lpstr>
      <vt:lpstr>Modular css</vt:lpstr>
      <vt:lpstr>Install bootstrap in React</vt:lpstr>
      <vt:lpstr>How to install</vt:lpstr>
      <vt:lpstr>PowerPoint Presentation</vt:lpstr>
      <vt:lpstr>Add alerts </vt:lpstr>
      <vt:lpstr>Handle array in react</vt:lpstr>
      <vt:lpstr>PowerPoint Presentation</vt:lpstr>
      <vt:lpstr>PowerPoint Presentation</vt:lpstr>
      <vt:lpstr>With for</vt:lpstr>
      <vt:lpstr>task</vt:lpstr>
      <vt:lpstr>List with bootstrap and unique key</vt:lpstr>
      <vt:lpstr>PowerPoint Presentation</vt:lpstr>
      <vt:lpstr>PowerPoint Presentation</vt:lpstr>
      <vt:lpstr>PowerPoint Presentation</vt:lpstr>
      <vt:lpstr>PowerPoint Presentation</vt:lpstr>
      <vt:lpstr>Nested array</vt:lpstr>
      <vt:lpstr>PowerPoint Presentation</vt:lpstr>
      <vt:lpstr>Reuse component</vt:lpstr>
      <vt:lpstr>PowerPoint Presentation</vt:lpstr>
      <vt:lpstr>PowerPoint Presentation</vt:lpstr>
      <vt:lpstr>React fragment</vt:lpstr>
      <vt:lpstr>PowerPoint Presentation</vt:lpstr>
      <vt:lpstr>First way for use react fragment</vt:lpstr>
      <vt:lpstr>Second way for react fragment</vt:lpstr>
      <vt:lpstr>Third way for react fragment</vt:lpstr>
      <vt:lpstr>PowerPoint Presentation</vt:lpstr>
      <vt:lpstr>Send data from child to parent Component</vt:lpstr>
      <vt:lpstr>PowerPoint Presentation</vt:lpstr>
      <vt:lpstr>PowerPoint Presentation</vt:lpstr>
      <vt:lpstr>PowerPoint Presentation</vt:lpstr>
      <vt:lpstr>task</vt:lpstr>
      <vt:lpstr>Pure component</vt:lpstr>
      <vt:lpstr>PowerPoint Presentation</vt:lpstr>
      <vt:lpstr>PowerPoint Presentation</vt:lpstr>
      <vt:lpstr>PowerPoint Presentation</vt:lpstr>
      <vt:lpstr>Props with pure component</vt:lpstr>
      <vt:lpstr>Use memo hook in react</vt:lpstr>
      <vt:lpstr>PowerPoint Presentation</vt:lpstr>
      <vt:lpstr>PowerPoint Presentation</vt:lpstr>
      <vt:lpstr>Ref in react 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ref hook</vt:lpstr>
      <vt:lpstr>PowerPoint Presentation</vt:lpstr>
      <vt:lpstr>PowerPoint Presentation</vt:lpstr>
      <vt:lpstr>PowerPoint Presentation</vt:lpstr>
      <vt:lpstr>PowerPoint Presentation</vt:lpstr>
      <vt:lpstr>Forward ref in react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Controlled component</vt:lpstr>
      <vt:lpstr>PowerPoint Presentation</vt:lpstr>
      <vt:lpstr>PowerPoint Presentation</vt:lpstr>
      <vt:lpstr>PowerPoint Presentation</vt:lpstr>
      <vt:lpstr>Uncontrolled component</vt:lpstr>
      <vt:lpstr>PowerPoint Presentation</vt:lpstr>
      <vt:lpstr>PowerPoint Presentation</vt:lpstr>
      <vt:lpstr>PowerPoint Presentation</vt:lpstr>
      <vt:lpstr>High order component</vt:lpstr>
      <vt:lpstr>PowerPoint Presentation</vt:lpstr>
      <vt:lpstr>PowerPoint Presentation</vt:lpstr>
      <vt:lpstr>Routing</vt:lpstr>
      <vt:lpstr>PowerPoint Presentation</vt:lpstr>
      <vt:lpstr>example</vt:lpstr>
      <vt:lpstr>Complete Example</vt:lpstr>
      <vt:lpstr>PowerPoint Presentation</vt:lpstr>
      <vt:lpstr>PowerPoint Presentation</vt:lpstr>
      <vt:lpstr>PowerPoint Presentation</vt:lpstr>
      <vt:lpstr>Routing Example – 2  best practice </vt:lpstr>
      <vt:lpstr>PowerPoint Presentation</vt:lpstr>
      <vt:lpstr>PowerPoint Presentation</vt:lpstr>
      <vt:lpstr>PowerPoint Presentation</vt:lpstr>
      <vt:lpstr>PowerPoint Presentation</vt:lpstr>
      <vt:lpstr>404 - page</vt:lpstr>
      <vt:lpstr>PowerPoint Presentation</vt:lpstr>
      <vt:lpstr>PowerPoint Presentation</vt:lpstr>
      <vt:lpstr>PowerPoint Presentation</vt:lpstr>
      <vt:lpstr>Dynamic routing with parameters (old version)</vt:lpstr>
      <vt:lpstr>PowerPoint Presentation</vt:lpstr>
      <vt:lpstr>PowerPoint Presentation</vt:lpstr>
      <vt:lpstr>PowerPoint Presentation</vt:lpstr>
      <vt:lpstr>PowerPoint Presentation</vt:lpstr>
      <vt:lpstr>Dynamic Routing new version of react-routing v 6.0</vt:lpstr>
      <vt:lpstr>PowerPoint Presentation</vt:lpstr>
      <vt:lpstr>PowerPoint Presentation</vt:lpstr>
      <vt:lpstr>PowerPoint Presentation</vt:lpstr>
      <vt:lpstr>PowerPoint Presentation</vt:lpstr>
      <vt:lpstr>API</vt:lpstr>
      <vt:lpstr>PowerPoint Presentation</vt:lpstr>
      <vt:lpstr>PowerPoint Presentation</vt:lpstr>
      <vt:lpstr>GET Method</vt:lpstr>
      <vt:lpstr>PowerPoint Presentation</vt:lpstr>
      <vt:lpstr>In any component (not proper way)</vt:lpstr>
      <vt:lpstr>Use effect ( proper way )</vt:lpstr>
      <vt:lpstr>PowerPoint Presentation</vt:lpstr>
      <vt:lpstr>PowerPoint Presentation</vt:lpstr>
      <vt:lpstr>JSON server</vt:lpstr>
      <vt:lpstr>PowerPoint Presentation</vt:lpstr>
      <vt:lpstr>postman</vt:lpstr>
      <vt:lpstr>PowerPoint Presentation</vt:lpstr>
      <vt:lpstr>Post method with API</vt:lpstr>
      <vt:lpstr>PowerPoint Presentation</vt:lpstr>
      <vt:lpstr>PowerPoint Presentation</vt:lpstr>
      <vt:lpstr>Function code</vt:lpstr>
      <vt:lpstr>Delete method of api</vt:lpstr>
      <vt:lpstr>PowerPoint Presentation</vt:lpstr>
      <vt:lpstr>Pre filled form</vt:lpstr>
      <vt:lpstr>PowerPoint Presentation</vt:lpstr>
      <vt:lpstr>Update data with put</vt:lpstr>
      <vt:lpstr>PowerPoint Presentation</vt:lpstr>
      <vt:lpstr>Previous state in functional component</vt:lpstr>
      <vt:lpstr>PowerPoint Presentation</vt:lpstr>
      <vt:lpstr>program</vt:lpstr>
      <vt:lpstr>PowerPoint Presentation</vt:lpstr>
      <vt:lpstr>Another example of previous state</vt:lpstr>
      <vt:lpstr>PowerPoint Presentation</vt:lpstr>
      <vt:lpstr>Previous props</vt:lpstr>
      <vt:lpstr>PowerPoint Presentation</vt:lpstr>
      <vt:lpstr>PowerPoint Presentation</vt:lpstr>
      <vt:lpstr>Context API</vt:lpstr>
      <vt:lpstr>PowerPoint Presentation</vt:lpstr>
      <vt:lpstr>PowerPoint Presentation</vt:lpstr>
      <vt:lpstr>Common file</vt:lpstr>
      <vt:lpstr>PowerPoint Presentation</vt:lpstr>
      <vt:lpstr>Project build</vt:lpstr>
      <vt:lpstr>NPM run build</vt:lpstr>
      <vt:lpstr>PowerPoint Presentation</vt:lpstr>
      <vt:lpstr>Project 1</vt:lpstr>
      <vt:lpstr>description</vt:lpstr>
      <vt:lpstr>Get Weather data from following link</vt:lpstr>
      <vt:lpstr>Project 2</vt:lpstr>
      <vt:lpstr>PowerPoint Presentation</vt:lpstr>
      <vt:lpstr>Project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kalpesh chauhan</dc:creator>
  <cp:lastModifiedBy>kalpesh chauhan</cp:lastModifiedBy>
  <cp:revision>703</cp:revision>
  <dcterms:created xsi:type="dcterms:W3CDTF">2022-07-06T13:41:43Z</dcterms:created>
  <dcterms:modified xsi:type="dcterms:W3CDTF">2023-08-05T09:26:44Z</dcterms:modified>
</cp:coreProperties>
</file>