
<file path=[Content_Types].xml><?xml version="1.0" encoding="utf-8"?>
<Types xmlns="http://schemas.openxmlformats.org/package/2006/content-types">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7"/>
  </p:notesMasterIdLst>
  <p:handoutMasterIdLst>
    <p:handoutMasterId r:id="rId18"/>
  </p:handoutMasterIdLst>
  <p:sldIdLst>
    <p:sldId id="256" r:id="rId4"/>
    <p:sldId id="257" r:id="rId5"/>
    <p:sldId id="259" r:id="rId6"/>
    <p:sldId id="261" r:id="rId7"/>
    <p:sldId id="262" r:id="rId8"/>
    <p:sldId id="263" r:id="rId9"/>
    <p:sldId id="270" r:id="rId10"/>
    <p:sldId id="264" r:id="rId11"/>
    <p:sldId id="265" r:id="rId12"/>
    <p:sldId id="266" r:id="rId13"/>
    <p:sldId id="267" r:id="rId14"/>
    <p:sldId id="268" r:id="rId15"/>
    <p:sldId id="269" r:id="rId16"/>
  </p:sldIdLst>
  <p:sldSz cx="9144000" cy="5144770"/>
  <p:notesSz cx="6858000" cy="9144000"/>
  <p:defaultTextStyle>
    <a:defPPr>
      <a:defRPr lang="ru-RU"/>
    </a:defPPr>
    <a:lvl1pPr algn="l" rtl="0" fontAlgn="base">
      <a:spcBef>
        <a:spcPct val="0"/>
      </a:spcBef>
      <a:spcAft>
        <a:spcPct val="0"/>
      </a:spcAft>
      <a:defRPr b="1" kern="1200">
        <a:solidFill>
          <a:schemeClr val="tx1"/>
        </a:solidFill>
        <a:latin typeface="Georgia" panose="02040502050405020303" pitchFamily="18" charset="0"/>
        <a:ea typeface="+mn-ea"/>
        <a:cs typeface="+mn-cs"/>
      </a:defRPr>
    </a:lvl1pPr>
    <a:lvl2pPr marL="457200" algn="l" rtl="0" fontAlgn="base">
      <a:spcBef>
        <a:spcPct val="0"/>
      </a:spcBef>
      <a:spcAft>
        <a:spcPct val="0"/>
      </a:spcAft>
      <a:defRPr b="1" kern="1200">
        <a:solidFill>
          <a:schemeClr val="tx1"/>
        </a:solidFill>
        <a:latin typeface="Georgia" panose="02040502050405020303" pitchFamily="18" charset="0"/>
        <a:ea typeface="+mn-ea"/>
        <a:cs typeface="+mn-cs"/>
      </a:defRPr>
    </a:lvl2pPr>
    <a:lvl3pPr marL="914400" algn="l" rtl="0" fontAlgn="base">
      <a:spcBef>
        <a:spcPct val="0"/>
      </a:spcBef>
      <a:spcAft>
        <a:spcPct val="0"/>
      </a:spcAft>
      <a:defRPr b="1" kern="1200">
        <a:solidFill>
          <a:schemeClr val="tx1"/>
        </a:solidFill>
        <a:latin typeface="Georgia" panose="02040502050405020303" pitchFamily="18" charset="0"/>
        <a:ea typeface="+mn-ea"/>
        <a:cs typeface="+mn-cs"/>
      </a:defRPr>
    </a:lvl3pPr>
    <a:lvl4pPr marL="1371600" algn="l" rtl="0" fontAlgn="base">
      <a:spcBef>
        <a:spcPct val="0"/>
      </a:spcBef>
      <a:spcAft>
        <a:spcPct val="0"/>
      </a:spcAft>
      <a:defRPr b="1" kern="1200">
        <a:solidFill>
          <a:schemeClr val="tx1"/>
        </a:solidFill>
        <a:latin typeface="Georgia" panose="02040502050405020303" pitchFamily="18" charset="0"/>
        <a:ea typeface="+mn-ea"/>
        <a:cs typeface="+mn-cs"/>
      </a:defRPr>
    </a:lvl4pPr>
    <a:lvl5pPr marL="1828800" algn="l" rtl="0" fontAlgn="base">
      <a:spcBef>
        <a:spcPct val="0"/>
      </a:spcBef>
      <a:spcAft>
        <a:spcPct val="0"/>
      </a:spcAft>
      <a:defRPr b="1" kern="1200">
        <a:solidFill>
          <a:schemeClr val="tx1"/>
        </a:solidFill>
        <a:latin typeface="Georgia" panose="02040502050405020303" pitchFamily="18" charset="0"/>
        <a:ea typeface="+mn-ea"/>
        <a:cs typeface="+mn-cs"/>
      </a:defRPr>
    </a:lvl5pPr>
    <a:lvl6pPr marL="2286000" algn="l" defTabSz="914400" rtl="0" eaLnBrk="1" latinLnBrk="0" hangingPunct="1">
      <a:defRPr b="1" kern="1200">
        <a:solidFill>
          <a:schemeClr val="tx1"/>
        </a:solidFill>
        <a:latin typeface="Georgia" panose="02040502050405020303" pitchFamily="18" charset="0"/>
        <a:ea typeface="+mn-ea"/>
        <a:cs typeface="+mn-cs"/>
      </a:defRPr>
    </a:lvl6pPr>
    <a:lvl7pPr marL="2743200" algn="l" defTabSz="914400" rtl="0" eaLnBrk="1" latinLnBrk="0" hangingPunct="1">
      <a:defRPr b="1" kern="1200">
        <a:solidFill>
          <a:schemeClr val="tx1"/>
        </a:solidFill>
        <a:latin typeface="Georgia" panose="02040502050405020303" pitchFamily="18" charset="0"/>
        <a:ea typeface="+mn-ea"/>
        <a:cs typeface="+mn-cs"/>
      </a:defRPr>
    </a:lvl7pPr>
    <a:lvl8pPr marL="3200400" algn="l" defTabSz="914400" rtl="0" eaLnBrk="1" latinLnBrk="0" hangingPunct="1">
      <a:defRPr b="1" kern="1200">
        <a:solidFill>
          <a:schemeClr val="tx1"/>
        </a:solidFill>
        <a:latin typeface="Georgia" panose="02040502050405020303" pitchFamily="18" charset="0"/>
        <a:ea typeface="+mn-ea"/>
        <a:cs typeface="+mn-cs"/>
      </a:defRPr>
    </a:lvl8pPr>
    <a:lvl9pPr marL="3657600" algn="l" defTabSz="914400" rtl="0" eaLnBrk="1" latinLnBrk="0" hangingPunct="1">
      <a:defRPr b="1" kern="1200">
        <a:solidFill>
          <a:schemeClr val="tx1"/>
        </a:solidFill>
        <a:latin typeface="Georgia" panose="02040502050405020303"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482B"/>
    <a:srgbClr val="C75806"/>
    <a:srgbClr val="000000"/>
    <a:srgbClr val="00499F"/>
    <a:srgbClr val="0CC1E0"/>
    <a:srgbClr val="1B00FE"/>
    <a:srgbClr val="0CA3D7"/>
    <a:srgbClr val="3839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48" autoAdjust="0"/>
    <p:restoredTop sz="94648" autoAdjust="0"/>
  </p:normalViewPr>
  <p:slideViewPr>
    <p:cSldViewPr>
      <p:cViewPr varScale="1">
        <p:scale>
          <a:sx n="140" d="100"/>
          <a:sy n="140" d="100"/>
        </p:scale>
        <p:origin x="-120" y="-474"/>
      </p:cViewPr>
      <p:guideLst>
        <p:guide orient="horz" pos="162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b="0">
                <a:latin typeface="Arial" panose="020B0604020202020204" pitchFamily="34" charset="0"/>
              </a:defRPr>
            </a:lvl1pPr>
          </a:lstStyle>
          <a:p>
            <a:endParaRPr lang="ru-RU" alt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latin typeface="Arial" panose="020B0604020202020204" pitchFamily="34" charset="0"/>
              </a:defRPr>
            </a:lvl1pPr>
          </a:lstStyle>
          <a:p>
            <a:endParaRPr lang="ru-RU" altLang="ru-RU"/>
          </a:p>
        </p:txBody>
      </p:sp>
      <p:sp>
        <p:nvSpPr>
          <p:cNvPr id="69636" name="Rectangle 4"/>
          <p:cNvSpPr>
            <a:spLocks noRot="1" noChangeArrowheads="1" noTextEdit="1"/>
          </p:cNvSpPr>
          <p:nvPr>
            <p:ph type="sldImg" idx="2"/>
          </p:nvPr>
        </p:nvSpPr>
        <p:spPr bwMode="auto">
          <a:xfrm>
            <a:off x="382588" y="685800"/>
            <a:ext cx="6092825"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ru-RU" altLang="ru-RU" smtClean="0"/>
              <a:t>Click to edit Master text styles</a:t>
            </a:r>
            <a:endParaRPr lang="ru-RU" altLang="ru-RU" smtClean="0"/>
          </a:p>
          <a:p>
            <a:pPr lvl="1"/>
            <a:r>
              <a:rPr lang="ru-RU" altLang="ru-RU" smtClean="0"/>
              <a:t>Second level</a:t>
            </a:r>
            <a:endParaRPr lang="ru-RU" altLang="ru-RU" smtClean="0"/>
          </a:p>
          <a:p>
            <a:pPr lvl="2"/>
            <a:r>
              <a:rPr lang="ru-RU" altLang="ru-RU" smtClean="0"/>
              <a:t>Third level</a:t>
            </a:r>
            <a:endParaRPr lang="ru-RU" altLang="ru-RU" smtClean="0"/>
          </a:p>
          <a:p>
            <a:pPr lvl="3"/>
            <a:r>
              <a:rPr lang="ru-RU" altLang="ru-RU" smtClean="0"/>
              <a:t>Fourth level</a:t>
            </a:r>
            <a:endParaRPr lang="ru-RU" altLang="ru-RU" smtClean="0"/>
          </a:p>
          <a:p>
            <a:pPr lvl="4"/>
            <a:r>
              <a:rPr lang="ru-RU" altLang="ru-RU" smtClean="0"/>
              <a:t>Fifth level</a:t>
            </a:r>
            <a:endParaRPr lang="ru-RU" altLang="ru-RU" smtClean="0"/>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b="0">
                <a:latin typeface="Arial" panose="020B0604020202020204" pitchFamily="34" charset="0"/>
              </a:defRPr>
            </a:lvl1pPr>
          </a:lstStyle>
          <a:p>
            <a:endParaRPr lang="ru-RU" alt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a:latin typeface="Arial" panose="020B0604020202020204" pitchFamily="34" charset="0"/>
              </a:defRPr>
            </a:lvl1pPr>
          </a:lstStyle>
          <a:p>
            <a:fld id="{5E5E711D-2F39-4AEA-BA4E-234CAD0CC703}" type="slidenum">
              <a:rPr lang="ru-RU" altLang="ru-RU"/>
            </a:fld>
            <a:endParaRPr lang="ru-RU" alt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401763" y="2932113"/>
            <a:ext cx="6340475" cy="863600"/>
          </a:xfrm>
          <a:effectLst>
            <a:outerShdw dist="17961" dir="2700000" algn="ctr" rotWithShape="0">
              <a:schemeClr val="bg2"/>
            </a:outerShdw>
          </a:effectLst>
        </p:spPr>
        <p:txBody>
          <a:bodyPr/>
          <a:lstStyle>
            <a:lvl1pPr algn="ctr">
              <a:defRPr/>
            </a:lvl1pPr>
          </a:lstStyle>
          <a:p>
            <a:pPr lvl="0"/>
            <a:r>
              <a:rPr lang="ru-RU" altLang="ru-RU" noProof="0" smtClean="0"/>
              <a:t>Click to edit Master title style</a:t>
            </a:r>
            <a:endParaRPr lang="ru-RU" altLang="ru-RU" noProof="0" smtClean="0"/>
          </a:p>
        </p:txBody>
      </p:sp>
      <p:sp>
        <p:nvSpPr>
          <p:cNvPr id="5123" name="Rectangle 3"/>
          <p:cNvSpPr>
            <a:spLocks noGrp="1" noChangeArrowheads="1"/>
          </p:cNvSpPr>
          <p:nvPr>
            <p:ph type="subTitle" idx="1"/>
          </p:nvPr>
        </p:nvSpPr>
        <p:spPr>
          <a:xfrm>
            <a:off x="1403350" y="3940175"/>
            <a:ext cx="6337300" cy="539750"/>
          </a:xfrm>
          <a:effectLst>
            <a:outerShdw dist="17961" dir="2700000" algn="ctr" rotWithShape="0">
              <a:schemeClr val="bg2"/>
            </a:outerShdw>
          </a:effectLst>
        </p:spPr>
        <p:txBody>
          <a:bodyPr/>
          <a:lstStyle>
            <a:lvl1pPr marL="0" indent="0" algn="ctr">
              <a:buFontTx/>
              <a:buNone/>
              <a:defRPr/>
            </a:lvl1pPr>
          </a:lstStyle>
          <a:p>
            <a:pPr lvl="0"/>
            <a:r>
              <a:rPr lang="ru-RU" altLang="ru-RU" noProof="0" smtClean="0"/>
              <a:t>Click to edit Master subtitle style</a:t>
            </a:r>
            <a:endParaRPr lang="ru-RU" altLang="ru-RU"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9109AF5B-797E-439F-A94C-08D96B13A88A}" type="slidenum">
              <a:rPr lang="ru-RU" altLang="ru-RU"/>
            </a:fld>
            <a:endParaRPr lang="ru-RU" alt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123825"/>
            <a:ext cx="2051050" cy="4608513"/>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68313" y="123825"/>
            <a:ext cx="6003925" cy="4608513"/>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A3C1A703-BD9D-4002-9521-0DEF501701FE}" type="slidenum">
              <a:rPr lang="ru-RU" altLang="ru-RU"/>
            </a:fld>
            <a:endParaRPr lang="ru-RU" alt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3312"/>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A3979905-E380-42CB-AD08-CC4679B946A0}" type="slidenum">
              <a:rPr lang="ru-RU" altLang="ru-RU"/>
            </a:fld>
            <a:endParaRPr lang="ru-RU" alt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A2BB99C1-7A35-4D9E-AAC8-E6F7CA48F7AF}" type="slidenum">
              <a:rPr lang="ru-RU" altLang="ru-RU"/>
            </a:fld>
            <a:endParaRPr lang="ru-RU" alt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6763"/>
            <a:ext cx="7772400" cy="1020762"/>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B5CAAEF2-41AB-4A72-92C7-249907C06157}" type="slidenum">
              <a:rPr lang="ru-RU" altLang="ru-RU"/>
            </a:fld>
            <a:endParaRPr lang="ru-RU" alt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1403350" y="1204913"/>
            <a:ext cx="3565525" cy="3395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ru-RU"/>
          </a:p>
        </p:txBody>
      </p:sp>
      <p:sp>
        <p:nvSpPr>
          <p:cNvPr id="4" name="Content Placeholder 3"/>
          <p:cNvSpPr>
            <a:spLocks noGrp="1"/>
          </p:cNvSpPr>
          <p:nvPr>
            <p:ph sz="half" idx="2"/>
          </p:nvPr>
        </p:nvSpPr>
        <p:spPr>
          <a:xfrm>
            <a:off x="5121275" y="1204913"/>
            <a:ext cx="3565525" cy="3395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ru-RU"/>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DCC37F42-0FC4-405B-A6F9-5EA53BC07BC0}" type="slidenum">
              <a:rPr lang="ru-RU" altLang="ru-RU"/>
            </a:fld>
            <a:endParaRPr lang="ru-RU" alt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ru-RU"/>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ru-RU"/>
          </a:p>
        </p:txBody>
      </p:sp>
      <p:sp>
        <p:nvSpPr>
          <p:cNvPr id="7" name="Date Placeholder 6"/>
          <p:cNvSpPr>
            <a:spLocks noGrp="1"/>
          </p:cNvSpPr>
          <p:nvPr>
            <p:ph type="dt" sz="half" idx="10"/>
          </p:nvPr>
        </p:nvSpPr>
        <p:spPr/>
        <p:txBody>
          <a:bodyPr/>
          <a:lstStyle>
            <a:lvl1pPr>
              <a:defRPr/>
            </a:lvl1pPr>
          </a:lstStyle>
          <a:p>
            <a:endParaRPr lang="ru-RU" altLang="ru-RU"/>
          </a:p>
        </p:txBody>
      </p:sp>
      <p:sp>
        <p:nvSpPr>
          <p:cNvPr id="8" name="Footer Placeholder 7"/>
          <p:cNvSpPr>
            <a:spLocks noGrp="1"/>
          </p:cNvSpPr>
          <p:nvPr>
            <p:ph type="ftr" sz="quarter" idx="11"/>
          </p:nvPr>
        </p:nvSpPr>
        <p:spPr/>
        <p:txBody>
          <a:bodyPr/>
          <a:lstStyle>
            <a:lvl1pPr>
              <a:defRPr/>
            </a:lvl1pPr>
          </a:lstStyle>
          <a:p>
            <a:endParaRPr lang="ru-RU" altLang="ru-RU"/>
          </a:p>
        </p:txBody>
      </p:sp>
      <p:sp>
        <p:nvSpPr>
          <p:cNvPr id="9" name="Slide Number Placeholder 8"/>
          <p:cNvSpPr>
            <a:spLocks noGrp="1"/>
          </p:cNvSpPr>
          <p:nvPr>
            <p:ph type="sldNum" sz="quarter" idx="12"/>
          </p:nvPr>
        </p:nvSpPr>
        <p:spPr/>
        <p:txBody>
          <a:bodyPr/>
          <a:lstStyle>
            <a:lvl1pPr>
              <a:defRPr/>
            </a:lvl1pPr>
          </a:lstStyle>
          <a:p>
            <a:fld id="{C55F2252-ECB4-4F67-9ACD-4955D50D6182}" type="slidenum">
              <a:rPr lang="ru-RU" altLang="ru-RU"/>
            </a:fld>
            <a:endParaRPr lang="ru-RU" alt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ru-RU" altLang="ru-RU"/>
          </a:p>
        </p:txBody>
      </p:sp>
      <p:sp>
        <p:nvSpPr>
          <p:cNvPr id="4" name="Footer Placeholder 3"/>
          <p:cNvSpPr>
            <a:spLocks noGrp="1"/>
          </p:cNvSpPr>
          <p:nvPr>
            <p:ph type="ftr" sz="quarter" idx="11"/>
          </p:nvPr>
        </p:nvSpPr>
        <p:spPr/>
        <p:txBody>
          <a:bodyPr/>
          <a:lstStyle>
            <a:lvl1pPr>
              <a:defRPr/>
            </a:lvl1pPr>
          </a:lstStyle>
          <a:p>
            <a:endParaRPr lang="ru-RU" altLang="ru-RU"/>
          </a:p>
        </p:txBody>
      </p:sp>
      <p:sp>
        <p:nvSpPr>
          <p:cNvPr id="5" name="Slide Number Placeholder 4"/>
          <p:cNvSpPr>
            <a:spLocks noGrp="1"/>
          </p:cNvSpPr>
          <p:nvPr>
            <p:ph type="sldNum" sz="quarter" idx="12"/>
          </p:nvPr>
        </p:nvSpPr>
        <p:spPr/>
        <p:txBody>
          <a:bodyPr/>
          <a:lstStyle>
            <a:lvl1pPr>
              <a:defRPr/>
            </a:lvl1pPr>
          </a:lstStyle>
          <a:p>
            <a:fld id="{4B6CC92C-BCC6-48A6-923C-06B897B6C34D}" type="slidenum">
              <a:rPr lang="ru-RU" altLang="ru-RU"/>
            </a:fld>
            <a:endParaRPr lang="ru-RU" alt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ru-RU"/>
          </a:p>
        </p:txBody>
      </p:sp>
      <p:sp>
        <p:nvSpPr>
          <p:cNvPr id="3" name="Footer Placeholder 2"/>
          <p:cNvSpPr>
            <a:spLocks noGrp="1"/>
          </p:cNvSpPr>
          <p:nvPr>
            <p:ph type="ftr" sz="quarter" idx="11"/>
          </p:nvPr>
        </p:nvSpPr>
        <p:spPr/>
        <p:txBody>
          <a:bodyPr/>
          <a:lstStyle>
            <a:lvl1pPr>
              <a:defRPr/>
            </a:lvl1pPr>
          </a:lstStyle>
          <a:p>
            <a:endParaRPr lang="ru-RU" altLang="ru-RU"/>
          </a:p>
        </p:txBody>
      </p:sp>
      <p:sp>
        <p:nvSpPr>
          <p:cNvPr id="4" name="Slide Number Placeholder 3"/>
          <p:cNvSpPr>
            <a:spLocks noGrp="1"/>
          </p:cNvSpPr>
          <p:nvPr>
            <p:ph type="sldNum" sz="quarter" idx="12"/>
          </p:nvPr>
        </p:nvSpPr>
        <p:spPr/>
        <p:txBody>
          <a:bodyPr/>
          <a:lstStyle>
            <a:lvl1pPr>
              <a:defRPr/>
            </a:lvl1pPr>
          </a:lstStyle>
          <a:p>
            <a:fld id="{2363F7E2-74A1-43DD-B5E1-DB475C36D33C}" type="slidenum">
              <a:rPr lang="ru-RU" altLang="ru-RU"/>
            </a:fld>
            <a:endParaRPr lang="ru-RU" alt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ru-RU"/>
          </a:p>
        </p:txBody>
      </p:sp>
      <p:sp>
        <p:nvSpPr>
          <p:cNvPr id="4" name="Text Placeholder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49A74FDD-81B2-4009-9615-897048910433}" type="slidenum">
              <a:rPr lang="ru-RU" altLang="ru-RU"/>
            </a:fld>
            <a:endParaRPr lang="ru-RU" alt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48A4C270-4287-4558-96BC-150660ACE583}" type="slidenum">
              <a:rPr lang="ru-RU" altLang="ru-RU"/>
            </a:fld>
            <a:endParaRPr lang="ru-RU" alt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2038"/>
            <a:ext cx="5486400" cy="425450"/>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A1166121-E4C2-439E-B56D-0176C025E2A0}" type="slidenum">
              <a:rPr lang="ru-RU" altLang="ru-RU"/>
            </a:fld>
            <a:endParaRPr lang="ru-RU" alt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1B75E7C9-DAE1-421F-B5DC-A01F82C0EA17}" type="slidenum">
              <a:rPr lang="ru-RU" altLang="ru-RU"/>
            </a:fld>
            <a:endParaRPr lang="ru-RU" alt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5938" y="188913"/>
            <a:ext cx="1820862" cy="4411662"/>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1403350" y="188913"/>
            <a:ext cx="5310188" cy="4411662"/>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7F858679-2387-4F27-A287-F86A653B8C76}" type="slidenum">
              <a:rPr lang="ru-RU" altLang="ru-RU"/>
            </a:fld>
            <a:endParaRPr lang="ru-RU" altLang="ru-RU"/>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ru-RU" altLang="ru-RU"/>
          </a:p>
        </p:txBody>
      </p:sp>
      <p:sp>
        <p:nvSpPr>
          <p:cNvPr id="5" name="Footer Placeholder 4"/>
          <p:cNvSpPr>
            <a:spLocks noGrp="1"/>
          </p:cNvSpPr>
          <p:nvPr>
            <p:ph type="ftr" sz="quarter" idx="11"/>
          </p:nvPr>
        </p:nvSpPr>
        <p:spPr/>
        <p:txBody>
          <a:bodyPr/>
          <a:lstStyle/>
          <a:p>
            <a:endParaRPr lang="ru-RU" altLang="ru-RU"/>
          </a:p>
        </p:txBody>
      </p:sp>
      <p:sp>
        <p:nvSpPr>
          <p:cNvPr id="6" name="Slide Number Placeholder 5"/>
          <p:cNvSpPr>
            <a:spLocks noGrp="1"/>
          </p:cNvSpPr>
          <p:nvPr>
            <p:ph type="sldNum" sz="quarter" idx="12"/>
          </p:nvPr>
        </p:nvSpPr>
        <p:spPr/>
        <p:txBody>
          <a:bodyPr/>
          <a:lstStyle/>
          <a:p>
            <a:fld id="{627D7BAB-4521-47A1-BCE0-358DB049BD08}" type="slidenum">
              <a:rPr lang="ru-RU" altLang="ru-RU"/>
            </a:fld>
            <a:endParaRPr lang="ru-RU" alt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6763"/>
            <a:ext cx="7772400" cy="1020762"/>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5203CEA9-626C-4A92-8CC8-9C3D3905BD1E}" type="slidenum">
              <a:rPr lang="ru-RU" altLang="ru-RU"/>
            </a:fld>
            <a:endParaRPr lang="ru-RU" alt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68313" y="1222375"/>
            <a:ext cx="4027487" cy="350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ru-RU"/>
          </a:p>
        </p:txBody>
      </p:sp>
      <p:sp>
        <p:nvSpPr>
          <p:cNvPr id="4" name="Content Placeholder 3"/>
          <p:cNvSpPr>
            <a:spLocks noGrp="1"/>
          </p:cNvSpPr>
          <p:nvPr>
            <p:ph sz="half" idx="2"/>
          </p:nvPr>
        </p:nvSpPr>
        <p:spPr>
          <a:xfrm>
            <a:off x="4648200" y="1222375"/>
            <a:ext cx="4027488" cy="350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ru-RU"/>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CBBD9429-C22B-4232-A91E-009BAEFDAFA0}" type="slidenum">
              <a:rPr lang="ru-RU" altLang="ru-RU"/>
            </a:fld>
            <a:endParaRPr lang="ru-RU" alt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ru-RU"/>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ru-RU"/>
          </a:p>
        </p:txBody>
      </p:sp>
      <p:sp>
        <p:nvSpPr>
          <p:cNvPr id="7" name="Date Placeholder 6"/>
          <p:cNvSpPr>
            <a:spLocks noGrp="1"/>
          </p:cNvSpPr>
          <p:nvPr>
            <p:ph type="dt" sz="half" idx="10"/>
          </p:nvPr>
        </p:nvSpPr>
        <p:spPr/>
        <p:txBody>
          <a:bodyPr/>
          <a:lstStyle>
            <a:lvl1pPr>
              <a:defRPr/>
            </a:lvl1pPr>
          </a:lstStyle>
          <a:p>
            <a:endParaRPr lang="ru-RU" altLang="ru-RU"/>
          </a:p>
        </p:txBody>
      </p:sp>
      <p:sp>
        <p:nvSpPr>
          <p:cNvPr id="8" name="Footer Placeholder 7"/>
          <p:cNvSpPr>
            <a:spLocks noGrp="1"/>
          </p:cNvSpPr>
          <p:nvPr>
            <p:ph type="ftr" sz="quarter" idx="11"/>
          </p:nvPr>
        </p:nvSpPr>
        <p:spPr/>
        <p:txBody>
          <a:bodyPr/>
          <a:lstStyle>
            <a:lvl1pPr>
              <a:defRPr/>
            </a:lvl1pPr>
          </a:lstStyle>
          <a:p>
            <a:endParaRPr lang="ru-RU" altLang="ru-RU"/>
          </a:p>
        </p:txBody>
      </p:sp>
      <p:sp>
        <p:nvSpPr>
          <p:cNvPr id="9" name="Slide Number Placeholder 8"/>
          <p:cNvSpPr>
            <a:spLocks noGrp="1"/>
          </p:cNvSpPr>
          <p:nvPr>
            <p:ph type="sldNum" sz="quarter" idx="12"/>
          </p:nvPr>
        </p:nvSpPr>
        <p:spPr/>
        <p:txBody>
          <a:bodyPr/>
          <a:lstStyle>
            <a:lvl1pPr>
              <a:defRPr/>
            </a:lvl1pPr>
          </a:lstStyle>
          <a:p>
            <a:fld id="{A3EE694B-AC57-4718-A9F1-DA55AB837E3D}" type="slidenum">
              <a:rPr lang="ru-RU" altLang="ru-RU"/>
            </a:fld>
            <a:endParaRPr lang="ru-RU" alt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ru-RU" altLang="ru-RU"/>
          </a:p>
        </p:txBody>
      </p:sp>
      <p:sp>
        <p:nvSpPr>
          <p:cNvPr id="4" name="Footer Placeholder 3"/>
          <p:cNvSpPr>
            <a:spLocks noGrp="1"/>
          </p:cNvSpPr>
          <p:nvPr>
            <p:ph type="ftr" sz="quarter" idx="11"/>
          </p:nvPr>
        </p:nvSpPr>
        <p:spPr/>
        <p:txBody>
          <a:bodyPr/>
          <a:lstStyle>
            <a:lvl1pPr>
              <a:defRPr/>
            </a:lvl1pPr>
          </a:lstStyle>
          <a:p>
            <a:endParaRPr lang="ru-RU" altLang="ru-RU"/>
          </a:p>
        </p:txBody>
      </p:sp>
      <p:sp>
        <p:nvSpPr>
          <p:cNvPr id="5" name="Slide Number Placeholder 4"/>
          <p:cNvSpPr>
            <a:spLocks noGrp="1"/>
          </p:cNvSpPr>
          <p:nvPr>
            <p:ph type="sldNum" sz="quarter" idx="12"/>
          </p:nvPr>
        </p:nvSpPr>
        <p:spPr/>
        <p:txBody>
          <a:bodyPr/>
          <a:lstStyle>
            <a:lvl1pPr>
              <a:defRPr/>
            </a:lvl1pPr>
          </a:lstStyle>
          <a:p>
            <a:fld id="{D0072930-2EE1-45FF-94B2-F0F93E519A6C}" type="slidenum">
              <a:rPr lang="ru-RU" altLang="ru-RU"/>
            </a:fld>
            <a:endParaRPr lang="ru-RU" alt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ru-RU"/>
          </a:p>
        </p:txBody>
      </p:sp>
      <p:sp>
        <p:nvSpPr>
          <p:cNvPr id="3" name="Footer Placeholder 2"/>
          <p:cNvSpPr>
            <a:spLocks noGrp="1"/>
          </p:cNvSpPr>
          <p:nvPr>
            <p:ph type="ftr" sz="quarter" idx="11"/>
          </p:nvPr>
        </p:nvSpPr>
        <p:spPr/>
        <p:txBody>
          <a:bodyPr/>
          <a:lstStyle>
            <a:lvl1pPr>
              <a:defRPr/>
            </a:lvl1pPr>
          </a:lstStyle>
          <a:p>
            <a:endParaRPr lang="ru-RU" altLang="ru-RU"/>
          </a:p>
        </p:txBody>
      </p:sp>
      <p:sp>
        <p:nvSpPr>
          <p:cNvPr id="4" name="Slide Number Placeholder 3"/>
          <p:cNvSpPr>
            <a:spLocks noGrp="1"/>
          </p:cNvSpPr>
          <p:nvPr>
            <p:ph type="sldNum" sz="quarter" idx="12"/>
          </p:nvPr>
        </p:nvSpPr>
        <p:spPr/>
        <p:txBody>
          <a:bodyPr/>
          <a:lstStyle>
            <a:lvl1pPr>
              <a:defRPr/>
            </a:lvl1pPr>
          </a:lstStyle>
          <a:p>
            <a:fld id="{165430BC-A424-4298-BFA0-56641EB93F70}" type="slidenum">
              <a:rPr lang="ru-RU" altLang="ru-RU"/>
            </a:fld>
            <a:endParaRPr lang="ru-RU" alt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ru-RU"/>
          </a:p>
        </p:txBody>
      </p:sp>
      <p:sp>
        <p:nvSpPr>
          <p:cNvPr id="4" name="Text Placeholder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4480D591-002F-468B-8EBB-0B842F9AC451}" type="slidenum">
              <a:rPr lang="ru-RU" altLang="ru-RU"/>
            </a:fld>
            <a:endParaRPr lang="ru-RU" alt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2038"/>
            <a:ext cx="5486400" cy="425450"/>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16CC0F13-50AD-46EB-9B1F-E2EBAE717C9B}" type="slidenum">
              <a:rPr lang="ru-RU" altLang="ru-RU"/>
            </a:fld>
            <a:endParaRPr lang="ru-RU" altLang="ru-RU"/>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3.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23825"/>
            <a:ext cx="8207375"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lstStyle/>
          <a:p>
            <a:pPr lvl="0"/>
            <a:r>
              <a:rPr lang="ru-RU" altLang="ru-RU" smtClean="0"/>
              <a:t>Click to edit Master title style</a:t>
            </a:r>
            <a:endParaRPr lang="ru-RU" altLang="ru-RU" smtClean="0"/>
          </a:p>
        </p:txBody>
      </p:sp>
      <p:sp>
        <p:nvSpPr>
          <p:cNvPr id="1027" name="Rectangle 3"/>
          <p:cNvSpPr>
            <a:spLocks noGrp="1" noChangeArrowheads="1"/>
          </p:cNvSpPr>
          <p:nvPr>
            <p:ph type="body" idx="1"/>
          </p:nvPr>
        </p:nvSpPr>
        <p:spPr bwMode="auto">
          <a:xfrm>
            <a:off x="468313" y="1222375"/>
            <a:ext cx="8207375" cy="350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ru-RU" altLang="ru-RU" smtClean="0"/>
              <a:t>Click to edit Master text styles</a:t>
            </a:r>
            <a:endParaRPr lang="ru-RU" altLang="ru-RU" smtClean="0"/>
          </a:p>
          <a:p>
            <a:pPr lvl="1"/>
            <a:r>
              <a:rPr lang="ru-RU" altLang="ru-RU" smtClean="0"/>
              <a:t>Second level</a:t>
            </a:r>
            <a:endParaRPr lang="ru-RU" altLang="ru-RU" smtClean="0"/>
          </a:p>
          <a:p>
            <a:pPr lvl="2"/>
            <a:r>
              <a:rPr lang="ru-RU" altLang="ru-RU" smtClean="0"/>
              <a:t>Third level</a:t>
            </a:r>
            <a:endParaRPr lang="ru-RU" altLang="ru-RU" smtClean="0"/>
          </a:p>
          <a:p>
            <a:pPr lvl="3"/>
            <a:r>
              <a:rPr lang="ru-RU" altLang="ru-RU" smtClean="0"/>
              <a:t>Fourth level</a:t>
            </a:r>
            <a:endParaRPr lang="ru-RU" altLang="ru-RU" smtClean="0"/>
          </a:p>
          <a:p>
            <a:pPr lvl="4"/>
            <a:r>
              <a:rPr lang="ru-RU" altLang="ru-RU" smtClean="0"/>
              <a:t>Fifth level</a:t>
            </a:r>
            <a:endParaRPr lang="ru-RU" altLang="ru-RU" smtClean="0"/>
          </a:p>
        </p:txBody>
      </p:sp>
      <p:sp>
        <p:nvSpPr>
          <p:cNvPr id="1033" name="Rectangle 9"/>
          <p:cNvSpPr>
            <a:spLocks noGrp="1" noChangeArrowheads="1"/>
          </p:cNvSpPr>
          <p:nvPr>
            <p:ph type="dt" sz="half" idx="2"/>
          </p:nvPr>
        </p:nvSpPr>
        <p:spPr bwMode="auto">
          <a:xfrm>
            <a:off x="457200" y="4732338"/>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900" b="0">
                <a:solidFill>
                  <a:schemeClr val="bg1"/>
                </a:solidFill>
              </a:defRPr>
            </a:lvl1pPr>
          </a:lstStyle>
          <a:p>
            <a:endParaRPr lang="ru-RU" altLang="ru-RU"/>
          </a:p>
        </p:txBody>
      </p:sp>
      <p:sp>
        <p:nvSpPr>
          <p:cNvPr id="1034" name="Rectangle 10"/>
          <p:cNvSpPr>
            <a:spLocks noGrp="1" noChangeArrowheads="1"/>
          </p:cNvSpPr>
          <p:nvPr>
            <p:ph type="ftr" sz="quarter" idx="3"/>
          </p:nvPr>
        </p:nvSpPr>
        <p:spPr bwMode="auto">
          <a:xfrm>
            <a:off x="3124200" y="4732338"/>
            <a:ext cx="2895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900" b="0">
                <a:solidFill>
                  <a:schemeClr val="bg1"/>
                </a:solidFill>
              </a:defRPr>
            </a:lvl1pPr>
          </a:lstStyle>
          <a:p>
            <a:endParaRPr lang="ru-RU" altLang="ru-RU"/>
          </a:p>
        </p:txBody>
      </p:sp>
      <p:sp>
        <p:nvSpPr>
          <p:cNvPr id="1035" name="Rectangle 11"/>
          <p:cNvSpPr>
            <a:spLocks noGrp="1" noChangeArrowheads="1"/>
          </p:cNvSpPr>
          <p:nvPr>
            <p:ph type="sldNum" sz="quarter" idx="4"/>
          </p:nvPr>
        </p:nvSpPr>
        <p:spPr bwMode="auto">
          <a:xfrm>
            <a:off x="6588125" y="4732338"/>
            <a:ext cx="2087563"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900" b="0">
                <a:solidFill>
                  <a:schemeClr val="bg1"/>
                </a:solidFill>
              </a:defRPr>
            </a:lvl1pPr>
          </a:lstStyle>
          <a:p>
            <a:fld id="{2169E6A3-D721-400C-B65D-5808EAE4C50B}" type="slidenum">
              <a:rPr lang="ru-RU" altLang="ru-RU"/>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600">
          <a:solidFill>
            <a:schemeClr val="bg1"/>
          </a:solidFill>
          <a:latin typeface="+mj-lt"/>
          <a:ea typeface="+mj-ea"/>
          <a:cs typeface="+mj-cs"/>
        </a:defRPr>
      </a:lvl1pPr>
      <a:lvl2pPr algn="l" rtl="0" fontAlgn="base">
        <a:spcBef>
          <a:spcPct val="0"/>
        </a:spcBef>
        <a:spcAft>
          <a:spcPct val="0"/>
        </a:spcAft>
        <a:defRPr sz="3600">
          <a:solidFill>
            <a:schemeClr val="bg1"/>
          </a:solidFill>
          <a:latin typeface="Georgia" panose="02040502050405020303" pitchFamily="18" charset="0"/>
        </a:defRPr>
      </a:lvl2pPr>
      <a:lvl3pPr algn="l" rtl="0" fontAlgn="base">
        <a:spcBef>
          <a:spcPct val="0"/>
        </a:spcBef>
        <a:spcAft>
          <a:spcPct val="0"/>
        </a:spcAft>
        <a:defRPr sz="3600">
          <a:solidFill>
            <a:schemeClr val="bg1"/>
          </a:solidFill>
          <a:latin typeface="Georgia" panose="02040502050405020303" pitchFamily="18" charset="0"/>
        </a:defRPr>
      </a:lvl3pPr>
      <a:lvl4pPr algn="l" rtl="0" fontAlgn="base">
        <a:spcBef>
          <a:spcPct val="0"/>
        </a:spcBef>
        <a:spcAft>
          <a:spcPct val="0"/>
        </a:spcAft>
        <a:defRPr sz="3600">
          <a:solidFill>
            <a:schemeClr val="bg1"/>
          </a:solidFill>
          <a:latin typeface="Georgia" panose="02040502050405020303" pitchFamily="18" charset="0"/>
        </a:defRPr>
      </a:lvl4pPr>
      <a:lvl5pPr algn="l" rtl="0" fontAlgn="base">
        <a:spcBef>
          <a:spcPct val="0"/>
        </a:spcBef>
        <a:spcAft>
          <a:spcPct val="0"/>
        </a:spcAft>
        <a:defRPr sz="3600">
          <a:solidFill>
            <a:schemeClr val="bg1"/>
          </a:solidFill>
          <a:latin typeface="Georgia" panose="02040502050405020303" pitchFamily="18" charset="0"/>
        </a:defRPr>
      </a:lvl5pPr>
      <a:lvl6pPr marL="457200" algn="l" rtl="0" fontAlgn="base">
        <a:spcBef>
          <a:spcPct val="0"/>
        </a:spcBef>
        <a:spcAft>
          <a:spcPct val="0"/>
        </a:spcAft>
        <a:defRPr sz="3600">
          <a:solidFill>
            <a:schemeClr val="bg1"/>
          </a:solidFill>
          <a:latin typeface="Georgia" panose="02040502050405020303" pitchFamily="18" charset="0"/>
        </a:defRPr>
      </a:lvl6pPr>
      <a:lvl7pPr marL="914400" algn="l" rtl="0" fontAlgn="base">
        <a:spcBef>
          <a:spcPct val="0"/>
        </a:spcBef>
        <a:spcAft>
          <a:spcPct val="0"/>
        </a:spcAft>
        <a:defRPr sz="3600">
          <a:solidFill>
            <a:schemeClr val="bg1"/>
          </a:solidFill>
          <a:latin typeface="Georgia" panose="02040502050405020303" pitchFamily="18" charset="0"/>
        </a:defRPr>
      </a:lvl7pPr>
      <a:lvl8pPr marL="1371600" algn="l" rtl="0" fontAlgn="base">
        <a:spcBef>
          <a:spcPct val="0"/>
        </a:spcBef>
        <a:spcAft>
          <a:spcPct val="0"/>
        </a:spcAft>
        <a:defRPr sz="3600">
          <a:solidFill>
            <a:schemeClr val="bg1"/>
          </a:solidFill>
          <a:latin typeface="Georgia" panose="02040502050405020303" pitchFamily="18" charset="0"/>
        </a:defRPr>
      </a:lvl8pPr>
      <a:lvl9pPr marL="1828800" algn="l" rtl="0" fontAlgn="base">
        <a:spcBef>
          <a:spcPct val="0"/>
        </a:spcBef>
        <a:spcAft>
          <a:spcPct val="0"/>
        </a:spcAft>
        <a:defRPr sz="3600">
          <a:solidFill>
            <a:schemeClr val="bg1"/>
          </a:solidFill>
          <a:latin typeface="Georgia" panose="02040502050405020303" pitchFamily="18" charset="0"/>
        </a:defRPr>
      </a:lvl9pPr>
    </p:titleStyle>
    <p:bodyStyle>
      <a:lvl1pPr marL="342900" indent="-342900" algn="l" rtl="0" fontAlgn="base">
        <a:spcBef>
          <a:spcPct val="20000"/>
        </a:spcBef>
        <a:spcAft>
          <a:spcPct val="0"/>
        </a:spcAft>
        <a:buChar char="•"/>
        <a:defRPr sz="2000">
          <a:solidFill>
            <a:schemeClr val="bg1"/>
          </a:solidFill>
          <a:latin typeface="+mn-lt"/>
          <a:ea typeface="+mn-ea"/>
          <a:cs typeface="+mn-cs"/>
        </a:defRPr>
      </a:lvl1pPr>
      <a:lvl2pPr marL="742950" indent="-285750" algn="l" rtl="0" fontAlgn="base">
        <a:spcBef>
          <a:spcPct val="20000"/>
        </a:spcBef>
        <a:spcAft>
          <a:spcPct val="0"/>
        </a:spcAft>
        <a:buChar char="–"/>
        <a:defRPr sz="2000">
          <a:solidFill>
            <a:schemeClr val="bg1"/>
          </a:solidFill>
          <a:latin typeface="+mn-lt"/>
        </a:defRPr>
      </a:lvl2pPr>
      <a:lvl3pPr marL="1143000" indent="-228600" algn="l" rtl="0" fontAlgn="base">
        <a:spcBef>
          <a:spcPct val="20000"/>
        </a:spcBef>
        <a:spcAft>
          <a:spcPct val="0"/>
        </a:spcAft>
        <a:buChar char="•"/>
        <a:defRPr sz="20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404938" y="188913"/>
            <a:ext cx="72707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ru-RU" altLang="ru-RU" smtClean="0"/>
              <a:t>Click to edit Master title style</a:t>
            </a:r>
            <a:endParaRPr lang="ru-RU" altLang="ru-RU" smtClean="0"/>
          </a:p>
        </p:txBody>
      </p:sp>
      <p:sp>
        <p:nvSpPr>
          <p:cNvPr id="190467" name="Rectangle 3"/>
          <p:cNvSpPr>
            <a:spLocks noGrp="1" noChangeArrowheads="1"/>
          </p:cNvSpPr>
          <p:nvPr>
            <p:ph type="body" idx="1"/>
          </p:nvPr>
        </p:nvSpPr>
        <p:spPr bwMode="auto">
          <a:xfrm>
            <a:off x="1403350" y="1204913"/>
            <a:ext cx="7283450" cy="339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ru-RU" altLang="ru-RU" smtClean="0"/>
              <a:t>Click to edit Master text styles</a:t>
            </a:r>
            <a:endParaRPr lang="ru-RU" altLang="ru-RU" smtClean="0"/>
          </a:p>
          <a:p>
            <a:pPr lvl="1"/>
            <a:r>
              <a:rPr lang="ru-RU" altLang="ru-RU" smtClean="0"/>
              <a:t>Second level</a:t>
            </a:r>
            <a:endParaRPr lang="ru-RU" altLang="ru-RU" smtClean="0"/>
          </a:p>
          <a:p>
            <a:pPr lvl="2"/>
            <a:r>
              <a:rPr lang="ru-RU" altLang="ru-RU" smtClean="0"/>
              <a:t>Third level</a:t>
            </a:r>
            <a:endParaRPr lang="ru-RU" altLang="ru-RU" smtClean="0"/>
          </a:p>
          <a:p>
            <a:pPr lvl="3"/>
            <a:r>
              <a:rPr lang="ru-RU" altLang="ru-RU" smtClean="0"/>
              <a:t>Fourth level</a:t>
            </a:r>
            <a:endParaRPr lang="ru-RU" altLang="ru-RU" smtClean="0"/>
          </a:p>
          <a:p>
            <a:pPr lvl="4"/>
            <a:r>
              <a:rPr lang="ru-RU" altLang="ru-RU" smtClean="0"/>
              <a:t>Fifth level</a:t>
            </a:r>
            <a:endParaRPr lang="ru-RU" altLang="ru-RU" smtClean="0"/>
          </a:p>
        </p:txBody>
      </p:sp>
      <p:sp>
        <p:nvSpPr>
          <p:cNvPr id="190468" name="Rectangle 4"/>
          <p:cNvSpPr>
            <a:spLocks noGrp="1" noChangeArrowheads="1"/>
          </p:cNvSpPr>
          <p:nvPr>
            <p:ph type="dt" sz="half" idx="2"/>
          </p:nvPr>
        </p:nvSpPr>
        <p:spPr bwMode="auto">
          <a:xfrm>
            <a:off x="457200" y="4841875"/>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900" b="0">
                <a:solidFill>
                  <a:srgbClr val="38393B"/>
                </a:solidFill>
              </a:defRPr>
            </a:lvl1pPr>
          </a:lstStyle>
          <a:p>
            <a:endParaRPr lang="ru-RU" altLang="ru-RU"/>
          </a:p>
        </p:txBody>
      </p:sp>
      <p:sp>
        <p:nvSpPr>
          <p:cNvPr id="190469" name="Rectangle 5"/>
          <p:cNvSpPr>
            <a:spLocks noGrp="1" noChangeArrowheads="1"/>
          </p:cNvSpPr>
          <p:nvPr>
            <p:ph type="ftr" sz="quarter" idx="3"/>
          </p:nvPr>
        </p:nvSpPr>
        <p:spPr bwMode="auto">
          <a:xfrm>
            <a:off x="3124200" y="4841875"/>
            <a:ext cx="2895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900" b="0">
                <a:solidFill>
                  <a:srgbClr val="38393B"/>
                </a:solidFill>
              </a:defRPr>
            </a:lvl1pPr>
          </a:lstStyle>
          <a:p>
            <a:endParaRPr lang="ru-RU" altLang="ru-RU"/>
          </a:p>
        </p:txBody>
      </p:sp>
      <p:sp>
        <p:nvSpPr>
          <p:cNvPr id="190470" name="Rectangle 6"/>
          <p:cNvSpPr>
            <a:spLocks noGrp="1" noChangeArrowheads="1"/>
          </p:cNvSpPr>
          <p:nvPr>
            <p:ph type="sldNum" sz="quarter" idx="4"/>
          </p:nvPr>
        </p:nvSpPr>
        <p:spPr bwMode="auto">
          <a:xfrm>
            <a:off x="6553200" y="4841875"/>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900" b="0">
                <a:solidFill>
                  <a:srgbClr val="38393B"/>
                </a:solidFill>
              </a:defRPr>
            </a:lvl1pPr>
          </a:lstStyle>
          <a:p>
            <a:fld id="{627D7BAB-4521-47A1-BCE0-358DB049BD08}" type="slidenum">
              <a:rPr lang="ru-RU" altLang="ru-RU"/>
            </a:fld>
            <a:endParaRPr lang="ru-RU" alt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fontAlgn="base">
        <a:spcBef>
          <a:spcPct val="0"/>
        </a:spcBef>
        <a:spcAft>
          <a:spcPct val="0"/>
        </a:spcAft>
        <a:defRPr sz="3600">
          <a:solidFill>
            <a:srgbClr val="38393B"/>
          </a:solidFill>
          <a:latin typeface="+mj-lt"/>
          <a:ea typeface="+mj-ea"/>
          <a:cs typeface="+mj-cs"/>
        </a:defRPr>
      </a:lvl1pPr>
      <a:lvl2pPr algn="l" rtl="0" fontAlgn="base">
        <a:spcBef>
          <a:spcPct val="0"/>
        </a:spcBef>
        <a:spcAft>
          <a:spcPct val="0"/>
        </a:spcAft>
        <a:defRPr sz="3600">
          <a:solidFill>
            <a:srgbClr val="38393B"/>
          </a:solidFill>
          <a:latin typeface="Georgia" panose="02040502050405020303" pitchFamily="18" charset="0"/>
        </a:defRPr>
      </a:lvl2pPr>
      <a:lvl3pPr algn="l" rtl="0" fontAlgn="base">
        <a:spcBef>
          <a:spcPct val="0"/>
        </a:spcBef>
        <a:spcAft>
          <a:spcPct val="0"/>
        </a:spcAft>
        <a:defRPr sz="3600">
          <a:solidFill>
            <a:srgbClr val="38393B"/>
          </a:solidFill>
          <a:latin typeface="Georgia" panose="02040502050405020303" pitchFamily="18" charset="0"/>
        </a:defRPr>
      </a:lvl3pPr>
      <a:lvl4pPr algn="l" rtl="0" fontAlgn="base">
        <a:spcBef>
          <a:spcPct val="0"/>
        </a:spcBef>
        <a:spcAft>
          <a:spcPct val="0"/>
        </a:spcAft>
        <a:defRPr sz="3600">
          <a:solidFill>
            <a:srgbClr val="38393B"/>
          </a:solidFill>
          <a:latin typeface="Georgia" panose="02040502050405020303" pitchFamily="18" charset="0"/>
        </a:defRPr>
      </a:lvl4pPr>
      <a:lvl5pPr algn="l" rtl="0" fontAlgn="base">
        <a:spcBef>
          <a:spcPct val="0"/>
        </a:spcBef>
        <a:spcAft>
          <a:spcPct val="0"/>
        </a:spcAft>
        <a:defRPr sz="3600">
          <a:solidFill>
            <a:srgbClr val="38393B"/>
          </a:solidFill>
          <a:latin typeface="Georgia" panose="02040502050405020303" pitchFamily="18" charset="0"/>
        </a:defRPr>
      </a:lvl5pPr>
      <a:lvl6pPr marL="457200" algn="l" rtl="0" fontAlgn="base">
        <a:spcBef>
          <a:spcPct val="0"/>
        </a:spcBef>
        <a:spcAft>
          <a:spcPct val="0"/>
        </a:spcAft>
        <a:defRPr sz="3600">
          <a:solidFill>
            <a:srgbClr val="38393B"/>
          </a:solidFill>
          <a:latin typeface="Georgia" panose="02040502050405020303" pitchFamily="18" charset="0"/>
        </a:defRPr>
      </a:lvl6pPr>
      <a:lvl7pPr marL="914400" algn="l" rtl="0" fontAlgn="base">
        <a:spcBef>
          <a:spcPct val="0"/>
        </a:spcBef>
        <a:spcAft>
          <a:spcPct val="0"/>
        </a:spcAft>
        <a:defRPr sz="3600">
          <a:solidFill>
            <a:srgbClr val="38393B"/>
          </a:solidFill>
          <a:latin typeface="Georgia" panose="02040502050405020303" pitchFamily="18" charset="0"/>
        </a:defRPr>
      </a:lvl7pPr>
      <a:lvl8pPr marL="1371600" algn="l" rtl="0" fontAlgn="base">
        <a:spcBef>
          <a:spcPct val="0"/>
        </a:spcBef>
        <a:spcAft>
          <a:spcPct val="0"/>
        </a:spcAft>
        <a:defRPr sz="3600">
          <a:solidFill>
            <a:srgbClr val="38393B"/>
          </a:solidFill>
          <a:latin typeface="Georgia" panose="02040502050405020303" pitchFamily="18" charset="0"/>
        </a:defRPr>
      </a:lvl8pPr>
      <a:lvl9pPr marL="1828800" algn="l" rtl="0" fontAlgn="base">
        <a:spcBef>
          <a:spcPct val="0"/>
        </a:spcBef>
        <a:spcAft>
          <a:spcPct val="0"/>
        </a:spcAft>
        <a:defRPr sz="3600">
          <a:solidFill>
            <a:srgbClr val="38393B"/>
          </a:solidFill>
          <a:latin typeface="Georgia" panose="02040502050405020303" pitchFamily="18" charset="0"/>
        </a:defRPr>
      </a:lvl9pPr>
    </p:titleStyle>
    <p:bodyStyle>
      <a:lvl1pPr marL="342900" indent="-342900" algn="l" rtl="0" fontAlgn="base">
        <a:spcBef>
          <a:spcPct val="20000"/>
        </a:spcBef>
        <a:spcAft>
          <a:spcPct val="0"/>
        </a:spcAft>
        <a:buChar char="•"/>
        <a:defRPr sz="2000">
          <a:solidFill>
            <a:srgbClr val="38393B"/>
          </a:solidFill>
          <a:latin typeface="+mn-lt"/>
          <a:ea typeface="+mn-ea"/>
          <a:cs typeface="+mn-cs"/>
        </a:defRPr>
      </a:lvl1pPr>
      <a:lvl2pPr marL="742950" indent="-285750" algn="l" rtl="0" fontAlgn="base">
        <a:spcBef>
          <a:spcPct val="20000"/>
        </a:spcBef>
        <a:spcAft>
          <a:spcPct val="0"/>
        </a:spcAft>
        <a:buChar char="–"/>
        <a:defRPr sz="2000">
          <a:solidFill>
            <a:srgbClr val="38393B"/>
          </a:solidFill>
          <a:latin typeface="+mn-lt"/>
        </a:defRPr>
      </a:lvl2pPr>
      <a:lvl3pPr marL="1143000" indent="-228600" algn="l" rtl="0" fontAlgn="base">
        <a:spcBef>
          <a:spcPct val="20000"/>
        </a:spcBef>
        <a:spcAft>
          <a:spcPct val="0"/>
        </a:spcAft>
        <a:buChar char="•"/>
        <a:defRPr sz="2000">
          <a:solidFill>
            <a:srgbClr val="38393B"/>
          </a:solidFill>
          <a:latin typeface="+mn-lt"/>
        </a:defRPr>
      </a:lvl3pPr>
      <a:lvl4pPr marL="1600200" indent="-228600" algn="l" rtl="0" fontAlgn="base">
        <a:spcBef>
          <a:spcPct val="20000"/>
        </a:spcBef>
        <a:spcAft>
          <a:spcPct val="0"/>
        </a:spcAft>
        <a:buChar char="–"/>
        <a:defRPr sz="2000">
          <a:solidFill>
            <a:srgbClr val="38393B"/>
          </a:solidFill>
          <a:latin typeface="+mn-lt"/>
        </a:defRPr>
      </a:lvl4pPr>
      <a:lvl5pPr marL="2057400" indent="-228600" algn="l" rtl="0" fontAlgn="base">
        <a:spcBef>
          <a:spcPct val="20000"/>
        </a:spcBef>
        <a:spcAft>
          <a:spcPct val="0"/>
        </a:spcAft>
        <a:buChar char="»"/>
        <a:defRPr sz="2000">
          <a:solidFill>
            <a:srgbClr val="38393B"/>
          </a:solidFill>
          <a:latin typeface="+mn-lt"/>
        </a:defRPr>
      </a:lvl5pPr>
      <a:lvl6pPr marL="2514600" indent="-228600" algn="l" rtl="0" fontAlgn="base">
        <a:spcBef>
          <a:spcPct val="20000"/>
        </a:spcBef>
        <a:spcAft>
          <a:spcPct val="0"/>
        </a:spcAft>
        <a:buChar char="»"/>
        <a:defRPr sz="2000">
          <a:solidFill>
            <a:srgbClr val="38393B"/>
          </a:solidFill>
          <a:latin typeface="+mn-lt"/>
        </a:defRPr>
      </a:lvl6pPr>
      <a:lvl7pPr marL="2971800" indent="-228600" algn="l" rtl="0" fontAlgn="base">
        <a:spcBef>
          <a:spcPct val="20000"/>
        </a:spcBef>
        <a:spcAft>
          <a:spcPct val="0"/>
        </a:spcAft>
        <a:buChar char="»"/>
        <a:defRPr sz="2000">
          <a:solidFill>
            <a:srgbClr val="38393B"/>
          </a:solidFill>
          <a:latin typeface="+mn-lt"/>
        </a:defRPr>
      </a:lvl7pPr>
      <a:lvl8pPr marL="3429000" indent="-228600" algn="l" rtl="0" fontAlgn="base">
        <a:spcBef>
          <a:spcPct val="20000"/>
        </a:spcBef>
        <a:spcAft>
          <a:spcPct val="0"/>
        </a:spcAft>
        <a:buChar char="»"/>
        <a:defRPr sz="2000">
          <a:solidFill>
            <a:srgbClr val="38393B"/>
          </a:solidFill>
          <a:latin typeface="+mn-lt"/>
        </a:defRPr>
      </a:lvl8pPr>
      <a:lvl9pPr marL="3886200" indent="-228600" algn="l" rtl="0" fontAlgn="base">
        <a:spcBef>
          <a:spcPct val="20000"/>
        </a:spcBef>
        <a:spcAft>
          <a:spcPct val="0"/>
        </a:spcAft>
        <a:buChar char="»"/>
        <a:defRPr sz="2000">
          <a:solidFill>
            <a:srgbClr val="38393B"/>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1403350" y="2716213"/>
            <a:ext cx="6337300" cy="1204912"/>
          </a:xfrm>
        </p:spPr>
        <p:txBody>
          <a:bodyPr/>
          <a:lstStyle/>
          <a:p>
            <a:r>
              <a:rPr lang="en-US" sz="2800"/>
              <a:t>Zomato Restaurant Rating Predictor</a:t>
            </a:r>
            <a:endParaRPr lang="en-US" sz="2800"/>
          </a:p>
        </p:txBody>
      </p:sp>
      <p:sp>
        <p:nvSpPr>
          <p:cNvPr id="34830" name="Rectangle 14"/>
          <p:cNvSpPr>
            <a:spLocks noChangeArrowheads="1"/>
          </p:cNvSpPr>
          <p:nvPr/>
        </p:nvSpPr>
        <p:spPr bwMode="auto">
          <a:xfrm>
            <a:off x="1403350" y="4084638"/>
            <a:ext cx="6337300" cy="3778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ctr">
              <a:spcBef>
                <a:spcPct val="20000"/>
              </a:spcBef>
              <a:defRPr sz="2000">
                <a:solidFill>
                  <a:schemeClr val="bg1"/>
                </a:solidFill>
                <a:latin typeface="Georgia" panose="02040502050405020303" pitchFamily="18" charset="0"/>
              </a:defRPr>
            </a:lvl1pPr>
            <a:lvl2pPr algn="ctr">
              <a:spcBef>
                <a:spcPct val="20000"/>
              </a:spcBef>
              <a:defRPr sz="2000">
                <a:solidFill>
                  <a:schemeClr val="bg1"/>
                </a:solidFill>
                <a:latin typeface="Georgia" panose="02040502050405020303" pitchFamily="18" charset="0"/>
              </a:defRPr>
            </a:lvl2pPr>
            <a:lvl3pPr algn="ctr">
              <a:spcBef>
                <a:spcPct val="20000"/>
              </a:spcBef>
              <a:defRPr sz="2000">
                <a:solidFill>
                  <a:schemeClr val="bg1"/>
                </a:solidFill>
                <a:latin typeface="Georgia" panose="02040502050405020303" pitchFamily="18" charset="0"/>
              </a:defRPr>
            </a:lvl3pPr>
            <a:lvl4pPr algn="ctr">
              <a:spcBef>
                <a:spcPct val="20000"/>
              </a:spcBef>
              <a:defRPr sz="2000">
                <a:solidFill>
                  <a:schemeClr val="bg1"/>
                </a:solidFill>
                <a:latin typeface="Georgia" panose="02040502050405020303" pitchFamily="18" charset="0"/>
              </a:defRPr>
            </a:lvl4pPr>
            <a:lvl5pPr algn="ctr">
              <a:spcBef>
                <a:spcPct val="20000"/>
              </a:spcBef>
              <a:defRPr sz="2000">
                <a:solidFill>
                  <a:schemeClr val="bg1"/>
                </a:solidFill>
                <a:latin typeface="Georgia" panose="02040502050405020303" pitchFamily="18" charset="0"/>
              </a:defRPr>
            </a:lvl5pPr>
            <a:lvl6pPr algn="ctr" fontAlgn="base">
              <a:spcBef>
                <a:spcPct val="20000"/>
              </a:spcBef>
              <a:spcAft>
                <a:spcPct val="0"/>
              </a:spcAft>
              <a:defRPr sz="2000">
                <a:solidFill>
                  <a:schemeClr val="bg1"/>
                </a:solidFill>
                <a:latin typeface="Georgia" panose="02040502050405020303" pitchFamily="18" charset="0"/>
              </a:defRPr>
            </a:lvl6pPr>
            <a:lvl7pPr algn="ctr" fontAlgn="base">
              <a:spcBef>
                <a:spcPct val="20000"/>
              </a:spcBef>
              <a:spcAft>
                <a:spcPct val="0"/>
              </a:spcAft>
              <a:defRPr sz="2000">
                <a:solidFill>
                  <a:schemeClr val="bg1"/>
                </a:solidFill>
                <a:latin typeface="Georgia" panose="02040502050405020303" pitchFamily="18" charset="0"/>
              </a:defRPr>
            </a:lvl7pPr>
            <a:lvl8pPr algn="ctr" fontAlgn="base">
              <a:spcBef>
                <a:spcPct val="20000"/>
              </a:spcBef>
              <a:spcAft>
                <a:spcPct val="0"/>
              </a:spcAft>
              <a:defRPr sz="2000">
                <a:solidFill>
                  <a:schemeClr val="bg1"/>
                </a:solidFill>
                <a:latin typeface="Georgia" panose="02040502050405020303" pitchFamily="18" charset="0"/>
              </a:defRPr>
            </a:lvl8pPr>
            <a:lvl9pPr algn="ctr" fontAlgn="base">
              <a:spcBef>
                <a:spcPct val="20000"/>
              </a:spcBef>
              <a:spcAft>
                <a:spcPct val="0"/>
              </a:spcAft>
              <a:defRPr sz="2000">
                <a:solidFill>
                  <a:schemeClr val="bg1"/>
                </a:solidFill>
                <a:latin typeface="Georgia" panose="02040502050405020303" pitchFamily="18" charset="0"/>
              </a:defRPr>
            </a:lvl9pPr>
          </a:lstStyle>
          <a:p>
            <a:r>
              <a:rPr lang="en-US" altLang="uk-UA" b="0"/>
              <a:t>Terralogic Software Solutions Pvt. Ltd.</a:t>
            </a:r>
            <a:endParaRPr lang="en-US" altLang="uk-UA" b="0"/>
          </a:p>
        </p:txBody>
      </p:sp>
      <p:sp>
        <p:nvSpPr>
          <p:cNvPr id="2" name="Rectangle 14"/>
          <p:cNvSpPr>
            <a:spLocks noChangeArrowheads="1"/>
          </p:cNvSpPr>
          <p:nvPr/>
        </p:nvSpPr>
        <p:spPr bwMode="auto">
          <a:xfrm>
            <a:off x="35560" y="4732655"/>
            <a:ext cx="2773680" cy="3778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ctr">
              <a:spcBef>
                <a:spcPct val="20000"/>
              </a:spcBef>
              <a:defRPr sz="2000">
                <a:solidFill>
                  <a:schemeClr val="bg1"/>
                </a:solidFill>
                <a:latin typeface="Georgia" panose="02040502050405020303" pitchFamily="18" charset="0"/>
              </a:defRPr>
            </a:lvl1pPr>
            <a:lvl2pPr algn="ctr">
              <a:spcBef>
                <a:spcPct val="20000"/>
              </a:spcBef>
              <a:defRPr sz="2000">
                <a:solidFill>
                  <a:schemeClr val="bg1"/>
                </a:solidFill>
                <a:latin typeface="Georgia" panose="02040502050405020303" pitchFamily="18" charset="0"/>
              </a:defRPr>
            </a:lvl2pPr>
            <a:lvl3pPr algn="ctr">
              <a:spcBef>
                <a:spcPct val="20000"/>
              </a:spcBef>
              <a:defRPr sz="2000">
                <a:solidFill>
                  <a:schemeClr val="bg1"/>
                </a:solidFill>
                <a:latin typeface="Georgia" panose="02040502050405020303" pitchFamily="18" charset="0"/>
              </a:defRPr>
            </a:lvl3pPr>
            <a:lvl4pPr algn="ctr">
              <a:spcBef>
                <a:spcPct val="20000"/>
              </a:spcBef>
              <a:defRPr sz="2000">
                <a:solidFill>
                  <a:schemeClr val="bg1"/>
                </a:solidFill>
                <a:latin typeface="Georgia" panose="02040502050405020303" pitchFamily="18" charset="0"/>
              </a:defRPr>
            </a:lvl4pPr>
            <a:lvl5pPr algn="ctr">
              <a:spcBef>
                <a:spcPct val="20000"/>
              </a:spcBef>
              <a:defRPr sz="2000">
                <a:solidFill>
                  <a:schemeClr val="bg1"/>
                </a:solidFill>
                <a:latin typeface="Georgia" panose="02040502050405020303" pitchFamily="18" charset="0"/>
              </a:defRPr>
            </a:lvl5pPr>
            <a:lvl6pPr algn="ctr" fontAlgn="base">
              <a:spcBef>
                <a:spcPct val="20000"/>
              </a:spcBef>
              <a:spcAft>
                <a:spcPct val="0"/>
              </a:spcAft>
              <a:defRPr sz="2000">
                <a:solidFill>
                  <a:schemeClr val="bg1"/>
                </a:solidFill>
                <a:latin typeface="Georgia" panose="02040502050405020303" pitchFamily="18" charset="0"/>
              </a:defRPr>
            </a:lvl6pPr>
            <a:lvl7pPr algn="ctr" fontAlgn="base">
              <a:spcBef>
                <a:spcPct val="20000"/>
              </a:spcBef>
              <a:spcAft>
                <a:spcPct val="0"/>
              </a:spcAft>
              <a:defRPr sz="2000">
                <a:solidFill>
                  <a:schemeClr val="bg1"/>
                </a:solidFill>
                <a:latin typeface="Georgia" panose="02040502050405020303" pitchFamily="18" charset="0"/>
              </a:defRPr>
            </a:lvl7pPr>
            <a:lvl8pPr algn="ctr" fontAlgn="base">
              <a:spcBef>
                <a:spcPct val="20000"/>
              </a:spcBef>
              <a:spcAft>
                <a:spcPct val="0"/>
              </a:spcAft>
              <a:defRPr sz="2000">
                <a:solidFill>
                  <a:schemeClr val="bg1"/>
                </a:solidFill>
                <a:latin typeface="Georgia" panose="02040502050405020303" pitchFamily="18" charset="0"/>
              </a:defRPr>
            </a:lvl8pPr>
            <a:lvl9pPr algn="ctr" fontAlgn="base">
              <a:spcBef>
                <a:spcPct val="20000"/>
              </a:spcBef>
              <a:spcAft>
                <a:spcPct val="0"/>
              </a:spcAft>
              <a:defRPr sz="2000">
                <a:solidFill>
                  <a:schemeClr val="bg1"/>
                </a:solidFill>
                <a:latin typeface="Georgia" panose="02040502050405020303" pitchFamily="18" charset="0"/>
              </a:defRPr>
            </a:lvl9pPr>
          </a:lstStyle>
          <a:p>
            <a:pPr algn="l"/>
            <a:r>
              <a:rPr lang="en-US" altLang="uk-UA" sz="1400" b="0" i="1">
                <a:latin typeface="Sitka Small" charset="0"/>
                <a:cs typeface="Sitka Small" charset="0"/>
              </a:rPr>
              <a:t>- By </a:t>
            </a:r>
            <a:r>
              <a:rPr lang="en-US" altLang="uk-UA" sz="1200" b="0" i="1">
                <a:latin typeface="Sitka Small" charset="0"/>
                <a:cs typeface="Sitka Small" charset="0"/>
              </a:rPr>
              <a:t>Kalpesh </a:t>
            </a:r>
            <a:r>
              <a:rPr lang="en-US" altLang="uk-UA" sz="1400" b="0" i="1">
                <a:latin typeface="+mj-lt"/>
                <a:cs typeface="+mj-lt"/>
              </a:rPr>
              <a:t>Anil </a:t>
            </a:r>
            <a:r>
              <a:rPr lang="en-US" altLang="uk-UA" sz="1400" b="0" i="1">
                <a:latin typeface="Sitka Small" charset="0"/>
                <a:cs typeface="Sitka Small" charset="0"/>
              </a:rPr>
              <a:t>Dahake</a:t>
            </a:r>
            <a:endParaRPr lang="en-US" altLang="uk-UA" sz="1400" b="0" i="1">
              <a:latin typeface="Sitka Small" charset="0"/>
              <a:cs typeface="Sitka Smal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FF88836-2CCF-4C6B-A7AC-F4884199F7A9}" type="slidenum">
              <a:rPr lang="ru-RU" altLang="ru-RU"/>
            </a:fld>
            <a:endParaRPr lang="ru-RU" altLang="ru-RU"/>
          </a:p>
        </p:txBody>
      </p:sp>
      <p:sp>
        <p:nvSpPr>
          <p:cNvPr id="195586" name="Rectangle 2"/>
          <p:cNvSpPr>
            <a:spLocks noGrp="1" noChangeArrowheads="1"/>
          </p:cNvSpPr>
          <p:nvPr>
            <p:ph type="title"/>
          </p:nvPr>
        </p:nvSpPr>
        <p:spPr>
          <a:xfrm>
            <a:off x="1403350" y="250825"/>
            <a:ext cx="7345680" cy="543560"/>
          </a:xfrm>
        </p:spPr>
        <p:txBody>
          <a:bodyPr/>
          <a:lstStyle/>
          <a:p>
            <a:r>
              <a:rPr lang="en-US" altLang="ru-RU" sz="2800"/>
              <a:t>Conclusion</a:t>
            </a:r>
            <a:endParaRPr lang="en-US" altLang="ru-RU" sz="2800"/>
          </a:p>
        </p:txBody>
      </p:sp>
      <p:sp>
        <p:nvSpPr>
          <p:cNvPr id="195587" name="Rectangle 3"/>
          <p:cNvSpPr>
            <a:spLocks noGrp="1" noChangeArrowheads="1"/>
          </p:cNvSpPr>
          <p:nvPr>
            <p:ph type="body" idx="1"/>
          </p:nvPr>
        </p:nvSpPr>
        <p:spPr>
          <a:xfrm>
            <a:off x="1403350" y="976630"/>
            <a:ext cx="7345680" cy="3813175"/>
          </a:xfrm>
        </p:spPr>
        <p:txBody>
          <a:bodyPr/>
          <a:lstStyle/>
          <a:p>
            <a:pPr marL="0" indent="0">
              <a:lnSpc>
                <a:spcPct val="90000"/>
              </a:lnSpc>
              <a:buNone/>
            </a:pPr>
            <a:r>
              <a:rPr lang="en-US" altLang="ko-KR" sz="1600">
                <a:ea typeface="Gulim" pitchFamily="34" charset="-127"/>
              </a:rPr>
              <a:t>However, if the Extra Trees Regressor were to be used in this project, it could potentially provide the following benefits:</a:t>
            </a:r>
            <a:endParaRPr lang="en-US" altLang="ko-KR" sz="1600">
              <a:ea typeface="Gulim" pitchFamily="34" charset="-127"/>
            </a:endParaRPr>
          </a:p>
          <a:p>
            <a:pPr>
              <a:lnSpc>
                <a:spcPct val="90000"/>
              </a:lnSpc>
              <a:buAutoNum type="arabicPeriod"/>
            </a:pPr>
            <a:r>
              <a:rPr lang="en-US" altLang="ko-KR" sz="1600">
                <a:ea typeface="Gulim" pitchFamily="34" charset="-127"/>
              </a:rPr>
              <a:t>Improved predictive performance</a:t>
            </a:r>
            <a:endParaRPr lang="en-US" altLang="ko-KR" sz="1600">
              <a:ea typeface="Gulim" pitchFamily="34" charset="-127"/>
            </a:endParaRPr>
          </a:p>
          <a:p>
            <a:pPr>
              <a:lnSpc>
                <a:spcPct val="90000"/>
              </a:lnSpc>
              <a:buAutoNum type="arabicPeriod"/>
            </a:pPr>
            <a:r>
              <a:rPr lang="en-US" altLang="ko-KR" sz="1600">
                <a:ea typeface="Gulim" pitchFamily="34" charset="-127"/>
              </a:rPr>
              <a:t>Feature importance analysis</a:t>
            </a:r>
            <a:endParaRPr lang="en-US" altLang="ko-KR" sz="1600">
              <a:ea typeface="Gulim" pitchFamily="34" charset="-127"/>
            </a:endParaRPr>
          </a:p>
          <a:p>
            <a:pPr>
              <a:lnSpc>
                <a:spcPct val="90000"/>
              </a:lnSpc>
              <a:buAutoNum type="arabicPeriod"/>
            </a:pPr>
            <a:r>
              <a:rPr lang="en-US" altLang="ko-KR" sz="1600">
                <a:ea typeface="Gulim" pitchFamily="34" charset="-127"/>
              </a:rPr>
              <a:t>Reduced overfitting</a:t>
            </a:r>
            <a:endParaRPr lang="en-US" altLang="ko-KR" sz="1600">
              <a:ea typeface="Gulim" pitchFamily="34" charset="-127"/>
            </a:endParaRPr>
          </a:p>
          <a:p>
            <a:pPr>
              <a:lnSpc>
                <a:spcPct val="90000"/>
              </a:lnSpc>
              <a:buAutoNum type="arabicPeriod"/>
            </a:pPr>
            <a:r>
              <a:rPr lang="en-US" altLang="ko-KR" sz="1600">
                <a:ea typeface="Gulim" pitchFamily="34" charset="-127"/>
              </a:rPr>
              <a:t>Parallelized training and fast prediction</a:t>
            </a:r>
            <a:endParaRPr lang="en-US" altLang="ko-KR" sz="1600">
              <a:ea typeface="Gulim" pitchFamily="34" charset="-127"/>
            </a:endParaRPr>
          </a:p>
          <a:p>
            <a:pPr>
              <a:lnSpc>
                <a:spcPct val="90000"/>
              </a:lnSpc>
              <a:buAutoNum type="arabicPeriod"/>
            </a:pPr>
            <a:endParaRPr lang="en-US" altLang="ko-KR" sz="1600">
              <a:ea typeface="Gulim" pitchFamily="34" charset="-127"/>
            </a:endParaRPr>
          </a:p>
          <a:p>
            <a:pPr marL="0" indent="0">
              <a:lnSpc>
                <a:spcPct val="90000"/>
              </a:lnSpc>
              <a:buNone/>
            </a:pPr>
            <a:r>
              <a:rPr lang="en-US" altLang="ko-KR" sz="1600">
                <a:ea typeface="Gulim" pitchFamily="34" charset="-127"/>
              </a:rPr>
              <a:t>Since, if the Extra Trees Regressor were integrated into project, it could potentially improve predictive performance, provide insights into feature importance, reduce overfitting, and offer faster training and prediction times. However, without the actual implementation of the Extra Trees Regressor in the model, we cannot make specific conclusions about its importance or effectiveness.</a:t>
            </a:r>
            <a:endParaRPr lang="en-US" altLang="ko-KR" sz="1600">
              <a:ea typeface="Gulim" pitchFamily="34" charset="-127"/>
            </a:endParaRPr>
          </a:p>
          <a:p>
            <a:pPr>
              <a:lnSpc>
                <a:spcPct val="90000"/>
              </a:lnSpc>
            </a:pPr>
            <a:endParaRPr lang="en-US" altLang="ko-KR" sz="1600">
              <a:ea typeface="Gulim" pitchFamily="34" charset="-127"/>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FF88836-2CCF-4C6B-A7AC-F4884199F7A9}" type="slidenum">
              <a:rPr lang="ru-RU" altLang="ru-RU"/>
            </a:fld>
            <a:endParaRPr lang="ru-RU" altLang="ru-RU"/>
          </a:p>
        </p:txBody>
      </p:sp>
      <p:sp>
        <p:nvSpPr>
          <p:cNvPr id="195586" name="Rectangle 2"/>
          <p:cNvSpPr>
            <a:spLocks noGrp="1" noChangeArrowheads="1"/>
          </p:cNvSpPr>
          <p:nvPr>
            <p:ph type="title"/>
          </p:nvPr>
        </p:nvSpPr>
        <p:spPr>
          <a:xfrm>
            <a:off x="1403350" y="250825"/>
            <a:ext cx="7345680" cy="543560"/>
          </a:xfrm>
        </p:spPr>
        <p:txBody>
          <a:bodyPr/>
          <a:lstStyle/>
          <a:p>
            <a:r>
              <a:rPr lang="en-US" altLang="ru-RU" sz="2800"/>
              <a:t>Future Work</a:t>
            </a:r>
            <a:endParaRPr lang="en-US" altLang="ru-RU" sz="2800"/>
          </a:p>
        </p:txBody>
      </p:sp>
      <p:sp>
        <p:nvSpPr>
          <p:cNvPr id="195587" name="Rectangle 3"/>
          <p:cNvSpPr>
            <a:spLocks noGrp="1" noChangeArrowheads="1"/>
          </p:cNvSpPr>
          <p:nvPr>
            <p:ph type="body" idx="1"/>
          </p:nvPr>
        </p:nvSpPr>
        <p:spPr>
          <a:xfrm>
            <a:off x="1403350" y="976630"/>
            <a:ext cx="7345680" cy="3813175"/>
          </a:xfrm>
        </p:spPr>
        <p:txBody>
          <a:bodyPr/>
          <a:lstStyle/>
          <a:p>
            <a:pPr>
              <a:lnSpc>
                <a:spcPct val="90000"/>
              </a:lnSpc>
              <a:buFont typeface="Wingdings" panose="05000000000000000000" charset="0"/>
              <a:buChar char="ü"/>
            </a:pPr>
            <a:r>
              <a:rPr lang="en-US" altLang="ko-KR" sz="1600">
                <a:ea typeface="Gulim" pitchFamily="34" charset="-127"/>
              </a:rPr>
              <a:t>Gradient Boosting: Gradient boosting algorithms, such as XGBoost or LightGBM, offer high-performance regression models with improved interpretability and the ability to handle large datasets effectively.</a:t>
            </a:r>
            <a:endParaRPr lang="en-US" altLang="ko-KR" sz="1600">
              <a:ea typeface="Gulim" pitchFamily="34" charset="-127"/>
            </a:endParaRPr>
          </a:p>
          <a:p>
            <a:pPr>
              <a:lnSpc>
                <a:spcPct val="90000"/>
              </a:lnSpc>
              <a:buFont typeface="Wingdings" panose="05000000000000000000" charset="0"/>
              <a:buChar char="ü"/>
            </a:pPr>
            <a:endParaRPr lang="en-US" altLang="ko-KR" sz="1600">
              <a:ea typeface="Gulim" pitchFamily="34" charset="-127"/>
            </a:endParaRPr>
          </a:p>
          <a:p>
            <a:pPr>
              <a:lnSpc>
                <a:spcPct val="90000"/>
              </a:lnSpc>
              <a:buFont typeface="Wingdings" panose="05000000000000000000" charset="0"/>
              <a:buChar char="ü"/>
            </a:pPr>
            <a:r>
              <a:rPr lang="en-US" altLang="ko-KR" sz="1600">
                <a:ea typeface="Gulim" pitchFamily="34" charset="-127"/>
              </a:rPr>
              <a:t>Deep Learning: Deep learning techniques, such as neural networks, can capture complex patterns in the data, making them suitable for tasks requiring high accuracy, especially when dealing with large-scale datasets.</a:t>
            </a:r>
            <a:endParaRPr lang="en-US" altLang="ko-KR" sz="1600">
              <a:ea typeface="Gulim" pitchFamily="34" charset="-127"/>
            </a:endParaRPr>
          </a:p>
          <a:p>
            <a:pPr>
              <a:lnSpc>
                <a:spcPct val="90000"/>
              </a:lnSpc>
              <a:buFont typeface="Wingdings" panose="05000000000000000000" charset="0"/>
              <a:buChar char="ü"/>
            </a:pPr>
            <a:endParaRPr lang="en-US" altLang="ko-KR" sz="1600">
              <a:ea typeface="Gulim" pitchFamily="34" charset="-127"/>
            </a:endParaRPr>
          </a:p>
          <a:p>
            <a:pPr>
              <a:lnSpc>
                <a:spcPct val="90000"/>
              </a:lnSpc>
              <a:buFont typeface="Wingdings" panose="05000000000000000000" charset="0"/>
              <a:buChar char="ü"/>
            </a:pPr>
            <a:r>
              <a:rPr lang="en-US" altLang="ko-KR" sz="1600">
                <a:ea typeface="Gulim" pitchFamily="34" charset="-127"/>
              </a:rPr>
              <a:t>Support Vector Regression (SVR): SVR is a powerful algorithm that provides good generalization and robustness, making it a valuable choice for handling noisy or nonlinear data.</a:t>
            </a:r>
            <a:endParaRPr lang="en-US" altLang="ko-KR" sz="1600">
              <a:ea typeface="Gulim" pitchFamily="34" charset="-127"/>
            </a:endParaRPr>
          </a:p>
          <a:p>
            <a:pPr>
              <a:lnSpc>
                <a:spcPct val="90000"/>
              </a:lnSpc>
              <a:buFont typeface="Wingdings" panose="05000000000000000000" charset="0"/>
              <a:buChar char="ü"/>
            </a:pPr>
            <a:endParaRPr lang="en-US" altLang="ko-KR" sz="1600">
              <a:ea typeface="Gulim" pitchFamily="34" charset="-127"/>
            </a:endParaRPr>
          </a:p>
          <a:p>
            <a:pPr>
              <a:lnSpc>
                <a:spcPct val="90000"/>
              </a:lnSpc>
              <a:buFont typeface="Wingdings" panose="05000000000000000000" charset="0"/>
              <a:buChar char="ü"/>
            </a:pPr>
            <a:r>
              <a:rPr lang="en-US" altLang="ko-KR" sz="1600">
                <a:ea typeface="Gulim" pitchFamily="34" charset="-127"/>
              </a:rPr>
              <a:t>Random Forest Regression: Random Forest Regression is an ensemble-based method that combines multiple decision trees, offering robustness and interpretability, making it a reliable alternative to Extra Trees Regression for various types of data.</a:t>
            </a:r>
            <a:endParaRPr lang="en-US" altLang="ko-KR" sz="1600">
              <a:ea typeface="Gulim" pitchFamily="34" charset="-127"/>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FF88836-2CCF-4C6B-A7AC-F4884199F7A9}" type="slidenum">
              <a:rPr lang="ru-RU" altLang="ru-RU"/>
            </a:fld>
            <a:endParaRPr lang="ru-RU" altLang="ru-RU"/>
          </a:p>
        </p:txBody>
      </p:sp>
      <p:sp>
        <p:nvSpPr>
          <p:cNvPr id="195586" name="Rectangle 2"/>
          <p:cNvSpPr>
            <a:spLocks noGrp="1" noChangeArrowheads="1"/>
          </p:cNvSpPr>
          <p:nvPr>
            <p:ph type="title"/>
          </p:nvPr>
        </p:nvSpPr>
        <p:spPr>
          <a:xfrm>
            <a:off x="1403350" y="250825"/>
            <a:ext cx="7345680" cy="543560"/>
          </a:xfrm>
        </p:spPr>
        <p:txBody>
          <a:bodyPr/>
          <a:lstStyle/>
          <a:p>
            <a:r>
              <a:rPr lang="en-US" altLang="ru-RU" sz="2800"/>
              <a:t>References</a:t>
            </a:r>
            <a:endParaRPr lang="en-US" altLang="ru-RU" sz="2800"/>
          </a:p>
        </p:txBody>
      </p:sp>
      <p:sp>
        <p:nvSpPr>
          <p:cNvPr id="195587" name="Rectangle 3"/>
          <p:cNvSpPr>
            <a:spLocks noGrp="1" noChangeArrowheads="1"/>
          </p:cNvSpPr>
          <p:nvPr>
            <p:ph type="body" idx="1"/>
          </p:nvPr>
        </p:nvSpPr>
        <p:spPr>
          <a:xfrm>
            <a:off x="1403350" y="976630"/>
            <a:ext cx="7345680" cy="3813175"/>
          </a:xfrm>
        </p:spPr>
        <p:txBody>
          <a:bodyPr/>
          <a:lstStyle/>
          <a:p>
            <a:pPr>
              <a:lnSpc>
                <a:spcPct val="90000"/>
              </a:lnSpc>
              <a:buFont typeface="Wingdings" panose="05000000000000000000" charset="0"/>
              <a:buChar char="§"/>
            </a:pPr>
            <a:r>
              <a:rPr lang="en-US" altLang="ko-KR" sz="1600">
                <a:ea typeface="Gulim" pitchFamily="34" charset="-127"/>
              </a:rPr>
              <a:t>Kaggle (https://www.kaggle.com/): A popular online community for data science and machine learning enthusiasts. Kaggle provides datasets, competitions, and a platform for sharing and exploring machine learning projects. You can find code implementations, notebooks, and discussions related to similar projects on Kaggle.</a:t>
            </a:r>
            <a:endParaRPr lang="en-US" altLang="ko-KR" sz="1600">
              <a:ea typeface="Gulim" pitchFamily="34" charset="-127"/>
            </a:endParaRPr>
          </a:p>
          <a:p>
            <a:pPr>
              <a:lnSpc>
                <a:spcPct val="90000"/>
              </a:lnSpc>
              <a:buFont typeface="Wingdings" panose="05000000000000000000" charset="0"/>
              <a:buChar char="§"/>
            </a:pPr>
            <a:endParaRPr lang="en-US" altLang="ko-KR" sz="1600">
              <a:ea typeface="Gulim" pitchFamily="34" charset="-127"/>
            </a:endParaRPr>
          </a:p>
          <a:p>
            <a:pPr>
              <a:lnSpc>
                <a:spcPct val="90000"/>
              </a:lnSpc>
              <a:buFont typeface="Wingdings" panose="05000000000000000000" charset="0"/>
              <a:buChar char="§"/>
            </a:pPr>
            <a:r>
              <a:rPr lang="en-US" altLang="ko-KR" sz="1600">
                <a:ea typeface="Gulim" pitchFamily="34" charset="-127"/>
              </a:rPr>
              <a:t>Analytic Vidya (https://www.analyticsvidhya.com/): Analytic Vidhya is a reputable website that provides valuable resources, tutorials, and articles on data science and machine learning, making it a reliable reference for your project.</a:t>
            </a:r>
            <a:endParaRPr lang="en-US" altLang="ko-KR" sz="1600">
              <a:ea typeface="Gulim" pitchFamily="34" charset="-127"/>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627D7BAB-4521-47A1-BCE0-358DB049BD08}" type="slidenum">
              <a:rPr lang="ru-RU" altLang="ru-RU"/>
            </a:fld>
            <a:endParaRPr lang="ru-RU" altLang="ru-RU"/>
          </a:p>
        </p:txBody>
      </p:sp>
      <p:sp>
        <p:nvSpPr>
          <p:cNvPr id="195586" name="Rectangle 2"/>
          <p:cNvSpPr>
            <a:spLocks noGrp="1" noChangeArrowheads="1"/>
          </p:cNvSpPr>
          <p:nvPr/>
        </p:nvSpPr>
        <p:spPr>
          <a:xfrm>
            <a:off x="899160" y="2620645"/>
            <a:ext cx="7345680" cy="1934845"/>
          </a:xfrm>
          <a:prstGeom prst="rect">
            <a:avLst/>
          </a:prstGeom>
          <a:noFill/>
          <a:ln>
            <a:noFill/>
          </a:ln>
          <a:effectLst/>
        </p:spPr>
        <p:txBody>
          <a:bodyPr vert="horz" wrap="square" lIns="91440" tIns="45720" rIns="91440" bIns="45720" numCol="1" anchor="ctr" anchorCtr="0" compatLnSpc="1"/>
          <a:lstStyle>
            <a:lvl1pPr algn="l" rtl="0" fontAlgn="base">
              <a:spcBef>
                <a:spcPct val="0"/>
              </a:spcBef>
              <a:spcAft>
                <a:spcPct val="0"/>
              </a:spcAft>
              <a:defRPr sz="3600">
                <a:solidFill>
                  <a:srgbClr val="38393B"/>
                </a:solidFill>
                <a:latin typeface="+mj-lt"/>
                <a:ea typeface="+mj-ea"/>
                <a:cs typeface="+mj-cs"/>
              </a:defRPr>
            </a:lvl1pPr>
            <a:lvl2pPr algn="l" rtl="0" fontAlgn="base">
              <a:spcBef>
                <a:spcPct val="0"/>
              </a:spcBef>
              <a:spcAft>
                <a:spcPct val="0"/>
              </a:spcAft>
              <a:defRPr sz="3600">
                <a:solidFill>
                  <a:srgbClr val="38393B"/>
                </a:solidFill>
                <a:latin typeface="Georgia" panose="02040502050405020303" pitchFamily="18" charset="0"/>
              </a:defRPr>
            </a:lvl2pPr>
            <a:lvl3pPr algn="l" rtl="0" fontAlgn="base">
              <a:spcBef>
                <a:spcPct val="0"/>
              </a:spcBef>
              <a:spcAft>
                <a:spcPct val="0"/>
              </a:spcAft>
              <a:defRPr sz="3600">
                <a:solidFill>
                  <a:srgbClr val="38393B"/>
                </a:solidFill>
                <a:latin typeface="Georgia" panose="02040502050405020303" pitchFamily="18" charset="0"/>
              </a:defRPr>
            </a:lvl3pPr>
            <a:lvl4pPr algn="l" rtl="0" fontAlgn="base">
              <a:spcBef>
                <a:spcPct val="0"/>
              </a:spcBef>
              <a:spcAft>
                <a:spcPct val="0"/>
              </a:spcAft>
              <a:defRPr sz="3600">
                <a:solidFill>
                  <a:srgbClr val="38393B"/>
                </a:solidFill>
                <a:latin typeface="Georgia" panose="02040502050405020303" pitchFamily="18" charset="0"/>
              </a:defRPr>
            </a:lvl4pPr>
            <a:lvl5pPr algn="l" rtl="0" fontAlgn="base">
              <a:spcBef>
                <a:spcPct val="0"/>
              </a:spcBef>
              <a:spcAft>
                <a:spcPct val="0"/>
              </a:spcAft>
              <a:defRPr sz="3600">
                <a:solidFill>
                  <a:srgbClr val="38393B"/>
                </a:solidFill>
                <a:latin typeface="Georgia" panose="02040502050405020303" pitchFamily="18" charset="0"/>
              </a:defRPr>
            </a:lvl5pPr>
            <a:lvl6pPr marL="457200" algn="l" rtl="0" fontAlgn="base">
              <a:spcBef>
                <a:spcPct val="0"/>
              </a:spcBef>
              <a:spcAft>
                <a:spcPct val="0"/>
              </a:spcAft>
              <a:defRPr sz="3600">
                <a:solidFill>
                  <a:srgbClr val="38393B"/>
                </a:solidFill>
                <a:latin typeface="Georgia" panose="02040502050405020303" pitchFamily="18" charset="0"/>
              </a:defRPr>
            </a:lvl6pPr>
            <a:lvl7pPr marL="914400" algn="l" rtl="0" fontAlgn="base">
              <a:spcBef>
                <a:spcPct val="0"/>
              </a:spcBef>
              <a:spcAft>
                <a:spcPct val="0"/>
              </a:spcAft>
              <a:defRPr sz="3600">
                <a:solidFill>
                  <a:srgbClr val="38393B"/>
                </a:solidFill>
                <a:latin typeface="Georgia" panose="02040502050405020303" pitchFamily="18" charset="0"/>
              </a:defRPr>
            </a:lvl7pPr>
            <a:lvl8pPr marL="1371600" algn="l" rtl="0" fontAlgn="base">
              <a:spcBef>
                <a:spcPct val="0"/>
              </a:spcBef>
              <a:spcAft>
                <a:spcPct val="0"/>
              </a:spcAft>
              <a:defRPr sz="3600">
                <a:solidFill>
                  <a:srgbClr val="38393B"/>
                </a:solidFill>
                <a:latin typeface="Georgia" panose="02040502050405020303" pitchFamily="18" charset="0"/>
              </a:defRPr>
            </a:lvl8pPr>
            <a:lvl9pPr marL="1828800" algn="l" rtl="0" fontAlgn="base">
              <a:spcBef>
                <a:spcPct val="0"/>
              </a:spcBef>
              <a:spcAft>
                <a:spcPct val="0"/>
              </a:spcAft>
              <a:defRPr sz="3600">
                <a:solidFill>
                  <a:srgbClr val="38393B"/>
                </a:solidFill>
                <a:latin typeface="Georgia" panose="02040502050405020303" pitchFamily="18" charset="0"/>
              </a:defRPr>
            </a:lvl9pPr>
          </a:lstStyle>
          <a:p>
            <a:pPr algn="ctr"/>
            <a:r>
              <a:rPr lang="en-US" altLang="ru-RU" sz="4000" b="0">
                <a:solidFill>
                  <a:schemeClr val="bg1"/>
                </a:solidFill>
              </a:rPr>
              <a:t>Thank You</a:t>
            </a:r>
            <a:endParaRPr lang="en-US" altLang="ru-RU" sz="4000" b="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AE33AE-DF84-40E4-AEC2-2D59740D62AF}" type="slidenum">
              <a:rPr lang="ru-RU" altLang="ru-RU"/>
            </a:fld>
            <a:endParaRPr lang="ru-RU" altLang="ru-RU"/>
          </a:p>
        </p:txBody>
      </p:sp>
      <p:sp>
        <p:nvSpPr>
          <p:cNvPr id="36866" name="Rectangle 2"/>
          <p:cNvSpPr>
            <a:spLocks noGrp="1" noChangeArrowheads="1"/>
          </p:cNvSpPr>
          <p:nvPr>
            <p:ph type="title"/>
          </p:nvPr>
        </p:nvSpPr>
        <p:spPr>
          <a:xfrm>
            <a:off x="468313" y="123825"/>
            <a:ext cx="6264275" cy="919163"/>
          </a:xfrm>
        </p:spPr>
        <p:txBody>
          <a:bodyPr/>
          <a:lstStyle/>
          <a:p>
            <a:r>
              <a:rPr lang="en-US" altLang="uk-UA"/>
              <a:t>Content</a:t>
            </a:r>
            <a:endParaRPr lang="en-US" altLang="uk-UA"/>
          </a:p>
        </p:txBody>
      </p:sp>
      <p:sp>
        <p:nvSpPr>
          <p:cNvPr id="36867" name="Rectangle 3"/>
          <p:cNvSpPr>
            <a:spLocks noGrp="1" noChangeArrowheads="1"/>
          </p:cNvSpPr>
          <p:nvPr>
            <p:ph type="body" idx="1"/>
          </p:nvPr>
        </p:nvSpPr>
        <p:spPr>
          <a:xfrm>
            <a:off x="468313" y="1060450"/>
            <a:ext cx="8207375" cy="3671888"/>
          </a:xfrm>
        </p:spPr>
        <p:txBody>
          <a:bodyPr/>
          <a:lstStyle/>
          <a:p>
            <a:pPr>
              <a:lnSpc>
                <a:spcPct val="90000"/>
              </a:lnSpc>
            </a:pPr>
            <a:r>
              <a:rPr lang="en-US" altLang="ko-KR">
                <a:ea typeface="Gulim" pitchFamily="34" charset="-127"/>
              </a:rPr>
              <a:t>Introduction</a:t>
            </a:r>
            <a:endParaRPr lang="en-US" altLang="ko-KR">
              <a:ea typeface="Gulim" pitchFamily="34" charset="-127"/>
            </a:endParaRPr>
          </a:p>
          <a:p>
            <a:pPr>
              <a:lnSpc>
                <a:spcPct val="90000"/>
              </a:lnSpc>
            </a:pPr>
            <a:r>
              <a:rPr lang="en-US" altLang="uk-UA"/>
              <a:t>Problem Statement</a:t>
            </a:r>
            <a:endParaRPr lang="en-US" altLang="uk-UA"/>
          </a:p>
          <a:p>
            <a:pPr>
              <a:lnSpc>
                <a:spcPct val="90000"/>
              </a:lnSpc>
            </a:pPr>
            <a:r>
              <a:rPr lang="en-US" altLang="uk-UA"/>
              <a:t>Dataset Overview</a:t>
            </a:r>
            <a:endParaRPr lang="en-US" altLang="uk-UA"/>
          </a:p>
          <a:p>
            <a:pPr>
              <a:lnSpc>
                <a:spcPct val="90000"/>
              </a:lnSpc>
            </a:pPr>
            <a:r>
              <a:rPr lang="en-US" altLang="uk-UA"/>
              <a:t>Data Cleaning &amp; Preprocessing</a:t>
            </a:r>
            <a:endParaRPr lang="en-US" altLang="uk-UA"/>
          </a:p>
          <a:p>
            <a:pPr>
              <a:lnSpc>
                <a:spcPct val="90000"/>
              </a:lnSpc>
            </a:pPr>
            <a:r>
              <a:rPr lang="en-US" altLang="uk-UA"/>
              <a:t>Exploratory Data Analysis (EDA)</a:t>
            </a:r>
            <a:endParaRPr lang="en-US" altLang="uk-UA"/>
          </a:p>
          <a:p>
            <a:pPr>
              <a:lnSpc>
                <a:spcPct val="90000"/>
              </a:lnSpc>
            </a:pPr>
            <a:r>
              <a:rPr lang="en-US" altLang="uk-UA"/>
              <a:t>Machine Learning Models</a:t>
            </a:r>
            <a:endParaRPr lang="en-US" altLang="uk-UA"/>
          </a:p>
          <a:p>
            <a:pPr>
              <a:lnSpc>
                <a:spcPct val="90000"/>
              </a:lnSpc>
            </a:pPr>
            <a:r>
              <a:rPr lang="en-US" altLang="uk-UA"/>
              <a:t>Conclusion</a:t>
            </a:r>
            <a:endParaRPr lang="en-US" altLang="uk-UA"/>
          </a:p>
          <a:p>
            <a:pPr>
              <a:lnSpc>
                <a:spcPct val="90000"/>
              </a:lnSpc>
            </a:pPr>
            <a:r>
              <a:rPr lang="en-US" altLang="uk-UA"/>
              <a:t>Future Work</a:t>
            </a:r>
            <a:endParaRPr lang="en-US" altLang="uk-UA"/>
          </a:p>
          <a:p>
            <a:pPr>
              <a:lnSpc>
                <a:spcPct val="90000"/>
              </a:lnSpc>
            </a:pPr>
            <a:r>
              <a:rPr lang="en-US" altLang="uk-UA"/>
              <a:t>References</a:t>
            </a:r>
            <a:endParaRPr lang="en-US" altLang="uk-UA"/>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FF88836-2CCF-4C6B-A7AC-F4884199F7A9}" type="slidenum">
              <a:rPr lang="ru-RU" altLang="ru-RU"/>
            </a:fld>
            <a:endParaRPr lang="ru-RU" altLang="ru-RU"/>
          </a:p>
        </p:txBody>
      </p:sp>
      <p:sp>
        <p:nvSpPr>
          <p:cNvPr id="195586" name="Rectangle 2"/>
          <p:cNvSpPr>
            <a:spLocks noGrp="1" noChangeArrowheads="1"/>
          </p:cNvSpPr>
          <p:nvPr>
            <p:ph type="title"/>
          </p:nvPr>
        </p:nvSpPr>
        <p:spPr>
          <a:xfrm>
            <a:off x="1403350" y="250825"/>
            <a:ext cx="7345680" cy="543560"/>
          </a:xfrm>
        </p:spPr>
        <p:txBody>
          <a:bodyPr/>
          <a:lstStyle/>
          <a:p>
            <a:r>
              <a:rPr lang="en-US" altLang="ru-RU" sz="2800"/>
              <a:t>Introduction</a:t>
            </a:r>
            <a:endParaRPr lang="en-US" altLang="ru-RU" sz="2800"/>
          </a:p>
        </p:txBody>
      </p:sp>
      <p:sp>
        <p:nvSpPr>
          <p:cNvPr id="195587" name="Rectangle 3"/>
          <p:cNvSpPr>
            <a:spLocks noGrp="1" noChangeArrowheads="1"/>
          </p:cNvSpPr>
          <p:nvPr>
            <p:ph type="body" idx="1"/>
          </p:nvPr>
        </p:nvSpPr>
        <p:spPr>
          <a:xfrm>
            <a:off x="1403350" y="976630"/>
            <a:ext cx="7345680" cy="3813175"/>
          </a:xfrm>
        </p:spPr>
        <p:txBody>
          <a:bodyPr/>
          <a:lstStyle/>
          <a:p>
            <a:pPr>
              <a:lnSpc>
                <a:spcPct val="90000"/>
              </a:lnSpc>
              <a:buFont typeface="Wingdings" panose="05000000000000000000" charset="0"/>
              <a:buChar char="Ø"/>
            </a:pPr>
            <a:r>
              <a:rPr lang="en-US" altLang="ko-KR" sz="1600">
                <a:ea typeface="Gulim" pitchFamily="34" charset="-127"/>
              </a:rPr>
              <a:t>Welcome to the Zomato Restaurant Rating Predictor project! Our goal is to create a smart system that can accurately forecast restaurant ratings based on a variety of factors. By analyzing data from the Zomato platform, we aim to empower users to make well-informed dining choices while assisting restaurant owners in enhancing their services.</a:t>
            </a:r>
            <a:endParaRPr lang="en-US" altLang="ko-KR" sz="1600">
              <a:ea typeface="Gulim" pitchFamily="34" charset="-127"/>
            </a:endParaRPr>
          </a:p>
          <a:p>
            <a:pPr>
              <a:lnSpc>
                <a:spcPct val="90000"/>
              </a:lnSpc>
              <a:buFont typeface="Wingdings" panose="05000000000000000000" charset="0"/>
              <a:buChar char="Ø"/>
            </a:pPr>
            <a:r>
              <a:rPr lang="en-US" altLang="ko-KR" sz="1600">
                <a:ea typeface="Gulim" pitchFamily="34" charset="-127"/>
              </a:rPr>
              <a:t>Through thorough data cleaning, preprocessing, and exploratory analysis, we uncover valuable insights into the restaurant industry. This project harnesses the power of machine learning algorithms to predict ratings and provide a dependable estimation of customers' dining experiences.</a:t>
            </a:r>
            <a:endParaRPr lang="en-US" altLang="ko-KR" sz="1600">
              <a:ea typeface="Gulim" pitchFamily="34" charset="-127"/>
            </a:endParaRPr>
          </a:p>
          <a:p>
            <a:pPr>
              <a:lnSpc>
                <a:spcPct val="90000"/>
              </a:lnSpc>
              <a:buFont typeface="Wingdings" panose="05000000000000000000" charset="0"/>
              <a:buChar char="Ø"/>
            </a:pPr>
            <a:r>
              <a:rPr lang="en-US" altLang="ko-KR" sz="1600">
                <a:ea typeface="Gulim" pitchFamily="34" charset="-127"/>
              </a:rPr>
              <a:t>By examining the influence of factors such as location, cuisine, pricing, and user reviews, we can build an effective rating prediction system. Our discoveries have the potential to transform the way people select and evaluate restaurants, elevating the overall dining experience.</a:t>
            </a:r>
            <a:endParaRPr lang="en-US" altLang="ko-KR" sz="1600">
              <a:ea typeface="Gulim" pitchFamily="34" charset="-127"/>
            </a:endParaRPr>
          </a:p>
          <a:p>
            <a:pPr>
              <a:lnSpc>
                <a:spcPct val="90000"/>
              </a:lnSpc>
              <a:buFont typeface="Wingdings" panose="05000000000000000000" charset="0"/>
              <a:buChar char="Ø"/>
            </a:pPr>
            <a:r>
              <a:rPr lang="en-US" altLang="ko-KR" sz="1600">
                <a:ea typeface="Gulim" pitchFamily="34" charset="-127"/>
              </a:rPr>
              <a:t>Join us on this exciting journey as we dive into the realm of restaurant ratings, utilizing data-driven insights to help customers make informed decisions and support restaurants in their quest for excellence.</a:t>
            </a:r>
            <a:endParaRPr lang="en-US" altLang="ko-KR" sz="1600">
              <a:ea typeface="Gulim" pitchFamily="34" charset="-12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FF88836-2CCF-4C6B-A7AC-F4884199F7A9}" type="slidenum">
              <a:rPr lang="ru-RU" altLang="ru-RU"/>
            </a:fld>
            <a:endParaRPr lang="ru-RU" altLang="ru-RU"/>
          </a:p>
        </p:txBody>
      </p:sp>
      <p:sp>
        <p:nvSpPr>
          <p:cNvPr id="195586" name="Rectangle 2"/>
          <p:cNvSpPr>
            <a:spLocks noGrp="1" noChangeArrowheads="1"/>
          </p:cNvSpPr>
          <p:nvPr>
            <p:ph type="title"/>
          </p:nvPr>
        </p:nvSpPr>
        <p:spPr>
          <a:xfrm>
            <a:off x="1403350" y="250825"/>
            <a:ext cx="7345680" cy="543560"/>
          </a:xfrm>
        </p:spPr>
        <p:txBody>
          <a:bodyPr/>
          <a:lstStyle/>
          <a:p>
            <a:r>
              <a:rPr lang="en-US" altLang="ru-RU" sz="2800"/>
              <a:t>Problem Statement</a:t>
            </a:r>
            <a:endParaRPr lang="en-US" altLang="ru-RU" sz="2800"/>
          </a:p>
        </p:txBody>
      </p:sp>
      <p:sp>
        <p:nvSpPr>
          <p:cNvPr id="195587" name="Rectangle 3"/>
          <p:cNvSpPr>
            <a:spLocks noGrp="1" noChangeArrowheads="1"/>
          </p:cNvSpPr>
          <p:nvPr>
            <p:ph type="body" idx="1"/>
          </p:nvPr>
        </p:nvSpPr>
        <p:spPr>
          <a:xfrm>
            <a:off x="1403350" y="976630"/>
            <a:ext cx="7345680" cy="3813175"/>
          </a:xfrm>
        </p:spPr>
        <p:txBody>
          <a:bodyPr/>
          <a:lstStyle/>
          <a:p>
            <a:pPr>
              <a:lnSpc>
                <a:spcPct val="90000"/>
              </a:lnSpc>
              <a:buFont typeface="Wingdings" panose="05000000000000000000" charset="0"/>
              <a:buChar char="v"/>
            </a:pPr>
            <a:r>
              <a:rPr lang="en-US" altLang="ko-KR" sz="1600">
                <a:ea typeface="Gulim" pitchFamily="34" charset="-127"/>
              </a:rPr>
              <a:t>We have to solve the problem of unpredictable dining experiences. We understand the frustration of relying on unreliable restaurant ratings and want to change that. Our project leverages advanced data analysis and machine learning techniques to provide a solution. Imagine a future where you can make informed dining choices, free from unpleasant surprises.</a:t>
            </a:r>
            <a:endParaRPr lang="en-US" altLang="ko-KR" sz="1600">
              <a:ea typeface="Gulim" pitchFamily="34" charset="-127"/>
            </a:endParaRPr>
          </a:p>
          <a:p>
            <a:pPr>
              <a:lnSpc>
                <a:spcPct val="90000"/>
              </a:lnSpc>
              <a:buFont typeface="Wingdings" panose="05000000000000000000" charset="0"/>
              <a:buChar char="v"/>
            </a:pPr>
            <a:endParaRPr lang="en-US" altLang="ko-KR" sz="1600">
              <a:ea typeface="Gulim" pitchFamily="34" charset="-127"/>
            </a:endParaRPr>
          </a:p>
          <a:p>
            <a:pPr>
              <a:lnSpc>
                <a:spcPct val="90000"/>
              </a:lnSpc>
              <a:buFont typeface="Wingdings" panose="05000000000000000000" charset="0"/>
              <a:buChar char="v"/>
            </a:pPr>
            <a:r>
              <a:rPr lang="en-US" altLang="ko-KR" sz="1600" b="1" i="1">
                <a:ea typeface="Gulim" pitchFamily="34" charset="-127"/>
              </a:rPr>
              <a:t>“Analyze the Zomato dataset and build a regression model to predict restaurant ratings based on various features such as location, online order availability, booking table option, cost, type of service, etc.?"</a:t>
            </a:r>
            <a:endParaRPr lang="en-US" altLang="ko-KR" sz="1600" b="1" i="1">
              <a:ea typeface="Gulim" pitchFamily="34" charset="-12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FF88836-2CCF-4C6B-A7AC-F4884199F7A9}" type="slidenum">
              <a:rPr lang="ru-RU" altLang="ru-RU"/>
            </a:fld>
            <a:endParaRPr lang="ru-RU" altLang="ru-RU"/>
          </a:p>
        </p:txBody>
      </p:sp>
      <p:sp>
        <p:nvSpPr>
          <p:cNvPr id="195586" name="Rectangle 2"/>
          <p:cNvSpPr>
            <a:spLocks noGrp="1" noChangeArrowheads="1"/>
          </p:cNvSpPr>
          <p:nvPr>
            <p:ph type="title"/>
          </p:nvPr>
        </p:nvSpPr>
        <p:spPr>
          <a:xfrm>
            <a:off x="1403350" y="250825"/>
            <a:ext cx="7345680" cy="543560"/>
          </a:xfrm>
        </p:spPr>
        <p:txBody>
          <a:bodyPr/>
          <a:lstStyle/>
          <a:p>
            <a:r>
              <a:rPr lang="en-US" altLang="ru-RU" sz="2800"/>
              <a:t>Dataset Overview</a:t>
            </a:r>
            <a:endParaRPr lang="en-US" altLang="ru-RU" sz="2800"/>
          </a:p>
        </p:txBody>
      </p:sp>
      <p:sp>
        <p:nvSpPr>
          <p:cNvPr id="195587" name="Rectangle 3"/>
          <p:cNvSpPr>
            <a:spLocks noGrp="1" noChangeArrowheads="1"/>
          </p:cNvSpPr>
          <p:nvPr>
            <p:ph type="body" idx="1"/>
          </p:nvPr>
        </p:nvSpPr>
        <p:spPr>
          <a:xfrm>
            <a:off x="1403350" y="976630"/>
            <a:ext cx="7345680" cy="3813175"/>
          </a:xfrm>
        </p:spPr>
        <p:txBody>
          <a:bodyPr/>
          <a:lstStyle/>
          <a:p>
            <a:pPr>
              <a:lnSpc>
                <a:spcPct val="90000"/>
              </a:lnSpc>
            </a:pPr>
            <a:r>
              <a:rPr lang="en-US" altLang="ko-KR" sz="1500">
                <a:ea typeface="Gulim" pitchFamily="34" charset="-127"/>
              </a:rPr>
              <a:t>Our project utilizes a comprehensive dataset sourced from “Zomato”. This dataset encompasses certain restaurants and offers valuable insights into our research topic.</a:t>
            </a:r>
            <a:endParaRPr lang="en-US" altLang="ko-KR" sz="1500">
              <a:ea typeface="Gulim" pitchFamily="34" charset="-127"/>
            </a:endParaRPr>
          </a:p>
          <a:p>
            <a:pPr>
              <a:lnSpc>
                <a:spcPct val="90000"/>
              </a:lnSpc>
            </a:pPr>
            <a:r>
              <a:rPr lang="en-US" altLang="ko-KR" sz="1500">
                <a:ea typeface="Gulim" pitchFamily="34" charset="-127"/>
              </a:rPr>
              <a:t>With a substantial number of entries, the dataset provides a robust foundation for our analysis. We performed necessary data preprocessing steps to ensure data integrity, including cleaning, filtering, and normalization.</a:t>
            </a:r>
            <a:endParaRPr lang="en-US" altLang="ko-KR" sz="1500">
              <a:ea typeface="Gulim" pitchFamily="34" charset="-127"/>
            </a:endParaRPr>
          </a:p>
          <a:p>
            <a:pPr>
              <a:lnSpc>
                <a:spcPct val="90000"/>
              </a:lnSpc>
            </a:pPr>
            <a:r>
              <a:rPr lang="en-US" altLang="ko-KR" sz="1500">
                <a:ea typeface="Gulim" pitchFamily="34" charset="-127"/>
              </a:rPr>
              <a:t>The dataset comprises various features that play a crucial role in our project. These features encompass both numerical and categorical variables, allowing us to explore different aspects of the problem at hand. We also supplemented our dataset with additional external sources to enhance the depth and breadth of our analysis, enabling a more comprehensive understanding of the subject matter.</a:t>
            </a:r>
            <a:endParaRPr lang="en-US" altLang="ko-KR" sz="1500">
              <a:ea typeface="Gulim" pitchFamily="34" charset="-127"/>
            </a:endParaRPr>
          </a:p>
          <a:p>
            <a:pPr>
              <a:lnSpc>
                <a:spcPct val="90000"/>
              </a:lnSpc>
            </a:pPr>
            <a:r>
              <a:rPr lang="en-US" altLang="ko-KR" sz="1500">
                <a:ea typeface="Gulim" pitchFamily="34" charset="-127"/>
              </a:rPr>
              <a:t>While the dataset presents a wealth of information, it is important to acknowledge its limitations and potential biases. We took proactive measures to address these challenges, implementing rigorous validation processes and incorporating relevant methodologies to mitigate biases. By leveraging this dataset, we can confidently derive meaningful insights and make informed decisions that contribute to the success of our project.</a:t>
            </a:r>
            <a:endParaRPr lang="en-US" altLang="ko-KR" sz="1500">
              <a:ea typeface="Gulim" pitchFamily="34" charset="-127"/>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FF88836-2CCF-4C6B-A7AC-F4884199F7A9}" type="slidenum">
              <a:rPr lang="ru-RU" altLang="ru-RU"/>
            </a:fld>
            <a:endParaRPr lang="ru-RU" altLang="ru-RU"/>
          </a:p>
        </p:txBody>
      </p:sp>
      <p:sp>
        <p:nvSpPr>
          <p:cNvPr id="195586" name="Rectangle 2"/>
          <p:cNvSpPr>
            <a:spLocks noGrp="1" noChangeArrowheads="1"/>
          </p:cNvSpPr>
          <p:nvPr>
            <p:ph type="title"/>
          </p:nvPr>
        </p:nvSpPr>
        <p:spPr>
          <a:xfrm>
            <a:off x="1403350" y="250825"/>
            <a:ext cx="7345680" cy="543560"/>
          </a:xfrm>
        </p:spPr>
        <p:txBody>
          <a:bodyPr/>
          <a:lstStyle/>
          <a:p>
            <a:r>
              <a:rPr lang="en-US" altLang="ru-RU" sz="2800"/>
              <a:t>Data Cleaning &amp; Preprocessing</a:t>
            </a:r>
            <a:endParaRPr lang="en-US" altLang="ru-RU" sz="2800"/>
          </a:p>
        </p:txBody>
      </p:sp>
      <p:sp>
        <p:nvSpPr>
          <p:cNvPr id="195587" name="Rectangle 3"/>
          <p:cNvSpPr>
            <a:spLocks noGrp="1" noChangeArrowheads="1"/>
          </p:cNvSpPr>
          <p:nvPr>
            <p:ph type="body" idx="1"/>
          </p:nvPr>
        </p:nvSpPr>
        <p:spPr>
          <a:xfrm>
            <a:off x="1403350" y="976630"/>
            <a:ext cx="7345680" cy="3813175"/>
          </a:xfrm>
        </p:spPr>
        <p:txBody>
          <a:bodyPr/>
          <a:lstStyle/>
          <a:p>
            <a:pPr>
              <a:lnSpc>
                <a:spcPct val="90000"/>
              </a:lnSpc>
            </a:pPr>
            <a:r>
              <a:rPr lang="en-US" altLang="ko-KR" sz="1600">
                <a:ea typeface="Gulim" pitchFamily="34" charset="-127"/>
              </a:rPr>
              <a:t>To ensure the integrity and quality of our dataset, we conducted thorough data cleaning and preprocessing steps. This involved removing any duplicate or irrelevant entries, handling missing values through imputation or deletion, and addressing inconsistencies in formatting and data types.</a:t>
            </a:r>
            <a:endParaRPr lang="en-US" altLang="ko-KR" sz="1600">
              <a:ea typeface="Gulim" pitchFamily="34" charset="-127"/>
            </a:endParaRPr>
          </a:p>
          <a:p>
            <a:pPr>
              <a:lnSpc>
                <a:spcPct val="90000"/>
              </a:lnSpc>
            </a:pPr>
            <a:endParaRPr lang="en-US" altLang="ko-KR" sz="1600">
              <a:ea typeface="Gulim" pitchFamily="34" charset="-127"/>
            </a:endParaRPr>
          </a:p>
          <a:p>
            <a:pPr>
              <a:lnSpc>
                <a:spcPct val="90000"/>
              </a:lnSpc>
            </a:pPr>
            <a:r>
              <a:rPr lang="en-US" altLang="ko-KR" sz="1600">
                <a:ea typeface="Gulim" pitchFamily="34" charset="-127"/>
              </a:rPr>
              <a:t>Furthermore, we applied data normalization techniques to scale numerical features, reducing the impact of varying scales on our analysis. We also encoded categorical variables into numerical representations to facilitate machine learning algorithms' compatibility.</a:t>
            </a:r>
            <a:endParaRPr lang="en-US" altLang="ko-KR" sz="1600">
              <a:ea typeface="Gulim" pitchFamily="34" charset="-127"/>
            </a:endParaRPr>
          </a:p>
          <a:p>
            <a:pPr>
              <a:lnSpc>
                <a:spcPct val="90000"/>
              </a:lnSpc>
            </a:pPr>
            <a:endParaRPr lang="en-US" altLang="ko-KR" sz="1600">
              <a:ea typeface="Gulim" pitchFamily="34" charset="-127"/>
            </a:endParaRPr>
          </a:p>
          <a:p>
            <a:pPr>
              <a:lnSpc>
                <a:spcPct val="90000"/>
              </a:lnSpc>
            </a:pPr>
            <a:r>
              <a:rPr lang="en-US" altLang="ko-KR" sz="1600">
                <a:ea typeface="Gulim" pitchFamily="34" charset="-127"/>
              </a:rPr>
              <a:t>By undertaking these essential data cleaning and preprocessing measures, we guarantee that our dataset is free from errors, outliers, and inconsistencies, allowing us to confidently proceed with our analysis and draw accurate conclusions.</a:t>
            </a:r>
            <a:endParaRPr lang="en-US" altLang="ko-KR" sz="1600">
              <a:ea typeface="Gulim" pitchFamily="34" charset="-127"/>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627D7BAB-4521-47A1-BCE0-358DB049BD08}" type="slidenum">
              <a:rPr lang="ru-RU" altLang="ru-RU"/>
            </a:fld>
            <a:endParaRPr lang="ru-RU" altLang="ru-RU"/>
          </a:p>
        </p:txBody>
      </p:sp>
      <p:pic>
        <p:nvPicPr>
          <p:cNvPr id="100" name="Picture 99"/>
          <p:cNvPicPr/>
          <p:nvPr/>
        </p:nvPicPr>
        <p:blipFill>
          <a:blip r:embed="rId1"/>
          <a:stretch>
            <a:fillRect/>
          </a:stretch>
        </p:blipFill>
        <p:spPr>
          <a:xfrm>
            <a:off x="1140460" y="635"/>
            <a:ext cx="8004175" cy="514985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FF88836-2CCF-4C6B-A7AC-F4884199F7A9}" type="slidenum">
              <a:rPr lang="ru-RU" altLang="ru-RU"/>
            </a:fld>
            <a:endParaRPr lang="ru-RU" altLang="ru-RU"/>
          </a:p>
        </p:txBody>
      </p:sp>
      <p:sp>
        <p:nvSpPr>
          <p:cNvPr id="195586" name="Rectangle 2"/>
          <p:cNvSpPr>
            <a:spLocks noGrp="1" noChangeArrowheads="1"/>
          </p:cNvSpPr>
          <p:nvPr>
            <p:ph type="title"/>
          </p:nvPr>
        </p:nvSpPr>
        <p:spPr>
          <a:xfrm>
            <a:off x="1403350" y="250825"/>
            <a:ext cx="7345680" cy="543560"/>
          </a:xfrm>
        </p:spPr>
        <p:txBody>
          <a:bodyPr/>
          <a:lstStyle/>
          <a:p>
            <a:r>
              <a:rPr lang="en-US" altLang="ru-RU" sz="2800"/>
              <a:t>Exploratory Data Analysis (EDA)</a:t>
            </a:r>
            <a:endParaRPr lang="en-US" altLang="ru-RU" sz="2800"/>
          </a:p>
        </p:txBody>
      </p:sp>
      <p:sp>
        <p:nvSpPr>
          <p:cNvPr id="195587" name="Rectangle 3"/>
          <p:cNvSpPr>
            <a:spLocks noGrp="1" noChangeArrowheads="1"/>
          </p:cNvSpPr>
          <p:nvPr>
            <p:ph type="body" idx="1"/>
          </p:nvPr>
        </p:nvSpPr>
        <p:spPr>
          <a:xfrm>
            <a:off x="1403350" y="976630"/>
            <a:ext cx="7345680" cy="3813175"/>
          </a:xfrm>
        </p:spPr>
        <p:txBody>
          <a:bodyPr/>
          <a:lstStyle/>
          <a:p>
            <a:pPr>
              <a:lnSpc>
                <a:spcPct val="90000"/>
              </a:lnSpc>
            </a:pPr>
            <a:r>
              <a:rPr lang="en-US" altLang="ko-KR" sz="1600" b="1" u="sng">
                <a:ea typeface="Gulim" pitchFamily="34" charset="-127"/>
              </a:rPr>
              <a:t>Definition </a:t>
            </a:r>
            <a:r>
              <a:rPr lang="en-US" altLang="ko-KR" sz="1600">
                <a:ea typeface="Gulim" pitchFamily="34" charset="-127"/>
              </a:rPr>
              <a:t>: EDA, or Exploratory Data Analysis, involves analyzing and visualizing data to understand its patterns, relationships, and underlying structure, enabling data-driven decision making and hypothesis generation for further analysis. It utilizes statistical and graphical techniques to summarize data characteristics and reveal insights that aid in data exploration and understanding.</a:t>
            </a:r>
            <a:endParaRPr lang="en-US" altLang="ko-KR" sz="1600">
              <a:ea typeface="Gulim" pitchFamily="34" charset="-127"/>
            </a:endParaRPr>
          </a:p>
          <a:p>
            <a:pPr>
              <a:lnSpc>
                <a:spcPct val="90000"/>
              </a:lnSpc>
            </a:pPr>
            <a:endParaRPr lang="en-US" altLang="ko-KR" sz="1600">
              <a:ea typeface="Gulim" pitchFamily="34" charset="-127"/>
            </a:endParaRPr>
          </a:p>
          <a:p>
            <a:pPr>
              <a:lnSpc>
                <a:spcPct val="90000"/>
              </a:lnSpc>
            </a:pPr>
            <a:r>
              <a:rPr lang="en-US" altLang="ko-KR" sz="1600">
                <a:ea typeface="Gulim" pitchFamily="34" charset="-127"/>
              </a:rPr>
              <a:t>In this project, we performed EDA on the dataset, analyzing features such as "cost," "rate," "name," </a:t>
            </a:r>
            <a:r>
              <a:rPr lang="en-US" altLang="ko-KR" sz="1600">
                <a:ea typeface="Gulim" pitchFamily="34" charset="-127"/>
                <a:sym typeface="+mn-ea"/>
              </a:rPr>
              <a:t>"book_table,"</a:t>
            </a:r>
            <a:r>
              <a:rPr lang="en-US" altLang="ko-KR" sz="1600">
                <a:ea typeface="Gulim" pitchFamily="34" charset="-127"/>
              </a:rPr>
              <a:t> and "rest_type" to uncover trends, distributions, and correlations. The EDA process involved visualizing data using histograms, scatter plots, and correlation matrices, as well as calculating summary statistics and identifying any missing values or outliers.</a:t>
            </a:r>
            <a:endParaRPr lang="en-US" altLang="ko-KR" sz="1600">
              <a:ea typeface="Gulim" pitchFamily="34" charset="-12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FF88836-2CCF-4C6B-A7AC-F4884199F7A9}" type="slidenum">
              <a:rPr lang="ru-RU" altLang="ru-RU"/>
            </a:fld>
            <a:endParaRPr lang="ru-RU" altLang="ru-RU"/>
          </a:p>
        </p:txBody>
      </p:sp>
      <p:sp>
        <p:nvSpPr>
          <p:cNvPr id="195586" name="Rectangle 2"/>
          <p:cNvSpPr>
            <a:spLocks noGrp="1" noChangeArrowheads="1"/>
          </p:cNvSpPr>
          <p:nvPr>
            <p:ph type="title"/>
          </p:nvPr>
        </p:nvSpPr>
        <p:spPr>
          <a:xfrm>
            <a:off x="1403350" y="250825"/>
            <a:ext cx="7345680" cy="543560"/>
          </a:xfrm>
        </p:spPr>
        <p:txBody>
          <a:bodyPr/>
          <a:lstStyle/>
          <a:p>
            <a:r>
              <a:rPr lang="en-US" altLang="ru-RU" sz="2800"/>
              <a:t>Machine Learning Models</a:t>
            </a:r>
            <a:endParaRPr lang="en-US" altLang="ru-RU" sz="2800"/>
          </a:p>
        </p:txBody>
      </p:sp>
      <p:sp>
        <p:nvSpPr>
          <p:cNvPr id="195587" name="Rectangle 3"/>
          <p:cNvSpPr>
            <a:spLocks noGrp="1" noChangeArrowheads="1"/>
          </p:cNvSpPr>
          <p:nvPr>
            <p:ph type="body" idx="1"/>
          </p:nvPr>
        </p:nvSpPr>
        <p:spPr>
          <a:xfrm>
            <a:off x="1403350" y="976630"/>
            <a:ext cx="7345680" cy="3813175"/>
          </a:xfrm>
        </p:spPr>
        <p:txBody>
          <a:bodyPr/>
          <a:lstStyle/>
          <a:p>
            <a:pPr>
              <a:lnSpc>
                <a:spcPct val="90000"/>
              </a:lnSpc>
            </a:pPr>
            <a:r>
              <a:rPr lang="en-US" altLang="ko-KR" sz="1600">
                <a:ea typeface="Gulim" pitchFamily="34" charset="-127"/>
              </a:rPr>
              <a:t>In the project, several machine learning models are imported, including Logistic Regression, Linear Regression, Extra Trees Regressor, and Random Forest Regressor. Each one here we used for different purpose. Every model predicted different accuracy. However we using multiple model for comparison.</a:t>
            </a:r>
            <a:endParaRPr lang="en-US" altLang="ko-KR" sz="1600">
              <a:ea typeface="Gulim" pitchFamily="34" charset="-127"/>
            </a:endParaRPr>
          </a:p>
          <a:p>
            <a:pPr>
              <a:lnSpc>
                <a:spcPct val="90000"/>
              </a:lnSpc>
            </a:pPr>
            <a:endParaRPr lang="en-US" altLang="ko-KR" sz="1600">
              <a:ea typeface="Gulim" pitchFamily="34" charset="-127"/>
            </a:endParaRPr>
          </a:p>
          <a:p>
            <a:pPr>
              <a:lnSpc>
                <a:spcPct val="90000"/>
              </a:lnSpc>
            </a:pPr>
            <a:r>
              <a:rPr lang="en-US" altLang="ko-KR" sz="1600">
                <a:ea typeface="Gulim" pitchFamily="34" charset="-127"/>
              </a:rPr>
              <a:t>Extra tree regressor model is predicted the better accuracy that should be a 93.47%. So, we are using this model for Flask Deployment.</a:t>
            </a:r>
            <a:endParaRPr lang="en-US" altLang="ko-KR" sz="1600">
              <a:ea typeface="Gulim" pitchFamily="34" charset="-127"/>
            </a:endParaRPr>
          </a:p>
          <a:p>
            <a:pPr>
              <a:lnSpc>
                <a:spcPct val="90000"/>
              </a:lnSpc>
            </a:pPr>
            <a:endParaRPr lang="en-US" altLang="ko-KR" sz="1600">
              <a:ea typeface="Gulim" pitchFamily="34" charset="-127"/>
            </a:endParaRPr>
          </a:p>
          <a:p>
            <a:pPr>
              <a:lnSpc>
                <a:spcPct val="90000"/>
              </a:lnSpc>
            </a:pPr>
            <a:r>
              <a:rPr lang="en-US" altLang="ko-KR" sz="1600">
                <a:ea typeface="Gulim" pitchFamily="34" charset="-127"/>
              </a:rPr>
              <a:t>Linear Regression module predicted the 22.81% accuracy, that should not be helping us to predict the rating of each condition.</a:t>
            </a:r>
            <a:endParaRPr lang="en-US" altLang="ko-KR" sz="1600">
              <a:ea typeface="Gulim" pitchFamily="34" charset="-127"/>
            </a:endParaRPr>
          </a:p>
          <a:p>
            <a:pPr>
              <a:lnSpc>
                <a:spcPct val="90000"/>
              </a:lnSpc>
            </a:pPr>
            <a:endParaRPr lang="en-US" altLang="ko-KR" sz="1600">
              <a:ea typeface="Gulim" pitchFamily="34" charset="-127"/>
            </a:endParaRPr>
          </a:p>
          <a:p>
            <a:pPr>
              <a:lnSpc>
                <a:spcPct val="90000"/>
              </a:lnSpc>
            </a:pPr>
            <a:r>
              <a:rPr lang="en-US" altLang="ko-KR" sz="1600">
                <a:ea typeface="Gulim" pitchFamily="34" charset="-127"/>
              </a:rPr>
              <a:t>However, Random Forest Regressor predicted the 88.1% accuracy with value given by ourself &amp; 90.62% with default value. This model is also predicted the good accuracy but we have another option that should work more efficient than this model.</a:t>
            </a:r>
            <a:endParaRPr lang="en-US" altLang="ko-KR" sz="1600">
              <a:ea typeface="Gulim" pitchFamily="34" charset="-127"/>
            </a:endParaRPr>
          </a:p>
        </p:txBody>
      </p:sp>
    </p:spTree>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ru-RU" altLang="ru-RU" sz="1800" b="1" i="0" u="none" strike="noStrike" cap="none" normalizeH="0" baseline="0" smtClean="0">
            <a:ln>
              <a:noFill/>
            </a:ln>
            <a:solidFill>
              <a:schemeClr val="tx1"/>
            </a:solidFill>
            <a:effectLst/>
            <a:latin typeface="Georgia" panose="02040502050405020303"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ru-RU" altLang="ru-RU" sz="1800" b="1" i="0" u="none" strike="noStrike" cap="none" normalizeH="0" baseline="0" smtClean="0">
            <a:ln>
              <a:noFill/>
            </a:ln>
            <a:solidFill>
              <a:schemeClr val="tx1"/>
            </a:solidFill>
            <a:effectLst/>
            <a:latin typeface="Georgia" panose="02040502050405020303" pitchFamily="18"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ru-RU" altLang="ru-RU" sz="1800" b="1" i="0" u="none" strike="noStrike" cap="none" normalizeH="0" baseline="0" smtClean="0">
            <a:ln>
              <a:noFill/>
            </a:ln>
            <a:solidFill>
              <a:schemeClr val="tx1"/>
            </a:solidFill>
            <a:effectLst/>
            <a:latin typeface="Georgia" panose="02040502050405020303"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ru-RU" altLang="ru-RU" sz="1800" b="1" i="0" u="none" strike="noStrike" cap="none" normalizeH="0" baseline="0" smtClean="0">
            <a:ln>
              <a:noFill/>
            </a:ln>
            <a:solidFill>
              <a:schemeClr val="tx1"/>
            </a:solidFill>
            <a:effectLst/>
            <a:latin typeface="Georgia" panose="02040502050405020303"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7710</Words>
  <Application>WPS Presentation</Application>
  <PresentationFormat>Custom</PresentationFormat>
  <Paragraphs>115</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13</vt:i4>
      </vt:variant>
    </vt:vector>
  </HeadingPairs>
  <TitlesOfParts>
    <vt:vector size="25" baseType="lpstr">
      <vt:lpstr>Arial</vt:lpstr>
      <vt:lpstr>SimSun</vt:lpstr>
      <vt:lpstr>Wingdings</vt:lpstr>
      <vt:lpstr>Georgia</vt:lpstr>
      <vt:lpstr>Sitka Small</vt:lpstr>
      <vt:lpstr>Gulim</vt:lpstr>
      <vt:lpstr>Malgun Gothic</vt:lpstr>
      <vt:lpstr>Wingdings</vt:lpstr>
      <vt:lpstr>Microsoft YaHei</vt:lpstr>
      <vt:lpstr>Arial Unicode MS</vt:lpstr>
      <vt:lpstr>template</vt:lpstr>
      <vt:lpstr>Custom Design</vt:lpstr>
      <vt:lpstr>Zomato Restaurant Rating Predictor</vt:lpstr>
      <vt:lpstr>Content</vt:lpstr>
      <vt:lpstr>Introduction</vt:lpstr>
      <vt:lpstr>Problem Statement</vt:lpstr>
      <vt:lpstr>Dataset Overview</vt:lpstr>
      <vt:lpstr>Data Cleaning &amp; Preprocessing</vt:lpstr>
      <vt:lpstr>PowerPoint 演示文稿</vt:lpstr>
      <vt:lpstr>Exploratory Data Analysis (EDA)</vt:lpstr>
      <vt:lpstr>Machine Learning Models</vt:lpstr>
      <vt:lpstr>Conclusion</vt:lpstr>
      <vt:lpstr>Future Work</vt:lpstr>
      <vt:lpstr>References</vt:lpstr>
      <vt:lpstr>PowerPoint 演示文稿</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Kalpesh D-3239</cp:lastModifiedBy>
  <cp:revision>223</cp:revision>
  <dcterms:created xsi:type="dcterms:W3CDTF">2006-06-29T12:15:00Z</dcterms:created>
  <dcterms:modified xsi:type="dcterms:W3CDTF">2023-06-20T12:24:09Z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7AFBFA2DF803441BA6B963EA06813D06</vt:lpwstr>
  </property>
  <property fmtid="{D5CDD505-2E9C-101B-9397-08002B2CF9AE}" pid="3" name="KSOProductBuildVer">
    <vt:lpwstr>1033-11.2.0.11537</vt:lpwstr>
  </property>
</Properties>
</file>