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59" r:id="rId7"/>
    <p:sldId id="262" r:id="rId8"/>
    <p:sldId id="268" r:id="rId9"/>
    <p:sldId id="267" r:id="rId10"/>
    <p:sldId id="266" r:id="rId11"/>
    <p:sldId id="263" r:id="rId12"/>
    <p:sldId id="265" r:id="rId13"/>
    <p:sldId id="264" r:id="rId14"/>
    <p:sldId id="270" r:id="rId15"/>
    <p:sldId id="269" r:id="rId16"/>
    <p:sldId id="273" r:id="rId17"/>
    <p:sldId id="272" r:id="rId18"/>
    <p:sldId id="271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E2752-4523-445C-861B-8DB5B9605A6A}" v="25" dt="2025-06-22T12:15:52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pesh Kumar" userId="e5e2b1de0d23a910" providerId="LiveId" clId="{4D7E2752-4523-445C-861B-8DB5B9605A6A}"/>
    <pc:docChg chg="undo custSel addSld delSld modSld">
      <pc:chgData name="Kalpesh Kumar" userId="e5e2b1de0d23a910" providerId="LiveId" clId="{4D7E2752-4523-445C-861B-8DB5B9605A6A}" dt="2025-06-22T12:21:50.157" v="402" actId="313"/>
      <pc:docMkLst>
        <pc:docMk/>
      </pc:docMkLst>
      <pc:sldChg chg="modSp mod">
        <pc:chgData name="Kalpesh Kumar" userId="e5e2b1de0d23a910" providerId="LiveId" clId="{4D7E2752-4523-445C-861B-8DB5B9605A6A}" dt="2025-06-22T12:21:40.018" v="400" actId="313"/>
        <pc:sldMkLst>
          <pc:docMk/>
          <pc:sldMk cId="1487700712" sldId="256"/>
        </pc:sldMkLst>
        <pc:spChg chg="mod">
          <ac:chgData name="Kalpesh Kumar" userId="e5e2b1de0d23a910" providerId="LiveId" clId="{4D7E2752-4523-445C-861B-8DB5B9605A6A}" dt="2025-06-22T12:14:06.027" v="311" actId="1076"/>
          <ac:spMkLst>
            <pc:docMk/>
            <pc:sldMk cId="1487700712" sldId="256"/>
            <ac:spMk id="2" creationId="{C02C5318-1A1E-49D0-B2E2-A4B0FA9E8A40}"/>
          </ac:spMkLst>
        </pc:spChg>
        <pc:spChg chg="mod">
          <ac:chgData name="Kalpesh Kumar" userId="e5e2b1de0d23a910" providerId="LiveId" clId="{4D7E2752-4523-445C-861B-8DB5B9605A6A}" dt="2025-06-22T12:21:40.018" v="400" actId="313"/>
          <ac:spMkLst>
            <pc:docMk/>
            <pc:sldMk cId="1487700712" sldId="256"/>
            <ac:spMk id="3" creationId="{48B6CF59-4E5B-494D-A2F7-97ADD01E6497}"/>
          </ac:spMkLst>
        </pc:spChg>
        <pc:picChg chg="mod">
          <ac:chgData name="Kalpesh Kumar" userId="e5e2b1de0d23a910" providerId="LiveId" clId="{4D7E2752-4523-445C-861B-8DB5B9605A6A}" dt="2025-06-22T12:15:21.951" v="365" actId="1076"/>
          <ac:picMkLst>
            <pc:docMk/>
            <pc:sldMk cId="1487700712" sldId="256"/>
            <ac:picMk id="7" creationId="{3840F91C-EDD0-4D4E-A4AB-E6C77856C88C}"/>
          </ac:picMkLst>
        </pc:picChg>
      </pc:sldChg>
      <pc:sldChg chg="addSp delSp modSp mod">
        <pc:chgData name="Kalpesh Kumar" userId="e5e2b1de0d23a910" providerId="LiveId" clId="{4D7E2752-4523-445C-861B-8DB5B9605A6A}" dt="2025-06-22T12:21:50.157" v="402" actId="313"/>
        <pc:sldMkLst>
          <pc:docMk/>
          <pc:sldMk cId="497607547" sldId="258"/>
        </pc:sldMkLst>
        <pc:spChg chg="mod">
          <ac:chgData name="Kalpesh Kumar" userId="e5e2b1de0d23a910" providerId="LiveId" clId="{4D7E2752-4523-445C-861B-8DB5B9605A6A}" dt="2025-06-22T12:00:31.273" v="187" actId="20577"/>
          <ac:spMkLst>
            <pc:docMk/>
            <pc:sldMk cId="497607547" sldId="258"/>
            <ac:spMk id="2" creationId="{921633EB-7DCB-4DDC-80AF-C885A3EE1245}"/>
          </ac:spMkLst>
        </pc:spChg>
        <pc:spChg chg="add del mod">
          <ac:chgData name="Kalpesh Kumar" userId="e5e2b1de0d23a910" providerId="LiveId" clId="{4D7E2752-4523-445C-861B-8DB5B9605A6A}" dt="2025-06-22T12:03:55.770" v="239"/>
          <ac:spMkLst>
            <pc:docMk/>
            <pc:sldMk cId="497607547" sldId="258"/>
            <ac:spMk id="4" creationId="{632265E9-CC3F-F243-7B74-F9F86BCD3DCF}"/>
          </ac:spMkLst>
        </pc:spChg>
        <pc:spChg chg="add del mod">
          <ac:chgData name="Kalpesh Kumar" userId="e5e2b1de0d23a910" providerId="LiveId" clId="{4D7E2752-4523-445C-861B-8DB5B9605A6A}" dt="2025-06-22T11:51:58.987" v="74" actId="478"/>
          <ac:spMkLst>
            <pc:docMk/>
            <pc:sldMk cId="497607547" sldId="258"/>
            <ac:spMk id="6" creationId="{4598C0B6-6F2E-6167-33E1-5856815F7107}"/>
          </ac:spMkLst>
        </pc:spChg>
        <pc:spChg chg="add del mod">
          <ac:chgData name="Kalpesh Kumar" userId="e5e2b1de0d23a910" providerId="LiveId" clId="{4D7E2752-4523-445C-861B-8DB5B9605A6A}" dt="2025-06-22T11:52:04.647" v="78"/>
          <ac:spMkLst>
            <pc:docMk/>
            <pc:sldMk cId="497607547" sldId="258"/>
            <ac:spMk id="7" creationId="{962E5581-2B3F-09B7-D2A7-C8A6FE2DAE44}"/>
          </ac:spMkLst>
        </pc:spChg>
        <pc:spChg chg="add mod">
          <ac:chgData name="Kalpesh Kumar" userId="e5e2b1de0d23a910" providerId="LiveId" clId="{4D7E2752-4523-445C-861B-8DB5B9605A6A}" dt="2025-06-22T12:21:50.157" v="402" actId="313"/>
          <ac:spMkLst>
            <pc:docMk/>
            <pc:sldMk cId="497607547" sldId="258"/>
            <ac:spMk id="9" creationId="{8191DE22-27D8-8B14-9BCA-CEC5C308F129}"/>
          </ac:spMkLst>
        </pc:spChg>
        <pc:spChg chg="add mod">
          <ac:chgData name="Kalpesh Kumar" userId="e5e2b1de0d23a910" providerId="LiveId" clId="{4D7E2752-4523-445C-861B-8DB5B9605A6A}" dt="2025-06-22T12:07:17.773" v="256" actId="1076"/>
          <ac:spMkLst>
            <pc:docMk/>
            <pc:sldMk cId="497607547" sldId="258"/>
            <ac:spMk id="10" creationId="{AC317365-E11B-FFE2-23CC-5A2C2B9A265B}"/>
          </ac:spMkLst>
        </pc:spChg>
        <pc:spChg chg="add mod">
          <ac:chgData name="Kalpesh Kumar" userId="e5e2b1de0d23a910" providerId="LiveId" clId="{4D7E2752-4523-445C-861B-8DB5B9605A6A}" dt="2025-06-22T12:07:37.948" v="259"/>
          <ac:spMkLst>
            <pc:docMk/>
            <pc:sldMk cId="497607547" sldId="258"/>
            <ac:spMk id="12" creationId="{B324535C-CBBD-BE9C-FBA5-12322E258C12}"/>
          </ac:spMkLst>
        </pc:spChg>
        <pc:picChg chg="del mod">
          <ac:chgData name="Kalpesh Kumar" userId="e5e2b1de0d23a910" providerId="LiveId" clId="{4D7E2752-4523-445C-861B-8DB5B9605A6A}" dt="2025-06-22T11:50:51.985" v="72" actId="478"/>
          <ac:picMkLst>
            <pc:docMk/>
            <pc:sldMk cId="497607547" sldId="258"/>
            <ac:picMk id="11" creationId="{47D9BE16-119C-43B2-9AE6-18C4A150C0EF}"/>
          </ac:picMkLst>
        </pc:picChg>
        <pc:picChg chg="add del mod">
          <ac:chgData name="Kalpesh Kumar" userId="e5e2b1de0d23a910" providerId="LiveId" clId="{4D7E2752-4523-445C-861B-8DB5B9605A6A}" dt="2025-06-22T11:52:04.647" v="76" actId="478"/>
          <ac:picMkLst>
            <pc:docMk/>
            <pc:sldMk cId="497607547" sldId="258"/>
            <ac:picMk id="18" creationId="{BFEA8EC1-23A4-4843-A9C3-AE771D73392A}"/>
          </ac:picMkLst>
        </pc:picChg>
      </pc:sldChg>
      <pc:sldChg chg="modSp mod">
        <pc:chgData name="Kalpesh Kumar" userId="e5e2b1de0d23a910" providerId="LiveId" clId="{4D7E2752-4523-445C-861B-8DB5B9605A6A}" dt="2025-06-22T12:10:07.756" v="274" actId="14100"/>
        <pc:sldMkLst>
          <pc:docMk/>
          <pc:sldMk cId="4209322005" sldId="259"/>
        </pc:sldMkLst>
        <pc:picChg chg="mod">
          <ac:chgData name="Kalpesh Kumar" userId="e5e2b1de0d23a910" providerId="LiveId" clId="{4D7E2752-4523-445C-861B-8DB5B9605A6A}" dt="2025-06-22T12:10:07.756" v="274" actId="14100"/>
          <ac:picMkLst>
            <pc:docMk/>
            <pc:sldMk cId="4209322005" sldId="259"/>
            <ac:picMk id="7" creationId="{8EB64E99-5B96-6F6A-BBFA-ED2D1E382143}"/>
          </ac:picMkLst>
        </pc:picChg>
      </pc:sldChg>
      <pc:sldChg chg="addSp modSp mod">
        <pc:chgData name="Kalpesh Kumar" userId="e5e2b1de0d23a910" providerId="LiveId" clId="{4D7E2752-4523-445C-861B-8DB5B9605A6A}" dt="2025-06-22T12:18:50.447" v="398" actId="1076"/>
        <pc:sldMkLst>
          <pc:docMk/>
          <pc:sldMk cId="3501347425" sldId="260"/>
        </pc:sldMkLst>
        <pc:spChg chg="mod">
          <ac:chgData name="Kalpesh Kumar" userId="e5e2b1de0d23a910" providerId="LiveId" clId="{4D7E2752-4523-445C-861B-8DB5B9605A6A}" dt="2025-06-22T11:58:35.208" v="174" actId="313"/>
          <ac:spMkLst>
            <pc:docMk/>
            <pc:sldMk cId="3501347425" sldId="260"/>
            <ac:spMk id="3" creationId="{A9CB511D-EA45-4336-847C-1252667143B5}"/>
          </ac:spMkLst>
        </pc:spChg>
        <pc:spChg chg="add mod">
          <ac:chgData name="Kalpesh Kumar" userId="e5e2b1de0d23a910" providerId="LiveId" clId="{4D7E2752-4523-445C-861B-8DB5B9605A6A}" dt="2025-06-22T12:18:50.447" v="398" actId="1076"/>
          <ac:spMkLst>
            <pc:docMk/>
            <pc:sldMk cId="3501347425" sldId="260"/>
            <ac:spMk id="4" creationId="{10C4652E-22AF-05CA-CEA0-CD46151CFF3F}"/>
          </ac:spMkLst>
        </pc:spChg>
      </pc:sldChg>
      <pc:sldChg chg="del">
        <pc:chgData name="Kalpesh Kumar" userId="e5e2b1de0d23a910" providerId="LiveId" clId="{4D7E2752-4523-445C-861B-8DB5B9605A6A}" dt="2025-06-22T12:00:18.532" v="175" actId="2696"/>
        <pc:sldMkLst>
          <pc:docMk/>
          <pc:sldMk cId="1703342593" sldId="261"/>
        </pc:sldMkLst>
      </pc:sldChg>
      <pc:sldChg chg="modSp">
        <pc:chgData name="Kalpesh Kumar" userId="e5e2b1de0d23a910" providerId="LiveId" clId="{4D7E2752-4523-445C-861B-8DB5B9605A6A}" dt="2025-06-22T11:37:39.723" v="5" actId="14826"/>
        <pc:sldMkLst>
          <pc:docMk/>
          <pc:sldMk cId="4039895407" sldId="264"/>
        </pc:sldMkLst>
        <pc:picChg chg="mod">
          <ac:chgData name="Kalpesh Kumar" userId="e5e2b1de0d23a910" providerId="LiveId" clId="{4D7E2752-4523-445C-861B-8DB5B9605A6A}" dt="2025-06-22T11:37:39.723" v="5" actId="14826"/>
          <ac:picMkLst>
            <pc:docMk/>
            <pc:sldMk cId="4039895407" sldId="264"/>
            <ac:picMk id="7" creationId="{1EA7B158-8DE6-51EF-B580-21FFED154AC8}"/>
          </ac:picMkLst>
        </pc:picChg>
      </pc:sldChg>
      <pc:sldChg chg="modSp mod">
        <pc:chgData name="Kalpesh Kumar" userId="e5e2b1de0d23a910" providerId="LiveId" clId="{4D7E2752-4523-445C-861B-8DB5B9605A6A}" dt="2025-06-22T11:39:56.917" v="7" actId="14826"/>
        <pc:sldMkLst>
          <pc:docMk/>
          <pc:sldMk cId="322917164" sldId="269"/>
        </pc:sldMkLst>
        <pc:spChg chg="mod">
          <ac:chgData name="Kalpesh Kumar" userId="e5e2b1de0d23a910" providerId="LiveId" clId="{4D7E2752-4523-445C-861B-8DB5B9605A6A}" dt="2025-06-22T11:36:07.766" v="4" actId="20577"/>
          <ac:spMkLst>
            <pc:docMk/>
            <pc:sldMk cId="322917164" sldId="269"/>
            <ac:spMk id="2" creationId="{4161791A-C742-7807-94D1-4A15D874F188}"/>
          </ac:spMkLst>
        </pc:spChg>
        <pc:picChg chg="mod">
          <ac:chgData name="Kalpesh Kumar" userId="e5e2b1de0d23a910" providerId="LiveId" clId="{4D7E2752-4523-445C-861B-8DB5B9605A6A}" dt="2025-06-22T11:39:56.917" v="7" actId="14826"/>
          <ac:picMkLst>
            <pc:docMk/>
            <pc:sldMk cId="322917164" sldId="269"/>
            <ac:picMk id="7" creationId="{247E1933-AFFD-0250-3DD2-B688D277B595}"/>
          </ac:picMkLst>
        </pc:picChg>
      </pc:sldChg>
      <pc:sldChg chg="modSp">
        <pc:chgData name="Kalpesh Kumar" userId="e5e2b1de0d23a910" providerId="LiveId" clId="{4D7E2752-4523-445C-861B-8DB5B9605A6A}" dt="2025-06-22T11:38:42.939" v="6" actId="14826"/>
        <pc:sldMkLst>
          <pc:docMk/>
          <pc:sldMk cId="4261905295" sldId="270"/>
        </pc:sldMkLst>
        <pc:picChg chg="mod">
          <ac:chgData name="Kalpesh Kumar" userId="e5e2b1de0d23a910" providerId="LiveId" clId="{4D7E2752-4523-445C-861B-8DB5B9605A6A}" dt="2025-06-22T11:38:42.939" v="6" actId="14826"/>
          <ac:picMkLst>
            <pc:docMk/>
            <pc:sldMk cId="4261905295" sldId="270"/>
            <ac:picMk id="7" creationId="{D62B163C-E63A-46E0-8323-EC365324764A}"/>
          </ac:picMkLst>
        </pc:picChg>
      </pc:sldChg>
      <pc:sldChg chg="modSp add mod">
        <pc:chgData name="Kalpesh Kumar" userId="e5e2b1de0d23a910" providerId="LiveId" clId="{4D7E2752-4523-445C-861B-8DB5B9605A6A}" dt="2025-06-22T11:46:00.750" v="33" actId="14100"/>
        <pc:sldMkLst>
          <pc:docMk/>
          <pc:sldMk cId="1303520016" sldId="271"/>
        </pc:sldMkLst>
        <pc:spChg chg="mod">
          <ac:chgData name="Kalpesh Kumar" userId="e5e2b1de0d23a910" providerId="LiveId" clId="{4D7E2752-4523-445C-861B-8DB5B9605A6A}" dt="2025-06-22T11:41:17.951" v="27" actId="20577"/>
          <ac:spMkLst>
            <pc:docMk/>
            <pc:sldMk cId="1303520016" sldId="271"/>
            <ac:spMk id="2" creationId="{D1DA6583-E889-E732-9D1E-32767B2FF01B}"/>
          </ac:spMkLst>
        </pc:spChg>
        <pc:picChg chg="mod">
          <ac:chgData name="Kalpesh Kumar" userId="e5e2b1de0d23a910" providerId="LiveId" clId="{4D7E2752-4523-445C-861B-8DB5B9605A6A}" dt="2025-06-22T11:46:00.750" v="33" actId="14100"/>
          <ac:picMkLst>
            <pc:docMk/>
            <pc:sldMk cId="1303520016" sldId="271"/>
            <ac:picMk id="7" creationId="{3F21F1D3-AE02-05E0-E499-0565C744C036}"/>
          </ac:picMkLst>
        </pc:picChg>
      </pc:sldChg>
      <pc:sldChg chg="modSp add mod">
        <pc:chgData name="Kalpesh Kumar" userId="e5e2b1de0d23a910" providerId="LiveId" clId="{4D7E2752-4523-445C-861B-8DB5B9605A6A}" dt="2025-06-22T11:45:44.034" v="31" actId="14100"/>
        <pc:sldMkLst>
          <pc:docMk/>
          <pc:sldMk cId="84851548" sldId="272"/>
        </pc:sldMkLst>
        <pc:spChg chg="mod">
          <ac:chgData name="Kalpesh Kumar" userId="e5e2b1de0d23a910" providerId="LiveId" clId="{4D7E2752-4523-445C-861B-8DB5B9605A6A}" dt="2025-06-22T11:40:58.580" v="21" actId="20577"/>
          <ac:spMkLst>
            <pc:docMk/>
            <pc:sldMk cId="84851548" sldId="272"/>
            <ac:spMk id="2" creationId="{68B8F5D4-BA61-4974-095B-A7DC216FCAF8}"/>
          </ac:spMkLst>
        </pc:spChg>
        <pc:picChg chg="mod">
          <ac:chgData name="Kalpesh Kumar" userId="e5e2b1de0d23a910" providerId="LiveId" clId="{4D7E2752-4523-445C-861B-8DB5B9605A6A}" dt="2025-06-22T11:45:44.034" v="31" actId="14100"/>
          <ac:picMkLst>
            <pc:docMk/>
            <pc:sldMk cId="84851548" sldId="272"/>
            <ac:picMk id="7" creationId="{C927426E-89FE-D565-52BA-AEFFC3D58D4E}"/>
          </ac:picMkLst>
        </pc:picChg>
      </pc:sldChg>
      <pc:sldChg chg="modSp add mod">
        <pc:chgData name="Kalpesh Kumar" userId="e5e2b1de0d23a910" providerId="LiveId" clId="{4D7E2752-4523-445C-861B-8DB5B9605A6A}" dt="2025-06-22T11:43:23.104" v="29" actId="14100"/>
        <pc:sldMkLst>
          <pc:docMk/>
          <pc:sldMk cId="243505476" sldId="273"/>
        </pc:sldMkLst>
        <pc:spChg chg="mod">
          <ac:chgData name="Kalpesh Kumar" userId="e5e2b1de0d23a910" providerId="LiveId" clId="{4D7E2752-4523-445C-861B-8DB5B9605A6A}" dt="2025-06-22T11:40:38.309" v="16" actId="20577"/>
          <ac:spMkLst>
            <pc:docMk/>
            <pc:sldMk cId="243505476" sldId="273"/>
            <ac:spMk id="2" creationId="{18FEE1E0-495F-83AE-FF82-6BCCB29529D4}"/>
          </ac:spMkLst>
        </pc:spChg>
        <pc:picChg chg="mod">
          <ac:chgData name="Kalpesh Kumar" userId="e5e2b1de0d23a910" providerId="LiveId" clId="{4D7E2752-4523-445C-861B-8DB5B9605A6A}" dt="2025-06-22T11:43:23.104" v="29" actId="14100"/>
          <ac:picMkLst>
            <pc:docMk/>
            <pc:sldMk cId="243505476" sldId="273"/>
            <ac:picMk id="7" creationId="{B618A98F-8A3B-C567-7397-B45310F1C89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402B7-F460-2BE0-3024-5A1860FDE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7E1D96-B011-2E9A-9166-3DCADA7A05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B2F617-30C8-19EA-FAB4-37051C323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77BDD-5C39-3F01-88FA-750883E83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92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BE5D3-B5D2-BEB5-5C52-55D62556C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E76575-4CE2-AE26-8DF8-E4DF4D9F00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63A65A-4FBB-034E-6CEE-E4E68AF6F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D983-5863-7687-5AD4-C78816FC8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64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787DF-54F1-3C81-AF88-34E0D861E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029757-CC33-2722-8336-C56E5A833C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6E245D-7A51-7F93-64D8-C3BC8D64A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7E220-6A2E-1264-67C2-55701BECF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92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D966D-5F9D-1BBA-6375-0B345CA1A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C002C2-A273-F9B5-68E8-CF300BB08B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885077-25B8-B8E0-969B-2F23FA603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A8F67-86EE-A28F-EE9C-F0BA980BA3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37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0631F-76E9-B529-4C01-803881492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4E02D1-B5ED-9187-DEC2-D8F7D7F8DC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292AD2-5001-23ED-1733-7364166D7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FEB36-10B9-84CB-D632-C1A039285D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2339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63F4B-42A6-C2CF-6755-242F424B3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44C8A6-9672-04F1-4BB2-E4B9B9E113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173DF9-7721-0FE0-9750-E68BF1417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9BE83-6B21-52B8-732D-F6082AD28B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10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DF945-EB96-A3A4-0B3D-C95F32C1E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9FEA95-AADA-645C-B9B4-1652E16A45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7DA0D6-35CE-E8A5-5F56-A89F5F888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5F48E-9A06-6331-C139-8A1017140B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39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15412-6A60-C1E4-6D48-E545FD126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5A1CD4-B7AB-4050-E1C0-14C3B7B437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3B8CB7-B5CD-E36F-DC44-E82568B9F7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4C3DA-5163-2274-58D1-6BB32016A2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142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8483D-5F92-A780-A033-FA6E5FE66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97E91A-ECF0-923E-1E77-53CA44D7CE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F6BC7E-730E-A975-0D7D-B8E6923EB0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16067-4DC3-EEE4-145C-236F4F9218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46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33558-A9FE-C995-F250-5B66D4F9B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5F1FD9-DB74-3960-1C46-B235B21DEA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BF2EB9-EA7C-6126-0A82-55DB9DA36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8F3C9-5E5B-5C49-EF49-AA81CCEE8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298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50326-622E-85D6-D407-EB9C1DE25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84B3D6-AA39-A366-9DD3-CEFEEC6420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1B3D5B-6D0A-B64C-1653-F124EA962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5F120-9F4C-704D-571F-569C3FE8DB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48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63445-27E2-809E-8E01-C7005F57E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3F3534-E1C2-9D79-6086-B03400EF44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3E5FC0-68F7-8048-7061-0B70FEB211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B9C64-909F-91EB-3C45-CEC55BA584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1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lpeshkumar00216?tab=repositori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pxhere.com/en/photo/137646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8" y="4536929"/>
            <a:ext cx="10993549" cy="879536"/>
          </a:xfrm>
        </p:spPr>
        <p:txBody>
          <a:bodyPr>
            <a:noAutofit/>
          </a:bodyPr>
          <a:lstStyle/>
          <a:p>
            <a:pPr algn="just"/>
            <a:r>
              <a:rPr lang="en-US" sz="6000" dirty="0">
                <a:solidFill>
                  <a:schemeClr val="bg1"/>
                </a:solidFill>
              </a:rPr>
              <a:t>Pizza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525327"/>
            <a:ext cx="10993546" cy="7512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SQL project </a:t>
            </a:r>
          </a:p>
          <a:p>
            <a:r>
              <a:rPr lang="en-US" dirty="0">
                <a:solidFill>
                  <a:srgbClr val="7CEBFF"/>
                </a:solidFill>
              </a:rPr>
              <a:t>By kalpesh Kumar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1BD924-5284-1A51-CE30-2F080B651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D8FF2D4-BC98-1E27-FDC2-8BD178B60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F126FE57-906C-3AD8-4910-B7192057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30B555B-BA52-0116-B3E6-52F655676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EC01B0-87C1-5EF9-0AD3-EC3893DC9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1D22999-3D37-FE3B-0437-87D40F875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F24137-EBBC-83C0-D575-8375D0BA3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2DE9A4-6B06-6508-FBB8-2C2A648C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Join relevant tables to find the category-wise distribution of pizzas 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A7B158-8DE6-51EF-B580-21FFED154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584200" y="2517716"/>
            <a:ext cx="7213600" cy="2716977"/>
          </a:xfrm>
        </p:spPr>
      </p:pic>
    </p:spTree>
    <p:extLst>
      <p:ext uri="{BB962C8B-B14F-4D97-AF65-F5344CB8AC3E}">
        <p14:creationId xmlns:p14="http://schemas.microsoft.com/office/powerpoint/2010/main" val="403989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1A2533-1988-AB91-36E7-3B6441703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0F24462-FB7A-3602-50F9-56B444FCE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3424CD03-15D9-B842-1D60-02034683A6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FFD213F-83BA-2E70-32D3-7920C532B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C0F52BF-E6D3-9FD0-4A90-FB0CBF4B3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60BDBC1-C3E6-36BB-2753-DB1927BF0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B51B78-3ADE-CAD9-61BA-B8731C53C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A570B9-D793-8645-E359-49043033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Group the orders by date and calculate the average number of pizzas ordered per day 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2B163C-E63A-46E0-8323-EC3653247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584200" y="2517716"/>
            <a:ext cx="7213600" cy="2716977"/>
          </a:xfrm>
        </p:spPr>
      </p:pic>
    </p:spTree>
    <p:extLst>
      <p:ext uri="{BB962C8B-B14F-4D97-AF65-F5344CB8AC3E}">
        <p14:creationId xmlns:p14="http://schemas.microsoft.com/office/powerpoint/2010/main" val="426190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0DFC81-479F-0F59-2197-91EAAB043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51A4E90-E84A-876D-C401-2DE13CCA1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AAE56221-1568-7DBD-E08C-ED4279AA54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7EE2EE1-982C-AA0A-C081-21A3B59C7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91CEE25-D446-8536-3A9F-2FE67E13C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FF08EF-8D4E-3B4A-6CAB-A9B9B50E8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AE06F09-791F-F655-2F8C-40FCBC7D8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61791A-C742-7807-94D1-4A15D874F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Determine the top 3 most ordered pizza types based on revenue 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7E1933-AFFD-0250-3DD2-B688D277B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584200" y="2517716"/>
            <a:ext cx="7213600" cy="2716977"/>
          </a:xfrm>
        </p:spPr>
      </p:pic>
    </p:spTree>
    <p:extLst>
      <p:ext uri="{BB962C8B-B14F-4D97-AF65-F5344CB8AC3E}">
        <p14:creationId xmlns:p14="http://schemas.microsoft.com/office/powerpoint/2010/main" val="322917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42D273-E744-AEE2-7C57-4B3FFD239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D428CF8-D560-C262-00F8-496E7D0F7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80D76C25-5C5D-20FC-6B37-E7C8C9E96E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7A87F90-F13C-12E1-D1A4-E1F579D89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834A7C-AB76-608B-8406-83BFCB9B1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C9FB9E6-1B8B-E338-C6C8-4B4CA9B74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448767-FA3B-5A81-019B-F0A1C9CAF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FEE1E0-495F-83AE-FF82-6BCCB295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Calculate the percentage contribution of each pizza type to total revenue 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18A98F-8A3B-C567-7397-B45310F1C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584200" y="2517716"/>
            <a:ext cx="7213600" cy="3637278"/>
          </a:xfrm>
        </p:spPr>
      </p:pic>
    </p:spTree>
    <p:extLst>
      <p:ext uri="{BB962C8B-B14F-4D97-AF65-F5344CB8AC3E}">
        <p14:creationId xmlns:p14="http://schemas.microsoft.com/office/powerpoint/2010/main" val="243505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28EF87-302F-D0E3-B6E9-0A311BC75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71656D4-583E-C218-BBBC-7A8944DDC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298891F7-BF02-C8E7-FD29-15F4D34B9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E4686E3-96CF-02BD-4459-6D64BFCA7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2EFBF5-D200-855E-7C25-F011BE20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26D888-5D7F-25E7-27CE-6FA4508E9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13BF24-4891-7556-CAEC-45E5AD214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8B8F5D4-BA61-4974-095B-A7DC216F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Analyze the cumulative revenue generated over time 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27426E-89FE-D565-52BA-AEFFC3D58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584200" y="2517716"/>
            <a:ext cx="7213600" cy="3333328"/>
          </a:xfrm>
        </p:spPr>
      </p:pic>
    </p:spTree>
    <p:extLst>
      <p:ext uri="{BB962C8B-B14F-4D97-AF65-F5344CB8AC3E}">
        <p14:creationId xmlns:p14="http://schemas.microsoft.com/office/powerpoint/2010/main" val="84851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0CE331-C4CF-FDAC-4830-864D0BC79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2092475-132B-E258-1AB6-BDA909FAF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6DA50FCD-B251-428D-DBFF-9E6B4F613E2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6DEE32F-5B9C-385B-7905-8ECF1D15F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AE50B63-8237-1E4E-3533-8460DFDF6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C7F0A90-99CD-AC1D-ED09-BDC5B05F9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0208CE-717E-FD46-0C64-B70C91F7D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DA6583-E889-E732-9D1E-32767B2FF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Determine the top 3 most ordered pizza types based on revenue for each pizza category 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21F1D3-AE02-05E0-E499-0565C744C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584200" y="2517716"/>
            <a:ext cx="7213600" cy="3722217"/>
          </a:xfrm>
        </p:spPr>
      </p:pic>
    </p:spTree>
    <p:extLst>
      <p:ext uri="{BB962C8B-B14F-4D97-AF65-F5344CB8AC3E}">
        <p14:creationId xmlns:p14="http://schemas.microsoft.com/office/powerpoint/2010/main" val="1303520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hlinkClick r:id="rId3" tooltip="https://github.com/kalpeshkumar00216?tab=repositories"/>
              </a:rPr>
              <a:t>GitHub :-</a:t>
            </a:r>
          </a:p>
          <a:p>
            <a:r>
              <a:rPr lang="en-US" dirty="0">
                <a:solidFill>
                  <a:schemeClr val="bg2"/>
                </a:solidFill>
                <a:hlinkClick r:id="rId3" tooltip="https://github.com/kalpeshkumar00216?tab=repositories"/>
              </a:rPr>
              <a:t>https://github.com/kalpeshkumar00216?tab=repositories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LinkedIn :-</a:t>
            </a:r>
          </a:p>
          <a:p>
            <a:r>
              <a:rPr lang="en-IN" dirty="0"/>
              <a:t>www.linkedin.com/in/kalpesh-kumar-8b104b332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C4652E-22AF-05CA-CEA0-CD46151CFF3F}"/>
              </a:ext>
            </a:extLst>
          </p:cNvPr>
          <p:cNvSpPr txBox="1"/>
          <p:nvPr/>
        </p:nvSpPr>
        <p:spPr>
          <a:xfrm>
            <a:off x="614972" y="2504268"/>
            <a:ext cx="69806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i="1" u="sng" dirty="0">
                <a:solidFill>
                  <a:schemeClr val="bg2"/>
                </a:solidFill>
              </a:rPr>
              <a:t>Kalpesh Kumar</a:t>
            </a:r>
            <a:endParaRPr lang="en-IN" sz="8000" b="1" i="1" u="sn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191DE22-27D8-8B14-9BCA-CEC5C308F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123" y="4233355"/>
            <a:ext cx="6056671" cy="2423084"/>
          </a:xfrm>
        </p:spPr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We used multiple tables, including: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orders</a:t>
            </a:r>
            <a:r>
              <a:rPr lang="en-US" altLang="en-US" dirty="0">
                <a:solidFill>
                  <a:schemeClr val="tx1"/>
                </a:solidFill>
              </a:rPr>
              <a:t> – tracks order IDs and timestamps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order details</a:t>
            </a:r>
            <a:r>
              <a:rPr lang="en-US" altLang="en-US" dirty="0">
                <a:solidFill>
                  <a:schemeClr val="tx1"/>
                </a:solidFill>
              </a:rPr>
              <a:t> – includes pizza items and quantities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pizzas</a:t>
            </a:r>
            <a:r>
              <a:rPr lang="en-US" altLang="en-US" dirty="0">
                <a:solidFill>
                  <a:schemeClr val="tx1"/>
                </a:solidFill>
              </a:rPr>
              <a:t> – contains pizza size, category, and prices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pizza types</a:t>
            </a:r>
            <a:r>
              <a:rPr lang="en-US" altLang="en-US" dirty="0">
                <a:solidFill>
                  <a:schemeClr val="tx1"/>
                </a:solidFill>
              </a:rPr>
              <a:t> – describes ingredients and types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C317365-E11B-FFE2-23CC-5A2C2B9A265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03123" y="2228003"/>
            <a:ext cx="5600461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Welcome! This project focuses on analyzing pizza sales data 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Structured Query Language (SQL)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primary goal is to uncover insights from transactional data to support business decisions in a pizza delivery company.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4535C-CBBD-BE9C-FBA5-12322E258C12}"/>
              </a:ext>
            </a:extLst>
          </p:cNvPr>
          <p:cNvSpPr txBox="1"/>
          <p:nvPr/>
        </p:nvSpPr>
        <p:spPr>
          <a:xfrm>
            <a:off x="6548284" y="2300748"/>
            <a:ext cx="5422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objectives:</a:t>
            </a:r>
            <a:endParaRPr lang="en-US" dirty="0"/>
          </a:p>
          <a:p>
            <a:r>
              <a:rPr lang="en-US" dirty="0"/>
              <a:t>Identify best-selling pizzas by revenue and quantity</a:t>
            </a:r>
          </a:p>
          <a:p>
            <a:r>
              <a:rPr lang="en-US" dirty="0"/>
              <a:t>Analyze hourly and daily order trends</a:t>
            </a:r>
          </a:p>
          <a:p>
            <a:r>
              <a:rPr lang="en-US" dirty="0"/>
              <a:t>Evaluate sales by pizza size and category</a:t>
            </a:r>
          </a:p>
          <a:p>
            <a:r>
              <a:rPr lang="en-US" dirty="0"/>
              <a:t>Determine peak business hours and customer behavior patterns</a:t>
            </a:r>
          </a:p>
          <a:p>
            <a:r>
              <a:rPr lang="en-US" dirty="0"/>
              <a:t>This project demonstrates the </a:t>
            </a:r>
            <a:r>
              <a:rPr lang="en-US" b="1" dirty="0"/>
              <a:t>power of SQL in real-world data analysis</a:t>
            </a:r>
            <a:r>
              <a:rPr lang="en-US" dirty="0"/>
              <a:t>, helping transform raw data into meaningful business intelligence.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Retrieve the total number of orders placed 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B64E99-5B96-6F6A-BBFA-ED2D1E382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8067" y="3067665"/>
            <a:ext cx="7503665" cy="1769806"/>
          </a:xfr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F5B542-F838-9161-02AD-3573EC780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013EA8B-2386-5603-57E8-04CDDE49C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A03ED167-E947-E3B1-1F32-1EF0C0F22B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F7C14E5-20A6-8F02-E121-EF8C77C64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4FE7BB-7890-797B-C76B-2361963C5C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B5C86C-F78F-0582-52F9-6324E0D5F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6B6446-A483-C4E2-592A-B45881306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4A7339-B6C2-E245-40BE-C5168737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Calculate the total revenue generated from pizza sales 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D94B33-DCC9-374E-000C-CF6A4F6EB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584200" y="2517716"/>
            <a:ext cx="7213600" cy="2716977"/>
          </a:xfrm>
        </p:spPr>
      </p:pic>
    </p:spTree>
    <p:extLst>
      <p:ext uri="{BB962C8B-B14F-4D97-AF65-F5344CB8AC3E}">
        <p14:creationId xmlns:p14="http://schemas.microsoft.com/office/powerpoint/2010/main" val="193843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423A0-E00B-B8BD-7BD2-E01437F5B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24F1D35-FD14-6156-D5B5-A1EED1514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0AD3390A-A869-BCD9-22D8-4689EA6D8B9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AC4F5-D436-4477-111B-8AC6A4A4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6C1A9D-1111-59C8-8E05-6721C7E4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F7283E-5F36-E57F-77D1-E52D5D656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57B6D8-D065-17BD-C22A-686457B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17612A-5ADB-F2B4-CF35-D4493D38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Identify the highest-priced pizza 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3A673D-A30C-A289-9F58-3BFEE5781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584200" y="2517716"/>
            <a:ext cx="7213600" cy="271697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613CAD-8A69-4A90-4407-6F51A2AC94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045846" y="56655"/>
            <a:ext cx="1795868" cy="244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1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DE5D87-4F9F-2239-1649-6412A9A1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29BC360-494B-4B05-F931-886A34A77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5BFD1D4F-315A-EC5E-10F7-D2A0CBD4C62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FCD6829-6F3B-5C82-B745-07E0BC82E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242BE8B-AD8B-3BCC-11E5-F007F336C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2F19F3-DE0A-5E6D-935E-E9D9ADE89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C263216-8AD5-0916-29CF-69C2AB760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081ADE-429E-2746-62A8-75338AE8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Identify the most common pizza size ordered 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168AF3-0C53-CC8B-54CD-37C1EA964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584200" y="2517716"/>
            <a:ext cx="7213600" cy="2716977"/>
          </a:xfrm>
        </p:spPr>
      </p:pic>
    </p:spTree>
    <p:extLst>
      <p:ext uri="{BB962C8B-B14F-4D97-AF65-F5344CB8AC3E}">
        <p14:creationId xmlns:p14="http://schemas.microsoft.com/office/powerpoint/2010/main" val="319856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2E823D-9D6B-2A8C-F75A-550E12331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485FE7A-8DFD-DBC1-4030-A600AF249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12CC30E9-E4CD-6B51-FDD5-F44032ABA0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2DCADE1-44EA-8E67-74E7-9FEF96E75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738083-C81F-6119-5292-B17ECB101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57F8E48-8423-43A7-4E3D-58CE4B16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4663AA-65B3-5353-C94F-03DE80B59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DEA910-B726-6D3E-755E-C92B30A9B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List the top 5 most ordered pizza types along with their quantities 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64CC47-BFD8-C785-A488-4902F150B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584200" y="2517716"/>
            <a:ext cx="7213600" cy="2716977"/>
          </a:xfrm>
        </p:spPr>
      </p:pic>
    </p:spTree>
    <p:extLst>
      <p:ext uri="{BB962C8B-B14F-4D97-AF65-F5344CB8AC3E}">
        <p14:creationId xmlns:p14="http://schemas.microsoft.com/office/powerpoint/2010/main" val="5931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00E7AA-4186-4180-B564-F047B4496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7452D99-880D-5F78-4EB8-A1BB51A31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1D059610-1F53-35F5-74DA-BF65654ACA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775DC43-90D5-A463-E64A-30C36DE6D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F3A42D-E79E-E779-8ADC-FABC61877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EDFAA7-8BCF-94D8-D826-3F51CC0D8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2A373F-D04F-4C18-D4AF-513CC531F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E5A083-BF13-DD6E-03A1-13347736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/>
              <a:t>Join the necessary tables to find the total quantity of each pizza category ordered 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25BEBB-8016-A674-C48F-D8D298041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584200" y="2517716"/>
            <a:ext cx="7213600" cy="2716977"/>
          </a:xfrm>
        </p:spPr>
      </p:pic>
    </p:spTree>
    <p:extLst>
      <p:ext uri="{BB962C8B-B14F-4D97-AF65-F5344CB8AC3E}">
        <p14:creationId xmlns:p14="http://schemas.microsoft.com/office/powerpoint/2010/main" val="279900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3D2E16-4186-8967-9887-6C132214C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01F7774-FBB4-3FEF-B062-202F5927C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2204B75D-864C-AEC5-12DE-F8CCA32120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32E891F-6ABD-2875-7C0F-AE3D1E1E1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D8C9B2B-9D8F-7C91-EB09-14AC46205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B07E71-1330-3249-89A5-2FEB92256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31041D-23BC-086F-593B-D60BBE7EC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B3650E8-4EF9-5FA0-0637-BC584200B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Determine the distribution of orders by hour of the day 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197C75-CCB4-8BB8-58A5-5AB105883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/>
          <a:stretch/>
        </p:blipFill>
        <p:spPr>
          <a:xfrm>
            <a:off x="438066" y="2517716"/>
            <a:ext cx="7503665" cy="2604890"/>
          </a:xfrm>
        </p:spPr>
      </p:pic>
    </p:spTree>
    <p:extLst>
      <p:ext uri="{BB962C8B-B14F-4D97-AF65-F5344CB8AC3E}">
        <p14:creationId xmlns:p14="http://schemas.microsoft.com/office/powerpoint/2010/main" val="33072115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349</TotalTime>
  <Words>324</Words>
  <Application>Microsoft Office PowerPoint</Application>
  <PresentationFormat>Widescreen</PresentationFormat>
  <Paragraphs>51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Calibri</vt:lpstr>
      <vt:lpstr>Gill Sans MT</vt:lpstr>
      <vt:lpstr>Wingdings 2</vt:lpstr>
      <vt:lpstr>Custom</vt:lpstr>
      <vt:lpstr>Pizza sales analysis</vt:lpstr>
      <vt:lpstr>introduction</vt:lpstr>
      <vt:lpstr>Retrieve the total number of orders placed ?</vt:lpstr>
      <vt:lpstr>Calculate the total revenue generated from pizza sales ?</vt:lpstr>
      <vt:lpstr>Identify the highest-priced pizza ?</vt:lpstr>
      <vt:lpstr>Identify the most common pizza size ordered ?</vt:lpstr>
      <vt:lpstr>List the top 5 most ordered pizza types along with their quantities ?</vt:lpstr>
      <vt:lpstr>Join the necessary tables to find the total quantity of each pizza category ordered ?</vt:lpstr>
      <vt:lpstr>Determine the distribution of orders by hour of the day ?</vt:lpstr>
      <vt:lpstr>Join relevant tables to find the category-wise distribution of pizzas ?</vt:lpstr>
      <vt:lpstr>Group the orders by date and calculate the average number of pizzas ordered per day ?</vt:lpstr>
      <vt:lpstr>Determine the top 3 most ordered pizza types based on revenue ?</vt:lpstr>
      <vt:lpstr>Calculate the percentage contribution of each pizza type to total revenue ?</vt:lpstr>
      <vt:lpstr>Analyze the cumulative revenue generated over time ?</vt:lpstr>
      <vt:lpstr>Determine the top 3 most ordered pizza types based on revenue for each pizza category 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Kalpesh Kumar</dc:creator>
  <cp:lastModifiedBy>Kalpesh Kumar</cp:lastModifiedBy>
  <cp:revision>1</cp:revision>
  <dcterms:created xsi:type="dcterms:W3CDTF">2025-06-22T06:32:52Z</dcterms:created>
  <dcterms:modified xsi:type="dcterms:W3CDTF">2025-06-22T12:21:54Z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