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73" r:id="rId7"/>
    <p:sldId id="270" r:id="rId8"/>
    <p:sldId id="261" r:id="rId9"/>
    <p:sldId id="264" r:id="rId10"/>
    <p:sldId id="269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DE9C-B0C1-4889-BD30-D590F5200F6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B4313-0B4A-4743-9AC7-26D77AA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B4313-0B4A-4743-9AC7-26D77AA57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073064-D804-4386-96A9-BAF9083F239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4FCA7C-A177-45E2-82EE-FD0C8607E1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CIohEJYxdY" TargetMode="External"/><Relationship Id="rId2" Type="http://schemas.openxmlformats.org/officeDocument/2006/relationships/hyperlink" Target="https://www.youtube.com/watch?v=KTvdjcU0lf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18" y="1676400"/>
            <a:ext cx="8288482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Development </a:t>
            </a:r>
            <a:br>
              <a:rPr lang="en-US" dirty="0" smtClean="0"/>
            </a:br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Kalpesh</a:t>
            </a:r>
            <a:r>
              <a:rPr lang="en-US" dirty="0" smtClean="0"/>
              <a:t> H. Mali</a:t>
            </a:r>
            <a:endParaRPr lang="en-US" dirty="0"/>
          </a:p>
        </p:txBody>
      </p:sp>
      <p:pic>
        <p:nvPicPr>
          <p:cNvPr id="1026" name="Picture 2" descr="C:\Users\embedded1\Desktop\thBU7H4XB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" y="48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embedded1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50254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4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FarmBeats</a:t>
            </a:r>
            <a:r>
              <a:rPr lang="en-US" dirty="0" smtClean="0"/>
              <a:t> Application:</a:t>
            </a:r>
            <a:endParaRPr lang="en-US" dirty="0"/>
          </a:p>
        </p:txBody>
      </p:sp>
      <p:pic>
        <p:nvPicPr>
          <p:cNvPr id="4098" name="Picture 2" descr="C:\Users\embedded1\Desktop\Appl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1079"/>
            <a:ext cx="8229600" cy="29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FarmBeats</a:t>
            </a:r>
            <a:r>
              <a:rPr lang="en-GB" dirty="0" smtClean="0"/>
              <a:t> is a low </a:t>
            </a:r>
            <a:r>
              <a:rPr lang="en-GB" dirty="0" err="1" smtClean="0"/>
              <a:t>cost,highly</a:t>
            </a:r>
            <a:r>
              <a:rPr lang="en-GB" dirty="0" smtClean="0"/>
              <a:t> available </a:t>
            </a:r>
            <a:r>
              <a:rPr lang="en-GB" dirty="0" err="1" smtClean="0"/>
              <a:t>IoT</a:t>
            </a:r>
            <a:r>
              <a:rPr lang="en-GB" dirty="0" smtClean="0"/>
              <a:t> platform </a:t>
            </a:r>
            <a:r>
              <a:rPr lang="en-GB" dirty="0"/>
              <a:t>for agriculture. It supports </a:t>
            </a:r>
            <a:r>
              <a:rPr lang="en-GB" dirty="0" smtClean="0"/>
              <a:t>high </a:t>
            </a:r>
            <a:r>
              <a:rPr lang="en-GB" dirty="0"/>
              <a:t>bandwidth sensors using TVWS, which is a low-cost, long range technology. </a:t>
            </a:r>
            <a:r>
              <a:rPr lang="en-GB" dirty="0" err="1"/>
              <a:t>FarmBeats</a:t>
            </a:r>
            <a:r>
              <a:rPr lang="en-GB" dirty="0"/>
              <a:t> uses a </a:t>
            </a:r>
            <a:r>
              <a:rPr lang="en-GB" dirty="0" smtClean="0"/>
              <a:t>weather aware solar powered </a:t>
            </a:r>
            <a:r>
              <a:rPr lang="en-GB" dirty="0" err="1"/>
              <a:t>IoT</a:t>
            </a:r>
            <a:r>
              <a:rPr lang="en-GB" dirty="0"/>
              <a:t> base station, and an intelligent Gateway that ensure that services are available in the Cloud and </a:t>
            </a:r>
            <a:r>
              <a:rPr lang="en-GB" dirty="0" smtClean="0"/>
              <a:t>ofﬂine.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www.youtube.com/watch?v=KTvdjcU0lf8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https://www.youtube.com/watch?v=BCIohEJYxdY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mbedded1\Desktop\Thank+You+and+Any+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8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SDLC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Phase’s of SDLC.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/>
              <a:t>FarmBeats</a:t>
            </a:r>
            <a:r>
              <a:rPr lang="en-US" dirty="0"/>
              <a:t> </a:t>
            </a:r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r>
              <a:rPr lang="en-US" dirty="0" smtClean="0"/>
              <a:t>Conclusion.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SDLC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62944"/>
            <a:ext cx="67818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3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Model.</a:t>
            </a:r>
          </a:p>
          <a:p>
            <a:r>
              <a:rPr lang="en-US" dirty="0" smtClean="0"/>
              <a:t>V Model</a:t>
            </a:r>
          </a:p>
          <a:p>
            <a:r>
              <a:rPr lang="en-US" dirty="0" smtClean="0"/>
              <a:t>Prototype Model</a:t>
            </a:r>
          </a:p>
          <a:p>
            <a:r>
              <a:rPr lang="en-US" dirty="0" smtClean="0"/>
              <a:t>Spiral Model</a:t>
            </a:r>
          </a:p>
          <a:p>
            <a:r>
              <a:rPr lang="en-US" dirty="0" smtClean="0"/>
              <a:t>RAD Model: Rapid Application Development</a:t>
            </a:r>
          </a:p>
          <a:p>
            <a:r>
              <a:rPr lang="en-US" dirty="0" smtClean="0"/>
              <a:t>Iterative and </a:t>
            </a:r>
            <a:r>
              <a:rPr lang="en-US" dirty="0" err="1" smtClean="0"/>
              <a:t>Incrementive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Agile Model.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868362"/>
          </a:xfrm>
        </p:spPr>
        <p:txBody>
          <a:bodyPr/>
          <a:lstStyle/>
          <a:p>
            <a:r>
              <a:rPr lang="en-US" dirty="0" smtClean="0"/>
              <a:t>Types of SDLC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7724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1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7018"/>
            <a:ext cx="5905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FarmBeats</a:t>
            </a:r>
            <a:r>
              <a:rPr lang="en-US" dirty="0" smtClean="0"/>
              <a:t> System Overview:</a:t>
            </a:r>
            <a:endParaRPr lang="en-US" dirty="0"/>
          </a:p>
        </p:txBody>
      </p:sp>
      <p:pic>
        <p:nvPicPr>
          <p:cNvPr id="1026" name="Picture 2" descr="C:\Users\embedded1\Desktop\FarmBea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38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embedded1\Desktop\pararoma in FarmBea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9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</TotalTime>
  <Words>128</Words>
  <Application>Microsoft Office PowerPoint</Application>
  <PresentationFormat>On-screen Show (4:3)</PresentationFormat>
  <Paragraphs>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Software Development  Life Cycle</vt:lpstr>
      <vt:lpstr>Content…</vt:lpstr>
      <vt:lpstr>Introduction :</vt:lpstr>
      <vt:lpstr>Phases of SDLC</vt:lpstr>
      <vt:lpstr>Types of SDLC</vt:lpstr>
      <vt:lpstr>Waterfall Model</vt:lpstr>
      <vt:lpstr>V Model</vt:lpstr>
      <vt:lpstr>FarmBeats System Overview:</vt:lpstr>
      <vt:lpstr>PowerPoint Presentation</vt:lpstr>
      <vt:lpstr>PowerPoint Presentation</vt:lpstr>
      <vt:lpstr>FarmBeats Application:</vt:lpstr>
      <vt:lpstr>CONCLUSION: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FarmBeats: An IoT Platform for Data-Driven Agriculture</dc:title>
  <dc:creator>embedded1</dc:creator>
  <cp:lastModifiedBy>embedded1</cp:lastModifiedBy>
  <cp:revision>19</cp:revision>
  <dcterms:created xsi:type="dcterms:W3CDTF">2019-04-10T04:53:18Z</dcterms:created>
  <dcterms:modified xsi:type="dcterms:W3CDTF">2019-05-16T05:12:27Z</dcterms:modified>
</cp:coreProperties>
</file>