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9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F073064-D804-4386-96A9-BAF9083F239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4FCA7C-A177-45E2-82EE-FD0C8607E1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073064-D804-4386-96A9-BAF9083F239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4FCA7C-A177-45E2-82EE-FD0C8607E1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073064-D804-4386-96A9-BAF9083F239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4FCA7C-A177-45E2-82EE-FD0C8607E1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073064-D804-4386-96A9-BAF9083F239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4FCA7C-A177-45E2-82EE-FD0C8607E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073064-D804-4386-96A9-BAF9083F239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4FCA7C-A177-45E2-82EE-FD0C8607E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073064-D804-4386-96A9-BAF9083F239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4FCA7C-A177-45E2-82EE-FD0C8607E1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073064-D804-4386-96A9-BAF9083F239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4FCA7C-A177-45E2-82EE-FD0C8607E18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073064-D804-4386-96A9-BAF9083F239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4FCA7C-A177-45E2-82EE-FD0C8607E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073064-D804-4386-96A9-BAF9083F239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4FCA7C-A177-45E2-82EE-FD0C8607E1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F073064-D804-4386-96A9-BAF9083F239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4FCA7C-A177-45E2-82EE-FD0C8607E18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F073064-D804-4386-96A9-BAF9083F239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4FCA7C-A177-45E2-82EE-FD0C8607E18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F073064-D804-4386-96A9-BAF9083F239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4FCA7C-A177-45E2-82EE-FD0C8607E1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CIohEJYxdY" TargetMode="External"/><Relationship Id="rId2" Type="http://schemas.openxmlformats.org/officeDocument/2006/relationships/hyperlink" Target="https://www.youtube.com/watch?v=KTvdjcU0lf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7772400" cy="182976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FarmBeats</a:t>
            </a:r>
            <a:r>
              <a:rPr lang="en-US" dirty="0"/>
              <a:t>: An </a:t>
            </a:r>
            <a:r>
              <a:rPr lang="en-US" dirty="0" err="1"/>
              <a:t>IoT</a:t>
            </a:r>
            <a:r>
              <a:rPr lang="en-US" dirty="0"/>
              <a:t> Platform for Data-Driven </a:t>
            </a:r>
            <a:r>
              <a:rPr lang="en-US" dirty="0" smtClean="0"/>
              <a:t>Agriculture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</a:t>
            </a:r>
          </a:p>
          <a:p>
            <a:r>
              <a:rPr lang="en-US" dirty="0" err="1" smtClean="0"/>
              <a:t>Kalpesh</a:t>
            </a:r>
            <a:r>
              <a:rPr lang="en-US" dirty="0" smtClean="0"/>
              <a:t> H. Mali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42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FarmBeats</a:t>
            </a:r>
            <a:r>
              <a:rPr lang="en-US" dirty="0" smtClean="0"/>
              <a:t> Application:</a:t>
            </a:r>
            <a:endParaRPr lang="en-US" dirty="0"/>
          </a:p>
        </p:txBody>
      </p:sp>
      <p:pic>
        <p:nvPicPr>
          <p:cNvPr id="4098" name="Picture 2" descr="C:\Users\embedded1\Desktop\Applicat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1079"/>
            <a:ext cx="8229600" cy="292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504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FarmBeats</a:t>
            </a:r>
            <a:r>
              <a:rPr lang="en-GB" dirty="0" smtClean="0"/>
              <a:t> is a low </a:t>
            </a:r>
            <a:r>
              <a:rPr lang="en-GB" dirty="0" err="1" smtClean="0"/>
              <a:t>cost,highly</a:t>
            </a:r>
            <a:r>
              <a:rPr lang="en-GB" dirty="0" smtClean="0"/>
              <a:t> available </a:t>
            </a:r>
            <a:r>
              <a:rPr lang="en-GB" dirty="0" err="1" smtClean="0"/>
              <a:t>IoT</a:t>
            </a:r>
            <a:r>
              <a:rPr lang="en-GB" dirty="0" smtClean="0"/>
              <a:t> platform </a:t>
            </a:r>
            <a:r>
              <a:rPr lang="en-GB" dirty="0"/>
              <a:t>for agriculture. It supports </a:t>
            </a:r>
            <a:r>
              <a:rPr lang="en-GB" dirty="0" smtClean="0"/>
              <a:t>high </a:t>
            </a:r>
            <a:r>
              <a:rPr lang="en-GB" dirty="0"/>
              <a:t>bandwidth sensors using TVWS, which is a low-cost, long range technology. </a:t>
            </a:r>
            <a:r>
              <a:rPr lang="en-GB" dirty="0" err="1"/>
              <a:t>FarmBeats</a:t>
            </a:r>
            <a:r>
              <a:rPr lang="en-GB" dirty="0"/>
              <a:t> uses a </a:t>
            </a:r>
            <a:r>
              <a:rPr lang="en-GB" dirty="0" smtClean="0"/>
              <a:t>weather aware solar powered </a:t>
            </a:r>
            <a:r>
              <a:rPr lang="en-GB" dirty="0" err="1"/>
              <a:t>IoT</a:t>
            </a:r>
            <a:r>
              <a:rPr lang="en-GB" dirty="0"/>
              <a:t> base station, and an intelligent Gateway that ensure that services are available in the Cloud and </a:t>
            </a:r>
            <a:r>
              <a:rPr lang="en-GB" dirty="0" smtClean="0"/>
              <a:t>ofﬂine.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95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www.youtube.com/watch?v=KTvdjcU0lf8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https://www.youtube.com/watch?v=BCIohEJYxdY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97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embedded1\Desktop\Thank+You+and+Any+Questio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"/>
            <a:ext cx="8382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35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endParaRPr lang="en-US" dirty="0" smtClean="0"/>
          </a:p>
          <a:p>
            <a:r>
              <a:rPr lang="en-US" dirty="0" smtClean="0"/>
              <a:t>UAV Path Planning:</a:t>
            </a:r>
          </a:p>
          <a:p>
            <a:endParaRPr lang="en-US" dirty="0" smtClean="0"/>
          </a:p>
          <a:p>
            <a:r>
              <a:rPr lang="en-US" dirty="0" err="1"/>
              <a:t>FarmBeats</a:t>
            </a:r>
            <a:r>
              <a:rPr lang="en-US" dirty="0"/>
              <a:t> System </a:t>
            </a:r>
            <a:r>
              <a:rPr lang="en-US" dirty="0" smtClean="0"/>
              <a:t>Overview.</a:t>
            </a:r>
          </a:p>
          <a:p>
            <a:r>
              <a:rPr lang="en-US" dirty="0"/>
              <a:t>UAV Path </a:t>
            </a:r>
            <a:r>
              <a:rPr lang="en-US" dirty="0" smtClean="0"/>
              <a:t>Planning.</a:t>
            </a:r>
          </a:p>
          <a:p>
            <a:r>
              <a:rPr lang="en-US" dirty="0" err="1"/>
              <a:t>FarmBeats</a:t>
            </a:r>
            <a:r>
              <a:rPr lang="en-US" dirty="0"/>
              <a:t> </a:t>
            </a:r>
            <a:r>
              <a:rPr lang="en-US" dirty="0" smtClean="0"/>
              <a:t>Application.</a:t>
            </a:r>
          </a:p>
          <a:p>
            <a:r>
              <a:rPr lang="en-US" dirty="0" smtClean="0"/>
              <a:t>Conclusion.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6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March 27,2017</a:t>
            </a:r>
          </a:p>
          <a:p>
            <a:endParaRPr lang="en-GB" dirty="0" smtClean="0"/>
          </a:p>
          <a:p>
            <a:r>
              <a:rPr lang="en-GB" dirty="0" smtClean="0"/>
              <a:t>International </a:t>
            </a:r>
            <a:r>
              <a:rPr lang="en-GB" dirty="0"/>
              <a:t>Food Policy Research Institute, data-driven techniques can help </a:t>
            </a:r>
            <a:r>
              <a:rPr lang="en-GB" dirty="0" smtClean="0"/>
              <a:t>..</a:t>
            </a:r>
          </a:p>
          <a:p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Drones can help farmers map their ﬁelds, monitor crop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Automating sensor required : Internet Connection.</a:t>
            </a:r>
          </a:p>
          <a:p>
            <a:pPr marL="109728" indent="0"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67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FarmBeats</a:t>
            </a:r>
            <a:r>
              <a:rPr lang="en-US" dirty="0" smtClean="0"/>
              <a:t> ,an end-to-end </a:t>
            </a:r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/>
              <a:t>platform for data-driven agriculture, that enables seamless data collection from various sensor types, i.e., cameras, drones and soil sensors, with very different bandwidth </a:t>
            </a:r>
            <a:r>
              <a:rPr lang="en-US" dirty="0" smtClean="0"/>
              <a:t>constraints.</a:t>
            </a:r>
          </a:p>
          <a:p>
            <a:endParaRPr lang="en-US" dirty="0"/>
          </a:p>
          <a:p>
            <a:r>
              <a:rPr lang="en-GB" dirty="0"/>
              <a:t> </a:t>
            </a:r>
            <a:r>
              <a:rPr lang="en-GB" dirty="0" err="1"/>
              <a:t>FarmBeats</a:t>
            </a:r>
            <a:r>
              <a:rPr lang="en-GB" dirty="0"/>
              <a:t> to enable three applications for the farmer: precision agriculture, monitoring temperature and humidity in food storage, and monitoring </a:t>
            </a:r>
            <a:r>
              <a:rPr lang="en-GB" dirty="0" err="1"/>
              <a:t>animalshelters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2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Connection of  Sensor to Farmer Home Internet used unlicensed </a:t>
            </a:r>
            <a:r>
              <a:rPr lang="en-GB" dirty="0"/>
              <a:t>TV White </a:t>
            </a:r>
            <a:r>
              <a:rPr lang="en-GB" dirty="0" smtClean="0"/>
              <a:t>Spaces. </a:t>
            </a:r>
            <a:r>
              <a:rPr lang="en-GB" dirty="0"/>
              <a:t>Sensors, cameras </a:t>
            </a:r>
            <a:r>
              <a:rPr lang="en-GB" dirty="0" smtClean="0"/>
              <a:t>and drones can connect to this base station over a Wi-Fi </a:t>
            </a:r>
            <a:r>
              <a:rPr lang="en-GB" dirty="0" err="1" smtClean="0"/>
              <a:t>fron</a:t>
            </a:r>
            <a:r>
              <a:rPr lang="en-GB" dirty="0" smtClean="0"/>
              <a:t> to end.</a:t>
            </a:r>
          </a:p>
          <a:p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Base </a:t>
            </a:r>
            <a:r>
              <a:rPr lang="en-GB" dirty="0"/>
              <a:t>station is powered by battery-backed solar power </a:t>
            </a:r>
            <a:endParaRPr lang="en-GB" dirty="0" smtClean="0"/>
          </a:p>
          <a:p>
            <a:endParaRPr lang="en-GB" dirty="0"/>
          </a:p>
          <a:p>
            <a:r>
              <a:rPr lang="en-GB" dirty="0" err="1"/>
              <a:t>FarmBeats</a:t>
            </a:r>
            <a:r>
              <a:rPr lang="en-GB" dirty="0"/>
              <a:t> uses a novel weather-aware </a:t>
            </a:r>
            <a:r>
              <a:rPr lang="en-GB" dirty="0" err="1"/>
              <a:t>IoT</a:t>
            </a:r>
            <a:r>
              <a:rPr lang="en-GB" dirty="0"/>
              <a:t> base station </a:t>
            </a:r>
            <a:r>
              <a:rPr lang="en-GB" dirty="0" smtClean="0"/>
              <a:t>design.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FarmBeats</a:t>
            </a:r>
            <a:r>
              <a:rPr lang="en-US" dirty="0" smtClean="0"/>
              <a:t> System Overview:</a:t>
            </a:r>
            <a:endParaRPr lang="en-US" dirty="0"/>
          </a:p>
        </p:txBody>
      </p:sp>
      <p:pic>
        <p:nvPicPr>
          <p:cNvPr id="1026" name="Picture 2" descr="C:\Users\embedded1\Desktop\FarmBeat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382000" cy="383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0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UAV Path Planning</a:t>
            </a:r>
            <a:endParaRPr lang="en-US" dirty="0"/>
          </a:p>
        </p:txBody>
      </p:sp>
      <p:pic>
        <p:nvPicPr>
          <p:cNvPr id="2051" name="Picture 3" descr="C:\Users\embedded1\Desktop\UAV path in farmbea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8229600" cy="341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273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embedded1\Desktop\pararoma in FarmBeat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0678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599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C:\Users\embedded1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502541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644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156</TotalTime>
  <Words>251</Words>
  <Application>Microsoft Office PowerPoint</Application>
  <PresentationFormat>On-screen Show (4:3)</PresentationFormat>
  <Paragraphs>36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FarmBeats: An IoT Platform for Data-Driven Agriculture</vt:lpstr>
      <vt:lpstr>Content…</vt:lpstr>
      <vt:lpstr>Introduction :</vt:lpstr>
      <vt:lpstr>PowerPoint Presentation</vt:lpstr>
      <vt:lpstr>PowerPoint Presentation</vt:lpstr>
      <vt:lpstr>FarmBeats System Overview:</vt:lpstr>
      <vt:lpstr>UAV Path Planning</vt:lpstr>
      <vt:lpstr>PowerPoint Presentation</vt:lpstr>
      <vt:lpstr>PowerPoint Presentation</vt:lpstr>
      <vt:lpstr>FarmBeats Application:</vt:lpstr>
      <vt:lpstr>CONCLUSION: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FarmBeats: An IoT Platform for Data-Driven Agriculture</dc:title>
  <dc:creator>embedded1</dc:creator>
  <cp:lastModifiedBy>embedded1</cp:lastModifiedBy>
  <cp:revision>10</cp:revision>
  <dcterms:created xsi:type="dcterms:W3CDTF">2019-04-10T04:53:18Z</dcterms:created>
  <dcterms:modified xsi:type="dcterms:W3CDTF">2019-04-10T07:29:47Z</dcterms:modified>
</cp:coreProperties>
</file>