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1" name="Shape 81"/>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We started with a multiple no of in app features , such as time spent on different kinds of pages, no of juggles between categories. But only some of them were significant. Analyzing the data for the considered in app features we came up with some significant ones.</a:t>
            </a:r>
          </a:p>
        </p:txBody>
      </p:sp>
      <p:sp>
        <p:nvSpPr>
          <p:cNvPr id="194" name="Shape 19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features were selected after analyzing the e retail data of 14 days. For example here are the plots for time spent on seller page. As we can see, the pattern of behavior shown by purchase customers is very different from that of non purchase customers.</a:t>
            </a:r>
          </a:p>
        </p:txBody>
      </p:sp>
      <p:sp>
        <p:nvSpPr>
          <p:cNvPr id="204" name="Shape 20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total time spent by the user was partitioned according to categories, which was further filtered by the page types. And we define the user’s time spent on app to be the time spent on pages of consideration. We considered only those page types in which purchase and non purchase customers had significant difference in behavior.</a:t>
            </a:r>
          </a:p>
        </p:txBody>
      </p:sp>
      <p:sp>
        <p:nvSpPr>
          <p:cNvPr id="215" name="Shape 21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2" name="Shape 28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We segmented user’s effective time into segment of length 120 . Every consecutive segment is considered by sliding by 30secs. We considered sliding of time buckets in order to get a smooth change in observables.</a:t>
            </a:r>
          </a:p>
        </p:txBody>
      </p:sp>
      <p:sp>
        <p:nvSpPr>
          <p:cNvPr id="283" name="Shape 28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7" name="Shape 29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Our first sub-problem was to analyze and process features and collect them for each segment of user interaction. </a:t>
            </a:r>
          </a:p>
        </p:txBody>
      </p:sp>
      <p:sp>
        <p:nvSpPr>
          <p:cNvPr id="298" name="Shape 29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2" name="Shape 32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23" name="Shape 32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1" name="Shape 33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32" name="Shape 33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1" name="Shape 34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Our first sub-problem was to analyze and process features and collect them for each segment of user interaction. </a:t>
            </a:r>
          </a:p>
        </p:txBody>
      </p:sp>
      <p:sp>
        <p:nvSpPr>
          <p:cNvPr id="342" name="Shape 34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6" name="Shape 36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67" name="Shape 36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7" name="Shape 40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08" name="Shape 40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89" name="Shape 8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39" name="Shape 43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Well that was the geeky definition. For practical purposes, we can think in terms of context being the answer to different questions one can ask about a situation, e.g. who answers identity of the user such as past behaviors and purchase, where gives location, when gives time, how gives mode of interaction, etc. </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40" name="Shape 44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4" name="Shape 45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To simplify things, we can divide context into two categories: User’s context and environmental context. User’s context focuses on aspects of the user such as where he is, what he is doing, how he is feeling etc.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Environmental context focuses on surroundings, anything external to the user, such as how the weather is, what is happening nearby, the trending news and so on.</a:t>
            </a:r>
          </a:p>
        </p:txBody>
      </p:sp>
      <p:sp>
        <p:nvSpPr>
          <p:cNvPr id="455" name="Shape 45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65" name="Shape 46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To simplify things, we can divide context into two categories: User’s context and environmental context. User’s context focuses on aspects of the user such as where he is, what he is doing, how he is feeling etc.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Environmental context focuses on surroundings, anything external to the user, such as how the weather is, what is happening nearby, the trending news and so on.</a:t>
            </a:r>
          </a:p>
        </p:txBody>
      </p:sp>
      <p:sp>
        <p:nvSpPr>
          <p:cNvPr id="466" name="Shape 46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9" name="Shape 48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90" name="Shape 49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99" name="Shape 49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00" name="Shape 50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09" name="Shape 50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10" name="Shape 51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8" name="Shape 51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19" name="Shape 51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32" name="Shape 532"/>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38" name="Shape 538"/>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98" name="Shape 9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08" name="Shape 10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19" name="Shape 11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28" name="Shape 128"/>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From e retail app data , we get user’s in app features. Analyzing the data , features for which purchase and non purchase customers showed difference in behavior were chosen. After which at individual level user’s app interaction time was divided into sub-sessions and feature values were collected. Coming to context features we used GPS timestamp to get context semantics. Combining context and user’s app interaction features we get moment . From which intent of the user was identified . Based on a score of evaluation purchase propensity of user was measures.</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6" name="Shape 13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Our first sub-problem was to analyze and process features and collect them for each segment of user interaction. </a:t>
            </a:r>
          </a:p>
        </p:txBody>
      </p:sp>
      <p:sp>
        <p:nvSpPr>
          <p:cNvPr id="159" name="Shape 15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We started with a multiple no of in app features , such as time spent on different kinds of pages, no of juggles between categories. But only some of them were significant. Analyzing the data for the considered in app features we came up with some significant ones.</a:t>
            </a:r>
          </a:p>
        </p:txBody>
      </p:sp>
      <p:sp>
        <p:nvSpPr>
          <p:cNvPr id="184" name="Shape 18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
    <p:spTree>
      <p:nvGrpSpPr>
        <p:cNvPr id="19" name="Shape 19"/>
        <p:cNvGrpSpPr/>
        <p:nvPr/>
      </p:nvGrpSpPr>
      <p:grpSpPr>
        <a:xfrm>
          <a:off x="0" y="0"/>
          <a:ext cx="0" cy="0"/>
          <a:chOff x="0" y="0"/>
          <a:chExt cx="0" cy="0"/>
        </a:xfrm>
      </p:grpSpPr>
      <p:pic>
        <p:nvPicPr>
          <p:cNvPr id="20" name="Shape 20"/>
          <p:cNvPicPr preferRelativeResize="0"/>
          <p:nvPr/>
        </p:nvPicPr>
        <p:blipFill rotWithShape="1">
          <a:blip r:embed="rId2">
            <a:alphaModFix/>
          </a:blip>
          <a:srcRect b="0" l="0" r="0" t="0"/>
          <a:stretch/>
        </p:blipFill>
        <p:spPr>
          <a:xfrm>
            <a:off x="0" y="0"/>
            <a:ext cx="12190139" cy="6856952"/>
          </a:xfrm>
          <a:prstGeom prst="rect">
            <a:avLst/>
          </a:prstGeom>
          <a:noFill/>
          <a:ln>
            <a:noFill/>
          </a:ln>
        </p:spPr>
      </p:pic>
      <p:sp>
        <p:nvSpPr>
          <p:cNvPr id="21" name="Shape 21"/>
          <p:cNvSpPr/>
          <p:nvPr/>
        </p:nvSpPr>
        <p:spPr>
          <a:xfrm>
            <a:off x="-3706" y="1303020"/>
            <a:ext cx="12192531" cy="1165859"/>
          </a:xfrm>
          <a:prstGeom prst="rect">
            <a:avLst/>
          </a:prstGeom>
          <a:solidFill>
            <a:schemeClr val="lt1">
              <a:alpha val="72941"/>
            </a:scheme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pic>
        <p:nvPicPr>
          <p:cNvPr id="22" name="Shape 22"/>
          <p:cNvPicPr preferRelativeResize="0"/>
          <p:nvPr/>
        </p:nvPicPr>
        <p:blipFill rotWithShape="1">
          <a:blip r:embed="rId3">
            <a:alphaModFix/>
          </a:blip>
          <a:srcRect b="0" l="0" r="0" t="0"/>
          <a:stretch/>
        </p:blipFill>
        <p:spPr>
          <a:xfrm>
            <a:off x="641181" y="-2359"/>
            <a:ext cx="417908" cy="685750"/>
          </a:xfrm>
          <a:prstGeom prst="rect">
            <a:avLst/>
          </a:prstGeom>
          <a:noFill/>
          <a:ln>
            <a:noFill/>
          </a:ln>
        </p:spPr>
      </p:pic>
      <p:sp>
        <p:nvSpPr>
          <p:cNvPr id="23" name="Shape 23"/>
          <p:cNvSpPr txBox="1"/>
          <p:nvPr>
            <p:ph type="ctrTitle"/>
          </p:nvPr>
        </p:nvSpPr>
        <p:spPr>
          <a:xfrm>
            <a:off x="641181" y="1463975"/>
            <a:ext cx="10918220" cy="492442"/>
          </a:xfrm>
          <a:prstGeom prst="rect">
            <a:avLst/>
          </a:prstGeom>
          <a:noFill/>
          <a:ln>
            <a:noFill/>
          </a:ln>
        </p:spPr>
        <p:txBody>
          <a:bodyPr anchorCtr="0" anchor="ctr" bIns="91425" lIns="91425" rIns="91425" tIns="91425"/>
          <a:lstStyle>
            <a:lvl1pPr indent="0" lvl="0" marL="0" marR="0" rtl="0" algn="l">
              <a:spcBef>
                <a:spcPts val="0"/>
              </a:spcBef>
              <a:buClr>
                <a:schemeClr val="dk1"/>
              </a:buClr>
              <a:buFont typeface="Arial"/>
              <a:buNone/>
              <a:defRPr b="0"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4" name="Shape 24"/>
          <p:cNvSpPr txBox="1"/>
          <p:nvPr>
            <p:ph idx="1" type="subTitle"/>
          </p:nvPr>
        </p:nvSpPr>
        <p:spPr>
          <a:xfrm>
            <a:off x="641181" y="1990491"/>
            <a:ext cx="10918220" cy="328295"/>
          </a:xfrm>
          <a:prstGeom prst="rect">
            <a:avLst/>
          </a:prstGeom>
          <a:noFill/>
          <a:ln>
            <a:noFill/>
          </a:ln>
        </p:spPr>
        <p:txBody>
          <a:bodyPr anchorCtr="0" anchor="t" bIns="91425" lIns="91425" rIns="91425" tIns="91425"/>
          <a:lstStyle>
            <a:lvl1pPr indent="0" lvl="0" marL="0" marR="0" rtl="0" algn="l">
              <a:spcBef>
                <a:spcPts val="714"/>
              </a:spcBef>
              <a:buClr>
                <a:schemeClr val="accent4"/>
              </a:buClr>
              <a:buFont typeface="Noto Sans Symbols"/>
              <a:buNone/>
              <a:defRPr b="0" i="0" sz="2100" u="none" cap="none" strike="noStrike">
                <a:solidFill>
                  <a:srgbClr val="595959"/>
                </a:solidFill>
                <a:latin typeface="Arial"/>
                <a:ea typeface="Arial"/>
                <a:cs typeface="Arial"/>
                <a:sym typeface="Arial"/>
              </a:defRPr>
            </a:lvl1pPr>
            <a:lvl2pPr indent="-10744" lvl="1" marL="544145" marR="0" rtl="0" algn="ctr">
              <a:spcBef>
                <a:spcPts val="714"/>
              </a:spcBef>
              <a:buClr>
                <a:schemeClr val="accent4"/>
              </a:buClr>
              <a:buFont typeface="Noto Sans Symbols"/>
              <a:buNone/>
              <a:defRPr b="0" i="0" sz="2000" u="none" cap="none" strike="noStrike">
                <a:solidFill>
                  <a:srgbClr val="888888"/>
                </a:solidFill>
                <a:latin typeface="Arial"/>
                <a:ea typeface="Arial"/>
                <a:cs typeface="Arial"/>
                <a:sym typeface="Arial"/>
              </a:defRPr>
            </a:lvl2pPr>
            <a:lvl3pPr indent="-8791" lvl="2" marL="1088291" marR="0" rtl="0" algn="ctr">
              <a:spcBef>
                <a:spcPts val="714"/>
              </a:spcBef>
              <a:buClr>
                <a:schemeClr val="accent4"/>
              </a:buClr>
              <a:buFont typeface="Noto Sans Symbols"/>
              <a:buNone/>
              <a:defRPr b="0" i="0" sz="1800" u="none" cap="none" strike="noStrike">
                <a:solidFill>
                  <a:srgbClr val="888888"/>
                </a:solidFill>
                <a:latin typeface="Arial"/>
                <a:ea typeface="Arial"/>
                <a:cs typeface="Arial"/>
                <a:sym typeface="Arial"/>
              </a:defRPr>
            </a:lvl3pPr>
            <a:lvl4pPr indent="-6836" lvl="3" marL="1632436" marR="0" rtl="0" algn="ctr">
              <a:spcBef>
                <a:spcPts val="714"/>
              </a:spcBef>
              <a:buClr>
                <a:schemeClr val="accent4"/>
              </a:buClr>
              <a:buFont typeface="Noto Sans Symbols"/>
              <a:buNone/>
              <a:defRPr b="0" i="0" sz="1800" u="none" cap="none" strike="noStrike">
                <a:solidFill>
                  <a:srgbClr val="888888"/>
                </a:solidFill>
                <a:latin typeface="Arial"/>
                <a:ea typeface="Arial"/>
                <a:cs typeface="Arial"/>
                <a:sym typeface="Arial"/>
              </a:defRPr>
            </a:lvl4pPr>
            <a:lvl5pPr indent="-4880" lvl="4" marL="2176581" marR="0" rtl="0" algn="ctr">
              <a:spcBef>
                <a:spcPts val="714"/>
              </a:spcBef>
              <a:buClr>
                <a:schemeClr val="accent4"/>
              </a:buClr>
              <a:buFont typeface="Noto Sans Symbols"/>
              <a:buNone/>
              <a:defRPr b="0" i="0" sz="1400" u="none" cap="none" strike="noStrike">
                <a:solidFill>
                  <a:srgbClr val="888888"/>
                </a:solidFill>
                <a:latin typeface="Arial"/>
                <a:ea typeface="Arial"/>
                <a:cs typeface="Arial"/>
                <a:sym typeface="Arial"/>
              </a:defRPr>
            </a:lvl5pPr>
            <a:lvl6pPr indent="-2925" lvl="5" marL="2720726"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6pPr>
            <a:lvl7pPr indent="-972" lvl="6" marL="3264872"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7pPr>
            <a:lvl8pPr indent="-11717" lvl="7" marL="3809017"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8pPr>
            <a:lvl9pPr indent="-9761" lvl="8" marL="4353162"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Gray_end_slide">
    <p:spTree>
      <p:nvGrpSpPr>
        <p:cNvPr id="73" name="Shape 73"/>
        <p:cNvGrpSpPr/>
        <p:nvPr/>
      </p:nvGrpSpPr>
      <p:grpSpPr>
        <a:xfrm>
          <a:off x="0" y="0"/>
          <a:ext cx="0" cy="0"/>
          <a:chOff x="0" y="0"/>
          <a:chExt cx="0" cy="0"/>
        </a:xfrm>
      </p:grpSpPr>
      <p:sp>
        <p:nvSpPr>
          <p:cNvPr id="74" name="Shape 74"/>
          <p:cNvSpPr/>
          <p:nvPr/>
        </p:nvSpPr>
        <p:spPr>
          <a:xfrm>
            <a:off x="0" y="0"/>
            <a:ext cx="12188824" cy="6858000"/>
          </a:xfrm>
          <a:prstGeom prst="rect">
            <a:avLst/>
          </a:prstGeom>
          <a:solidFill>
            <a:srgbClr val="37434D"/>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pic>
        <p:nvPicPr>
          <p:cNvPr id="75" name="Shape 75"/>
          <p:cNvPicPr preferRelativeResize="0"/>
          <p:nvPr/>
        </p:nvPicPr>
        <p:blipFill rotWithShape="1">
          <a:blip r:embed="rId2">
            <a:alphaModFix/>
          </a:blip>
          <a:srcRect b="0" l="0" r="0" t="0"/>
          <a:stretch/>
        </p:blipFill>
        <p:spPr>
          <a:xfrm>
            <a:off x="5387967" y="2449523"/>
            <a:ext cx="1412888" cy="194549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White_end_slide">
    <p:spTree>
      <p:nvGrpSpPr>
        <p:cNvPr id="76" name="Shape 76"/>
        <p:cNvGrpSpPr/>
        <p:nvPr/>
      </p:nvGrpSpPr>
      <p:grpSpPr>
        <a:xfrm>
          <a:off x="0" y="0"/>
          <a:ext cx="0" cy="0"/>
          <a:chOff x="0" y="0"/>
          <a:chExt cx="0" cy="0"/>
        </a:xfrm>
      </p:grpSpPr>
      <p:sp>
        <p:nvSpPr>
          <p:cNvPr id="77" name="Shape 77"/>
          <p:cNvSpPr/>
          <p:nvPr/>
        </p:nvSpPr>
        <p:spPr>
          <a:xfrm>
            <a:off x="0" y="0"/>
            <a:ext cx="12188824" cy="6858000"/>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pic>
        <p:nvPicPr>
          <p:cNvPr id="78" name="Shape 78"/>
          <p:cNvPicPr preferRelativeResize="0"/>
          <p:nvPr/>
        </p:nvPicPr>
        <p:blipFill rotWithShape="1">
          <a:blip r:embed="rId2">
            <a:alphaModFix/>
          </a:blip>
          <a:srcRect b="0" l="0" r="0" t="0"/>
          <a:stretch/>
        </p:blipFill>
        <p:spPr>
          <a:xfrm>
            <a:off x="5386521" y="2447346"/>
            <a:ext cx="1414469" cy="194767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04720" y="184150"/>
            <a:ext cx="11579383" cy="411161"/>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Arial"/>
              <a:buNone/>
              <a:defRPr b="0" i="0" sz="2400" u="none" cap="none" strike="noStrike">
                <a:solidFill>
                  <a:schemeClr val="lt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0" type="dt"/>
          </p:nvPr>
        </p:nvSpPr>
        <p:spPr>
          <a:xfrm>
            <a:off x="5586544" y="6629400"/>
            <a:ext cx="1015735" cy="168274"/>
          </a:xfrm>
          <a:prstGeom prst="rect">
            <a:avLst/>
          </a:prstGeom>
          <a:noFill/>
          <a:ln>
            <a:noFill/>
          </a:ln>
        </p:spPr>
        <p:txBody>
          <a:bodyPr anchorCtr="0" anchor="ctr" bIns="91425" lIns="91425" rIns="91425" tIns="91425"/>
          <a:lstStyle>
            <a:lvl1pPr indent="0" lvl="0" marL="0" marR="0" rtl="0" algn="ctr">
              <a:spcBef>
                <a:spcPts val="0"/>
              </a:spcBef>
              <a:buNone/>
              <a:defRPr sz="800">
                <a:solidFill>
                  <a:schemeClr val="lt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1" type="ftr"/>
          </p:nvPr>
        </p:nvSpPr>
        <p:spPr>
          <a:xfrm>
            <a:off x="281440" y="6629400"/>
            <a:ext cx="5203529" cy="168274"/>
          </a:xfrm>
          <a:prstGeom prst="rect">
            <a:avLst/>
          </a:prstGeom>
          <a:noFill/>
          <a:ln>
            <a:noFill/>
          </a:ln>
        </p:spPr>
        <p:txBody>
          <a:bodyPr anchorCtr="0" anchor="ctr" bIns="91425" lIns="91425" rIns="91425" tIns="91425"/>
          <a:lstStyle>
            <a:lvl1pPr indent="0" lvl="0" marL="0" marR="0" rtl="0" algn="l">
              <a:spcBef>
                <a:spcPts val="0"/>
              </a:spcBef>
              <a:buNone/>
              <a:defRPr sz="800">
                <a:solidFill>
                  <a:schemeClr val="lt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chemeClr val="lt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0" name="Shape 30"/>
        <p:cNvGrpSpPr/>
        <p:nvPr/>
      </p:nvGrpSpPr>
      <p:grpSpPr>
        <a:xfrm>
          <a:off x="0" y="0"/>
          <a:ext cx="0" cy="0"/>
          <a:chOff x="0" y="0"/>
          <a:chExt cx="0" cy="0"/>
        </a:xfrm>
      </p:grpSpPr>
      <p:sp>
        <p:nvSpPr>
          <p:cNvPr id="31" name="Shape 31"/>
          <p:cNvSpPr txBox="1"/>
          <p:nvPr>
            <p:ph type="title"/>
          </p:nvPr>
        </p:nvSpPr>
        <p:spPr>
          <a:xfrm>
            <a:off x="304720" y="184150"/>
            <a:ext cx="11579383" cy="411161"/>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Arial"/>
              <a:buNone/>
              <a:defRPr b="0" i="0" sz="2400" u="none" cap="none" strike="noStrike">
                <a:solidFill>
                  <a:schemeClr val="lt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2" name="Shape 32"/>
          <p:cNvSpPr txBox="1"/>
          <p:nvPr>
            <p:ph idx="1" type="body"/>
          </p:nvPr>
        </p:nvSpPr>
        <p:spPr>
          <a:xfrm>
            <a:off x="304720" y="990600"/>
            <a:ext cx="11579383" cy="5181600"/>
          </a:xfrm>
          <a:prstGeom prst="rect">
            <a:avLst/>
          </a:prstGeom>
          <a:noFill/>
          <a:ln>
            <a:noFill/>
          </a:ln>
        </p:spPr>
        <p:txBody>
          <a:bodyPr anchorCtr="0" anchor="t" bIns="91425" lIns="91425" rIns="91425" tIns="91425"/>
          <a:lstStyle>
            <a:lvl1pPr indent="-186952" lvl="0" marL="275852" marR="0" rtl="0" algn="l">
              <a:spcBef>
                <a:spcPts val="714"/>
              </a:spcBef>
              <a:buClr>
                <a:schemeClr val="accent4"/>
              </a:buClr>
              <a:buSzPct val="70000"/>
              <a:buFont typeface="Noto Sans Symbols"/>
              <a:buChar char="▪"/>
              <a:defRPr b="0" i="0" sz="2000" u="none" cap="none" strike="noStrike">
                <a:solidFill>
                  <a:schemeClr val="dk1"/>
                </a:solidFill>
                <a:latin typeface="Arial"/>
                <a:ea typeface="Arial"/>
                <a:cs typeface="Arial"/>
                <a:sym typeface="Arial"/>
              </a:defRPr>
            </a:lvl1pPr>
            <a:lvl2pPr indent="-196103" lvl="1" marL="551703" marR="0" rtl="0" algn="l">
              <a:spcBef>
                <a:spcPts val="714"/>
              </a:spcBef>
              <a:buClr>
                <a:schemeClr val="accent4"/>
              </a:buClr>
              <a:buSzPct val="70000"/>
              <a:buFont typeface="Noto Sans Symbols"/>
              <a:buChar char="▪"/>
              <a:defRPr b="0" i="0" sz="2000" u="none" cap="none" strike="noStrike">
                <a:solidFill>
                  <a:schemeClr val="dk1"/>
                </a:solidFill>
                <a:latin typeface="Arial"/>
                <a:ea typeface="Arial"/>
                <a:cs typeface="Arial"/>
                <a:sym typeface="Arial"/>
              </a:defRPr>
            </a:lvl2pPr>
            <a:lvl3pPr indent="-125869" lvl="2" marL="751979" marR="0" rtl="0" algn="l">
              <a:spcBef>
                <a:spcPts val="714"/>
              </a:spcBef>
              <a:buClr>
                <a:schemeClr val="accent4"/>
              </a:buClr>
              <a:buSzPct val="70000"/>
              <a:buFont typeface="Noto Sans Symbols"/>
              <a:buChar char="▪"/>
              <a:defRPr b="0" i="0" sz="1800" u="none" cap="none" strike="noStrike">
                <a:solidFill>
                  <a:schemeClr val="dk1"/>
                </a:solidFill>
                <a:latin typeface="Arial"/>
                <a:ea typeface="Arial"/>
                <a:cs typeface="Arial"/>
                <a:sym typeface="Arial"/>
              </a:defRPr>
            </a:lvl3pPr>
            <a:lvl4pPr indent="-121055" lvl="3" marL="950366" marR="0" rtl="0" algn="l">
              <a:spcBef>
                <a:spcPts val="714"/>
              </a:spcBef>
              <a:buClr>
                <a:schemeClr val="accent4"/>
              </a:buClr>
              <a:buSzPct val="70000"/>
              <a:buFont typeface="Noto Sans Symbols"/>
              <a:buChar char="▪"/>
              <a:defRPr b="0" i="0" sz="1800" u="none" cap="none" strike="noStrike">
                <a:solidFill>
                  <a:schemeClr val="dk1"/>
                </a:solidFill>
                <a:latin typeface="Arial"/>
                <a:ea typeface="Arial"/>
                <a:cs typeface="Arial"/>
                <a:sym typeface="Arial"/>
              </a:defRPr>
            </a:lvl4pPr>
            <a:lvl5pPr indent="-86261" lvl="4" marL="1088291" marR="0" rtl="0" algn="l">
              <a:spcBef>
                <a:spcPts val="714"/>
              </a:spcBef>
              <a:buClr>
                <a:schemeClr val="accent4"/>
              </a:buClr>
              <a:buSzPct val="70000"/>
              <a:buFont typeface="Noto Sans Symbols"/>
              <a:buChar char="▪"/>
              <a:defRPr b="0" i="0" sz="1400" u="none" cap="none" strike="noStrike">
                <a:solidFill>
                  <a:schemeClr val="dk1"/>
                </a:solidFill>
                <a:latin typeface="Arial"/>
                <a:ea typeface="Arial"/>
                <a:cs typeface="Arial"/>
                <a:sym typeface="Arial"/>
              </a:defRPr>
            </a:lvl5pPr>
            <a:lvl6pPr indent="-122598" lvl="5" marL="2992799"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0644" lvl="6" marL="353694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1388" lvl="7" marL="4081089"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29435" lvl="8" marL="46252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33" name="Shape 33"/>
          <p:cNvSpPr txBox="1"/>
          <p:nvPr>
            <p:ph idx="10" type="dt"/>
          </p:nvPr>
        </p:nvSpPr>
        <p:spPr>
          <a:xfrm>
            <a:off x="5586544" y="6629400"/>
            <a:ext cx="1015735" cy="168274"/>
          </a:xfrm>
          <a:prstGeom prst="rect">
            <a:avLst/>
          </a:prstGeom>
          <a:noFill/>
          <a:ln>
            <a:noFill/>
          </a:ln>
        </p:spPr>
        <p:txBody>
          <a:bodyPr anchorCtr="0" anchor="ctr" bIns="91425" lIns="91425" rIns="91425" tIns="91425"/>
          <a:lstStyle>
            <a:lvl1pPr indent="0" lvl="0" marL="0" marR="0" rtl="0" algn="ctr">
              <a:spcBef>
                <a:spcPts val="0"/>
              </a:spcBef>
              <a:buNone/>
              <a:defRPr sz="800">
                <a:solidFill>
                  <a:schemeClr val="lt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281440" y="6629400"/>
            <a:ext cx="5203529" cy="168274"/>
          </a:xfrm>
          <a:prstGeom prst="rect">
            <a:avLst/>
          </a:prstGeom>
          <a:noFill/>
          <a:ln>
            <a:noFill/>
          </a:ln>
        </p:spPr>
        <p:txBody>
          <a:bodyPr anchorCtr="0" anchor="ctr" bIns="91425" lIns="91425" rIns="91425" tIns="91425"/>
          <a:lstStyle>
            <a:lvl1pPr indent="0" lvl="0" marL="0" marR="0" rtl="0" algn="l">
              <a:spcBef>
                <a:spcPts val="0"/>
              </a:spcBef>
              <a:buNone/>
              <a:defRPr sz="800">
                <a:solidFill>
                  <a:schemeClr val="lt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chemeClr val="lt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Gray Content Area">
    <p:spTree>
      <p:nvGrpSpPr>
        <p:cNvPr id="36" name="Shape 36"/>
        <p:cNvGrpSpPr/>
        <p:nvPr/>
      </p:nvGrpSpPr>
      <p:grpSpPr>
        <a:xfrm>
          <a:off x="0" y="0"/>
          <a:ext cx="0" cy="0"/>
          <a:chOff x="0" y="0"/>
          <a:chExt cx="0" cy="0"/>
        </a:xfrm>
      </p:grpSpPr>
      <p:sp>
        <p:nvSpPr>
          <p:cNvPr id="37" name="Shape 37"/>
          <p:cNvSpPr txBox="1"/>
          <p:nvPr>
            <p:ph type="title"/>
          </p:nvPr>
        </p:nvSpPr>
        <p:spPr>
          <a:xfrm>
            <a:off x="304720" y="184150"/>
            <a:ext cx="11579383" cy="411161"/>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Arial"/>
              <a:buNone/>
              <a:defRPr b="0" i="0" sz="2400" u="none" cap="none" strike="noStrike">
                <a:solidFill>
                  <a:schemeClr val="lt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0" type="dt"/>
          </p:nvPr>
        </p:nvSpPr>
        <p:spPr>
          <a:xfrm>
            <a:off x="5586544" y="6629400"/>
            <a:ext cx="1015735" cy="168274"/>
          </a:xfrm>
          <a:prstGeom prst="rect">
            <a:avLst/>
          </a:prstGeom>
          <a:noFill/>
          <a:ln>
            <a:noFill/>
          </a:ln>
        </p:spPr>
        <p:txBody>
          <a:bodyPr anchorCtr="0" anchor="ctr" bIns="91425" lIns="91425" rIns="91425" tIns="91425"/>
          <a:lstStyle>
            <a:lvl1pPr indent="0" lvl="0" marL="0" marR="0" rtl="0" algn="ctr">
              <a:spcBef>
                <a:spcPts val="0"/>
              </a:spcBef>
              <a:buNone/>
              <a:defRPr sz="800">
                <a:solidFill>
                  <a:schemeClr val="lt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9" name="Shape 39"/>
          <p:cNvSpPr txBox="1"/>
          <p:nvPr>
            <p:ph idx="11" type="ftr"/>
          </p:nvPr>
        </p:nvSpPr>
        <p:spPr>
          <a:xfrm>
            <a:off x="281440" y="6629400"/>
            <a:ext cx="5203529" cy="168274"/>
          </a:xfrm>
          <a:prstGeom prst="rect">
            <a:avLst/>
          </a:prstGeom>
          <a:noFill/>
          <a:ln>
            <a:noFill/>
          </a:ln>
        </p:spPr>
        <p:txBody>
          <a:bodyPr anchorCtr="0" anchor="ctr" bIns="91425" lIns="91425" rIns="91425" tIns="91425"/>
          <a:lstStyle>
            <a:lvl1pPr indent="0" lvl="0" marL="0" marR="0" rtl="0" algn="l">
              <a:spcBef>
                <a:spcPts val="0"/>
              </a:spcBef>
              <a:buNone/>
              <a:defRPr sz="800">
                <a:solidFill>
                  <a:schemeClr val="lt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0" name="Shape 40"/>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chemeClr val="lt1"/>
                </a:solidFill>
                <a:latin typeface="Arial"/>
                <a:ea typeface="Arial"/>
                <a:cs typeface="Arial"/>
                <a:sym typeface="Arial"/>
              </a:rPr>
              <a:t>‹#›</a:t>
            </a:fld>
          </a:p>
        </p:txBody>
      </p:sp>
      <p:sp>
        <p:nvSpPr>
          <p:cNvPr id="41" name="Shape 41"/>
          <p:cNvSpPr/>
          <p:nvPr/>
        </p:nvSpPr>
        <p:spPr>
          <a:xfrm>
            <a:off x="0" y="742950"/>
            <a:ext cx="12188824" cy="5699124"/>
          </a:xfrm>
          <a:prstGeom prst="rect">
            <a:avLst/>
          </a:prstGeom>
          <a:solidFill>
            <a:srgbClr val="37434D"/>
          </a:solidFill>
          <a:ln>
            <a:noFill/>
          </a:ln>
        </p:spPr>
        <p:txBody>
          <a:bodyPr anchorCtr="0" anchor="ctr" bIns="54400" lIns="108825" rIns="108825" tIns="544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White end slide">
    <p:spTree>
      <p:nvGrpSpPr>
        <p:cNvPr id="42" name="Shape 42"/>
        <p:cNvGrpSpPr/>
        <p:nvPr/>
      </p:nvGrpSpPr>
      <p:grpSpPr>
        <a:xfrm>
          <a:off x="0" y="0"/>
          <a:ext cx="0" cy="0"/>
          <a:chOff x="0" y="0"/>
          <a:chExt cx="0" cy="0"/>
        </a:xfrm>
      </p:grpSpPr>
      <p:pic>
        <p:nvPicPr>
          <p:cNvPr id="43" name="Shape 43"/>
          <p:cNvPicPr preferRelativeResize="0"/>
          <p:nvPr/>
        </p:nvPicPr>
        <p:blipFill rotWithShape="1">
          <a:blip r:embed="rId2">
            <a:alphaModFix/>
          </a:blip>
          <a:srcRect b="0" l="0" r="0" t="0"/>
          <a:stretch/>
        </p:blipFill>
        <p:spPr>
          <a:xfrm>
            <a:off x="5386521" y="2447346"/>
            <a:ext cx="1414469" cy="194767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 Natalie">
    <p:spTree>
      <p:nvGrpSpPr>
        <p:cNvPr id="44" name="Shape 44"/>
        <p:cNvGrpSpPr/>
        <p:nvPr/>
      </p:nvGrpSpPr>
      <p:grpSpPr>
        <a:xfrm>
          <a:off x="0" y="0"/>
          <a:ext cx="0" cy="0"/>
          <a:chOff x="0" y="0"/>
          <a:chExt cx="0" cy="0"/>
        </a:xfrm>
      </p:grpSpPr>
      <p:pic>
        <p:nvPicPr>
          <p:cNvPr id="45" name="Shape 45"/>
          <p:cNvPicPr preferRelativeResize="0"/>
          <p:nvPr/>
        </p:nvPicPr>
        <p:blipFill rotWithShape="1">
          <a:blip r:embed="rId2">
            <a:alphaModFix/>
          </a:blip>
          <a:srcRect b="0" l="0" r="0" t="0"/>
          <a:stretch/>
        </p:blipFill>
        <p:spPr>
          <a:xfrm>
            <a:off x="0" y="-2012"/>
            <a:ext cx="12188823" cy="6859642"/>
          </a:xfrm>
          <a:prstGeom prst="rect">
            <a:avLst/>
          </a:prstGeom>
          <a:noFill/>
          <a:ln>
            <a:noFill/>
          </a:ln>
        </p:spPr>
      </p:pic>
      <p:sp>
        <p:nvSpPr>
          <p:cNvPr id="46" name="Shape 46"/>
          <p:cNvSpPr/>
          <p:nvPr/>
        </p:nvSpPr>
        <p:spPr>
          <a:xfrm>
            <a:off x="0" y="1303020"/>
            <a:ext cx="12188824" cy="1165859"/>
          </a:xfrm>
          <a:prstGeom prst="rect">
            <a:avLst/>
          </a:prstGeom>
          <a:solidFill>
            <a:schemeClr val="dk1">
              <a:alpha val="72941"/>
            </a:scheme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47" name="Shape 47"/>
          <p:cNvSpPr txBox="1"/>
          <p:nvPr>
            <p:ph type="ctrTitle"/>
          </p:nvPr>
        </p:nvSpPr>
        <p:spPr>
          <a:xfrm>
            <a:off x="641181" y="1525529"/>
            <a:ext cx="10918220" cy="369332"/>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Arial"/>
              <a:buNone/>
              <a:defRPr b="0" i="0" sz="24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8" name="Shape 48"/>
          <p:cNvSpPr txBox="1"/>
          <p:nvPr>
            <p:ph idx="1" type="subTitle"/>
          </p:nvPr>
        </p:nvSpPr>
        <p:spPr>
          <a:xfrm>
            <a:off x="641181" y="1890010"/>
            <a:ext cx="10918220" cy="328295"/>
          </a:xfrm>
          <a:prstGeom prst="rect">
            <a:avLst/>
          </a:prstGeom>
          <a:noFill/>
          <a:ln>
            <a:noFill/>
          </a:ln>
        </p:spPr>
        <p:txBody>
          <a:bodyPr anchorCtr="0" anchor="t" bIns="91425" lIns="91425" rIns="91425" tIns="91425"/>
          <a:lstStyle>
            <a:lvl1pPr indent="0" lvl="0" marL="0" marR="0" rtl="0" algn="l">
              <a:spcBef>
                <a:spcPts val="714"/>
              </a:spcBef>
              <a:buClr>
                <a:schemeClr val="accent4"/>
              </a:buClr>
              <a:buFont typeface="Noto Sans Symbols"/>
              <a:buNone/>
              <a:defRPr b="0" i="0" sz="2100" u="none" cap="none" strike="noStrike">
                <a:solidFill>
                  <a:schemeClr val="lt1"/>
                </a:solidFill>
                <a:latin typeface="Arial"/>
                <a:ea typeface="Arial"/>
                <a:cs typeface="Arial"/>
                <a:sym typeface="Arial"/>
              </a:defRPr>
            </a:lvl1pPr>
            <a:lvl2pPr indent="-10744" lvl="1" marL="544145" marR="0" rtl="0" algn="ctr">
              <a:spcBef>
                <a:spcPts val="714"/>
              </a:spcBef>
              <a:buClr>
                <a:schemeClr val="accent4"/>
              </a:buClr>
              <a:buFont typeface="Noto Sans Symbols"/>
              <a:buNone/>
              <a:defRPr b="0" i="0" sz="2000" u="none" cap="none" strike="noStrike">
                <a:solidFill>
                  <a:srgbClr val="888888"/>
                </a:solidFill>
                <a:latin typeface="Arial"/>
                <a:ea typeface="Arial"/>
                <a:cs typeface="Arial"/>
                <a:sym typeface="Arial"/>
              </a:defRPr>
            </a:lvl2pPr>
            <a:lvl3pPr indent="-8791" lvl="2" marL="1088291" marR="0" rtl="0" algn="ctr">
              <a:spcBef>
                <a:spcPts val="714"/>
              </a:spcBef>
              <a:buClr>
                <a:schemeClr val="accent4"/>
              </a:buClr>
              <a:buFont typeface="Noto Sans Symbols"/>
              <a:buNone/>
              <a:defRPr b="0" i="0" sz="1800" u="none" cap="none" strike="noStrike">
                <a:solidFill>
                  <a:srgbClr val="888888"/>
                </a:solidFill>
                <a:latin typeface="Arial"/>
                <a:ea typeface="Arial"/>
                <a:cs typeface="Arial"/>
                <a:sym typeface="Arial"/>
              </a:defRPr>
            </a:lvl3pPr>
            <a:lvl4pPr indent="-6836" lvl="3" marL="1632436" marR="0" rtl="0" algn="ctr">
              <a:spcBef>
                <a:spcPts val="714"/>
              </a:spcBef>
              <a:buClr>
                <a:schemeClr val="accent4"/>
              </a:buClr>
              <a:buFont typeface="Noto Sans Symbols"/>
              <a:buNone/>
              <a:defRPr b="0" i="0" sz="1800" u="none" cap="none" strike="noStrike">
                <a:solidFill>
                  <a:srgbClr val="888888"/>
                </a:solidFill>
                <a:latin typeface="Arial"/>
                <a:ea typeface="Arial"/>
                <a:cs typeface="Arial"/>
                <a:sym typeface="Arial"/>
              </a:defRPr>
            </a:lvl4pPr>
            <a:lvl5pPr indent="-4880" lvl="4" marL="2176581" marR="0" rtl="0" algn="ctr">
              <a:spcBef>
                <a:spcPts val="714"/>
              </a:spcBef>
              <a:buClr>
                <a:schemeClr val="accent4"/>
              </a:buClr>
              <a:buFont typeface="Noto Sans Symbols"/>
              <a:buNone/>
              <a:defRPr b="0" i="0" sz="1400" u="none" cap="none" strike="noStrike">
                <a:solidFill>
                  <a:srgbClr val="888888"/>
                </a:solidFill>
                <a:latin typeface="Arial"/>
                <a:ea typeface="Arial"/>
                <a:cs typeface="Arial"/>
                <a:sym typeface="Arial"/>
              </a:defRPr>
            </a:lvl5pPr>
            <a:lvl6pPr indent="-2925" lvl="5" marL="2720726"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6pPr>
            <a:lvl7pPr indent="-972" lvl="6" marL="3264872"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7pPr>
            <a:lvl8pPr indent="-11717" lvl="7" marL="3809017"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8pPr>
            <a:lvl9pPr indent="-9761" lvl="8" marL="4353162"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9pPr>
          </a:lstStyle>
          <a:p/>
        </p:txBody>
      </p:sp>
      <p:pic>
        <p:nvPicPr>
          <p:cNvPr id="49" name="Shape 49"/>
          <p:cNvPicPr preferRelativeResize="0"/>
          <p:nvPr/>
        </p:nvPicPr>
        <p:blipFill rotWithShape="1">
          <a:blip r:embed="rId3">
            <a:alphaModFix/>
          </a:blip>
          <a:srcRect b="0" l="0" r="0" t="0"/>
          <a:stretch/>
        </p:blipFill>
        <p:spPr>
          <a:xfrm>
            <a:off x="641181" y="-2382"/>
            <a:ext cx="417908" cy="6857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50" name="Shape 50"/>
        <p:cNvGrpSpPr/>
        <p:nvPr/>
      </p:nvGrpSpPr>
      <p:grpSpPr>
        <a:xfrm>
          <a:off x="0" y="0"/>
          <a:ext cx="0" cy="0"/>
          <a:chOff x="0" y="0"/>
          <a:chExt cx="0" cy="0"/>
        </a:xfrm>
      </p:grpSpPr>
      <p:sp>
        <p:nvSpPr>
          <p:cNvPr id="51" name="Shape 51"/>
          <p:cNvSpPr/>
          <p:nvPr/>
        </p:nvSpPr>
        <p:spPr>
          <a:xfrm>
            <a:off x="0" y="0"/>
            <a:ext cx="12188824" cy="1296987"/>
          </a:xfrm>
          <a:prstGeom prst="rect">
            <a:avLst/>
          </a:prstGeom>
          <a:solidFill>
            <a:srgbClr val="37434D"/>
          </a:soli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Arial"/>
              <a:ea typeface="Arial"/>
              <a:cs typeface="Arial"/>
              <a:sym typeface="Arial"/>
            </a:endParaRPr>
          </a:p>
        </p:txBody>
      </p:sp>
      <p:sp>
        <p:nvSpPr>
          <p:cNvPr id="52" name="Shape 52"/>
          <p:cNvSpPr/>
          <p:nvPr/>
        </p:nvSpPr>
        <p:spPr>
          <a:xfrm>
            <a:off x="0" y="2438400"/>
            <a:ext cx="12188824" cy="4003675"/>
          </a:xfrm>
          <a:prstGeom prst="rect">
            <a:avLst/>
          </a:prstGeom>
          <a:solidFill>
            <a:srgbClr val="69849B"/>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53" name="Shape 53"/>
          <p:cNvSpPr txBox="1"/>
          <p:nvPr>
            <p:ph idx="10" type="dt"/>
          </p:nvPr>
        </p:nvSpPr>
        <p:spPr>
          <a:xfrm>
            <a:off x="5586544" y="6629400"/>
            <a:ext cx="1015735" cy="168274"/>
          </a:xfrm>
          <a:prstGeom prst="rect">
            <a:avLst/>
          </a:prstGeom>
          <a:noFill/>
          <a:ln>
            <a:noFill/>
          </a:ln>
        </p:spPr>
        <p:txBody>
          <a:bodyPr anchorCtr="0" anchor="ctr" bIns="91425" lIns="91425" rIns="91425" tIns="91425"/>
          <a:lstStyle>
            <a:lvl1pPr indent="0" lvl="0" marL="0" marR="0" rtl="0" algn="ctr">
              <a:spcBef>
                <a:spcPts val="0"/>
              </a:spcBef>
              <a:buNone/>
              <a:defRPr sz="800">
                <a:solidFill>
                  <a:schemeClr val="lt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4" name="Shape 54"/>
          <p:cNvSpPr txBox="1"/>
          <p:nvPr>
            <p:ph idx="11" type="ftr"/>
          </p:nvPr>
        </p:nvSpPr>
        <p:spPr>
          <a:xfrm>
            <a:off x="281440" y="6629400"/>
            <a:ext cx="5203529" cy="168274"/>
          </a:xfrm>
          <a:prstGeom prst="rect">
            <a:avLst/>
          </a:prstGeom>
          <a:noFill/>
          <a:ln>
            <a:noFill/>
          </a:ln>
        </p:spPr>
        <p:txBody>
          <a:bodyPr anchorCtr="0" anchor="ctr" bIns="91425" lIns="91425" rIns="91425" tIns="91425"/>
          <a:lstStyle>
            <a:lvl1pPr indent="0" lvl="0" marL="0" marR="0" rtl="0" algn="l">
              <a:spcBef>
                <a:spcPts val="0"/>
              </a:spcBef>
              <a:buNone/>
              <a:defRPr sz="800">
                <a:solidFill>
                  <a:schemeClr val="lt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5" name="Shape 55"/>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chemeClr val="lt1"/>
                </a:solidFill>
                <a:latin typeface="Arial"/>
                <a:ea typeface="Arial"/>
                <a:cs typeface="Arial"/>
                <a:sym typeface="Arial"/>
              </a:rPr>
              <a:t>‹#›</a:t>
            </a:fld>
          </a:p>
        </p:txBody>
      </p:sp>
      <p:sp>
        <p:nvSpPr>
          <p:cNvPr id="56" name="Shape 56"/>
          <p:cNvSpPr/>
          <p:nvPr/>
        </p:nvSpPr>
        <p:spPr>
          <a:xfrm>
            <a:off x="11609354" y="6505732"/>
            <a:ext cx="579468" cy="352268"/>
          </a:xfrm>
          <a:prstGeom prst="rect">
            <a:avLst/>
          </a:prstGeom>
          <a:solidFill>
            <a:srgbClr val="37434D"/>
          </a:soli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Arial"/>
              <a:ea typeface="Arial"/>
              <a:cs typeface="Arial"/>
              <a:sym typeface="Arial"/>
            </a:endParaRPr>
          </a:p>
        </p:txBody>
      </p:sp>
      <p:pic>
        <p:nvPicPr>
          <p:cNvPr id="57" name="Shape 57"/>
          <p:cNvPicPr preferRelativeResize="0"/>
          <p:nvPr/>
        </p:nvPicPr>
        <p:blipFill rotWithShape="1">
          <a:blip r:embed="rId2">
            <a:alphaModFix/>
          </a:blip>
          <a:srcRect b="0" l="0" r="0" t="0"/>
          <a:stretch/>
        </p:blipFill>
        <p:spPr>
          <a:xfrm>
            <a:off x="641181" y="-2382"/>
            <a:ext cx="417908" cy="685799"/>
          </a:xfrm>
          <a:prstGeom prst="rect">
            <a:avLst/>
          </a:prstGeom>
          <a:noFill/>
          <a:ln>
            <a:noFill/>
          </a:ln>
        </p:spPr>
      </p:pic>
      <p:sp>
        <p:nvSpPr>
          <p:cNvPr id="58" name="Shape 58"/>
          <p:cNvSpPr txBox="1"/>
          <p:nvPr>
            <p:ph type="ctrTitle"/>
          </p:nvPr>
        </p:nvSpPr>
        <p:spPr>
          <a:xfrm>
            <a:off x="641181" y="1525529"/>
            <a:ext cx="10918220" cy="369332"/>
          </a:xfrm>
          <a:prstGeom prst="rect">
            <a:avLst/>
          </a:prstGeom>
          <a:noFill/>
          <a:ln>
            <a:noFill/>
          </a:ln>
        </p:spPr>
        <p:txBody>
          <a:bodyPr anchorCtr="0" anchor="ctr" bIns="91425" lIns="91425" rIns="91425" tIns="91425"/>
          <a:lstStyle>
            <a:lvl1pPr indent="0" lvl="0" marL="0" marR="0" rtl="0" algn="l">
              <a:spcBef>
                <a:spcPts val="0"/>
              </a:spcBef>
              <a:buClr>
                <a:schemeClr val="dk1"/>
              </a:buClr>
              <a:buFont typeface="Arial"/>
              <a:buNone/>
              <a:defRPr b="0"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9" name="Shape 59"/>
          <p:cNvSpPr txBox="1"/>
          <p:nvPr>
            <p:ph idx="1" type="subTitle"/>
          </p:nvPr>
        </p:nvSpPr>
        <p:spPr>
          <a:xfrm>
            <a:off x="641181" y="1890010"/>
            <a:ext cx="10918220" cy="328295"/>
          </a:xfrm>
          <a:prstGeom prst="rect">
            <a:avLst/>
          </a:prstGeom>
          <a:noFill/>
          <a:ln>
            <a:noFill/>
          </a:ln>
        </p:spPr>
        <p:txBody>
          <a:bodyPr anchorCtr="0" anchor="t" bIns="91425" lIns="91425" rIns="91425" tIns="91425"/>
          <a:lstStyle>
            <a:lvl1pPr indent="0" lvl="0" marL="0" marR="0" rtl="0" algn="l">
              <a:spcBef>
                <a:spcPts val="714"/>
              </a:spcBef>
              <a:buClr>
                <a:schemeClr val="accent4"/>
              </a:buClr>
              <a:buFont typeface="Noto Sans Symbols"/>
              <a:buNone/>
              <a:defRPr b="0" i="0" sz="2100" u="none" cap="none" strike="noStrike">
                <a:solidFill>
                  <a:schemeClr val="dk2"/>
                </a:solidFill>
                <a:latin typeface="Arial"/>
                <a:ea typeface="Arial"/>
                <a:cs typeface="Arial"/>
                <a:sym typeface="Arial"/>
              </a:defRPr>
            </a:lvl1pPr>
            <a:lvl2pPr indent="-10744" lvl="1" marL="544145" marR="0" rtl="0" algn="ctr">
              <a:spcBef>
                <a:spcPts val="714"/>
              </a:spcBef>
              <a:buClr>
                <a:schemeClr val="accent4"/>
              </a:buClr>
              <a:buFont typeface="Noto Sans Symbols"/>
              <a:buNone/>
              <a:defRPr b="0" i="0" sz="2000" u="none" cap="none" strike="noStrike">
                <a:solidFill>
                  <a:srgbClr val="888888"/>
                </a:solidFill>
                <a:latin typeface="Arial"/>
                <a:ea typeface="Arial"/>
                <a:cs typeface="Arial"/>
                <a:sym typeface="Arial"/>
              </a:defRPr>
            </a:lvl2pPr>
            <a:lvl3pPr indent="-8791" lvl="2" marL="1088291" marR="0" rtl="0" algn="ctr">
              <a:spcBef>
                <a:spcPts val="714"/>
              </a:spcBef>
              <a:buClr>
                <a:schemeClr val="accent4"/>
              </a:buClr>
              <a:buFont typeface="Noto Sans Symbols"/>
              <a:buNone/>
              <a:defRPr b="0" i="0" sz="1800" u="none" cap="none" strike="noStrike">
                <a:solidFill>
                  <a:srgbClr val="888888"/>
                </a:solidFill>
                <a:latin typeface="Arial"/>
                <a:ea typeface="Arial"/>
                <a:cs typeface="Arial"/>
                <a:sym typeface="Arial"/>
              </a:defRPr>
            </a:lvl3pPr>
            <a:lvl4pPr indent="-6836" lvl="3" marL="1632436" marR="0" rtl="0" algn="ctr">
              <a:spcBef>
                <a:spcPts val="714"/>
              </a:spcBef>
              <a:buClr>
                <a:schemeClr val="accent4"/>
              </a:buClr>
              <a:buFont typeface="Noto Sans Symbols"/>
              <a:buNone/>
              <a:defRPr b="0" i="0" sz="1800" u="none" cap="none" strike="noStrike">
                <a:solidFill>
                  <a:srgbClr val="888888"/>
                </a:solidFill>
                <a:latin typeface="Arial"/>
                <a:ea typeface="Arial"/>
                <a:cs typeface="Arial"/>
                <a:sym typeface="Arial"/>
              </a:defRPr>
            </a:lvl4pPr>
            <a:lvl5pPr indent="-4880" lvl="4" marL="2176581" marR="0" rtl="0" algn="ctr">
              <a:spcBef>
                <a:spcPts val="714"/>
              </a:spcBef>
              <a:buClr>
                <a:schemeClr val="accent4"/>
              </a:buClr>
              <a:buFont typeface="Noto Sans Symbols"/>
              <a:buNone/>
              <a:defRPr b="0" i="0" sz="1400" u="none" cap="none" strike="noStrike">
                <a:solidFill>
                  <a:srgbClr val="888888"/>
                </a:solidFill>
                <a:latin typeface="Arial"/>
                <a:ea typeface="Arial"/>
                <a:cs typeface="Arial"/>
                <a:sym typeface="Arial"/>
              </a:defRPr>
            </a:lvl5pPr>
            <a:lvl6pPr indent="-2925" lvl="5" marL="2720726"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6pPr>
            <a:lvl7pPr indent="-972" lvl="6" marL="3264872"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7pPr>
            <a:lvl8pPr indent="-11717" lvl="7" marL="3809017"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8pPr>
            <a:lvl9pPr indent="-9761" lvl="8" marL="4353162"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9pPr>
          </a:lstStyle>
          <a:p/>
        </p:txBody>
      </p:sp>
      <p:pic>
        <p:nvPicPr>
          <p:cNvPr id="60" name="Shape 60"/>
          <p:cNvPicPr preferRelativeResize="0"/>
          <p:nvPr/>
        </p:nvPicPr>
        <p:blipFill rotWithShape="1">
          <a:blip r:embed="rId3">
            <a:alphaModFix/>
          </a:blip>
          <a:srcRect b="0" l="0" r="0" t="0"/>
          <a:stretch/>
        </p:blipFill>
        <p:spPr>
          <a:xfrm>
            <a:off x="3584" y="2438400"/>
            <a:ext cx="12185239" cy="40036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ck Content Area">
    <p:spTree>
      <p:nvGrpSpPr>
        <p:cNvPr id="61" name="Shape 61"/>
        <p:cNvGrpSpPr/>
        <p:nvPr/>
      </p:nvGrpSpPr>
      <p:grpSpPr>
        <a:xfrm>
          <a:off x="0" y="0"/>
          <a:ext cx="0" cy="0"/>
          <a:chOff x="0" y="0"/>
          <a:chExt cx="0" cy="0"/>
        </a:xfrm>
      </p:grpSpPr>
      <p:sp>
        <p:nvSpPr>
          <p:cNvPr id="62" name="Shape 62"/>
          <p:cNvSpPr txBox="1"/>
          <p:nvPr>
            <p:ph type="title"/>
          </p:nvPr>
        </p:nvSpPr>
        <p:spPr>
          <a:xfrm>
            <a:off x="304720" y="184150"/>
            <a:ext cx="11579383" cy="411161"/>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Arial"/>
              <a:buNone/>
              <a:defRPr b="0" i="0" sz="2400" u="none" cap="none" strike="noStrike">
                <a:solidFill>
                  <a:schemeClr val="lt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txBox="1"/>
          <p:nvPr>
            <p:ph idx="10" type="dt"/>
          </p:nvPr>
        </p:nvSpPr>
        <p:spPr>
          <a:xfrm>
            <a:off x="5586544" y="6629400"/>
            <a:ext cx="1015735" cy="168274"/>
          </a:xfrm>
          <a:prstGeom prst="rect">
            <a:avLst/>
          </a:prstGeom>
          <a:noFill/>
          <a:ln>
            <a:noFill/>
          </a:ln>
        </p:spPr>
        <p:txBody>
          <a:bodyPr anchorCtr="0" anchor="ctr" bIns="91425" lIns="91425" rIns="91425" tIns="91425"/>
          <a:lstStyle>
            <a:lvl1pPr indent="0" lvl="0" marL="0" marR="0" rtl="0" algn="ctr">
              <a:spcBef>
                <a:spcPts val="0"/>
              </a:spcBef>
              <a:buNone/>
              <a:defRPr sz="800">
                <a:solidFill>
                  <a:schemeClr val="lt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281440" y="6629400"/>
            <a:ext cx="5203529" cy="168274"/>
          </a:xfrm>
          <a:prstGeom prst="rect">
            <a:avLst/>
          </a:prstGeom>
          <a:noFill/>
          <a:ln>
            <a:noFill/>
          </a:ln>
        </p:spPr>
        <p:txBody>
          <a:bodyPr anchorCtr="0" anchor="ctr" bIns="91425" lIns="91425" rIns="91425" tIns="91425"/>
          <a:lstStyle>
            <a:lvl1pPr indent="0" lvl="0" marL="0" marR="0" rtl="0" algn="l">
              <a:spcBef>
                <a:spcPts val="0"/>
              </a:spcBef>
              <a:buNone/>
              <a:defRPr sz="800">
                <a:solidFill>
                  <a:schemeClr val="lt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chemeClr val="lt1"/>
                </a:solidFill>
                <a:latin typeface="Arial"/>
                <a:ea typeface="Arial"/>
                <a:cs typeface="Arial"/>
                <a:sym typeface="Arial"/>
              </a:rPr>
              <a:t>‹#›</a:t>
            </a:fld>
          </a:p>
        </p:txBody>
      </p:sp>
      <p:sp>
        <p:nvSpPr>
          <p:cNvPr id="66" name="Shape 66"/>
          <p:cNvSpPr/>
          <p:nvPr/>
        </p:nvSpPr>
        <p:spPr>
          <a:xfrm>
            <a:off x="0" y="777875"/>
            <a:ext cx="12188824" cy="5664199"/>
          </a:xfrm>
          <a:prstGeom prst="rect">
            <a:avLst/>
          </a:prstGeom>
          <a:solidFill>
            <a:srgbClr val="000000"/>
          </a:solidFill>
          <a:ln>
            <a:noFill/>
          </a:ln>
        </p:spPr>
        <p:txBody>
          <a:bodyPr anchorCtr="0" anchor="ctr" bIns="54400" lIns="108825" rIns="108825" tIns="544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Black Content Area">
    <p:spTree>
      <p:nvGrpSpPr>
        <p:cNvPr id="67" name="Shape 67"/>
        <p:cNvGrpSpPr/>
        <p:nvPr/>
      </p:nvGrpSpPr>
      <p:grpSpPr>
        <a:xfrm>
          <a:off x="0" y="0"/>
          <a:ext cx="0" cy="0"/>
          <a:chOff x="0" y="0"/>
          <a:chExt cx="0" cy="0"/>
        </a:xfrm>
      </p:grpSpPr>
      <p:sp>
        <p:nvSpPr>
          <p:cNvPr id="68" name="Shape 68"/>
          <p:cNvSpPr txBox="1"/>
          <p:nvPr>
            <p:ph idx="10" type="dt"/>
          </p:nvPr>
        </p:nvSpPr>
        <p:spPr>
          <a:xfrm>
            <a:off x="5586544" y="6629400"/>
            <a:ext cx="1015735" cy="168274"/>
          </a:xfrm>
          <a:prstGeom prst="rect">
            <a:avLst/>
          </a:prstGeom>
          <a:noFill/>
          <a:ln>
            <a:noFill/>
          </a:ln>
        </p:spPr>
        <p:txBody>
          <a:bodyPr anchorCtr="0" anchor="ctr" bIns="91425" lIns="91425" rIns="91425" tIns="91425"/>
          <a:lstStyle>
            <a:lvl1pPr indent="0" lvl="0" marL="0" marR="0" rtl="0" algn="ctr">
              <a:spcBef>
                <a:spcPts val="0"/>
              </a:spcBef>
              <a:buNone/>
              <a:defRPr sz="800">
                <a:solidFill>
                  <a:schemeClr val="lt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9" name="Shape 69"/>
          <p:cNvSpPr txBox="1"/>
          <p:nvPr>
            <p:ph idx="11" type="ftr"/>
          </p:nvPr>
        </p:nvSpPr>
        <p:spPr>
          <a:xfrm>
            <a:off x="281440" y="6629400"/>
            <a:ext cx="5203529" cy="168274"/>
          </a:xfrm>
          <a:prstGeom prst="rect">
            <a:avLst/>
          </a:prstGeom>
          <a:noFill/>
          <a:ln>
            <a:noFill/>
          </a:ln>
        </p:spPr>
        <p:txBody>
          <a:bodyPr anchorCtr="0" anchor="ctr" bIns="91425" lIns="91425" rIns="91425" tIns="91425"/>
          <a:lstStyle>
            <a:lvl1pPr indent="0" lvl="0" marL="0" marR="0" rtl="0" algn="l">
              <a:spcBef>
                <a:spcPts val="0"/>
              </a:spcBef>
              <a:buNone/>
              <a:defRPr sz="800">
                <a:solidFill>
                  <a:schemeClr val="lt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0" name="Shape 70"/>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chemeClr val="lt1"/>
                </a:solidFill>
                <a:latin typeface="Arial"/>
                <a:ea typeface="Arial"/>
                <a:cs typeface="Arial"/>
                <a:sym typeface="Arial"/>
              </a:rPr>
              <a:t>‹#›</a:t>
            </a:fld>
          </a:p>
        </p:txBody>
      </p:sp>
      <p:sp>
        <p:nvSpPr>
          <p:cNvPr id="71" name="Shape 71"/>
          <p:cNvSpPr/>
          <p:nvPr/>
        </p:nvSpPr>
        <p:spPr>
          <a:xfrm>
            <a:off x="0" y="0"/>
            <a:ext cx="12188824" cy="6442075"/>
          </a:xfrm>
          <a:prstGeom prst="rect">
            <a:avLst/>
          </a:prstGeom>
          <a:solidFill>
            <a:srgbClr val="000000"/>
          </a:solidFill>
          <a:ln>
            <a:noFill/>
          </a:ln>
        </p:spPr>
        <p:txBody>
          <a:bodyPr anchorCtr="0" anchor="ctr" bIns="54400" lIns="108825" rIns="108825" tIns="544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72" name="Shape 72"/>
          <p:cNvSpPr txBox="1"/>
          <p:nvPr>
            <p:ph type="title"/>
          </p:nvPr>
        </p:nvSpPr>
        <p:spPr>
          <a:xfrm>
            <a:off x="304720" y="184150"/>
            <a:ext cx="11579383" cy="411161"/>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Arial"/>
              <a:buNone/>
              <a:defRPr b="0" i="0" sz="2400" u="none" cap="none" strike="noStrike">
                <a:solidFill>
                  <a:schemeClr val="lt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6442076"/>
            <a:ext cx="12188824" cy="415925"/>
          </a:xfrm>
          <a:prstGeom prst="rect">
            <a:avLst/>
          </a:prstGeom>
          <a:solidFill>
            <a:srgbClr val="37434D"/>
          </a:solidFill>
          <a:ln>
            <a:noFill/>
          </a:ln>
        </p:spPr>
        <p:txBody>
          <a:bodyPr anchorCtr="0" anchor="ctr" bIns="54400" lIns="108825" rIns="108825" tIns="54400">
            <a:noAutofit/>
          </a:bodyPr>
          <a:lstStyle/>
          <a:p>
            <a:pPr indent="0" lvl="0" marL="0" marR="0" rtl="0" algn="ctr">
              <a:spcBef>
                <a:spcPts val="0"/>
              </a:spcBef>
              <a:buNone/>
            </a:pPr>
            <a:r>
              <a:t/>
            </a:r>
            <a:endParaRPr b="0" i="0" sz="1800" u="none" cap="none" strike="noStrike">
              <a:solidFill>
                <a:srgbClr val="FFFFFF"/>
              </a:solidFill>
              <a:latin typeface="Arial"/>
              <a:ea typeface="Arial"/>
              <a:cs typeface="Arial"/>
              <a:sym typeface="Arial"/>
            </a:endParaRPr>
          </a:p>
        </p:txBody>
      </p:sp>
      <p:pic>
        <p:nvPicPr>
          <p:cNvPr id="11" name="Shape 11"/>
          <p:cNvPicPr preferRelativeResize="0"/>
          <p:nvPr/>
        </p:nvPicPr>
        <p:blipFill rotWithShape="1">
          <a:blip r:embed="rId1">
            <a:alphaModFix/>
          </a:blip>
          <a:srcRect b="0" l="0" r="0" t="0"/>
          <a:stretch/>
        </p:blipFill>
        <p:spPr>
          <a:xfrm>
            <a:off x="11696696" y="6528875"/>
            <a:ext cx="187408" cy="258054"/>
          </a:xfrm>
          <a:prstGeom prst="rect">
            <a:avLst/>
          </a:prstGeom>
          <a:noFill/>
          <a:ln>
            <a:noFill/>
          </a:ln>
        </p:spPr>
      </p:pic>
      <p:sp>
        <p:nvSpPr>
          <p:cNvPr id="12" name="Shape 12"/>
          <p:cNvSpPr/>
          <p:nvPr/>
        </p:nvSpPr>
        <p:spPr>
          <a:xfrm>
            <a:off x="0" y="0"/>
            <a:ext cx="12188824" cy="779462"/>
          </a:xfrm>
          <a:prstGeom prst="rect">
            <a:avLst/>
          </a:prstGeom>
          <a:solidFill>
            <a:srgbClr val="37434D"/>
          </a:solidFill>
          <a:ln>
            <a:noFill/>
          </a:ln>
        </p:spPr>
        <p:txBody>
          <a:bodyPr anchorCtr="0" anchor="ctr" bIns="54400" lIns="108825" rIns="108825" tIns="544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13" name="Shape 13"/>
          <p:cNvSpPr/>
          <p:nvPr/>
        </p:nvSpPr>
        <p:spPr>
          <a:xfrm>
            <a:off x="304719" y="6487239"/>
            <a:ext cx="5181679" cy="107721"/>
          </a:xfrm>
          <a:prstGeom prst="rect">
            <a:avLst/>
          </a:prstGeom>
          <a:noFill/>
          <a:ln>
            <a:noFill/>
          </a:ln>
        </p:spPr>
        <p:txBody>
          <a:bodyPr anchorCtr="0" anchor="b" bIns="0" lIns="0" rIns="0" tIns="0">
            <a:noAutofit/>
          </a:bodyPr>
          <a:lstStyle/>
          <a:p>
            <a:pPr indent="0" lvl="0" marL="0" marR="0" rtl="0" algn="l">
              <a:spcBef>
                <a:spcPts val="0"/>
              </a:spcBef>
              <a:buSzPct val="25000"/>
              <a:buNone/>
            </a:pPr>
            <a:r>
              <a:rPr b="0" i="0" lang="en-US" sz="700" u="none" cap="none" strike="noStrike">
                <a:solidFill>
                  <a:srgbClr val="FFFFFF"/>
                </a:solidFill>
                <a:latin typeface="Arial"/>
                <a:ea typeface="Arial"/>
                <a:cs typeface="Arial"/>
                <a:sym typeface="Arial"/>
              </a:rPr>
              <a:t>© 2016 Adobe Systems Incorporated.  All Rights Reserved.  Adobe Confidential.</a:t>
            </a:r>
          </a:p>
        </p:txBody>
      </p:sp>
      <p:sp>
        <p:nvSpPr>
          <p:cNvPr id="14" name="Shape 14"/>
          <p:cNvSpPr txBox="1"/>
          <p:nvPr>
            <p:ph type="title"/>
          </p:nvPr>
        </p:nvSpPr>
        <p:spPr>
          <a:xfrm>
            <a:off x="304720" y="184150"/>
            <a:ext cx="11579383" cy="411161"/>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Arial"/>
              <a:buNone/>
              <a:defRPr b="0" i="0" sz="2400" u="none" cap="none" strike="noStrike">
                <a:solidFill>
                  <a:schemeClr val="lt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 name="Shape 15"/>
          <p:cNvSpPr txBox="1"/>
          <p:nvPr>
            <p:ph idx="1" type="body"/>
          </p:nvPr>
        </p:nvSpPr>
        <p:spPr>
          <a:xfrm>
            <a:off x="304720" y="990600"/>
            <a:ext cx="11579383" cy="5181600"/>
          </a:xfrm>
          <a:prstGeom prst="rect">
            <a:avLst/>
          </a:prstGeom>
          <a:noFill/>
          <a:ln>
            <a:noFill/>
          </a:ln>
        </p:spPr>
        <p:txBody>
          <a:bodyPr anchorCtr="0" anchor="t" bIns="91425" lIns="91425" rIns="91425" tIns="91425"/>
          <a:lstStyle>
            <a:lvl1pPr indent="-186952" lvl="0" marL="275852" marR="0" rtl="0" algn="l">
              <a:spcBef>
                <a:spcPts val="714"/>
              </a:spcBef>
              <a:buClr>
                <a:schemeClr val="accent4"/>
              </a:buClr>
              <a:buSzPct val="70000"/>
              <a:buFont typeface="Noto Sans Symbols"/>
              <a:buChar char="▪"/>
              <a:defRPr b="0" i="0" sz="2000" u="none" cap="none" strike="noStrike">
                <a:solidFill>
                  <a:schemeClr val="dk1"/>
                </a:solidFill>
                <a:latin typeface="Arial"/>
                <a:ea typeface="Arial"/>
                <a:cs typeface="Arial"/>
                <a:sym typeface="Arial"/>
              </a:defRPr>
            </a:lvl1pPr>
            <a:lvl2pPr indent="-196103" lvl="1" marL="551703" marR="0" rtl="0" algn="l">
              <a:spcBef>
                <a:spcPts val="714"/>
              </a:spcBef>
              <a:buClr>
                <a:schemeClr val="accent4"/>
              </a:buClr>
              <a:buSzPct val="70000"/>
              <a:buFont typeface="Noto Sans Symbols"/>
              <a:buChar char="▪"/>
              <a:defRPr b="0" i="0" sz="2000" u="none" cap="none" strike="noStrike">
                <a:solidFill>
                  <a:schemeClr val="dk1"/>
                </a:solidFill>
                <a:latin typeface="Arial"/>
                <a:ea typeface="Arial"/>
                <a:cs typeface="Arial"/>
                <a:sym typeface="Arial"/>
              </a:defRPr>
            </a:lvl2pPr>
            <a:lvl3pPr indent="-125869" lvl="2" marL="751979" marR="0" rtl="0" algn="l">
              <a:spcBef>
                <a:spcPts val="714"/>
              </a:spcBef>
              <a:buClr>
                <a:schemeClr val="accent4"/>
              </a:buClr>
              <a:buSzPct val="70000"/>
              <a:buFont typeface="Noto Sans Symbols"/>
              <a:buChar char="▪"/>
              <a:defRPr b="0" i="0" sz="1800" u="none" cap="none" strike="noStrike">
                <a:solidFill>
                  <a:schemeClr val="dk1"/>
                </a:solidFill>
                <a:latin typeface="Arial"/>
                <a:ea typeface="Arial"/>
                <a:cs typeface="Arial"/>
                <a:sym typeface="Arial"/>
              </a:defRPr>
            </a:lvl3pPr>
            <a:lvl4pPr indent="-121055" lvl="3" marL="950366" marR="0" rtl="0" algn="l">
              <a:spcBef>
                <a:spcPts val="714"/>
              </a:spcBef>
              <a:buClr>
                <a:schemeClr val="accent4"/>
              </a:buClr>
              <a:buSzPct val="70000"/>
              <a:buFont typeface="Noto Sans Symbols"/>
              <a:buChar char="▪"/>
              <a:defRPr b="0" i="0" sz="1800" u="none" cap="none" strike="noStrike">
                <a:solidFill>
                  <a:schemeClr val="dk1"/>
                </a:solidFill>
                <a:latin typeface="Arial"/>
                <a:ea typeface="Arial"/>
                <a:cs typeface="Arial"/>
                <a:sym typeface="Arial"/>
              </a:defRPr>
            </a:lvl4pPr>
            <a:lvl5pPr indent="-86261" lvl="4" marL="1088291" marR="0" rtl="0" algn="l">
              <a:spcBef>
                <a:spcPts val="714"/>
              </a:spcBef>
              <a:buClr>
                <a:schemeClr val="accent4"/>
              </a:buClr>
              <a:buSzPct val="70000"/>
              <a:buFont typeface="Noto Sans Symbols"/>
              <a:buChar char="▪"/>
              <a:defRPr b="0" i="0" sz="1400" u="none" cap="none" strike="noStrike">
                <a:solidFill>
                  <a:schemeClr val="dk1"/>
                </a:solidFill>
                <a:latin typeface="Arial"/>
                <a:ea typeface="Arial"/>
                <a:cs typeface="Arial"/>
                <a:sym typeface="Arial"/>
              </a:defRPr>
            </a:lvl5pPr>
            <a:lvl6pPr indent="-122598" lvl="5" marL="2992799"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0644" lvl="6" marL="353694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1388" lvl="7" marL="4081089"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29435" lvl="8" marL="46252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16" name="Shape 16"/>
          <p:cNvSpPr txBox="1"/>
          <p:nvPr>
            <p:ph idx="10" type="dt"/>
          </p:nvPr>
        </p:nvSpPr>
        <p:spPr>
          <a:xfrm>
            <a:off x="5586544" y="6629400"/>
            <a:ext cx="1015735" cy="168274"/>
          </a:xfrm>
          <a:prstGeom prst="rect">
            <a:avLst/>
          </a:prstGeom>
          <a:noFill/>
          <a:ln>
            <a:noFill/>
          </a:ln>
        </p:spPr>
        <p:txBody>
          <a:bodyPr anchorCtr="0" anchor="ctr" bIns="91425" lIns="91425" rIns="91425" tIns="91425"/>
          <a:lstStyle>
            <a:lvl1pPr indent="0" lvl="0" marL="0" marR="0" rtl="0" algn="ctr">
              <a:spcBef>
                <a:spcPts val="0"/>
              </a:spcBef>
              <a:buNone/>
              <a:defRPr sz="800">
                <a:solidFill>
                  <a:schemeClr val="lt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7" name="Shape 17"/>
          <p:cNvSpPr txBox="1"/>
          <p:nvPr>
            <p:ph idx="11" type="ftr"/>
          </p:nvPr>
        </p:nvSpPr>
        <p:spPr>
          <a:xfrm>
            <a:off x="281440" y="6629400"/>
            <a:ext cx="5203529" cy="168274"/>
          </a:xfrm>
          <a:prstGeom prst="rect">
            <a:avLst/>
          </a:prstGeom>
          <a:noFill/>
          <a:ln>
            <a:noFill/>
          </a:ln>
        </p:spPr>
        <p:txBody>
          <a:bodyPr anchorCtr="0" anchor="ctr" bIns="91425" lIns="91425" rIns="91425" tIns="91425"/>
          <a:lstStyle>
            <a:lvl1pPr indent="0" lvl="0" marL="0" marR="0" rtl="0" algn="l">
              <a:spcBef>
                <a:spcPts val="0"/>
              </a:spcBef>
              <a:buNone/>
              <a:defRPr sz="800">
                <a:solidFill>
                  <a:schemeClr val="lt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8" name="Shape 18"/>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b="0" lang="en-US" sz="800" u="none">
                <a:solidFill>
                  <a:schemeClr val="lt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jp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22.png"/><Relationship Id="rId7"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0.jpg"/><Relationship Id="rId4" Type="http://schemas.openxmlformats.org/officeDocument/2006/relationships/image" Target="../media/image26.jpg"/><Relationship Id="rId5" Type="http://schemas.openxmlformats.org/officeDocument/2006/relationships/image" Target="../media/image2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3.jpg"/><Relationship Id="rId4" Type="http://schemas.openxmlformats.org/officeDocument/2006/relationships/image" Target="../media/image31.jpg"/><Relationship Id="rId5" Type="http://schemas.openxmlformats.org/officeDocument/2006/relationships/image" Target="../media/image2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2.jpg"/><Relationship Id="rId4" Type="http://schemas.openxmlformats.org/officeDocument/2006/relationships/image" Target="../media/image29.jpg"/><Relationship Id="rId5" Type="http://schemas.openxmlformats.org/officeDocument/2006/relationships/image" Target="../media/image2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4.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10.193.84.78/demo/template/index_dup.html" TargetMode="Externa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ctrTitle"/>
          </p:nvPr>
        </p:nvSpPr>
        <p:spPr>
          <a:xfrm>
            <a:off x="641181" y="1525529"/>
            <a:ext cx="10918220" cy="369332"/>
          </a:xfrm>
          <a:prstGeom prst="rect">
            <a:avLst/>
          </a:prstGeom>
          <a:noFill/>
          <a:ln>
            <a:noFill/>
          </a:ln>
        </p:spPr>
        <p:txBody>
          <a:bodyPr anchorCtr="0" anchor="ctr" bIns="0" lIns="0" rIns="0" tIns="0">
            <a:noAutofit/>
          </a:bodyPr>
          <a:lstStyle/>
          <a:p>
            <a:pPr indent="0" lvl="0" marL="0" marR="0" rtl="0" algn="l">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Capturing and Detecting Relevant Mobile Moments</a:t>
            </a:r>
          </a:p>
        </p:txBody>
      </p:sp>
      <p:sp>
        <p:nvSpPr>
          <p:cNvPr id="84" name="Shape 84"/>
          <p:cNvSpPr txBox="1"/>
          <p:nvPr>
            <p:ph idx="1" type="subTitle"/>
          </p:nvPr>
        </p:nvSpPr>
        <p:spPr>
          <a:xfrm>
            <a:off x="641181" y="2000882"/>
            <a:ext cx="10918220" cy="307777"/>
          </a:xfrm>
          <a:prstGeom prst="rect">
            <a:avLst/>
          </a:prstGeom>
          <a:noFill/>
          <a:ln>
            <a:noFill/>
          </a:ln>
        </p:spPr>
        <p:txBody>
          <a:bodyPr anchorCtr="0" anchor="t" bIns="0" lIns="0" rIns="0" tIns="0">
            <a:noAutofit/>
          </a:bodyPr>
          <a:lstStyle/>
          <a:p>
            <a:pPr indent="0" lvl="0" marL="0" marR="0" rtl="0" algn="l">
              <a:spcBef>
                <a:spcPts val="0"/>
              </a:spcBef>
              <a:buClr>
                <a:schemeClr val="accent4"/>
              </a:buClr>
              <a:buSzPct val="25000"/>
              <a:buFont typeface="Noto Sans Symbols"/>
              <a:buNone/>
            </a:pPr>
            <a:r>
              <a:rPr b="1" i="0" lang="en-US" sz="2000" u="none" cap="none" strike="noStrike">
                <a:solidFill>
                  <a:srgbClr val="595959"/>
                </a:solidFill>
                <a:latin typeface="Arial"/>
                <a:ea typeface="Arial"/>
                <a:cs typeface="Arial"/>
                <a:sym typeface="Arial"/>
              </a:rPr>
              <a:t>Context Intelligence For Mobile</a:t>
            </a:r>
          </a:p>
        </p:txBody>
      </p:sp>
      <p:sp>
        <p:nvSpPr>
          <p:cNvPr id="85" name="Shape 85"/>
          <p:cNvSpPr txBox="1"/>
          <p:nvPr/>
        </p:nvSpPr>
        <p:spPr>
          <a:xfrm>
            <a:off x="343469" y="5239926"/>
            <a:ext cx="10918220" cy="1377300"/>
          </a:xfrm>
          <a:prstGeom prst="rect">
            <a:avLst/>
          </a:prstGeom>
          <a:noFill/>
          <a:ln>
            <a:noFill/>
          </a:ln>
        </p:spPr>
        <p:txBody>
          <a:bodyPr anchorCtr="0" anchor="t" bIns="0" lIns="0" rIns="0" tIns="0">
            <a:noAutofit/>
          </a:bodyPr>
          <a:lstStyle/>
          <a:p>
            <a:pPr indent="0" lvl="0" marL="0" marR="0" rtl="0" algn="l">
              <a:spcBef>
                <a:spcPts val="0"/>
              </a:spcBef>
              <a:spcAft>
                <a:spcPts val="0"/>
              </a:spcAft>
              <a:buClr>
                <a:srgbClr val="7F7F7F"/>
              </a:buClr>
              <a:buSzPct val="25000"/>
              <a:buFont typeface="Noto Sans Symbols"/>
              <a:buNone/>
            </a:pPr>
            <a:r>
              <a:rPr b="1" i="1" lang="en-US" sz="1800">
                <a:solidFill>
                  <a:schemeClr val="dk1"/>
                </a:solidFill>
                <a:latin typeface="Arial"/>
                <a:ea typeface="Arial"/>
                <a:cs typeface="Arial"/>
                <a:sym typeface="Arial"/>
              </a:rPr>
              <a:t>Akhil Garg, IIT Kanpur</a:t>
            </a:r>
          </a:p>
          <a:p>
            <a:pPr indent="0" lvl="0" marL="0" marR="0" rtl="0" algn="l">
              <a:spcBef>
                <a:spcPts val="714"/>
              </a:spcBef>
              <a:spcAft>
                <a:spcPts val="0"/>
              </a:spcAft>
              <a:buClr>
                <a:srgbClr val="7F7F7F"/>
              </a:buClr>
              <a:buSzPct val="25000"/>
              <a:buFont typeface="Noto Sans Symbols"/>
              <a:buNone/>
            </a:pPr>
            <a:r>
              <a:rPr b="1" i="1" lang="en-US" sz="1800">
                <a:solidFill>
                  <a:schemeClr val="dk1"/>
                </a:solidFill>
                <a:latin typeface="Arial"/>
                <a:ea typeface="Arial"/>
                <a:cs typeface="Arial"/>
                <a:sym typeface="Arial"/>
              </a:rPr>
              <a:t>Kalpesh Patil, IIT Bombay</a:t>
            </a:r>
          </a:p>
          <a:p>
            <a:pPr indent="0" lvl="0" marL="0" marR="0" rtl="0" algn="l">
              <a:spcBef>
                <a:spcPts val="714"/>
              </a:spcBef>
              <a:spcAft>
                <a:spcPts val="0"/>
              </a:spcAft>
              <a:buClr>
                <a:srgbClr val="7F7F7F"/>
              </a:buClr>
              <a:buSzPct val="25000"/>
              <a:buFont typeface="Noto Sans Symbols"/>
              <a:buNone/>
            </a:pPr>
            <a:r>
              <a:rPr b="1" i="1" lang="en-US" sz="1800">
                <a:solidFill>
                  <a:schemeClr val="dk1"/>
                </a:solidFill>
                <a:latin typeface="Arial"/>
                <a:ea typeface="Arial"/>
                <a:cs typeface="Arial"/>
                <a:sym typeface="Arial"/>
              </a:rPr>
              <a:t>Keerthana Shanmugam, IIT Madras</a:t>
            </a:r>
          </a:p>
          <a:p>
            <a:pPr indent="0" lvl="0" marL="0" marR="0" rtl="0" algn="l">
              <a:spcBef>
                <a:spcPts val="714"/>
              </a:spcBef>
              <a:buClr>
                <a:srgbClr val="7F7F7F"/>
              </a:buClr>
              <a:buSzPct val="25000"/>
              <a:buFont typeface="Noto Sans Symbols"/>
              <a:buNone/>
            </a:pPr>
            <a:r>
              <a:rPr b="1" i="1" lang="en-US" sz="1800">
                <a:solidFill>
                  <a:schemeClr val="dk1"/>
                </a:solidFill>
                <a:latin typeface="Arial"/>
                <a:ea typeface="Arial"/>
                <a:cs typeface="Arial"/>
                <a:sym typeface="Arial"/>
              </a:rPr>
              <a:t>Sanket Mehta, Adobe Research Lab</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chemeClr val="lt1"/>
                </a:solidFill>
                <a:latin typeface="Arial"/>
                <a:ea typeface="Arial"/>
                <a:cs typeface="Arial"/>
                <a:sym typeface="Arial"/>
              </a:rPr>
              <a:t>‹#›</a:t>
            </a:fld>
          </a:p>
        </p:txBody>
      </p:sp>
      <p:sp>
        <p:nvSpPr>
          <p:cNvPr id="197" name="Shape 197"/>
          <p:cNvSpPr/>
          <p:nvPr/>
        </p:nvSpPr>
        <p:spPr>
          <a:xfrm>
            <a:off x="103908" y="984245"/>
            <a:ext cx="4530435" cy="2673355"/>
          </a:xfrm>
          <a:prstGeom prst="ellipse">
            <a:avLst/>
          </a:prstGeom>
          <a:solidFill>
            <a:srgbClr val="E0E3E4"/>
          </a:solidFill>
          <a:ln cap="flat" cmpd="sng" w="25400">
            <a:solidFill>
              <a:srgbClr val="A4ABB0"/>
            </a:solidFill>
            <a:prstDash val="solid"/>
            <a:round/>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No. of products viewed</a:t>
            </a:r>
          </a:p>
          <a:p>
            <a:pPr indent="-285750" lvl="0" marL="285750" marR="0" rtl="0" algn="l">
              <a:spcBef>
                <a:spcPts val="0"/>
              </a:spcBef>
              <a:buClr>
                <a:srgbClr val="FF0000"/>
              </a:buClr>
              <a:buSzPct val="100000"/>
              <a:buFont typeface="Arial"/>
              <a:buChar char="•"/>
            </a:pPr>
            <a:r>
              <a:rPr lang="en-US" sz="1800">
                <a:solidFill>
                  <a:srgbClr val="FF0000"/>
                </a:solidFill>
                <a:latin typeface="Arial"/>
                <a:ea typeface="Arial"/>
                <a:cs typeface="Arial"/>
                <a:sym typeface="Arial"/>
              </a:rPr>
              <a:t>No. of previous purchases</a:t>
            </a:r>
          </a:p>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No. of visits to search page</a:t>
            </a:r>
          </a:p>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No. of juggles between categories</a:t>
            </a:r>
          </a:p>
        </p:txBody>
      </p:sp>
      <p:sp>
        <p:nvSpPr>
          <p:cNvPr id="198" name="Shape 198"/>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In App features</a:t>
            </a:r>
          </a:p>
        </p:txBody>
      </p:sp>
      <p:sp>
        <p:nvSpPr>
          <p:cNvPr id="199" name="Shape 199"/>
          <p:cNvSpPr/>
          <p:nvPr/>
        </p:nvSpPr>
        <p:spPr>
          <a:xfrm>
            <a:off x="3093763" y="3185959"/>
            <a:ext cx="4945189" cy="3089689"/>
          </a:xfrm>
          <a:prstGeom prst="ellipse">
            <a:avLst/>
          </a:prstGeom>
          <a:solidFill>
            <a:srgbClr val="E0E3E4"/>
          </a:solidFill>
          <a:ln cap="flat" cmpd="sng" w="25400">
            <a:solidFill>
              <a:srgbClr val="A4ABB0"/>
            </a:solidFill>
            <a:prstDash val="solid"/>
            <a:round/>
            <a:headEnd len="med" w="med" type="none"/>
            <a:tailEnd len="med" w="med" type="none"/>
          </a:ln>
        </p:spPr>
        <p:txBody>
          <a:bodyPr anchorCtr="0" anchor="ctr" bIns="45700" lIns="91425" rIns="91425" tIns="45700">
            <a:noAutofit/>
          </a:bodyPr>
          <a:lstStyle/>
          <a:p>
            <a:pPr indent="-285750" lvl="0" marL="285750" marR="0" rtl="0" algn="l">
              <a:spcBef>
                <a:spcPts val="0"/>
              </a:spcBef>
              <a:buClr>
                <a:srgbClr val="FF0000"/>
              </a:buClr>
              <a:buSzPct val="100000"/>
              <a:buFont typeface="Arial"/>
              <a:buChar char="•"/>
            </a:pPr>
            <a:r>
              <a:rPr lang="en-US" sz="1800">
                <a:solidFill>
                  <a:srgbClr val="FF0000"/>
                </a:solidFill>
                <a:latin typeface="Arial"/>
                <a:ea typeface="Arial"/>
                <a:cs typeface="Arial"/>
                <a:sym typeface="Arial"/>
              </a:rPr>
              <a:t>Time spent on search page</a:t>
            </a:r>
          </a:p>
          <a:p>
            <a:pPr indent="-285750" lvl="0" marL="285750" marR="0" rtl="0" algn="l">
              <a:spcBef>
                <a:spcPts val="0"/>
              </a:spcBef>
              <a:buClr>
                <a:srgbClr val="FF0000"/>
              </a:buClr>
              <a:buSzPct val="100000"/>
              <a:buFont typeface="Arial"/>
              <a:buChar char="•"/>
            </a:pPr>
            <a:r>
              <a:rPr lang="en-US" sz="1800">
                <a:solidFill>
                  <a:srgbClr val="FF0000"/>
                </a:solidFill>
                <a:latin typeface="Arial"/>
                <a:ea typeface="Arial"/>
                <a:cs typeface="Arial"/>
                <a:sym typeface="Arial"/>
              </a:rPr>
              <a:t>Time spent on list page</a:t>
            </a:r>
          </a:p>
          <a:p>
            <a:pPr indent="-285750" lvl="0" marL="285750" marR="0" rtl="0" algn="l">
              <a:spcBef>
                <a:spcPts val="0"/>
              </a:spcBef>
              <a:buClr>
                <a:srgbClr val="FF0000"/>
              </a:buClr>
              <a:buSzPct val="100000"/>
              <a:buFont typeface="Arial"/>
              <a:buChar char="•"/>
            </a:pPr>
            <a:r>
              <a:rPr lang="en-US" sz="1800">
                <a:solidFill>
                  <a:srgbClr val="FF0000"/>
                </a:solidFill>
                <a:latin typeface="Arial"/>
                <a:ea typeface="Arial"/>
                <a:cs typeface="Arial"/>
                <a:sym typeface="Arial"/>
              </a:rPr>
              <a:t>Time spent on product page</a:t>
            </a:r>
          </a:p>
          <a:p>
            <a:pPr indent="-285750" lvl="0" marL="285750" marR="0" rtl="0" algn="l">
              <a:spcBef>
                <a:spcPts val="0"/>
              </a:spcBef>
              <a:buClr>
                <a:srgbClr val="FF0000"/>
              </a:buClr>
              <a:buSzPct val="100000"/>
              <a:buFont typeface="Arial"/>
              <a:buChar char="•"/>
            </a:pPr>
            <a:r>
              <a:rPr lang="en-US" sz="1800">
                <a:solidFill>
                  <a:srgbClr val="FF0000"/>
                </a:solidFill>
                <a:latin typeface="Arial"/>
                <a:ea typeface="Arial"/>
                <a:cs typeface="Arial"/>
                <a:sym typeface="Arial"/>
              </a:rPr>
              <a:t>Time spent on specification page</a:t>
            </a:r>
          </a:p>
          <a:p>
            <a:pPr indent="-285750" lvl="0" marL="285750" marR="0" rtl="0" algn="l">
              <a:spcBef>
                <a:spcPts val="0"/>
              </a:spcBef>
              <a:buClr>
                <a:srgbClr val="FF0000"/>
              </a:buClr>
              <a:buSzPct val="100000"/>
              <a:buFont typeface="Arial"/>
              <a:buChar char="•"/>
            </a:pPr>
            <a:r>
              <a:rPr lang="en-US" sz="1800">
                <a:solidFill>
                  <a:srgbClr val="FF0000"/>
                </a:solidFill>
                <a:latin typeface="Arial"/>
                <a:ea typeface="Arial"/>
                <a:cs typeface="Arial"/>
                <a:sym typeface="Arial"/>
              </a:rPr>
              <a:t>Time spent on seller page</a:t>
            </a:r>
          </a:p>
          <a:p>
            <a:pPr indent="-285750" lvl="0" marL="285750" marR="0" rtl="0" algn="l">
              <a:spcBef>
                <a:spcPts val="0"/>
              </a:spcBef>
              <a:buClr>
                <a:srgbClr val="FF0000"/>
              </a:buClr>
              <a:buSzPct val="100000"/>
              <a:buFont typeface="Arial"/>
              <a:buChar char="•"/>
            </a:pPr>
            <a:r>
              <a:rPr lang="en-US" sz="1800">
                <a:solidFill>
                  <a:srgbClr val="FF0000"/>
                </a:solidFill>
                <a:latin typeface="Arial"/>
                <a:ea typeface="Arial"/>
                <a:cs typeface="Arial"/>
                <a:sym typeface="Arial"/>
              </a:rPr>
              <a:t>Time spent on review page</a:t>
            </a:r>
          </a:p>
          <a:p>
            <a:pPr indent="-285750" lvl="0" marL="285750" marR="0" rtl="0" algn="l">
              <a:spcBef>
                <a:spcPts val="0"/>
              </a:spcBef>
              <a:buClr>
                <a:srgbClr val="FF0000"/>
              </a:buClr>
              <a:buSzPct val="100000"/>
              <a:buFont typeface="Arial"/>
              <a:buChar char="•"/>
            </a:pPr>
            <a:r>
              <a:rPr lang="en-US" sz="1800">
                <a:solidFill>
                  <a:srgbClr val="FF0000"/>
                </a:solidFill>
                <a:latin typeface="Arial"/>
                <a:ea typeface="Arial"/>
                <a:cs typeface="Arial"/>
                <a:sym typeface="Arial"/>
              </a:rPr>
              <a:t>Time spent in image gallery</a:t>
            </a:r>
          </a:p>
          <a:p>
            <a:pPr indent="-285750" lvl="0" marL="285750" marR="0" rtl="0" algn="l">
              <a:spcBef>
                <a:spcPts val="0"/>
              </a:spcBef>
              <a:buClr>
                <a:schemeClr val="dk1"/>
              </a:buClr>
              <a:buFont typeface="Arial"/>
              <a:buNone/>
            </a:pPr>
            <a:r>
              <a:t/>
            </a:r>
            <a:endParaRPr sz="1800">
              <a:solidFill>
                <a:schemeClr val="dk1"/>
              </a:solidFill>
              <a:latin typeface="Arial"/>
              <a:ea typeface="Arial"/>
              <a:cs typeface="Arial"/>
              <a:sym typeface="Arial"/>
            </a:endParaRPr>
          </a:p>
        </p:txBody>
      </p:sp>
      <p:sp>
        <p:nvSpPr>
          <p:cNvPr id="200" name="Shape 200"/>
          <p:cNvSpPr/>
          <p:nvPr/>
        </p:nvSpPr>
        <p:spPr>
          <a:xfrm>
            <a:off x="6602279" y="913382"/>
            <a:ext cx="5353078" cy="2673355"/>
          </a:xfrm>
          <a:prstGeom prst="ellipse">
            <a:avLst/>
          </a:prstGeom>
          <a:solidFill>
            <a:srgbClr val="E0E3E4"/>
          </a:solidFill>
          <a:ln cap="flat" cmpd="sng" w="25400">
            <a:solidFill>
              <a:srgbClr val="A4ABB0"/>
            </a:solidFill>
            <a:prstDash val="solid"/>
            <a:round/>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Cumulative no. of products viewed</a:t>
            </a:r>
          </a:p>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Cumulative no. of juggles between categories</a:t>
            </a:r>
          </a:p>
          <a:p>
            <a:pPr indent="-285750" lvl="0" marL="285750" marR="0" rtl="0" algn="l">
              <a:spcBef>
                <a:spcPts val="0"/>
              </a:spcBef>
              <a:buClr>
                <a:srgbClr val="FF0000"/>
              </a:buClr>
              <a:buSzPct val="100000"/>
              <a:buFont typeface="Arial"/>
              <a:buChar char="•"/>
            </a:pPr>
            <a:r>
              <a:rPr lang="en-US" sz="1800">
                <a:solidFill>
                  <a:srgbClr val="FF0000"/>
                </a:solidFill>
                <a:latin typeface="Arial"/>
                <a:ea typeface="Arial"/>
                <a:cs typeface="Arial"/>
                <a:sym typeface="Arial"/>
              </a:rPr>
              <a:t>Cumulative time spent on search</a:t>
            </a:r>
          </a:p>
          <a:p>
            <a:pPr indent="-285750" lvl="0" marL="285750" marR="0" rtl="0" algn="l">
              <a:spcBef>
                <a:spcPts val="0"/>
              </a:spcBef>
              <a:buClr>
                <a:srgbClr val="FF0000"/>
              </a:buClr>
              <a:buSzPct val="100000"/>
              <a:buFont typeface="Arial"/>
              <a:buChar char="•"/>
            </a:pPr>
            <a:r>
              <a:rPr lang="en-US" sz="1800">
                <a:solidFill>
                  <a:srgbClr val="FF0000"/>
                </a:solidFill>
                <a:latin typeface="Arial"/>
                <a:ea typeface="Arial"/>
                <a:cs typeface="Arial"/>
                <a:sym typeface="Arial"/>
              </a:rPr>
              <a:t>Cumulative time spent on product view</a:t>
            </a:r>
          </a:p>
          <a:p>
            <a:pPr indent="-285750" lvl="0" marL="285750" marR="0" rtl="0" algn="l">
              <a:spcBef>
                <a:spcPts val="0"/>
              </a:spcBef>
              <a:buClr>
                <a:srgbClr val="FF0000"/>
              </a:buClr>
              <a:buSzPct val="100000"/>
              <a:buFont typeface="Arial"/>
              <a:buChar char="•"/>
            </a:pPr>
            <a:r>
              <a:rPr lang="en-US" sz="1800">
                <a:solidFill>
                  <a:srgbClr val="FF0000"/>
                </a:solidFill>
                <a:latin typeface="Arial"/>
                <a:ea typeface="Arial"/>
                <a:cs typeface="Arial"/>
                <a:sym typeface="Arial"/>
              </a:rPr>
              <a:t>Cumulative time spent on research</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chemeClr val="lt1"/>
                </a:solidFill>
                <a:latin typeface="Arial"/>
                <a:ea typeface="Arial"/>
                <a:cs typeface="Arial"/>
                <a:sym typeface="Arial"/>
              </a:rPr>
              <a:t>‹#›</a:t>
            </a:fld>
          </a:p>
        </p:txBody>
      </p:sp>
      <p:pic>
        <p:nvPicPr>
          <p:cNvPr id="207" name="Shape 207"/>
          <p:cNvPicPr preferRelativeResize="0"/>
          <p:nvPr/>
        </p:nvPicPr>
        <p:blipFill rotWithShape="1">
          <a:blip r:embed="rId3">
            <a:alphaModFix/>
          </a:blip>
          <a:srcRect b="0" l="0" r="0" t="0"/>
          <a:stretch/>
        </p:blipFill>
        <p:spPr>
          <a:xfrm>
            <a:off x="6199291" y="1643605"/>
            <a:ext cx="5852172" cy="4389128"/>
          </a:xfrm>
          <a:prstGeom prst="rect">
            <a:avLst/>
          </a:prstGeom>
          <a:noFill/>
          <a:ln>
            <a:noFill/>
          </a:ln>
        </p:spPr>
      </p:pic>
      <p:pic>
        <p:nvPicPr>
          <p:cNvPr id="208" name="Shape 208"/>
          <p:cNvPicPr preferRelativeResize="0"/>
          <p:nvPr/>
        </p:nvPicPr>
        <p:blipFill rotWithShape="1">
          <a:blip r:embed="rId4">
            <a:alphaModFix/>
          </a:blip>
          <a:srcRect b="0" l="0" r="0" t="0"/>
          <a:stretch/>
        </p:blipFill>
        <p:spPr>
          <a:xfrm>
            <a:off x="169504" y="1643605"/>
            <a:ext cx="5852172" cy="4389128"/>
          </a:xfrm>
          <a:prstGeom prst="rect">
            <a:avLst/>
          </a:prstGeom>
          <a:noFill/>
          <a:ln>
            <a:noFill/>
          </a:ln>
        </p:spPr>
      </p:pic>
      <p:sp>
        <p:nvSpPr>
          <p:cNvPr id="209" name="Shape 209"/>
          <p:cNvSpPr txBox="1"/>
          <p:nvPr/>
        </p:nvSpPr>
        <p:spPr>
          <a:xfrm>
            <a:off x="1846767" y="1274271"/>
            <a:ext cx="305815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Arial"/>
                <a:ea typeface="Arial"/>
                <a:cs typeface="Arial"/>
                <a:sym typeface="Arial"/>
              </a:rPr>
              <a:t>Purchase Customer</a:t>
            </a:r>
          </a:p>
        </p:txBody>
      </p:sp>
      <p:sp>
        <p:nvSpPr>
          <p:cNvPr id="210" name="Shape 210"/>
          <p:cNvSpPr txBox="1"/>
          <p:nvPr/>
        </p:nvSpPr>
        <p:spPr>
          <a:xfrm>
            <a:off x="7585364" y="1274271"/>
            <a:ext cx="3641435"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Arial"/>
                <a:ea typeface="Arial"/>
                <a:cs typeface="Arial"/>
                <a:sym typeface="Arial"/>
              </a:rPr>
              <a:t>Non Purchase Customer</a:t>
            </a:r>
          </a:p>
        </p:txBody>
      </p:sp>
      <p:sp>
        <p:nvSpPr>
          <p:cNvPr id="211" name="Shape 211"/>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Why these features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lnSpc>
                <a:spcPct val="100000"/>
              </a:lnSpc>
              <a:spcBef>
                <a:spcPts val="0"/>
              </a:spcBef>
              <a:spcAft>
                <a:spcPts val="0"/>
              </a:spcAft>
              <a:buClr>
                <a:srgbClr val="000000"/>
              </a:buClr>
              <a:buSzPct val="250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p>
        </p:txBody>
      </p:sp>
      <p:grpSp>
        <p:nvGrpSpPr>
          <p:cNvPr id="218" name="Shape 218"/>
          <p:cNvGrpSpPr/>
          <p:nvPr/>
        </p:nvGrpSpPr>
        <p:grpSpPr>
          <a:xfrm>
            <a:off x="1014521" y="879318"/>
            <a:ext cx="10159780" cy="5313676"/>
            <a:chOff x="0" y="1"/>
            <a:chExt cx="10159780" cy="5313676"/>
          </a:xfrm>
        </p:grpSpPr>
        <p:sp>
          <p:nvSpPr>
            <p:cNvPr id="219" name="Shape 219"/>
            <p:cNvSpPr/>
            <p:nvPr/>
          </p:nvSpPr>
          <p:spPr>
            <a:xfrm>
              <a:off x="0" y="4358367"/>
              <a:ext cx="10159780" cy="953504"/>
            </a:xfrm>
            <a:prstGeom prst="rect">
              <a:avLst/>
            </a:prstGeom>
            <a:solidFill>
              <a:srgbClr val="8246B4"/>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0" name="Shape 220"/>
            <p:cNvSpPr txBox="1"/>
            <p:nvPr/>
          </p:nvSpPr>
          <p:spPr>
            <a:xfrm>
              <a:off x="0" y="4358367"/>
              <a:ext cx="10159780" cy="514891"/>
            </a:xfrm>
            <a:prstGeom prst="rect">
              <a:avLst/>
            </a:prstGeom>
            <a:noFill/>
            <a:ln>
              <a:noFill/>
            </a:ln>
          </p:spPr>
          <p:txBody>
            <a:bodyPr anchorCtr="0" anchor="ctr" bIns="128000" lIns="128000" rIns="128000" tIns="128000">
              <a:noAutofit/>
            </a:bodyPr>
            <a:lstStyle/>
            <a:p>
              <a:pPr indent="0" lvl="0" marL="0" marR="0" rtl="0" algn="ctr">
                <a:lnSpc>
                  <a:spcPct val="90000"/>
                </a:lnSpc>
                <a:spcBef>
                  <a:spcPts val="0"/>
                </a:spcBef>
                <a:spcAft>
                  <a:spcPts val="0"/>
                </a:spcAft>
                <a:buClr>
                  <a:schemeClr val="lt1"/>
                </a:buClr>
                <a:buSzPct val="25000"/>
                <a:buFont typeface="Arial"/>
                <a:buNone/>
              </a:pPr>
              <a:r>
                <a:rPr lang="en-US" sz="1800">
                  <a:solidFill>
                    <a:schemeClr val="lt1"/>
                  </a:solidFill>
                  <a:latin typeface="Arial"/>
                  <a:ea typeface="Arial"/>
                  <a:cs typeface="Arial"/>
                  <a:sym typeface="Arial"/>
                </a:rPr>
                <a:t>Semantic bucketing of time</a:t>
              </a:r>
            </a:p>
          </p:txBody>
        </p:sp>
        <p:sp>
          <p:nvSpPr>
            <p:cNvPr id="221" name="Shape 221"/>
            <p:cNvSpPr/>
            <p:nvPr/>
          </p:nvSpPr>
          <p:spPr>
            <a:xfrm>
              <a:off x="0" y="4875066"/>
              <a:ext cx="3383285" cy="438611"/>
            </a:xfrm>
            <a:prstGeom prst="rect">
              <a:avLst/>
            </a:prstGeom>
            <a:solidFill>
              <a:srgbClr val="D7CDE5">
                <a:alpha val="89803"/>
              </a:srgbClr>
            </a:solidFill>
            <a:ln cap="flat" cmpd="sng" w="25400">
              <a:solidFill>
                <a:srgbClr val="D7CDE5">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2" name="Shape 222"/>
            <p:cNvSpPr txBox="1"/>
            <p:nvPr/>
          </p:nvSpPr>
          <p:spPr>
            <a:xfrm>
              <a:off x="0" y="4875066"/>
              <a:ext cx="3383285" cy="438611"/>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Search Activity</a:t>
              </a:r>
            </a:p>
          </p:txBody>
        </p:sp>
        <p:sp>
          <p:nvSpPr>
            <p:cNvPr id="223" name="Shape 223"/>
            <p:cNvSpPr/>
            <p:nvPr/>
          </p:nvSpPr>
          <p:spPr>
            <a:xfrm>
              <a:off x="3388246" y="4875066"/>
              <a:ext cx="3383285" cy="438611"/>
            </a:xfrm>
            <a:prstGeom prst="rect">
              <a:avLst/>
            </a:prstGeom>
            <a:solidFill>
              <a:srgbClr val="D3CBE6">
                <a:alpha val="89803"/>
              </a:srgbClr>
            </a:solidFill>
            <a:ln cap="flat" cmpd="sng" w="25400">
              <a:solidFill>
                <a:srgbClr val="D3CBE6">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4" name="Shape 224"/>
            <p:cNvSpPr txBox="1"/>
            <p:nvPr/>
          </p:nvSpPr>
          <p:spPr>
            <a:xfrm>
              <a:off x="3388246" y="4875066"/>
              <a:ext cx="3383285" cy="438611"/>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Product View Activity</a:t>
              </a:r>
            </a:p>
          </p:txBody>
        </p:sp>
        <p:sp>
          <p:nvSpPr>
            <p:cNvPr id="225" name="Shape 225"/>
            <p:cNvSpPr/>
            <p:nvPr/>
          </p:nvSpPr>
          <p:spPr>
            <a:xfrm>
              <a:off x="6776492" y="4875066"/>
              <a:ext cx="3383285" cy="438611"/>
            </a:xfrm>
            <a:prstGeom prst="rect">
              <a:avLst/>
            </a:prstGeom>
            <a:solidFill>
              <a:srgbClr val="CFCBE7">
                <a:alpha val="89803"/>
              </a:srgbClr>
            </a:solidFill>
            <a:ln cap="flat" cmpd="sng" w="25400">
              <a:solidFill>
                <a:srgbClr val="CFCBE7">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6" name="Shape 226"/>
            <p:cNvSpPr txBox="1"/>
            <p:nvPr/>
          </p:nvSpPr>
          <p:spPr>
            <a:xfrm>
              <a:off x="6776492" y="4875066"/>
              <a:ext cx="3383285" cy="438611"/>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Research Activity</a:t>
              </a:r>
            </a:p>
          </p:txBody>
        </p:sp>
        <p:sp>
          <p:nvSpPr>
            <p:cNvPr id="227" name="Shape 227"/>
            <p:cNvSpPr/>
            <p:nvPr/>
          </p:nvSpPr>
          <p:spPr>
            <a:xfrm rot="10800000">
              <a:off x="0" y="2906180"/>
              <a:ext cx="10159780" cy="1466489"/>
            </a:xfrm>
            <a:prstGeom prst="upArrowCallout">
              <a:avLst>
                <a:gd fmla="val 25000" name="adj1"/>
                <a:gd fmla="val 25000" name="adj2"/>
                <a:gd fmla="val 25000" name="adj3"/>
                <a:gd fmla="val 64977" name="adj4"/>
              </a:avLst>
            </a:prstGeom>
            <a:solidFill>
              <a:srgbClr val="3BACCF"/>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8" name="Shape 228"/>
            <p:cNvSpPr txBox="1"/>
            <p:nvPr/>
          </p:nvSpPr>
          <p:spPr>
            <a:xfrm>
              <a:off x="0" y="2906180"/>
              <a:ext cx="10159780" cy="514737"/>
            </a:xfrm>
            <a:prstGeom prst="rect">
              <a:avLst/>
            </a:prstGeom>
            <a:noFill/>
            <a:ln>
              <a:noFill/>
            </a:ln>
          </p:spPr>
          <p:txBody>
            <a:bodyPr anchorCtr="0" anchor="ctr" bIns="128000" lIns="128000" rIns="128000" tIns="128000">
              <a:noAutofit/>
            </a:bodyPr>
            <a:lstStyle/>
            <a:p>
              <a:pPr indent="0" lvl="0" marL="0" marR="0" rtl="0" algn="ctr">
                <a:lnSpc>
                  <a:spcPct val="90000"/>
                </a:lnSpc>
                <a:spcBef>
                  <a:spcPts val="0"/>
                </a:spcBef>
                <a:spcAft>
                  <a:spcPts val="0"/>
                </a:spcAft>
                <a:buClr>
                  <a:schemeClr val="lt1"/>
                </a:buClr>
                <a:buSzPct val="25000"/>
                <a:buFont typeface="Arial"/>
                <a:buNone/>
              </a:pPr>
              <a:r>
                <a:rPr lang="en-US" sz="1800">
                  <a:solidFill>
                    <a:schemeClr val="lt1"/>
                  </a:solidFill>
                  <a:latin typeface="Arial"/>
                  <a:ea typeface="Arial"/>
                  <a:cs typeface="Arial"/>
                  <a:sym typeface="Arial"/>
                </a:rPr>
                <a:t>Time on relevant pages</a:t>
              </a:r>
              <a:r>
                <a:rPr lang="en-US" sz="1800">
                  <a:solidFill>
                    <a:schemeClr val="lt1"/>
                  </a:solidFill>
                  <a:latin typeface="Arial"/>
                  <a:ea typeface="Arial"/>
                  <a:cs typeface="Arial"/>
                  <a:sym typeface="Arial"/>
                </a:rPr>
                <a:t> </a:t>
              </a:r>
            </a:p>
          </p:txBody>
        </p:sp>
        <p:sp>
          <p:nvSpPr>
            <p:cNvPr id="229" name="Shape 229"/>
            <p:cNvSpPr/>
            <p:nvPr/>
          </p:nvSpPr>
          <p:spPr>
            <a:xfrm>
              <a:off x="0" y="3415314"/>
              <a:ext cx="1451041" cy="438480"/>
            </a:xfrm>
            <a:prstGeom prst="rect">
              <a:avLst/>
            </a:prstGeom>
            <a:solidFill>
              <a:srgbClr val="CBCDE8">
                <a:alpha val="89803"/>
              </a:srgbClr>
            </a:solidFill>
            <a:ln cap="flat" cmpd="sng" w="25400">
              <a:solidFill>
                <a:srgbClr val="CBCDE8">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0" name="Shape 230"/>
            <p:cNvSpPr txBox="1"/>
            <p:nvPr/>
          </p:nvSpPr>
          <p:spPr>
            <a:xfrm>
              <a:off x="0" y="3415314"/>
              <a:ext cx="1451041" cy="438480"/>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Search Page</a:t>
              </a:r>
            </a:p>
          </p:txBody>
        </p:sp>
        <p:sp>
          <p:nvSpPr>
            <p:cNvPr id="231" name="Shape 231"/>
            <p:cNvSpPr/>
            <p:nvPr/>
          </p:nvSpPr>
          <p:spPr>
            <a:xfrm>
              <a:off x="1448030" y="3415314"/>
              <a:ext cx="1451041" cy="438480"/>
            </a:xfrm>
            <a:prstGeom prst="rect">
              <a:avLst/>
            </a:prstGeom>
            <a:solidFill>
              <a:srgbClr val="CAD2EA">
                <a:alpha val="89803"/>
              </a:srgbClr>
            </a:solidFill>
            <a:ln cap="flat" cmpd="sng" w="25400">
              <a:solidFill>
                <a:srgbClr val="CAD2EA">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2" name="Shape 232"/>
            <p:cNvSpPr txBox="1"/>
            <p:nvPr/>
          </p:nvSpPr>
          <p:spPr>
            <a:xfrm>
              <a:off x="1448030" y="3415314"/>
              <a:ext cx="1451041" cy="438480"/>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List Page</a:t>
              </a:r>
            </a:p>
          </p:txBody>
        </p:sp>
        <p:sp>
          <p:nvSpPr>
            <p:cNvPr id="233" name="Shape 233"/>
            <p:cNvSpPr/>
            <p:nvPr/>
          </p:nvSpPr>
          <p:spPr>
            <a:xfrm>
              <a:off x="2903325" y="3420917"/>
              <a:ext cx="1451041" cy="438480"/>
            </a:xfrm>
            <a:prstGeom prst="rect">
              <a:avLst/>
            </a:prstGeom>
            <a:solidFill>
              <a:srgbClr val="CAD8EB">
                <a:alpha val="89803"/>
              </a:srgbClr>
            </a:solidFill>
            <a:ln cap="flat" cmpd="sng" w="25400">
              <a:solidFill>
                <a:srgbClr val="CAD8EB">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4" name="Shape 234"/>
            <p:cNvSpPr txBox="1"/>
            <p:nvPr/>
          </p:nvSpPr>
          <p:spPr>
            <a:xfrm>
              <a:off x="2903325" y="3420917"/>
              <a:ext cx="1451041" cy="438480"/>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Product Page</a:t>
              </a:r>
            </a:p>
          </p:txBody>
        </p:sp>
        <p:sp>
          <p:nvSpPr>
            <p:cNvPr id="235" name="Shape 235"/>
            <p:cNvSpPr/>
            <p:nvPr/>
          </p:nvSpPr>
          <p:spPr>
            <a:xfrm>
              <a:off x="4354367" y="3420917"/>
              <a:ext cx="1451041" cy="438480"/>
            </a:xfrm>
            <a:prstGeom prst="rect">
              <a:avLst/>
            </a:prstGeom>
            <a:solidFill>
              <a:srgbClr val="CADEEC">
                <a:alpha val="89803"/>
              </a:srgbClr>
            </a:solidFill>
            <a:ln cap="flat" cmpd="sng" w="25400">
              <a:solidFill>
                <a:srgbClr val="CADEEC">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6" name="Shape 236"/>
            <p:cNvSpPr txBox="1"/>
            <p:nvPr/>
          </p:nvSpPr>
          <p:spPr>
            <a:xfrm>
              <a:off x="4354367" y="3420917"/>
              <a:ext cx="1451041" cy="438480"/>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Specification Page</a:t>
              </a:r>
            </a:p>
          </p:txBody>
        </p:sp>
        <p:sp>
          <p:nvSpPr>
            <p:cNvPr id="237" name="Shape 237"/>
            <p:cNvSpPr/>
            <p:nvPr/>
          </p:nvSpPr>
          <p:spPr>
            <a:xfrm>
              <a:off x="5805410" y="3420917"/>
              <a:ext cx="1451041" cy="438480"/>
            </a:xfrm>
            <a:prstGeom prst="rect">
              <a:avLst/>
            </a:prstGeom>
            <a:solidFill>
              <a:srgbClr val="CAE4ED">
                <a:alpha val="89803"/>
              </a:srgbClr>
            </a:solidFill>
            <a:ln cap="flat" cmpd="sng" w="25400">
              <a:solidFill>
                <a:srgbClr val="CAE4ED">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8" name="Shape 238"/>
            <p:cNvSpPr txBox="1"/>
            <p:nvPr/>
          </p:nvSpPr>
          <p:spPr>
            <a:xfrm>
              <a:off x="5805410" y="3420917"/>
              <a:ext cx="1451041" cy="438480"/>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Image Gallery Page</a:t>
              </a:r>
            </a:p>
          </p:txBody>
        </p:sp>
        <p:sp>
          <p:nvSpPr>
            <p:cNvPr id="239" name="Shape 239"/>
            <p:cNvSpPr/>
            <p:nvPr/>
          </p:nvSpPr>
          <p:spPr>
            <a:xfrm>
              <a:off x="7256453" y="3420917"/>
              <a:ext cx="1451041" cy="438480"/>
            </a:xfrm>
            <a:prstGeom prst="rect">
              <a:avLst/>
            </a:prstGeom>
            <a:solidFill>
              <a:srgbClr val="C9ECEE">
                <a:alpha val="89803"/>
              </a:srgbClr>
            </a:solidFill>
            <a:ln cap="flat" cmpd="sng" w="25400">
              <a:solidFill>
                <a:srgbClr val="C9ECEE">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0" name="Shape 240"/>
            <p:cNvSpPr txBox="1"/>
            <p:nvPr/>
          </p:nvSpPr>
          <p:spPr>
            <a:xfrm>
              <a:off x="7256453" y="3420917"/>
              <a:ext cx="1451041" cy="438480"/>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Review Page</a:t>
              </a:r>
            </a:p>
          </p:txBody>
        </p:sp>
        <p:sp>
          <p:nvSpPr>
            <p:cNvPr id="241" name="Shape 241"/>
            <p:cNvSpPr/>
            <p:nvPr/>
          </p:nvSpPr>
          <p:spPr>
            <a:xfrm>
              <a:off x="8707496" y="3420917"/>
              <a:ext cx="1451041" cy="438480"/>
            </a:xfrm>
            <a:prstGeom prst="rect">
              <a:avLst/>
            </a:prstGeom>
            <a:solidFill>
              <a:srgbClr val="C9EFEB">
                <a:alpha val="89803"/>
              </a:srgbClr>
            </a:solidFill>
            <a:ln cap="flat" cmpd="sng" w="25400">
              <a:solidFill>
                <a:srgbClr val="C9EFEB">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2" name="Shape 242"/>
            <p:cNvSpPr txBox="1"/>
            <p:nvPr/>
          </p:nvSpPr>
          <p:spPr>
            <a:xfrm>
              <a:off x="8707496" y="3420917"/>
              <a:ext cx="1451041" cy="438480"/>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Seller Page</a:t>
              </a:r>
            </a:p>
          </p:txBody>
        </p:sp>
        <p:sp>
          <p:nvSpPr>
            <p:cNvPr id="243" name="Shape 243"/>
            <p:cNvSpPr/>
            <p:nvPr/>
          </p:nvSpPr>
          <p:spPr>
            <a:xfrm rot="10800000">
              <a:off x="0" y="1453993"/>
              <a:ext cx="10159780" cy="1466489"/>
            </a:xfrm>
            <a:prstGeom prst="upArrowCallout">
              <a:avLst>
                <a:gd fmla="val 25000" name="adj1"/>
                <a:gd fmla="val 25000" name="adj2"/>
                <a:gd fmla="val 25000" name="adj3"/>
                <a:gd fmla="val 64977" name="adj4"/>
              </a:avLst>
            </a:prstGeom>
            <a:solidFill>
              <a:srgbClr val="41E635"/>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4" name="Shape 244"/>
            <p:cNvSpPr txBox="1"/>
            <p:nvPr/>
          </p:nvSpPr>
          <p:spPr>
            <a:xfrm>
              <a:off x="0" y="1453992"/>
              <a:ext cx="10159780" cy="514737"/>
            </a:xfrm>
            <a:prstGeom prst="rect">
              <a:avLst/>
            </a:prstGeom>
            <a:noFill/>
            <a:ln>
              <a:noFill/>
            </a:ln>
          </p:spPr>
          <p:txBody>
            <a:bodyPr anchorCtr="0" anchor="ctr" bIns="128000" lIns="128000" rIns="128000" tIns="128000">
              <a:noAutofit/>
            </a:bodyPr>
            <a:lstStyle/>
            <a:p>
              <a:pPr indent="0" lvl="0" marL="0" marR="0" rtl="0" algn="ctr">
                <a:lnSpc>
                  <a:spcPct val="90000"/>
                </a:lnSpc>
                <a:spcBef>
                  <a:spcPts val="0"/>
                </a:spcBef>
                <a:spcAft>
                  <a:spcPts val="0"/>
                </a:spcAft>
                <a:buClr>
                  <a:schemeClr val="lt1"/>
                </a:buClr>
                <a:buSzPct val="25000"/>
                <a:buFont typeface="Arial"/>
                <a:buNone/>
              </a:pPr>
              <a:r>
                <a:rPr lang="en-US" sz="1800">
                  <a:solidFill>
                    <a:schemeClr val="lt1"/>
                  </a:solidFill>
                  <a:latin typeface="Arial"/>
                  <a:ea typeface="Arial"/>
                  <a:cs typeface="Arial"/>
                  <a:sym typeface="Arial"/>
                </a:rPr>
                <a:t>Effective time spent on Foot Wear</a:t>
              </a:r>
            </a:p>
          </p:txBody>
        </p:sp>
        <p:sp>
          <p:nvSpPr>
            <p:cNvPr id="245" name="Shape 245"/>
            <p:cNvSpPr/>
            <p:nvPr/>
          </p:nvSpPr>
          <p:spPr>
            <a:xfrm>
              <a:off x="1239" y="1968731"/>
              <a:ext cx="1128587" cy="438480"/>
            </a:xfrm>
            <a:prstGeom prst="rect">
              <a:avLst/>
            </a:prstGeom>
            <a:solidFill>
              <a:srgbClr val="C9F1E5">
                <a:alpha val="89803"/>
              </a:srgbClr>
            </a:solidFill>
            <a:ln cap="flat" cmpd="sng" w="25400">
              <a:solidFill>
                <a:srgbClr val="C9F1E5">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6" name="Shape 246"/>
            <p:cNvSpPr txBox="1"/>
            <p:nvPr/>
          </p:nvSpPr>
          <p:spPr>
            <a:xfrm>
              <a:off x="1239" y="1968731"/>
              <a:ext cx="1128587" cy="438480"/>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Home Page</a:t>
              </a:r>
            </a:p>
          </p:txBody>
        </p:sp>
        <p:sp>
          <p:nvSpPr>
            <p:cNvPr id="247" name="Shape 247"/>
            <p:cNvSpPr/>
            <p:nvPr/>
          </p:nvSpPr>
          <p:spPr>
            <a:xfrm>
              <a:off x="1129829" y="1968731"/>
              <a:ext cx="1128587" cy="438480"/>
            </a:xfrm>
            <a:prstGeom prst="rect">
              <a:avLst/>
            </a:prstGeom>
            <a:solidFill>
              <a:srgbClr val="C9F2DF">
                <a:alpha val="89803"/>
              </a:srgbClr>
            </a:solidFill>
            <a:ln cap="flat" cmpd="sng" w="25400">
              <a:solidFill>
                <a:srgbClr val="C9F2DF">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8" name="Shape 248"/>
            <p:cNvSpPr txBox="1"/>
            <p:nvPr/>
          </p:nvSpPr>
          <p:spPr>
            <a:xfrm>
              <a:off x="1129829" y="1968731"/>
              <a:ext cx="1128587" cy="438480"/>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Search Page</a:t>
              </a:r>
            </a:p>
          </p:txBody>
        </p:sp>
        <p:sp>
          <p:nvSpPr>
            <p:cNvPr id="249" name="Shape 249"/>
            <p:cNvSpPr/>
            <p:nvPr/>
          </p:nvSpPr>
          <p:spPr>
            <a:xfrm>
              <a:off x="2258416" y="1968731"/>
              <a:ext cx="1128587" cy="438480"/>
            </a:xfrm>
            <a:prstGeom prst="rect">
              <a:avLst/>
            </a:prstGeom>
            <a:solidFill>
              <a:srgbClr val="C9F3D8">
                <a:alpha val="89803"/>
              </a:srgbClr>
            </a:solidFill>
            <a:ln cap="flat" cmpd="sng" w="25400">
              <a:solidFill>
                <a:srgbClr val="C9F3D8">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0" name="Shape 250"/>
            <p:cNvSpPr txBox="1"/>
            <p:nvPr/>
          </p:nvSpPr>
          <p:spPr>
            <a:xfrm>
              <a:off x="2258416" y="1968731"/>
              <a:ext cx="1128587" cy="438480"/>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List Page</a:t>
              </a:r>
            </a:p>
          </p:txBody>
        </p:sp>
        <p:sp>
          <p:nvSpPr>
            <p:cNvPr id="251" name="Shape 251"/>
            <p:cNvSpPr/>
            <p:nvPr/>
          </p:nvSpPr>
          <p:spPr>
            <a:xfrm>
              <a:off x="3387005" y="1968731"/>
              <a:ext cx="1128587" cy="438480"/>
            </a:xfrm>
            <a:prstGeom prst="rect">
              <a:avLst/>
            </a:prstGeom>
            <a:solidFill>
              <a:srgbClr val="C9F4D1">
                <a:alpha val="89803"/>
              </a:srgbClr>
            </a:solidFill>
            <a:ln cap="flat" cmpd="sng" w="25400">
              <a:solidFill>
                <a:srgbClr val="C9F4D1">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2" name="Shape 252"/>
            <p:cNvSpPr txBox="1"/>
            <p:nvPr/>
          </p:nvSpPr>
          <p:spPr>
            <a:xfrm>
              <a:off x="3387005" y="1968731"/>
              <a:ext cx="1128587" cy="438480"/>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Product Page</a:t>
              </a:r>
            </a:p>
          </p:txBody>
        </p:sp>
        <p:sp>
          <p:nvSpPr>
            <p:cNvPr id="253" name="Shape 253"/>
            <p:cNvSpPr/>
            <p:nvPr/>
          </p:nvSpPr>
          <p:spPr>
            <a:xfrm>
              <a:off x="4515594" y="1968731"/>
              <a:ext cx="1128587" cy="438480"/>
            </a:xfrm>
            <a:prstGeom prst="rect">
              <a:avLst/>
            </a:prstGeom>
            <a:solidFill>
              <a:srgbClr val="C9F5CB">
                <a:alpha val="89803"/>
              </a:srgbClr>
            </a:solidFill>
            <a:ln cap="flat" cmpd="sng" w="25400">
              <a:solidFill>
                <a:srgbClr val="C9F5CB">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4" name="Shape 254"/>
            <p:cNvSpPr txBox="1"/>
            <p:nvPr/>
          </p:nvSpPr>
          <p:spPr>
            <a:xfrm>
              <a:off x="4515594" y="1968731"/>
              <a:ext cx="1128587" cy="438480"/>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Specification Page</a:t>
              </a:r>
            </a:p>
          </p:txBody>
        </p:sp>
        <p:sp>
          <p:nvSpPr>
            <p:cNvPr id="255" name="Shape 255"/>
            <p:cNvSpPr/>
            <p:nvPr/>
          </p:nvSpPr>
          <p:spPr>
            <a:xfrm>
              <a:off x="5644183" y="1968731"/>
              <a:ext cx="1128587" cy="438480"/>
            </a:xfrm>
            <a:prstGeom prst="rect">
              <a:avLst/>
            </a:prstGeom>
            <a:solidFill>
              <a:srgbClr val="D0F6C9">
                <a:alpha val="89803"/>
              </a:srgbClr>
            </a:solidFill>
            <a:ln cap="flat" cmpd="sng" w="25400">
              <a:solidFill>
                <a:srgbClr val="D0F6C9">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6" name="Shape 256"/>
            <p:cNvSpPr txBox="1"/>
            <p:nvPr/>
          </p:nvSpPr>
          <p:spPr>
            <a:xfrm>
              <a:off x="5644183" y="1968731"/>
              <a:ext cx="1128587" cy="438480"/>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Image Gallery Page</a:t>
              </a:r>
            </a:p>
          </p:txBody>
        </p:sp>
        <p:sp>
          <p:nvSpPr>
            <p:cNvPr id="257" name="Shape 257"/>
            <p:cNvSpPr/>
            <p:nvPr/>
          </p:nvSpPr>
          <p:spPr>
            <a:xfrm>
              <a:off x="6772772" y="1949919"/>
              <a:ext cx="1128587" cy="438480"/>
            </a:xfrm>
            <a:prstGeom prst="rect">
              <a:avLst/>
            </a:prstGeom>
            <a:solidFill>
              <a:srgbClr val="D8F7C9">
                <a:alpha val="89803"/>
              </a:srgbClr>
            </a:solidFill>
            <a:ln cap="flat" cmpd="sng" w="25400">
              <a:solidFill>
                <a:srgbClr val="D8F7C9">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8" name="Shape 258"/>
            <p:cNvSpPr txBox="1"/>
            <p:nvPr/>
          </p:nvSpPr>
          <p:spPr>
            <a:xfrm>
              <a:off x="6772772" y="1949919"/>
              <a:ext cx="1128587" cy="438480"/>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Review Page</a:t>
              </a:r>
            </a:p>
          </p:txBody>
        </p:sp>
        <p:sp>
          <p:nvSpPr>
            <p:cNvPr id="259" name="Shape 259"/>
            <p:cNvSpPr/>
            <p:nvPr/>
          </p:nvSpPr>
          <p:spPr>
            <a:xfrm>
              <a:off x="7901361" y="1968731"/>
              <a:ext cx="1128587" cy="438480"/>
            </a:xfrm>
            <a:prstGeom prst="rect">
              <a:avLst/>
            </a:prstGeom>
            <a:solidFill>
              <a:srgbClr val="E1F7C9">
                <a:alpha val="89803"/>
              </a:srgbClr>
            </a:solidFill>
            <a:ln cap="flat" cmpd="sng" w="25400">
              <a:solidFill>
                <a:srgbClr val="E1F7C9">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0" name="Shape 260"/>
            <p:cNvSpPr txBox="1"/>
            <p:nvPr/>
          </p:nvSpPr>
          <p:spPr>
            <a:xfrm>
              <a:off x="7901361" y="1968731"/>
              <a:ext cx="1128587" cy="438480"/>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Seller</a:t>
              </a:r>
              <a:r>
                <a:rPr lang="en-US" sz="1400">
                  <a:solidFill>
                    <a:schemeClr val="dk1"/>
                  </a:solidFill>
                  <a:latin typeface="Arial"/>
                  <a:ea typeface="Arial"/>
                  <a:cs typeface="Arial"/>
                  <a:sym typeface="Arial"/>
                </a:rPr>
                <a:t> Page</a:t>
              </a:r>
            </a:p>
          </p:txBody>
        </p:sp>
        <p:sp>
          <p:nvSpPr>
            <p:cNvPr id="261" name="Shape 261"/>
            <p:cNvSpPr/>
            <p:nvPr/>
          </p:nvSpPr>
          <p:spPr>
            <a:xfrm>
              <a:off x="9029950" y="1968731"/>
              <a:ext cx="1128587" cy="438480"/>
            </a:xfrm>
            <a:prstGeom prst="rect">
              <a:avLst/>
            </a:prstGeom>
            <a:solidFill>
              <a:srgbClr val="E9F9C8">
                <a:alpha val="89803"/>
              </a:srgbClr>
            </a:solidFill>
            <a:ln cap="flat" cmpd="sng" w="25400">
              <a:solidFill>
                <a:srgbClr val="E9F9C8">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2" name="Shape 262"/>
            <p:cNvSpPr txBox="1"/>
            <p:nvPr/>
          </p:nvSpPr>
          <p:spPr>
            <a:xfrm>
              <a:off x="9029950" y="1968731"/>
              <a:ext cx="1128587" cy="438480"/>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Cart Page</a:t>
              </a:r>
            </a:p>
          </p:txBody>
        </p:sp>
        <p:sp>
          <p:nvSpPr>
            <p:cNvPr id="263" name="Shape 263"/>
            <p:cNvSpPr/>
            <p:nvPr/>
          </p:nvSpPr>
          <p:spPr>
            <a:xfrm rot="10800000">
              <a:off x="0" y="1"/>
              <a:ext cx="10159780" cy="1466489"/>
            </a:xfrm>
            <a:prstGeom prst="upArrowCallout">
              <a:avLst>
                <a:gd fmla="val 25000" name="adj1"/>
                <a:gd fmla="val 25000" name="adj2"/>
                <a:gd fmla="val 25000" name="adj3"/>
                <a:gd fmla="val 64977" name="adj4"/>
              </a:avLst>
            </a:prstGeom>
            <a:solidFill>
              <a:srgbClr val="FAAF32"/>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4" name="Shape 264"/>
            <p:cNvSpPr txBox="1"/>
            <p:nvPr/>
          </p:nvSpPr>
          <p:spPr>
            <a:xfrm>
              <a:off x="0" y="1"/>
              <a:ext cx="10159780" cy="514737"/>
            </a:xfrm>
            <a:prstGeom prst="rect">
              <a:avLst/>
            </a:prstGeom>
            <a:noFill/>
            <a:ln>
              <a:noFill/>
            </a:ln>
          </p:spPr>
          <p:txBody>
            <a:bodyPr anchorCtr="0" anchor="ctr" bIns="128000" lIns="128000" rIns="128000" tIns="128000">
              <a:noAutofit/>
            </a:bodyPr>
            <a:lstStyle/>
            <a:p>
              <a:pPr indent="0" lvl="0" marL="0" marR="0" rtl="0" algn="ctr">
                <a:lnSpc>
                  <a:spcPct val="90000"/>
                </a:lnSpc>
                <a:spcBef>
                  <a:spcPts val="0"/>
                </a:spcBef>
                <a:spcAft>
                  <a:spcPts val="0"/>
                </a:spcAft>
                <a:buClr>
                  <a:schemeClr val="lt1"/>
                </a:buClr>
                <a:buSzPct val="25000"/>
                <a:buFont typeface="Arial"/>
                <a:buNone/>
              </a:pPr>
              <a:r>
                <a:rPr lang="en-US" sz="1800">
                  <a:solidFill>
                    <a:schemeClr val="lt1"/>
                  </a:solidFill>
                  <a:latin typeface="Arial"/>
                  <a:ea typeface="Arial"/>
                  <a:cs typeface="Arial"/>
                  <a:sym typeface="Arial"/>
                </a:rPr>
                <a:t>Total Time Spent </a:t>
              </a:r>
            </a:p>
          </p:txBody>
        </p:sp>
        <p:sp>
          <p:nvSpPr>
            <p:cNvPr id="265" name="Shape 265"/>
            <p:cNvSpPr/>
            <p:nvPr/>
          </p:nvSpPr>
          <p:spPr>
            <a:xfrm>
              <a:off x="1239" y="516543"/>
              <a:ext cx="2031458" cy="438480"/>
            </a:xfrm>
            <a:prstGeom prst="rect">
              <a:avLst/>
            </a:prstGeom>
            <a:solidFill>
              <a:srgbClr val="F2FAC9">
                <a:alpha val="89803"/>
              </a:srgbClr>
            </a:solidFill>
            <a:ln cap="flat" cmpd="sng" w="25400">
              <a:solidFill>
                <a:srgbClr val="F2FAC9">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6" name="Shape 266"/>
            <p:cNvSpPr txBox="1"/>
            <p:nvPr/>
          </p:nvSpPr>
          <p:spPr>
            <a:xfrm>
              <a:off x="1239" y="516543"/>
              <a:ext cx="2031458" cy="438480"/>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PC/Mobile accessories</a:t>
              </a:r>
            </a:p>
          </p:txBody>
        </p:sp>
        <p:sp>
          <p:nvSpPr>
            <p:cNvPr id="267" name="Shape 267"/>
            <p:cNvSpPr/>
            <p:nvPr/>
          </p:nvSpPr>
          <p:spPr>
            <a:xfrm>
              <a:off x="2032700" y="516543"/>
              <a:ext cx="2031458" cy="438480"/>
            </a:xfrm>
            <a:prstGeom prst="rect">
              <a:avLst/>
            </a:prstGeom>
            <a:solidFill>
              <a:srgbClr val="FBF9C9">
                <a:alpha val="89803"/>
              </a:srgbClr>
            </a:solidFill>
            <a:ln cap="flat" cmpd="sng" w="25400">
              <a:solidFill>
                <a:srgbClr val="FBF9C9">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8" name="Shape 268"/>
            <p:cNvSpPr txBox="1"/>
            <p:nvPr/>
          </p:nvSpPr>
          <p:spPr>
            <a:xfrm>
              <a:off x="2032700" y="516543"/>
              <a:ext cx="2031458" cy="438480"/>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Mobile</a:t>
              </a:r>
            </a:p>
          </p:txBody>
        </p:sp>
        <p:sp>
          <p:nvSpPr>
            <p:cNvPr id="269" name="Shape 269"/>
            <p:cNvSpPr/>
            <p:nvPr/>
          </p:nvSpPr>
          <p:spPr>
            <a:xfrm>
              <a:off x="4064160" y="516543"/>
              <a:ext cx="2031458" cy="438480"/>
            </a:xfrm>
            <a:prstGeom prst="rect">
              <a:avLst/>
            </a:prstGeom>
            <a:solidFill>
              <a:srgbClr val="FCF1C9">
                <a:alpha val="89803"/>
              </a:srgbClr>
            </a:solidFill>
            <a:ln cap="flat" cmpd="sng" w="25400">
              <a:solidFill>
                <a:srgbClr val="FCF1C9">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0" name="Shape 270"/>
            <p:cNvSpPr txBox="1"/>
            <p:nvPr/>
          </p:nvSpPr>
          <p:spPr>
            <a:xfrm>
              <a:off x="4064160" y="516543"/>
              <a:ext cx="2031458" cy="438480"/>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PC/Mobile accessories</a:t>
              </a:r>
            </a:p>
          </p:txBody>
        </p:sp>
        <p:sp>
          <p:nvSpPr>
            <p:cNvPr id="271" name="Shape 271"/>
            <p:cNvSpPr/>
            <p:nvPr/>
          </p:nvSpPr>
          <p:spPr>
            <a:xfrm>
              <a:off x="6095619" y="516543"/>
              <a:ext cx="2031458" cy="438480"/>
            </a:xfrm>
            <a:prstGeom prst="rect">
              <a:avLst/>
            </a:prstGeom>
            <a:solidFill>
              <a:srgbClr val="FCE9C9">
                <a:alpha val="89803"/>
              </a:srgbClr>
            </a:solidFill>
            <a:ln cap="flat" cmpd="sng" w="25400">
              <a:solidFill>
                <a:srgbClr val="FCE9C9">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2" name="Shape 272"/>
            <p:cNvSpPr txBox="1"/>
            <p:nvPr/>
          </p:nvSpPr>
          <p:spPr>
            <a:xfrm>
              <a:off x="6095619" y="516543"/>
              <a:ext cx="2031458" cy="438480"/>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Women Clothing</a:t>
              </a:r>
            </a:p>
          </p:txBody>
        </p:sp>
        <p:sp>
          <p:nvSpPr>
            <p:cNvPr id="273" name="Shape 273"/>
            <p:cNvSpPr/>
            <p:nvPr/>
          </p:nvSpPr>
          <p:spPr>
            <a:xfrm>
              <a:off x="8127078" y="516543"/>
              <a:ext cx="2031458" cy="438480"/>
            </a:xfrm>
            <a:prstGeom prst="rect">
              <a:avLst/>
            </a:prstGeom>
            <a:solidFill>
              <a:srgbClr val="FDE1C9">
                <a:alpha val="89803"/>
              </a:srgbClr>
            </a:solidFill>
            <a:ln cap="flat" cmpd="sng" w="25400">
              <a:solidFill>
                <a:srgbClr val="FDE1C9">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4" name="Shape 274"/>
            <p:cNvSpPr txBox="1"/>
            <p:nvPr/>
          </p:nvSpPr>
          <p:spPr>
            <a:xfrm>
              <a:off x="8127078" y="516543"/>
              <a:ext cx="2031458" cy="438480"/>
            </a:xfrm>
            <a:prstGeom prst="rect">
              <a:avLst/>
            </a:prstGeom>
            <a:noFill/>
            <a:ln>
              <a:noFill/>
            </a:ln>
          </p:spPr>
          <p:txBody>
            <a:bodyPr anchorCtr="0" anchor="ctr" bIns="17775" lIns="99550" rIns="99550" tIns="17775">
              <a:noAutofit/>
            </a:bodyPr>
            <a:lstStyle/>
            <a:p>
              <a:pPr indent="0" lvl="0" marL="0" marR="0" rtl="0" algn="ctr">
                <a:lnSpc>
                  <a:spcPct val="90000"/>
                </a:lnSpc>
                <a:spcBef>
                  <a:spcPts val="0"/>
                </a:spcBef>
                <a:spcAft>
                  <a:spcPts val="0"/>
                </a:spcAft>
                <a:buClr>
                  <a:schemeClr val="dk1"/>
                </a:buClr>
                <a:buSzPct val="25000"/>
                <a:buFont typeface="Arial"/>
                <a:buNone/>
              </a:pPr>
              <a:r>
                <a:rPr lang="en-US" sz="1400">
                  <a:solidFill>
                    <a:schemeClr val="dk1"/>
                  </a:solidFill>
                  <a:latin typeface="Arial"/>
                  <a:ea typeface="Arial"/>
                  <a:cs typeface="Arial"/>
                  <a:sym typeface="Arial"/>
                </a:rPr>
                <a:t>PC/Mobile accessories</a:t>
              </a:r>
            </a:p>
          </p:txBody>
        </p:sp>
      </p:grpSp>
      <p:sp>
        <p:nvSpPr>
          <p:cNvPr id="275" name="Shape 275"/>
          <p:cNvSpPr/>
          <p:nvPr/>
        </p:nvSpPr>
        <p:spPr>
          <a:xfrm>
            <a:off x="1014521" y="682266"/>
            <a:ext cx="10628838" cy="929163"/>
          </a:xfrm>
          <a:prstGeom prst="rightArrow">
            <a:avLst>
              <a:gd fmla="val 50000" name="adj1"/>
              <a:gd fmla="val 50000" name="adj2"/>
            </a:avLst>
          </a:prstGeom>
          <a:solidFill>
            <a:srgbClr val="FBB034"/>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Total app interaction</a:t>
            </a:r>
          </a:p>
        </p:txBody>
      </p:sp>
      <p:sp>
        <p:nvSpPr>
          <p:cNvPr id="276" name="Shape 276"/>
          <p:cNvSpPr/>
          <p:nvPr/>
        </p:nvSpPr>
        <p:spPr>
          <a:xfrm>
            <a:off x="1014521" y="2127466"/>
            <a:ext cx="10628838" cy="929163"/>
          </a:xfrm>
          <a:prstGeom prst="rightArrow">
            <a:avLst>
              <a:gd fmla="val 50000" name="adj1"/>
              <a:gd fmla="val 50000" name="adj2"/>
            </a:avLst>
          </a:prstGeom>
          <a:solidFill>
            <a:srgbClr val="00B050"/>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                                                                  Effective interaction for PC/Mobile accessories</a:t>
            </a:r>
          </a:p>
        </p:txBody>
      </p:sp>
      <p:sp>
        <p:nvSpPr>
          <p:cNvPr id="277" name="Shape 277"/>
          <p:cNvSpPr/>
          <p:nvPr/>
        </p:nvSpPr>
        <p:spPr>
          <a:xfrm>
            <a:off x="1014521" y="3572667"/>
            <a:ext cx="10628838" cy="929163"/>
          </a:xfrm>
          <a:prstGeom prst="rightArrow">
            <a:avLst>
              <a:gd fmla="val 50000" name="adj1"/>
              <a:gd fmla="val 50000" name="adj2"/>
            </a:avLst>
          </a:prstGeom>
          <a:solidFill>
            <a:srgbClr val="3EADD0"/>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                                                                              Pages of consideration</a:t>
            </a:r>
          </a:p>
        </p:txBody>
      </p:sp>
      <p:sp>
        <p:nvSpPr>
          <p:cNvPr id="278" name="Shape 278"/>
          <p:cNvSpPr/>
          <p:nvPr/>
        </p:nvSpPr>
        <p:spPr>
          <a:xfrm>
            <a:off x="1014521" y="5057267"/>
            <a:ext cx="10628838" cy="929163"/>
          </a:xfrm>
          <a:prstGeom prst="rightArrow">
            <a:avLst>
              <a:gd fmla="val 50000" name="adj1"/>
              <a:gd fmla="val 50000" name="adj2"/>
            </a:avLst>
          </a:prstGeom>
          <a:solidFill>
            <a:srgbClr val="8348B5"/>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                                                              Semantic bucketing of app interaction</a:t>
            </a:r>
          </a:p>
        </p:txBody>
      </p:sp>
      <p:sp>
        <p:nvSpPr>
          <p:cNvPr id="279" name="Shape 279"/>
          <p:cNvSpPr txBox="1"/>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lnSpc>
                <a:spcPct val="100000"/>
              </a:lnSpc>
              <a:spcBef>
                <a:spcPts val="0"/>
              </a:spcBef>
              <a:spcAft>
                <a:spcPts val="0"/>
              </a:spcAft>
              <a:buClr>
                <a:schemeClr val="lt2"/>
              </a:buClr>
              <a:buSzPct val="25000"/>
              <a:buFont typeface="Arial"/>
              <a:buNone/>
            </a:pPr>
            <a:r>
              <a:rPr b="0" i="0" lang="en-US" sz="2400" u="none" cap="none" strike="noStrike">
                <a:solidFill>
                  <a:schemeClr val="lt2"/>
                </a:solidFill>
                <a:latin typeface="Arial"/>
                <a:ea typeface="Arial"/>
                <a:cs typeface="Arial"/>
                <a:sym typeface="Arial"/>
              </a:rPr>
              <a:t>Extracting Relevant Portions of App Interactions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84" name="Shape 284"/>
        <p:cNvGrpSpPr/>
        <p:nvPr/>
      </p:nvGrpSpPr>
      <p:grpSpPr>
        <a:xfrm>
          <a:off x="0" y="0"/>
          <a:ext cx="0" cy="0"/>
          <a:chOff x="0" y="0"/>
          <a:chExt cx="0" cy="0"/>
        </a:xfrm>
      </p:grpSpPr>
      <p:sp>
        <p:nvSpPr>
          <p:cNvPr id="285" name="Shape 285"/>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Segmenting Customer Interactions</a:t>
            </a:r>
          </a:p>
        </p:txBody>
      </p:sp>
      <p:sp>
        <p:nvSpPr>
          <p:cNvPr id="286" name="Shape 286"/>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lnSpc>
                <a:spcPct val="100000"/>
              </a:lnSpc>
              <a:spcBef>
                <a:spcPts val="0"/>
              </a:spcBef>
              <a:spcAft>
                <a:spcPts val="0"/>
              </a:spcAft>
              <a:buClr>
                <a:srgbClr val="000000"/>
              </a:buClr>
              <a:buSzPct val="250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p>
        </p:txBody>
      </p:sp>
      <p:sp>
        <p:nvSpPr>
          <p:cNvPr id="287" name="Shape 287"/>
          <p:cNvSpPr txBox="1"/>
          <p:nvPr/>
        </p:nvSpPr>
        <p:spPr>
          <a:xfrm>
            <a:off x="4744496" y="3530133"/>
            <a:ext cx="619967" cy="276998"/>
          </a:xfrm>
          <a:prstGeom prst="rect">
            <a:avLst/>
          </a:prstGeom>
          <a:solidFill>
            <a:srgbClr val="FFF8CC"/>
          </a:solidFill>
          <a:ln cap="flat" cmpd="sng" w="9525">
            <a:solidFill>
              <a:srgbClr val="BFA500"/>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T sec</a:t>
            </a:r>
          </a:p>
        </p:txBody>
      </p:sp>
      <p:sp>
        <p:nvSpPr>
          <p:cNvPr id="288" name="Shape 288"/>
          <p:cNvSpPr txBox="1"/>
          <p:nvPr/>
        </p:nvSpPr>
        <p:spPr>
          <a:xfrm flipH="1">
            <a:off x="2019718" y="3571255"/>
            <a:ext cx="311498" cy="276998"/>
          </a:xfrm>
          <a:prstGeom prst="rect">
            <a:avLst/>
          </a:prstGeom>
          <a:solidFill>
            <a:srgbClr val="FFF8CC"/>
          </a:solidFill>
          <a:ln cap="flat" cmpd="sng" w="9525">
            <a:solidFill>
              <a:srgbClr val="BFA500"/>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0</a:t>
            </a:r>
          </a:p>
        </p:txBody>
      </p:sp>
      <p:sp>
        <p:nvSpPr>
          <p:cNvPr id="289" name="Shape 289"/>
          <p:cNvSpPr txBox="1"/>
          <p:nvPr/>
        </p:nvSpPr>
        <p:spPr>
          <a:xfrm>
            <a:off x="3035600" y="2595965"/>
            <a:ext cx="604897" cy="276998"/>
          </a:xfrm>
          <a:prstGeom prst="rect">
            <a:avLst/>
          </a:prstGeom>
          <a:solidFill>
            <a:srgbClr val="FFF8CC"/>
          </a:solidFill>
          <a:ln cap="flat" cmpd="sng" w="9525">
            <a:solidFill>
              <a:srgbClr val="BFA500"/>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K sec</a:t>
            </a:r>
          </a:p>
        </p:txBody>
      </p:sp>
      <p:sp>
        <p:nvSpPr>
          <p:cNvPr id="290" name="Shape 290"/>
          <p:cNvSpPr txBox="1"/>
          <p:nvPr/>
        </p:nvSpPr>
        <p:spPr>
          <a:xfrm>
            <a:off x="5779408" y="2589801"/>
            <a:ext cx="864650" cy="276998"/>
          </a:xfrm>
          <a:prstGeom prst="rect">
            <a:avLst/>
          </a:prstGeom>
          <a:solidFill>
            <a:srgbClr val="FFF8CC"/>
          </a:solidFill>
          <a:ln cap="flat" cmpd="sng" w="9525">
            <a:solidFill>
              <a:srgbClr val="BFA500"/>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T + K  sec</a:t>
            </a:r>
          </a:p>
        </p:txBody>
      </p:sp>
      <p:sp>
        <p:nvSpPr>
          <p:cNvPr id="291" name="Shape 291"/>
          <p:cNvSpPr/>
          <p:nvPr/>
        </p:nvSpPr>
        <p:spPr>
          <a:xfrm>
            <a:off x="2019717" y="2501502"/>
            <a:ext cx="8696228" cy="1408386"/>
          </a:xfrm>
          <a:prstGeom prst="rightArrow">
            <a:avLst>
              <a:gd fmla="val 50000" name="adj1"/>
              <a:gd fmla="val 50000" name="adj2"/>
            </a:avLst>
          </a:prstGeom>
          <a:solidFill>
            <a:srgbClr val="FFF8CC"/>
          </a:solidFill>
          <a:ln cap="flat" cmpd="sng" w="25400">
            <a:solidFill>
              <a:srgbClr val="BFA5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Effective time spent by user on app</a:t>
            </a:r>
          </a:p>
        </p:txBody>
      </p:sp>
      <p:sp>
        <p:nvSpPr>
          <p:cNvPr id="292" name="Shape 292"/>
          <p:cNvSpPr txBox="1"/>
          <p:nvPr/>
        </p:nvSpPr>
        <p:spPr>
          <a:xfrm>
            <a:off x="7076209" y="4343400"/>
            <a:ext cx="2805545" cy="64633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cap="none" strike="noStrike">
                <a:solidFill>
                  <a:srgbClr val="000000"/>
                </a:solidFill>
                <a:latin typeface="Arial"/>
                <a:ea typeface="Arial"/>
                <a:cs typeface="Arial"/>
                <a:sym typeface="Arial"/>
              </a:rPr>
              <a:t>T = 120 secs</a:t>
            </a:r>
          </a:p>
          <a:p>
            <a:pPr indent="0" lvl="0" marL="0" marR="0" rtl="0" algn="l">
              <a:lnSpc>
                <a:spcPct val="100000"/>
              </a:lnSpc>
              <a:spcBef>
                <a:spcPts val="0"/>
              </a:spcBef>
              <a:spcAft>
                <a:spcPts val="0"/>
              </a:spcAft>
              <a:buClr>
                <a:srgbClr val="000000"/>
              </a:buClr>
              <a:buSzPct val="25000"/>
              <a:buFont typeface="Arial"/>
              <a:buNone/>
            </a:pPr>
            <a:r>
              <a:rPr b="0" i="0" lang="en-US" sz="1800" u="none" cap="none" strike="noStrike">
                <a:solidFill>
                  <a:srgbClr val="000000"/>
                </a:solidFill>
                <a:latin typeface="Arial"/>
                <a:ea typeface="Arial"/>
                <a:cs typeface="Arial"/>
                <a:sym typeface="Arial"/>
              </a:rPr>
              <a:t>K = 30 secs</a:t>
            </a:r>
          </a:p>
        </p:txBody>
      </p:sp>
      <p:sp>
        <p:nvSpPr>
          <p:cNvPr id="293" name="Shape 293"/>
          <p:cNvSpPr/>
          <p:nvPr/>
        </p:nvSpPr>
        <p:spPr>
          <a:xfrm>
            <a:off x="1994596" y="3986178"/>
            <a:ext cx="2749899" cy="595580"/>
          </a:xfrm>
          <a:prstGeom prst="leftRightArrow">
            <a:avLst>
              <a:gd fmla="val 50000" name="adj1"/>
              <a:gd fmla="val 50000" name="adj2"/>
            </a:avLst>
          </a:prstGeom>
          <a:solidFill>
            <a:srgbClr val="FFF8CC"/>
          </a:solidFill>
          <a:ln cap="flat" cmpd="sng" w="25400">
            <a:solidFill>
              <a:srgbClr val="BFA6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Segment 1</a:t>
            </a:r>
          </a:p>
        </p:txBody>
      </p:sp>
      <p:sp>
        <p:nvSpPr>
          <p:cNvPr id="294" name="Shape 294"/>
          <p:cNvSpPr/>
          <p:nvPr/>
        </p:nvSpPr>
        <p:spPr>
          <a:xfrm>
            <a:off x="3035600" y="1809186"/>
            <a:ext cx="2749899" cy="595580"/>
          </a:xfrm>
          <a:prstGeom prst="leftRightArrow">
            <a:avLst>
              <a:gd fmla="val 43467" name="adj1"/>
              <a:gd fmla="val 50000" name="adj2"/>
            </a:avLst>
          </a:prstGeom>
          <a:solidFill>
            <a:srgbClr val="FFF8CC"/>
          </a:solidFill>
          <a:ln cap="flat" cmpd="sng" w="25400">
            <a:solidFill>
              <a:srgbClr val="CFBC4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Segment 2</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p:nvPr/>
        </p:nvSpPr>
        <p:spPr>
          <a:xfrm>
            <a:off x="3962060" y="1598937"/>
            <a:ext cx="3248970" cy="3366655"/>
          </a:xfrm>
          <a:prstGeom prst="rect">
            <a:avLst/>
          </a:prstGeom>
          <a:solidFill>
            <a:srgbClr val="CDB4E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01" name="Shape 301"/>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chemeClr val="lt1"/>
                </a:solidFill>
                <a:latin typeface="Arial"/>
                <a:ea typeface="Arial"/>
                <a:cs typeface="Arial"/>
                <a:sym typeface="Arial"/>
              </a:rPr>
              <a:t>‹#›</a:t>
            </a:fld>
          </a:p>
        </p:txBody>
      </p:sp>
      <p:sp>
        <p:nvSpPr>
          <p:cNvPr id="302" name="Shape 302"/>
          <p:cNvSpPr/>
          <p:nvPr/>
        </p:nvSpPr>
        <p:spPr>
          <a:xfrm>
            <a:off x="2427552" y="889895"/>
            <a:ext cx="2452408" cy="584347"/>
          </a:xfrm>
          <a:prstGeom prst="roundRect">
            <a:avLst>
              <a:gd fmla="val 16667" name="adj"/>
            </a:avLst>
          </a:prstGeom>
          <a:solidFill>
            <a:srgbClr val="93A61F">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M-Commerce App Data</a:t>
            </a:r>
          </a:p>
        </p:txBody>
      </p:sp>
      <p:sp>
        <p:nvSpPr>
          <p:cNvPr id="303" name="Shape 303"/>
          <p:cNvSpPr/>
          <p:nvPr/>
        </p:nvSpPr>
        <p:spPr>
          <a:xfrm>
            <a:off x="681729" y="1882726"/>
            <a:ext cx="2452408" cy="654186"/>
          </a:xfrm>
          <a:prstGeom prst="roundRect">
            <a:avLst>
              <a:gd fmla="val 16667" name="adj"/>
            </a:avLst>
          </a:prstGeom>
          <a:solidFill>
            <a:srgbClr val="C0000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Raw in-app  features </a:t>
            </a:r>
          </a:p>
        </p:txBody>
      </p:sp>
      <p:sp>
        <p:nvSpPr>
          <p:cNvPr id="304" name="Shape 304"/>
          <p:cNvSpPr/>
          <p:nvPr/>
        </p:nvSpPr>
        <p:spPr>
          <a:xfrm>
            <a:off x="681727" y="2853542"/>
            <a:ext cx="2452410" cy="659942"/>
          </a:xfrm>
          <a:prstGeom prst="roundRect">
            <a:avLst>
              <a:gd fmla="val 16667" name="adj"/>
            </a:avLst>
          </a:prstGeom>
          <a:solidFill>
            <a:srgbClr val="C0000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Feature selection and processing</a:t>
            </a:r>
          </a:p>
        </p:txBody>
      </p:sp>
      <p:sp>
        <p:nvSpPr>
          <p:cNvPr id="305" name="Shape 305"/>
          <p:cNvSpPr/>
          <p:nvPr/>
        </p:nvSpPr>
        <p:spPr>
          <a:xfrm>
            <a:off x="681727" y="3772807"/>
            <a:ext cx="2452410" cy="755133"/>
          </a:xfrm>
          <a:prstGeom prst="roundRect">
            <a:avLst>
              <a:gd fmla="val 16667" name="adj"/>
            </a:avLst>
          </a:prstGeom>
          <a:solidFill>
            <a:srgbClr val="C0000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Segmenting sessions into sub-sessions</a:t>
            </a:r>
          </a:p>
        </p:txBody>
      </p:sp>
      <p:sp>
        <p:nvSpPr>
          <p:cNvPr id="306" name="Shape 306"/>
          <p:cNvSpPr/>
          <p:nvPr/>
        </p:nvSpPr>
        <p:spPr>
          <a:xfrm>
            <a:off x="4360337" y="2004307"/>
            <a:ext cx="2452408" cy="645028"/>
          </a:xfrm>
          <a:prstGeom prst="roundRect">
            <a:avLst>
              <a:gd fmla="val 16667" name="adj"/>
            </a:avLst>
          </a:prstGeom>
          <a:solidFill>
            <a:srgbClr val="7030A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Raw context data</a:t>
            </a:r>
          </a:p>
        </p:txBody>
      </p:sp>
      <p:sp>
        <p:nvSpPr>
          <p:cNvPr id="307" name="Shape 307"/>
          <p:cNvSpPr/>
          <p:nvPr/>
        </p:nvSpPr>
        <p:spPr>
          <a:xfrm>
            <a:off x="4360339" y="3607723"/>
            <a:ext cx="2452408" cy="952499"/>
          </a:xfrm>
          <a:prstGeom prst="roundRect">
            <a:avLst>
              <a:gd fmla="val 16667" name="adj"/>
            </a:avLst>
          </a:prstGeom>
          <a:solidFill>
            <a:srgbClr val="7030A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Inferring and assigning context semantics</a:t>
            </a:r>
          </a:p>
        </p:txBody>
      </p:sp>
      <p:cxnSp>
        <p:nvCxnSpPr>
          <p:cNvPr id="308" name="Shape 308"/>
          <p:cNvCxnSpPr>
            <a:stCxn id="302" idx="2"/>
            <a:endCxn id="303" idx="0"/>
          </p:cNvCxnSpPr>
          <p:nvPr/>
        </p:nvCxnSpPr>
        <p:spPr>
          <a:xfrm flipH="1">
            <a:off x="1908057" y="1474242"/>
            <a:ext cx="1745700" cy="408600"/>
          </a:xfrm>
          <a:prstGeom prst="straightConnector1">
            <a:avLst/>
          </a:prstGeom>
          <a:noFill/>
          <a:ln cap="flat" cmpd="sng" w="12700">
            <a:solidFill>
              <a:schemeClr val="dk1"/>
            </a:solidFill>
            <a:prstDash val="solid"/>
            <a:round/>
            <a:headEnd len="med" w="med" type="none"/>
            <a:tailEnd len="lg" w="lg" type="triangle"/>
          </a:ln>
        </p:spPr>
      </p:cxnSp>
      <p:cxnSp>
        <p:nvCxnSpPr>
          <p:cNvPr id="309" name="Shape 309"/>
          <p:cNvCxnSpPr>
            <a:stCxn id="303" idx="2"/>
            <a:endCxn id="304" idx="0"/>
          </p:cNvCxnSpPr>
          <p:nvPr/>
        </p:nvCxnSpPr>
        <p:spPr>
          <a:xfrm>
            <a:off x="1907933" y="2536913"/>
            <a:ext cx="0" cy="316500"/>
          </a:xfrm>
          <a:prstGeom prst="straightConnector1">
            <a:avLst/>
          </a:prstGeom>
          <a:noFill/>
          <a:ln cap="flat" cmpd="sng" w="12700">
            <a:solidFill>
              <a:schemeClr val="dk1"/>
            </a:solidFill>
            <a:prstDash val="solid"/>
            <a:round/>
            <a:headEnd len="med" w="med" type="none"/>
            <a:tailEnd len="lg" w="lg" type="triangle"/>
          </a:ln>
        </p:spPr>
      </p:cxnSp>
      <p:cxnSp>
        <p:nvCxnSpPr>
          <p:cNvPr id="310" name="Shape 310"/>
          <p:cNvCxnSpPr>
            <a:stCxn id="304" idx="2"/>
            <a:endCxn id="305" idx="0"/>
          </p:cNvCxnSpPr>
          <p:nvPr/>
        </p:nvCxnSpPr>
        <p:spPr>
          <a:xfrm>
            <a:off x="1907932" y="3513484"/>
            <a:ext cx="0" cy="259200"/>
          </a:xfrm>
          <a:prstGeom prst="straightConnector1">
            <a:avLst/>
          </a:prstGeom>
          <a:noFill/>
          <a:ln cap="flat" cmpd="sng" w="12700">
            <a:solidFill>
              <a:schemeClr val="dk1"/>
            </a:solidFill>
            <a:prstDash val="solid"/>
            <a:round/>
            <a:headEnd len="med" w="med" type="none"/>
            <a:tailEnd len="lg" w="lg" type="triangle"/>
          </a:ln>
        </p:spPr>
      </p:cxnSp>
      <p:cxnSp>
        <p:nvCxnSpPr>
          <p:cNvPr id="311" name="Shape 311"/>
          <p:cNvCxnSpPr>
            <a:stCxn id="302" idx="2"/>
            <a:endCxn id="306" idx="0"/>
          </p:cNvCxnSpPr>
          <p:nvPr/>
        </p:nvCxnSpPr>
        <p:spPr>
          <a:xfrm>
            <a:off x="3653757" y="1474242"/>
            <a:ext cx="1932900" cy="530100"/>
          </a:xfrm>
          <a:prstGeom prst="straightConnector1">
            <a:avLst/>
          </a:prstGeom>
          <a:noFill/>
          <a:ln cap="flat" cmpd="sng" w="12700">
            <a:solidFill>
              <a:schemeClr val="dk1"/>
            </a:solidFill>
            <a:prstDash val="solid"/>
            <a:round/>
            <a:headEnd len="med" w="med" type="none"/>
            <a:tailEnd len="lg" w="lg" type="triangle"/>
          </a:ln>
        </p:spPr>
      </p:cxnSp>
      <p:cxnSp>
        <p:nvCxnSpPr>
          <p:cNvPr id="312" name="Shape 312"/>
          <p:cNvCxnSpPr>
            <a:stCxn id="306" idx="2"/>
            <a:endCxn id="307" idx="0"/>
          </p:cNvCxnSpPr>
          <p:nvPr/>
        </p:nvCxnSpPr>
        <p:spPr>
          <a:xfrm>
            <a:off x="5586542" y="2649336"/>
            <a:ext cx="0" cy="958500"/>
          </a:xfrm>
          <a:prstGeom prst="straightConnector1">
            <a:avLst/>
          </a:prstGeom>
          <a:noFill/>
          <a:ln cap="flat" cmpd="sng" w="12700">
            <a:solidFill>
              <a:schemeClr val="dk1"/>
            </a:solidFill>
            <a:prstDash val="solid"/>
            <a:round/>
            <a:headEnd len="med" w="med" type="none"/>
            <a:tailEnd len="lg" w="lg" type="triangle"/>
          </a:ln>
        </p:spPr>
      </p:cxnSp>
      <p:sp>
        <p:nvSpPr>
          <p:cNvPr id="313" name="Shape 313"/>
          <p:cNvSpPr/>
          <p:nvPr/>
        </p:nvSpPr>
        <p:spPr>
          <a:xfrm>
            <a:off x="2427552" y="5237537"/>
            <a:ext cx="2452410" cy="755133"/>
          </a:xfrm>
          <a:prstGeom prst="roundRect">
            <a:avLst>
              <a:gd fmla="val 16667" name="adj"/>
            </a:avLst>
          </a:prstGeom>
          <a:solidFill>
            <a:srgbClr val="3F3F3F">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Hidden State Identification</a:t>
            </a:r>
          </a:p>
        </p:txBody>
      </p:sp>
      <p:cxnSp>
        <p:nvCxnSpPr>
          <p:cNvPr id="314" name="Shape 314"/>
          <p:cNvCxnSpPr>
            <a:stCxn id="305" idx="2"/>
            <a:endCxn id="313" idx="0"/>
          </p:cNvCxnSpPr>
          <p:nvPr/>
        </p:nvCxnSpPr>
        <p:spPr>
          <a:xfrm>
            <a:off x="1907932" y="4527940"/>
            <a:ext cx="1745700" cy="709500"/>
          </a:xfrm>
          <a:prstGeom prst="straightConnector1">
            <a:avLst/>
          </a:prstGeom>
          <a:noFill/>
          <a:ln cap="flat" cmpd="sng" w="12700">
            <a:solidFill>
              <a:schemeClr val="dk1"/>
            </a:solidFill>
            <a:prstDash val="solid"/>
            <a:round/>
            <a:headEnd len="med" w="med" type="none"/>
            <a:tailEnd len="lg" w="lg" type="triangle"/>
          </a:ln>
        </p:spPr>
      </p:cxnSp>
      <p:cxnSp>
        <p:nvCxnSpPr>
          <p:cNvPr id="315" name="Shape 315"/>
          <p:cNvCxnSpPr>
            <a:stCxn id="307" idx="2"/>
            <a:endCxn id="313" idx="0"/>
          </p:cNvCxnSpPr>
          <p:nvPr/>
        </p:nvCxnSpPr>
        <p:spPr>
          <a:xfrm flipH="1">
            <a:off x="3653643" y="4560223"/>
            <a:ext cx="1932900" cy="677400"/>
          </a:xfrm>
          <a:prstGeom prst="straightConnector1">
            <a:avLst/>
          </a:prstGeom>
          <a:noFill/>
          <a:ln cap="flat" cmpd="sng" w="12700">
            <a:solidFill>
              <a:schemeClr val="dk1"/>
            </a:solidFill>
            <a:prstDash val="solid"/>
            <a:round/>
            <a:headEnd len="med" w="med" type="none"/>
            <a:tailEnd len="lg" w="lg" type="triangle"/>
          </a:ln>
        </p:spPr>
      </p:cxnSp>
      <p:sp>
        <p:nvSpPr>
          <p:cNvPr id="316" name="Shape 316"/>
          <p:cNvSpPr/>
          <p:nvPr/>
        </p:nvSpPr>
        <p:spPr>
          <a:xfrm>
            <a:off x="5586542" y="5237535"/>
            <a:ext cx="2452410" cy="755133"/>
          </a:xfrm>
          <a:prstGeom prst="roundRect">
            <a:avLst>
              <a:gd fmla="val 16667" name="adj"/>
            </a:avLst>
          </a:prstGeom>
          <a:solidFill>
            <a:srgbClr val="00B0F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Purchase Moment</a:t>
            </a:r>
          </a:p>
        </p:txBody>
      </p:sp>
      <p:cxnSp>
        <p:nvCxnSpPr>
          <p:cNvPr id="317" name="Shape 317"/>
          <p:cNvCxnSpPr>
            <a:stCxn id="313" idx="3"/>
            <a:endCxn id="316" idx="1"/>
          </p:cNvCxnSpPr>
          <p:nvPr/>
        </p:nvCxnSpPr>
        <p:spPr>
          <a:xfrm>
            <a:off x="4879962" y="5615103"/>
            <a:ext cx="706500" cy="0"/>
          </a:xfrm>
          <a:prstGeom prst="straightConnector1">
            <a:avLst/>
          </a:prstGeom>
          <a:noFill/>
          <a:ln cap="flat" cmpd="sng" w="12700">
            <a:solidFill>
              <a:schemeClr val="dk1"/>
            </a:solidFill>
            <a:prstDash val="solid"/>
            <a:round/>
            <a:headEnd len="med" w="med" type="none"/>
            <a:tailEnd len="lg" w="lg" type="triangle"/>
          </a:ln>
        </p:spPr>
      </p:cxnSp>
      <p:sp>
        <p:nvSpPr>
          <p:cNvPr id="318" name="Shape 318"/>
          <p:cNvSpPr txBox="1"/>
          <p:nvPr/>
        </p:nvSpPr>
        <p:spPr>
          <a:xfrm>
            <a:off x="7800652" y="1990391"/>
            <a:ext cx="3833554" cy="224676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1"/>
                </a:solidFill>
                <a:latin typeface="Arial"/>
                <a:ea typeface="Arial"/>
                <a:cs typeface="Arial"/>
                <a:sym typeface="Arial"/>
              </a:rPr>
              <a:t>Acquiring context and assigning meaning to context</a:t>
            </a:r>
          </a:p>
          <a:p>
            <a:pPr indent="-342900" lvl="0" marL="342900" marR="0" rtl="0" algn="l">
              <a:spcBef>
                <a:spcPts val="0"/>
              </a:spcBef>
              <a:buClr>
                <a:schemeClr val="dk1"/>
              </a:buClr>
              <a:buSzPct val="100000"/>
              <a:buFont typeface="Arial"/>
              <a:buChar char="•"/>
            </a:pPr>
            <a:r>
              <a:rPr lang="en-US" sz="2000">
                <a:solidFill>
                  <a:schemeClr val="dk1"/>
                </a:solidFill>
                <a:latin typeface="Arial"/>
                <a:ea typeface="Arial"/>
                <a:cs typeface="Arial"/>
                <a:sym typeface="Arial"/>
              </a:rPr>
              <a:t>Location</a:t>
            </a:r>
          </a:p>
          <a:p>
            <a:pPr indent="-342900" lvl="0" marL="342900" marR="0" rtl="0" algn="l">
              <a:spcBef>
                <a:spcPts val="0"/>
              </a:spcBef>
              <a:buClr>
                <a:schemeClr val="dk1"/>
              </a:buClr>
              <a:buSzPct val="100000"/>
              <a:buFont typeface="Arial"/>
              <a:buChar char="•"/>
            </a:pPr>
            <a:r>
              <a:rPr lang="en-US" sz="2000">
                <a:solidFill>
                  <a:schemeClr val="dk1"/>
                </a:solidFill>
                <a:latin typeface="Arial"/>
                <a:ea typeface="Arial"/>
                <a:cs typeface="Arial"/>
                <a:sym typeface="Arial"/>
              </a:rPr>
              <a:t>Time of day</a:t>
            </a:r>
          </a:p>
          <a:p>
            <a:pPr indent="-342900" lvl="0" marL="342900" marR="0" rtl="0" algn="l">
              <a:spcBef>
                <a:spcPts val="0"/>
              </a:spcBef>
              <a:buClr>
                <a:schemeClr val="dk1"/>
              </a:buClr>
              <a:buSzPct val="100000"/>
              <a:buFont typeface="Arial"/>
              <a:buChar char="•"/>
            </a:pPr>
            <a:r>
              <a:rPr lang="en-US" sz="2000">
                <a:solidFill>
                  <a:schemeClr val="dk1"/>
                </a:solidFill>
                <a:latin typeface="Arial"/>
                <a:ea typeface="Arial"/>
                <a:cs typeface="Arial"/>
                <a:sym typeface="Arial"/>
              </a:rPr>
              <a:t>Weekend/ Weekday</a:t>
            </a:r>
          </a:p>
          <a:p>
            <a:pPr indent="0" lvl="0" marL="0" marR="0" rtl="0" algn="l">
              <a:spcBef>
                <a:spcPts val="0"/>
              </a:spcBef>
              <a:buNone/>
            </a:pPr>
            <a:r>
              <a:t/>
            </a:r>
            <a:endParaRPr sz="2000">
              <a:solidFill>
                <a:schemeClr val="dk1"/>
              </a:solidFill>
              <a:latin typeface="Arial"/>
              <a:ea typeface="Arial"/>
              <a:cs typeface="Arial"/>
              <a:sym typeface="Arial"/>
            </a:endParaRPr>
          </a:p>
          <a:p>
            <a:pPr indent="0" lvl="0" marL="0" marR="0" rtl="0" algn="l">
              <a:spcBef>
                <a:spcPts val="0"/>
              </a:spcBef>
              <a:buNone/>
            </a:pPr>
            <a:r>
              <a:t/>
            </a:r>
            <a:endParaRPr sz="2000">
              <a:solidFill>
                <a:schemeClr val="dk1"/>
              </a:solidFill>
              <a:latin typeface="Arial"/>
              <a:ea typeface="Arial"/>
              <a:cs typeface="Arial"/>
              <a:sym typeface="Arial"/>
            </a:endParaRPr>
          </a:p>
        </p:txBody>
      </p:sp>
      <p:sp>
        <p:nvSpPr>
          <p:cNvPr id="319" name="Shape 319"/>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Sub Problem 2</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Location Semantics</a:t>
            </a:r>
          </a:p>
        </p:txBody>
      </p:sp>
      <p:sp>
        <p:nvSpPr>
          <p:cNvPr id="326" name="Shape 326"/>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rgbClr val="FFFFFF"/>
                </a:solidFill>
                <a:latin typeface="Arial"/>
                <a:ea typeface="Arial"/>
                <a:cs typeface="Arial"/>
                <a:sym typeface="Arial"/>
              </a:rPr>
              <a:t>‹#›</a:t>
            </a:fld>
          </a:p>
        </p:txBody>
      </p:sp>
      <p:sp>
        <p:nvSpPr>
          <p:cNvPr id="327" name="Shape 327"/>
          <p:cNvSpPr txBox="1"/>
          <p:nvPr/>
        </p:nvSpPr>
        <p:spPr>
          <a:xfrm>
            <a:off x="545854" y="1114748"/>
            <a:ext cx="6561527" cy="280076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Arial"/>
                <a:ea typeface="Arial"/>
                <a:cs typeface="Arial"/>
                <a:sym typeface="Arial"/>
              </a:rPr>
              <a:t>Primary Clustering</a:t>
            </a:r>
          </a:p>
          <a:p>
            <a:pPr indent="0" lvl="0" marL="0" marR="0" rtl="0" algn="l">
              <a:spcBef>
                <a:spcPts val="0"/>
              </a:spcBef>
              <a:buNone/>
            </a:pPr>
            <a:r>
              <a:t/>
            </a:r>
            <a:endParaRPr sz="2400">
              <a:solidFill>
                <a:schemeClr val="dk1"/>
              </a:solidFill>
              <a:latin typeface="Arial"/>
              <a:ea typeface="Arial"/>
              <a:cs typeface="Arial"/>
              <a:sym typeface="Arial"/>
            </a:endParaRPr>
          </a:p>
          <a:p>
            <a:pPr indent="-285750" lvl="0" marL="285750" marR="0" rtl="0" algn="l">
              <a:spcBef>
                <a:spcPts val="0"/>
              </a:spcBef>
              <a:buClr>
                <a:schemeClr val="dk1"/>
              </a:buClr>
              <a:buSzPct val="100000"/>
              <a:buFont typeface="Arial"/>
              <a:buChar char="•"/>
            </a:pPr>
            <a:r>
              <a:rPr lang="en-US" sz="2000">
                <a:solidFill>
                  <a:schemeClr val="dk1"/>
                </a:solidFill>
                <a:latin typeface="Arial"/>
                <a:ea typeface="Arial"/>
                <a:cs typeface="Arial"/>
                <a:sym typeface="Arial"/>
              </a:rPr>
              <a:t>DBSCAN (Density Based Spatial Clustering of Applications with Noise)</a:t>
            </a:r>
          </a:p>
          <a:p>
            <a:pPr indent="-285750" lvl="0" marL="285750" marR="0" rtl="0" algn="l">
              <a:spcBef>
                <a:spcPts val="0"/>
              </a:spcBef>
              <a:buClr>
                <a:schemeClr val="dk1"/>
              </a:buClr>
              <a:buSzPct val="100000"/>
              <a:buFont typeface="Arial"/>
              <a:buChar char="•"/>
            </a:pPr>
            <a:r>
              <a:rPr lang="en-US" sz="2000">
                <a:solidFill>
                  <a:schemeClr val="dk1"/>
                </a:solidFill>
                <a:latin typeface="Arial"/>
                <a:ea typeface="Arial"/>
                <a:cs typeface="Arial"/>
                <a:sym typeface="Arial"/>
              </a:rPr>
              <a:t>Robust to noise</a:t>
            </a:r>
          </a:p>
          <a:p>
            <a:pPr indent="-285750" lvl="0" marL="285750" marR="0" rtl="0" algn="l">
              <a:spcBef>
                <a:spcPts val="0"/>
              </a:spcBef>
              <a:buClr>
                <a:schemeClr val="dk1"/>
              </a:buClr>
              <a:buSzPct val="100000"/>
              <a:buFont typeface="Arial"/>
              <a:buChar char="•"/>
            </a:pPr>
            <a:r>
              <a:rPr lang="en-US" sz="2000">
                <a:solidFill>
                  <a:schemeClr val="dk1"/>
                </a:solidFill>
                <a:latin typeface="Arial"/>
                <a:ea typeface="Arial"/>
                <a:cs typeface="Arial"/>
                <a:sym typeface="Arial"/>
              </a:rPr>
              <a:t>Arbitrarily shaped clusters</a:t>
            </a:r>
          </a:p>
          <a:p>
            <a:pPr indent="0" lvl="0" marL="0" marR="0" rtl="0" algn="l">
              <a:spcBef>
                <a:spcPts val="0"/>
              </a:spcBef>
              <a:buNone/>
            </a:pPr>
            <a:r>
              <a:t/>
            </a:r>
            <a:endParaRPr sz="2400">
              <a:solidFill>
                <a:schemeClr val="dk1"/>
              </a:solidFill>
              <a:latin typeface="Arial"/>
              <a:ea typeface="Arial"/>
              <a:cs typeface="Arial"/>
              <a:sym typeface="Arial"/>
            </a:endParaRPr>
          </a:p>
          <a:p>
            <a:pPr indent="-342900" lvl="0" marL="342900" marR="0" rtl="0" algn="l">
              <a:spcBef>
                <a:spcPts val="0"/>
              </a:spcBef>
              <a:buClr>
                <a:schemeClr val="dk1"/>
              </a:buClr>
              <a:buFont typeface="Arial"/>
              <a:buNone/>
            </a:pPr>
            <a:r>
              <a:t/>
            </a:r>
            <a:endParaRPr sz="2400">
              <a:solidFill>
                <a:schemeClr val="dk1"/>
              </a:solidFill>
              <a:latin typeface="Arial"/>
              <a:ea typeface="Arial"/>
              <a:cs typeface="Arial"/>
              <a:sym typeface="Arial"/>
            </a:endParaRPr>
          </a:p>
        </p:txBody>
      </p:sp>
      <p:pic>
        <p:nvPicPr>
          <p:cNvPr descr="http://i.stack.imgur.com/OIue0.png" id="328" name="Shape 328"/>
          <p:cNvPicPr preferRelativeResize="0"/>
          <p:nvPr/>
        </p:nvPicPr>
        <p:blipFill rotWithShape="1">
          <a:blip r:embed="rId3">
            <a:alphaModFix/>
          </a:blip>
          <a:srcRect b="0" l="0" r="0" t="0"/>
          <a:stretch/>
        </p:blipFill>
        <p:spPr>
          <a:xfrm>
            <a:off x="7966924" y="958883"/>
            <a:ext cx="3317602" cy="31861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Location Semantics</a:t>
            </a:r>
          </a:p>
        </p:txBody>
      </p:sp>
      <p:sp>
        <p:nvSpPr>
          <p:cNvPr id="335" name="Shape 335"/>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rgbClr val="FFFFFF"/>
                </a:solidFill>
                <a:latin typeface="Arial"/>
                <a:ea typeface="Arial"/>
                <a:cs typeface="Arial"/>
                <a:sym typeface="Arial"/>
              </a:rPr>
              <a:t>‹#›</a:t>
            </a:fld>
          </a:p>
        </p:txBody>
      </p:sp>
      <p:sp>
        <p:nvSpPr>
          <p:cNvPr id="336" name="Shape 336"/>
          <p:cNvSpPr txBox="1"/>
          <p:nvPr/>
        </p:nvSpPr>
        <p:spPr>
          <a:xfrm>
            <a:off x="545854" y="1114748"/>
            <a:ext cx="6561527" cy="243143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Arial"/>
                <a:ea typeface="Arial"/>
                <a:cs typeface="Arial"/>
                <a:sym typeface="Arial"/>
              </a:rPr>
              <a:t>Cluster Labelling</a:t>
            </a:r>
          </a:p>
          <a:p>
            <a:pPr indent="0" lvl="0" marL="0" marR="0" rtl="0" algn="l">
              <a:spcBef>
                <a:spcPts val="0"/>
              </a:spcBef>
              <a:buNone/>
            </a:pPr>
            <a:r>
              <a:t/>
            </a:r>
            <a:endParaRPr sz="2400">
              <a:solidFill>
                <a:schemeClr val="dk1"/>
              </a:solidFill>
              <a:latin typeface="Arial"/>
              <a:ea typeface="Arial"/>
              <a:cs typeface="Arial"/>
              <a:sym typeface="Arial"/>
            </a:endParaRPr>
          </a:p>
          <a:p>
            <a:pPr indent="-285750" lvl="0" marL="285750" marR="0" rtl="0" algn="l">
              <a:spcBef>
                <a:spcPts val="0"/>
              </a:spcBef>
              <a:buClr>
                <a:srgbClr val="000000"/>
              </a:buClr>
              <a:buSzPct val="100000"/>
              <a:buFont typeface="Arial"/>
              <a:buChar char="•"/>
            </a:pPr>
            <a:r>
              <a:rPr lang="en-US" sz="2000">
                <a:solidFill>
                  <a:srgbClr val="000000"/>
                </a:solidFill>
                <a:latin typeface="Arial"/>
                <a:ea typeface="Arial"/>
                <a:cs typeface="Arial"/>
                <a:sym typeface="Arial"/>
              </a:rPr>
              <a:t>Home</a:t>
            </a:r>
          </a:p>
          <a:p>
            <a:pPr indent="-285750" lvl="0" marL="285750" marR="0" rtl="0" algn="l">
              <a:spcBef>
                <a:spcPts val="0"/>
              </a:spcBef>
              <a:buClr>
                <a:srgbClr val="000000"/>
              </a:buClr>
              <a:buSzPct val="100000"/>
              <a:buFont typeface="Arial"/>
              <a:buChar char="•"/>
            </a:pPr>
            <a:r>
              <a:rPr lang="en-US" sz="2000">
                <a:solidFill>
                  <a:srgbClr val="000000"/>
                </a:solidFill>
                <a:latin typeface="Arial"/>
                <a:ea typeface="Arial"/>
                <a:cs typeface="Arial"/>
                <a:sym typeface="Arial"/>
              </a:rPr>
              <a:t>Office</a:t>
            </a:r>
          </a:p>
          <a:p>
            <a:pPr indent="-285750" lvl="0" marL="285750" marR="0" rtl="0" algn="l">
              <a:spcBef>
                <a:spcPts val="0"/>
              </a:spcBef>
              <a:buClr>
                <a:srgbClr val="000000"/>
              </a:buClr>
              <a:buSzPct val="100000"/>
              <a:buFont typeface="Arial"/>
              <a:buChar char="•"/>
            </a:pPr>
            <a:r>
              <a:rPr lang="en-US" sz="2000">
                <a:solidFill>
                  <a:srgbClr val="000000"/>
                </a:solidFill>
                <a:latin typeface="Arial"/>
                <a:ea typeface="Arial"/>
                <a:cs typeface="Arial"/>
                <a:sym typeface="Arial"/>
              </a:rPr>
              <a:t>Shopping Malls, Stores, Airports etc.</a:t>
            </a:r>
          </a:p>
          <a:p>
            <a:pPr indent="0" lvl="0" marL="0" marR="0" rtl="0" algn="l">
              <a:spcBef>
                <a:spcPts val="0"/>
              </a:spcBef>
              <a:buNone/>
            </a:pPr>
            <a:r>
              <a:t/>
            </a:r>
            <a:endParaRPr sz="2000">
              <a:solidFill>
                <a:schemeClr val="dk1"/>
              </a:solidFill>
              <a:latin typeface="Arial"/>
              <a:ea typeface="Arial"/>
              <a:cs typeface="Arial"/>
              <a:sym typeface="Arial"/>
            </a:endParaRPr>
          </a:p>
          <a:p>
            <a:pPr indent="-342900" lvl="0" marL="342900" marR="0" rtl="0" algn="l">
              <a:spcBef>
                <a:spcPts val="0"/>
              </a:spcBef>
              <a:buClr>
                <a:schemeClr val="dk1"/>
              </a:buClr>
              <a:buFont typeface="Arial"/>
              <a:buNone/>
            </a:pPr>
            <a:r>
              <a:t/>
            </a:r>
            <a:endParaRPr sz="2400">
              <a:solidFill>
                <a:schemeClr val="dk1"/>
              </a:solidFill>
              <a:latin typeface="Arial"/>
              <a:ea typeface="Arial"/>
              <a:cs typeface="Arial"/>
              <a:sym typeface="Arial"/>
            </a:endParaRPr>
          </a:p>
        </p:txBody>
      </p:sp>
      <p:pic>
        <p:nvPicPr>
          <p:cNvPr descr="http://fusionsedge.com/wp-content/uploads/2014/03/using-google-places-for-local-seo.jpg" id="337" name="Shape 337"/>
          <p:cNvPicPr preferRelativeResize="0"/>
          <p:nvPr/>
        </p:nvPicPr>
        <p:blipFill rotWithShape="1">
          <a:blip r:embed="rId3">
            <a:alphaModFix/>
          </a:blip>
          <a:srcRect b="0" l="0" r="0" t="0"/>
          <a:stretch/>
        </p:blipFill>
        <p:spPr>
          <a:xfrm>
            <a:off x="6076625" y="4502821"/>
            <a:ext cx="5807479" cy="1528284"/>
          </a:xfrm>
          <a:prstGeom prst="rect">
            <a:avLst/>
          </a:prstGeom>
          <a:noFill/>
          <a:ln>
            <a:noFill/>
          </a:ln>
        </p:spPr>
      </p:pic>
      <p:pic>
        <p:nvPicPr>
          <p:cNvPr descr="https://foxyhare.com/assets/images/domains-a.png" id="338" name="Shape 338"/>
          <p:cNvPicPr preferRelativeResize="0"/>
          <p:nvPr/>
        </p:nvPicPr>
        <p:blipFill rotWithShape="1">
          <a:blip r:embed="rId4">
            <a:alphaModFix/>
          </a:blip>
          <a:srcRect b="0" l="0" r="0" t="0"/>
          <a:stretch/>
        </p:blipFill>
        <p:spPr>
          <a:xfrm>
            <a:off x="7193672" y="1220328"/>
            <a:ext cx="3809999" cy="2657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p:nvPr/>
        </p:nvSpPr>
        <p:spPr>
          <a:xfrm>
            <a:off x="2064502" y="4771648"/>
            <a:ext cx="6337496" cy="1606059"/>
          </a:xfrm>
          <a:prstGeom prst="rect">
            <a:avLst/>
          </a:prstGeom>
          <a:solidFill>
            <a:srgbClr val="C1C6CB"/>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45" name="Shape 345"/>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chemeClr val="lt1"/>
                </a:solidFill>
                <a:latin typeface="Arial"/>
                <a:ea typeface="Arial"/>
                <a:cs typeface="Arial"/>
                <a:sym typeface="Arial"/>
              </a:rPr>
              <a:t>‹#›</a:t>
            </a:fld>
          </a:p>
        </p:txBody>
      </p:sp>
      <p:sp>
        <p:nvSpPr>
          <p:cNvPr id="346" name="Shape 346"/>
          <p:cNvSpPr/>
          <p:nvPr/>
        </p:nvSpPr>
        <p:spPr>
          <a:xfrm>
            <a:off x="2427552" y="889895"/>
            <a:ext cx="2452408" cy="584347"/>
          </a:xfrm>
          <a:prstGeom prst="roundRect">
            <a:avLst>
              <a:gd fmla="val 16667" name="adj"/>
            </a:avLst>
          </a:prstGeom>
          <a:solidFill>
            <a:srgbClr val="93A61F">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M-Commerce App Data</a:t>
            </a:r>
          </a:p>
        </p:txBody>
      </p:sp>
      <p:sp>
        <p:nvSpPr>
          <p:cNvPr id="347" name="Shape 347"/>
          <p:cNvSpPr/>
          <p:nvPr/>
        </p:nvSpPr>
        <p:spPr>
          <a:xfrm>
            <a:off x="681729" y="1882726"/>
            <a:ext cx="2452408" cy="654186"/>
          </a:xfrm>
          <a:prstGeom prst="roundRect">
            <a:avLst>
              <a:gd fmla="val 16667" name="adj"/>
            </a:avLst>
          </a:prstGeom>
          <a:solidFill>
            <a:srgbClr val="C0000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Raw in-app  features </a:t>
            </a:r>
          </a:p>
        </p:txBody>
      </p:sp>
      <p:sp>
        <p:nvSpPr>
          <p:cNvPr id="348" name="Shape 348"/>
          <p:cNvSpPr/>
          <p:nvPr/>
        </p:nvSpPr>
        <p:spPr>
          <a:xfrm>
            <a:off x="681727" y="2853542"/>
            <a:ext cx="2452410" cy="659942"/>
          </a:xfrm>
          <a:prstGeom prst="roundRect">
            <a:avLst>
              <a:gd fmla="val 16667" name="adj"/>
            </a:avLst>
          </a:prstGeom>
          <a:solidFill>
            <a:srgbClr val="C0000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Feature selection and processing</a:t>
            </a:r>
          </a:p>
        </p:txBody>
      </p:sp>
      <p:sp>
        <p:nvSpPr>
          <p:cNvPr id="349" name="Shape 349"/>
          <p:cNvSpPr/>
          <p:nvPr/>
        </p:nvSpPr>
        <p:spPr>
          <a:xfrm>
            <a:off x="681727" y="3772807"/>
            <a:ext cx="2452410" cy="755133"/>
          </a:xfrm>
          <a:prstGeom prst="roundRect">
            <a:avLst>
              <a:gd fmla="val 16667" name="adj"/>
            </a:avLst>
          </a:prstGeom>
          <a:solidFill>
            <a:srgbClr val="C0000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Segmenting sessions into sub-sessions</a:t>
            </a:r>
          </a:p>
        </p:txBody>
      </p:sp>
      <p:sp>
        <p:nvSpPr>
          <p:cNvPr id="350" name="Shape 350"/>
          <p:cNvSpPr/>
          <p:nvPr/>
        </p:nvSpPr>
        <p:spPr>
          <a:xfrm>
            <a:off x="4360337" y="2004307"/>
            <a:ext cx="2452408" cy="645028"/>
          </a:xfrm>
          <a:prstGeom prst="roundRect">
            <a:avLst>
              <a:gd fmla="val 16667" name="adj"/>
            </a:avLst>
          </a:prstGeom>
          <a:solidFill>
            <a:srgbClr val="7030A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Raw context data</a:t>
            </a:r>
          </a:p>
        </p:txBody>
      </p:sp>
      <p:sp>
        <p:nvSpPr>
          <p:cNvPr id="351" name="Shape 351"/>
          <p:cNvSpPr/>
          <p:nvPr/>
        </p:nvSpPr>
        <p:spPr>
          <a:xfrm>
            <a:off x="4360339" y="3607723"/>
            <a:ext cx="2452408" cy="952499"/>
          </a:xfrm>
          <a:prstGeom prst="roundRect">
            <a:avLst>
              <a:gd fmla="val 16667" name="adj"/>
            </a:avLst>
          </a:prstGeom>
          <a:solidFill>
            <a:srgbClr val="7030A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Inferring and assigning context semantics</a:t>
            </a:r>
          </a:p>
        </p:txBody>
      </p:sp>
      <p:cxnSp>
        <p:nvCxnSpPr>
          <p:cNvPr id="352" name="Shape 352"/>
          <p:cNvCxnSpPr>
            <a:stCxn id="346" idx="2"/>
            <a:endCxn id="347" idx="0"/>
          </p:cNvCxnSpPr>
          <p:nvPr/>
        </p:nvCxnSpPr>
        <p:spPr>
          <a:xfrm flipH="1">
            <a:off x="1908057" y="1474242"/>
            <a:ext cx="1745700" cy="408600"/>
          </a:xfrm>
          <a:prstGeom prst="straightConnector1">
            <a:avLst/>
          </a:prstGeom>
          <a:noFill/>
          <a:ln cap="flat" cmpd="sng" w="12700">
            <a:solidFill>
              <a:schemeClr val="dk1"/>
            </a:solidFill>
            <a:prstDash val="solid"/>
            <a:round/>
            <a:headEnd len="med" w="med" type="none"/>
            <a:tailEnd len="lg" w="lg" type="triangle"/>
          </a:ln>
        </p:spPr>
      </p:cxnSp>
      <p:cxnSp>
        <p:nvCxnSpPr>
          <p:cNvPr id="353" name="Shape 353"/>
          <p:cNvCxnSpPr>
            <a:stCxn id="347" idx="2"/>
            <a:endCxn id="348" idx="0"/>
          </p:cNvCxnSpPr>
          <p:nvPr/>
        </p:nvCxnSpPr>
        <p:spPr>
          <a:xfrm>
            <a:off x="1907933" y="2536913"/>
            <a:ext cx="0" cy="316500"/>
          </a:xfrm>
          <a:prstGeom prst="straightConnector1">
            <a:avLst/>
          </a:prstGeom>
          <a:noFill/>
          <a:ln cap="flat" cmpd="sng" w="12700">
            <a:solidFill>
              <a:schemeClr val="dk1"/>
            </a:solidFill>
            <a:prstDash val="solid"/>
            <a:round/>
            <a:headEnd len="med" w="med" type="none"/>
            <a:tailEnd len="lg" w="lg" type="triangle"/>
          </a:ln>
        </p:spPr>
      </p:cxnSp>
      <p:cxnSp>
        <p:nvCxnSpPr>
          <p:cNvPr id="354" name="Shape 354"/>
          <p:cNvCxnSpPr>
            <a:stCxn id="348" idx="2"/>
            <a:endCxn id="349" idx="0"/>
          </p:cNvCxnSpPr>
          <p:nvPr/>
        </p:nvCxnSpPr>
        <p:spPr>
          <a:xfrm>
            <a:off x="1907932" y="3513484"/>
            <a:ext cx="0" cy="259200"/>
          </a:xfrm>
          <a:prstGeom prst="straightConnector1">
            <a:avLst/>
          </a:prstGeom>
          <a:noFill/>
          <a:ln cap="flat" cmpd="sng" w="12700">
            <a:solidFill>
              <a:schemeClr val="dk1"/>
            </a:solidFill>
            <a:prstDash val="solid"/>
            <a:round/>
            <a:headEnd len="med" w="med" type="none"/>
            <a:tailEnd len="lg" w="lg" type="triangle"/>
          </a:ln>
        </p:spPr>
      </p:cxnSp>
      <p:cxnSp>
        <p:nvCxnSpPr>
          <p:cNvPr id="355" name="Shape 355"/>
          <p:cNvCxnSpPr>
            <a:stCxn id="346" idx="2"/>
            <a:endCxn id="350" idx="0"/>
          </p:cNvCxnSpPr>
          <p:nvPr/>
        </p:nvCxnSpPr>
        <p:spPr>
          <a:xfrm>
            <a:off x="3653757" y="1474242"/>
            <a:ext cx="1932900" cy="530100"/>
          </a:xfrm>
          <a:prstGeom prst="straightConnector1">
            <a:avLst/>
          </a:prstGeom>
          <a:noFill/>
          <a:ln cap="flat" cmpd="sng" w="12700">
            <a:solidFill>
              <a:schemeClr val="dk1"/>
            </a:solidFill>
            <a:prstDash val="solid"/>
            <a:round/>
            <a:headEnd len="med" w="med" type="none"/>
            <a:tailEnd len="lg" w="lg" type="triangle"/>
          </a:ln>
        </p:spPr>
      </p:cxnSp>
      <p:cxnSp>
        <p:nvCxnSpPr>
          <p:cNvPr id="356" name="Shape 356"/>
          <p:cNvCxnSpPr>
            <a:stCxn id="350" idx="2"/>
            <a:endCxn id="351" idx="0"/>
          </p:cNvCxnSpPr>
          <p:nvPr/>
        </p:nvCxnSpPr>
        <p:spPr>
          <a:xfrm>
            <a:off x="5586542" y="2649336"/>
            <a:ext cx="0" cy="958500"/>
          </a:xfrm>
          <a:prstGeom prst="straightConnector1">
            <a:avLst/>
          </a:prstGeom>
          <a:noFill/>
          <a:ln cap="flat" cmpd="sng" w="12700">
            <a:solidFill>
              <a:schemeClr val="dk1"/>
            </a:solidFill>
            <a:prstDash val="solid"/>
            <a:round/>
            <a:headEnd len="med" w="med" type="none"/>
            <a:tailEnd len="lg" w="lg" type="triangle"/>
          </a:ln>
        </p:spPr>
      </p:cxnSp>
      <p:sp>
        <p:nvSpPr>
          <p:cNvPr id="357" name="Shape 357"/>
          <p:cNvSpPr/>
          <p:nvPr/>
        </p:nvSpPr>
        <p:spPr>
          <a:xfrm>
            <a:off x="2427552" y="5237537"/>
            <a:ext cx="2452410" cy="755133"/>
          </a:xfrm>
          <a:prstGeom prst="roundRect">
            <a:avLst>
              <a:gd fmla="val 16667" name="adj"/>
            </a:avLst>
          </a:prstGeom>
          <a:solidFill>
            <a:srgbClr val="3F3F3F">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Hidden State Identification</a:t>
            </a:r>
          </a:p>
        </p:txBody>
      </p:sp>
      <p:cxnSp>
        <p:nvCxnSpPr>
          <p:cNvPr id="358" name="Shape 358"/>
          <p:cNvCxnSpPr>
            <a:stCxn id="349" idx="2"/>
            <a:endCxn id="357" idx="0"/>
          </p:cNvCxnSpPr>
          <p:nvPr/>
        </p:nvCxnSpPr>
        <p:spPr>
          <a:xfrm>
            <a:off x="1907932" y="4527940"/>
            <a:ext cx="1745700" cy="709500"/>
          </a:xfrm>
          <a:prstGeom prst="straightConnector1">
            <a:avLst/>
          </a:prstGeom>
          <a:noFill/>
          <a:ln cap="flat" cmpd="sng" w="12700">
            <a:solidFill>
              <a:schemeClr val="dk1"/>
            </a:solidFill>
            <a:prstDash val="solid"/>
            <a:round/>
            <a:headEnd len="med" w="med" type="none"/>
            <a:tailEnd len="lg" w="lg" type="triangle"/>
          </a:ln>
        </p:spPr>
      </p:cxnSp>
      <p:cxnSp>
        <p:nvCxnSpPr>
          <p:cNvPr id="359" name="Shape 359"/>
          <p:cNvCxnSpPr>
            <a:stCxn id="351" idx="2"/>
            <a:endCxn id="357" idx="0"/>
          </p:cNvCxnSpPr>
          <p:nvPr/>
        </p:nvCxnSpPr>
        <p:spPr>
          <a:xfrm flipH="1">
            <a:off x="3653643" y="4560223"/>
            <a:ext cx="1932900" cy="677400"/>
          </a:xfrm>
          <a:prstGeom prst="straightConnector1">
            <a:avLst/>
          </a:prstGeom>
          <a:noFill/>
          <a:ln cap="flat" cmpd="sng" w="12700">
            <a:solidFill>
              <a:schemeClr val="dk1"/>
            </a:solidFill>
            <a:prstDash val="solid"/>
            <a:round/>
            <a:headEnd len="med" w="med" type="none"/>
            <a:tailEnd len="lg" w="lg" type="triangle"/>
          </a:ln>
        </p:spPr>
      </p:cxnSp>
      <p:sp>
        <p:nvSpPr>
          <p:cNvPr id="360" name="Shape 360"/>
          <p:cNvSpPr/>
          <p:nvPr/>
        </p:nvSpPr>
        <p:spPr>
          <a:xfrm>
            <a:off x="5586542" y="5237535"/>
            <a:ext cx="2452410" cy="755133"/>
          </a:xfrm>
          <a:prstGeom prst="roundRect">
            <a:avLst>
              <a:gd fmla="val 16667" name="adj"/>
            </a:avLst>
          </a:prstGeom>
          <a:solidFill>
            <a:srgbClr val="32373C">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Purchase Moment</a:t>
            </a:r>
          </a:p>
        </p:txBody>
      </p:sp>
      <p:cxnSp>
        <p:nvCxnSpPr>
          <p:cNvPr id="361" name="Shape 361"/>
          <p:cNvCxnSpPr>
            <a:stCxn id="357" idx="3"/>
            <a:endCxn id="360" idx="1"/>
          </p:cNvCxnSpPr>
          <p:nvPr/>
        </p:nvCxnSpPr>
        <p:spPr>
          <a:xfrm>
            <a:off x="4879962" y="5615103"/>
            <a:ext cx="706500" cy="0"/>
          </a:xfrm>
          <a:prstGeom prst="straightConnector1">
            <a:avLst/>
          </a:prstGeom>
          <a:noFill/>
          <a:ln cap="flat" cmpd="sng" w="12700">
            <a:solidFill>
              <a:schemeClr val="dk1"/>
            </a:solidFill>
            <a:prstDash val="solid"/>
            <a:round/>
            <a:headEnd len="med" w="med" type="none"/>
            <a:tailEnd len="lg" w="lg" type="triangle"/>
          </a:ln>
        </p:spPr>
      </p:cxnSp>
      <p:sp>
        <p:nvSpPr>
          <p:cNvPr id="362" name="Shape 362"/>
          <p:cNvSpPr txBox="1"/>
          <p:nvPr/>
        </p:nvSpPr>
        <p:spPr>
          <a:xfrm>
            <a:off x="7800652" y="1990391"/>
            <a:ext cx="3833554" cy="132343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1"/>
                </a:solidFill>
                <a:latin typeface="Arial"/>
                <a:ea typeface="Arial"/>
                <a:cs typeface="Arial"/>
                <a:sym typeface="Arial"/>
              </a:rPr>
              <a:t>Identifying hidden Intent and calculating purchase probability</a:t>
            </a:r>
          </a:p>
          <a:p>
            <a:pPr indent="0" lvl="0" marL="0" marR="0" rtl="0" algn="l">
              <a:spcBef>
                <a:spcPts val="0"/>
              </a:spcBef>
              <a:buNone/>
            </a:pPr>
            <a:r>
              <a:t/>
            </a:r>
            <a:endParaRPr sz="2000">
              <a:solidFill>
                <a:schemeClr val="dk1"/>
              </a:solidFill>
              <a:latin typeface="Arial"/>
              <a:ea typeface="Arial"/>
              <a:cs typeface="Arial"/>
              <a:sym typeface="Arial"/>
            </a:endParaRPr>
          </a:p>
          <a:p>
            <a:pPr indent="0" lvl="0" marL="0" marR="0" rtl="0" algn="l">
              <a:spcBef>
                <a:spcPts val="0"/>
              </a:spcBef>
              <a:buNone/>
            </a:pPr>
            <a:r>
              <a:t/>
            </a:r>
            <a:endParaRPr sz="2000">
              <a:solidFill>
                <a:schemeClr val="dk1"/>
              </a:solidFill>
              <a:latin typeface="Arial"/>
              <a:ea typeface="Arial"/>
              <a:cs typeface="Arial"/>
              <a:sym typeface="Arial"/>
            </a:endParaRPr>
          </a:p>
        </p:txBody>
      </p:sp>
      <p:sp>
        <p:nvSpPr>
          <p:cNvPr id="363" name="Shape 363"/>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Sub Problem 3</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p:nvPr/>
        </p:nvSpPr>
        <p:spPr>
          <a:xfrm>
            <a:off x="10871935" y="959408"/>
            <a:ext cx="638215" cy="520429"/>
          </a:xfrm>
          <a:prstGeom prst="roundRect">
            <a:avLst>
              <a:gd fmla="val 16667" name="adj"/>
            </a:avLst>
          </a:prstGeom>
          <a:gradFill>
            <a:gsLst>
              <a:gs pos="0">
                <a:srgbClr val="FFE9BE"/>
              </a:gs>
              <a:gs pos="72000">
                <a:srgbClr val="FFC94F"/>
              </a:gs>
              <a:gs pos="100000">
                <a:srgbClr val="FFC429"/>
              </a:gs>
            </a:gsLst>
            <a:lin ang="5400000" scaled="0"/>
          </a:gradFill>
          <a:ln cap="flat" cmpd="sng" w="10000">
            <a:solidFill>
              <a:schemeClr val="accent4"/>
            </a:solidFill>
            <a:prstDash val="solid"/>
            <a:round/>
            <a:headEnd len="med" w="med" type="none"/>
            <a:tailEnd len="med" w="med" type="none"/>
          </a:ln>
          <a:effectLst>
            <a:outerShdw blurRad="76200" rotWithShape="0" dir="5400000" dist="50800">
              <a:srgbClr val="4E3B30">
                <a:alpha val="60000"/>
              </a:srgbClr>
            </a:outerShdw>
          </a:effectLst>
        </p:spPr>
        <p:txBody>
          <a:bodyPr anchorCtr="0" anchor="ctr" bIns="45700" lIns="91425" rIns="91425" tIns="45700">
            <a:noAutofit/>
          </a:bodyPr>
          <a:lstStyle/>
          <a:p>
            <a:pPr indent="0" lvl="0" marL="0" marR="0" rtl="0" algn="ctr">
              <a:spcBef>
                <a:spcPts val="0"/>
              </a:spcBef>
              <a:buSzPct val="25000"/>
              <a:buNone/>
            </a:pPr>
            <a:r>
              <a:rPr lang="en-US" sz="1800">
                <a:solidFill>
                  <a:schemeClr val="dk1"/>
                </a:solidFill>
                <a:latin typeface="Arial"/>
                <a:ea typeface="Arial"/>
                <a:cs typeface="Arial"/>
                <a:sym typeface="Arial"/>
              </a:rPr>
              <a:t>O5</a:t>
            </a:r>
          </a:p>
        </p:txBody>
      </p:sp>
      <p:sp>
        <p:nvSpPr>
          <p:cNvPr id="370" name="Shape 370"/>
          <p:cNvSpPr/>
          <p:nvPr/>
        </p:nvSpPr>
        <p:spPr>
          <a:xfrm>
            <a:off x="304720" y="3045748"/>
            <a:ext cx="11579383" cy="1467886"/>
          </a:xfrm>
          <a:prstGeom prst="roundRect">
            <a:avLst>
              <a:gd fmla="val 16667" name="adj"/>
            </a:avLst>
          </a:prstGeom>
          <a:solidFill>
            <a:srgbClr val="D8D8D8">
              <a:alpha val="44705"/>
            </a:srgbClr>
          </a:solidFill>
          <a:ln cap="flat" cmpd="sng" w="25400">
            <a:solidFill>
              <a:srgbClr val="D8D8D8"/>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71" name="Shape 371"/>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Non-homogeneous HMM</a:t>
            </a:r>
          </a:p>
        </p:txBody>
      </p:sp>
      <p:sp>
        <p:nvSpPr>
          <p:cNvPr id="372" name="Shape 372"/>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rgbClr val="FFFFFF"/>
                </a:solidFill>
                <a:latin typeface="Arial"/>
                <a:ea typeface="Arial"/>
                <a:cs typeface="Arial"/>
                <a:sym typeface="Arial"/>
              </a:rPr>
              <a:t>‹#›</a:t>
            </a:fld>
          </a:p>
        </p:txBody>
      </p:sp>
      <p:sp>
        <p:nvSpPr>
          <p:cNvPr id="373" name="Shape 373"/>
          <p:cNvSpPr/>
          <p:nvPr/>
        </p:nvSpPr>
        <p:spPr>
          <a:xfrm>
            <a:off x="598322" y="3381982"/>
            <a:ext cx="637090" cy="593388"/>
          </a:xfrm>
          <a:prstGeom prst="ellipse">
            <a:avLst/>
          </a:prstGeom>
          <a:gradFill>
            <a:gsLst>
              <a:gs pos="0">
                <a:srgbClr val="FFBCBC"/>
              </a:gs>
              <a:gs pos="72000">
                <a:srgbClr val="FF4646"/>
              </a:gs>
              <a:gs pos="100000">
                <a:srgbClr val="FF1B1B"/>
              </a:gs>
            </a:gsLst>
            <a:lin ang="5400000" scaled="0"/>
          </a:gradFill>
          <a:ln cap="flat" cmpd="sng" w="10000">
            <a:solidFill>
              <a:schemeClr val="accent6"/>
            </a:solidFill>
            <a:prstDash val="solid"/>
            <a:round/>
            <a:headEnd len="med" w="med" type="none"/>
            <a:tailEnd len="med" w="med" type="none"/>
          </a:ln>
          <a:effectLst>
            <a:outerShdw blurRad="76200" rotWithShape="0" dir="5400000" dist="50800">
              <a:srgbClr val="4E3B30">
                <a:alpha val="60000"/>
              </a:srgbClr>
            </a:outerShdw>
          </a:effectLst>
        </p:spPr>
        <p:txBody>
          <a:bodyPr anchorCtr="0" anchor="ctr" bIns="45700" lIns="91425" rIns="91425" tIns="45700">
            <a:noAutofit/>
          </a:bodyPr>
          <a:lstStyle/>
          <a:p>
            <a:pPr indent="0" lvl="0" marL="0" marR="0" rtl="0" algn="ctr">
              <a:spcBef>
                <a:spcPts val="0"/>
              </a:spcBef>
              <a:buSzPct val="25000"/>
              <a:buNone/>
            </a:pPr>
            <a:r>
              <a:rPr lang="en-US" sz="1800">
                <a:solidFill>
                  <a:schemeClr val="dk1"/>
                </a:solidFill>
                <a:latin typeface="Arial"/>
                <a:ea typeface="Arial"/>
                <a:cs typeface="Arial"/>
                <a:sym typeface="Arial"/>
              </a:rPr>
              <a:t>S1</a:t>
            </a:r>
          </a:p>
        </p:txBody>
      </p:sp>
      <p:sp>
        <p:nvSpPr>
          <p:cNvPr id="374" name="Shape 374"/>
          <p:cNvSpPr/>
          <p:nvPr/>
        </p:nvSpPr>
        <p:spPr>
          <a:xfrm>
            <a:off x="5740178" y="3396755"/>
            <a:ext cx="603114" cy="593388"/>
          </a:xfrm>
          <a:prstGeom prst="ellipse">
            <a:avLst/>
          </a:prstGeom>
          <a:gradFill>
            <a:gsLst>
              <a:gs pos="0">
                <a:srgbClr val="C2E8FF"/>
              </a:gs>
              <a:gs pos="72000">
                <a:srgbClr val="51C7FF"/>
              </a:gs>
              <a:gs pos="100000">
                <a:srgbClr val="27C1FF"/>
              </a:gs>
            </a:gsLst>
            <a:lin ang="5400000" scaled="0"/>
          </a:gradFill>
          <a:ln cap="flat" cmpd="sng" w="10000">
            <a:solidFill>
              <a:schemeClr val="accent2"/>
            </a:solidFill>
            <a:prstDash val="solid"/>
            <a:round/>
            <a:headEnd len="med" w="med" type="none"/>
            <a:tailEnd len="med" w="med" type="none"/>
          </a:ln>
          <a:effectLst>
            <a:outerShdw blurRad="76200" rotWithShape="0" dir="5400000" dist="50800">
              <a:srgbClr val="4E3B30">
                <a:alpha val="60000"/>
              </a:srgbClr>
            </a:outerShdw>
          </a:effectLst>
        </p:spPr>
        <p:txBody>
          <a:bodyPr anchorCtr="0" anchor="ctr" bIns="45700" lIns="91425" rIns="91425" tIns="45700">
            <a:noAutofit/>
          </a:bodyPr>
          <a:lstStyle/>
          <a:p>
            <a:pPr indent="0" lvl="0" marL="0" marR="0" rtl="0" algn="ctr">
              <a:spcBef>
                <a:spcPts val="0"/>
              </a:spcBef>
              <a:buSzPct val="25000"/>
              <a:buNone/>
            </a:pPr>
            <a:r>
              <a:rPr lang="en-US" sz="1800">
                <a:solidFill>
                  <a:schemeClr val="dk1"/>
                </a:solidFill>
                <a:latin typeface="Arial"/>
                <a:ea typeface="Arial"/>
                <a:cs typeface="Arial"/>
                <a:sym typeface="Arial"/>
              </a:rPr>
              <a:t>S3</a:t>
            </a:r>
          </a:p>
        </p:txBody>
      </p:sp>
      <p:sp>
        <p:nvSpPr>
          <p:cNvPr id="375" name="Shape 375"/>
          <p:cNvSpPr/>
          <p:nvPr/>
        </p:nvSpPr>
        <p:spPr>
          <a:xfrm>
            <a:off x="8358507" y="3385225"/>
            <a:ext cx="603114" cy="593388"/>
          </a:xfrm>
          <a:prstGeom prst="ellipse">
            <a:avLst/>
          </a:prstGeom>
          <a:gradFill>
            <a:gsLst>
              <a:gs pos="0">
                <a:srgbClr val="FFFFBC"/>
              </a:gs>
              <a:gs pos="72000">
                <a:srgbClr val="FFFF46"/>
              </a:gs>
              <a:gs pos="100000">
                <a:srgbClr val="FFFF1B"/>
              </a:gs>
            </a:gsLst>
            <a:lin ang="5400000" scaled="0"/>
          </a:gradFill>
          <a:ln cap="flat" cmpd="sng" w="10000">
            <a:solidFill>
              <a:schemeClr val="accent5"/>
            </a:solidFill>
            <a:prstDash val="solid"/>
            <a:round/>
            <a:headEnd len="med" w="med" type="none"/>
            <a:tailEnd len="med" w="med" type="none"/>
          </a:ln>
          <a:effectLst>
            <a:outerShdw blurRad="76200" rotWithShape="0" dir="5400000" dist="50800">
              <a:srgbClr val="4E3B30">
                <a:alpha val="60000"/>
              </a:srgbClr>
            </a:outerShdw>
          </a:effectLst>
        </p:spPr>
        <p:txBody>
          <a:bodyPr anchorCtr="0" anchor="ctr" bIns="45700" lIns="91425" rIns="91425" tIns="45700">
            <a:noAutofit/>
          </a:bodyPr>
          <a:lstStyle/>
          <a:p>
            <a:pPr indent="0" lvl="0" marL="0" marR="0" rtl="0" algn="ctr">
              <a:spcBef>
                <a:spcPts val="0"/>
              </a:spcBef>
              <a:buSzPct val="25000"/>
              <a:buNone/>
            </a:pPr>
            <a:r>
              <a:rPr lang="en-US" sz="1800">
                <a:solidFill>
                  <a:schemeClr val="dk1"/>
                </a:solidFill>
                <a:latin typeface="Arial"/>
                <a:ea typeface="Arial"/>
                <a:cs typeface="Arial"/>
                <a:sym typeface="Arial"/>
              </a:rPr>
              <a:t>S2</a:t>
            </a:r>
          </a:p>
        </p:txBody>
      </p:sp>
      <p:sp>
        <p:nvSpPr>
          <p:cNvPr id="376" name="Shape 376"/>
          <p:cNvSpPr/>
          <p:nvPr/>
        </p:nvSpPr>
        <p:spPr>
          <a:xfrm>
            <a:off x="10908160" y="3377435"/>
            <a:ext cx="603114" cy="593388"/>
          </a:xfrm>
          <a:prstGeom prst="ellipse">
            <a:avLst/>
          </a:prstGeom>
          <a:gradFill>
            <a:gsLst>
              <a:gs pos="0">
                <a:srgbClr val="FFBCBC"/>
              </a:gs>
              <a:gs pos="72000">
                <a:srgbClr val="FF4646"/>
              </a:gs>
              <a:gs pos="100000">
                <a:srgbClr val="FF1B1B"/>
              </a:gs>
            </a:gsLst>
            <a:lin ang="5400000" scaled="0"/>
          </a:gradFill>
          <a:ln cap="flat" cmpd="sng" w="10000">
            <a:solidFill>
              <a:schemeClr val="accent6"/>
            </a:solidFill>
            <a:prstDash val="solid"/>
            <a:round/>
            <a:headEnd len="med" w="med" type="none"/>
            <a:tailEnd len="med" w="med" type="none"/>
          </a:ln>
          <a:effectLst>
            <a:outerShdw blurRad="76200" rotWithShape="0" dir="5400000" dist="50800">
              <a:srgbClr val="4E3B30">
                <a:alpha val="60000"/>
              </a:srgbClr>
            </a:outerShdw>
          </a:effectLst>
        </p:spPr>
        <p:txBody>
          <a:bodyPr anchorCtr="0" anchor="ctr" bIns="45700" lIns="91425" rIns="91425" tIns="45700">
            <a:noAutofit/>
          </a:bodyPr>
          <a:lstStyle/>
          <a:p>
            <a:pPr indent="0" lvl="0" marL="0" marR="0" rtl="0" algn="ctr">
              <a:spcBef>
                <a:spcPts val="0"/>
              </a:spcBef>
              <a:buSzPct val="25000"/>
              <a:buNone/>
            </a:pPr>
            <a:r>
              <a:rPr lang="en-US" sz="1800">
                <a:solidFill>
                  <a:schemeClr val="dk1"/>
                </a:solidFill>
                <a:latin typeface="Arial"/>
                <a:ea typeface="Arial"/>
                <a:cs typeface="Arial"/>
                <a:sym typeface="Arial"/>
              </a:rPr>
              <a:t>S1</a:t>
            </a:r>
          </a:p>
        </p:txBody>
      </p:sp>
      <p:sp>
        <p:nvSpPr>
          <p:cNvPr id="377" name="Shape 377"/>
          <p:cNvSpPr/>
          <p:nvPr/>
        </p:nvSpPr>
        <p:spPr>
          <a:xfrm>
            <a:off x="3251152" y="3348412"/>
            <a:ext cx="603114" cy="593388"/>
          </a:xfrm>
          <a:prstGeom prst="ellipse">
            <a:avLst/>
          </a:prstGeom>
          <a:gradFill>
            <a:gsLst>
              <a:gs pos="0">
                <a:srgbClr val="FFFFBC"/>
              </a:gs>
              <a:gs pos="72000">
                <a:srgbClr val="FFFF46"/>
              </a:gs>
              <a:gs pos="100000">
                <a:srgbClr val="FFFF1B"/>
              </a:gs>
            </a:gsLst>
            <a:lin ang="5400000" scaled="0"/>
          </a:gradFill>
          <a:ln cap="flat" cmpd="sng" w="10000">
            <a:solidFill>
              <a:schemeClr val="accent5"/>
            </a:solidFill>
            <a:prstDash val="solid"/>
            <a:round/>
            <a:headEnd len="med" w="med" type="none"/>
            <a:tailEnd len="med" w="med" type="none"/>
          </a:ln>
          <a:effectLst>
            <a:outerShdw blurRad="76200" rotWithShape="0" dir="5400000" dist="50800">
              <a:srgbClr val="4E3B30">
                <a:alpha val="60000"/>
              </a:srgbClr>
            </a:outerShdw>
          </a:effectLst>
        </p:spPr>
        <p:txBody>
          <a:bodyPr anchorCtr="0" anchor="ctr" bIns="45700" lIns="91425" rIns="91425" tIns="45700">
            <a:noAutofit/>
          </a:bodyPr>
          <a:lstStyle/>
          <a:p>
            <a:pPr indent="0" lvl="0" marL="0" marR="0" rtl="0" algn="ctr">
              <a:spcBef>
                <a:spcPts val="0"/>
              </a:spcBef>
              <a:buSzPct val="25000"/>
              <a:buNone/>
            </a:pPr>
            <a:r>
              <a:rPr lang="en-US" sz="1800">
                <a:solidFill>
                  <a:schemeClr val="dk1"/>
                </a:solidFill>
                <a:latin typeface="Arial"/>
                <a:ea typeface="Arial"/>
                <a:cs typeface="Arial"/>
                <a:sym typeface="Arial"/>
              </a:rPr>
              <a:t>S2</a:t>
            </a:r>
          </a:p>
        </p:txBody>
      </p:sp>
      <p:sp>
        <p:nvSpPr>
          <p:cNvPr id="378" name="Shape 378"/>
          <p:cNvSpPr/>
          <p:nvPr/>
        </p:nvSpPr>
        <p:spPr>
          <a:xfrm>
            <a:off x="1936765" y="3562621"/>
            <a:ext cx="647700" cy="214008"/>
          </a:xfrm>
          <a:prstGeom prst="rightArrow">
            <a:avLst>
              <a:gd fmla="val 50000" name="adj1"/>
              <a:gd fmla="val 50000" name="adj2"/>
            </a:avLst>
          </a:prstGeom>
          <a:solidFill>
            <a:schemeClr val="accent1"/>
          </a:solidFill>
          <a:ln cap="flat" cmpd="sng" w="25400">
            <a:solidFill>
              <a:srgbClr val="8C9D2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79" name="Shape 379"/>
          <p:cNvSpPr/>
          <p:nvPr/>
        </p:nvSpPr>
        <p:spPr>
          <a:xfrm>
            <a:off x="4514173" y="3558882"/>
            <a:ext cx="647700" cy="214008"/>
          </a:xfrm>
          <a:prstGeom prst="rightArrow">
            <a:avLst>
              <a:gd fmla="val 50000" name="adj1"/>
              <a:gd fmla="val 50000" name="adj2"/>
            </a:avLst>
          </a:prstGeom>
          <a:solidFill>
            <a:schemeClr val="accent1"/>
          </a:solidFill>
          <a:ln cap="flat" cmpd="sng" w="25400">
            <a:solidFill>
              <a:srgbClr val="8C9D2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80" name="Shape 380"/>
          <p:cNvSpPr/>
          <p:nvPr/>
        </p:nvSpPr>
        <p:spPr>
          <a:xfrm>
            <a:off x="6985028" y="3586444"/>
            <a:ext cx="647700" cy="214008"/>
          </a:xfrm>
          <a:prstGeom prst="rightArrow">
            <a:avLst>
              <a:gd fmla="val 50000" name="adj1"/>
              <a:gd fmla="val 50000" name="adj2"/>
            </a:avLst>
          </a:prstGeom>
          <a:solidFill>
            <a:schemeClr val="accent1"/>
          </a:solidFill>
          <a:ln cap="flat" cmpd="sng" w="25400">
            <a:solidFill>
              <a:srgbClr val="8C9D2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81" name="Shape 381"/>
          <p:cNvSpPr/>
          <p:nvPr/>
        </p:nvSpPr>
        <p:spPr>
          <a:xfrm>
            <a:off x="9641235" y="3615764"/>
            <a:ext cx="647700" cy="214008"/>
          </a:xfrm>
          <a:prstGeom prst="rightArrow">
            <a:avLst>
              <a:gd fmla="val 50000" name="adj1"/>
              <a:gd fmla="val 50000" name="adj2"/>
            </a:avLst>
          </a:prstGeom>
          <a:solidFill>
            <a:schemeClr val="accent1"/>
          </a:solidFill>
          <a:ln cap="flat" cmpd="sng" w="25400">
            <a:solidFill>
              <a:srgbClr val="8C9D2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82" name="Shape 382"/>
          <p:cNvSpPr txBox="1"/>
          <p:nvPr/>
        </p:nvSpPr>
        <p:spPr>
          <a:xfrm>
            <a:off x="9032895" y="3460441"/>
            <a:ext cx="477434" cy="369332"/>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83" name="Shape 383"/>
          <p:cNvSpPr/>
          <p:nvPr/>
        </p:nvSpPr>
        <p:spPr>
          <a:xfrm>
            <a:off x="597197" y="1082382"/>
            <a:ext cx="638215" cy="520429"/>
          </a:xfrm>
          <a:prstGeom prst="roundRect">
            <a:avLst>
              <a:gd fmla="val 16667" name="adj"/>
            </a:avLst>
          </a:prstGeom>
          <a:gradFill>
            <a:gsLst>
              <a:gs pos="0">
                <a:srgbClr val="FFE9BE"/>
              </a:gs>
              <a:gs pos="72000">
                <a:srgbClr val="FFC94F"/>
              </a:gs>
              <a:gs pos="100000">
                <a:srgbClr val="FFC429"/>
              </a:gs>
            </a:gsLst>
            <a:lin ang="5400000" scaled="0"/>
          </a:gradFill>
          <a:ln cap="flat" cmpd="sng" w="10000">
            <a:solidFill>
              <a:schemeClr val="accent4"/>
            </a:solidFill>
            <a:prstDash val="solid"/>
            <a:round/>
            <a:headEnd len="med" w="med" type="none"/>
            <a:tailEnd len="med" w="med" type="none"/>
          </a:ln>
          <a:effectLst>
            <a:outerShdw blurRad="76200" rotWithShape="0" dir="5400000" dist="50800">
              <a:srgbClr val="4E3B30">
                <a:alpha val="60000"/>
              </a:srgbClr>
            </a:outerShdw>
          </a:effectLst>
        </p:spPr>
        <p:txBody>
          <a:bodyPr anchorCtr="0" anchor="ctr" bIns="45700" lIns="91425" rIns="91425" tIns="45700">
            <a:noAutofit/>
          </a:bodyPr>
          <a:lstStyle/>
          <a:p>
            <a:pPr indent="0" lvl="0" marL="0" marR="0" rtl="0" algn="ctr">
              <a:spcBef>
                <a:spcPts val="0"/>
              </a:spcBef>
              <a:buSzPct val="25000"/>
              <a:buNone/>
            </a:pPr>
            <a:r>
              <a:rPr lang="en-US" sz="1800">
                <a:solidFill>
                  <a:schemeClr val="dk1"/>
                </a:solidFill>
                <a:latin typeface="Arial"/>
                <a:ea typeface="Arial"/>
                <a:cs typeface="Arial"/>
                <a:sym typeface="Arial"/>
              </a:rPr>
              <a:t>O1</a:t>
            </a:r>
          </a:p>
        </p:txBody>
      </p:sp>
      <p:sp>
        <p:nvSpPr>
          <p:cNvPr id="384" name="Shape 384"/>
          <p:cNvSpPr/>
          <p:nvPr/>
        </p:nvSpPr>
        <p:spPr>
          <a:xfrm>
            <a:off x="3251152" y="1054358"/>
            <a:ext cx="638215" cy="520429"/>
          </a:xfrm>
          <a:prstGeom prst="roundRect">
            <a:avLst>
              <a:gd fmla="val 16667" name="adj"/>
            </a:avLst>
          </a:prstGeom>
          <a:gradFill>
            <a:gsLst>
              <a:gs pos="0">
                <a:srgbClr val="FFE9BE"/>
              </a:gs>
              <a:gs pos="72000">
                <a:srgbClr val="FFC94F"/>
              </a:gs>
              <a:gs pos="100000">
                <a:srgbClr val="FFC429"/>
              </a:gs>
            </a:gsLst>
            <a:lin ang="5400000" scaled="0"/>
          </a:gradFill>
          <a:ln cap="flat" cmpd="sng" w="10000">
            <a:solidFill>
              <a:schemeClr val="accent4"/>
            </a:solidFill>
            <a:prstDash val="solid"/>
            <a:round/>
            <a:headEnd len="med" w="med" type="none"/>
            <a:tailEnd len="med" w="med" type="none"/>
          </a:ln>
          <a:effectLst>
            <a:outerShdw blurRad="76200" rotWithShape="0" dir="5400000" dist="50800">
              <a:srgbClr val="4E3B30">
                <a:alpha val="60000"/>
              </a:srgbClr>
            </a:outerShdw>
          </a:effectLst>
        </p:spPr>
        <p:txBody>
          <a:bodyPr anchorCtr="0" anchor="ctr" bIns="45700" lIns="91425" rIns="91425" tIns="45700">
            <a:noAutofit/>
          </a:bodyPr>
          <a:lstStyle/>
          <a:p>
            <a:pPr indent="0" lvl="0" marL="0" marR="0" rtl="0" algn="ctr">
              <a:spcBef>
                <a:spcPts val="0"/>
              </a:spcBef>
              <a:buSzPct val="25000"/>
              <a:buNone/>
            </a:pPr>
            <a:r>
              <a:rPr lang="en-US" sz="1800">
                <a:solidFill>
                  <a:schemeClr val="dk1"/>
                </a:solidFill>
                <a:latin typeface="Arial"/>
                <a:ea typeface="Arial"/>
                <a:cs typeface="Arial"/>
                <a:sym typeface="Arial"/>
              </a:rPr>
              <a:t>O2</a:t>
            </a:r>
          </a:p>
        </p:txBody>
      </p:sp>
      <p:sp>
        <p:nvSpPr>
          <p:cNvPr id="385" name="Shape 385"/>
          <p:cNvSpPr/>
          <p:nvPr/>
        </p:nvSpPr>
        <p:spPr>
          <a:xfrm>
            <a:off x="5768480" y="1054358"/>
            <a:ext cx="638215" cy="520429"/>
          </a:xfrm>
          <a:prstGeom prst="roundRect">
            <a:avLst>
              <a:gd fmla="val 16667" name="adj"/>
            </a:avLst>
          </a:prstGeom>
          <a:gradFill>
            <a:gsLst>
              <a:gs pos="0">
                <a:srgbClr val="FFE9BE"/>
              </a:gs>
              <a:gs pos="72000">
                <a:srgbClr val="FFC94F"/>
              </a:gs>
              <a:gs pos="100000">
                <a:srgbClr val="FFC429"/>
              </a:gs>
            </a:gsLst>
            <a:lin ang="5400000" scaled="0"/>
          </a:gradFill>
          <a:ln cap="flat" cmpd="sng" w="10000">
            <a:solidFill>
              <a:schemeClr val="accent4"/>
            </a:solidFill>
            <a:prstDash val="solid"/>
            <a:round/>
            <a:headEnd len="med" w="med" type="none"/>
            <a:tailEnd len="med" w="med" type="none"/>
          </a:ln>
          <a:effectLst>
            <a:outerShdw blurRad="76200" rotWithShape="0" dir="5400000" dist="50800">
              <a:srgbClr val="4E3B30">
                <a:alpha val="60000"/>
              </a:srgbClr>
            </a:outerShdw>
          </a:effectLst>
        </p:spPr>
        <p:txBody>
          <a:bodyPr anchorCtr="0" anchor="ctr" bIns="45700" lIns="91425" rIns="91425" tIns="45700">
            <a:noAutofit/>
          </a:bodyPr>
          <a:lstStyle/>
          <a:p>
            <a:pPr indent="0" lvl="0" marL="0" marR="0" rtl="0" algn="ctr">
              <a:spcBef>
                <a:spcPts val="0"/>
              </a:spcBef>
              <a:buSzPct val="25000"/>
              <a:buNone/>
            </a:pPr>
            <a:r>
              <a:rPr lang="en-US" sz="1800">
                <a:solidFill>
                  <a:schemeClr val="dk1"/>
                </a:solidFill>
                <a:latin typeface="Arial"/>
                <a:ea typeface="Arial"/>
                <a:cs typeface="Arial"/>
                <a:sym typeface="Arial"/>
              </a:rPr>
              <a:t>O3</a:t>
            </a:r>
          </a:p>
        </p:txBody>
      </p:sp>
      <p:sp>
        <p:nvSpPr>
          <p:cNvPr id="386" name="Shape 386"/>
          <p:cNvSpPr/>
          <p:nvPr/>
        </p:nvSpPr>
        <p:spPr>
          <a:xfrm>
            <a:off x="8322282" y="998378"/>
            <a:ext cx="638215" cy="520429"/>
          </a:xfrm>
          <a:prstGeom prst="roundRect">
            <a:avLst>
              <a:gd fmla="val 16667" name="adj"/>
            </a:avLst>
          </a:prstGeom>
          <a:gradFill>
            <a:gsLst>
              <a:gs pos="0">
                <a:srgbClr val="FFE9BE"/>
              </a:gs>
              <a:gs pos="72000">
                <a:srgbClr val="FFC94F"/>
              </a:gs>
              <a:gs pos="100000">
                <a:srgbClr val="FFC429"/>
              </a:gs>
            </a:gsLst>
            <a:lin ang="5400000" scaled="0"/>
          </a:gradFill>
          <a:ln cap="flat" cmpd="sng" w="10000">
            <a:solidFill>
              <a:schemeClr val="accent4"/>
            </a:solidFill>
            <a:prstDash val="solid"/>
            <a:round/>
            <a:headEnd len="med" w="med" type="none"/>
            <a:tailEnd len="med" w="med" type="none"/>
          </a:ln>
          <a:effectLst>
            <a:outerShdw blurRad="76200" rotWithShape="0" dir="5400000" dist="50800">
              <a:srgbClr val="4E3B30">
                <a:alpha val="60000"/>
              </a:srgbClr>
            </a:outerShdw>
          </a:effectLst>
        </p:spPr>
        <p:txBody>
          <a:bodyPr anchorCtr="0" anchor="ctr" bIns="45700" lIns="91425" rIns="91425" tIns="45700">
            <a:noAutofit/>
          </a:bodyPr>
          <a:lstStyle/>
          <a:p>
            <a:pPr indent="0" lvl="0" marL="0" marR="0" rtl="0" algn="ctr">
              <a:spcBef>
                <a:spcPts val="0"/>
              </a:spcBef>
              <a:buSzPct val="25000"/>
              <a:buNone/>
            </a:pPr>
            <a:r>
              <a:rPr lang="en-US" sz="1800">
                <a:solidFill>
                  <a:schemeClr val="dk1"/>
                </a:solidFill>
                <a:latin typeface="Arial"/>
                <a:ea typeface="Arial"/>
                <a:cs typeface="Arial"/>
                <a:sym typeface="Arial"/>
              </a:rPr>
              <a:t>O4</a:t>
            </a:r>
          </a:p>
        </p:txBody>
      </p:sp>
      <p:sp>
        <p:nvSpPr>
          <p:cNvPr id="387" name="Shape 387"/>
          <p:cNvSpPr/>
          <p:nvPr/>
        </p:nvSpPr>
        <p:spPr>
          <a:xfrm rot="-5400000">
            <a:off x="219157" y="2224204"/>
            <a:ext cx="1322602" cy="214008"/>
          </a:xfrm>
          <a:prstGeom prst="rightArrow">
            <a:avLst>
              <a:gd fmla="val 50000" name="adj1"/>
              <a:gd fmla="val 50000" name="adj2"/>
            </a:avLst>
          </a:prstGeom>
          <a:solidFill>
            <a:schemeClr val="accent1"/>
          </a:solidFill>
          <a:ln cap="flat" cmpd="sng" w="25400">
            <a:solidFill>
              <a:srgbClr val="8C9D2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88" name="Shape 388"/>
          <p:cNvSpPr/>
          <p:nvPr/>
        </p:nvSpPr>
        <p:spPr>
          <a:xfrm rot="-5400000">
            <a:off x="2915147" y="2224204"/>
            <a:ext cx="1322602" cy="214008"/>
          </a:xfrm>
          <a:prstGeom prst="rightArrow">
            <a:avLst>
              <a:gd fmla="val 50000" name="adj1"/>
              <a:gd fmla="val 50000" name="adj2"/>
            </a:avLst>
          </a:prstGeom>
          <a:solidFill>
            <a:schemeClr val="accent1"/>
          </a:solidFill>
          <a:ln cap="flat" cmpd="sng" w="25400">
            <a:solidFill>
              <a:srgbClr val="8C9D2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89" name="Shape 389"/>
          <p:cNvSpPr/>
          <p:nvPr/>
        </p:nvSpPr>
        <p:spPr>
          <a:xfrm rot="-5400000">
            <a:off x="5427409" y="2224203"/>
            <a:ext cx="1322602" cy="214008"/>
          </a:xfrm>
          <a:prstGeom prst="rightArrow">
            <a:avLst>
              <a:gd fmla="val 50000" name="adj1"/>
              <a:gd fmla="val 50000" name="adj2"/>
            </a:avLst>
          </a:prstGeom>
          <a:solidFill>
            <a:schemeClr val="accent1"/>
          </a:solidFill>
          <a:ln cap="flat" cmpd="sng" w="25400">
            <a:solidFill>
              <a:srgbClr val="8C9D2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90" name="Shape 390"/>
          <p:cNvSpPr/>
          <p:nvPr/>
        </p:nvSpPr>
        <p:spPr>
          <a:xfrm rot="-5400000">
            <a:off x="8005142" y="2193439"/>
            <a:ext cx="1322602" cy="214008"/>
          </a:xfrm>
          <a:prstGeom prst="rightArrow">
            <a:avLst>
              <a:gd fmla="val 50000" name="adj1"/>
              <a:gd fmla="val 50000" name="adj2"/>
            </a:avLst>
          </a:prstGeom>
          <a:solidFill>
            <a:schemeClr val="accent1"/>
          </a:solidFill>
          <a:ln cap="flat" cmpd="sng" w="25400">
            <a:solidFill>
              <a:srgbClr val="8C9D2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91" name="Shape 391"/>
          <p:cNvSpPr/>
          <p:nvPr/>
        </p:nvSpPr>
        <p:spPr>
          <a:xfrm rot="-5400000">
            <a:off x="10582874" y="2193439"/>
            <a:ext cx="1322602" cy="214008"/>
          </a:xfrm>
          <a:prstGeom prst="rightArrow">
            <a:avLst>
              <a:gd fmla="val 50000" name="adj1"/>
              <a:gd fmla="val 50000" name="adj2"/>
            </a:avLst>
          </a:prstGeom>
          <a:solidFill>
            <a:schemeClr val="accent1"/>
          </a:solidFill>
          <a:ln cap="flat" cmpd="sng" w="25400">
            <a:solidFill>
              <a:srgbClr val="8C9D2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92" name="Shape 392"/>
          <p:cNvSpPr/>
          <p:nvPr/>
        </p:nvSpPr>
        <p:spPr>
          <a:xfrm>
            <a:off x="288550" y="1961596"/>
            <a:ext cx="1332688" cy="545888"/>
          </a:xfrm>
          <a:prstGeom prst="roundRect">
            <a:avLst>
              <a:gd fmla="val 16667" name="adj"/>
            </a:avLst>
          </a:prstGeom>
          <a:solidFill>
            <a:schemeClr val="accent2"/>
          </a:solidFill>
          <a:ln cap="flat" cmpd="sng" w="25400">
            <a:solidFill>
              <a:srgbClr val="0077A6"/>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800">
                <a:solidFill>
                  <a:schemeClr val="lt1"/>
                </a:solidFill>
                <a:latin typeface="Arial"/>
                <a:ea typeface="Arial"/>
                <a:cs typeface="Arial"/>
                <a:sym typeface="Arial"/>
              </a:rPr>
              <a:t>Emission Covariates</a:t>
            </a:r>
          </a:p>
        </p:txBody>
      </p:sp>
      <p:sp>
        <p:nvSpPr>
          <p:cNvPr id="393" name="Shape 393"/>
          <p:cNvSpPr/>
          <p:nvPr/>
        </p:nvSpPr>
        <p:spPr>
          <a:xfrm>
            <a:off x="2877369" y="1989849"/>
            <a:ext cx="1332688" cy="545888"/>
          </a:xfrm>
          <a:prstGeom prst="roundRect">
            <a:avLst>
              <a:gd fmla="val 16667" name="adj"/>
            </a:avLst>
          </a:prstGeom>
          <a:solidFill>
            <a:schemeClr val="accent2"/>
          </a:solidFill>
          <a:ln cap="flat" cmpd="sng" w="25400">
            <a:solidFill>
              <a:srgbClr val="0077A6"/>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800">
                <a:solidFill>
                  <a:schemeClr val="lt1"/>
                </a:solidFill>
                <a:latin typeface="Arial"/>
                <a:ea typeface="Arial"/>
                <a:cs typeface="Arial"/>
                <a:sym typeface="Arial"/>
              </a:rPr>
              <a:t>Emission Covariates</a:t>
            </a:r>
          </a:p>
        </p:txBody>
      </p:sp>
      <p:sp>
        <p:nvSpPr>
          <p:cNvPr id="394" name="Shape 394"/>
          <p:cNvSpPr/>
          <p:nvPr/>
        </p:nvSpPr>
        <p:spPr>
          <a:xfrm>
            <a:off x="5499091" y="2009333"/>
            <a:ext cx="1332688" cy="545888"/>
          </a:xfrm>
          <a:prstGeom prst="roundRect">
            <a:avLst>
              <a:gd fmla="val 16667" name="adj"/>
            </a:avLst>
          </a:prstGeom>
          <a:solidFill>
            <a:schemeClr val="accent2"/>
          </a:solidFill>
          <a:ln cap="flat" cmpd="sng" w="25400">
            <a:solidFill>
              <a:srgbClr val="0077A6"/>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800">
                <a:solidFill>
                  <a:schemeClr val="lt1"/>
                </a:solidFill>
                <a:latin typeface="Arial"/>
                <a:ea typeface="Arial"/>
                <a:cs typeface="Arial"/>
                <a:sym typeface="Arial"/>
              </a:rPr>
              <a:t>Emission Covariates</a:t>
            </a:r>
          </a:p>
        </p:txBody>
      </p:sp>
      <p:sp>
        <p:nvSpPr>
          <p:cNvPr id="395" name="Shape 395"/>
          <p:cNvSpPr/>
          <p:nvPr/>
        </p:nvSpPr>
        <p:spPr>
          <a:xfrm>
            <a:off x="7989518" y="1988325"/>
            <a:ext cx="1332688" cy="545888"/>
          </a:xfrm>
          <a:prstGeom prst="roundRect">
            <a:avLst>
              <a:gd fmla="val 16667" name="adj"/>
            </a:avLst>
          </a:prstGeom>
          <a:solidFill>
            <a:schemeClr val="accent2"/>
          </a:solidFill>
          <a:ln cap="flat" cmpd="sng" w="25400">
            <a:solidFill>
              <a:srgbClr val="0077A6"/>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800">
                <a:solidFill>
                  <a:schemeClr val="lt1"/>
                </a:solidFill>
                <a:latin typeface="Arial"/>
                <a:ea typeface="Arial"/>
                <a:cs typeface="Arial"/>
                <a:sym typeface="Arial"/>
              </a:rPr>
              <a:t>Emission Covariates</a:t>
            </a:r>
          </a:p>
        </p:txBody>
      </p:sp>
      <p:sp>
        <p:nvSpPr>
          <p:cNvPr id="396" name="Shape 396"/>
          <p:cNvSpPr/>
          <p:nvPr/>
        </p:nvSpPr>
        <p:spPr>
          <a:xfrm>
            <a:off x="10595814" y="1962615"/>
            <a:ext cx="1332688" cy="545888"/>
          </a:xfrm>
          <a:prstGeom prst="roundRect">
            <a:avLst>
              <a:gd fmla="val 16667" name="adj"/>
            </a:avLst>
          </a:prstGeom>
          <a:solidFill>
            <a:schemeClr val="accent2"/>
          </a:solidFill>
          <a:ln cap="flat" cmpd="sng" w="25400">
            <a:solidFill>
              <a:srgbClr val="0077A6"/>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800">
                <a:solidFill>
                  <a:schemeClr val="lt1"/>
                </a:solidFill>
                <a:latin typeface="Arial"/>
                <a:ea typeface="Arial"/>
                <a:cs typeface="Arial"/>
                <a:sym typeface="Arial"/>
              </a:rPr>
              <a:t>Emission Covariates</a:t>
            </a:r>
          </a:p>
        </p:txBody>
      </p:sp>
      <p:sp>
        <p:nvSpPr>
          <p:cNvPr id="397" name="Shape 397"/>
          <p:cNvSpPr/>
          <p:nvPr/>
        </p:nvSpPr>
        <p:spPr>
          <a:xfrm>
            <a:off x="880458" y="4163437"/>
            <a:ext cx="2588987" cy="860206"/>
          </a:xfrm>
          <a:prstGeom prst="curvedUpArrow">
            <a:avLst>
              <a:gd fmla="val 25000" name="adj1"/>
              <a:gd fmla="val 50000" name="adj2"/>
              <a:gd fmla="val 25000" name="adj3"/>
            </a:avLst>
          </a:prstGeom>
          <a:solidFill>
            <a:schemeClr val="accent1"/>
          </a:solidFill>
          <a:ln cap="flat" cmpd="sng" w="25400">
            <a:solidFill>
              <a:srgbClr val="8C9D2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Arial"/>
              <a:ea typeface="Arial"/>
              <a:cs typeface="Arial"/>
              <a:sym typeface="Arial"/>
            </a:endParaRPr>
          </a:p>
        </p:txBody>
      </p:sp>
      <p:sp>
        <p:nvSpPr>
          <p:cNvPr id="398" name="Shape 398"/>
          <p:cNvSpPr/>
          <p:nvPr/>
        </p:nvSpPr>
        <p:spPr>
          <a:xfrm>
            <a:off x="1511229" y="4609025"/>
            <a:ext cx="1237762" cy="842963"/>
          </a:xfrm>
          <a:prstGeom prst="roundRect">
            <a:avLst>
              <a:gd fmla="val 16667" name="adj"/>
            </a:avLst>
          </a:prstGeom>
          <a:solidFill>
            <a:schemeClr val="accent3"/>
          </a:solidFill>
          <a:ln cap="flat" cmpd="sng" w="25400">
            <a:solidFill>
              <a:srgbClr val="5F3484"/>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800">
                <a:solidFill>
                  <a:schemeClr val="lt1"/>
                </a:solidFill>
                <a:latin typeface="Arial"/>
                <a:ea typeface="Arial"/>
                <a:cs typeface="Arial"/>
                <a:sym typeface="Arial"/>
              </a:rPr>
              <a:t>Transition Covariates</a:t>
            </a:r>
          </a:p>
        </p:txBody>
      </p:sp>
      <p:sp>
        <p:nvSpPr>
          <p:cNvPr id="399" name="Shape 399"/>
          <p:cNvSpPr/>
          <p:nvPr/>
        </p:nvSpPr>
        <p:spPr>
          <a:xfrm>
            <a:off x="3605242" y="4122780"/>
            <a:ext cx="2588987" cy="860206"/>
          </a:xfrm>
          <a:prstGeom prst="curvedUpArrow">
            <a:avLst>
              <a:gd fmla="val 25000" name="adj1"/>
              <a:gd fmla="val 50000" name="adj2"/>
              <a:gd fmla="val 25000" name="adj3"/>
            </a:avLst>
          </a:prstGeom>
          <a:solidFill>
            <a:schemeClr val="accent1"/>
          </a:solidFill>
          <a:ln cap="flat" cmpd="sng" w="25400">
            <a:solidFill>
              <a:srgbClr val="8C9D2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Arial"/>
              <a:ea typeface="Arial"/>
              <a:cs typeface="Arial"/>
              <a:sym typeface="Arial"/>
            </a:endParaRPr>
          </a:p>
        </p:txBody>
      </p:sp>
      <p:sp>
        <p:nvSpPr>
          <p:cNvPr id="400" name="Shape 400"/>
          <p:cNvSpPr/>
          <p:nvPr/>
        </p:nvSpPr>
        <p:spPr>
          <a:xfrm>
            <a:off x="6206603" y="4149848"/>
            <a:ext cx="2588987" cy="860206"/>
          </a:xfrm>
          <a:prstGeom prst="curvedUpArrow">
            <a:avLst>
              <a:gd fmla="val 25000" name="adj1"/>
              <a:gd fmla="val 50000" name="adj2"/>
              <a:gd fmla="val 25000" name="adj3"/>
            </a:avLst>
          </a:prstGeom>
          <a:solidFill>
            <a:schemeClr val="accent1"/>
          </a:solidFill>
          <a:ln cap="flat" cmpd="sng" w="25400">
            <a:solidFill>
              <a:srgbClr val="8C9D2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Arial"/>
              <a:ea typeface="Arial"/>
              <a:cs typeface="Arial"/>
              <a:sym typeface="Arial"/>
            </a:endParaRPr>
          </a:p>
        </p:txBody>
      </p:sp>
      <p:sp>
        <p:nvSpPr>
          <p:cNvPr id="401" name="Shape 401"/>
          <p:cNvSpPr/>
          <p:nvPr/>
        </p:nvSpPr>
        <p:spPr>
          <a:xfrm>
            <a:off x="8795589" y="4205005"/>
            <a:ext cx="2588987" cy="860206"/>
          </a:xfrm>
          <a:prstGeom prst="curvedUpArrow">
            <a:avLst>
              <a:gd fmla="val 25000" name="adj1"/>
              <a:gd fmla="val 50000" name="adj2"/>
              <a:gd fmla="val 25000" name="adj3"/>
            </a:avLst>
          </a:prstGeom>
          <a:solidFill>
            <a:schemeClr val="accent1"/>
          </a:solidFill>
          <a:ln cap="flat" cmpd="sng" w="25400">
            <a:solidFill>
              <a:srgbClr val="8C9D2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Arial"/>
              <a:ea typeface="Arial"/>
              <a:cs typeface="Arial"/>
              <a:sym typeface="Arial"/>
            </a:endParaRPr>
          </a:p>
        </p:txBody>
      </p:sp>
      <p:sp>
        <p:nvSpPr>
          <p:cNvPr id="402" name="Shape 402"/>
          <p:cNvSpPr/>
          <p:nvPr/>
        </p:nvSpPr>
        <p:spPr>
          <a:xfrm>
            <a:off x="4140778" y="4629396"/>
            <a:ext cx="1237762" cy="842963"/>
          </a:xfrm>
          <a:prstGeom prst="roundRect">
            <a:avLst>
              <a:gd fmla="val 16667" name="adj"/>
            </a:avLst>
          </a:prstGeom>
          <a:solidFill>
            <a:schemeClr val="accent3"/>
          </a:solidFill>
          <a:ln cap="flat" cmpd="sng" w="25400">
            <a:solidFill>
              <a:srgbClr val="5F3484"/>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800">
                <a:solidFill>
                  <a:schemeClr val="lt1"/>
                </a:solidFill>
                <a:latin typeface="Arial"/>
                <a:ea typeface="Arial"/>
                <a:cs typeface="Arial"/>
                <a:sym typeface="Arial"/>
              </a:rPr>
              <a:t>Transition Covariates</a:t>
            </a:r>
          </a:p>
        </p:txBody>
      </p:sp>
      <p:sp>
        <p:nvSpPr>
          <p:cNvPr id="403" name="Shape 403"/>
          <p:cNvSpPr/>
          <p:nvPr/>
        </p:nvSpPr>
        <p:spPr>
          <a:xfrm>
            <a:off x="6721532" y="4643730"/>
            <a:ext cx="1237762" cy="842963"/>
          </a:xfrm>
          <a:prstGeom prst="roundRect">
            <a:avLst>
              <a:gd fmla="val 16667" name="adj"/>
            </a:avLst>
          </a:prstGeom>
          <a:solidFill>
            <a:schemeClr val="accent3"/>
          </a:solidFill>
          <a:ln cap="flat" cmpd="sng" w="25400">
            <a:solidFill>
              <a:srgbClr val="5F3484"/>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800">
                <a:solidFill>
                  <a:schemeClr val="lt1"/>
                </a:solidFill>
                <a:latin typeface="Arial"/>
                <a:ea typeface="Arial"/>
                <a:cs typeface="Arial"/>
                <a:sym typeface="Arial"/>
              </a:rPr>
              <a:t>Transition Covariates</a:t>
            </a:r>
          </a:p>
        </p:txBody>
      </p:sp>
      <p:sp>
        <p:nvSpPr>
          <p:cNvPr id="404" name="Shape 404"/>
          <p:cNvSpPr/>
          <p:nvPr/>
        </p:nvSpPr>
        <p:spPr>
          <a:xfrm>
            <a:off x="9494750" y="4609023"/>
            <a:ext cx="1237762" cy="842963"/>
          </a:xfrm>
          <a:prstGeom prst="roundRect">
            <a:avLst>
              <a:gd fmla="val 16667" name="adj"/>
            </a:avLst>
          </a:prstGeom>
          <a:solidFill>
            <a:schemeClr val="accent3"/>
          </a:solidFill>
          <a:ln cap="flat" cmpd="sng" w="25400">
            <a:solidFill>
              <a:srgbClr val="5F3484"/>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800">
                <a:solidFill>
                  <a:schemeClr val="lt1"/>
                </a:solidFill>
                <a:latin typeface="Arial"/>
                <a:ea typeface="Arial"/>
                <a:cs typeface="Arial"/>
                <a:sym typeface="Arial"/>
              </a:rPr>
              <a:t>Transition Covariates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5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5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5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5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5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500"/>
                                        <p:tgtEl>
                                          <p:spTgt spid="396"/>
                                        </p:tgtEl>
                                      </p:cBhvr>
                                    </p:animEffect>
                                  </p:childTnLst>
                                </p:cTn>
                              </p:par>
                              <p:par>
                                <p:cTn fill="hold" nodeType="withEffect" presetClass="exit" presetID="10" presetSubtype="0">
                                  <p:stCondLst>
                                    <p:cond delay="0"/>
                                  </p:stCondLst>
                                  <p:childTnLst>
                                    <p:animEffect filter="fade" transition="out">
                                      <p:cBhvr>
                                        <p:cTn dur="500"/>
                                        <p:tgtEl>
                                          <p:spTgt spid="378"/>
                                        </p:tgtEl>
                                      </p:cBhvr>
                                    </p:animEffect>
                                    <p:set>
                                      <p:cBhvr>
                                        <p:cTn dur="1" fill="hold">
                                          <p:stCondLst>
                                            <p:cond delay="500"/>
                                          </p:stCondLst>
                                        </p:cTn>
                                        <p:tgtEl>
                                          <p:spTgt spid="3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9"/>
                                        </p:tgtEl>
                                      </p:cBhvr>
                                    </p:animEffect>
                                    <p:set>
                                      <p:cBhvr>
                                        <p:cTn dur="1" fill="hold">
                                          <p:stCondLst>
                                            <p:cond delay="500"/>
                                          </p:stCondLst>
                                        </p:cTn>
                                        <p:tgtEl>
                                          <p:spTgt spid="3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1"/>
                                        </p:tgtEl>
                                      </p:cBhvr>
                                    </p:animEffect>
                                    <p:set>
                                      <p:cBhvr>
                                        <p:cTn dur="1" fill="hold">
                                          <p:stCondLst>
                                            <p:cond delay="500"/>
                                          </p:stCondLst>
                                        </p:cTn>
                                        <p:tgtEl>
                                          <p:spTgt spid="38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0"/>
                                        </p:tgtEl>
                                      </p:cBhvr>
                                    </p:animEffect>
                                    <p:set>
                                      <p:cBhvr>
                                        <p:cTn dur="1" fill="hold">
                                          <p:stCondLst>
                                            <p:cond delay="500"/>
                                          </p:stCondLst>
                                        </p:cTn>
                                        <p:tgtEl>
                                          <p:spTgt spid="38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Non-homogeneous HMM Inputs</a:t>
            </a:r>
          </a:p>
        </p:txBody>
      </p:sp>
      <p:sp>
        <p:nvSpPr>
          <p:cNvPr id="411" name="Shape 411"/>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rgbClr val="FFFFFF"/>
                </a:solidFill>
                <a:latin typeface="Arial"/>
                <a:ea typeface="Arial"/>
                <a:cs typeface="Arial"/>
                <a:sym typeface="Arial"/>
              </a:rPr>
              <a:t>‹#›</a:t>
            </a:fld>
          </a:p>
        </p:txBody>
      </p:sp>
      <p:grpSp>
        <p:nvGrpSpPr>
          <p:cNvPr id="412" name="Shape 412"/>
          <p:cNvGrpSpPr/>
          <p:nvPr/>
        </p:nvGrpSpPr>
        <p:grpSpPr>
          <a:xfrm>
            <a:off x="306831" y="1974827"/>
            <a:ext cx="6752254" cy="3256697"/>
            <a:chOff x="2111" y="186668"/>
            <a:chExt cx="6752254" cy="3256697"/>
          </a:xfrm>
        </p:grpSpPr>
        <p:sp>
          <p:nvSpPr>
            <p:cNvPr id="413" name="Shape 413"/>
            <p:cNvSpPr/>
            <p:nvPr/>
          </p:nvSpPr>
          <p:spPr>
            <a:xfrm>
              <a:off x="2111" y="186668"/>
              <a:ext cx="2058614" cy="596791"/>
            </a:xfrm>
            <a:prstGeom prst="rect">
              <a:avLst/>
            </a:prstGeom>
            <a:solidFill>
              <a:schemeClr val="accent2"/>
            </a:solidFill>
            <a:ln cap="flat" cmpd="sng" w="25400">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4" name="Shape 414"/>
            <p:cNvSpPr txBox="1"/>
            <p:nvPr/>
          </p:nvSpPr>
          <p:spPr>
            <a:xfrm>
              <a:off x="2111" y="186668"/>
              <a:ext cx="2058614" cy="596791"/>
            </a:xfrm>
            <a:prstGeom prst="rect">
              <a:avLst/>
            </a:prstGeom>
            <a:noFill/>
            <a:ln>
              <a:noFill/>
            </a:ln>
          </p:spPr>
          <p:txBody>
            <a:bodyPr anchorCtr="0" anchor="ctr" bIns="65000" lIns="113775" rIns="113775" tIns="65000">
              <a:noAutofit/>
            </a:bodyPr>
            <a:lstStyle/>
            <a:p>
              <a:pPr indent="0" lvl="0" marL="0" marR="0" rtl="0" algn="ctr">
                <a:lnSpc>
                  <a:spcPct val="90000"/>
                </a:lnSpc>
                <a:spcBef>
                  <a:spcPts val="0"/>
                </a:spcBef>
                <a:spcAft>
                  <a:spcPts val="0"/>
                </a:spcAft>
                <a:buClr>
                  <a:schemeClr val="lt1"/>
                </a:buClr>
                <a:buSzPct val="25000"/>
                <a:buFont typeface="Arial"/>
                <a:buNone/>
              </a:pPr>
              <a:r>
                <a:rPr lang="en-US" sz="1600">
                  <a:solidFill>
                    <a:schemeClr val="lt1"/>
                  </a:solidFill>
                  <a:latin typeface="Arial"/>
                  <a:ea typeface="Arial"/>
                  <a:cs typeface="Arial"/>
                  <a:sym typeface="Arial"/>
                </a:rPr>
                <a:t>Observables</a:t>
              </a:r>
            </a:p>
          </p:txBody>
        </p:sp>
        <p:sp>
          <p:nvSpPr>
            <p:cNvPr id="415" name="Shape 415"/>
            <p:cNvSpPr/>
            <p:nvPr/>
          </p:nvSpPr>
          <p:spPr>
            <a:xfrm>
              <a:off x="2111" y="783460"/>
              <a:ext cx="2058614" cy="2659905"/>
            </a:xfrm>
            <a:prstGeom prst="rect">
              <a:avLst/>
            </a:prstGeom>
            <a:solidFill>
              <a:srgbClr val="C9E0F5">
                <a:alpha val="89803"/>
              </a:srgbClr>
            </a:solidFill>
            <a:ln cap="flat" cmpd="sng" w="25400">
              <a:solidFill>
                <a:srgbClr val="C9E0F5">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6" name="Shape 416"/>
            <p:cNvSpPr txBox="1"/>
            <p:nvPr/>
          </p:nvSpPr>
          <p:spPr>
            <a:xfrm>
              <a:off x="2111" y="783460"/>
              <a:ext cx="2058614" cy="2659905"/>
            </a:xfrm>
            <a:prstGeom prst="rect">
              <a:avLst/>
            </a:prstGeom>
            <a:noFill/>
            <a:ln>
              <a:noFill/>
            </a:ln>
          </p:spPr>
          <p:txBody>
            <a:bodyPr anchorCtr="0" anchor="t" bIns="128000" lIns="85325" rIns="113775" tIns="85325">
              <a:noAutofit/>
            </a:bodyPr>
            <a:lstStyle/>
            <a:p>
              <a:pPr indent="-171450" lvl="1" marL="171450" marR="0" rtl="0" algn="l">
                <a:lnSpc>
                  <a:spcPct val="90000"/>
                </a:lnSpc>
                <a:spcBef>
                  <a:spcPts val="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Search Activity</a:t>
              </a:r>
            </a:p>
            <a:p>
              <a:pPr indent="-171450" lvl="1" marL="171450" marR="0" rtl="0" algn="l">
                <a:lnSpc>
                  <a:spcPct val="90000"/>
                </a:lnSpc>
                <a:spcBef>
                  <a:spcPts val="24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Research Activity</a:t>
              </a:r>
            </a:p>
            <a:p>
              <a:pPr indent="-171450" lvl="1" marL="171450" marR="0" rtl="0" algn="l">
                <a:lnSpc>
                  <a:spcPct val="90000"/>
                </a:lnSpc>
                <a:spcBef>
                  <a:spcPts val="24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Product View Activity</a:t>
              </a:r>
            </a:p>
            <a:p>
              <a:pPr indent="-171450" lvl="1" marL="171450" marR="0" rtl="0" algn="l">
                <a:lnSpc>
                  <a:spcPct val="90000"/>
                </a:lnSpc>
                <a:spcBef>
                  <a:spcPts val="24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Purchase Status </a:t>
              </a:r>
            </a:p>
          </p:txBody>
        </p:sp>
        <p:sp>
          <p:nvSpPr>
            <p:cNvPr id="417" name="Shape 417"/>
            <p:cNvSpPr/>
            <p:nvPr/>
          </p:nvSpPr>
          <p:spPr>
            <a:xfrm>
              <a:off x="2348932" y="186668"/>
              <a:ext cx="2058614" cy="596791"/>
            </a:xfrm>
            <a:prstGeom prst="rect">
              <a:avLst/>
            </a:prstGeom>
            <a:solidFill>
              <a:schemeClr val="accent2"/>
            </a:solidFill>
            <a:ln cap="flat" cmpd="sng" w="25400">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8" name="Shape 418"/>
            <p:cNvSpPr txBox="1"/>
            <p:nvPr/>
          </p:nvSpPr>
          <p:spPr>
            <a:xfrm>
              <a:off x="2348932" y="186668"/>
              <a:ext cx="2058614" cy="596791"/>
            </a:xfrm>
            <a:prstGeom prst="rect">
              <a:avLst/>
            </a:prstGeom>
            <a:noFill/>
            <a:ln>
              <a:noFill/>
            </a:ln>
          </p:spPr>
          <p:txBody>
            <a:bodyPr anchorCtr="0" anchor="ctr" bIns="65000" lIns="113775" rIns="113775" tIns="65000">
              <a:noAutofit/>
            </a:bodyPr>
            <a:lstStyle/>
            <a:p>
              <a:pPr indent="0" lvl="0" marL="0" marR="0" rtl="0" algn="ctr">
                <a:lnSpc>
                  <a:spcPct val="90000"/>
                </a:lnSpc>
                <a:spcBef>
                  <a:spcPts val="0"/>
                </a:spcBef>
                <a:spcAft>
                  <a:spcPts val="0"/>
                </a:spcAft>
                <a:buClr>
                  <a:schemeClr val="lt1"/>
                </a:buClr>
                <a:buSzPct val="25000"/>
                <a:buFont typeface="Arial"/>
                <a:buNone/>
              </a:pPr>
              <a:r>
                <a:rPr lang="en-US" sz="1600">
                  <a:solidFill>
                    <a:schemeClr val="lt1"/>
                  </a:solidFill>
                  <a:latin typeface="Arial"/>
                  <a:ea typeface="Arial"/>
                  <a:cs typeface="Arial"/>
                  <a:sym typeface="Arial"/>
                </a:rPr>
                <a:t>Emission Covariates for Purchase</a:t>
              </a:r>
            </a:p>
          </p:txBody>
        </p:sp>
        <p:sp>
          <p:nvSpPr>
            <p:cNvPr id="419" name="Shape 419"/>
            <p:cNvSpPr/>
            <p:nvPr/>
          </p:nvSpPr>
          <p:spPr>
            <a:xfrm>
              <a:off x="2348932" y="783460"/>
              <a:ext cx="2058614" cy="2659905"/>
            </a:xfrm>
            <a:prstGeom prst="rect">
              <a:avLst/>
            </a:prstGeom>
            <a:solidFill>
              <a:srgbClr val="C9E0F5">
                <a:alpha val="89803"/>
              </a:srgbClr>
            </a:solidFill>
            <a:ln cap="flat" cmpd="sng" w="25400">
              <a:solidFill>
                <a:srgbClr val="C9E0F5">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0" name="Shape 420"/>
            <p:cNvSpPr txBox="1"/>
            <p:nvPr/>
          </p:nvSpPr>
          <p:spPr>
            <a:xfrm>
              <a:off x="2348932" y="783460"/>
              <a:ext cx="2058614" cy="2659905"/>
            </a:xfrm>
            <a:prstGeom prst="rect">
              <a:avLst/>
            </a:prstGeom>
            <a:noFill/>
            <a:ln>
              <a:noFill/>
            </a:ln>
          </p:spPr>
          <p:txBody>
            <a:bodyPr anchorCtr="0" anchor="t" bIns="128000" lIns="85325" rIns="113775" tIns="85325">
              <a:noAutofit/>
            </a:bodyPr>
            <a:lstStyle/>
            <a:p>
              <a:pPr indent="-171450" lvl="1" marL="171450" marR="0" rtl="0" algn="l">
                <a:lnSpc>
                  <a:spcPct val="90000"/>
                </a:lnSpc>
                <a:spcBef>
                  <a:spcPts val="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Cumulative time on search per segment</a:t>
              </a:r>
            </a:p>
            <a:p>
              <a:pPr indent="-171450" lvl="1" marL="171450" marR="0" rtl="0" algn="l">
                <a:lnSpc>
                  <a:spcPct val="90000"/>
                </a:lnSpc>
                <a:spcBef>
                  <a:spcPts val="24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Cumulative time on research per segment</a:t>
              </a:r>
            </a:p>
            <a:p>
              <a:pPr indent="-171450" lvl="1" marL="171450" marR="0" rtl="0" algn="l">
                <a:lnSpc>
                  <a:spcPct val="90000"/>
                </a:lnSpc>
                <a:spcBef>
                  <a:spcPts val="24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Cumulative on product view per segment</a:t>
              </a:r>
            </a:p>
            <a:p>
              <a:pPr indent="-171450" lvl="1" marL="171450" marR="0" rtl="0" algn="l">
                <a:lnSpc>
                  <a:spcPct val="90000"/>
                </a:lnSpc>
                <a:spcBef>
                  <a:spcPts val="24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Previous purchase history</a:t>
              </a:r>
            </a:p>
          </p:txBody>
        </p:sp>
        <p:sp>
          <p:nvSpPr>
            <p:cNvPr id="421" name="Shape 421"/>
            <p:cNvSpPr/>
            <p:nvPr/>
          </p:nvSpPr>
          <p:spPr>
            <a:xfrm>
              <a:off x="4695751" y="186668"/>
              <a:ext cx="2058614" cy="596791"/>
            </a:xfrm>
            <a:prstGeom prst="rect">
              <a:avLst/>
            </a:prstGeom>
            <a:solidFill>
              <a:schemeClr val="accent2"/>
            </a:solidFill>
            <a:ln cap="flat" cmpd="sng" w="25400">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2" name="Shape 422"/>
            <p:cNvSpPr txBox="1"/>
            <p:nvPr/>
          </p:nvSpPr>
          <p:spPr>
            <a:xfrm>
              <a:off x="4695751" y="186668"/>
              <a:ext cx="2058614" cy="596791"/>
            </a:xfrm>
            <a:prstGeom prst="rect">
              <a:avLst/>
            </a:prstGeom>
            <a:noFill/>
            <a:ln>
              <a:noFill/>
            </a:ln>
          </p:spPr>
          <p:txBody>
            <a:bodyPr anchorCtr="0" anchor="ctr" bIns="65000" lIns="113775" rIns="113775" tIns="65000">
              <a:noAutofit/>
            </a:bodyPr>
            <a:lstStyle/>
            <a:p>
              <a:pPr indent="0" lvl="0" marL="0" marR="0" rtl="0" algn="ctr">
                <a:lnSpc>
                  <a:spcPct val="90000"/>
                </a:lnSpc>
                <a:spcBef>
                  <a:spcPts val="0"/>
                </a:spcBef>
                <a:spcAft>
                  <a:spcPts val="0"/>
                </a:spcAft>
                <a:buClr>
                  <a:schemeClr val="lt1"/>
                </a:buClr>
                <a:buSzPct val="25000"/>
                <a:buFont typeface="Arial"/>
                <a:buNone/>
              </a:pPr>
              <a:r>
                <a:rPr lang="en-US" sz="1600">
                  <a:solidFill>
                    <a:schemeClr val="lt1"/>
                  </a:solidFill>
                  <a:latin typeface="Arial"/>
                  <a:ea typeface="Arial"/>
                  <a:cs typeface="Arial"/>
                  <a:sym typeface="Arial"/>
                </a:rPr>
                <a:t>Transition Covariates</a:t>
              </a:r>
            </a:p>
          </p:txBody>
        </p:sp>
        <p:sp>
          <p:nvSpPr>
            <p:cNvPr id="423" name="Shape 423"/>
            <p:cNvSpPr/>
            <p:nvPr/>
          </p:nvSpPr>
          <p:spPr>
            <a:xfrm>
              <a:off x="4695751" y="783460"/>
              <a:ext cx="2058614" cy="2659905"/>
            </a:xfrm>
            <a:prstGeom prst="rect">
              <a:avLst/>
            </a:prstGeom>
            <a:solidFill>
              <a:srgbClr val="C9E0F5">
                <a:alpha val="89803"/>
              </a:srgbClr>
            </a:solidFill>
            <a:ln cap="flat" cmpd="sng" w="25400">
              <a:solidFill>
                <a:srgbClr val="C9E0F5">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4" name="Shape 424"/>
            <p:cNvSpPr txBox="1"/>
            <p:nvPr/>
          </p:nvSpPr>
          <p:spPr>
            <a:xfrm>
              <a:off x="4695751" y="783460"/>
              <a:ext cx="2058614" cy="2659905"/>
            </a:xfrm>
            <a:prstGeom prst="rect">
              <a:avLst/>
            </a:prstGeom>
            <a:noFill/>
            <a:ln>
              <a:noFill/>
            </a:ln>
          </p:spPr>
          <p:txBody>
            <a:bodyPr anchorCtr="0" anchor="t" bIns="128000" lIns="85325" rIns="113775" tIns="85325">
              <a:noAutofit/>
            </a:bodyPr>
            <a:lstStyle/>
            <a:p>
              <a:pPr indent="-171450" lvl="1" marL="171450" marR="0" rtl="0" algn="l">
                <a:lnSpc>
                  <a:spcPct val="90000"/>
                </a:lnSpc>
                <a:spcBef>
                  <a:spcPts val="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Location Semantics</a:t>
              </a:r>
            </a:p>
            <a:p>
              <a:pPr indent="-171450" lvl="1" marL="171450" marR="0" rtl="0" algn="l">
                <a:lnSpc>
                  <a:spcPct val="90000"/>
                </a:lnSpc>
                <a:spcBef>
                  <a:spcPts val="24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Time Semantic</a:t>
              </a:r>
            </a:p>
            <a:p>
              <a:pPr indent="-171450" lvl="1" marL="171450" marR="0" rtl="0" algn="l">
                <a:lnSpc>
                  <a:spcPct val="90000"/>
                </a:lnSpc>
                <a:spcBef>
                  <a:spcPts val="24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Weekend</a:t>
              </a:r>
            </a:p>
            <a:p>
              <a:pPr indent="-171450" lvl="1" marL="171450" marR="0" rtl="0" algn="l">
                <a:lnSpc>
                  <a:spcPct val="90000"/>
                </a:lnSpc>
                <a:spcBef>
                  <a:spcPts val="24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Mode of entry into app</a:t>
              </a:r>
            </a:p>
          </p:txBody>
        </p:sp>
      </p:grpSp>
      <p:grpSp>
        <p:nvGrpSpPr>
          <p:cNvPr id="425" name="Shape 425"/>
          <p:cNvGrpSpPr/>
          <p:nvPr/>
        </p:nvGrpSpPr>
        <p:grpSpPr>
          <a:xfrm>
            <a:off x="5394430" y="2001525"/>
            <a:ext cx="8125882" cy="2998676"/>
            <a:chOff x="0" y="1169392"/>
            <a:chExt cx="8125882" cy="2998676"/>
          </a:xfrm>
        </p:grpSpPr>
        <p:sp>
          <p:nvSpPr>
            <p:cNvPr id="426" name="Shape 426"/>
            <p:cNvSpPr/>
            <p:nvPr/>
          </p:nvSpPr>
          <p:spPr>
            <a:xfrm rot="5400000">
              <a:off x="3917735" y="1266489"/>
              <a:ext cx="1554525" cy="1360332"/>
            </a:xfrm>
            <a:prstGeom prst="hexagon">
              <a:avLst>
                <a:gd fmla="val 25000" name="adj"/>
                <a:gd fmla="val 115470" name="vf"/>
              </a:avLst>
            </a:prstGeom>
            <a:solidFill>
              <a:srgbClr val="8246B4"/>
            </a:solidFill>
            <a:ln cap="flat" cmpd="sng" w="38100">
              <a:solidFill>
                <a:schemeClr val="lt1"/>
              </a:solidFill>
              <a:prstDash val="solid"/>
              <a:round/>
              <a:headEnd len="med" w="med" type="none"/>
              <a:tailEnd len="med" w="med" type="none"/>
            </a:ln>
            <a:effectLst>
              <a:outerShdw blurRad="76200" rotWithShape="0" dir="5400000" dist="50800">
                <a:srgbClr val="4E3B30">
                  <a:alpha val="60000"/>
                </a:srgbClr>
              </a:outerShdw>
            </a:effectLst>
          </p:spPr>
          <p:txBody>
            <a:bodyPr anchorCtr="0" anchor="ctr" bIns="91425" lIns="91425" rIns="91425" tIns="91425">
              <a:noAutofit/>
            </a:bodyPr>
            <a:lstStyle/>
            <a:p>
              <a:pPr lvl="0">
                <a:spcBef>
                  <a:spcPts val="0"/>
                </a:spcBef>
                <a:buNone/>
              </a:pPr>
              <a:r>
                <a:t/>
              </a:r>
              <a:endParaRPr/>
            </a:p>
          </p:txBody>
        </p:sp>
        <p:sp>
          <p:nvSpPr>
            <p:cNvPr id="427" name="Shape 427"/>
            <p:cNvSpPr txBox="1"/>
            <p:nvPr/>
          </p:nvSpPr>
          <p:spPr>
            <a:xfrm>
              <a:off x="4227394" y="1412298"/>
              <a:ext cx="935210" cy="1068715"/>
            </a:xfrm>
            <a:prstGeom prst="rect">
              <a:avLst/>
            </a:prstGeom>
            <a:noFill/>
            <a:ln>
              <a:noFill/>
            </a:ln>
          </p:spPr>
          <p:txBody>
            <a:bodyPr anchorCtr="0" anchor="ctr" bIns="64750" lIns="64750" rIns="64750" tIns="64750">
              <a:noAutofit/>
            </a:bodyPr>
            <a:lstStyle/>
            <a:p>
              <a:pPr indent="0" lvl="0" marL="0" marR="0" rtl="0" algn="ctr">
                <a:lnSpc>
                  <a:spcPct val="90000"/>
                </a:lnSpc>
                <a:spcBef>
                  <a:spcPts val="0"/>
                </a:spcBef>
                <a:spcAft>
                  <a:spcPts val="0"/>
                </a:spcAft>
                <a:buClr>
                  <a:schemeClr val="lt1"/>
                </a:buClr>
                <a:buSzPct val="25000"/>
                <a:buFont typeface="Arial"/>
                <a:buNone/>
              </a:pPr>
              <a:r>
                <a:rPr lang="en-US" sz="1700">
                  <a:solidFill>
                    <a:schemeClr val="lt1"/>
                  </a:solidFill>
                  <a:latin typeface="Arial"/>
                  <a:ea typeface="Arial"/>
                  <a:cs typeface="Arial"/>
                  <a:sym typeface="Arial"/>
                </a:rPr>
                <a:t>Focused Research</a:t>
              </a:r>
            </a:p>
          </p:txBody>
        </p:sp>
        <p:sp>
          <p:nvSpPr>
            <p:cNvPr id="428" name="Shape 428"/>
            <p:cNvSpPr/>
            <p:nvPr/>
          </p:nvSpPr>
          <p:spPr>
            <a:xfrm>
              <a:off x="5606858" y="1249184"/>
              <a:ext cx="2519023" cy="1354312"/>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9" name="Shape 429"/>
            <p:cNvSpPr/>
            <p:nvPr/>
          </p:nvSpPr>
          <p:spPr>
            <a:xfrm rot="5400000">
              <a:off x="2414295" y="1216333"/>
              <a:ext cx="1524302" cy="1451077"/>
            </a:xfrm>
            <a:prstGeom prst="hexagon">
              <a:avLst>
                <a:gd fmla="val 25000" name="adj"/>
                <a:gd fmla="val 115470" name="vf"/>
              </a:avLst>
            </a:prstGeom>
            <a:solidFill>
              <a:srgbClr val="3BACCF"/>
            </a:solidFill>
            <a:ln cap="flat" cmpd="sng" w="38100">
              <a:solidFill>
                <a:schemeClr val="lt1"/>
              </a:solidFill>
              <a:prstDash val="solid"/>
              <a:round/>
              <a:headEnd len="med" w="med" type="none"/>
              <a:tailEnd len="med" w="med" type="none"/>
            </a:ln>
            <a:effectLst>
              <a:outerShdw blurRad="76200" rotWithShape="0" dir="5400000" dist="50800">
                <a:srgbClr val="4E3B30">
                  <a:alpha val="60000"/>
                </a:srgbClr>
              </a:outerShdw>
            </a:effectLst>
          </p:spPr>
          <p:txBody>
            <a:bodyPr anchorCtr="0" anchor="ctr" bIns="91425" lIns="91425" rIns="91425" tIns="91425">
              <a:noAutofit/>
            </a:bodyPr>
            <a:lstStyle/>
            <a:p>
              <a:pPr lvl="0">
                <a:spcBef>
                  <a:spcPts val="0"/>
                </a:spcBef>
                <a:buNone/>
              </a:pPr>
              <a:r>
                <a:t/>
              </a:r>
              <a:endParaRPr/>
            </a:p>
          </p:txBody>
        </p:sp>
        <p:sp>
          <p:nvSpPr>
            <p:cNvPr id="430" name="Shape 430"/>
            <p:cNvSpPr txBox="1"/>
            <p:nvPr/>
          </p:nvSpPr>
          <p:spPr>
            <a:xfrm>
              <a:off x="2686944" y="1427669"/>
              <a:ext cx="979002" cy="1028405"/>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0"/>
                </a:spcAft>
                <a:buClr>
                  <a:schemeClr val="lt1"/>
                </a:buClr>
                <a:buSzPct val="25000"/>
                <a:buFont typeface="Arial"/>
                <a:buNone/>
              </a:pPr>
              <a:r>
                <a:rPr lang="en-US" sz="1600">
                  <a:solidFill>
                    <a:schemeClr val="lt1"/>
                  </a:solidFill>
                  <a:latin typeface="Arial"/>
                  <a:ea typeface="Arial"/>
                  <a:cs typeface="Arial"/>
                  <a:sym typeface="Arial"/>
                </a:rPr>
                <a:t>Exploration </a:t>
              </a:r>
            </a:p>
          </p:txBody>
        </p:sp>
        <p:sp>
          <p:nvSpPr>
            <p:cNvPr id="431" name="Shape 431"/>
            <p:cNvSpPr/>
            <p:nvPr/>
          </p:nvSpPr>
          <p:spPr>
            <a:xfrm rot="5400000">
              <a:off x="3036140" y="2607531"/>
              <a:ext cx="1595154" cy="1360332"/>
            </a:xfrm>
            <a:prstGeom prst="hexagon">
              <a:avLst>
                <a:gd fmla="val 25000" name="adj"/>
                <a:gd fmla="val 115470" name="vf"/>
              </a:avLst>
            </a:prstGeom>
            <a:solidFill>
              <a:srgbClr val="41E635"/>
            </a:solidFill>
            <a:ln cap="flat" cmpd="sng" w="38100">
              <a:solidFill>
                <a:schemeClr val="lt1"/>
              </a:solidFill>
              <a:prstDash val="solid"/>
              <a:round/>
              <a:headEnd len="med" w="med" type="none"/>
              <a:tailEnd len="med" w="med" type="none"/>
            </a:ln>
            <a:effectLst>
              <a:outerShdw blurRad="76200" rotWithShape="0" dir="5400000" dist="50800">
                <a:srgbClr val="4E3B30">
                  <a:alpha val="60000"/>
                </a:srgbClr>
              </a:outerShdw>
            </a:effectLst>
          </p:spPr>
          <p:txBody>
            <a:bodyPr anchorCtr="0" anchor="ctr" bIns="91425" lIns="91425" rIns="91425" tIns="91425">
              <a:noAutofit/>
            </a:bodyPr>
            <a:lstStyle/>
            <a:p>
              <a:pPr lvl="0">
                <a:spcBef>
                  <a:spcPts val="0"/>
                </a:spcBef>
                <a:buNone/>
              </a:pPr>
              <a:r>
                <a:t/>
              </a:r>
              <a:endParaRPr/>
            </a:p>
          </p:txBody>
        </p:sp>
        <p:sp>
          <p:nvSpPr>
            <p:cNvPr id="432" name="Shape 432"/>
            <p:cNvSpPr txBox="1"/>
            <p:nvPr/>
          </p:nvSpPr>
          <p:spPr>
            <a:xfrm>
              <a:off x="3363585" y="2736411"/>
              <a:ext cx="940264" cy="1102572"/>
            </a:xfrm>
            <a:prstGeom prst="rect">
              <a:avLst/>
            </a:prstGeom>
            <a:noFill/>
            <a:ln>
              <a:noFill/>
            </a:ln>
          </p:spPr>
          <p:txBody>
            <a:bodyPr anchorCtr="0" anchor="ctr" bIns="60950" lIns="60950" rIns="60950" tIns="60950">
              <a:noAutofit/>
            </a:bodyPr>
            <a:lstStyle/>
            <a:p>
              <a:pPr indent="0" lvl="0" marL="0" marR="0" rtl="0" algn="ctr">
                <a:lnSpc>
                  <a:spcPct val="90000"/>
                </a:lnSpc>
                <a:spcBef>
                  <a:spcPts val="0"/>
                </a:spcBef>
                <a:spcAft>
                  <a:spcPts val="0"/>
                </a:spcAft>
                <a:buClr>
                  <a:schemeClr val="lt1"/>
                </a:buClr>
                <a:buSzPct val="25000"/>
                <a:buFont typeface="Arial"/>
                <a:buNone/>
              </a:pPr>
              <a:r>
                <a:rPr lang="en-US" sz="1600">
                  <a:solidFill>
                    <a:schemeClr val="lt1"/>
                  </a:solidFill>
                  <a:latin typeface="Arial"/>
                  <a:ea typeface="Arial"/>
                  <a:cs typeface="Arial"/>
                  <a:sym typeface="Arial"/>
                </a:rPr>
                <a:t>Product Overview</a:t>
              </a:r>
            </a:p>
          </p:txBody>
        </p:sp>
        <p:sp>
          <p:nvSpPr>
            <p:cNvPr id="433" name="Shape 433"/>
            <p:cNvSpPr/>
            <p:nvPr/>
          </p:nvSpPr>
          <p:spPr>
            <a:xfrm>
              <a:off x="0" y="2813756"/>
              <a:ext cx="2437763" cy="1354312"/>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34" name="Shape 434"/>
            <p:cNvSpPr/>
            <p:nvPr/>
          </p:nvSpPr>
          <p:spPr>
            <a:xfrm rot="5400000">
              <a:off x="4551845" y="2614812"/>
              <a:ext cx="1524302" cy="1315027"/>
            </a:xfrm>
            <a:prstGeom prst="hexagon">
              <a:avLst>
                <a:gd fmla="val 25000" name="adj"/>
                <a:gd fmla="val 115470" name="vf"/>
              </a:avLst>
            </a:prstGeom>
            <a:solidFill>
              <a:srgbClr val="FAAF32"/>
            </a:solidFill>
            <a:ln cap="flat" cmpd="sng" w="38100">
              <a:solidFill>
                <a:schemeClr val="lt1"/>
              </a:solidFill>
              <a:prstDash val="solid"/>
              <a:round/>
              <a:headEnd len="med" w="med" type="none"/>
              <a:tailEnd len="med" w="med" type="none"/>
            </a:ln>
            <a:effectLst>
              <a:outerShdw blurRad="76200" rotWithShape="0" dir="5400000" dist="50800">
                <a:srgbClr val="4E3B30">
                  <a:alpha val="60000"/>
                </a:srgbClr>
              </a:outerShdw>
            </a:effectLst>
          </p:spPr>
          <p:txBody>
            <a:bodyPr anchorCtr="0" anchor="ctr" bIns="91425" lIns="91425" rIns="91425" tIns="91425">
              <a:noAutofit/>
            </a:bodyPr>
            <a:lstStyle/>
            <a:p>
              <a:pPr lvl="0">
                <a:spcBef>
                  <a:spcPts val="0"/>
                </a:spcBef>
                <a:buNone/>
              </a:pPr>
              <a:r>
                <a:t/>
              </a:r>
              <a:endParaRPr/>
            </a:p>
          </p:txBody>
        </p:sp>
        <p:sp>
          <p:nvSpPr>
            <p:cNvPr id="435" name="Shape 435"/>
            <p:cNvSpPr txBox="1"/>
            <p:nvPr/>
          </p:nvSpPr>
          <p:spPr>
            <a:xfrm>
              <a:off x="4860607" y="2746785"/>
              <a:ext cx="906776" cy="1051080"/>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0"/>
                </a:spcAft>
                <a:buClr>
                  <a:schemeClr val="lt1"/>
                </a:buClr>
                <a:buSzPct val="25000"/>
                <a:buFont typeface="Arial"/>
                <a:buNone/>
              </a:pPr>
              <a:r>
                <a:rPr lang="en-US" sz="1800">
                  <a:solidFill>
                    <a:schemeClr val="lt1"/>
                  </a:solidFill>
                  <a:latin typeface="Arial"/>
                  <a:ea typeface="Arial"/>
                  <a:cs typeface="Arial"/>
                  <a:sym typeface="Arial"/>
                </a:rPr>
                <a:t>Diffused  Research</a:t>
              </a:r>
            </a:p>
          </p:txBody>
        </p:sp>
      </p:grpSp>
      <p:sp>
        <p:nvSpPr>
          <p:cNvPr id="436" name="Shape 436"/>
          <p:cNvSpPr/>
          <p:nvPr/>
        </p:nvSpPr>
        <p:spPr>
          <a:xfrm>
            <a:off x="8428836" y="996295"/>
            <a:ext cx="1861919" cy="92332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lang="en-US" sz="5400" cap="none">
                <a:solidFill>
                  <a:schemeClr val="dk1"/>
                </a:solidFill>
                <a:latin typeface="Arial"/>
                <a:ea typeface="Arial"/>
                <a:cs typeface="Arial"/>
                <a:sym typeface="Arial"/>
              </a:rPr>
              <a:t>States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Problem Statement Revisited</a:t>
            </a:r>
          </a:p>
        </p:txBody>
      </p:sp>
      <p:sp>
        <p:nvSpPr>
          <p:cNvPr id="92" name="Shape 92"/>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rgbClr val="FFFFFF"/>
                </a:solidFill>
                <a:latin typeface="Arial"/>
                <a:ea typeface="Arial"/>
                <a:cs typeface="Arial"/>
                <a:sym typeface="Arial"/>
              </a:rPr>
              <a:t>‹#›</a:t>
            </a:fld>
          </a:p>
        </p:txBody>
      </p:sp>
      <p:sp>
        <p:nvSpPr>
          <p:cNvPr id="93" name="Shape 93"/>
          <p:cNvSpPr txBox="1"/>
          <p:nvPr/>
        </p:nvSpPr>
        <p:spPr>
          <a:xfrm>
            <a:off x="5995251" y="1690576"/>
            <a:ext cx="4690470" cy="193899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US" sz="2400">
                <a:solidFill>
                  <a:schemeClr val="lt1"/>
                </a:solidFill>
                <a:latin typeface="Arial"/>
                <a:ea typeface="Arial"/>
                <a:cs typeface="Arial"/>
                <a:sym typeface="Arial"/>
              </a:rPr>
              <a:t>“ Information used to characterize situation of an entity ”</a:t>
            </a:r>
          </a:p>
          <a:p>
            <a:pPr indent="0" lvl="0" marL="0" marR="0" rtl="0" algn="l">
              <a:spcBef>
                <a:spcPts val="0"/>
              </a:spcBef>
              <a:buNone/>
            </a:pPr>
            <a:r>
              <a:t/>
            </a:r>
            <a:endParaRPr i="1" sz="2400">
              <a:solidFill>
                <a:schemeClr val="lt1"/>
              </a:solidFill>
              <a:latin typeface="Arial"/>
              <a:ea typeface="Arial"/>
              <a:cs typeface="Arial"/>
              <a:sym typeface="Arial"/>
            </a:endParaRPr>
          </a:p>
          <a:p>
            <a:pPr indent="0" lvl="0" marL="0" marR="0" rtl="0" algn="l">
              <a:spcBef>
                <a:spcPts val="0"/>
              </a:spcBef>
              <a:buSzPct val="25000"/>
              <a:buNone/>
            </a:pPr>
            <a:r>
              <a:rPr i="1" lang="en-US" sz="2400">
                <a:solidFill>
                  <a:schemeClr val="lt1"/>
                </a:solidFill>
                <a:latin typeface="Arial"/>
                <a:ea typeface="Arial"/>
                <a:cs typeface="Arial"/>
                <a:sym typeface="Arial"/>
              </a:rPr>
              <a:t>Entity – person/place/object relevant to the interaction</a:t>
            </a:r>
          </a:p>
        </p:txBody>
      </p:sp>
      <p:sp>
        <p:nvSpPr>
          <p:cNvPr id="94" name="Shape 94"/>
          <p:cNvSpPr txBox="1"/>
          <p:nvPr/>
        </p:nvSpPr>
        <p:spPr>
          <a:xfrm>
            <a:off x="597981" y="2345678"/>
            <a:ext cx="10998272" cy="1200329"/>
          </a:xfrm>
          <a:prstGeom prst="rect">
            <a:avLst/>
          </a:prstGeom>
          <a:noFill/>
          <a:ln>
            <a:noFill/>
          </a:ln>
        </p:spPr>
        <p:txBody>
          <a:bodyPr anchorCtr="0" anchor="t" bIns="45700" lIns="91425" rIns="91425" tIns="45700">
            <a:noAutofit/>
          </a:bodyPr>
          <a:lstStyle/>
          <a:p>
            <a:pPr indent="0" lvl="0" marL="0" marR="0" rtl="0" algn="just">
              <a:lnSpc>
                <a:spcPct val="150000"/>
              </a:lnSpc>
              <a:spcBef>
                <a:spcPts val="0"/>
              </a:spcBef>
              <a:buSzPct val="25000"/>
              <a:buNone/>
            </a:pPr>
            <a:r>
              <a:rPr lang="en-US" sz="2400">
                <a:solidFill>
                  <a:schemeClr val="dk1"/>
                </a:solidFill>
                <a:latin typeface="Arial"/>
                <a:ea typeface="Arial"/>
                <a:cs typeface="Arial"/>
                <a:sym typeface="Arial"/>
              </a:rPr>
              <a:t>How to model the </a:t>
            </a:r>
            <a:r>
              <a:rPr lang="en-US" sz="2400">
                <a:solidFill>
                  <a:schemeClr val="accent6"/>
                </a:solidFill>
                <a:latin typeface="Arial"/>
                <a:ea typeface="Arial"/>
                <a:cs typeface="Arial"/>
                <a:sym typeface="Arial"/>
              </a:rPr>
              <a:t>real time</a:t>
            </a:r>
            <a:r>
              <a:rPr lang="en-US" sz="2400">
                <a:solidFill>
                  <a:schemeClr val="dk1"/>
                </a:solidFill>
                <a:latin typeface="Arial"/>
                <a:ea typeface="Arial"/>
                <a:cs typeface="Arial"/>
                <a:sym typeface="Arial"/>
              </a:rPr>
              <a:t> behavior of customers in </a:t>
            </a:r>
            <a:r>
              <a:rPr lang="en-US" sz="2400">
                <a:solidFill>
                  <a:srgbClr val="FF0000"/>
                </a:solidFill>
                <a:latin typeface="Arial"/>
                <a:ea typeface="Arial"/>
                <a:cs typeface="Arial"/>
                <a:sym typeface="Arial"/>
              </a:rPr>
              <a:t>m-commerce</a:t>
            </a:r>
            <a:r>
              <a:rPr lang="en-US" sz="2400">
                <a:solidFill>
                  <a:schemeClr val="dk1"/>
                </a:solidFill>
                <a:latin typeface="Arial"/>
                <a:ea typeface="Arial"/>
                <a:cs typeface="Arial"/>
                <a:sym typeface="Arial"/>
              </a:rPr>
              <a:t> scenario &amp; what are those </a:t>
            </a:r>
            <a:r>
              <a:rPr lang="en-US" sz="2400">
                <a:solidFill>
                  <a:srgbClr val="00B050"/>
                </a:solidFill>
                <a:latin typeface="Arial"/>
                <a:ea typeface="Arial"/>
                <a:cs typeface="Arial"/>
                <a:sym typeface="Arial"/>
              </a:rPr>
              <a:t>relevant purchase moments(</a:t>
            </a:r>
            <a:r>
              <a:rPr lang="en-US" sz="2400">
                <a:solidFill>
                  <a:schemeClr val="accent2"/>
                </a:solidFill>
                <a:latin typeface="Arial"/>
                <a:ea typeface="Arial"/>
                <a:cs typeface="Arial"/>
                <a:sym typeface="Arial"/>
              </a:rPr>
              <a:t>context + intent</a:t>
            </a:r>
            <a:r>
              <a:rPr lang="en-US" sz="2400">
                <a:solidFill>
                  <a:srgbClr val="00B050"/>
                </a:solidFill>
                <a:latin typeface="Arial"/>
                <a:ea typeface="Arial"/>
                <a:cs typeface="Arial"/>
                <a:sym typeface="Arial"/>
              </a:rPr>
              <a:t>)</a:t>
            </a:r>
            <a:r>
              <a:rPr lang="en-US" sz="2400">
                <a:solidFill>
                  <a:srgbClr val="000000"/>
                </a:solidFill>
                <a:latin typeface="Arial"/>
                <a:ea typeface="Arial"/>
                <a:cs typeface="Arial"/>
                <a:sym typeface="Arial"/>
              </a:rPr>
              <a:t> </a:t>
            </a:r>
            <a:r>
              <a:rPr lang="en-US" sz="2400">
                <a:solidFill>
                  <a:schemeClr val="dk1"/>
                </a:solidFill>
                <a:latin typeface="Arial"/>
                <a:ea typeface="Arial"/>
                <a:cs typeface="Arial"/>
                <a:sym typeface="Arial"/>
              </a:rPr>
              <a:t>which marketers should focus 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Mathematical Framework</a:t>
            </a:r>
          </a:p>
        </p:txBody>
      </p:sp>
      <p:sp>
        <p:nvSpPr>
          <p:cNvPr id="443" name="Shape 443"/>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rgbClr val="FFFFFF"/>
                </a:solidFill>
                <a:latin typeface="Arial"/>
                <a:ea typeface="Arial"/>
                <a:cs typeface="Arial"/>
                <a:sym typeface="Arial"/>
              </a:rPr>
              <a:t>‹#›</a:t>
            </a:fld>
          </a:p>
        </p:txBody>
      </p:sp>
      <p:sp>
        <p:nvSpPr>
          <p:cNvPr id="444" name="Shape 444"/>
          <p:cNvSpPr txBox="1"/>
          <p:nvPr/>
        </p:nvSpPr>
        <p:spPr>
          <a:xfrm>
            <a:off x="198843" y="1008405"/>
            <a:ext cx="10080900" cy="646200"/>
          </a:xfrm>
          <a:prstGeom prst="rect">
            <a:avLst/>
          </a:prstGeom>
          <a:noFill/>
          <a:ln>
            <a:noFill/>
          </a:ln>
        </p:spPr>
        <p:txBody>
          <a:bodyPr anchorCtr="0" anchor="t" bIns="45700" lIns="91425" rIns="91425" tIns="45700">
            <a:noAutofit/>
          </a:bodyPr>
          <a:lstStyle/>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Transition Probabilities</a:t>
            </a:r>
          </a:p>
          <a:p>
            <a:pPr indent="-285750" lvl="0" marL="285750" marR="0" rtl="0" algn="l">
              <a:spcBef>
                <a:spcPts val="0"/>
              </a:spcBef>
              <a:buClr>
                <a:schemeClr val="dk1"/>
              </a:buClr>
              <a:buFont typeface="Arial"/>
              <a:buNone/>
            </a:pPr>
            <a:r>
              <a:t/>
            </a:r>
            <a:endParaRPr sz="1800">
              <a:solidFill>
                <a:schemeClr val="dk1"/>
              </a:solidFill>
              <a:latin typeface="Arial"/>
              <a:ea typeface="Arial"/>
              <a:cs typeface="Arial"/>
              <a:sym typeface="Arial"/>
            </a:endParaRPr>
          </a:p>
        </p:txBody>
      </p:sp>
      <p:sp>
        <p:nvSpPr>
          <p:cNvPr id="445" name="Shape 445"/>
          <p:cNvSpPr txBox="1"/>
          <p:nvPr/>
        </p:nvSpPr>
        <p:spPr>
          <a:xfrm>
            <a:off x="34079" y="1627136"/>
            <a:ext cx="6836696" cy="280204"/>
          </a:xfrm>
          <a:prstGeom prst="rect">
            <a:avLst/>
          </a:prstGeom>
          <a:blipFill rotWithShape="1">
            <a:blip r:embed="rId3">
              <a:alphaModFix/>
            </a:blip>
            <a:stretch>
              <a:fillRect b="-34781" l="0" r="0" t="0"/>
            </a:stretch>
          </a:blipFill>
          <a:ln>
            <a:noFill/>
          </a:ln>
        </p:spPr>
        <p:txBody>
          <a:bodyPr anchorCtr="0" anchor="t" bIns="45700" lIns="91425" rIns="91425" tIns="45700">
            <a:noAutofit/>
          </a:bodyPr>
          <a:lstStyle/>
          <a:p>
            <a:pPr indent="0" lvl="0" marL="0" marR="0" rtl="0" algn="l">
              <a:spcBef>
                <a:spcPts val="0"/>
              </a:spcBef>
              <a:buSzPct val="25000"/>
              <a:buNone/>
            </a:pPr>
            <a:r>
              <a:rPr lang="en-US" sz="1800">
                <a:latin typeface="Arial"/>
                <a:ea typeface="Arial"/>
                <a:cs typeface="Arial"/>
                <a:sym typeface="Arial"/>
              </a:rPr>
              <a:t> </a:t>
            </a:r>
          </a:p>
        </p:txBody>
      </p:sp>
      <p:sp>
        <p:nvSpPr>
          <p:cNvPr id="446" name="Shape 446"/>
          <p:cNvSpPr/>
          <p:nvPr/>
        </p:nvSpPr>
        <p:spPr>
          <a:xfrm>
            <a:off x="198843" y="2325190"/>
            <a:ext cx="4026871" cy="369332"/>
          </a:xfrm>
          <a:prstGeom prst="rect">
            <a:avLst/>
          </a:prstGeom>
          <a:noFill/>
          <a:ln>
            <a:noFill/>
          </a:ln>
        </p:spPr>
        <p:txBody>
          <a:bodyPr anchorCtr="0" anchor="t" bIns="45700" lIns="91425" rIns="91425" tIns="45700">
            <a:noAutofit/>
          </a:bodyPr>
          <a:lstStyle/>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Current State Purchase Emission Score</a:t>
            </a:r>
          </a:p>
        </p:txBody>
      </p:sp>
      <p:sp>
        <p:nvSpPr>
          <p:cNvPr id="447" name="Shape 447"/>
          <p:cNvSpPr/>
          <p:nvPr/>
        </p:nvSpPr>
        <p:spPr>
          <a:xfrm>
            <a:off x="443377" y="2716819"/>
            <a:ext cx="5955925" cy="764505"/>
          </a:xfrm>
          <a:prstGeom prst="rect">
            <a:avLst/>
          </a:prstGeom>
          <a:blipFill rotWithShape="1">
            <a:blip r:embed="rId4">
              <a:alphaModFix/>
            </a:blip>
            <a:stretch>
              <a:fillRect b="0" l="0" r="0" t="0"/>
            </a:stretch>
          </a:blipFill>
          <a:ln>
            <a:noFill/>
          </a:ln>
        </p:spPr>
        <p:txBody>
          <a:bodyPr anchorCtr="0" anchor="t" bIns="45700" lIns="91425" rIns="91425" tIns="45700">
            <a:noAutofit/>
          </a:bodyPr>
          <a:lstStyle/>
          <a:p>
            <a:pPr indent="0" lvl="0" marL="0" marR="0" rtl="0" algn="l">
              <a:spcBef>
                <a:spcPts val="0"/>
              </a:spcBef>
              <a:buSzPct val="25000"/>
              <a:buNone/>
            </a:pPr>
            <a:r>
              <a:rPr lang="en-US" sz="1800">
                <a:latin typeface="Arial"/>
                <a:ea typeface="Arial"/>
                <a:cs typeface="Arial"/>
                <a:sym typeface="Arial"/>
              </a:rPr>
              <a:t> </a:t>
            </a:r>
          </a:p>
        </p:txBody>
      </p:sp>
      <p:sp>
        <p:nvSpPr>
          <p:cNvPr id="448" name="Shape 448"/>
          <p:cNvSpPr txBox="1"/>
          <p:nvPr/>
        </p:nvSpPr>
        <p:spPr>
          <a:xfrm>
            <a:off x="572016" y="3365123"/>
            <a:ext cx="4625100" cy="276900"/>
          </a:xfrm>
          <a:prstGeom prst="rect">
            <a:avLst/>
          </a:prstGeom>
          <a:blipFill rotWithShape="1">
            <a:blip r:embed="rId5">
              <a:alphaModFix/>
            </a:blip>
            <a:stretch>
              <a:fillRect b="-37775" l="-790" r="-1317" t="0"/>
            </a:stretch>
          </a:blipFill>
          <a:ln>
            <a:noFill/>
          </a:ln>
        </p:spPr>
        <p:txBody>
          <a:bodyPr anchorCtr="0" anchor="t" bIns="45700" lIns="91425" rIns="91425" tIns="45700">
            <a:noAutofit/>
          </a:bodyPr>
          <a:lstStyle/>
          <a:p>
            <a:pPr indent="0" lvl="0" marL="0" marR="0" rtl="0" algn="l">
              <a:spcBef>
                <a:spcPts val="0"/>
              </a:spcBef>
              <a:buSzPct val="25000"/>
              <a:buNone/>
            </a:pPr>
            <a:r>
              <a:rPr lang="en-US" sz="1800">
                <a:latin typeface="Arial"/>
                <a:ea typeface="Arial"/>
                <a:cs typeface="Arial"/>
                <a:sym typeface="Arial"/>
              </a:rPr>
              <a:t> </a:t>
            </a:r>
          </a:p>
        </p:txBody>
      </p:sp>
      <p:sp>
        <p:nvSpPr>
          <p:cNvPr id="449" name="Shape 449"/>
          <p:cNvSpPr/>
          <p:nvPr/>
        </p:nvSpPr>
        <p:spPr>
          <a:xfrm>
            <a:off x="198843" y="4228719"/>
            <a:ext cx="3795205" cy="369332"/>
          </a:xfrm>
          <a:prstGeom prst="rect">
            <a:avLst/>
          </a:prstGeom>
          <a:noFill/>
          <a:ln>
            <a:noFill/>
          </a:ln>
        </p:spPr>
        <p:txBody>
          <a:bodyPr anchorCtr="0" anchor="t" bIns="45700" lIns="91425" rIns="91425" tIns="45700">
            <a:noAutofit/>
          </a:bodyPr>
          <a:lstStyle/>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Next State Purchase Emission Score</a:t>
            </a:r>
          </a:p>
        </p:txBody>
      </p:sp>
      <p:sp>
        <p:nvSpPr>
          <p:cNvPr id="450" name="Shape 450"/>
          <p:cNvSpPr/>
          <p:nvPr/>
        </p:nvSpPr>
        <p:spPr>
          <a:xfrm>
            <a:off x="423629" y="4793353"/>
            <a:ext cx="10325830" cy="764505"/>
          </a:xfrm>
          <a:prstGeom prst="rect">
            <a:avLst/>
          </a:prstGeom>
          <a:blipFill rotWithShape="1">
            <a:blip r:embed="rId6">
              <a:alphaModFix/>
            </a:blip>
            <a:stretch>
              <a:fillRect b="0" l="0" r="0" t="0"/>
            </a:stretch>
          </a:blipFill>
          <a:ln>
            <a:noFill/>
          </a:ln>
        </p:spPr>
        <p:txBody>
          <a:bodyPr anchorCtr="0" anchor="t" bIns="45700" lIns="91425" rIns="91425" tIns="45700">
            <a:noAutofit/>
          </a:bodyPr>
          <a:lstStyle/>
          <a:p>
            <a:pPr indent="0" lvl="0" marL="0" marR="0" rtl="0" algn="l">
              <a:spcBef>
                <a:spcPts val="0"/>
              </a:spcBef>
              <a:buSzPct val="25000"/>
              <a:buNone/>
            </a:pPr>
            <a:r>
              <a:rPr lang="en-US" sz="1800">
                <a:latin typeface="Arial"/>
                <a:ea typeface="Arial"/>
                <a:cs typeface="Arial"/>
                <a:sym typeface="Arial"/>
              </a:rPr>
              <a:t> </a:t>
            </a:r>
          </a:p>
        </p:txBody>
      </p:sp>
      <p:sp>
        <p:nvSpPr>
          <p:cNvPr id="451" name="Shape 451"/>
          <p:cNvSpPr/>
          <p:nvPr/>
        </p:nvSpPr>
        <p:spPr>
          <a:xfrm>
            <a:off x="7985871" y="1096829"/>
            <a:ext cx="3898233" cy="3696524"/>
          </a:xfrm>
          <a:prstGeom prst="rect">
            <a:avLst/>
          </a:prstGeom>
          <a:blipFill rotWithShape="1">
            <a:blip r:embed="rId7">
              <a:alphaModFix/>
            </a:blip>
            <a:stretch>
              <a:fillRect b="0" l="-932" r="0" t="-655"/>
            </a:stretch>
          </a:blipFill>
          <a:ln>
            <a:noFill/>
          </a:ln>
        </p:spPr>
        <p:txBody>
          <a:bodyPr anchorCtr="0" anchor="t" bIns="45700" lIns="91425" rIns="91425" tIns="45700">
            <a:noAutofit/>
          </a:bodyPr>
          <a:lstStyle/>
          <a:p>
            <a:pPr indent="0" lvl="0" marL="0" marR="0" rtl="0" algn="l">
              <a:spcBef>
                <a:spcPts val="0"/>
              </a:spcBef>
              <a:buSzPct val="25000"/>
              <a:buNone/>
            </a:pPr>
            <a:r>
              <a:rPr lang="en-US" sz="1800">
                <a:latin typeface="Arial"/>
                <a:ea typeface="Arial"/>
                <a:cs typeface="Arial"/>
                <a:sym typeface="Arial"/>
              </a:rPr>
              <a:t>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x="0" y="0"/>
          <a:ext cx="0" cy="0"/>
          <a:chOff x="0" y="0"/>
          <a:chExt cx="0" cy="0"/>
        </a:xfrm>
      </p:grpSpPr>
      <p:sp>
        <p:nvSpPr>
          <p:cNvPr id="457" name="Shape 457"/>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Results</a:t>
            </a:r>
          </a:p>
        </p:txBody>
      </p:sp>
      <p:sp>
        <p:nvSpPr>
          <p:cNvPr id="458" name="Shape 458"/>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rgbClr val="FFFFFF"/>
                </a:solidFill>
                <a:latin typeface="Arial"/>
                <a:ea typeface="Arial"/>
                <a:cs typeface="Arial"/>
                <a:sym typeface="Arial"/>
              </a:rPr>
              <a:t>‹#›</a:t>
            </a:fld>
          </a:p>
        </p:txBody>
      </p:sp>
      <p:sp>
        <p:nvSpPr>
          <p:cNvPr id="459" name="Shape 459"/>
          <p:cNvSpPr txBox="1"/>
          <p:nvPr/>
        </p:nvSpPr>
        <p:spPr>
          <a:xfrm>
            <a:off x="8359510" y="4164164"/>
            <a:ext cx="3715965"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accent6"/>
                </a:solidFill>
                <a:latin typeface="Arial"/>
                <a:ea typeface="Arial"/>
                <a:cs typeface="Arial"/>
                <a:sym typeface="Arial"/>
              </a:rPr>
              <a:t>Baseline Model (Logistic Regression)</a:t>
            </a:r>
          </a:p>
          <a:p>
            <a:pPr indent="0" lvl="0" marL="0" marR="0" rtl="0" algn="l">
              <a:spcBef>
                <a:spcPts val="0"/>
              </a:spcBef>
              <a:buSzPct val="25000"/>
              <a:buNone/>
            </a:pPr>
            <a:r>
              <a:rPr lang="en-US" sz="2000">
                <a:solidFill>
                  <a:schemeClr val="accent6"/>
                </a:solidFill>
                <a:latin typeface="Arial"/>
                <a:ea typeface="Arial"/>
                <a:cs typeface="Arial"/>
                <a:sym typeface="Arial"/>
              </a:rPr>
              <a:t>AUC = 0.578</a:t>
            </a:r>
          </a:p>
        </p:txBody>
      </p:sp>
      <p:sp>
        <p:nvSpPr>
          <p:cNvPr id="460" name="Shape 460"/>
          <p:cNvSpPr txBox="1"/>
          <p:nvPr/>
        </p:nvSpPr>
        <p:spPr>
          <a:xfrm>
            <a:off x="8359510" y="5174932"/>
            <a:ext cx="3715965" cy="70788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rgbClr val="3333FF"/>
                </a:solidFill>
                <a:latin typeface="Arial"/>
                <a:ea typeface="Arial"/>
                <a:cs typeface="Arial"/>
                <a:sym typeface="Arial"/>
              </a:rPr>
              <a:t>Proposed Model (NHMM)</a:t>
            </a:r>
          </a:p>
          <a:p>
            <a:pPr indent="0" lvl="0" marL="0" marR="0" rtl="0" algn="l">
              <a:spcBef>
                <a:spcPts val="0"/>
              </a:spcBef>
              <a:buSzPct val="25000"/>
              <a:buNone/>
            </a:pPr>
            <a:r>
              <a:rPr lang="en-US" sz="2000">
                <a:solidFill>
                  <a:srgbClr val="3333FF"/>
                </a:solidFill>
                <a:latin typeface="Arial"/>
                <a:ea typeface="Arial"/>
                <a:cs typeface="Arial"/>
                <a:sym typeface="Arial"/>
              </a:rPr>
              <a:t>AUC = 0.658</a:t>
            </a:r>
          </a:p>
        </p:txBody>
      </p:sp>
      <p:pic>
        <p:nvPicPr>
          <p:cNvPr id="461" name="Shape 461"/>
          <p:cNvPicPr preferRelativeResize="0"/>
          <p:nvPr/>
        </p:nvPicPr>
        <p:blipFill rotWithShape="1">
          <a:blip r:embed="rId3">
            <a:alphaModFix/>
          </a:blip>
          <a:srcRect b="0" l="0" r="0" t="0"/>
          <a:stretch/>
        </p:blipFill>
        <p:spPr>
          <a:xfrm>
            <a:off x="221379" y="953311"/>
            <a:ext cx="8138131" cy="5188295"/>
          </a:xfrm>
          <a:prstGeom prst="rect">
            <a:avLst/>
          </a:prstGeom>
          <a:noFill/>
          <a:ln>
            <a:noFill/>
          </a:ln>
        </p:spPr>
      </p:pic>
      <p:sp>
        <p:nvSpPr>
          <p:cNvPr id="462" name="Shape 462"/>
          <p:cNvSpPr txBox="1"/>
          <p:nvPr/>
        </p:nvSpPr>
        <p:spPr>
          <a:xfrm>
            <a:off x="8359510" y="2063936"/>
            <a:ext cx="3196948" cy="1631215"/>
          </a:xfrm>
          <a:prstGeom prst="rect">
            <a:avLst/>
          </a:prstGeom>
          <a:noFill/>
          <a:ln>
            <a:noFill/>
          </a:ln>
        </p:spPr>
        <p:txBody>
          <a:bodyPr anchorCtr="0" anchor="t" bIns="45700" lIns="91425" rIns="91425" tIns="45700">
            <a:noAutofit/>
          </a:bodyPr>
          <a:lstStyle/>
          <a:p>
            <a:pPr indent="-285750" lvl="0" marL="285750" marR="0" rtl="0" algn="l">
              <a:spcBef>
                <a:spcPts val="0"/>
              </a:spcBef>
              <a:buClr>
                <a:schemeClr val="dk1"/>
              </a:buClr>
              <a:buSzPct val="100000"/>
              <a:buFont typeface="Arial"/>
              <a:buChar char="•"/>
            </a:pPr>
            <a:r>
              <a:rPr lang="en-US" sz="2000">
                <a:solidFill>
                  <a:schemeClr val="dk1"/>
                </a:solidFill>
                <a:latin typeface="Arial"/>
                <a:ea typeface="Arial"/>
                <a:cs typeface="Arial"/>
                <a:sym typeface="Arial"/>
              </a:rPr>
              <a:t>M-commerce data for 14 days</a:t>
            </a:r>
          </a:p>
          <a:p>
            <a:pPr indent="-285750" lvl="0" marL="285750" marR="0" rtl="0" algn="l">
              <a:spcBef>
                <a:spcPts val="0"/>
              </a:spcBef>
              <a:buClr>
                <a:schemeClr val="dk1"/>
              </a:buClr>
              <a:buSzPct val="100000"/>
              <a:buFont typeface="Arial"/>
              <a:buChar char="•"/>
            </a:pPr>
            <a:r>
              <a:rPr lang="en-US" sz="2000">
                <a:solidFill>
                  <a:schemeClr val="dk1"/>
                </a:solidFill>
                <a:latin typeface="Arial"/>
                <a:ea typeface="Arial"/>
                <a:cs typeface="Arial"/>
                <a:sym typeface="Arial"/>
              </a:rPr>
              <a:t>20K customers for training</a:t>
            </a:r>
          </a:p>
          <a:p>
            <a:pPr indent="-285750" lvl="0" marL="285750" marR="0" rtl="0" algn="l">
              <a:spcBef>
                <a:spcPts val="0"/>
              </a:spcBef>
              <a:buClr>
                <a:schemeClr val="dk1"/>
              </a:buClr>
              <a:buSzPct val="100000"/>
              <a:buFont typeface="Arial"/>
              <a:buChar char="•"/>
            </a:pPr>
            <a:r>
              <a:rPr lang="en-US" sz="2000">
                <a:solidFill>
                  <a:schemeClr val="dk1"/>
                </a:solidFill>
                <a:latin typeface="Arial"/>
                <a:ea typeface="Arial"/>
                <a:cs typeface="Arial"/>
                <a:sym typeface="Arial"/>
              </a:rPr>
              <a:t>4 sets of 5k customers each for testing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Effect of Context</a:t>
            </a:r>
          </a:p>
        </p:txBody>
      </p:sp>
      <p:sp>
        <p:nvSpPr>
          <p:cNvPr id="469" name="Shape 469"/>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rgbClr val="FFFFFF"/>
                </a:solidFill>
                <a:latin typeface="Arial"/>
                <a:ea typeface="Arial"/>
                <a:cs typeface="Arial"/>
                <a:sym typeface="Arial"/>
              </a:rPr>
              <a:t>‹#›</a:t>
            </a:fld>
          </a:p>
        </p:txBody>
      </p:sp>
      <p:sp>
        <p:nvSpPr>
          <p:cNvPr id="470" name="Shape 470"/>
          <p:cNvSpPr txBox="1"/>
          <p:nvPr/>
        </p:nvSpPr>
        <p:spPr>
          <a:xfrm>
            <a:off x="5480732" y="1328195"/>
            <a:ext cx="6153548" cy="2246769"/>
          </a:xfrm>
          <a:prstGeom prst="rect">
            <a:avLst/>
          </a:prstGeom>
          <a:noFill/>
          <a:ln>
            <a:noFill/>
          </a:ln>
        </p:spPr>
        <p:txBody>
          <a:bodyPr anchorCtr="0" anchor="t" bIns="45700" lIns="91425" rIns="91425" tIns="45700">
            <a:noAutofit/>
          </a:bodyPr>
          <a:lstStyle/>
          <a:p>
            <a:pPr indent="0" lvl="1" marL="457200" marR="0" rtl="0" algn="l">
              <a:spcBef>
                <a:spcPts val="0"/>
              </a:spcBef>
              <a:buNone/>
            </a:pPr>
            <a:r>
              <a:t/>
            </a:r>
            <a:endParaRPr b="0" i="0" sz="2000" u="none" cap="none" strike="noStrike">
              <a:solidFill>
                <a:schemeClr val="dk1"/>
              </a:solidFill>
              <a:latin typeface="Arial"/>
              <a:ea typeface="Arial"/>
              <a:cs typeface="Arial"/>
              <a:sym typeface="Arial"/>
            </a:endParaRPr>
          </a:p>
          <a:p>
            <a:pPr indent="0" lvl="1" marL="457200" marR="0" rtl="0" algn="l">
              <a:spcBef>
                <a:spcPts val="0"/>
              </a:spcBef>
              <a:buNone/>
            </a:pPr>
            <a:r>
              <a:t/>
            </a:r>
            <a:endParaRPr b="0" i="0" sz="2000" u="none" cap="none" strike="noStrike">
              <a:solidFill>
                <a:schemeClr val="dk1"/>
              </a:solidFill>
              <a:latin typeface="Arial"/>
              <a:ea typeface="Arial"/>
              <a:cs typeface="Arial"/>
              <a:sym typeface="Arial"/>
            </a:endParaRPr>
          </a:p>
          <a:p>
            <a:pPr indent="-285750" lvl="1" marL="742950" marR="0" rtl="0" algn="l">
              <a:spcBef>
                <a:spcPts val="0"/>
              </a:spcBef>
              <a:buClr>
                <a:schemeClr val="dk1"/>
              </a:buClr>
              <a:buSzPct val="100000"/>
              <a:buFont typeface="Arial"/>
              <a:buChar char="•"/>
            </a:pPr>
            <a:r>
              <a:rPr b="0" i="0" lang="en-US" sz="2000" u="none" cap="none" strike="noStrike">
                <a:solidFill>
                  <a:schemeClr val="dk1"/>
                </a:solidFill>
                <a:latin typeface="Arial"/>
                <a:ea typeface="Arial"/>
                <a:cs typeface="Arial"/>
                <a:sym typeface="Arial"/>
              </a:rPr>
              <a:t>“Weekend + deep-linking” vs “Weekday + notification” </a:t>
            </a:r>
          </a:p>
          <a:p>
            <a:pPr indent="0" lvl="1" marL="457200" marR="0" rtl="0" algn="l">
              <a:spcBef>
                <a:spcPts val="0"/>
              </a:spcBef>
              <a:buNone/>
            </a:pPr>
            <a:r>
              <a:t/>
            </a:r>
            <a:endParaRPr b="0" i="0" sz="2000" u="none" cap="none" strike="noStrike">
              <a:solidFill>
                <a:schemeClr val="dk1"/>
              </a:solidFill>
              <a:latin typeface="Arial"/>
              <a:ea typeface="Arial"/>
              <a:cs typeface="Arial"/>
              <a:sym typeface="Arial"/>
            </a:endParaRPr>
          </a:p>
          <a:p>
            <a:pPr indent="-285750" lvl="1" marL="742950" marR="0" rtl="0" algn="l">
              <a:spcBef>
                <a:spcPts val="0"/>
              </a:spcBef>
              <a:buClr>
                <a:schemeClr val="dk1"/>
              </a:buClr>
              <a:buSzPct val="100000"/>
              <a:buFont typeface="Arial"/>
              <a:buChar char="•"/>
            </a:pPr>
            <a:r>
              <a:rPr b="0" i="0" lang="en-US" sz="2000" u="none" cap="none" strike="noStrike">
                <a:solidFill>
                  <a:schemeClr val="dk1"/>
                </a:solidFill>
                <a:latin typeface="Arial"/>
                <a:ea typeface="Arial"/>
                <a:cs typeface="Arial"/>
                <a:sym typeface="Arial"/>
              </a:rPr>
              <a:t>Probability of transition increased (6.53% vs 5%)</a:t>
            </a:r>
          </a:p>
          <a:p>
            <a:pPr indent="0" lvl="1" marL="457200" marR="0" rtl="0" algn="l">
              <a:spcBef>
                <a:spcPts val="0"/>
              </a:spcBef>
              <a:buSzPct val="25000"/>
              <a:buNone/>
            </a:pPr>
            <a:r>
              <a:rPr b="0" i="0" lang="en-US" sz="2000" u="none" cap="none" strike="noStrike">
                <a:solidFill>
                  <a:schemeClr val="dk1"/>
                </a:solidFill>
                <a:latin typeface="Arial"/>
                <a:ea typeface="Arial"/>
                <a:cs typeface="Arial"/>
                <a:sym typeface="Arial"/>
              </a:rPr>
              <a:t> </a:t>
            </a:r>
          </a:p>
        </p:txBody>
      </p:sp>
      <p:sp>
        <p:nvSpPr>
          <p:cNvPr id="471" name="Shape 471"/>
          <p:cNvSpPr txBox="1"/>
          <p:nvPr/>
        </p:nvSpPr>
        <p:spPr>
          <a:xfrm>
            <a:off x="440612" y="3793860"/>
            <a:ext cx="6981591" cy="224676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Case 2</a:t>
            </a:r>
          </a:p>
          <a:p>
            <a:pPr indent="0" lvl="1" marL="457200" marR="0" rtl="0" algn="l">
              <a:spcBef>
                <a:spcPts val="0"/>
              </a:spcBef>
              <a:buNone/>
            </a:pPr>
            <a:r>
              <a:t/>
            </a:r>
            <a:endParaRPr b="0" i="0" sz="1800" u="none" cap="none" strike="noStrike">
              <a:solidFill>
                <a:schemeClr val="dk1"/>
              </a:solidFill>
              <a:latin typeface="Arial"/>
              <a:ea typeface="Arial"/>
              <a:cs typeface="Arial"/>
              <a:sym typeface="Arial"/>
            </a:endParaRPr>
          </a:p>
          <a:p>
            <a:pPr indent="-285750" lvl="1" marL="742950" marR="0" rtl="0" algn="l">
              <a:spcBef>
                <a:spcPts val="0"/>
              </a:spcBef>
              <a:buClr>
                <a:schemeClr val="dk1"/>
              </a:buClr>
              <a:buSzPct val="100000"/>
              <a:buFont typeface="Arial"/>
              <a:buChar char="•"/>
            </a:pPr>
            <a:r>
              <a:rPr b="0" i="0" lang="en-US" sz="2000" u="none" cap="none" strike="noStrike">
                <a:solidFill>
                  <a:schemeClr val="dk1"/>
                </a:solidFill>
                <a:latin typeface="Arial"/>
                <a:ea typeface="Arial"/>
                <a:cs typeface="Arial"/>
                <a:sym typeface="Arial"/>
              </a:rPr>
              <a:t>“Home + late night” vs “office + evening”</a:t>
            </a:r>
          </a:p>
          <a:p>
            <a:pPr indent="-285750" lvl="1" marL="742950" marR="0" rtl="0" algn="l">
              <a:spcBef>
                <a:spcPts val="0"/>
              </a:spcBef>
              <a:buClr>
                <a:schemeClr val="dk1"/>
              </a:buClr>
              <a:buFont typeface="Arial"/>
              <a:buNone/>
            </a:pPr>
            <a:r>
              <a:t/>
            </a:r>
            <a:endParaRPr b="0" i="0" sz="2000" u="none" cap="none" strike="noStrike">
              <a:solidFill>
                <a:schemeClr val="dk1"/>
              </a:solidFill>
              <a:latin typeface="Arial"/>
              <a:ea typeface="Arial"/>
              <a:cs typeface="Arial"/>
              <a:sym typeface="Arial"/>
            </a:endParaRPr>
          </a:p>
          <a:p>
            <a:pPr indent="-285750" lvl="1" marL="742950" marR="0" rtl="0" algn="l">
              <a:spcBef>
                <a:spcPts val="0"/>
              </a:spcBef>
              <a:buClr>
                <a:schemeClr val="dk1"/>
              </a:buClr>
              <a:buSzPct val="100000"/>
              <a:buFont typeface="Arial"/>
              <a:buChar char="•"/>
            </a:pPr>
            <a:r>
              <a:rPr b="0" i="0" lang="en-US" sz="2000" u="none" cap="none" strike="noStrike">
                <a:solidFill>
                  <a:schemeClr val="dk1"/>
                </a:solidFill>
                <a:latin typeface="Arial"/>
                <a:ea typeface="Arial"/>
                <a:cs typeface="Arial"/>
                <a:sym typeface="Arial"/>
              </a:rPr>
              <a:t>More than 3 times increase in probability of transition (0.7% vs 0.22%)</a:t>
            </a:r>
          </a:p>
          <a:p>
            <a:pPr indent="0" lvl="0" marL="0" marR="0" rtl="0" algn="l">
              <a:spcBef>
                <a:spcPts val="0"/>
              </a:spcBef>
              <a:buSzPct val="25000"/>
              <a:buNone/>
            </a:pPr>
            <a:r>
              <a:rPr lang="en-US" sz="1800">
                <a:solidFill>
                  <a:schemeClr val="dk1"/>
                </a:solidFill>
                <a:latin typeface="Arial"/>
                <a:ea typeface="Arial"/>
                <a:cs typeface="Arial"/>
                <a:sym typeface="Arial"/>
              </a:rPr>
              <a:t> </a:t>
            </a:r>
          </a:p>
        </p:txBody>
      </p:sp>
      <p:grpSp>
        <p:nvGrpSpPr>
          <p:cNvPr id="472" name="Shape 472"/>
          <p:cNvGrpSpPr/>
          <p:nvPr/>
        </p:nvGrpSpPr>
        <p:grpSpPr>
          <a:xfrm>
            <a:off x="676160" y="2071700"/>
            <a:ext cx="4569023" cy="1142255"/>
            <a:chOff x="892" y="1053128"/>
            <a:chExt cx="4569023" cy="1142255"/>
          </a:xfrm>
        </p:grpSpPr>
        <p:sp>
          <p:nvSpPr>
            <p:cNvPr id="473" name="Shape 473"/>
            <p:cNvSpPr/>
            <p:nvPr/>
          </p:nvSpPr>
          <p:spPr>
            <a:xfrm>
              <a:off x="892" y="1053128"/>
              <a:ext cx="1903759" cy="1142255"/>
            </a:xfrm>
            <a:prstGeom prst="roundRect">
              <a:avLst>
                <a:gd fmla="val 10000" name="adj"/>
              </a:avLst>
            </a:prstGeom>
            <a:solidFill>
              <a:srgbClr val="8246B4"/>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4" name="Shape 474"/>
            <p:cNvSpPr txBox="1"/>
            <p:nvPr/>
          </p:nvSpPr>
          <p:spPr>
            <a:xfrm>
              <a:off x="34348" y="1086583"/>
              <a:ext cx="1836847" cy="1075343"/>
            </a:xfrm>
            <a:prstGeom prst="rect">
              <a:avLst/>
            </a:prstGeom>
            <a:noFill/>
            <a:ln>
              <a:noFill/>
            </a:ln>
          </p:spPr>
          <p:txBody>
            <a:bodyPr anchorCtr="0" anchor="ctr" bIns="95250" lIns="95250" rIns="95250" tIns="95250">
              <a:noAutofit/>
            </a:bodyPr>
            <a:lstStyle/>
            <a:p>
              <a:pPr indent="0" lvl="0" marL="0" marR="0" rtl="0" algn="ctr">
                <a:lnSpc>
                  <a:spcPct val="90000"/>
                </a:lnSpc>
                <a:spcBef>
                  <a:spcPts val="0"/>
                </a:spcBef>
                <a:spcAft>
                  <a:spcPts val="0"/>
                </a:spcAft>
                <a:buClr>
                  <a:schemeClr val="lt1"/>
                </a:buClr>
                <a:buSzPct val="25000"/>
                <a:buFont typeface="Arial"/>
                <a:buNone/>
              </a:pPr>
              <a:r>
                <a:rPr lang="en-US" sz="2500">
                  <a:solidFill>
                    <a:schemeClr val="lt1"/>
                  </a:solidFill>
                  <a:latin typeface="Arial"/>
                  <a:ea typeface="Arial"/>
                  <a:cs typeface="Arial"/>
                  <a:sym typeface="Arial"/>
                </a:rPr>
                <a:t>Product Overview</a:t>
              </a:r>
            </a:p>
          </p:txBody>
        </p:sp>
        <p:sp>
          <p:nvSpPr>
            <p:cNvPr id="475" name="Shape 475"/>
            <p:cNvSpPr/>
            <p:nvPr/>
          </p:nvSpPr>
          <p:spPr>
            <a:xfrm>
              <a:off x="2095027" y="1388190"/>
              <a:ext cx="403596" cy="472131"/>
            </a:xfrm>
            <a:prstGeom prst="rightArrow">
              <a:avLst>
                <a:gd fmla="val 60000" name="adj1"/>
                <a:gd fmla="val 50000" name="adj2"/>
              </a:avLst>
            </a:prstGeom>
            <a:solidFill>
              <a:srgbClr val="C0AFD3"/>
            </a:solidFill>
            <a:ln>
              <a:noFill/>
            </a:ln>
          </p:spPr>
          <p:txBody>
            <a:bodyPr anchorCtr="0" anchor="ctr" bIns="91425" lIns="91425" rIns="91425" tIns="91425">
              <a:noAutofit/>
            </a:bodyPr>
            <a:lstStyle/>
            <a:p>
              <a:pPr lvl="0">
                <a:spcBef>
                  <a:spcPts val="0"/>
                </a:spcBef>
                <a:buNone/>
              </a:pPr>
              <a:r>
                <a:t/>
              </a:r>
              <a:endParaRPr/>
            </a:p>
          </p:txBody>
        </p:sp>
        <p:sp>
          <p:nvSpPr>
            <p:cNvPr id="476" name="Shape 476"/>
            <p:cNvSpPr txBox="1"/>
            <p:nvPr/>
          </p:nvSpPr>
          <p:spPr>
            <a:xfrm>
              <a:off x="2095027" y="1482616"/>
              <a:ext cx="282517" cy="283280"/>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0"/>
                </a:spcAft>
                <a:buClr>
                  <a:schemeClr val="dk1"/>
                </a:buClr>
                <a:buFont typeface="Arial"/>
                <a:buNone/>
              </a:pPr>
              <a:r>
                <a:t/>
              </a:r>
              <a:endParaRPr sz="1900">
                <a:solidFill>
                  <a:schemeClr val="lt1"/>
                </a:solidFill>
                <a:latin typeface="Arial"/>
                <a:ea typeface="Arial"/>
                <a:cs typeface="Arial"/>
                <a:sym typeface="Arial"/>
              </a:endParaRPr>
            </a:p>
          </p:txBody>
        </p:sp>
        <p:sp>
          <p:nvSpPr>
            <p:cNvPr id="477" name="Shape 477"/>
            <p:cNvSpPr/>
            <p:nvPr/>
          </p:nvSpPr>
          <p:spPr>
            <a:xfrm>
              <a:off x="2666156" y="1053128"/>
              <a:ext cx="1903759" cy="1142255"/>
            </a:xfrm>
            <a:prstGeom prst="roundRect">
              <a:avLst>
                <a:gd fmla="val 10000" name="adj"/>
              </a:avLst>
            </a:prstGeom>
            <a:solidFill>
              <a:srgbClr val="8246B4"/>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8" name="Shape 478"/>
            <p:cNvSpPr txBox="1"/>
            <p:nvPr/>
          </p:nvSpPr>
          <p:spPr>
            <a:xfrm>
              <a:off x="2699611" y="1086583"/>
              <a:ext cx="1836847" cy="1075343"/>
            </a:xfrm>
            <a:prstGeom prst="rect">
              <a:avLst/>
            </a:prstGeom>
            <a:noFill/>
            <a:ln>
              <a:noFill/>
            </a:ln>
          </p:spPr>
          <p:txBody>
            <a:bodyPr anchorCtr="0" anchor="ctr" bIns="95250" lIns="95250" rIns="95250" tIns="95250">
              <a:noAutofit/>
            </a:bodyPr>
            <a:lstStyle/>
            <a:p>
              <a:pPr indent="0" lvl="0" marL="0" marR="0" rtl="0" algn="ctr">
                <a:lnSpc>
                  <a:spcPct val="90000"/>
                </a:lnSpc>
                <a:spcBef>
                  <a:spcPts val="0"/>
                </a:spcBef>
                <a:spcAft>
                  <a:spcPts val="0"/>
                </a:spcAft>
                <a:buClr>
                  <a:schemeClr val="lt1"/>
                </a:buClr>
                <a:buSzPct val="25000"/>
                <a:buFont typeface="Arial"/>
                <a:buNone/>
              </a:pPr>
              <a:r>
                <a:rPr lang="en-US" sz="2500">
                  <a:solidFill>
                    <a:schemeClr val="lt1"/>
                  </a:solidFill>
                  <a:latin typeface="Arial"/>
                  <a:ea typeface="Arial"/>
                  <a:cs typeface="Arial"/>
                  <a:sym typeface="Arial"/>
                </a:rPr>
                <a:t>Focused Research</a:t>
              </a:r>
            </a:p>
          </p:txBody>
        </p:sp>
      </p:grpSp>
      <p:sp>
        <p:nvSpPr>
          <p:cNvPr id="479" name="Shape 479"/>
          <p:cNvSpPr/>
          <p:nvPr/>
        </p:nvSpPr>
        <p:spPr>
          <a:xfrm>
            <a:off x="440612" y="958862"/>
            <a:ext cx="966675"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Case 1</a:t>
            </a:r>
          </a:p>
        </p:txBody>
      </p:sp>
      <p:grpSp>
        <p:nvGrpSpPr>
          <p:cNvPr id="480" name="Shape 480"/>
          <p:cNvGrpSpPr/>
          <p:nvPr/>
        </p:nvGrpSpPr>
        <p:grpSpPr>
          <a:xfrm>
            <a:off x="7423030" y="4374816"/>
            <a:ext cx="4236173" cy="1059042"/>
            <a:chOff x="827" y="947483"/>
            <a:chExt cx="4236173" cy="1059042"/>
          </a:xfrm>
        </p:grpSpPr>
        <p:sp>
          <p:nvSpPr>
            <p:cNvPr id="481" name="Shape 481"/>
            <p:cNvSpPr/>
            <p:nvPr/>
          </p:nvSpPr>
          <p:spPr>
            <a:xfrm>
              <a:off x="827" y="947483"/>
              <a:ext cx="1765071" cy="1059042"/>
            </a:xfrm>
            <a:prstGeom prst="roundRect">
              <a:avLst>
                <a:gd fmla="val 10000" name="adj"/>
              </a:avLst>
            </a:prstGeom>
            <a:solidFill>
              <a:schemeClr val="accent2"/>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2" name="Shape 482"/>
            <p:cNvSpPr txBox="1"/>
            <p:nvPr/>
          </p:nvSpPr>
          <p:spPr>
            <a:xfrm>
              <a:off x="31845" y="978501"/>
              <a:ext cx="1703036" cy="997007"/>
            </a:xfrm>
            <a:prstGeom prst="rect">
              <a:avLst/>
            </a:prstGeom>
            <a:noFill/>
            <a:ln>
              <a:noFill/>
            </a:ln>
          </p:spPr>
          <p:txBody>
            <a:bodyPr anchorCtr="0" anchor="ctr" bIns="95250" lIns="95250" rIns="95250" tIns="95250">
              <a:noAutofit/>
            </a:bodyPr>
            <a:lstStyle/>
            <a:p>
              <a:pPr indent="0" lvl="0" marL="0" marR="0" rtl="0" algn="ctr">
                <a:lnSpc>
                  <a:spcPct val="90000"/>
                </a:lnSpc>
                <a:spcBef>
                  <a:spcPts val="0"/>
                </a:spcBef>
                <a:spcAft>
                  <a:spcPts val="0"/>
                </a:spcAft>
                <a:buClr>
                  <a:schemeClr val="lt1"/>
                </a:buClr>
                <a:buSzPct val="25000"/>
                <a:buFont typeface="Arial"/>
                <a:buNone/>
              </a:pPr>
              <a:r>
                <a:rPr lang="en-US" sz="2500">
                  <a:solidFill>
                    <a:schemeClr val="lt1"/>
                  </a:solidFill>
                  <a:latin typeface="Arial"/>
                  <a:ea typeface="Arial"/>
                  <a:cs typeface="Arial"/>
                  <a:sym typeface="Arial"/>
                </a:rPr>
                <a:t>Exploration</a:t>
              </a:r>
            </a:p>
          </p:txBody>
        </p:sp>
        <p:sp>
          <p:nvSpPr>
            <p:cNvPr id="483" name="Shape 483"/>
            <p:cNvSpPr/>
            <p:nvPr/>
          </p:nvSpPr>
          <p:spPr>
            <a:xfrm>
              <a:off x="1942407" y="1258137"/>
              <a:ext cx="374195" cy="437737"/>
            </a:xfrm>
            <a:prstGeom prst="rightArrow">
              <a:avLst>
                <a:gd fmla="val 60000" name="adj1"/>
                <a:gd fmla="val 50000" name="adj2"/>
              </a:avLst>
            </a:prstGeom>
            <a:solidFill>
              <a:srgbClr val="A7CEEE"/>
            </a:solidFill>
            <a:ln>
              <a:noFill/>
            </a:ln>
          </p:spPr>
          <p:txBody>
            <a:bodyPr anchorCtr="0" anchor="ctr" bIns="91425" lIns="91425" rIns="91425" tIns="91425">
              <a:noAutofit/>
            </a:bodyPr>
            <a:lstStyle/>
            <a:p>
              <a:pPr lvl="0">
                <a:spcBef>
                  <a:spcPts val="0"/>
                </a:spcBef>
                <a:buNone/>
              </a:pPr>
              <a:r>
                <a:t/>
              </a:r>
              <a:endParaRPr/>
            </a:p>
          </p:txBody>
        </p:sp>
        <p:sp>
          <p:nvSpPr>
            <p:cNvPr id="484" name="Shape 484"/>
            <p:cNvSpPr txBox="1"/>
            <p:nvPr/>
          </p:nvSpPr>
          <p:spPr>
            <a:xfrm>
              <a:off x="1942407" y="1345684"/>
              <a:ext cx="261936" cy="262641"/>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0"/>
                </a:spcAft>
                <a:buClr>
                  <a:schemeClr val="dk1"/>
                </a:buClr>
                <a:buFont typeface="Arial"/>
                <a:buNone/>
              </a:pPr>
              <a:r>
                <a:t/>
              </a:r>
              <a:endParaRPr sz="1800">
                <a:solidFill>
                  <a:schemeClr val="lt1"/>
                </a:solidFill>
                <a:latin typeface="Arial"/>
                <a:ea typeface="Arial"/>
                <a:cs typeface="Arial"/>
                <a:sym typeface="Arial"/>
              </a:endParaRPr>
            </a:p>
          </p:txBody>
        </p:sp>
        <p:sp>
          <p:nvSpPr>
            <p:cNvPr id="485" name="Shape 485"/>
            <p:cNvSpPr/>
            <p:nvPr/>
          </p:nvSpPr>
          <p:spPr>
            <a:xfrm>
              <a:off x="2471928" y="947483"/>
              <a:ext cx="1765071" cy="1059042"/>
            </a:xfrm>
            <a:prstGeom prst="roundRect">
              <a:avLst>
                <a:gd fmla="val 10000" name="adj"/>
              </a:avLst>
            </a:prstGeom>
            <a:solidFill>
              <a:schemeClr val="accent2"/>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6" name="Shape 486"/>
            <p:cNvSpPr txBox="1"/>
            <p:nvPr/>
          </p:nvSpPr>
          <p:spPr>
            <a:xfrm>
              <a:off x="2502947" y="978501"/>
              <a:ext cx="1703036" cy="997007"/>
            </a:xfrm>
            <a:prstGeom prst="rect">
              <a:avLst/>
            </a:prstGeom>
            <a:noFill/>
            <a:ln>
              <a:noFill/>
            </a:ln>
          </p:spPr>
          <p:txBody>
            <a:bodyPr anchorCtr="0" anchor="ctr" bIns="95250" lIns="95250" rIns="95250" tIns="95250">
              <a:noAutofit/>
            </a:bodyPr>
            <a:lstStyle/>
            <a:p>
              <a:pPr indent="0" lvl="0" marL="0" marR="0" rtl="0" algn="ctr">
                <a:lnSpc>
                  <a:spcPct val="90000"/>
                </a:lnSpc>
                <a:spcBef>
                  <a:spcPts val="0"/>
                </a:spcBef>
                <a:spcAft>
                  <a:spcPts val="0"/>
                </a:spcAft>
                <a:buClr>
                  <a:schemeClr val="lt1"/>
                </a:buClr>
                <a:buSzPct val="25000"/>
                <a:buFont typeface="Arial"/>
                <a:buNone/>
              </a:pPr>
              <a:r>
                <a:rPr lang="en-US" sz="2500">
                  <a:solidFill>
                    <a:schemeClr val="lt1"/>
                  </a:solidFill>
                  <a:latin typeface="Arial"/>
                  <a:ea typeface="Arial"/>
                  <a:cs typeface="Arial"/>
                  <a:sym typeface="Arial"/>
                </a:rPr>
                <a:t>Focused Research</a:t>
              </a: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Fun@Adobe</a:t>
            </a:r>
          </a:p>
        </p:txBody>
      </p:sp>
      <p:sp>
        <p:nvSpPr>
          <p:cNvPr id="493" name="Shape 493"/>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rgbClr val="FFFFFF"/>
                </a:solidFill>
                <a:latin typeface="Arial"/>
                <a:ea typeface="Arial"/>
                <a:cs typeface="Arial"/>
                <a:sym typeface="Arial"/>
              </a:rPr>
              <a:t>‹#›</a:t>
            </a:fld>
          </a:p>
        </p:txBody>
      </p:sp>
      <p:pic>
        <p:nvPicPr>
          <p:cNvPr descr="https://i.ytimg.com/vi/HhwYlRxYxYY/maxresdefault.jpg" id="494" name="Shape 494"/>
          <p:cNvPicPr preferRelativeResize="0"/>
          <p:nvPr/>
        </p:nvPicPr>
        <p:blipFill rotWithShape="1">
          <a:blip r:embed="rId3">
            <a:alphaModFix/>
          </a:blip>
          <a:srcRect b="0" l="0" r="0" t="0"/>
          <a:stretch/>
        </p:blipFill>
        <p:spPr>
          <a:xfrm>
            <a:off x="7498910" y="1144920"/>
            <a:ext cx="4018602" cy="2260465"/>
          </a:xfrm>
          <a:prstGeom prst="rect">
            <a:avLst/>
          </a:prstGeom>
          <a:noFill/>
          <a:ln>
            <a:noFill/>
          </a:ln>
        </p:spPr>
      </p:pic>
      <p:pic>
        <p:nvPicPr>
          <p:cNvPr descr="http://www.simplisticallyliving.com/wp-content/uploads/2012/11/free-pizza.jpg" id="495" name="Shape 495"/>
          <p:cNvPicPr preferRelativeResize="0"/>
          <p:nvPr/>
        </p:nvPicPr>
        <p:blipFill rotWithShape="1">
          <a:blip r:embed="rId4">
            <a:alphaModFix/>
          </a:blip>
          <a:srcRect b="0" l="0" r="0" t="0"/>
          <a:stretch/>
        </p:blipFill>
        <p:spPr>
          <a:xfrm>
            <a:off x="545233" y="1144920"/>
            <a:ext cx="3933246" cy="2350053"/>
          </a:xfrm>
          <a:prstGeom prst="rect">
            <a:avLst/>
          </a:prstGeom>
          <a:noFill/>
          <a:ln>
            <a:noFill/>
          </a:ln>
        </p:spPr>
      </p:pic>
      <p:pic>
        <p:nvPicPr>
          <p:cNvPr id="496" name="Shape 496"/>
          <p:cNvPicPr preferRelativeResize="0"/>
          <p:nvPr/>
        </p:nvPicPr>
        <p:blipFill rotWithShape="1">
          <a:blip r:embed="rId5">
            <a:alphaModFix/>
          </a:blip>
          <a:srcRect b="0" l="0" r="0" t="0"/>
          <a:stretch/>
        </p:blipFill>
        <p:spPr>
          <a:xfrm>
            <a:off x="3856730" y="3494973"/>
            <a:ext cx="3874547" cy="28293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Bragging</a:t>
            </a:r>
          </a:p>
        </p:txBody>
      </p:sp>
      <p:sp>
        <p:nvSpPr>
          <p:cNvPr id="503" name="Shape 503"/>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rgbClr val="FFFFFF"/>
                </a:solidFill>
                <a:latin typeface="Arial"/>
                <a:ea typeface="Arial"/>
                <a:cs typeface="Arial"/>
                <a:sym typeface="Arial"/>
              </a:rPr>
              <a:t>‹#›</a:t>
            </a:fld>
          </a:p>
        </p:txBody>
      </p:sp>
      <p:pic>
        <p:nvPicPr>
          <p:cNvPr descr="http://akrayasolutions.com/wp-content/uploads/2013/06/Fotolia_41498462_M1.jpg" id="504" name="Shape 504"/>
          <p:cNvPicPr preferRelativeResize="0"/>
          <p:nvPr/>
        </p:nvPicPr>
        <p:blipFill rotWithShape="1">
          <a:blip r:embed="rId3">
            <a:alphaModFix/>
          </a:blip>
          <a:srcRect b="0" l="0" r="0" t="0"/>
          <a:stretch/>
        </p:blipFill>
        <p:spPr>
          <a:xfrm>
            <a:off x="607437" y="767404"/>
            <a:ext cx="3804528" cy="3247213"/>
          </a:xfrm>
          <a:prstGeom prst="rect">
            <a:avLst/>
          </a:prstGeom>
          <a:noFill/>
          <a:ln>
            <a:noFill/>
          </a:ln>
        </p:spPr>
      </p:pic>
      <p:pic>
        <p:nvPicPr>
          <p:cNvPr descr="http://www.senseimarketing.com/wp-content/uploads/2014/03/NOW.jpg" id="505" name="Shape 505"/>
          <p:cNvPicPr preferRelativeResize="0"/>
          <p:nvPr/>
        </p:nvPicPr>
        <p:blipFill rotWithShape="1">
          <a:blip r:embed="rId4">
            <a:alphaModFix/>
          </a:blip>
          <a:srcRect b="0" l="0" r="0" t="0"/>
          <a:stretch/>
        </p:blipFill>
        <p:spPr>
          <a:xfrm>
            <a:off x="7487496" y="1098988"/>
            <a:ext cx="3205069" cy="2411951"/>
          </a:xfrm>
          <a:prstGeom prst="rect">
            <a:avLst/>
          </a:prstGeom>
          <a:noFill/>
          <a:ln>
            <a:noFill/>
          </a:ln>
        </p:spPr>
      </p:pic>
      <p:pic>
        <p:nvPicPr>
          <p:cNvPr descr="http://cdn.instructables.com/FWE/QM50/FVKOLJKC/FWEQM50FVKOLJKC.MEDIUM.jpg" id="506" name="Shape 506"/>
          <p:cNvPicPr preferRelativeResize="0"/>
          <p:nvPr/>
        </p:nvPicPr>
        <p:blipFill rotWithShape="1">
          <a:blip r:embed="rId5">
            <a:alphaModFix/>
          </a:blip>
          <a:srcRect b="0" l="0" r="0" t="0"/>
          <a:stretch/>
        </p:blipFill>
        <p:spPr>
          <a:xfrm>
            <a:off x="4146483" y="4014617"/>
            <a:ext cx="3229651" cy="21461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1" name="Shape 511"/>
        <p:cNvGrpSpPr/>
        <p:nvPr/>
      </p:nvGrpSpPr>
      <p:grpSpPr>
        <a:xfrm>
          <a:off x="0" y="0"/>
          <a:ext cx="0" cy="0"/>
          <a:chOff x="0" y="0"/>
          <a:chExt cx="0" cy="0"/>
        </a:xfrm>
      </p:grpSpPr>
      <p:sp>
        <p:nvSpPr>
          <p:cNvPr id="512" name="Shape 512"/>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IP and Paper</a:t>
            </a:r>
          </a:p>
        </p:txBody>
      </p:sp>
      <p:sp>
        <p:nvSpPr>
          <p:cNvPr id="513" name="Shape 513"/>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rgbClr val="FFFFFF"/>
                </a:solidFill>
                <a:latin typeface="Arial"/>
                <a:ea typeface="Arial"/>
                <a:cs typeface="Arial"/>
                <a:sym typeface="Arial"/>
              </a:rPr>
              <a:t>‹#›</a:t>
            </a:fld>
          </a:p>
        </p:txBody>
      </p:sp>
      <p:sp>
        <p:nvSpPr>
          <p:cNvPr id="514" name="Shape 514"/>
          <p:cNvSpPr txBox="1"/>
          <p:nvPr/>
        </p:nvSpPr>
        <p:spPr>
          <a:xfrm>
            <a:off x="304720" y="1398226"/>
            <a:ext cx="11105823" cy="113877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800">
                <a:solidFill>
                  <a:schemeClr val="dk1"/>
                </a:solidFill>
                <a:latin typeface="Arial"/>
                <a:ea typeface="Arial"/>
                <a:cs typeface="Arial"/>
                <a:sym typeface="Arial"/>
              </a:rPr>
              <a:t>Patent</a:t>
            </a:r>
          </a:p>
          <a:p>
            <a:pPr indent="0" lvl="0" marL="0" marR="0" rtl="0" algn="l">
              <a:spcBef>
                <a:spcPts val="0"/>
              </a:spcBef>
              <a:buSzPct val="25000"/>
              <a:buNone/>
            </a:pPr>
            <a:r>
              <a:rPr lang="en-US" sz="2000">
                <a:solidFill>
                  <a:schemeClr val="dk1"/>
                </a:solidFill>
                <a:latin typeface="Arial"/>
                <a:ea typeface="Arial"/>
                <a:cs typeface="Arial"/>
                <a:sym typeface="Arial"/>
              </a:rPr>
              <a:t>	Context driven real time behavior of customers in m-commerce scenario to predict purchase 	score </a:t>
            </a:r>
          </a:p>
        </p:txBody>
      </p:sp>
      <p:sp>
        <p:nvSpPr>
          <p:cNvPr id="515" name="Shape 515"/>
          <p:cNvSpPr txBox="1"/>
          <p:nvPr/>
        </p:nvSpPr>
        <p:spPr>
          <a:xfrm>
            <a:off x="304720" y="3759405"/>
            <a:ext cx="11105823" cy="126188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800">
                <a:solidFill>
                  <a:schemeClr val="dk1"/>
                </a:solidFill>
                <a:latin typeface="Arial"/>
                <a:ea typeface="Arial"/>
                <a:cs typeface="Arial"/>
                <a:sym typeface="Arial"/>
              </a:rPr>
              <a:t>Paper</a:t>
            </a:r>
          </a:p>
          <a:p>
            <a:pPr indent="0" lvl="0" marL="0" marR="0" rtl="0" algn="l">
              <a:spcBef>
                <a:spcPts val="0"/>
              </a:spcBef>
              <a:buSzPct val="25000"/>
              <a:buNone/>
            </a:pPr>
            <a:r>
              <a:rPr b="1" lang="en-US" sz="2800">
                <a:solidFill>
                  <a:schemeClr val="dk1"/>
                </a:solidFill>
                <a:latin typeface="Arial"/>
                <a:ea typeface="Arial"/>
                <a:cs typeface="Arial"/>
                <a:sym typeface="Arial"/>
              </a:rPr>
              <a:t>	</a:t>
            </a:r>
            <a:r>
              <a:rPr lang="en-US" sz="2000">
                <a:solidFill>
                  <a:schemeClr val="dk1"/>
                </a:solidFill>
                <a:latin typeface="Arial"/>
                <a:ea typeface="Arial"/>
                <a:cs typeface="Arial"/>
                <a:sym typeface="Arial"/>
              </a:rPr>
              <a:t>Modelling context driven user behavior in m-commerce using nonhomogeneous hidden markov 	model to determine relevant purchase moments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Acknowledgements</a:t>
            </a:r>
          </a:p>
        </p:txBody>
      </p:sp>
      <p:sp>
        <p:nvSpPr>
          <p:cNvPr id="522" name="Shape 522"/>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rgbClr val="FFFFFF"/>
                </a:solidFill>
                <a:latin typeface="Arial"/>
                <a:ea typeface="Arial"/>
                <a:cs typeface="Arial"/>
                <a:sym typeface="Arial"/>
              </a:rPr>
              <a:t>‹#›</a:t>
            </a:fld>
          </a:p>
        </p:txBody>
      </p:sp>
      <p:sp>
        <p:nvSpPr>
          <p:cNvPr id="523" name="Shape 523"/>
          <p:cNvSpPr txBox="1"/>
          <p:nvPr/>
        </p:nvSpPr>
        <p:spPr>
          <a:xfrm>
            <a:off x="359510" y="1955258"/>
            <a:ext cx="10454069" cy="830996"/>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2400">
              <a:solidFill>
                <a:schemeClr val="dk1"/>
              </a:solidFill>
              <a:latin typeface="Arial"/>
              <a:ea typeface="Arial"/>
              <a:cs typeface="Arial"/>
              <a:sym typeface="Arial"/>
            </a:endParaRPr>
          </a:p>
          <a:p>
            <a:pPr indent="0" lvl="0" marL="0" marR="0" rtl="0" algn="l">
              <a:spcBef>
                <a:spcPts val="0"/>
              </a:spcBef>
              <a:buNone/>
            </a:pPr>
            <a:r>
              <a:t/>
            </a:r>
            <a:endParaRPr sz="2400">
              <a:solidFill>
                <a:schemeClr val="dk1"/>
              </a:solidFill>
              <a:latin typeface="Arial"/>
              <a:ea typeface="Arial"/>
              <a:cs typeface="Arial"/>
              <a:sym typeface="Arial"/>
            </a:endParaRPr>
          </a:p>
        </p:txBody>
      </p:sp>
      <p:pic>
        <p:nvPicPr>
          <p:cNvPr id="524" name="Shape 524"/>
          <p:cNvPicPr preferRelativeResize="0"/>
          <p:nvPr/>
        </p:nvPicPr>
        <p:blipFill rotWithShape="1">
          <a:blip r:embed="rId3">
            <a:alphaModFix/>
          </a:blip>
          <a:srcRect b="0" l="0" r="0" t="0"/>
          <a:stretch/>
        </p:blipFill>
        <p:spPr>
          <a:xfrm>
            <a:off x="1044129" y="1559899"/>
            <a:ext cx="2963749" cy="2963749"/>
          </a:xfrm>
          <a:prstGeom prst="rect">
            <a:avLst/>
          </a:prstGeom>
          <a:noFill/>
          <a:ln>
            <a:noFill/>
          </a:ln>
        </p:spPr>
      </p:pic>
      <p:pic>
        <p:nvPicPr>
          <p:cNvPr id="525" name="Shape 525"/>
          <p:cNvPicPr preferRelativeResize="0"/>
          <p:nvPr/>
        </p:nvPicPr>
        <p:blipFill rotWithShape="1">
          <a:blip r:embed="rId4">
            <a:alphaModFix/>
          </a:blip>
          <a:srcRect b="0" l="0" r="0" t="0"/>
          <a:stretch/>
        </p:blipFill>
        <p:spPr>
          <a:xfrm>
            <a:off x="9592652" y="1536287"/>
            <a:ext cx="1552575" cy="2933700"/>
          </a:xfrm>
          <a:prstGeom prst="rect">
            <a:avLst/>
          </a:prstGeom>
          <a:noFill/>
          <a:ln>
            <a:noFill/>
          </a:ln>
        </p:spPr>
      </p:pic>
      <p:pic>
        <p:nvPicPr>
          <p:cNvPr id="526" name="Shape 526"/>
          <p:cNvPicPr preferRelativeResize="0"/>
          <p:nvPr/>
        </p:nvPicPr>
        <p:blipFill rotWithShape="1">
          <a:blip r:embed="rId5">
            <a:alphaModFix/>
          </a:blip>
          <a:srcRect b="0" l="0" r="0" t="0"/>
          <a:stretch/>
        </p:blipFill>
        <p:spPr>
          <a:xfrm>
            <a:off x="5029257" y="1555046"/>
            <a:ext cx="2971740" cy="2971740"/>
          </a:xfrm>
          <a:prstGeom prst="rect">
            <a:avLst/>
          </a:prstGeom>
          <a:noFill/>
          <a:ln>
            <a:noFill/>
          </a:ln>
        </p:spPr>
      </p:pic>
      <p:sp>
        <p:nvSpPr>
          <p:cNvPr id="527" name="Shape 527"/>
          <p:cNvSpPr/>
          <p:nvPr/>
        </p:nvSpPr>
        <p:spPr>
          <a:xfrm>
            <a:off x="1613383" y="4919007"/>
            <a:ext cx="1825243"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Meghnath Macha</a:t>
            </a:r>
          </a:p>
        </p:txBody>
      </p:sp>
      <p:sp>
        <p:nvSpPr>
          <p:cNvPr id="528" name="Shape 528"/>
          <p:cNvSpPr/>
          <p:nvPr/>
        </p:nvSpPr>
        <p:spPr>
          <a:xfrm>
            <a:off x="5623794" y="4922146"/>
            <a:ext cx="178266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Prof. Atanu Sinha</a:t>
            </a:r>
          </a:p>
        </p:txBody>
      </p:sp>
      <p:sp>
        <p:nvSpPr>
          <p:cNvPr id="529" name="Shape 529"/>
          <p:cNvSpPr/>
          <p:nvPr/>
        </p:nvSpPr>
        <p:spPr>
          <a:xfrm>
            <a:off x="9275722" y="4919007"/>
            <a:ext cx="2186432"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    Prof. Niloy Ganguly</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sp>
        <p:nvSpPr>
          <p:cNvPr id="534" name="Shape 534"/>
          <p:cNvSpPr txBox="1"/>
          <p:nvPr>
            <p:ph type="title"/>
          </p:nvPr>
        </p:nvSpPr>
        <p:spPr>
          <a:xfrm>
            <a:off x="4861828" y="2959622"/>
            <a:ext cx="4664868"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3999" u="none" cap="none" strike="noStrike">
                <a:solidFill>
                  <a:schemeClr val="lt2"/>
                </a:solidFill>
                <a:latin typeface="Arial"/>
                <a:ea typeface="Arial"/>
                <a:cs typeface="Arial"/>
                <a:sym typeface="Arial"/>
              </a:rPr>
              <a:t>Questions?</a:t>
            </a:r>
          </a:p>
        </p:txBody>
      </p:sp>
      <p:sp>
        <p:nvSpPr>
          <p:cNvPr id="535" name="Shape 535"/>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chemeClr val="lt1"/>
                </a:solidFill>
                <a:latin typeface="Arial"/>
                <a:ea typeface="Arial"/>
                <a:cs typeface="Arial"/>
                <a:sym typeface="Arial"/>
              </a:rPr>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Problem Statement Revisited</a:t>
            </a:r>
          </a:p>
        </p:txBody>
      </p:sp>
      <p:sp>
        <p:nvSpPr>
          <p:cNvPr id="101" name="Shape 101"/>
          <p:cNvSpPr txBox="1"/>
          <p:nvPr>
            <p:ph idx="1" type="body"/>
          </p:nvPr>
        </p:nvSpPr>
        <p:spPr>
          <a:xfrm>
            <a:off x="389870" y="4467157"/>
            <a:ext cx="11798953" cy="2382836"/>
          </a:xfrm>
          <a:prstGeom prst="rect">
            <a:avLst/>
          </a:prstGeom>
          <a:noFill/>
          <a:ln>
            <a:noFill/>
          </a:ln>
        </p:spPr>
        <p:txBody>
          <a:bodyPr anchorCtr="0" anchor="t" bIns="54400" lIns="108825" rIns="108825" tIns="54400">
            <a:noAutofit/>
          </a:bodyPr>
          <a:lstStyle/>
          <a:p>
            <a:pPr indent="0" lvl="0" marL="0" marR="0" rtl="0" algn="l">
              <a:spcBef>
                <a:spcPts val="0"/>
              </a:spcBef>
              <a:spcAft>
                <a:spcPts val="0"/>
              </a:spcAft>
              <a:buClr>
                <a:schemeClr val="accent4"/>
              </a:buClr>
              <a:buSzPct val="25000"/>
              <a:buFont typeface="Noto Sans Symbols"/>
              <a:buNone/>
            </a:pPr>
            <a:r>
              <a:rPr b="1" i="0" lang="en-US" sz="2400" u="none" cap="none" strike="noStrike">
                <a:solidFill>
                  <a:schemeClr val="dk1"/>
                </a:solidFill>
                <a:latin typeface="Arial"/>
                <a:ea typeface="Arial"/>
                <a:cs typeface="Arial"/>
                <a:sym typeface="Arial"/>
              </a:rPr>
              <a:t>Sub Problem 1:</a:t>
            </a:r>
          </a:p>
          <a:p>
            <a:pPr indent="0" lvl="0" marL="0" marR="0" rtl="0" algn="l">
              <a:spcBef>
                <a:spcPts val="714"/>
              </a:spcBef>
              <a:spcAft>
                <a:spcPts val="0"/>
              </a:spcAft>
              <a:buClr>
                <a:schemeClr val="accent4"/>
              </a:buClr>
              <a:buSzPct val="25000"/>
              <a:buFont typeface="Noto Sans Symbols"/>
              <a:buNone/>
            </a:pPr>
            <a:r>
              <a:t/>
            </a:r>
            <a:endParaRPr b="1" i="0" sz="1050" u="none" cap="none" strike="noStrike">
              <a:solidFill>
                <a:schemeClr val="dk1"/>
              </a:solidFill>
              <a:latin typeface="Arial"/>
              <a:ea typeface="Arial"/>
              <a:cs typeface="Arial"/>
              <a:sym typeface="Arial"/>
            </a:endParaRPr>
          </a:p>
          <a:p>
            <a:pPr indent="0" lvl="0" marL="0" marR="0" rtl="0" algn="l">
              <a:spcBef>
                <a:spcPts val="714"/>
              </a:spcBef>
              <a:buClr>
                <a:schemeClr val="accent4"/>
              </a:buClr>
              <a:buSzPct val="25000"/>
              <a:buFont typeface="Noto Sans Symbols"/>
              <a:buNone/>
            </a:pPr>
            <a:r>
              <a:rPr b="0" i="0" lang="en-US" sz="2400" u="none" cap="none" strike="noStrike">
                <a:solidFill>
                  <a:srgbClr val="FF0000"/>
                </a:solidFill>
                <a:latin typeface="Arial"/>
                <a:ea typeface="Arial"/>
                <a:cs typeface="Arial"/>
                <a:sym typeface="Arial"/>
              </a:rPr>
              <a:t>How do we segment the customer-app interaction into sub-sessions for real time modelling? </a:t>
            </a:r>
          </a:p>
        </p:txBody>
      </p:sp>
      <p:sp>
        <p:nvSpPr>
          <p:cNvPr id="102" name="Shape 102"/>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chemeClr val="lt1"/>
                </a:solidFill>
                <a:latin typeface="Arial"/>
                <a:ea typeface="Arial"/>
                <a:cs typeface="Arial"/>
                <a:sym typeface="Arial"/>
              </a:rPr>
              <a:t>‹#›</a:t>
            </a:fld>
          </a:p>
        </p:txBody>
      </p:sp>
      <p:pic>
        <p:nvPicPr>
          <p:cNvPr descr="https://encrypted-tbn0.gstatic.com/images?q=tbn:ANd9GcTtyfpF78q3na5OjjMH52eKxotgmkYC2KH-1X9KjIP-cx3LgYNt" id="103" name="Shape 103"/>
          <p:cNvPicPr preferRelativeResize="0"/>
          <p:nvPr/>
        </p:nvPicPr>
        <p:blipFill rotWithShape="1">
          <a:blip r:embed="rId3">
            <a:alphaModFix/>
          </a:blip>
          <a:srcRect b="0" l="0" r="0" t="0"/>
          <a:stretch/>
        </p:blipFill>
        <p:spPr>
          <a:xfrm>
            <a:off x="7762671" y="1291345"/>
            <a:ext cx="2302955" cy="2302955"/>
          </a:xfrm>
          <a:prstGeom prst="rect">
            <a:avLst/>
          </a:prstGeom>
          <a:noFill/>
          <a:ln>
            <a:noFill/>
          </a:ln>
        </p:spPr>
      </p:pic>
      <p:pic>
        <p:nvPicPr>
          <p:cNvPr descr="http://blogy.yieldr.com/wp-content/uploads/2015/07/holistic-Customer-Journey-Strategy.png" id="104" name="Shape 104"/>
          <p:cNvPicPr preferRelativeResize="0"/>
          <p:nvPr/>
        </p:nvPicPr>
        <p:blipFill rotWithShape="1">
          <a:blip r:embed="rId4">
            <a:alphaModFix/>
          </a:blip>
          <a:srcRect b="0" l="0" r="0" t="0"/>
          <a:stretch/>
        </p:blipFill>
        <p:spPr>
          <a:xfrm>
            <a:off x="1484366" y="1291345"/>
            <a:ext cx="3692062" cy="26070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idx="1" type="body"/>
          </p:nvPr>
        </p:nvSpPr>
        <p:spPr>
          <a:xfrm>
            <a:off x="389870" y="4467157"/>
            <a:ext cx="11798953" cy="2382836"/>
          </a:xfrm>
          <a:prstGeom prst="rect">
            <a:avLst/>
          </a:prstGeom>
          <a:noFill/>
          <a:ln>
            <a:noFill/>
          </a:ln>
        </p:spPr>
        <p:txBody>
          <a:bodyPr anchorCtr="0" anchor="t" bIns="54400" lIns="108825" rIns="108825" tIns="54400">
            <a:noAutofit/>
          </a:bodyPr>
          <a:lstStyle/>
          <a:p>
            <a:pPr indent="0" lvl="0" marL="0" marR="0" rtl="0" algn="l">
              <a:spcBef>
                <a:spcPts val="0"/>
              </a:spcBef>
              <a:spcAft>
                <a:spcPts val="0"/>
              </a:spcAft>
              <a:buClr>
                <a:schemeClr val="accent4"/>
              </a:buClr>
              <a:buSzPct val="25000"/>
              <a:buFont typeface="Noto Sans Symbols"/>
              <a:buNone/>
            </a:pPr>
            <a:r>
              <a:rPr b="1" i="0" lang="en-US" sz="2400" u="none" cap="none" strike="noStrike">
                <a:solidFill>
                  <a:schemeClr val="dk1"/>
                </a:solidFill>
                <a:latin typeface="Arial"/>
                <a:ea typeface="Arial"/>
                <a:cs typeface="Arial"/>
                <a:sym typeface="Arial"/>
              </a:rPr>
              <a:t>Sub Problem 2:</a:t>
            </a:r>
          </a:p>
          <a:p>
            <a:pPr indent="0" lvl="0" marL="0" marR="0" rtl="0" algn="l">
              <a:spcBef>
                <a:spcPts val="714"/>
              </a:spcBef>
              <a:spcAft>
                <a:spcPts val="0"/>
              </a:spcAft>
              <a:buClr>
                <a:schemeClr val="accent4"/>
              </a:buClr>
              <a:buSzPct val="25000"/>
              <a:buFont typeface="Noto Sans Symbols"/>
              <a:buNone/>
            </a:pPr>
            <a:r>
              <a:t/>
            </a:r>
            <a:endParaRPr b="1" i="0" sz="1050" u="none" cap="none" strike="noStrike">
              <a:solidFill>
                <a:schemeClr val="dk1"/>
              </a:solidFill>
              <a:latin typeface="Arial"/>
              <a:ea typeface="Arial"/>
              <a:cs typeface="Arial"/>
              <a:sym typeface="Arial"/>
            </a:endParaRPr>
          </a:p>
          <a:p>
            <a:pPr indent="0" lvl="0" marL="0" marR="0" rtl="0" algn="l">
              <a:spcBef>
                <a:spcPts val="714"/>
              </a:spcBef>
              <a:buClr>
                <a:schemeClr val="accent4"/>
              </a:buClr>
              <a:buSzPct val="25000"/>
              <a:buFont typeface="Noto Sans Symbols"/>
              <a:buNone/>
            </a:pPr>
            <a:r>
              <a:rPr b="0" i="0" lang="en-US" sz="2400" u="none" cap="none" strike="noStrike">
                <a:solidFill>
                  <a:srgbClr val="00B0F0"/>
                </a:solidFill>
                <a:latin typeface="Arial"/>
                <a:ea typeface="Arial"/>
                <a:cs typeface="Arial"/>
                <a:sym typeface="Arial"/>
              </a:rPr>
              <a:t>How to acquire and interpret user's context during these app sub-sessions?</a:t>
            </a:r>
          </a:p>
        </p:txBody>
      </p:sp>
      <p:sp>
        <p:nvSpPr>
          <p:cNvPr id="111" name="Shape 111"/>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chemeClr val="lt1"/>
                </a:solidFill>
                <a:latin typeface="Arial"/>
                <a:ea typeface="Arial"/>
                <a:cs typeface="Arial"/>
                <a:sym typeface="Arial"/>
              </a:rPr>
              <a:t>‹#›</a:t>
            </a:fld>
          </a:p>
        </p:txBody>
      </p:sp>
      <p:sp>
        <p:nvSpPr>
          <p:cNvPr descr="data:image/jpeg;base64,/9j/4AAQSkZJRgABAQAAAQABAAD/2wCEAAkGBxQTEhUUExQUFhQWGBwXGBUVGBcXFBcYGBcXGBQYFxcYHCggGBwlHRcUITEhJSkrLi4uFx8zODMsNygtLisBCgoKDg0OGxAQGi0kHyQsLywsLCwsLCwsLCwsLCwsLCwsLCwsLCwsLCwsLCwsLCwsLzQsLCwsLCwsLCwsLCwsLP/AABEIAJwBQwMBIgACEQEDEQH/xAAcAAABBQEBAQAAAAAAAAAAAAAFAgMEBgcBAAj/xABIEAABAgQDBAgCBwYEBQQDAAABAhEAAwQhBRIxQVFhcQYHEyKBkaGxMsEjQlJystHwFDNic6LhJIKS8UNTdIPCJWOjsxUWNf/EABoBAAIDAQEAAAAAAAAAAAAAAAECAAMEBQb/xAAsEQACAgEEAAUEAgIDAAAAAAAAAQIRAwQSITEFEyJBUTJhcYEjoTORFMHw/9oADAMBAAIRAxEAPwDRRMjxXA+XOuIkGY22N65MrHyqElUM9rDK5kMogchS1w2VQkqhsrixIrsdWqElZ3b/AGhibWMWb9NDqlKCAuzGwHhAsbaxxSjewH+4hJWd3lCVKUQxI8vuw3NzDaIiaZJRa7FmfbSG1TRDJUW1hBJixJCMeSq8SCqICVxKKoLRIi1LhiYoPq0dXEWebwUiSZKFQPtKjkyfZgokcYgvHUmDsQNwQlKTbvHjb2jiQkrPf2DZziIkw2k988h7mJsJuJM83sXiOpUKJjhRDrgDPIMOJMIyR1JggFmGlpiRLD2jkyXETARZabx6eIfQL6QmpRaDfIUgTPmEGG+0JMdqhf0bzhoHaNYtXQj7HkKZmHntjs+YTc5bF211b8vWOS8rXJt5cfnCzkYa+e2/taB7gG5lS790X9NH9vUw/S1BsAE23ltdWv8Ap44Zclhc7HG3i1o6RKABzEnaH9rRG11QUMThcsAeV4r6k3POLGqWjujMRvOz9C8A62WEzFgFxmLGOf4jzGJq0vbI7R1o7HY5JtKlWJaYsfxH3MPzw8iWdylDzLw7iNFMVNXlQoixdi2g26QyC9Of4ZgPgUtBAQ8sej0diENww+c5N7j2h2fU3aBqHQojQm0ez3joafmJicgmmeYVniChcPomRpoUfKoaUqFKVESbOiJCkKZPOds22Cylk0gObaPnFOq1/SKv9b5mDKJo/YPiHxC/+aMrfZuUeEThUgFBzHY4fin8zDc+oS3xbd8VKZWMzEa/lC01bpNxqPcRLqhssUWGXUAqYq2+m2HETwXY6RXUT+/qIRLqfivoT84aWbZyZXAtCF3idnihqxJQGYKLgRM//Z5gLkIbaAC7bbvFkM8ZCKLRblriLON4ES8cCjdLAgkMX03wSViMqYEhBDt4lmjT0xGm0KB4w4SHsXhuWpmuNRHlnQO4H+/zg+4pISq2t9zfOGArvnkPdUKkTWP6MLK+84WDbdxMDoahsmFoVHCAbkiE5U/a/W2CAfUuGxHkZN59IcTl4xAMcRCjHUFPGPKy7CYBBEpN4XOS4hMs3ha9nMRGFFfrB323FoUlgGIPyhOIK+mI3q+cOVEwgswZ9w/ODKdJE22cqKbIRfUP6mCslEsy3Ce7fUd62piJXzmWnb3R7mGVVwylLauXB0cvAbckiJJMQJYJypI1IDvfxaG6gKQHUAQNQNdf7iGArjCJyXBBcg63N4sdtelicJ8oTOrydXtvNtNYF1NbLzEqWgE7AR7CK7jVE09YD5XBAJJYEA7fGESaE7o4mfLkk9s30dHHCK5iG14tJG0nkD82iPM6QJ+rLUeZA9niOnD44rD4zlpyb0gmHRCRzc/lAaCU6kYGB5EEAjwjsKj0QhqNZiHdYgvsfUfPdEJOMqGoBiT0pLKT90nwKkH3eI3RfBP2ycqV2mRkFb5c2hSGZxvi7FNqNoywimrH046NqT4RIlY3LO1ucTKvq0qB+7nSVfezo9gqBFV0Er0f8JK/uTEn8TGL1qZfIzxoKJxJJFlJ84GVNUd8CKrAquWHXTzg23ISPNLiBf7SoHUjxh3nbFWOidPmkzDf6x+cS01B/ZFB7BWj71AwCXVl3LHmA/mIUMS7hRlGUl7EvsO190VWaVNUSKdOctmCeKiwhwWSq4PIvugb2yN6h4A/OHEVKWUMwvvce4gthnJNBBUxlCES5t5nNXziOqa5BBB5EGJeGzUgzc6CXJvueKc79P7KkQZS3SRwMJXM7p/WyGKZVlCEhfd/ywMT5K2GaVdkHmPMf2iThamXLv8AWbzTA/DlPLB3EfMQ9SzWWj+YOe2OzPpMSHLaLklYS2/lHDMjk+5AhoGLChEgKhCVd48h7mPAw0Fd88h84iGJQU8cENEx1C98QFD8sxIlwinSCkkfrdDstECwMWDHiY6hPCFolvAsFMbkm8Ir5hAtC12WAN0M4pL7rxPcbayuVcxWckkvv2wOr6sguVK8zBEyHuTESmwdVVPTJSfiNy2iR8SvD3IinNkUI2X48bk6A1Ri1TOSVS0zFJT3XAKtP4vlAGtxGeFd5agdocuOBj6Wo8LlSJQly0BKUhgB+rnjGCdZlKEVqykMFsfHQn0jkvVTbo2eRFK0V2XiK3uonxLQpOMTUl0rWngFFv8ASbQPyO3EH84aiedK+wbF8Flw7GBOmgTSM5YBWgLaA7jFjTJAjM5m8WjQcBxITpIUogKT3V89/iL+cJJ7nYargnZY6ExEmYmnNlSlSm26Dw2nyiVLqEkXsdx0tqxFoW0HazkyQFAgixDHxip1qEiYoILpBsQX2Dbti3pmhTgG7abYpLRE7A0ejscaPQQGq9NqsKyAJAsq/wDmQfnCuqxX+MX/ACVfjlxD6ZySlSXIsk+qpcPdVav8ar+Sr8cuGx15fBRBvarNdUuA+MdJaamtNmAKayEgqX5DTmWiVW1iZaSpRZKQSeQDmMBxTEDOmzJpsVqKiNzmw8Aw8IMY2M2a1T9KZFcJlMhapMxYIQZgAC7aAgkA8LE7Iz7FcOm00zJOTlOwFilQ3pULGK4FxZ5XSeZPlCmqAJuW6Jyj9IkDUKJ+N9+vONenk4y2rphi/YapJUjtEqWgKlj40kX14bOIjRl9XGHTkhSZa0BQBBlzFjW7gKJHpGXdg8zuqKATcahnv6GLJU9ZsyXPHYSx+zIAQJUyylZbFTj4DoGDgNte1mthTVDT4C9T1OSD+7qZ6eCxLWP6UpgLV9TNQP3dVJXwUhcs+YKo1vCa9M+TLnIfLMQFgHUOHY8Rp4RMeMG5go+e63qrxJHwypc3+XNQD5TCmBE/oviUm6qWpH3Ulf8A9ZMfTTx4RNxKPlOZMmyz30LQf/cQUnxzAGEJqg2g0axPzePovpF0nRTzRKXKMwFIU4I2khsqg2zfEHEsKoaqhm1H7HICjJmKSpUqWJiSgLA7yQ4Ypexht1cgpGI4VM7hA2Hb5xJ7bKtKjoFpPqYDYNN7p4t8omVirHwP68468ZbsCbKIqsjNAFbLVNCUm4N9Rc3GseSp/X3igyKhZVmzHMwL7dwgzgtcrNlVeCsnNCbKLSDDb/SK5J9o8FQ1m+lXyT+ERahSS8JJhBVHHggCdGosQOZiWFMGgbSqiWFQrQCVTm55GOpfjpER488DaROjpQSoRDxwsj/aF091GIuPBhBqhrsGUZBSq26/nB3qzmjtZ61WCEBLkMm6nPe0ewtFbw2R2kxMsryBRYqOwfM7ucW2np0qUinlgS5Lskk/vFbST9YmOZ4hkSil7m3SQbf2LTXYt3Mypa0J0zFik7rpJYcTGKdYk9C56iC5AL7uHqRGw4vh06WxRO+if92sPYgWCn01txjH+leEETZh2FWzS5cCONOVSVm+Ebi6KfU91m2f7RFnGx5/ODFfQkbP0f7xYur3or2+apWgKlySyUqHdmTLZQd6Q4J5RYpqitxAFB0VmKlCZMBSD8CG7622n7Kb7d/ERZ8J6KEKSCkMEgqAYAqIcPvbjGpV3R50Fy5GVDkcWWeZJJ8ofosNYqLbQDzASX9YVuTJcUVuX0elpS6AEkgD0Ck+tvGBNXhIKNCMinI/ha/zPhGhGkGVaeFvCw9hATEZHdWwDv7ggREmgWZTWU5lqZyA/dUNj6frnASdKY/q0XauphMQoNe5H3g7eubziu4hSaKAsR6jfFidAasDx2F9kY5Fm5CbGXvpXOJKHJ+FX4kRN6qlf41X8hf45UV7Fq3tMrMQEm4Li6kW3jSDvVaf8cr+Qv8AHKi2CqBkhxEtnWPWlNLMALFWVHPMoZh5PGNzZkaF1oz37IPfMpTcAnX19YzvES8y2nCGiOhHbxKwup+kv9k/KBssgG4fhpD1Ar6TwPuI0YP8kfyNHssU6dodtvyPvAfEi0xXHveevq8TDNcNzEDcVW4Qrmk+4+cdLWQvHfwWTVo3bq+qCrC6UlRSWWAQHslcwB/L0ixirP8AzE3LMUnUa6cxATqvl5cLpru6VK/1TFlvB2i0GOC+ysZJmXbIoPZyQW8BDsslg+rX57Y7HoBLM96dVFKawS5v7X2vYhf0EtMxGQKVch8z6vs0gxQrlnB1GSpS5Zp5xSpScqiCJhul7XeAnTaSUVwnS6pUiYZAlkCQJwKc6i7mYGLgbLNxgrhlOmXgpQlecJppwzlJQSwmP3SS132xfPZsVPkNw9nyfO+FrZPin3EFqv4SeHzEA8OPcPh7iDVdYG+x/NjHRwu8H/vkofGQRTziSW1YDyiXTVJS/wBoREplJCi271iZSygtYB2wi5ILpOlahZQ4Wg/MxVCahSVFioSyH4y0n5wKn9GEG4tA/pTTKNUrLsEtPiJaIdPJBck9MmXycAGbbC1SCIiJH0SDtEShiJNztjSihkmQktEhMIpp4IiRYwRRIjpjgEeJgBI0gsqImNKcQioxiShZSpYBGtiw8REKuxaSsEImJJ3QJTilywqLIclLiL/hSkSqaSuYEuACCkEkObE7yxHrFGw2bK+GYpgSnNvyZhmY8njU6uplFKSjKpIAylLEM1maPP6rLKeR30jrYIKMF8sjY/WKmS0rQSUkOLEW5GKBWLSvPmDq3bxf2jQ59YFIvbYBwjM+k0vv93V9kc7KtzNmN0qK/XTQRlI5HfzjZeh1CmVhlOALFlq4lRzH3HlGRYvJYX1bztF76C9MadFGKepmBCpfdS7nOkmzMLkFw3ARMDK8yL9VuEr+/m8DePUpBmTU7lA+aQx9D5RCwjFEVErMnvpZgRtGxwdDC0VCULBKtQEl7afCT6xp3GdxJKE28x6n8hATEpe4bAfI6e/lFgNieb+evtAvELPw+Yv84jYEUBEkMoaO99x0ccjlPnAOqp2UUENmGYcDooeYLcCIs820xSdhLDx/QgLjkt0P9m45Bn9GPhC2PRVV0Yc3bhx2x6CKShVyLx2JYwFkrykncAf6kxbOq+oeuWd8iYf65UUWXMfM97f+SYtXVbN/xyv+nmfjkxvbMLJ3WUsqqZYDkiWbDio7PAxUaCTmXwAJi79M8UMieXlhSVyynOP3gN7ObEd7S22KVg9SEKZeihlfcdnhEj0L7EGoDKMITPKS6dYXXgiYoHYWiKVcIZNp2hkEJOIqOx1atpYbtYVVLzSn8fY+zwOkVGRSVAOUl2Oh3g8CHHjBKmmJmIUwyg6DVncM+2N+HNLMpQl8FkXZu3VBVJXhcoJJeWqYhT7DnUryZQi6RlXUViKjTVEo3TKWhaQAM/0mYrHH4Az8RGk0UyYpypAlp+qh8yuatg5COU+xCZHI9HoUhTOmOGpmTwozchyAN2S17VXdNtukSuxEvCJqQrOBIn97KUv+8fuquGLjwiTj0gKmh5iE90BlZn1N7JMNV6AnC6gBSVDsZ/eS7F+0O0A2dvCM+PLOWWUWuEN5UY+tds+Y6E9w8vygvVTHlp5e0BqI908j7CCesoHmP15R3sD/AIv1/wBlE/qHJVOtKQsoUEq0UQcpYsWOmoMTsPnMtMNYbji5TJbPL+wbNtOU7H3aRdMDpaSuCskpKFoYqdJl5QTY55fdJfQG53RnlmljdyXHyi6OKM1SfP3EhQaGMVwuamepa5SwlZBSopLKAQkOOFo0CkwilpErmqJmKkgFlMQgkEpttNtukVLH8VnrlqnTSA9kJ3FRsDySDCZfEor6UPh0MpPl0IQsFLAvyvHCmKtInqDagcbp8DsglNmns1LdggPYkhzZOvjGZeNSTpx/s3PweLVqX9FmpmyjfE+mWwI3t4XirdHqyaqXnVcbN7QepKoK08tsdPT67Dm9KdP4OXqNDlw8tWvkITFDKL3c2ivYxjgQ6UMTtO7lEjG8Q7KWftKsPmYoFTVOXjRkyKKM8I7iPWVLhROpJ9bCI1FMSCAbFwHOnHx1jsinUsqP1R77PeGVygD3tBdtvCOTkyOUjdGNIPTFAEmzNFl6lJYVMq5xLlJRLCT8ICiSotp9URS6YjKwfR7l2fWLb1KVCe2rabapCZqbXeWplX/zj1inJ0RMX0i6QzaTEJ6m7Sm7TIZZPwEJSXQfqm+mhiAOlCKielMtBCSXJVZgLxZ+srDUykzJxTmRMnJUsb0LQlKm3EEBQ5RntH0dmyaxBQoKkkFSZhs6CND/ABaRnlCLi37l0JtNII9Kap1E7OHtDPV9QmrxKnSR3JRM5XKV3k/1lA8YMYhhIXLSxv7kmI/RTGU4bMnlUorK0hIUCLAKdQ122vwEZcEox4NORNm109MiQghO0uTtJ4+3hACvnGYSnY8EcPrO2ppc0XExIWNfhX3k+LFvCIk6UEh9sWTsWCSD8kvKln+EA+FoH14cHmB6t84nI7spCTuHreIVRcjiAfMZvkYdlBRMTcVCgN6SP6b+0Ra1u8Njh+Rt7H0iZ0jU1RMI2BH9RH5QNxSb+9G+U/iHSfVoC6GKnNzAkaMdI7Ca+f8ASK497wUAoe8eiBAiS2bl8xFq6qC9ef5Ez8UqCfWtISgSSAA4WLC//DPzgX1Q3xD/ALEz8UuN12jEuUW/pfhYnFSDZ0ODuI0P64xl2K06pcxSFhiG5aWPERueM02quDecU7F+jaauaE/CshkrGxg7KG0awIy5E6K30G6OScQmLlTJ8yXNAzJASlQWkfExN3FrbjFhxXqaqEuZFRKmDYlaVS1eYzA+kGOrfoBLlqTUVCiqchToSgqSiWRZ3BBWWPK7MdY1JbwXL4GPmbEOgmISic1MogfWQpCxzsp/SIFBKVLJlzAUL0yqsdXj6cqJbgj9bIri+itP2hmrlpUoBwSH0A89Iswah4p7qGUqM96kq4IxCbLe02UpuKpawUj/AElcbsIxLot0CrqKspqlSZapYmAKCFqCwiY6CSlaALBWbKCT3Y22KpO3YD0ejwjxhSAbF27QOuWnu/XWlJ1OwmIOMgDCqllJUOxnkKSQpJftCGI11iD0wwidNqUrlyisZAHDAO6t54iHcQpVycFnomDKpNPPcOCz9oRccCIzYsEYZZTXbOlqMcVpsb3pt+3uv7Pm3DkOPBX4RE5BPZkbr+kRsNH0b/xEeaE/lEinU6D4R3cH+Nfs5EvqHZlO0zKkE6MNSSdBzjQ8ImppqijoEfF2yZtSQfimgZiH2pTkCRyeKFhVcZM9M1gVJLjNe7MDfaHccol4ZiXY1UuoUFLKV5lX7ynBBuecUZ8bnx7F+Gahz7l/paiYqRWzVBQTOnS1BSrJIE1aVAcGULxD6ZOpCcqnl9o4bkqxd+UC6KpUtCcxOVmyv3Wd7jbrCq+axmjYFqAB0ABs0US0DnG+jQtbGE+ORujkhtx4N6/VPpDXSQFNM32yVH2ETujFMJqHWS5Ni9xEjHqNJldmVXDsTt4GOVl8OzYpKdWvsdXH4lhyLZ0/uewQg06QNwifJOUB4rOCVhl/RGzRZ13DxysjljmzoxUZxGsQoJc8d8qBGhSQPMEERXa7oov/AIcxChuU6FfMRZZcswxMmEE8Ivx67ULqV/nkzT0Gnl7V+AOrDTJksUmwcnUE7S4ioVIck740P9sUN9zsiLWYdKnKCSgZzqpPdPMtY+MasXiPP8i/0Zc3hbr+OX+ynUau60K6HYn+y4nJmkskryqPBVr8HaCczBe8oSVheWzEZT56H0iNg3RRdTWy0TEFMsd9ZPw5Ut3cws5JA846Ec+PIvSzlz0+XH9UTaultD+0SxL+qUlubpbwYiKR2XZ0WSddUtRSl9hQbMfKLhi2KCTISr6gJSkmxI+EnkTpwEZT0z6WZwEy2zO7C4FtTCVbpCoIVuOyk2zMU3PBxpzgRWrExOZJBB0ipFJLk3J1O8xPwULM2XLTfMoAA6B9T4a+EVvS1yi1Z74ZqPVjj6nNGsrUQl5RJdKUoF0NsbUeW6L0WWsJF2urw2Rnk9SaCWOxRmqFraXMa5yqInAgm7oyMNnaA74uGH1qpKCqaDmOhysG1IzgnONHLDSC4UrkFTt0g1ic090DXXyiPTLcy0nYgP5K/MQIk48RMUqahkqDpKipJA2ZQUsp32K8IRT4lmBUn412SNw/XsIp6dhrgF4sQtc5WwrCRxyxDxZIKQoj4kKFtzuIO1FCyQkb7niTc+ECsYlgBKdiUmHVpA7KRNlCwOoSkHwSB8o9HaxJzqcXeOwNxKLD1xJ7knmv2lwC6nD/AOo/9iZ7og/1yn6OT96YPREV7qbP/qP/AGZn/jG5fSYo/SbLict0kb4H4HTgzifspPuBBeqERKCSc0zKcrgXGy5f2hPcVoJ0s1CBkBDpLHmS7c4ekVhM0pfulAKdNb5r+UV2eUCyQWTmYjRUxQZ+SQ/pBbC6ZOWWWPd0fhthUwhZf684jzZuW+4E+Q/NofMR6yUCLjlDMh2lrsyZQVdSglRtoSQfQ+0FIAYWCVpGwIF/ulvcnyg1NqUIDrWhI3qUEj1MGIR2PQDrOmNBK+Ospxw7RJPkkmAtV1rYUhx+0lZGxEqafIlAB84JKLsIB9Ov/wCbW/8ATzfwKim1XXdQJPclVMziEoSP6lP6RWek/XMmpp51PLpFJE6WqWVrmAlIUkhwlKb8nghozvCAOzUdyw3iGhafrECxMQ8PT3TE6VLIDH+8b8EqjTKpLmzk9QKiRpb0AEOVCSEiGWYxJCQsF1ZQG9xFknwSK5LFgc3ugHhEuolhS5oO2av8RgXgjBQAuH18YKoX9JM/mzPxmLYv0oRrkM4DKCAEjwgR02n5SluUHcIV3h+tkA+nEmwffDTfpAo8gpU5ISkqBO9Q+IDZbbFpwqqRMQMqgphs18RqIzyrnlNgRyJvAyTXFKnBKVbxbyOyODr9Bjy8x4f9HX0mvyYVtlyjZk2gNTTAZqknbpFXwzpbVI1QZyB8RUC6R98W83ghKxWVUqKpJKZidZatbbUnRWmy/COJLSZcN318o6+PV4svCdP4YexuWZUsKEDujswmTPnHVmB5wQ6QTSuhSra9+e2GKClyURH1pl/CKeNn3s0W2wFgU3MFDaVF4Lz5v0KWLJC7ttir4VOMuYpJ2lxFmkpzSlp8RFueNTsmGVwoIT6rtJfZzO+hmyknTgxceEAldFKQlwJiCdy3/E8PUM/MljqLGHjNIhFPLB1GTJLDhmrlFEOX0Sp1FQzzrbHRduOWHaCgkoCJkuWAuXZyTmJ2ktYmFCqIVmGu3jCajbMl6G6k7jth/OzPuTEWnwR6iiVOxRSmL3QcybB0qbK4OwtZ4jTMWmfafgdP9+MRFzAq41iLNMMk32wPbH6Ui8dG+n3Z9ypAVKNs4SDMlc/tp9eekWXEKWXKIXKKQD3hlYpUDcN/CRo3KMXWpou3R2vMzDwknvSJhlA7ezUntJXkoKHKOhhbapnL1ONXuX7LbMqAtJVLJJTcoAAZ9CBtEVzEZufTU2I8Q/KI9NiCkELSz7joQQ5B53EEKwBTTUfCoO27eDvvaLqsydFQrc+dTKYPp+hHYLVCTm+FOg9QI7Fewex3rll/QyTxWfREVTqlq5cmvC5sxEtPYzBmmKCUuwYOos9o0LrJwWZU0oMoFSpZWSkXUUlNykbSDlLbn5RiiaNZLBJJBItfSNMZcGSK4PoLEemeHpBeskHghWf8LwFR1n4dLzd+at2bJKVsf7Tb4ydPRupUzSFgd0XBGvOEU2ATXU4SG3l9DcQ8Mbl0rFkors0Wo61qMXl009ZuBmUiWm9rXUR5RDmddExIyy6NCW+3NUr2QmKWjo4RdSxr9Xz2iOrwZGpKifL2i3/jTXsL5kCwVXXJiCvhFPL+7LUT/WowIndY2JzSxqlJf7CUJ9Ql4jLwtA+FLsOcLpKXuLUB8LOW32hvIfQPMiD6jG61ZZdTVL2d6bNIbddWkQDJWoupyd6i5gjLluREqlo8+a4DAm/OEWMLmB6alD94j1MNmUOJ8h+cF0U6WUSWI0G+IyJALu+lm3xHjYd5CQlO7zJ+US5CAlXwjxD7OMOU8hIJzXtbnsMKIvDYsUr9SA5/A5ITu8olrRaEUTi43EekPLHdjVVMrZAKTc7HZ48Uv/eOgx2YLQ0mMgtgMxlyw+q0jk5EFe1AmzeE2Z+NUV7CVfSyeMxH4hEufPPazm/5i/xGFc6iMlyaJgykMkjYL84FdPJqVJdOzdFaoukipaSloHYljy5hybzCKdqwyVECqmXPdzc4DzzfS26CdRzgXVDeXjPkdsaJeJ3SASKSbT08uWUVCwQvUBJQAqWQdoNwYrSGTOQlH1bkjadPzidXoBpZZ8fEBngNhl1nlGePZbLhcF5p+lCkoEtaBMTfNmJCjuIO8eLxMRjInfSJJQmSA6SzAO2w30ioLO8PEaYYqyaPFPmq/Bfj1uWHF3+S14nSSpx7SnWhR1KUqBI8BeOYbVlBZTwjqsw3ta8HZLSVn2Hzix9JgjMCEJ3EgM/G0Zp6NqO1O/ybMXiC3XJV+APWSWV2ks66iFIqAoMbGGJdUntOzGYONbEfnDq5AJYEZhs0PAseR8oxywzjxJG+Goxz+l/obmyoQiaRClBQtDS5kKhmzkxtRDK4UTDSzFiRXJkedFj6EJPYVe4rkebzT7e8VuoV+t8XXopSGXh+Y6zpq5g+7LRkSf8AVnjZhRh1DpEZmHgn5xKwSvCDkVcKuncFMbHgQPSGKpLE8H/pS3uYGTTs8PT+8XmLsmVYKlqJO3ZpHogf/lCLKQpR+0GY8Y9AIbPInpbb+mjyagkEAXaGJM8sNNCNNzQmRNI0h6OfuYDx1a03yWFxrsEUKYbmL50gnEpYxRZ6i508k/lHZ0HECjI7ZFmjXn8hDK0OYVOJLuTrv4CGRL5xpmrFR6ZmS5DBwxuNNu2IwcIUAbFnA5xKXTDjDKkAAjl7xVSseiJKpxlB4XhsMG1gpIljsxyiCuXxMVKKY1kVSX2QgyrPErs77YTMlhm4xNiDYwT5w2vZD4lCEGWOMEiF00SZmkIpJIZ7xIWgMYDDYIzRxa4WqWI4uXBYyHsKX9NK2tMR+IRyoqO/MG9avxGFYSj6aV/MR+MRHqkd9X3le5imT9I67OTJjCI9Kt1k8I7NTbbHqNGsVXyMLmRBq0+cFOzDGIc+WGiqQyD0wpFGHv3QBz2xXcMUcxME64fQIGzIPU3hjC5AAJinEizK+R8TX5wwsw/PQzNtMMiW6mvpFpWaF1ayzKpp88NmV3Q+mUAj3KonYvLeXKOhyPsvzj3RZOXCjl2kP4qU8O9J5eQMHYS7f6Yql2MijUEzNMUvygx0bwoz5wSp3nKUs7xJl6tzAyjis74FYXKGQ8o0Pq1QDiNUDpKlypaBuT2qgR49mmGojZfF9HJHZJlrlIUw2i4J1AOrB25ARV8U6ByCxQFpJI0U4vbRT7xGhTv15f2iFUi3Ip/EmK5YoS7RZDPOPTPnuukdlMVLWCFJN23EOFC1wQQfGGFENYxdutqiQBIngNMJMskbUjOUvxDN4mKQlDh4w5Mex8HWw5fMhZIwbB11U4SkWe61nRCB8Szy3b2EaPjKUJCJcsZZcpKZaRuCQFKfwCRzJghgWFy6emliWGM3KpajdSu5nYncDZtPMwFxk2/yp/8AkV341Y4bYnPz5d8q+Cv1Rfx1/wAxdXkIE1Srv+r/AOwgpV6E/ePq3tAerF/1+tkFiIazx6GimPQA2f/Z" id="112" name="Shape 112"/>
          <p:cNvSpPr/>
          <p:nvPr/>
        </p:nvSpPr>
        <p:spPr>
          <a:xfrm>
            <a:off x="0" y="1000971"/>
            <a:ext cx="5114925" cy="24765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pic>
        <p:nvPicPr>
          <p:cNvPr id="113" name="Shape 113"/>
          <p:cNvPicPr preferRelativeResize="0"/>
          <p:nvPr/>
        </p:nvPicPr>
        <p:blipFill rotWithShape="1">
          <a:blip r:embed="rId3">
            <a:alphaModFix/>
          </a:blip>
          <a:srcRect b="0" l="0" r="0" t="0"/>
          <a:stretch/>
        </p:blipFill>
        <p:spPr>
          <a:xfrm>
            <a:off x="1405721" y="1337975"/>
            <a:ext cx="3450989" cy="2587912"/>
          </a:xfrm>
          <a:prstGeom prst="rect">
            <a:avLst/>
          </a:prstGeom>
          <a:noFill/>
          <a:ln>
            <a:noFill/>
          </a:ln>
        </p:spPr>
      </p:pic>
      <p:pic>
        <p:nvPicPr>
          <p:cNvPr descr="https://d13yacurqjgara.cloudfront.net/users/105438/screenshots/449094/time_of_day.png" id="114" name="Shape 114"/>
          <p:cNvPicPr preferRelativeResize="0"/>
          <p:nvPr/>
        </p:nvPicPr>
        <p:blipFill rotWithShape="1">
          <a:blip r:embed="rId4">
            <a:alphaModFix/>
          </a:blip>
          <a:srcRect b="0" l="0" r="0" t="0"/>
          <a:stretch/>
        </p:blipFill>
        <p:spPr>
          <a:xfrm>
            <a:off x="7123222" y="1311130"/>
            <a:ext cx="3486343" cy="2614758"/>
          </a:xfrm>
          <a:prstGeom prst="rect">
            <a:avLst/>
          </a:prstGeom>
          <a:noFill/>
          <a:ln>
            <a:noFill/>
          </a:ln>
        </p:spPr>
      </p:pic>
      <p:sp>
        <p:nvSpPr>
          <p:cNvPr id="115" name="Shape 115"/>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Problem Statement Revisited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idx="1" type="body"/>
          </p:nvPr>
        </p:nvSpPr>
        <p:spPr>
          <a:xfrm>
            <a:off x="389870" y="4467157"/>
            <a:ext cx="11798953" cy="2382836"/>
          </a:xfrm>
          <a:prstGeom prst="rect">
            <a:avLst/>
          </a:prstGeom>
          <a:noFill/>
          <a:ln>
            <a:noFill/>
          </a:ln>
        </p:spPr>
        <p:txBody>
          <a:bodyPr anchorCtr="0" anchor="t" bIns="54400" lIns="108825" rIns="108825" tIns="54400">
            <a:noAutofit/>
          </a:bodyPr>
          <a:lstStyle/>
          <a:p>
            <a:pPr indent="0" lvl="0" marL="0" marR="0" rtl="0" algn="l">
              <a:spcBef>
                <a:spcPts val="0"/>
              </a:spcBef>
              <a:spcAft>
                <a:spcPts val="0"/>
              </a:spcAft>
              <a:buClr>
                <a:schemeClr val="accent4"/>
              </a:buClr>
              <a:buSzPct val="25000"/>
              <a:buFont typeface="Noto Sans Symbols"/>
              <a:buNone/>
            </a:pPr>
            <a:r>
              <a:rPr b="1" i="0" lang="en-US" sz="2400" u="none" cap="none" strike="noStrike">
                <a:solidFill>
                  <a:schemeClr val="dk1"/>
                </a:solidFill>
                <a:latin typeface="Arial"/>
                <a:ea typeface="Arial"/>
                <a:cs typeface="Arial"/>
                <a:sym typeface="Arial"/>
              </a:rPr>
              <a:t>Sub Problem 3:</a:t>
            </a:r>
          </a:p>
          <a:p>
            <a:pPr indent="0" lvl="0" marL="0" marR="0" rtl="0" algn="l">
              <a:spcBef>
                <a:spcPts val="714"/>
              </a:spcBef>
              <a:spcAft>
                <a:spcPts val="0"/>
              </a:spcAft>
              <a:buClr>
                <a:schemeClr val="accent4"/>
              </a:buClr>
              <a:buSzPct val="25000"/>
              <a:buFont typeface="Noto Sans Symbols"/>
              <a:buNone/>
            </a:pPr>
            <a:r>
              <a:t/>
            </a:r>
            <a:endParaRPr b="1" i="0" sz="1050" u="none" cap="none" strike="noStrike">
              <a:solidFill>
                <a:schemeClr val="dk1"/>
              </a:solidFill>
              <a:latin typeface="Arial"/>
              <a:ea typeface="Arial"/>
              <a:cs typeface="Arial"/>
              <a:sym typeface="Arial"/>
            </a:endParaRPr>
          </a:p>
          <a:p>
            <a:pPr indent="0" lvl="0" marL="0" marR="0" rtl="0" algn="l">
              <a:spcBef>
                <a:spcPts val="714"/>
              </a:spcBef>
              <a:buClr>
                <a:schemeClr val="accent4"/>
              </a:buClr>
              <a:buSzPct val="25000"/>
              <a:buFont typeface="Noto Sans Symbols"/>
              <a:buNone/>
            </a:pPr>
            <a:r>
              <a:rPr b="0" i="0" lang="en-US" sz="2400" u="none" cap="none" strike="noStrike">
                <a:solidFill>
                  <a:srgbClr val="00B050"/>
                </a:solidFill>
                <a:latin typeface="Arial"/>
                <a:ea typeface="Arial"/>
                <a:cs typeface="Arial"/>
                <a:sym typeface="Arial"/>
              </a:rPr>
              <a:t>How to detect and quantify relevant purchase moments which the marketer should focus on?</a:t>
            </a:r>
          </a:p>
        </p:txBody>
      </p:sp>
      <p:sp>
        <p:nvSpPr>
          <p:cNvPr id="122" name="Shape 122"/>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chemeClr val="lt1"/>
                </a:solidFill>
                <a:latin typeface="Arial"/>
                <a:ea typeface="Arial"/>
                <a:cs typeface="Arial"/>
                <a:sym typeface="Arial"/>
              </a:rPr>
              <a:t>‹#›</a:t>
            </a:fld>
          </a:p>
        </p:txBody>
      </p:sp>
      <p:pic>
        <p:nvPicPr>
          <p:cNvPr descr="http://americancensorship.org/wp-content/uploads/2016/04/Recent-Changes-In-Consumer-Online-Shopping-Behaviors-1.jpg" id="123" name="Shape 123"/>
          <p:cNvPicPr preferRelativeResize="0"/>
          <p:nvPr/>
        </p:nvPicPr>
        <p:blipFill rotWithShape="1">
          <a:blip r:embed="rId3">
            <a:alphaModFix/>
          </a:blip>
          <a:srcRect b="0" l="0" r="0" t="0"/>
          <a:stretch/>
        </p:blipFill>
        <p:spPr>
          <a:xfrm>
            <a:off x="1595334" y="1021437"/>
            <a:ext cx="3476962" cy="2904452"/>
          </a:xfrm>
          <a:prstGeom prst="rect">
            <a:avLst/>
          </a:prstGeom>
          <a:noFill/>
          <a:ln>
            <a:noFill/>
          </a:ln>
        </p:spPr>
      </p:pic>
      <p:pic>
        <p:nvPicPr>
          <p:cNvPr descr="http://comstoroutdoor.com/blog/wp-content/uploads/2013/01/SuccessfulMarketer.png" id="124" name="Shape 124"/>
          <p:cNvPicPr preferRelativeResize="0"/>
          <p:nvPr/>
        </p:nvPicPr>
        <p:blipFill rotWithShape="1">
          <a:blip r:embed="rId4">
            <a:alphaModFix/>
          </a:blip>
          <a:srcRect b="0" l="0" r="0" t="0"/>
          <a:stretch/>
        </p:blipFill>
        <p:spPr>
          <a:xfrm>
            <a:off x="7363770" y="1116112"/>
            <a:ext cx="2918366" cy="2809777"/>
          </a:xfrm>
          <a:prstGeom prst="rect">
            <a:avLst/>
          </a:prstGeom>
          <a:noFill/>
          <a:ln>
            <a:noFill/>
          </a:ln>
        </p:spPr>
      </p:pic>
      <p:sp>
        <p:nvSpPr>
          <p:cNvPr id="125" name="Shape 125"/>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Problem Statement Revisited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chemeClr val="lt1"/>
                </a:solidFill>
                <a:latin typeface="Arial"/>
                <a:ea typeface="Arial"/>
                <a:cs typeface="Arial"/>
                <a:sym typeface="Arial"/>
              </a:rPr>
              <a:t>‹#›</a:t>
            </a:fld>
          </a:p>
        </p:txBody>
      </p:sp>
      <p:pic>
        <p:nvPicPr>
          <p:cNvPr descr="https://www.sofort.com/var/sofort/storage/images/media/graphics/illus/131030-live-demo-kauefer-vh/52403-2-eng-DE/131030-live-demo-kauefer-vh_col-1-2.png" id="131" name="Shape 131">
            <a:hlinkClick r:id="rId3"/>
          </p:cNvPr>
          <p:cNvPicPr preferRelativeResize="0"/>
          <p:nvPr/>
        </p:nvPicPr>
        <p:blipFill rotWithShape="1">
          <a:blip r:embed="rId4">
            <a:alphaModFix/>
          </a:blip>
          <a:srcRect b="0" l="0" r="0" t="0"/>
          <a:stretch/>
        </p:blipFill>
        <p:spPr>
          <a:xfrm>
            <a:off x="1913555" y="184150"/>
            <a:ext cx="7566083" cy="6052868"/>
          </a:xfrm>
          <a:prstGeom prst="rect">
            <a:avLst/>
          </a:prstGeom>
          <a:noFill/>
          <a:ln>
            <a:noFill/>
          </a:ln>
        </p:spPr>
      </p:pic>
      <p:sp>
        <p:nvSpPr>
          <p:cNvPr id="132" name="Shape 132"/>
          <p:cNvSpPr/>
          <p:nvPr/>
        </p:nvSpPr>
        <p:spPr>
          <a:xfrm>
            <a:off x="5029200" y="1819072"/>
            <a:ext cx="1673156" cy="768484"/>
          </a:xfrm>
          <a:prstGeom prst="roundRect">
            <a:avLst>
              <a:gd fmla="val 16667" name="adj"/>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chemeClr val="lt1"/>
                </a:solidFill>
                <a:latin typeface="Arial"/>
                <a:ea typeface="Arial"/>
                <a:cs typeface="Arial"/>
                <a:sym typeface="Arial"/>
              </a:rPr>
              <a:t>‹#›</a:t>
            </a:fld>
          </a:p>
        </p:txBody>
      </p:sp>
      <p:sp>
        <p:nvSpPr>
          <p:cNvPr id="139" name="Shape 139"/>
          <p:cNvSpPr/>
          <p:nvPr/>
        </p:nvSpPr>
        <p:spPr>
          <a:xfrm>
            <a:off x="2427552" y="889895"/>
            <a:ext cx="2452408" cy="584347"/>
          </a:xfrm>
          <a:prstGeom prst="roundRect">
            <a:avLst>
              <a:gd fmla="val 16667" name="adj"/>
            </a:avLst>
          </a:prstGeom>
          <a:solidFill>
            <a:srgbClr val="93A61F">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M-Commerce App Data</a:t>
            </a:r>
          </a:p>
        </p:txBody>
      </p:sp>
      <p:sp>
        <p:nvSpPr>
          <p:cNvPr id="140" name="Shape 140"/>
          <p:cNvSpPr/>
          <p:nvPr/>
        </p:nvSpPr>
        <p:spPr>
          <a:xfrm>
            <a:off x="681729" y="1882726"/>
            <a:ext cx="2452408" cy="654186"/>
          </a:xfrm>
          <a:prstGeom prst="roundRect">
            <a:avLst>
              <a:gd fmla="val 16667" name="adj"/>
            </a:avLst>
          </a:prstGeom>
          <a:solidFill>
            <a:srgbClr val="C0000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Raw in-app  features </a:t>
            </a:r>
          </a:p>
        </p:txBody>
      </p:sp>
      <p:sp>
        <p:nvSpPr>
          <p:cNvPr id="141" name="Shape 141"/>
          <p:cNvSpPr/>
          <p:nvPr/>
        </p:nvSpPr>
        <p:spPr>
          <a:xfrm>
            <a:off x="681727" y="2853542"/>
            <a:ext cx="2452410" cy="659942"/>
          </a:xfrm>
          <a:prstGeom prst="roundRect">
            <a:avLst>
              <a:gd fmla="val 16667" name="adj"/>
            </a:avLst>
          </a:prstGeom>
          <a:solidFill>
            <a:srgbClr val="C0000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Feature selection and processing</a:t>
            </a:r>
          </a:p>
        </p:txBody>
      </p:sp>
      <p:sp>
        <p:nvSpPr>
          <p:cNvPr id="142" name="Shape 142"/>
          <p:cNvSpPr/>
          <p:nvPr/>
        </p:nvSpPr>
        <p:spPr>
          <a:xfrm>
            <a:off x="681727" y="3772807"/>
            <a:ext cx="2452410" cy="755133"/>
          </a:xfrm>
          <a:prstGeom prst="roundRect">
            <a:avLst>
              <a:gd fmla="val 16667" name="adj"/>
            </a:avLst>
          </a:prstGeom>
          <a:solidFill>
            <a:srgbClr val="C0000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Segmenting sessions into sub-sessions</a:t>
            </a:r>
          </a:p>
        </p:txBody>
      </p:sp>
      <p:sp>
        <p:nvSpPr>
          <p:cNvPr id="143" name="Shape 143"/>
          <p:cNvSpPr/>
          <p:nvPr/>
        </p:nvSpPr>
        <p:spPr>
          <a:xfrm>
            <a:off x="4360337" y="2004307"/>
            <a:ext cx="2452408" cy="645028"/>
          </a:xfrm>
          <a:prstGeom prst="roundRect">
            <a:avLst>
              <a:gd fmla="val 16667" name="adj"/>
            </a:avLst>
          </a:prstGeom>
          <a:solidFill>
            <a:srgbClr val="7030A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Raw context data</a:t>
            </a:r>
          </a:p>
        </p:txBody>
      </p:sp>
      <p:sp>
        <p:nvSpPr>
          <p:cNvPr id="144" name="Shape 144"/>
          <p:cNvSpPr/>
          <p:nvPr/>
        </p:nvSpPr>
        <p:spPr>
          <a:xfrm>
            <a:off x="4360339" y="3607723"/>
            <a:ext cx="2452408" cy="952499"/>
          </a:xfrm>
          <a:prstGeom prst="roundRect">
            <a:avLst>
              <a:gd fmla="val 16667" name="adj"/>
            </a:avLst>
          </a:prstGeom>
          <a:solidFill>
            <a:srgbClr val="7030A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Inferring and assigning context semantics</a:t>
            </a:r>
          </a:p>
        </p:txBody>
      </p:sp>
      <p:cxnSp>
        <p:nvCxnSpPr>
          <p:cNvPr id="145" name="Shape 145"/>
          <p:cNvCxnSpPr>
            <a:stCxn id="139" idx="2"/>
            <a:endCxn id="140" idx="0"/>
          </p:cNvCxnSpPr>
          <p:nvPr/>
        </p:nvCxnSpPr>
        <p:spPr>
          <a:xfrm flipH="1">
            <a:off x="1908057" y="1474242"/>
            <a:ext cx="1745700" cy="408600"/>
          </a:xfrm>
          <a:prstGeom prst="straightConnector1">
            <a:avLst/>
          </a:prstGeom>
          <a:noFill/>
          <a:ln cap="flat" cmpd="sng" w="12700">
            <a:solidFill>
              <a:schemeClr val="dk1"/>
            </a:solidFill>
            <a:prstDash val="solid"/>
            <a:round/>
            <a:headEnd len="med" w="med" type="none"/>
            <a:tailEnd len="lg" w="lg" type="triangle"/>
          </a:ln>
        </p:spPr>
      </p:cxnSp>
      <p:cxnSp>
        <p:nvCxnSpPr>
          <p:cNvPr id="146" name="Shape 146"/>
          <p:cNvCxnSpPr>
            <a:stCxn id="140" idx="2"/>
            <a:endCxn id="141" idx="0"/>
          </p:cNvCxnSpPr>
          <p:nvPr/>
        </p:nvCxnSpPr>
        <p:spPr>
          <a:xfrm>
            <a:off x="1907933" y="2536913"/>
            <a:ext cx="0" cy="316500"/>
          </a:xfrm>
          <a:prstGeom prst="straightConnector1">
            <a:avLst/>
          </a:prstGeom>
          <a:noFill/>
          <a:ln cap="flat" cmpd="sng" w="12700">
            <a:solidFill>
              <a:schemeClr val="dk1"/>
            </a:solidFill>
            <a:prstDash val="solid"/>
            <a:round/>
            <a:headEnd len="med" w="med" type="none"/>
            <a:tailEnd len="lg" w="lg" type="triangle"/>
          </a:ln>
        </p:spPr>
      </p:cxnSp>
      <p:cxnSp>
        <p:nvCxnSpPr>
          <p:cNvPr id="147" name="Shape 147"/>
          <p:cNvCxnSpPr>
            <a:stCxn id="141" idx="2"/>
            <a:endCxn id="142" idx="0"/>
          </p:cNvCxnSpPr>
          <p:nvPr/>
        </p:nvCxnSpPr>
        <p:spPr>
          <a:xfrm>
            <a:off x="1907932" y="3513484"/>
            <a:ext cx="0" cy="259200"/>
          </a:xfrm>
          <a:prstGeom prst="straightConnector1">
            <a:avLst/>
          </a:prstGeom>
          <a:noFill/>
          <a:ln cap="flat" cmpd="sng" w="12700">
            <a:solidFill>
              <a:schemeClr val="dk1"/>
            </a:solidFill>
            <a:prstDash val="solid"/>
            <a:round/>
            <a:headEnd len="med" w="med" type="none"/>
            <a:tailEnd len="lg" w="lg" type="triangle"/>
          </a:ln>
        </p:spPr>
      </p:cxnSp>
      <p:cxnSp>
        <p:nvCxnSpPr>
          <p:cNvPr id="148" name="Shape 148"/>
          <p:cNvCxnSpPr>
            <a:stCxn id="139" idx="2"/>
            <a:endCxn id="143" idx="0"/>
          </p:cNvCxnSpPr>
          <p:nvPr/>
        </p:nvCxnSpPr>
        <p:spPr>
          <a:xfrm>
            <a:off x="3653757" y="1474242"/>
            <a:ext cx="1932900" cy="530100"/>
          </a:xfrm>
          <a:prstGeom prst="straightConnector1">
            <a:avLst/>
          </a:prstGeom>
          <a:noFill/>
          <a:ln cap="flat" cmpd="sng" w="12700">
            <a:solidFill>
              <a:schemeClr val="dk1"/>
            </a:solidFill>
            <a:prstDash val="solid"/>
            <a:round/>
            <a:headEnd len="med" w="med" type="none"/>
            <a:tailEnd len="lg" w="lg" type="triangle"/>
          </a:ln>
        </p:spPr>
      </p:cxnSp>
      <p:cxnSp>
        <p:nvCxnSpPr>
          <p:cNvPr id="149" name="Shape 149"/>
          <p:cNvCxnSpPr>
            <a:stCxn id="143" idx="2"/>
            <a:endCxn id="144" idx="0"/>
          </p:cNvCxnSpPr>
          <p:nvPr/>
        </p:nvCxnSpPr>
        <p:spPr>
          <a:xfrm>
            <a:off x="5586542" y="2649336"/>
            <a:ext cx="0" cy="958500"/>
          </a:xfrm>
          <a:prstGeom prst="straightConnector1">
            <a:avLst/>
          </a:prstGeom>
          <a:noFill/>
          <a:ln cap="flat" cmpd="sng" w="12700">
            <a:solidFill>
              <a:schemeClr val="dk1"/>
            </a:solidFill>
            <a:prstDash val="solid"/>
            <a:round/>
            <a:headEnd len="med" w="med" type="none"/>
            <a:tailEnd len="lg" w="lg" type="triangle"/>
          </a:ln>
        </p:spPr>
      </p:cxnSp>
      <p:sp>
        <p:nvSpPr>
          <p:cNvPr id="150" name="Shape 150"/>
          <p:cNvSpPr/>
          <p:nvPr/>
        </p:nvSpPr>
        <p:spPr>
          <a:xfrm>
            <a:off x="2427552" y="5237537"/>
            <a:ext cx="2452410" cy="755133"/>
          </a:xfrm>
          <a:prstGeom prst="roundRect">
            <a:avLst>
              <a:gd fmla="val 16667" name="adj"/>
            </a:avLst>
          </a:prstGeom>
          <a:solidFill>
            <a:srgbClr val="3F3F3F">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Hidden State Identification</a:t>
            </a:r>
          </a:p>
        </p:txBody>
      </p:sp>
      <p:cxnSp>
        <p:nvCxnSpPr>
          <p:cNvPr id="151" name="Shape 151"/>
          <p:cNvCxnSpPr>
            <a:stCxn id="142" idx="2"/>
            <a:endCxn id="150" idx="0"/>
          </p:cNvCxnSpPr>
          <p:nvPr/>
        </p:nvCxnSpPr>
        <p:spPr>
          <a:xfrm>
            <a:off x="1907932" y="4527940"/>
            <a:ext cx="1745700" cy="709500"/>
          </a:xfrm>
          <a:prstGeom prst="straightConnector1">
            <a:avLst/>
          </a:prstGeom>
          <a:noFill/>
          <a:ln cap="flat" cmpd="sng" w="12700">
            <a:solidFill>
              <a:schemeClr val="dk1"/>
            </a:solidFill>
            <a:prstDash val="solid"/>
            <a:round/>
            <a:headEnd len="med" w="med" type="none"/>
            <a:tailEnd len="lg" w="lg" type="triangle"/>
          </a:ln>
        </p:spPr>
      </p:cxnSp>
      <p:cxnSp>
        <p:nvCxnSpPr>
          <p:cNvPr id="152" name="Shape 152"/>
          <p:cNvCxnSpPr>
            <a:stCxn id="144" idx="2"/>
            <a:endCxn id="150" idx="0"/>
          </p:cNvCxnSpPr>
          <p:nvPr/>
        </p:nvCxnSpPr>
        <p:spPr>
          <a:xfrm flipH="1">
            <a:off x="3653643" y="4560223"/>
            <a:ext cx="1932900" cy="677400"/>
          </a:xfrm>
          <a:prstGeom prst="straightConnector1">
            <a:avLst/>
          </a:prstGeom>
          <a:noFill/>
          <a:ln cap="flat" cmpd="sng" w="12700">
            <a:solidFill>
              <a:schemeClr val="dk1"/>
            </a:solidFill>
            <a:prstDash val="solid"/>
            <a:round/>
            <a:headEnd len="med" w="med" type="none"/>
            <a:tailEnd len="lg" w="lg" type="triangle"/>
          </a:ln>
        </p:spPr>
      </p:cxnSp>
      <p:sp>
        <p:nvSpPr>
          <p:cNvPr id="153" name="Shape 153"/>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Solution Flow</a:t>
            </a:r>
          </a:p>
        </p:txBody>
      </p:sp>
      <p:sp>
        <p:nvSpPr>
          <p:cNvPr id="154" name="Shape 154"/>
          <p:cNvSpPr/>
          <p:nvPr/>
        </p:nvSpPr>
        <p:spPr>
          <a:xfrm>
            <a:off x="5586542" y="5237535"/>
            <a:ext cx="2452410" cy="755133"/>
          </a:xfrm>
          <a:prstGeom prst="roundRect">
            <a:avLst>
              <a:gd fmla="val 16667" name="adj"/>
            </a:avLst>
          </a:prstGeom>
          <a:solidFill>
            <a:srgbClr val="00B0F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Purchase Moment</a:t>
            </a:r>
          </a:p>
        </p:txBody>
      </p:sp>
      <p:cxnSp>
        <p:nvCxnSpPr>
          <p:cNvPr id="155" name="Shape 155"/>
          <p:cNvCxnSpPr>
            <a:stCxn id="150" idx="3"/>
            <a:endCxn id="154" idx="1"/>
          </p:cNvCxnSpPr>
          <p:nvPr/>
        </p:nvCxnSpPr>
        <p:spPr>
          <a:xfrm>
            <a:off x="4879962" y="5615103"/>
            <a:ext cx="706500" cy="0"/>
          </a:xfrm>
          <a:prstGeom prst="straightConnector1">
            <a:avLst/>
          </a:prstGeom>
          <a:noFill/>
          <a:ln cap="flat" cmpd="sng" w="12700">
            <a:solidFill>
              <a:schemeClr val="dk1"/>
            </a:solidFill>
            <a:prstDash val="solid"/>
            <a:round/>
            <a:headEnd len="med" w="med" type="none"/>
            <a:tailEnd len="lg" w="lg"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p:nvPr/>
        </p:nvSpPr>
        <p:spPr>
          <a:xfrm>
            <a:off x="304720" y="1558636"/>
            <a:ext cx="3248970" cy="3366655"/>
          </a:xfrm>
          <a:prstGeom prst="rect">
            <a:avLst/>
          </a:prstGeom>
          <a:solidFill>
            <a:srgbClr val="FFCCCC"/>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162" name="Shape 162"/>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chemeClr val="lt1"/>
                </a:solidFill>
                <a:latin typeface="Arial"/>
                <a:ea typeface="Arial"/>
                <a:cs typeface="Arial"/>
                <a:sym typeface="Arial"/>
              </a:rPr>
              <a:t>‹#›</a:t>
            </a:fld>
          </a:p>
        </p:txBody>
      </p:sp>
      <p:sp>
        <p:nvSpPr>
          <p:cNvPr id="163" name="Shape 163"/>
          <p:cNvSpPr/>
          <p:nvPr/>
        </p:nvSpPr>
        <p:spPr>
          <a:xfrm>
            <a:off x="2427552" y="889895"/>
            <a:ext cx="2452408" cy="584347"/>
          </a:xfrm>
          <a:prstGeom prst="roundRect">
            <a:avLst>
              <a:gd fmla="val 16667" name="adj"/>
            </a:avLst>
          </a:prstGeom>
          <a:solidFill>
            <a:srgbClr val="93A61F">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M-Commerce App Data</a:t>
            </a:r>
          </a:p>
        </p:txBody>
      </p:sp>
      <p:sp>
        <p:nvSpPr>
          <p:cNvPr id="164" name="Shape 164"/>
          <p:cNvSpPr/>
          <p:nvPr/>
        </p:nvSpPr>
        <p:spPr>
          <a:xfrm>
            <a:off x="681729" y="1882726"/>
            <a:ext cx="2452408" cy="654186"/>
          </a:xfrm>
          <a:prstGeom prst="roundRect">
            <a:avLst>
              <a:gd fmla="val 16667" name="adj"/>
            </a:avLst>
          </a:prstGeom>
          <a:solidFill>
            <a:srgbClr val="C0000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Raw in-app  features </a:t>
            </a:r>
          </a:p>
        </p:txBody>
      </p:sp>
      <p:sp>
        <p:nvSpPr>
          <p:cNvPr id="165" name="Shape 165"/>
          <p:cNvSpPr/>
          <p:nvPr/>
        </p:nvSpPr>
        <p:spPr>
          <a:xfrm>
            <a:off x="681727" y="2853542"/>
            <a:ext cx="2452410" cy="659942"/>
          </a:xfrm>
          <a:prstGeom prst="roundRect">
            <a:avLst>
              <a:gd fmla="val 16667" name="adj"/>
            </a:avLst>
          </a:prstGeom>
          <a:solidFill>
            <a:srgbClr val="C0000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Feature selection and processing</a:t>
            </a:r>
          </a:p>
        </p:txBody>
      </p:sp>
      <p:sp>
        <p:nvSpPr>
          <p:cNvPr id="166" name="Shape 166"/>
          <p:cNvSpPr/>
          <p:nvPr/>
        </p:nvSpPr>
        <p:spPr>
          <a:xfrm>
            <a:off x="681727" y="3772807"/>
            <a:ext cx="2452410" cy="755133"/>
          </a:xfrm>
          <a:prstGeom prst="roundRect">
            <a:avLst>
              <a:gd fmla="val 16667" name="adj"/>
            </a:avLst>
          </a:prstGeom>
          <a:solidFill>
            <a:srgbClr val="C0000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Segmenting sessions into sub-sessions</a:t>
            </a:r>
          </a:p>
        </p:txBody>
      </p:sp>
      <p:sp>
        <p:nvSpPr>
          <p:cNvPr id="167" name="Shape 167"/>
          <p:cNvSpPr/>
          <p:nvPr/>
        </p:nvSpPr>
        <p:spPr>
          <a:xfrm>
            <a:off x="4360337" y="2004307"/>
            <a:ext cx="2452408" cy="645028"/>
          </a:xfrm>
          <a:prstGeom prst="roundRect">
            <a:avLst>
              <a:gd fmla="val 16667" name="adj"/>
            </a:avLst>
          </a:prstGeom>
          <a:solidFill>
            <a:srgbClr val="7030A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Raw context data</a:t>
            </a:r>
          </a:p>
        </p:txBody>
      </p:sp>
      <p:sp>
        <p:nvSpPr>
          <p:cNvPr id="168" name="Shape 168"/>
          <p:cNvSpPr/>
          <p:nvPr/>
        </p:nvSpPr>
        <p:spPr>
          <a:xfrm>
            <a:off x="4360339" y="3607723"/>
            <a:ext cx="2452408" cy="952499"/>
          </a:xfrm>
          <a:prstGeom prst="roundRect">
            <a:avLst>
              <a:gd fmla="val 16667" name="adj"/>
            </a:avLst>
          </a:prstGeom>
          <a:solidFill>
            <a:srgbClr val="7030A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Inferring and assigning context semantics</a:t>
            </a:r>
          </a:p>
        </p:txBody>
      </p:sp>
      <p:cxnSp>
        <p:nvCxnSpPr>
          <p:cNvPr id="169" name="Shape 169"/>
          <p:cNvCxnSpPr>
            <a:stCxn id="163" idx="2"/>
            <a:endCxn id="164" idx="0"/>
          </p:cNvCxnSpPr>
          <p:nvPr/>
        </p:nvCxnSpPr>
        <p:spPr>
          <a:xfrm flipH="1">
            <a:off x="1908057" y="1474242"/>
            <a:ext cx="1745700" cy="408600"/>
          </a:xfrm>
          <a:prstGeom prst="straightConnector1">
            <a:avLst/>
          </a:prstGeom>
          <a:noFill/>
          <a:ln cap="flat" cmpd="sng" w="12700">
            <a:solidFill>
              <a:schemeClr val="dk1"/>
            </a:solidFill>
            <a:prstDash val="solid"/>
            <a:round/>
            <a:headEnd len="med" w="med" type="none"/>
            <a:tailEnd len="lg" w="lg" type="triangle"/>
          </a:ln>
        </p:spPr>
      </p:cxnSp>
      <p:cxnSp>
        <p:nvCxnSpPr>
          <p:cNvPr id="170" name="Shape 170"/>
          <p:cNvCxnSpPr>
            <a:stCxn id="164" idx="2"/>
            <a:endCxn id="165" idx="0"/>
          </p:cNvCxnSpPr>
          <p:nvPr/>
        </p:nvCxnSpPr>
        <p:spPr>
          <a:xfrm>
            <a:off x="1907933" y="2536913"/>
            <a:ext cx="0" cy="316500"/>
          </a:xfrm>
          <a:prstGeom prst="straightConnector1">
            <a:avLst/>
          </a:prstGeom>
          <a:noFill/>
          <a:ln cap="flat" cmpd="sng" w="12700">
            <a:solidFill>
              <a:schemeClr val="dk1"/>
            </a:solidFill>
            <a:prstDash val="solid"/>
            <a:round/>
            <a:headEnd len="med" w="med" type="none"/>
            <a:tailEnd len="lg" w="lg" type="triangle"/>
          </a:ln>
        </p:spPr>
      </p:cxnSp>
      <p:cxnSp>
        <p:nvCxnSpPr>
          <p:cNvPr id="171" name="Shape 171"/>
          <p:cNvCxnSpPr>
            <a:stCxn id="165" idx="2"/>
            <a:endCxn id="166" idx="0"/>
          </p:cNvCxnSpPr>
          <p:nvPr/>
        </p:nvCxnSpPr>
        <p:spPr>
          <a:xfrm>
            <a:off x="1907932" y="3513484"/>
            <a:ext cx="0" cy="259200"/>
          </a:xfrm>
          <a:prstGeom prst="straightConnector1">
            <a:avLst/>
          </a:prstGeom>
          <a:noFill/>
          <a:ln cap="flat" cmpd="sng" w="12700">
            <a:solidFill>
              <a:schemeClr val="dk1"/>
            </a:solidFill>
            <a:prstDash val="solid"/>
            <a:round/>
            <a:headEnd len="med" w="med" type="none"/>
            <a:tailEnd len="lg" w="lg" type="triangle"/>
          </a:ln>
        </p:spPr>
      </p:cxnSp>
      <p:cxnSp>
        <p:nvCxnSpPr>
          <p:cNvPr id="172" name="Shape 172"/>
          <p:cNvCxnSpPr>
            <a:stCxn id="163" idx="2"/>
            <a:endCxn id="167" idx="0"/>
          </p:cNvCxnSpPr>
          <p:nvPr/>
        </p:nvCxnSpPr>
        <p:spPr>
          <a:xfrm>
            <a:off x="3653757" y="1474242"/>
            <a:ext cx="1932900" cy="530100"/>
          </a:xfrm>
          <a:prstGeom prst="straightConnector1">
            <a:avLst/>
          </a:prstGeom>
          <a:noFill/>
          <a:ln cap="flat" cmpd="sng" w="12700">
            <a:solidFill>
              <a:schemeClr val="dk1"/>
            </a:solidFill>
            <a:prstDash val="solid"/>
            <a:round/>
            <a:headEnd len="med" w="med" type="none"/>
            <a:tailEnd len="lg" w="lg" type="triangle"/>
          </a:ln>
        </p:spPr>
      </p:cxnSp>
      <p:cxnSp>
        <p:nvCxnSpPr>
          <p:cNvPr id="173" name="Shape 173"/>
          <p:cNvCxnSpPr>
            <a:stCxn id="167" idx="2"/>
            <a:endCxn id="168" idx="0"/>
          </p:cNvCxnSpPr>
          <p:nvPr/>
        </p:nvCxnSpPr>
        <p:spPr>
          <a:xfrm>
            <a:off x="5586542" y="2649336"/>
            <a:ext cx="0" cy="958500"/>
          </a:xfrm>
          <a:prstGeom prst="straightConnector1">
            <a:avLst/>
          </a:prstGeom>
          <a:noFill/>
          <a:ln cap="flat" cmpd="sng" w="12700">
            <a:solidFill>
              <a:schemeClr val="dk1"/>
            </a:solidFill>
            <a:prstDash val="solid"/>
            <a:round/>
            <a:headEnd len="med" w="med" type="none"/>
            <a:tailEnd len="lg" w="lg" type="triangle"/>
          </a:ln>
        </p:spPr>
      </p:cxnSp>
      <p:sp>
        <p:nvSpPr>
          <p:cNvPr id="174" name="Shape 174"/>
          <p:cNvSpPr/>
          <p:nvPr/>
        </p:nvSpPr>
        <p:spPr>
          <a:xfrm>
            <a:off x="2427552" y="5237537"/>
            <a:ext cx="2452410" cy="755133"/>
          </a:xfrm>
          <a:prstGeom prst="roundRect">
            <a:avLst>
              <a:gd fmla="val 16667" name="adj"/>
            </a:avLst>
          </a:prstGeom>
          <a:solidFill>
            <a:srgbClr val="3F3F3F">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Hidden State Identification</a:t>
            </a:r>
          </a:p>
        </p:txBody>
      </p:sp>
      <p:cxnSp>
        <p:nvCxnSpPr>
          <p:cNvPr id="175" name="Shape 175"/>
          <p:cNvCxnSpPr>
            <a:stCxn id="166" idx="2"/>
            <a:endCxn id="174" idx="0"/>
          </p:cNvCxnSpPr>
          <p:nvPr/>
        </p:nvCxnSpPr>
        <p:spPr>
          <a:xfrm>
            <a:off x="1907932" y="4527940"/>
            <a:ext cx="1745700" cy="709500"/>
          </a:xfrm>
          <a:prstGeom prst="straightConnector1">
            <a:avLst/>
          </a:prstGeom>
          <a:noFill/>
          <a:ln cap="flat" cmpd="sng" w="12700">
            <a:solidFill>
              <a:schemeClr val="dk1"/>
            </a:solidFill>
            <a:prstDash val="solid"/>
            <a:round/>
            <a:headEnd len="med" w="med" type="none"/>
            <a:tailEnd len="lg" w="lg" type="triangle"/>
          </a:ln>
        </p:spPr>
      </p:cxnSp>
      <p:cxnSp>
        <p:nvCxnSpPr>
          <p:cNvPr id="176" name="Shape 176"/>
          <p:cNvCxnSpPr>
            <a:stCxn id="168" idx="2"/>
            <a:endCxn id="174" idx="0"/>
          </p:cNvCxnSpPr>
          <p:nvPr/>
        </p:nvCxnSpPr>
        <p:spPr>
          <a:xfrm flipH="1">
            <a:off x="3653643" y="4560223"/>
            <a:ext cx="1932900" cy="677400"/>
          </a:xfrm>
          <a:prstGeom prst="straightConnector1">
            <a:avLst/>
          </a:prstGeom>
          <a:noFill/>
          <a:ln cap="flat" cmpd="sng" w="12700">
            <a:solidFill>
              <a:schemeClr val="dk1"/>
            </a:solidFill>
            <a:prstDash val="solid"/>
            <a:round/>
            <a:headEnd len="med" w="med" type="none"/>
            <a:tailEnd len="lg" w="lg" type="triangle"/>
          </a:ln>
        </p:spPr>
      </p:cxnSp>
      <p:sp>
        <p:nvSpPr>
          <p:cNvPr id="177" name="Shape 177"/>
          <p:cNvSpPr/>
          <p:nvPr/>
        </p:nvSpPr>
        <p:spPr>
          <a:xfrm>
            <a:off x="5586542" y="5237535"/>
            <a:ext cx="2452410" cy="755133"/>
          </a:xfrm>
          <a:prstGeom prst="roundRect">
            <a:avLst>
              <a:gd fmla="val 16667" name="adj"/>
            </a:avLst>
          </a:prstGeom>
          <a:solidFill>
            <a:srgbClr val="00B0F0">
              <a:alpha val="49803"/>
            </a:srgbClr>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solidFill>
                  <a:schemeClr val="dk1"/>
                </a:solidFill>
                <a:latin typeface="Arial"/>
                <a:ea typeface="Arial"/>
                <a:cs typeface="Arial"/>
                <a:sym typeface="Arial"/>
              </a:rPr>
              <a:t>Purchase Moment</a:t>
            </a:r>
          </a:p>
        </p:txBody>
      </p:sp>
      <p:cxnSp>
        <p:nvCxnSpPr>
          <p:cNvPr id="178" name="Shape 178"/>
          <p:cNvCxnSpPr>
            <a:stCxn id="174" idx="3"/>
            <a:endCxn id="177" idx="1"/>
          </p:cNvCxnSpPr>
          <p:nvPr/>
        </p:nvCxnSpPr>
        <p:spPr>
          <a:xfrm>
            <a:off x="4879962" y="5615103"/>
            <a:ext cx="706500" cy="0"/>
          </a:xfrm>
          <a:prstGeom prst="straightConnector1">
            <a:avLst/>
          </a:prstGeom>
          <a:noFill/>
          <a:ln cap="flat" cmpd="sng" w="12700">
            <a:solidFill>
              <a:schemeClr val="dk1"/>
            </a:solidFill>
            <a:prstDash val="solid"/>
            <a:round/>
            <a:headEnd len="med" w="med" type="none"/>
            <a:tailEnd len="lg" w="lg" type="triangle"/>
          </a:ln>
        </p:spPr>
      </p:cxnSp>
      <p:sp>
        <p:nvSpPr>
          <p:cNvPr id="179" name="Shape 179"/>
          <p:cNvSpPr txBox="1"/>
          <p:nvPr/>
        </p:nvSpPr>
        <p:spPr>
          <a:xfrm>
            <a:off x="7811042" y="1990391"/>
            <a:ext cx="3833554" cy="132343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1"/>
                </a:solidFill>
                <a:latin typeface="Arial"/>
                <a:ea typeface="Arial"/>
                <a:cs typeface="Arial"/>
                <a:sym typeface="Arial"/>
              </a:rPr>
              <a:t>Analyzing data to extract relevant features and segmenting user sessions into sub-sessions</a:t>
            </a:r>
          </a:p>
          <a:p>
            <a:pPr indent="0" lvl="0" marL="0" marR="0" rtl="0" algn="l">
              <a:spcBef>
                <a:spcPts val="0"/>
              </a:spcBef>
              <a:buNone/>
            </a:pPr>
            <a:r>
              <a:t/>
            </a:r>
            <a:endParaRPr sz="2000">
              <a:solidFill>
                <a:schemeClr val="dk1"/>
              </a:solidFill>
              <a:latin typeface="Arial"/>
              <a:ea typeface="Arial"/>
              <a:cs typeface="Arial"/>
              <a:sym typeface="Arial"/>
            </a:endParaRPr>
          </a:p>
        </p:txBody>
      </p:sp>
      <p:sp>
        <p:nvSpPr>
          <p:cNvPr id="180" name="Shape 180"/>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Sub Problem 1</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idx="12" type="sldNum"/>
          </p:nvPr>
        </p:nvSpPr>
        <p:spPr>
          <a:xfrm>
            <a:off x="5586544" y="6477000"/>
            <a:ext cx="1015735" cy="168274"/>
          </a:xfrm>
          <a:prstGeom prst="rect">
            <a:avLst/>
          </a:prstGeom>
          <a:noFill/>
          <a:ln>
            <a:noFill/>
          </a:ln>
        </p:spPr>
        <p:txBody>
          <a:bodyPr anchorCtr="0" anchor="ctr" bIns="54400" lIns="108825" rIns="108825" tIns="54400">
            <a:noAutofit/>
          </a:bodyPr>
          <a:lstStyle/>
          <a:p>
            <a:pPr indent="0" lvl="0" marL="0" marR="0" rtl="0" algn="ctr">
              <a:spcBef>
                <a:spcPts val="0"/>
              </a:spcBef>
              <a:buSzPct val="25000"/>
              <a:buNone/>
            </a:pPr>
            <a:fld id="{00000000-1234-1234-1234-123412341234}" type="slidenum">
              <a:rPr lang="en-US" sz="800">
                <a:solidFill>
                  <a:schemeClr val="lt1"/>
                </a:solidFill>
                <a:latin typeface="Arial"/>
                <a:ea typeface="Arial"/>
                <a:cs typeface="Arial"/>
                <a:sym typeface="Arial"/>
              </a:rPr>
              <a:t>‹#›</a:t>
            </a:fld>
          </a:p>
        </p:txBody>
      </p:sp>
      <p:sp>
        <p:nvSpPr>
          <p:cNvPr id="187" name="Shape 187"/>
          <p:cNvSpPr/>
          <p:nvPr/>
        </p:nvSpPr>
        <p:spPr>
          <a:xfrm>
            <a:off x="103908" y="984245"/>
            <a:ext cx="4530435" cy="2673355"/>
          </a:xfrm>
          <a:prstGeom prst="ellipse">
            <a:avLst/>
          </a:prstGeom>
          <a:solidFill>
            <a:srgbClr val="E0E3E4"/>
          </a:solidFill>
          <a:ln cap="flat" cmpd="sng" w="25400">
            <a:solidFill>
              <a:srgbClr val="A4ABB0"/>
            </a:solidFill>
            <a:prstDash val="solid"/>
            <a:round/>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No. of products viewed</a:t>
            </a:r>
          </a:p>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No. of previous purchases</a:t>
            </a:r>
          </a:p>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No. of visits to search page</a:t>
            </a:r>
          </a:p>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No. of juggles between categories</a:t>
            </a:r>
          </a:p>
        </p:txBody>
      </p:sp>
      <p:sp>
        <p:nvSpPr>
          <p:cNvPr id="188" name="Shape 188"/>
          <p:cNvSpPr txBox="1"/>
          <p:nvPr>
            <p:ph type="title"/>
          </p:nvPr>
        </p:nvSpPr>
        <p:spPr>
          <a:xfrm>
            <a:off x="304720" y="184150"/>
            <a:ext cx="11579383" cy="411161"/>
          </a:xfrm>
          <a:prstGeom prst="rect">
            <a:avLst/>
          </a:prstGeom>
          <a:noFill/>
          <a:ln>
            <a:noFill/>
          </a:ln>
        </p:spPr>
        <p:txBody>
          <a:bodyPr anchorCtr="0" anchor="ctr" bIns="54400" lIns="108825" rIns="108825" tIns="54400">
            <a:noAutofit/>
          </a:bodyPr>
          <a:lstStyle/>
          <a:p>
            <a:pPr indent="0" lvl="0" marL="0" marR="0" rtl="0" algn="l">
              <a:spcBef>
                <a:spcPts val="0"/>
              </a:spcBef>
              <a:buClr>
                <a:schemeClr val="lt2"/>
              </a:buClr>
              <a:buSzPct val="25000"/>
              <a:buFont typeface="Arial"/>
              <a:buNone/>
            </a:pPr>
            <a:r>
              <a:rPr b="0" i="0" lang="en-US" sz="2400" u="none" cap="none" strike="noStrike">
                <a:solidFill>
                  <a:schemeClr val="lt2"/>
                </a:solidFill>
                <a:latin typeface="Arial"/>
                <a:ea typeface="Arial"/>
                <a:cs typeface="Arial"/>
                <a:sym typeface="Arial"/>
              </a:rPr>
              <a:t>In App features</a:t>
            </a:r>
          </a:p>
        </p:txBody>
      </p:sp>
      <p:sp>
        <p:nvSpPr>
          <p:cNvPr id="189" name="Shape 189"/>
          <p:cNvSpPr/>
          <p:nvPr/>
        </p:nvSpPr>
        <p:spPr>
          <a:xfrm>
            <a:off x="3093763" y="3185959"/>
            <a:ext cx="4945189" cy="3089689"/>
          </a:xfrm>
          <a:prstGeom prst="ellipse">
            <a:avLst/>
          </a:prstGeom>
          <a:solidFill>
            <a:srgbClr val="E0E3E4"/>
          </a:solidFill>
          <a:ln cap="flat" cmpd="sng" w="25400">
            <a:solidFill>
              <a:srgbClr val="A4ABB0"/>
            </a:solidFill>
            <a:prstDash val="solid"/>
            <a:round/>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Time spent on search page</a:t>
            </a:r>
          </a:p>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Time spent on list page</a:t>
            </a:r>
          </a:p>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Time spent on product page</a:t>
            </a:r>
          </a:p>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Time spent on specification page</a:t>
            </a:r>
          </a:p>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Time spent on seller page</a:t>
            </a:r>
          </a:p>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Time spent on review page</a:t>
            </a:r>
          </a:p>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Time spent in image gallery</a:t>
            </a:r>
          </a:p>
          <a:p>
            <a:pPr indent="-285750" lvl="0" marL="285750" marR="0" rtl="0" algn="l">
              <a:spcBef>
                <a:spcPts val="0"/>
              </a:spcBef>
              <a:buClr>
                <a:schemeClr val="dk1"/>
              </a:buClr>
              <a:buFont typeface="Arial"/>
              <a:buNone/>
            </a:pPr>
            <a:r>
              <a:t/>
            </a:r>
            <a:endParaRPr sz="1800">
              <a:solidFill>
                <a:schemeClr val="dk1"/>
              </a:solidFill>
              <a:latin typeface="Arial"/>
              <a:ea typeface="Arial"/>
              <a:cs typeface="Arial"/>
              <a:sym typeface="Arial"/>
            </a:endParaRPr>
          </a:p>
        </p:txBody>
      </p:sp>
      <p:sp>
        <p:nvSpPr>
          <p:cNvPr id="190" name="Shape 190"/>
          <p:cNvSpPr/>
          <p:nvPr/>
        </p:nvSpPr>
        <p:spPr>
          <a:xfrm>
            <a:off x="6602279" y="913382"/>
            <a:ext cx="5353078" cy="2673355"/>
          </a:xfrm>
          <a:prstGeom prst="ellipse">
            <a:avLst/>
          </a:prstGeom>
          <a:solidFill>
            <a:srgbClr val="E0E3E4"/>
          </a:solidFill>
          <a:ln cap="flat" cmpd="sng" w="25400">
            <a:solidFill>
              <a:srgbClr val="A4ABB0"/>
            </a:solidFill>
            <a:prstDash val="solid"/>
            <a:round/>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Cumulative no. of products viewed</a:t>
            </a:r>
          </a:p>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Cumulative no. of juggles between categories</a:t>
            </a:r>
          </a:p>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Cumulative time spent on search</a:t>
            </a:r>
          </a:p>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Cumulative time spent on product view</a:t>
            </a:r>
          </a:p>
          <a:p>
            <a:pPr indent="-285750" lvl="0" marL="28575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Cumulative time spent on research</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obe Master Widescreen 2014">
  <a:themeElements>
    <a:clrScheme name="Adobe 2009">
      <a:dk1>
        <a:srgbClr val="000000"/>
      </a:dk1>
      <a:lt1>
        <a:srgbClr val="FFFFFF"/>
      </a:lt1>
      <a:dk2>
        <a:srgbClr val="6B737B"/>
      </a:dk2>
      <a:lt2>
        <a:srgbClr val="DADDE0"/>
      </a:lt2>
      <a:accent1>
        <a:srgbClr val="C1D82F"/>
      </a:accent1>
      <a:accent2>
        <a:srgbClr val="00A4E4"/>
      </a:accent2>
      <a:accent3>
        <a:srgbClr val="8348B5"/>
      </a:accent3>
      <a:accent4>
        <a:srgbClr val="FBB034"/>
      </a:accent4>
      <a:accent5>
        <a:srgbClr val="FFDD00"/>
      </a:accent5>
      <a:accent6>
        <a:srgbClr val="FF0000"/>
      </a:accent6>
      <a:hlink>
        <a:srgbClr val="000000"/>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