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99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809" autoAdjust="0"/>
    <p:restoredTop sz="94660"/>
  </p:normalViewPr>
  <p:slideViewPr>
    <p:cSldViewPr snapToGrid="0">
      <p:cViewPr>
        <p:scale>
          <a:sx n="75" d="100"/>
          <a:sy n="75" d="100"/>
        </p:scale>
        <p:origin x="-80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9/18/2021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xmlns="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6048" y="4826000"/>
            <a:ext cx="7077456" cy="1393952"/>
          </a:xfrm>
        </p:spPr>
        <p:txBody>
          <a:bodyPr/>
          <a:lstStyle/>
          <a:p>
            <a:r>
              <a:rPr lang="en-US" sz="4800" dirty="0" smtClean="0"/>
              <a:t>Dummy Variables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			</a:t>
            </a:r>
            <a:r>
              <a:rPr lang="en-US" sz="4800" dirty="0" smtClean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140" y="721145"/>
            <a:ext cx="9695180" cy="5506935"/>
          </a:xfrm>
        </p:spPr>
        <p:txBody>
          <a:bodyPr/>
          <a:lstStyle/>
          <a:p>
            <a:pPr lvl="1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Typically we use linear regression with numerical data.</a:t>
            </a:r>
          </a:p>
          <a:p>
            <a:pPr lvl="2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of square feet in a house</a:t>
            </a:r>
          </a:p>
          <a:p>
            <a:pPr lvl="2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Population size of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city</a:t>
            </a:r>
          </a:p>
          <a:p>
            <a:pPr lvl="2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an individual</a:t>
            </a:r>
          </a:p>
          <a:p>
            <a:pPr lvl="2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However, sometimes we wish to use categorical variables as predictor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variables.</a:t>
            </a:r>
          </a:p>
          <a:p>
            <a:pPr lvl="2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Eye color (e.g. “blue”, “green”, “brown”)</a:t>
            </a:r>
          </a:p>
          <a:p>
            <a:pPr lvl="2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Gender (e.g. “male”, “female”)</a:t>
            </a:r>
          </a:p>
          <a:p>
            <a:pPr lvl="2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Marital status (e.g. “married”, “single”, “divorced”)</a:t>
            </a:r>
          </a:p>
          <a:p>
            <a:pPr lvl="2"/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140" y="721145"/>
            <a:ext cx="9695180" cy="5506935"/>
          </a:xfrm>
        </p:spPr>
        <p:txBody>
          <a:bodyPr/>
          <a:lstStyle/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using categorical variables, it doesn’t make sense to just assign values like 1, 2, 3, to values like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“single”, “married”,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“divorced”.</a:t>
            </a:r>
          </a:p>
          <a:p>
            <a:pPr lvl="1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Instead, the solution is to use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dummy variables.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variables that we create specifically for regression analysis that take on one of two values: zero or one.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1456650"/>
            <a:ext cx="8077200" cy="470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9600" y="497840"/>
            <a:ext cx="821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Having n dummy variables </a:t>
            </a: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97840"/>
            <a:ext cx="821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n-1 </a:t>
            </a:r>
            <a:r>
              <a:rPr lang="en-IN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dummy variables </a:t>
            </a:r>
            <a:endParaRPr lang="en-US" sz="3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505" y="1289685"/>
            <a:ext cx="87439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Dummy Variables     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2019-04-05T09:16:15Z</dcterms:created>
  <dcterms:modified xsi:type="dcterms:W3CDTF">2021-09-18T05:14:21Z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