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72" r:id="rId8"/>
    <p:sldId id="260" r:id="rId9"/>
    <p:sldId id="273" r:id="rId10"/>
    <p:sldId id="276" r:id="rId11"/>
    <p:sldId id="275" r:id="rId12"/>
    <p:sldId id="27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12/8/2021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alp Gohil\Desktop\BVM Logo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9720" y="746348"/>
            <a:ext cx="1597080" cy="13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77920" y="4632960"/>
            <a:ext cx="59232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Group No. :- 13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Kalp Gohil	18IT405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Param Shah         18IT413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Man Desai            18IT404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Jay Patel             17IT419</a:t>
            </a:r>
            <a:endParaRPr lang="en-US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2160" y="975360"/>
            <a:ext cx="728472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Birla Vishvakarma Mahavidyalaya Engineering College </a:t>
            </a:r>
          </a:p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Information Technology Department</a:t>
            </a:r>
            <a:endParaRPr lang="en-US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05808" y="2560320"/>
            <a:ext cx="7077456" cy="845312"/>
          </a:xfrm>
        </p:spPr>
        <p:txBody>
          <a:bodyPr/>
          <a:lstStyle/>
          <a:p>
            <a:r>
              <a:rPr lang="en-IN" sz="4800" dirty="0" smtClean="0"/>
              <a:t>House Price Prediction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35885"/>
            <a:ext cx="4612640" cy="84023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House Price Prediction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 anchor="ctr"/>
          <a:lstStyle/>
          <a:p>
            <a:r>
              <a:rPr lang="en-US" sz="2400" dirty="0" smtClean="0"/>
              <a:t>The goal is to predict the price of a given house according to the market prices taking into account different “features”. </a:t>
            </a:r>
          </a:p>
          <a:p>
            <a:r>
              <a:rPr lang="en-US" sz="2400" dirty="0" smtClean="0"/>
              <a:t>Main objective in this project is to obtain reasonably good to predict house prices based on some variables included in the dataset.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Aim of Our Project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lvl="0"/>
            <a:r>
              <a:rPr lang="en-IN" sz="2400" dirty="0" smtClean="0"/>
              <a:t>We will analyze data collected.</a:t>
            </a:r>
          </a:p>
          <a:p>
            <a:pPr lvl="0"/>
            <a:r>
              <a:rPr lang="en-IN" sz="2400" dirty="0" smtClean="0"/>
              <a:t>According to that we will clean and pre-process the data.</a:t>
            </a:r>
          </a:p>
          <a:p>
            <a:pPr lvl="0"/>
            <a:r>
              <a:rPr lang="en-IN" sz="2400" dirty="0" smtClean="0"/>
              <a:t>And then we will train model on this cleaned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C:\Users\Kalp Gohil\Desktop\images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9" y="3397250"/>
            <a:ext cx="2697162" cy="267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Collection.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Pre-Processing.</a:t>
            </a:r>
          </a:p>
          <a:p>
            <a:pPr lvl="2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Data Cleaning.</a:t>
            </a:r>
          </a:p>
          <a:p>
            <a:pPr lvl="3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Dealing with NULL </a:t>
            </a:r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values.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Data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Transformation.</a:t>
            </a:r>
          </a:p>
          <a:p>
            <a:pPr lvl="3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Attribute </a:t>
            </a:r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Selection.</a:t>
            </a:r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Model Training.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Designing for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website (User Interface).</a:t>
            </a:r>
          </a:p>
          <a:p>
            <a:pPr lvl="1"/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Pre-Processing :-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having dataset in hands, its important to pre-process that raw data into useful form.</a:t>
            </a:r>
          </a:p>
          <a:p>
            <a:pPr marL="971550" lvl="1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Data Cleaning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had cleaned our dataset if it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has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any null values using following techniques..</a:t>
            </a:r>
          </a:p>
          <a:p>
            <a:pPr marL="1885950" lvl="3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Drop that null data.</a:t>
            </a:r>
          </a:p>
          <a:p>
            <a:pPr marL="1885950" lvl="3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Fill that null data with some meaning full statistical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data cleaning, we had transformed our data in appropriate form to remove outliers.</a:t>
            </a:r>
          </a:p>
          <a:p>
            <a:pPr marL="971550" lvl="1" indent="-514350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Attribute Selection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strategy we had add some new columns to our data set from existing ones to have look inside from data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1428750" lvl="2" indent="-514350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Aggregate function can be used on two or more columns to have new column that may have highly positive or highly negative correlation with target value.</a:t>
            </a: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Model Training.</a:t>
            </a:r>
          </a:p>
          <a:p>
            <a:pPr marL="971550" lvl="1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Now data is all set to be trained. </a:t>
            </a:r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But How….?? </a:t>
            </a:r>
            <a:endParaRPr lang="en-US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So</a:t>
            </a:r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, it is required to select an appropriate training method to train model. </a:t>
            </a:r>
            <a:endParaRPr lang="en-US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So</a:t>
            </a:r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, understanding relationship between various set of attributes using histograms, pie charts, bar graphs, etc can help one to select best method to train model </a:t>
            </a:r>
            <a:endParaRPr lang="en-US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2" indent="-514350"/>
            <a:endParaRPr lang="en-IN" sz="2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Designing </a:t>
            </a: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for website (User Interface</a:t>
            </a: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One simple website has been created to deploy this model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971550" lvl="1" indent="-514350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Django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framework is used for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same.</a:t>
            </a:r>
          </a:p>
          <a:p>
            <a:pPr marL="971550" lvl="1" indent="-514350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Login/Sign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Up functionality are there in the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website.</a:t>
            </a:r>
          </a:p>
          <a:p>
            <a:pPr marL="971550" lvl="1" indent="-514350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User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can easily login and then only he/she will be able to predict price of the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house.</a:t>
            </a:r>
          </a:p>
          <a:p>
            <a:pPr marL="971550" lvl="1" indent="-514350"/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As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a database, Django inbuilt SQLite is used.</a:t>
            </a:r>
            <a:endParaRPr 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 descr="G:\Sem - 7\4IT31 - PROJECT I\Diagrams\Diagram 05 Model 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1444526"/>
            <a:ext cx="7215188" cy="5126137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53276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of Model Training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House Price Prediction</vt:lpstr>
      <vt:lpstr>Objective of the House Price Prediction</vt:lpstr>
      <vt:lpstr>Aim of Our Project</vt:lpstr>
      <vt:lpstr>Modules </vt:lpstr>
      <vt:lpstr>Description of Modules </vt:lpstr>
      <vt:lpstr>Description of Modules </vt:lpstr>
      <vt:lpstr>Description of Modules </vt:lpstr>
      <vt:lpstr>Description of Modules </vt:lpstr>
      <vt:lpstr>Flow of Model Training</vt:lpstr>
      <vt:lpstr>Thank You…!!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2021-12-08T03:06:31Z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