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59" r:id="rId8"/>
    <p:sldId id="260" r:id="rId9"/>
    <p:sldId id="272" r:id="rId10"/>
    <p:sldId id="273" r:id="rId11"/>
    <p:sldId id="274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8/2/2021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8/2/2021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=""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=""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=""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=""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=""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=""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=""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=""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=""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=""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=""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=""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=""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=""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=""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=""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=""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=""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=""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=""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=""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=""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=""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=""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=""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=""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=""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=""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=""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=""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=""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=""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=""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=""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=""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=""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=""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=""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=""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=""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=""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=""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=""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=""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=""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=""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=""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=""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=""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=""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=""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=""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=""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=""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=""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3968" y="2235200"/>
            <a:ext cx="7077456" cy="1393952"/>
          </a:xfrm>
        </p:spPr>
        <p:txBody>
          <a:bodyPr/>
          <a:lstStyle/>
          <a:p>
            <a:r>
              <a:rPr lang="en-US" sz="4800" dirty="0" smtClean="0"/>
              <a:t>4IT31: PROJECT 1</a:t>
            </a:r>
            <a:br>
              <a:rPr lang="en-US" sz="4800" dirty="0" smtClean="0"/>
            </a:br>
            <a:r>
              <a:rPr lang="en-US" sz="4800" dirty="0" smtClean="0"/>
              <a:t>					   </a:t>
            </a:r>
            <a:r>
              <a:rPr lang="en-US" sz="1800" dirty="0" smtClean="0"/>
              <a:t>Group No. :- 13</a:t>
            </a: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76880" y="4013200"/>
          <a:ext cx="76504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5240"/>
                <a:gridCol w="3825240"/>
              </a:tblGrid>
              <a:tr h="357721">
                <a:tc>
                  <a:txBody>
                    <a:bodyPr/>
                    <a:lstStyle/>
                    <a:p>
                      <a:r>
                        <a:rPr lang="en-US" dirty="0" smtClean="0"/>
                        <a:t>ID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18IT404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Desai Man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18IT405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Gohil Kalp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18IT413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 Param</a:t>
                      </a:r>
                      <a:endParaRPr lang="en-US" dirty="0"/>
                    </a:p>
                  </a:txBody>
                  <a:tcPr/>
                </a:tc>
              </a:tr>
              <a:tr h="362690">
                <a:tc>
                  <a:txBody>
                    <a:bodyPr/>
                    <a:lstStyle/>
                    <a:p>
                      <a:r>
                        <a:rPr lang="en-US" dirty="0" smtClean="0"/>
                        <a:t>17IT419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 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House Price Prediction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Objective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Our main objective in this project is to obtain reasonably good to predict house prices based on some variables included in the dataset.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Scope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Real Estate Business</a:t>
            </a:r>
          </a:p>
          <a:p>
            <a:pPr lvl="1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Helps to grow profit in business.</a:t>
            </a:r>
          </a:p>
          <a:p>
            <a:pPr marL="514350" lvl="0" indent="-514350">
              <a:buFont typeface="Arial" pitchFamily="34" charset="0"/>
              <a:buAutoNum type="arabicPeriod"/>
            </a:pP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Individual looking to buy House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Individual looking to sell House</a:t>
            </a:r>
          </a:p>
          <a:p>
            <a:pPr marL="514350" lvl="0" indent="-514350">
              <a:buFont typeface="Arial" pitchFamily="34" charset="0"/>
              <a:buAutoNum type="arabicPeriod"/>
            </a:pPr>
            <a:endParaRPr lang="en-IN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735820" cy="4093243"/>
          </a:xfrm>
        </p:spPr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Selecting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ataset.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We will have one csv file that contains information about price of a house according to some parameters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Processing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After having data in our hand, its important to pre-process the data to transform our raw data in a useful and efficient format.</a:t>
            </a:r>
          </a:p>
          <a:p>
            <a:pPr lvl="1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Cleaning 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:  Our data can have many irrelevant data and missing parts. So we need to clean data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735820" cy="4093243"/>
          </a:xfrm>
        </p:spPr>
        <p:txBody>
          <a:bodyPr/>
          <a:lstStyle/>
          <a:p>
            <a:r>
              <a:rPr lang="en-US" sz="2800" dirty="0" smtClean="0"/>
              <a:t>Data </a:t>
            </a:r>
            <a:r>
              <a:rPr lang="en-US" sz="2800" dirty="0" smtClean="0"/>
              <a:t>Transformation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After data cleaning we need to transform our into appropriate form suitable for our model.</a:t>
            </a:r>
          </a:p>
          <a:p>
            <a:pPr lvl="1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Attribute Selection: 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In this strategy, new attributes are constructed from given set of attributes to help our model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735820" cy="4093243"/>
          </a:xfrm>
        </p:spPr>
        <p:txBody>
          <a:bodyPr/>
          <a:lstStyle/>
          <a:p>
            <a:r>
              <a:rPr lang="en-US" sz="2800" dirty="0" smtClean="0"/>
              <a:t>Selecting </a:t>
            </a:r>
            <a:r>
              <a:rPr lang="en-US" sz="2800" dirty="0" smtClean="0"/>
              <a:t>Model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Now our data is all set to be trained. But How….??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So, we need to select an appropriate training method to train our model.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So, we need to understand relationship between various set of attributes using histograms, pie charts, bar graphs, etc..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And depending upon this relationship we will select best method to train our model.</a:t>
            </a:r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701731"/>
          </a:xfrm>
        </p:spPr>
        <p:txBody>
          <a:bodyPr/>
          <a:lstStyle/>
          <a:p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735820" cy="4093243"/>
          </a:xfrm>
        </p:spPr>
        <p:txBody>
          <a:bodyPr/>
          <a:lstStyle/>
          <a:p>
            <a:pPr marL="228600" lvl="1"/>
            <a:r>
              <a:rPr lang="en-US" sz="3200" dirty="0" smtClean="0"/>
              <a:t>Display the </a:t>
            </a:r>
            <a:r>
              <a:rPr lang="en-US" sz="3200" dirty="0" smtClean="0"/>
              <a:t>result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And at last we will show output as predicted price of a house(which is not seen by our model before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).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We will create one simple website to deploy our project.</a:t>
            </a:r>
          </a:p>
          <a:p>
            <a:pPr lvl="1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We will use Django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framework for same.</a:t>
            </a:r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35885"/>
            <a:ext cx="4612640" cy="84023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Custom</PresentationFormat>
  <Paragraphs>49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4IT31: PROJECT 1         Group No. :- 13</vt:lpstr>
      <vt:lpstr>House Price Prediction</vt:lpstr>
      <vt:lpstr>Objective</vt:lpstr>
      <vt:lpstr>Scope</vt:lpstr>
      <vt:lpstr>Modules</vt:lpstr>
      <vt:lpstr>Modules</vt:lpstr>
      <vt:lpstr>Modules</vt:lpstr>
      <vt:lpstr>Modules</vt:lpstr>
      <vt:lpstr>Thank You…!!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2021-08-02T09:19:59Z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