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pin Gajjar" initials="KG" lastIdx="1" clrIdx="0">
    <p:extLst>
      <p:ext uri="{19B8F6BF-5375-455C-9EA6-DF929625EA0E}">
        <p15:presenceInfo xmlns:p15="http://schemas.microsoft.com/office/powerpoint/2012/main" userId="6b7128cf849db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BA1C-6D70-44EC-A163-D2A0C3EF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73CA5-8A21-48A8-A323-BD1678CC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4CA5-0571-4C85-9550-DD395886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8A24-FB82-428A-8567-B0DC30D6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DAD0-2A2C-4ACA-AC30-3D53BBD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20AC-C367-4DFD-AF51-F750ECEA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B2543-BC53-4E39-9AD7-768543F6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F15C-A077-4FA0-A799-27BB8E2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C489-6247-46D4-9697-C1873369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557C-DE10-4AA6-B620-789B8401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4416-1EC9-4DA3-B4F0-1A360702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51B8-6E48-4346-8845-6672C12F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5559-2F79-4AA4-B36D-052FA570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6E0B-0284-49CD-90CC-00FA6DBF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A684-4A0F-4B5A-8150-1D90A7FF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981A-8BE7-477A-9E1F-9100F030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50AF-30B3-4B90-9940-B4277DB7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55FF-13BA-42A4-B778-6D913C9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333C-DD3C-44D0-B53C-05211592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C2A2-DB72-4D01-9DC2-E56CAB2D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8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499A-B726-4151-A7BE-47BE7D9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F3CD-970C-4B4C-8560-CB2751CC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45AD-1C9A-40D1-9B07-1D7675F7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6677-B76D-4ADC-B9EA-B224A0D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5C19-C40D-4DDD-9348-9C99C11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9A9A-A112-48D2-A017-4061AC67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B42E-0C97-43AB-BFB6-7225531C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3E2D-8B7F-400E-970A-93D2E4E9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89C22-01BA-4B26-8F1C-A4B94419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E9FA-1948-4E81-A480-2DD95021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E58E-9DD8-47CB-8B95-A383860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A72-3D9D-4DE4-9638-8EA935E5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5C73-46AF-4F04-B79A-51BFC1A5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41C22-6017-4235-8504-DB7D3F44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72630-D5B9-4D69-AC3B-FFA36117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D42C-98F0-4239-9BDD-EE1D3A46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EEBB5-7783-4D2E-A1F4-B240E17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46C85-B126-4283-A316-A75F29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780B5-7E17-4771-A4F1-4879D24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97CE-03FC-4A7C-8BCC-80A4F84F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48A3B-6B87-403E-AD57-0ACD2740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FF5B6-031A-4D5B-82FA-09883E1E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2C0B-0D6A-409B-9D96-A7694EC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B3CEE-FF54-4526-A9C9-D3DEC18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FDD3D-17EB-4294-863F-1E8292F5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B33FC-F046-41ED-B88E-1028070E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13A9-F12C-4A0F-BCD8-5BF2C1BD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D1D-5FD1-4E2B-9282-6F377FC0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48F1D-000D-47C6-9199-610933508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D56C-9D29-4D16-8D17-FD55EC14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D490-2330-4A44-B35B-FA30DDAC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46B5-0381-482A-AFBE-171B7C4C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D15-657B-436F-B433-28CDDA91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02A2-2804-4CE9-A110-0299AD5F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DD9B9-AEE3-4D57-ACA0-3660180E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BB1-421E-4149-AC76-825FDFC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2EA-2F46-4C5E-86F2-EB3B569C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5624-70CB-41CB-A166-236DE3C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B86E-A8F8-4560-8DAA-0A93326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AE85-77C9-42C2-B0CE-13D6E9FF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B4B9-0BB1-4C02-917E-8467F2D46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C899-1703-47DE-91B9-D0AEEB41A515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6222-E590-4172-84A0-09C28945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2E50-4BFF-4912-8C62-37BA531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95BB-DF36-460B-BAED-8D56E6A6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3C108-C7EA-4A39-A6B8-F303D3740CAB}"/>
              </a:ext>
            </a:extLst>
          </p:cNvPr>
          <p:cNvSpPr txBox="1"/>
          <p:nvPr/>
        </p:nvSpPr>
        <p:spPr>
          <a:xfrm>
            <a:off x="2927868" y="1313895"/>
            <a:ext cx="617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5BE9B7-C973-4D2B-BA33-12FE3DF46855}"/>
              </a:ext>
            </a:extLst>
          </p:cNvPr>
          <p:cNvSpPr/>
          <p:nvPr/>
        </p:nvSpPr>
        <p:spPr>
          <a:xfrm>
            <a:off x="4092605" y="1453290"/>
            <a:ext cx="978408" cy="905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4539-B5F6-4DA6-A5AE-93E8FD5D2D63}"/>
              </a:ext>
            </a:extLst>
          </p:cNvPr>
          <p:cNvSpPr txBox="1"/>
          <p:nvPr/>
        </p:nvSpPr>
        <p:spPr>
          <a:xfrm>
            <a:off x="5618273" y="1313895"/>
            <a:ext cx="9554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82EB72-28FF-4298-BE60-B88B53EA0133}"/>
              </a:ext>
            </a:extLst>
          </p:cNvPr>
          <p:cNvSpPr/>
          <p:nvPr/>
        </p:nvSpPr>
        <p:spPr>
          <a:xfrm rot="5400000">
            <a:off x="5837937" y="2030471"/>
            <a:ext cx="516124" cy="905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95A57-1774-416F-98FB-1A20B1CF27E9}"/>
              </a:ext>
            </a:extLst>
          </p:cNvPr>
          <p:cNvSpPr txBox="1"/>
          <p:nvPr/>
        </p:nvSpPr>
        <p:spPr>
          <a:xfrm>
            <a:off x="5273562" y="2468256"/>
            <a:ext cx="16448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URL (https://...)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79E962B-B8E3-4D1C-8C2C-36E876080071}"/>
              </a:ext>
            </a:extLst>
          </p:cNvPr>
          <p:cNvSpPr/>
          <p:nvPr/>
        </p:nvSpPr>
        <p:spPr>
          <a:xfrm rot="5400000">
            <a:off x="5837937" y="3184832"/>
            <a:ext cx="516124" cy="905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FFFCD-8634-430B-B001-2DA46A1D06F2}"/>
              </a:ext>
            </a:extLst>
          </p:cNvPr>
          <p:cNvSpPr txBox="1"/>
          <p:nvPr/>
        </p:nvSpPr>
        <p:spPr>
          <a:xfrm>
            <a:off x="7667999" y="4539636"/>
            <a:ext cx="10815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062E1-54B9-4A9C-9B43-CD1B36F13A1D}"/>
              </a:ext>
            </a:extLst>
          </p:cNvPr>
          <p:cNvCxnSpPr/>
          <p:nvPr/>
        </p:nvCxnSpPr>
        <p:spPr>
          <a:xfrm>
            <a:off x="4770397" y="3230102"/>
            <a:ext cx="100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1F885B-5A6B-44BD-9763-D6EEDC86F32F}"/>
              </a:ext>
            </a:extLst>
          </p:cNvPr>
          <p:cNvSpPr txBox="1"/>
          <p:nvPr/>
        </p:nvSpPr>
        <p:spPr>
          <a:xfrm>
            <a:off x="1123015" y="3091602"/>
            <a:ext cx="2422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(GET, POST, PUT, UPDATE, DELETE…)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2098-C7E4-48E8-AA6F-C648FEF37965}"/>
              </a:ext>
            </a:extLst>
          </p:cNvPr>
          <p:cNvSpPr txBox="1"/>
          <p:nvPr/>
        </p:nvSpPr>
        <p:spPr>
          <a:xfrm>
            <a:off x="5477945" y="3622617"/>
            <a:ext cx="12361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DNS 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69D6EA-3C91-41B9-884E-62A7418574C9}"/>
              </a:ext>
            </a:extLst>
          </p:cNvPr>
          <p:cNvSpPr/>
          <p:nvPr/>
        </p:nvSpPr>
        <p:spPr>
          <a:xfrm rot="5400000">
            <a:off x="5837937" y="4339193"/>
            <a:ext cx="516124" cy="905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C251A5-582F-4567-9FD1-B8BFA5A5FF3E}"/>
              </a:ext>
            </a:extLst>
          </p:cNvPr>
          <p:cNvSpPr txBox="1"/>
          <p:nvPr/>
        </p:nvSpPr>
        <p:spPr>
          <a:xfrm>
            <a:off x="5703167" y="4777770"/>
            <a:ext cx="785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CC044B-A195-4A9A-8448-DE143266E346}"/>
              </a:ext>
            </a:extLst>
          </p:cNvPr>
          <p:cNvSpPr txBox="1"/>
          <p:nvPr/>
        </p:nvSpPr>
        <p:spPr>
          <a:xfrm>
            <a:off x="4977552" y="5151348"/>
            <a:ext cx="223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(Node.js, Python, Django, ROR…)</a:t>
            </a:r>
            <a:endParaRPr lang="en-IN" sz="1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85FFBD-F9DD-489E-910F-EC03EB1743C5}"/>
              </a:ext>
            </a:extLst>
          </p:cNvPr>
          <p:cNvSpPr/>
          <p:nvPr/>
        </p:nvSpPr>
        <p:spPr>
          <a:xfrm>
            <a:off x="7120987" y="1453290"/>
            <a:ext cx="978408" cy="905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E971C-FB1A-47E5-858E-1C432C2C3EC6}"/>
              </a:ext>
            </a:extLst>
          </p:cNvPr>
          <p:cNvSpPr txBox="1"/>
          <p:nvPr/>
        </p:nvSpPr>
        <p:spPr>
          <a:xfrm>
            <a:off x="7101013" y="1174168"/>
            <a:ext cx="10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Expect to see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97E-125B-45A6-B21E-81BCD490962C}"/>
              </a:ext>
            </a:extLst>
          </p:cNvPr>
          <p:cNvSpPr txBox="1"/>
          <p:nvPr/>
        </p:nvSpPr>
        <p:spPr>
          <a:xfrm>
            <a:off x="9264134" y="1313895"/>
            <a:ext cx="7360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FC6055-4CF2-4B5D-A659-EAB98B352C55}"/>
              </a:ext>
            </a:extLst>
          </p:cNvPr>
          <p:cNvSpPr txBox="1"/>
          <p:nvPr/>
        </p:nvSpPr>
        <p:spPr>
          <a:xfrm>
            <a:off x="9372336" y="1817679"/>
            <a:ext cx="5196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546A3-DCE4-4EA0-AF03-F44C4C5B812B}"/>
              </a:ext>
            </a:extLst>
          </p:cNvPr>
          <p:cNvSpPr txBox="1"/>
          <p:nvPr/>
        </p:nvSpPr>
        <p:spPr>
          <a:xfrm>
            <a:off x="9076710" y="2333804"/>
            <a:ext cx="11109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CD389-ED30-4C3F-9468-26FB6FE8F27C}"/>
              </a:ext>
            </a:extLst>
          </p:cNvPr>
          <p:cNvSpPr/>
          <p:nvPr/>
        </p:nvSpPr>
        <p:spPr>
          <a:xfrm>
            <a:off x="8626681" y="1056920"/>
            <a:ext cx="2013288" cy="203468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4FE267-4674-443E-A0BE-E23139B73884}"/>
              </a:ext>
            </a:extLst>
          </p:cNvPr>
          <p:cNvSpPr txBox="1"/>
          <p:nvPr/>
        </p:nvSpPr>
        <p:spPr>
          <a:xfrm>
            <a:off x="8821928" y="2689619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(Angular, React, Vue.js)</a:t>
            </a:r>
            <a:endParaRPr lang="en-IN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2687D-E537-4B78-AF63-2403DD819772}"/>
              </a:ext>
            </a:extLst>
          </p:cNvPr>
          <p:cNvSpPr txBox="1"/>
          <p:nvPr/>
        </p:nvSpPr>
        <p:spPr>
          <a:xfrm>
            <a:off x="7214446" y="3576450"/>
            <a:ext cx="99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Translates</a:t>
            </a:r>
          </a:p>
          <a:p>
            <a:r>
              <a:rPr lang="en-US" sz="1200" dirty="0"/>
              <a:t>Domain to IP</a:t>
            </a:r>
            <a:endParaRPr lang="en-I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8A1D96-AAA8-4E67-A8D4-EB7039380BC1}"/>
              </a:ext>
            </a:extLst>
          </p:cNvPr>
          <p:cNvCxnSpPr>
            <a:cxnSpLocks/>
          </p:cNvCxnSpPr>
          <p:nvPr/>
        </p:nvCxnSpPr>
        <p:spPr>
          <a:xfrm flipH="1">
            <a:off x="6809111" y="3807282"/>
            <a:ext cx="31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6BF1C049-0933-45AD-AC48-45ED46D6265E}"/>
              </a:ext>
            </a:extLst>
          </p:cNvPr>
          <p:cNvSpPr/>
          <p:nvPr/>
        </p:nvSpPr>
        <p:spPr>
          <a:xfrm>
            <a:off x="6714053" y="3226053"/>
            <a:ext cx="2996353" cy="1786793"/>
          </a:xfrm>
          <a:prstGeom prst="bentUpArrow">
            <a:avLst>
              <a:gd name="adj1" fmla="val 2115"/>
              <a:gd name="adj2" fmla="val 2687"/>
              <a:gd name="adj3" fmla="val 326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510170-7CA3-49B8-98BA-D7764C0F2BF3}"/>
              </a:ext>
            </a:extLst>
          </p:cNvPr>
          <p:cNvSpPr txBox="1"/>
          <p:nvPr/>
        </p:nvSpPr>
        <p:spPr>
          <a:xfrm>
            <a:off x="3650684" y="3045435"/>
            <a:ext cx="9442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6851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Kalpin Gajjar</dc:creator>
  <cp:lastModifiedBy>Kalpin Gajjar</cp:lastModifiedBy>
  <cp:revision>1</cp:revision>
  <dcterms:created xsi:type="dcterms:W3CDTF">2022-03-26T13:13:47Z</dcterms:created>
  <dcterms:modified xsi:type="dcterms:W3CDTF">2022-03-26T13:15:10Z</dcterms:modified>
</cp:coreProperties>
</file>