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pin Gajjar" initials="KG" lastIdx="1" clrIdx="0">
    <p:extLst>
      <p:ext uri="{19B8F6BF-5375-455C-9EA6-DF929625EA0E}">
        <p15:presenceInfo xmlns:p15="http://schemas.microsoft.com/office/powerpoint/2012/main" userId="6b7128cf849db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pin Gajjar" userId="6b7128cf849dbc2c" providerId="LiveId" clId="{7CD2206C-4862-4F66-9C25-B32F10BA17A3}"/>
    <pc:docChg chg="modSld">
      <pc:chgData name="Kalpin Gajjar" userId="6b7128cf849dbc2c" providerId="LiveId" clId="{7CD2206C-4862-4F66-9C25-B32F10BA17A3}" dt="2022-03-26T13:59:22.925" v="2" actId="1076"/>
      <pc:docMkLst>
        <pc:docMk/>
      </pc:docMkLst>
      <pc:sldChg chg="modSp mod">
        <pc:chgData name="Kalpin Gajjar" userId="6b7128cf849dbc2c" providerId="LiveId" clId="{7CD2206C-4862-4F66-9C25-B32F10BA17A3}" dt="2022-03-26T13:59:22.925" v="2" actId="1076"/>
        <pc:sldMkLst>
          <pc:docMk/>
          <pc:sldMk cId="68517779" sldId="256"/>
        </pc:sldMkLst>
        <pc:spChg chg="mod">
          <ac:chgData name="Kalpin Gajjar" userId="6b7128cf849dbc2c" providerId="LiveId" clId="{7CD2206C-4862-4F66-9C25-B32F10BA17A3}" dt="2022-03-26T13:59:22.925" v="2" actId="1076"/>
          <ac:spMkLst>
            <pc:docMk/>
            <pc:sldMk cId="68517779" sldId="256"/>
            <ac:spMk id="97" creationId="{1B7D1B39-227F-45D6-952D-DCC3DDE47A6A}"/>
          </ac:spMkLst>
        </pc:spChg>
        <pc:cxnChg chg="mod">
          <ac:chgData name="Kalpin Gajjar" userId="6b7128cf849dbc2c" providerId="LiveId" clId="{7CD2206C-4862-4F66-9C25-B32F10BA17A3}" dt="2022-03-26T13:59:15.843" v="1" actId="14100"/>
          <ac:cxnSpMkLst>
            <pc:docMk/>
            <pc:sldMk cId="68517779" sldId="256"/>
            <ac:cxnSpMk id="94" creationId="{039F4F5E-14BE-4F77-97EE-70B3270BF6F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BA1C-6D70-44EC-A163-D2A0C3EF1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73CA5-8A21-48A8-A323-BD1678CC1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4CA5-0571-4C85-9550-DD395886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8A24-FB82-428A-8567-B0DC30D6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DAD0-2A2C-4ACA-AC30-3D53BBD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3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20AC-C367-4DFD-AF51-F750ECEA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B2543-BC53-4E39-9AD7-768543F65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F15C-A077-4FA0-A799-27BB8E24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C489-6247-46D4-9697-C1873369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9557C-DE10-4AA6-B620-789B8401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1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14416-1EC9-4DA3-B4F0-1A3607029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F51B8-6E48-4346-8845-6672C12F6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5559-2F79-4AA4-B36D-052FA570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6E0B-0284-49CD-90CC-00FA6DBF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FA684-4A0F-4B5A-8150-1D90A7FF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2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981A-8BE7-477A-9E1F-9100F030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50AF-30B3-4B90-9940-B4277DB7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55FF-13BA-42A4-B778-6D913C99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8333C-DD3C-44D0-B53C-05211592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C2A2-DB72-4D01-9DC2-E56CAB2D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7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499A-B726-4151-A7BE-47BE7D9D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F3CD-970C-4B4C-8560-CB2751CC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45AD-1C9A-40D1-9B07-1D7675F7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6677-B76D-4ADC-B9EA-B224A0D1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5C19-C40D-4DDD-9348-9C99C11A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0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9A9A-A112-48D2-A017-4061AC67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B42E-0C97-43AB-BFB6-7225531C0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3E2D-8B7F-400E-970A-93D2E4E9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89C22-01BA-4B26-8F1C-A4B94419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4E9FA-1948-4E81-A480-2DD95021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E58E-9DD8-47CB-8B95-A3838605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6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7A72-3D9D-4DE4-9638-8EA935E5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E5C73-46AF-4F04-B79A-51BFC1A5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41C22-6017-4235-8504-DB7D3F44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72630-D5B9-4D69-AC3B-FFA36117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DD42C-98F0-4239-9BDD-EE1D3A469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EEBB5-7783-4D2E-A1F4-B240E17C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46C85-B126-4283-A316-A75F290A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780B5-7E17-4771-A4F1-4879D24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97CE-03FC-4A7C-8BCC-80A4F84F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48A3B-6B87-403E-AD57-0ACD2740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FF5B6-031A-4D5B-82FA-09883E1E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2C0B-0D6A-409B-9D96-A7694EC7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1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B3CEE-FF54-4526-A9C9-D3DEC18F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FDD3D-17EB-4294-863F-1E8292F5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B33FC-F046-41ED-B88E-1028070E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13A9-F12C-4A0F-BCD8-5BF2C1BD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D1D-5FD1-4E2B-9282-6F377FC0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48F1D-000D-47C6-9199-610933508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7D56C-9D29-4D16-8D17-FD55EC14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6D490-2330-4A44-B35B-FA30DDAC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246B5-0381-482A-AFBE-171B7C4C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2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4D15-657B-436F-B433-28CDDA91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402A2-2804-4CE9-A110-0299AD5F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DD9B9-AEE3-4D57-ACA0-3660180E2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8BB1-421E-4149-AC76-825FDFCB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62EA-2F46-4C5E-86F2-EB3B569C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D5624-70CB-41CB-A166-236DE3CC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0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6B86E-A8F8-4560-8DAA-0A93326E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AE85-77C9-42C2-B0CE-13D6E9FFF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2B4B9-0BB1-4C02-917E-8467F2D46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6222-E590-4172-84A0-09C28945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2E50-4BFF-4912-8C62-37BA53136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5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23C108-C7EA-4A39-A6B8-F303D3740CAB}"/>
              </a:ext>
            </a:extLst>
          </p:cNvPr>
          <p:cNvSpPr txBox="1"/>
          <p:nvPr/>
        </p:nvSpPr>
        <p:spPr>
          <a:xfrm>
            <a:off x="2927869" y="941032"/>
            <a:ext cx="617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4539-B5F6-4DA6-A5AE-93E8FD5D2D63}"/>
              </a:ext>
            </a:extLst>
          </p:cNvPr>
          <p:cNvSpPr txBox="1"/>
          <p:nvPr/>
        </p:nvSpPr>
        <p:spPr>
          <a:xfrm>
            <a:off x="5618274" y="941032"/>
            <a:ext cx="9554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95A57-1774-416F-98FB-1A20B1CF27E9}"/>
              </a:ext>
            </a:extLst>
          </p:cNvPr>
          <p:cNvSpPr txBox="1"/>
          <p:nvPr/>
        </p:nvSpPr>
        <p:spPr>
          <a:xfrm>
            <a:off x="5503433" y="2100431"/>
            <a:ext cx="11851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</a:t>
            </a:r>
          </a:p>
          <a:p>
            <a:pPr algn="ctr"/>
            <a:r>
              <a:rPr lang="en-US" dirty="0"/>
              <a:t>(routes.rb)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62098-C7E4-48E8-AA6F-C648FEF37965}"/>
              </a:ext>
            </a:extLst>
          </p:cNvPr>
          <p:cNvSpPr txBox="1"/>
          <p:nvPr/>
        </p:nvSpPr>
        <p:spPr>
          <a:xfrm>
            <a:off x="1655721" y="5427630"/>
            <a:ext cx="10581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C251A5-582F-4567-9FD1-B8BFA5A5FF3E}"/>
              </a:ext>
            </a:extLst>
          </p:cNvPr>
          <p:cNvSpPr txBox="1"/>
          <p:nvPr/>
        </p:nvSpPr>
        <p:spPr>
          <a:xfrm>
            <a:off x="4911861" y="3541076"/>
            <a:ext cx="23682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(users_controller.rb, …)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04F97E-125B-45A6-B21E-81BCD490962C}"/>
              </a:ext>
            </a:extLst>
          </p:cNvPr>
          <p:cNvSpPr txBox="1"/>
          <p:nvPr/>
        </p:nvSpPr>
        <p:spPr>
          <a:xfrm>
            <a:off x="8117773" y="1633605"/>
            <a:ext cx="7360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FC6055-4CF2-4B5D-A659-EAB98B352C55}"/>
              </a:ext>
            </a:extLst>
          </p:cNvPr>
          <p:cNvSpPr txBox="1"/>
          <p:nvPr/>
        </p:nvSpPr>
        <p:spPr>
          <a:xfrm>
            <a:off x="8225975" y="2137389"/>
            <a:ext cx="5196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2546A3-DCE4-4EA0-AF03-F44C4C5B812B}"/>
              </a:ext>
            </a:extLst>
          </p:cNvPr>
          <p:cNvSpPr txBox="1"/>
          <p:nvPr/>
        </p:nvSpPr>
        <p:spPr>
          <a:xfrm>
            <a:off x="7930349" y="2653514"/>
            <a:ext cx="11109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FCD389-ED30-4C3F-9468-26FB6FE8F27C}"/>
              </a:ext>
            </a:extLst>
          </p:cNvPr>
          <p:cNvSpPr/>
          <p:nvPr/>
        </p:nvSpPr>
        <p:spPr>
          <a:xfrm>
            <a:off x="7480320" y="1442916"/>
            <a:ext cx="2013288" cy="177091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2687D-E537-4B78-AF63-2403DD819772}"/>
              </a:ext>
            </a:extLst>
          </p:cNvPr>
          <p:cNvSpPr txBox="1"/>
          <p:nvPr/>
        </p:nvSpPr>
        <p:spPr>
          <a:xfrm>
            <a:off x="5071014" y="2917441"/>
            <a:ext cx="928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users#index</a:t>
            </a:r>
          </a:p>
          <a:p>
            <a:pPr algn="ctr"/>
            <a:r>
              <a:rPr lang="en-US" sz="1200" dirty="0"/>
              <a:t>{params}</a:t>
            </a:r>
            <a:endParaRPr lang="en-IN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8A1D96-AAA8-4E67-A8D4-EB7039380BC1}"/>
              </a:ext>
            </a:extLst>
          </p:cNvPr>
          <p:cNvCxnSpPr>
            <a:cxnSpLocks/>
          </p:cNvCxnSpPr>
          <p:nvPr/>
        </p:nvCxnSpPr>
        <p:spPr>
          <a:xfrm flipH="1">
            <a:off x="2849733" y="5508818"/>
            <a:ext cx="94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CE04DE-32C9-47AE-BE39-1AA85E97362D}"/>
              </a:ext>
            </a:extLst>
          </p:cNvPr>
          <p:cNvSpPr txBox="1"/>
          <p:nvPr/>
        </p:nvSpPr>
        <p:spPr>
          <a:xfrm>
            <a:off x="5220855" y="1377814"/>
            <a:ext cx="74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URL</a:t>
            </a:r>
          </a:p>
          <a:p>
            <a:pPr algn="ctr"/>
            <a:r>
              <a:rPr lang="en-US" sz="1200" dirty="0"/>
              <a:t>(/users)</a:t>
            </a:r>
          </a:p>
          <a:p>
            <a:pPr algn="ctr"/>
            <a:r>
              <a:rPr lang="en-US" sz="1200" dirty="0"/>
              <a:t>{params}</a:t>
            </a:r>
            <a:endParaRPr lang="en-IN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5C27DC-AA7A-4380-84F0-70DA276F1EF2}"/>
              </a:ext>
            </a:extLst>
          </p:cNvPr>
          <p:cNvSpPr txBox="1"/>
          <p:nvPr/>
        </p:nvSpPr>
        <p:spPr>
          <a:xfrm>
            <a:off x="3942795" y="5283924"/>
            <a:ext cx="12531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(user.rb, …)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046B9E-E2C9-43B9-9D8F-ECC435E81630}"/>
              </a:ext>
            </a:extLst>
          </p:cNvPr>
          <p:cNvSpPr txBox="1"/>
          <p:nvPr/>
        </p:nvSpPr>
        <p:spPr>
          <a:xfrm>
            <a:off x="6938699" y="5283924"/>
            <a:ext cx="198406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(index.html.erb, …)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83091C-DCED-463A-A12C-1A92D0A72079}"/>
              </a:ext>
            </a:extLst>
          </p:cNvPr>
          <p:cNvCxnSpPr>
            <a:cxnSpLocks/>
          </p:cNvCxnSpPr>
          <p:nvPr/>
        </p:nvCxnSpPr>
        <p:spPr>
          <a:xfrm flipH="1">
            <a:off x="4421081" y="4273779"/>
            <a:ext cx="949910" cy="94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DDD388-C2F7-4374-8C12-7378CB73C68C}"/>
              </a:ext>
            </a:extLst>
          </p:cNvPr>
          <p:cNvCxnSpPr>
            <a:cxnSpLocks/>
          </p:cNvCxnSpPr>
          <p:nvPr/>
        </p:nvCxnSpPr>
        <p:spPr>
          <a:xfrm flipV="1">
            <a:off x="4767310" y="4273779"/>
            <a:ext cx="956900" cy="94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C9E8AB-56F0-43A4-A9F7-23C907491BE1}"/>
              </a:ext>
            </a:extLst>
          </p:cNvPr>
          <p:cNvCxnSpPr>
            <a:cxnSpLocks/>
          </p:cNvCxnSpPr>
          <p:nvPr/>
        </p:nvCxnSpPr>
        <p:spPr>
          <a:xfrm>
            <a:off x="6900015" y="4264149"/>
            <a:ext cx="784491" cy="94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64679B-CDD3-4CB3-9AF7-6AED7E22DC27}"/>
              </a:ext>
            </a:extLst>
          </p:cNvPr>
          <p:cNvCxnSpPr>
            <a:cxnSpLocks/>
          </p:cNvCxnSpPr>
          <p:nvPr/>
        </p:nvCxnSpPr>
        <p:spPr>
          <a:xfrm flipH="1" flipV="1">
            <a:off x="6573728" y="4273779"/>
            <a:ext cx="806137" cy="94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519ED9-2C55-46E8-81CE-524DAE908338}"/>
              </a:ext>
            </a:extLst>
          </p:cNvPr>
          <p:cNvCxnSpPr>
            <a:cxnSpLocks/>
          </p:cNvCxnSpPr>
          <p:nvPr/>
        </p:nvCxnSpPr>
        <p:spPr>
          <a:xfrm>
            <a:off x="2858218" y="5696729"/>
            <a:ext cx="976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284D826-A4FF-421C-A76C-672AD6968B7D}"/>
              </a:ext>
            </a:extLst>
          </p:cNvPr>
          <p:cNvCxnSpPr>
            <a:cxnSpLocks/>
          </p:cNvCxnSpPr>
          <p:nvPr/>
        </p:nvCxnSpPr>
        <p:spPr>
          <a:xfrm>
            <a:off x="3657601" y="1115054"/>
            <a:ext cx="1886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77C46CC-D8C1-4DE2-BEAB-8F9C54F90D5D}"/>
              </a:ext>
            </a:extLst>
          </p:cNvPr>
          <p:cNvCxnSpPr>
            <a:cxnSpLocks/>
          </p:cNvCxnSpPr>
          <p:nvPr/>
        </p:nvCxnSpPr>
        <p:spPr>
          <a:xfrm>
            <a:off x="6083714" y="1442916"/>
            <a:ext cx="0" cy="51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4E236B-DFEB-4BE5-8BE6-52E05879E576}"/>
              </a:ext>
            </a:extLst>
          </p:cNvPr>
          <p:cNvCxnSpPr>
            <a:cxnSpLocks/>
          </p:cNvCxnSpPr>
          <p:nvPr/>
        </p:nvCxnSpPr>
        <p:spPr>
          <a:xfrm>
            <a:off x="6095999" y="2893675"/>
            <a:ext cx="0" cy="51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D328E4F-5A2A-4383-80A0-AA7D261EE7E4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376792" y="3213829"/>
            <a:ext cx="1110172" cy="650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39F4F5E-14BE-4F77-97EE-70B3270BF6F2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V="1">
            <a:off x="7401764" y="357715"/>
            <a:ext cx="332588" cy="1837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B7D1B39-227F-45D6-952D-DCC3DDE47A6A}"/>
              </a:ext>
            </a:extLst>
          </p:cNvPr>
          <p:cNvSpPr txBox="1"/>
          <p:nvPr/>
        </p:nvSpPr>
        <p:spPr>
          <a:xfrm>
            <a:off x="3358364" y="1470145"/>
            <a:ext cx="184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</a:t>
            </a:r>
          </a:p>
          <a:p>
            <a:pPr algn="ctr"/>
            <a:r>
              <a:rPr lang="en-US" sz="1200" dirty="0"/>
              <a:t>(GET, POST, PUT, DELETE…)</a:t>
            </a:r>
            <a:endParaRPr lang="en-IN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6F38B4-EA9F-4FC3-8A4E-A1C0E5E61456}"/>
              </a:ext>
            </a:extLst>
          </p:cNvPr>
          <p:cNvSpPr txBox="1"/>
          <p:nvPr/>
        </p:nvSpPr>
        <p:spPr>
          <a:xfrm>
            <a:off x="9587883" y="2137389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1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Kalpin Gajjar</dc:creator>
  <cp:lastModifiedBy>Kalpin Gajjar</cp:lastModifiedBy>
  <cp:revision>5</cp:revision>
  <dcterms:created xsi:type="dcterms:W3CDTF">2022-03-26T13:13:47Z</dcterms:created>
  <dcterms:modified xsi:type="dcterms:W3CDTF">2022-03-26T13:59:25Z</dcterms:modified>
</cp:coreProperties>
</file>