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9"/>
  </p:notesMasterIdLst>
  <p:sldIdLst>
    <p:sldId id="256" r:id="rId2"/>
    <p:sldId id="257" r:id="rId3"/>
    <p:sldId id="264" r:id="rId4"/>
    <p:sldId id="267" r:id="rId5"/>
    <p:sldId id="258" r:id="rId6"/>
    <p:sldId id="263" r:id="rId7"/>
    <p:sldId id="270" r:id="rId8"/>
    <p:sldId id="271" r:id="rId9"/>
    <p:sldId id="265" r:id="rId10"/>
    <p:sldId id="272" r:id="rId11"/>
    <p:sldId id="259" r:id="rId12"/>
    <p:sldId id="260" r:id="rId13"/>
    <p:sldId id="261" r:id="rId14"/>
    <p:sldId id="268" r:id="rId15"/>
    <p:sldId id="269" r:id="rId16"/>
    <p:sldId id="26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43A15-3B3E-0B26-0751-37773AE78758}" v="661" dt="2022-04-15T20:53:5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7105" autoAdjust="0"/>
  </p:normalViewPr>
  <p:slideViewPr>
    <p:cSldViewPr snapToGrid="0">
      <p:cViewPr varScale="1">
        <p:scale>
          <a:sx n="48" d="100"/>
          <a:sy n="48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B181E-BBE9-4B29-B015-487388F6C5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6DA62D-6E38-4613-9875-52AAA9621A68}">
      <dgm:prSet/>
      <dgm:spPr/>
      <dgm:t>
        <a:bodyPr/>
        <a:lstStyle/>
        <a:p>
          <a:r>
            <a:rPr lang="en-US" b="1"/>
            <a:t>Normal:</a:t>
          </a:r>
          <a:r>
            <a:rPr lang="en-US"/>
            <a:t> The normal lung images will be highly transparent and it indicates that only air is filled in the lungs region.</a:t>
          </a:r>
        </a:p>
      </dgm:t>
    </dgm:pt>
    <dgm:pt modelId="{768B16FE-2A13-4070-9674-BF7E211F9440}" type="parTrans" cxnId="{3E16FF94-9663-4DA0-92B3-E9836CCDAF6A}">
      <dgm:prSet/>
      <dgm:spPr/>
      <dgm:t>
        <a:bodyPr/>
        <a:lstStyle/>
        <a:p>
          <a:endParaRPr lang="en-US"/>
        </a:p>
      </dgm:t>
    </dgm:pt>
    <dgm:pt modelId="{D87CC6B3-03F4-47E2-A718-76253FE2637D}" type="sibTrans" cxnId="{3E16FF94-9663-4DA0-92B3-E9836CCDAF6A}">
      <dgm:prSet/>
      <dgm:spPr/>
      <dgm:t>
        <a:bodyPr/>
        <a:lstStyle/>
        <a:p>
          <a:endParaRPr lang="en-US"/>
        </a:p>
      </dgm:t>
    </dgm:pt>
    <dgm:pt modelId="{99C1BBDE-9CAA-47C4-911F-452198F2904A}">
      <dgm:prSet/>
      <dgm:spPr/>
      <dgm:t>
        <a:bodyPr/>
        <a:lstStyle/>
        <a:p>
          <a:r>
            <a:rPr lang="en-US" b="1"/>
            <a:t>Viral pneumonia:</a:t>
          </a:r>
          <a:r>
            <a:rPr lang="en-US"/>
            <a:t>  fluids deposit in the lungs part that is formation of either pleural effusion or the edema. If it is less opaque, then it belongs to this pneumonia class.</a:t>
          </a:r>
        </a:p>
      </dgm:t>
    </dgm:pt>
    <dgm:pt modelId="{7BCD1D12-F1E4-4FB2-A16B-16792F7A9FF3}" type="parTrans" cxnId="{0429535A-9737-42D4-A308-1A96A30FEC17}">
      <dgm:prSet/>
      <dgm:spPr/>
      <dgm:t>
        <a:bodyPr/>
        <a:lstStyle/>
        <a:p>
          <a:endParaRPr lang="en-US"/>
        </a:p>
      </dgm:t>
    </dgm:pt>
    <dgm:pt modelId="{91F88CCF-96FD-4EB6-904B-521305A0313E}" type="sibTrans" cxnId="{0429535A-9737-42D4-A308-1A96A30FEC17}">
      <dgm:prSet/>
      <dgm:spPr/>
      <dgm:t>
        <a:bodyPr/>
        <a:lstStyle/>
        <a:p>
          <a:endParaRPr lang="en-US"/>
        </a:p>
      </dgm:t>
    </dgm:pt>
    <dgm:pt modelId="{86753D05-C2DD-4EFE-AEF7-2CF483722628}">
      <dgm:prSet/>
      <dgm:spPr/>
      <dgm:t>
        <a:bodyPr/>
        <a:lstStyle/>
        <a:p>
          <a:r>
            <a:rPr lang="en-US" b="1"/>
            <a:t>Lung opacity:</a:t>
          </a:r>
          <a:r>
            <a:rPr lang="en-US"/>
            <a:t>  the ratio of the gas present in the lungs with respect to soft tissues will be very less, so because of that the opacity will be lighter.</a:t>
          </a:r>
        </a:p>
      </dgm:t>
    </dgm:pt>
    <dgm:pt modelId="{AD70EBE2-BD2E-4F2C-9FDF-758F7E551934}" type="parTrans" cxnId="{4A891DDB-C593-490B-AEC7-5864C1A5200E}">
      <dgm:prSet/>
      <dgm:spPr/>
      <dgm:t>
        <a:bodyPr/>
        <a:lstStyle/>
        <a:p>
          <a:endParaRPr lang="en-US"/>
        </a:p>
      </dgm:t>
    </dgm:pt>
    <dgm:pt modelId="{AA5C882A-3C71-486C-A285-107961F3AD82}" type="sibTrans" cxnId="{4A891DDB-C593-490B-AEC7-5864C1A5200E}">
      <dgm:prSet/>
      <dgm:spPr/>
      <dgm:t>
        <a:bodyPr/>
        <a:lstStyle/>
        <a:p>
          <a:endParaRPr lang="en-US"/>
        </a:p>
      </dgm:t>
    </dgm:pt>
    <dgm:pt modelId="{2497AAD0-68C8-4DB4-874C-260453B5AA44}">
      <dgm:prSet/>
      <dgm:spPr/>
      <dgm:t>
        <a:bodyPr/>
        <a:lstStyle/>
        <a:p>
          <a:r>
            <a:rPr lang="en-US" b="1"/>
            <a:t>Covid:</a:t>
          </a:r>
          <a:r>
            <a:rPr lang="en-US"/>
            <a:t> high deposit of the pleural effusion and the edema and because of that it will be highly opaque.</a:t>
          </a:r>
        </a:p>
      </dgm:t>
    </dgm:pt>
    <dgm:pt modelId="{5A88345B-8390-4D52-996D-96E30BB19213}" type="parTrans" cxnId="{3D4CFB73-159C-457D-B4F8-220A17456FB5}">
      <dgm:prSet/>
      <dgm:spPr/>
      <dgm:t>
        <a:bodyPr/>
        <a:lstStyle/>
        <a:p>
          <a:endParaRPr lang="en-US"/>
        </a:p>
      </dgm:t>
    </dgm:pt>
    <dgm:pt modelId="{8142B723-A1C4-488B-84B5-2759E38CC1FC}" type="sibTrans" cxnId="{3D4CFB73-159C-457D-B4F8-220A17456FB5}">
      <dgm:prSet/>
      <dgm:spPr/>
      <dgm:t>
        <a:bodyPr/>
        <a:lstStyle/>
        <a:p>
          <a:endParaRPr lang="en-US"/>
        </a:p>
      </dgm:t>
    </dgm:pt>
    <dgm:pt modelId="{80623265-FF08-4FD3-AFDB-F0D8E347B17D}" type="pres">
      <dgm:prSet presAssocID="{5B0B181E-BBE9-4B29-B015-487388F6C5A5}" presName="linear" presStyleCnt="0">
        <dgm:presLayoutVars>
          <dgm:animLvl val="lvl"/>
          <dgm:resizeHandles val="exact"/>
        </dgm:presLayoutVars>
      </dgm:prSet>
      <dgm:spPr/>
    </dgm:pt>
    <dgm:pt modelId="{DA2358E4-D616-4FAD-BE31-9FF6C66C4F92}" type="pres">
      <dgm:prSet presAssocID="{3B6DA62D-6E38-4613-9875-52AAA9621A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0A4E55-0EE0-4491-8099-5CF447093DF6}" type="pres">
      <dgm:prSet presAssocID="{D87CC6B3-03F4-47E2-A718-76253FE2637D}" presName="spacer" presStyleCnt="0"/>
      <dgm:spPr/>
    </dgm:pt>
    <dgm:pt modelId="{10BF02DA-5104-48AD-94D7-C6A766EDFE3D}" type="pres">
      <dgm:prSet presAssocID="{99C1BBDE-9CAA-47C4-911F-452198F290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A8BE89-F905-4FAA-9E15-3AC48844B075}" type="pres">
      <dgm:prSet presAssocID="{91F88CCF-96FD-4EB6-904B-521305A0313E}" presName="spacer" presStyleCnt="0"/>
      <dgm:spPr/>
    </dgm:pt>
    <dgm:pt modelId="{277E867F-F620-4228-BCF0-5AD57C66E177}" type="pres">
      <dgm:prSet presAssocID="{86753D05-C2DD-4EFE-AEF7-2CF4837226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AC4E2A-DD4E-4286-AE01-5E27A62EB70F}" type="pres">
      <dgm:prSet presAssocID="{AA5C882A-3C71-486C-A285-107961F3AD82}" presName="spacer" presStyleCnt="0"/>
      <dgm:spPr/>
    </dgm:pt>
    <dgm:pt modelId="{6D65CC11-08E3-485D-8578-50A5A0DE4C44}" type="pres">
      <dgm:prSet presAssocID="{2497AAD0-68C8-4DB4-874C-260453B5AA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27C35E-8494-4E6C-99C0-3026F9AA6C6F}" type="presOf" srcId="{2497AAD0-68C8-4DB4-874C-260453B5AA44}" destId="{6D65CC11-08E3-485D-8578-50A5A0DE4C44}" srcOrd="0" destOrd="0" presId="urn:microsoft.com/office/officeart/2005/8/layout/vList2"/>
    <dgm:cxn modelId="{3D4CFB73-159C-457D-B4F8-220A17456FB5}" srcId="{5B0B181E-BBE9-4B29-B015-487388F6C5A5}" destId="{2497AAD0-68C8-4DB4-874C-260453B5AA44}" srcOrd="3" destOrd="0" parTransId="{5A88345B-8390-4D52-996D-96E30BB19213}" sibTransId="{8142B723-A1C4-488B-84B5-2759E38CC1FC}"/>
    <dgm:cxn modelId="{0429535A-9737-42D4-A308-1A96A30FEC17}" srcId="{5B0B181E-BBE9-4B29-B015-487388F6C5A5}" destId="{99C1BBDE-9CAA-47C4-911F-452198F2904A}" srcOrd="1" destOrd="0" parTransId="{7BCD1D12-F1E4-4FB2-A16B-16792F7A9FF3}" sibTransId="{91F88CCF-96FD-4EB6-904B-521305A0313E}"/>
    <dgm:cxn modelId="{3E16FF94-9663-4DA0-92B3-E9836CCDAF6A}" srcId="{5B0B181E-BBE9-4B29-B015-487388F6C5A5}" destId="{3B6DA62D-6E38-4613-9875-52AAA9621A68}" srcOrd="0" destOrd="0" parTransId="{768B16FE-2A13-4070-9674-BF7E211F9440}" sibTransId="{D87CC6B3-03F4-47E2-A718-76253FE2637D}"/>
    <dgm:cxn modelId="{69023BC4-C3F8-4432-BFCD-5EF38FE7F5F9}" type="presOf" srcId="{86753D05-C2DD-4EFE-AEF7-2CF483722628}" destId="{277E867F-F620-4228-BCF0-5AD57C66E177}" srcOrd="0" destOrd="0" presId="urn:microsoft.com/office/officeart/2005/8/layout/vList2"/>
    <dgm:cxn modelId="{6EB96FC9-B1C6-4559-B47F-1098BCBDBD3C}" type="presOf" srcId="{99C1BBDE-9CAA-47C4-911F-452198F2904A}" destId="{10BF02DA-5104-48AD-94D7-C6A766EDFE3D}" srcOrd="0" destOrd="0" presId="urn:microsoft.com/office/officeart/2005/8/layout/vList2"/>
    <dgm:cxn modelId="{4A891DDB-C593-490B-AEC7-5864C1A5200E}" srcId="{5B0B181E-BBE9-4B29-B015-487388F6C5A5}" destId="{86753D05-C2DD-4EFE-AEF7-2CF483722628}" srcOrd="2" destOrd="0" parTransId="{AD70EBE2-BD2E-4F2C-9FDF-758F7E551934}" sibTransId="{AA5C882A-3C71-486C-A285-107961F3AD82}"/>
    <dgm:cxn modelId="{E5F262E6-5A62-4974-83E8-544BF3497EC1}" type="presOf" srcId="{3B6DA62D-6E38-4613-9875-52AAA9621A68}" destId="{DA2358E4-D616-4FAD-BE31-9FF6C66C4F92}" srcOrd="0" destOrd="0" presId="urn:microsoft.com/office/officeart/2005/8/layout/vList2"/>
    <dgm:cxn modelId="{BE56E8F4-42F5-4678-95F4-B14F675933BE}" type="presOf" srcId="{5B0B181E-BBE9-4B29-B015-487388F6C5A5}" destId="{80623265-FF08-4FD3-AFDB-F0D8E347B17D}" srcOrd="0" destOrd="0" presId="urn:microsoft.com/office/officeart/2005/8/layout/vList2"/>
    <dgm:cxn modelId="{7D806040-72C3-40BD-8817-A568D8DF3C0F}" type="presParOf" srcId="{80623265-FF08-4FD3-AFDB-F0D8E347B17D}" destId="{DA2358E4-D616-4FAD-BE31-9FF6C66C4F92}" srcOrd="0" destOrd="0" presId="urn:microsoft.com/office/officeart/2005/8/layout/vList2"/>
    <dgm:cxn modelId="{97F18EB0-E243-42F2-946E-6A165CF35FCF}" type="presParOf" srcId="{80623265-FF08-4FD3-AFDB-F0D8E347B17D}" destId="{1B0A4E55-0EE0-4491-8099-5CF447093DF6}" srcOrd="1" destOrd="0" presId="urn:microsoft.com/office/officeart/2005/8/layout/vList2"/>
    <dgm:cxn modelId="{38DE0331-A037-4E15-B1FD-77C282C96810}" type="presParOf" srcId="{80623265-FF08-4FD3-AFDB-F0D8E347B17D}" destId="{10BF02DA-5104-48AD-94D7-C6A766EDFE3D}" srcOrd="2" destOrd="0" presId="urn:microsoft.com/office/officeart/2005/8/layout/vList2"/>
    <dgm:cxn modelId="{81C18900-315B-487F-9D13-B10FC486BB40}" type="presParOf" srcId="{80623265-FF08-4FD3-AFDB-F0D8E347B17D}" destId="{73A8BE89-F905-4FAA-9E15-3AC48844B075}" srcOrd="3" destOrd="0" presId="urn:microsoft.com/office/officeart/2005/8/layout/vList2"/>
    <dgm:cxn modelId="{12139D61-01C5-4DDC-B8CA-58D77F34513E}" type="presParOf" srcId="{80623265-FF08-4FD3-AFDB-F0D8E347B17D}" destId="{277E867F-F620-4228-BCF0-5AD57C66E177}" srcOrd="4" destOrd="0" presId="urn:microsoft.com/office/officeart/2005/8/layout/vList2"/>
    <dgm:cxn modelId="{C6167921-51DE-4E2B-BEDC-80B7B24CB301}" type="presParOf" srcId="{80623265-FF08-4FD3-AFDB-F0D8E347B17D}" destId="{6AAC4E2A-DD4E-4286-AE01-5E27A62EB70F}" srcOrd="5" destOrd="0" presId="urn:microsoft.com/office/officeart/2005/8/layout/vList2"/>
    <dgm:cxn modelId="{24E0379E-372E-4E3F-B61E-C382E4BB8D5E}" type="presParOf" srcId="{80623265-FF08-4FD3-AFDB-F0D8E347B17D}" destId="{6D65CC11-08E3-485D-8578-50A5A0DE4C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89E51-E316-40B3-8A17-B08FF79FDA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51D551E-4B33-4FBE-B68A-C55681AE44BA}">
      <dgm:prSet/>
      <dgm:spPr/>
      <dgm:t>
        <a:bodyPr/>
        <a:lstStyle/>
        <a:p>
          <a:pPr>
            <a:defRPr cap="all"/>
          </a:pPr>
          <a:r>
            <a:rPr lang="en-IN"/>
            <a:t>1. </a:t>
          </a:r>
          <a:r>
            <a:rPr lang="en-US"/>
            <a:t>Uploading the datasets and categorizing into different values based on the different classes.</a:t>
          </a:r>
        </a:p>
      </dgm:t>
    </dgm:pt>
    <dgm:pt modelId="{87D58D57-F041-4ED6-927E-ED466751E16D}" type="parTrans" cxnId="{3FB904A0-566D-40C0-B17E-7028A65D87A6}">
      <dgm:prSet/>
      <dgm:spPr/>
      <dgm:t>
        <a:bodyPr/>
        <a:lstStyle/>
        <a:p>
          <a:endParaRPr lang="en-US"/>
        </a:p>
      </dgm:t>
    </dgm:pt>
    <dgm:pt modelId="{A9EC3526-3445-437C-8B64-B8CA6C2B1850}" type="sibTrans" cxnId="{3FB904A0-566D-40C0-B17E-7028A65D87A6}">
      <dgm:prSet/>
      <dgm:spPr/>
      <dgm:t>
        <a:bodyPr/>
        <a:lstStyle/>
        <a:p>
          <a:endParaRPr lang="en-US"/>
        </a:p>
      </dgm:t>
    </dgm:pt>
    <dgm:pt modelId="{BAA24D30-EFE1-4929-A2C0-74F7F28EDAD1}">
      <dgm:prSet/>
      <dgm:spPr/>
      <dgm:t>
        <a:bodyPr/>
        <a:lstStyle/>
        <a:p>
          <a:pPr>
            <a:defRPr cap="all"/>
          </a:pPr>
          <a:r>
            <a:rPr lang="en-IN"/>
            <a:t>2. The image pre-processing function.</a:t>
          </a:r>
          <a:endParaRPr lang="en-US"/>
        </a:p>
      </dgm:t>
    </dgm:pt>
    <dgm:pt modelId="{F3BAF877-32A8-4A8D-9F75-762E7A0DB9F2}" type="parTrans" cxnId="{9F26D9F6-99B3-4D55-91B0-79F1412456B6}">
      <dgm:prSet/>
      <dgm:spPr/>
      <dgm:t>
        <a:bodyPr/>
        <a:lstStyle/>
        <a:p>
          <a:endParaRPr lang="en-US"/>
        </a:p>
      </dgm:t>
    </dgm:pt>
    <dgm:pt modelId="{9C0C7B46-0D90-4151-B2E7-0601AB239D24}" type="sibTrans" cxnId="{9F26D9F6-99B3-4D55-91B0-79F1412456B6}">
      <dgm:prSet/>
      <dgm:spPr/>
      <dgm:t>
        <a:bodyPr/>
        <a:lstStyle/>
        <a:p>
          <a:endParaRPr lang="en-US"/>
        </a:p>
      </dgm:t>
    </dgm:pt>
    <dgm:pt modelId="{2A25C8AA-1035-4E31-A896-7C55F9C88B7D}">
      <dgm:prSet/>
      <dgm:spPr/>
      <dgm:t>
        <a:bodyPr/>
        <a:lstStyle/>
        <a:p>
          <a:pPr>
            <a:defRPr cap="all"/>
          </a:pPr>
          <a:r>
            <a:rPr lang="en-IN"/>
            <a:t>3. Feature </a:t>
          </a:r>
          <a:r>
            <a:rPr lang="en-US"/>
            <a:t>Extraction of the Region of Interest (ROI)</a:t>
          </a:r>
        </a:p>
      </dgm:t>
    </dgm:pt>
    <dgm:pt modelId="{FC18FBEB-AA40-414F-B864-0F224319C524}" type="parTrans" cxnId="{B9C2B0EC-1CBE-42EB-BA4D-C0471A25F888}">
      <dgm:prSet/>
      <dgm:spPr/>
      <dgm:t>
        <a:bodyPr/>
        <a:lstStyle/>
        <a:p>
          <a:endParaRPr lang="en-US"/>
        </a:p>
      </dgm:t>
    </dgm:pt>
    <dgm:pt modelId="{8106A811-A4C7-4903-9214-771AF121340B}" type="sibTrans" cxnId="{B9C2B0EC-1CBE-42EB-BA4D-C0471A25F888}">
      <dgm:prSet/>
      <dgm:spPr/>
      <dgm:t>
        <a:bodyPr/>
        <a:lstStyle/>
        <a:p>
          <a:endParaRPr lang="en-US"/>
        </a:p>
      </dgm:t>
    </dgm:pt>
    <dgm:pt modelId="{E6758A53-9B9F-4579-B8C2-DF457B3EF8B2}">
      <dgm:prSet/>
      <dgm:spPr/>
      <dgm:t>
        <a:bodyPr/>
        <a:lstStyle/>
        <a:p>
          <a:pPr>
            <a:defRPr cap="all"/>
          </a:pPr>
          <a:r>
            <a:rPr lang="en-US"/>
            <a:t>4. Creating a CSV file with extracted features</a:t>
          </a:r>
        </a:p>
      </dgm:t>
    </dgm:pt>
    <dgm:pt modelId="{1BA9C817-DA32-4CF7-B05D-0C65FE1E86DF}" type="parTrans" cxnId="{280A97C2-3DD0-473A-8944-8C4410C54462}">
      <dgm:prSet/>
      <dgm:spPr/>
      <dgm:t>
        <a:bodyPr/>
        <a:lstStyle/>
        <a:p>
          <a:endParaRPr lang="en-US"/>
        </a:p>
      </dgm:t>
    </dgm:pt>
    <dgm:pt modelId="{A96655BA-CA6B-4265-A6ED-18E8EE301EBB}" type="sibTrans" cxnId="{280A97C2-3DD0-473A-8944-8C4410C54462}">
      <dgm:prSet/>
      <dgm:spPr/>
      <dgm:t>
        <a:bodyPr/>
        <a:lstStyle/>
        <a:p>
          <a:endParaRPr lang="en-US"/>
        </a:p>
      </dgm:t>
    </dgm:pt>
    <dgm:pt modelId="{31399248-A9F5-4837-8D40-A9BF3B225EF5}">
      <dgm:prSet/>
      <dgm:spPr/>
      <dgm:t>
        <a:bodyPr/>
        <a:lstStyle/>
        <a:p>
          <a:pPr>
            <a:defRPr cap="all"/>
          </a:pPr>
          <a:r>
            <a:rPr lang="en-US"/>
            <a:t>5. Training different supervised learning models</a:t>
          </a:r>
        </a:p>
      </dgm:t>
    </dgm:pt>
    <dgm:pt modelId="{84498EDC-009D-421D-9A4A-CFB484809C6E}" type="parTrans" cxnId="{AC3DC677-F971-4D30-B041-2E3C1BA0A479}">
      <dgm:prSet/>
      <dgm:spPr/>
      <dgm:t>
        <a:bodyPr/>
        <a:lstStyle/>
        <a:p>
          <a:endParaRPr lang="en-US"/>
        </a:p>
      </dgm:t>
    </dgm:pt>
    <dgm:pt modelId="{83E3939F-B49F-4624-80C8-13C1C6C845B4}" type="sibTrans" cxnId="{AC3DC677-F971-4D30-B041-2E3C1BA0A479}">
      <dgm:prSet/>
      <dgm:spPr/>
      <dgm:t>
        <a:bodyPr/>
        <a:lstStyle/>
        <a:p>
          <a:endParaRPr lang="en-US"/>
        </a:p>
      </dgm:t>
    </dgm:pt>
    <dgm:pt modelId="{155EB4DC-2B93-40C2-9784-CCD2B871FA24}">
      <dgm:prSet/>
      <dgm:spPr/>
      <dgm:t>
        <a:bodyPr/>
        <a:lstStyle/>
        <a:p>
          <a:pPr>
            <a:defRPr cap="all"/>
          </a:pPr>
          <a:r>
            <a:rPr lang="en-US"/>
            <a:t>6. Evaluating the performance of the models</a:t>
          </a:r>
        </a:p>
      </dgm:t>
    </dgm:pt>
    <dgm:pt modelId="{F7918FC1-0C10-41CC-8055-814A6C1BA8E7}" type="parTrans" cxnId="{911E8E87-E5A7-4CDD-AA5F-90DA448D46BE}">
      <dgm:prSet/>
      <dgm:spPr/>
      <dgm:t>
        <a:bodyPr/>
        <a:lstStyle/>
        <a:p>
          <a:endParaRPr lang="en-US"/>
        </a:p>
      </dgm:t>
    </dgm:pt>
    <dgm:pt modelId="{397BC29C-BE7F-4236-AF3A-C968BAF0FCC4}" type="sibTrans" cxnId="{911E8E87-E5A7-4CDD-AA5F-90DA448D46BE}">
      <dgm:prSet/>
      <dgm:spPr/>
      <dgm:t>
        <a:bodyPr/>
        <a:lstStyle/>
        <a:p>
          <a:endParaRPr lang="en-US"/>
        </a:p>
      </dgm:t>
    </dgm:pt>
    <dgm:pt modelId="{A9BAEA1B-A809-45FC-9486-89983980ACA9}" type="pres">
      <dgm:prSet presAssocID="{F3589E51-E316-40B3-8A17-B08FF79FDA33}" presName="root" presStyleCnt="0">
        <dgm:presLayoutVars>
          <dgm:dir/>
          <dgm:resizeHandles val="exact"/>
        </dgm:presLayoutVars>
      </dgm:prSet>
      <dgm:spPr/>
    </dgm:pt>
    <dgm:pt modelId="{EF23E610-3AF3-44D7-B242-0C8B9D539C10}" type="pres">
      <dgm:prSet presAssocID="{851D551E-4B33-4FBE-B68A-C55681AE44BA}" presName="compNode" presStyleCnt="0"/>
      <dgm:spPr/>
    </dgm:pt>
    <dgm:pt modelId="{EF50A3B8-1A57-421F-AD62-A771E05C6EC7}" type="pres">
      <dgm:prSet presAssocID="{851D551E-4B33-4FBE-B68A-C55681AE44BA}" presName="iconBgRect" presStyleLbl="bgShp" presStyleIdx="0" presStyleCnt="6"/>
      <dgm:spPr/>
    </dgm:pt>
    <dgm:pt modelId="{F8F8992C-7EBF-45E6-A7B3-0AB58F92B20D}" type="pres">
      <dgm:prSet presAssocID="{851D551E-4B33-4FBE-B68A-C55681AE44B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C2BA520-2C46-4329-8B6B-B25AC3BBCECF}" type="pres">
      <dgm:prSet presAssocID="{851D551E-4B33-4FBE-B68A-C55681AE44BA}" presName="spaceRect" presStyleCnt="0"/>
      <dgm:spPr/>
    </dgm:pt>
    <dgm:pt modelId="{56144189-9CEF-476F-91C9-0E8D19C9538A}" type="pres">
      <dgm:prSet presAssocID="{851D551E-4B33-4FBE-B68A-C55681AE44BA}" presName="textRect" presStyleLbl="revTx" presStyleIdx="0" presStyleCnt="6">
        <dgm:presLayoutVars>
          <dgm:chMax val="1"/>
          <dgm:chPref val="1"/>
        </dgm:presLayoutVars>
      </dgm:prSet>
      <dgm:spPr/>
    </dgm:pt>
    <dgm:pt modelId="{866FABE1-F960-422F-B7C7-EB11C3B4CBE7}" type="pres">
      <dgm:prSet presAssocID="{A9EC3526-3445-437C-8B64-B8CA6C2B1850}" presName="sibTrans" presStyleCnt="0"/>
      <dgm:spPr/>
    </dgm:pt>
    <dgm:pt modelId="{BA9432B6-7BFC-48FF-8852-97D90F1339E2}" type="pres">
      <dgm:prSet presAssocID="{BAA24D30-EFE1-4929-A2C0-74F7F28EDAD1}" presName="compNode" presStyleCnt="0"/>
      <dgm:spPr/>
    </dgm:pt>
    <dgm:pt modelId="{CB820F52-333E-4852-9566-4F0B51E17A37}" type="pres">
      <dgm:prSet presAssocID="{BAA24D30-EFE1-4929-A2C0-74F7F28EDAD1}" presName="iconBgRect" presStyleLbl="bgShp" presStyleIdx="1" presStyleCnt="6"/>
      <dgm:spPr/>
    </dgm:pt>
    <dgm:pt modelId="{70EDF5FC-912B-4D76-89AA-821A03ADF55A}" type="pres">
      <dgm:prSet presAssocID="{BAA24D30-EFE1-4929-A2C0-74F7F28EDA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2EF348-6562-459B-BF76-8BAE9590692A}" type="pres">
      <dgm:prSet presAssocID="{BAA24D30-EFE1-4929-A2C0-74F7F28EDAD1}" presName="spaceRect" presStyleCnt="0"/>
      <dgm:spPr/>
    </dgm:pt>
    <dgm:pt modelId="{2BC1DA21-6D09-45C9-84D4-FACE9DAAB344}" type="pres">
      <dgm:prSet presAssocID="{BAA24D30-EFE1-4929-A2C0-74F7F28EDAD1}" presName="textRect" presStyleLbl="revTx" presStyleIdx="1" presStyleCnt="6">
        <dgm:presLayoutVars>
          <dgm:chMax val="1"/>
          <dgm:chPref val="1"/>
        </dgm:presLayoutVars>
      </dgm:prSet>
      <dgm:spPr/>
    </dgm:pt>
    <dgm:pt modelId="{CC580A37-79A6-4BFB-A1A8-AC56E33F3D02}" type="pres">
      <dgm:prSet presAssocID="{9C0C7B46-0D90-4151-B2E7-0601AB239D24}" presName="sibTrans" presStyleCnt="0"/>
      <dgm:spPr/>
    </dgm:pt>
    <dgm:pt modelId="{12EE7693-007B-4286-9E47-9FA89ECE32BC}" type="pres">
      <dgm:prSet presAssocID="{2A25C8AA-1035-4E31-A896-7C55F9C88B7D}" presName="compNode" presStyleCnt="0"/>
      <dgm:spPr/>
    </dgm:pt>
    <dgm:pt modelId="{7ECCB4B8-3201-4D23-BEBC-F48FBD69E112}" type="pres">
      <dgm:prSet presAssocID="{2A25C8AA-1035-4E31-A896-7C55F9C88B7D}" presName="iconBgRect" presStyleLbl="bgShp" presStyleIdx="2" presStyleCnt="6"/>
      <dgm:spPr/>
    </dgm:pt>
    <dgm:pt modelId="{A1C0A968-C3BF-4C49-A11F-02D656A7C377}" type="pres">
      <dgm:prSet presAssocID="{2A25C8AA-1035-4E31-A896-7C55F9C88B7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2DB3559-14AE-44BD-9210-1F8453350020}" type="pres">
      <dgm:prSet presAssocID="{2A25C8AA-1035-4E31-A896-7C55F9C88B7D}" presName="spaceRect" presStyleCnt="0"/>
      <dgm:spPr/>
    </dgm:pt>
    <dgm:pt modelId="{8C518971-6ABD-4226-8A5C-35CB13D93418}" type="pres">
      <dgm:prSet presAssocID="{2A25C8AA-1035-4E31-A896-7C55F9C88B7D}" presName="textRect" presStyleLbl="revTx" presStyleIdx="2" presStyleCnt="6">
        <dgm:presLayoutVars>
          <dgm:chMax val="1"/>
          <dgm:chPref val="1"/>
        </dgm:presLayoutVars>
      </dgm:prSet>
      <dgm:spPr/>
    </dgm:pt>
    <dgm:pt modelId="{7CDC82D1-90AB-478B-9728-7985AB0D8535}" type="pres">
      <dgm:prSet presAssocID="{8106A811-A4C7-4903-9214-771AF121340B}" presName="sibTrans" presStyleCnt="0"/>
      <dgm:spPr/>
    </dgm:pt>
    <dgm:pt modelId="{F977D765-1658-41BD-AEAF-36BF715B9E85}" type="pres">
      <dgm:prSet presAssocID="{E6758A53-9B9F-4579-B8C2-DF457B3EF8B2}" presName="compNode" presStyleCnt="0"/>
      <dgm:spPr/>
    </dgm:pt>
    <dgm:pt modelId="{6EB14A21-A43D-4C2B-BC06-E828F6D88426}" type="pres">
      <dgm:prSet presAssocID="{E6758A53-9B9F-4579-B8C2-DF457B3EF8B2}" presName="iconBgRect" presStyleLbl="bgShp" presStyleIdx="3" presStyleCnt="6"/>
      <dgm:spPr/>
    </dgm:pt>
    <dgm:pt modelId="{237272BD-85AF-48C5-B9AF-26E49B48959B}" type="pres">
      <dgm:prSet presAssocID="{E6758A53-9B9F-4579-B8C2-DF457B3EF8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29548D-5B83-4BAE-BCFE-A3E13B87C351}" type="pres">
      <dgm:prSet presAssocID="{E6758A53-9B9F-4579-B8C2-DF457B3EF8B2}" presName="spaceRect" presStyleCnt="0"/>
      <dgm:spPr/>
    </dgm:pt>
    <dgm:pt modelId="{52E64D92-8749-4753-AA20-15A615BB13C4}" type="pres">
      <dgm:prSet presAssocID="{E6758A53-9B9F-4579-B8C2-DF457B3EF8B2}" presName="textRect" presStyleLbl="revTx" presStyleIdx="3" presStyleCnt="6">
        <dgm:presLayoutVars>
          <dgm:chMax val="1"/>
          <dgm:chPref val="1"/>
        </dgm:presLayoutVars>
      </dgm:prSet>
      <dgm:spPr/>
    </dgm:pt>
    <dgm:pt modelId="{A9F5C03C-F0D1-4B01-9BCB-8BF2BC39C047}" type="pres">
      <dgm:prSet presAssocID="{A96655BA-CA6B-4265-A6ED-18E8EE301EBB}" presName="sibTrans" presStyleCnt="0"/>
      <dgm:spPr/>
    </dgm:pt>
    <dgm:pt modelId="{2310FEA6-2917-4A11-B33B-A03DDA99D730}" type="pres">
      <dgm:prSet presAssocID="{31399248-A9F5-4837-8D40-A9BF3B225EF5}" presName="compNode" presStyleCnt="0"/>
      <dgm:spPr/>
    </dgm:pt>
    <dgm:pt modelId="{499E54C4-A536-4D2E-9103-DF75BCA3D04A}" type="pres">
      <dgm:prSet presAssocID="{31399248-A9F5-4837-8D40-A9BF3B225EF5}" presName="iconBgRect" presStyleLbl="bgShp" presStyleIdx="4" presStyleCnt="6"/>
      <dgm:spPr/>
    </dgm:pt>
    <dgm:pt modelId="{96C18DD2-C88B-4CED-A341-2D0F0F444A0B}" type="pres">
      <dgm:prSet presAssocID="{31399248-A9F5-4837-8D40-A9BF3B225E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1CD6DD8-E67A-4F7D-A89E-27F04E09BA7B}" type="pres">
      <dgm:prSet presAssocID="{31399248-A9F5-4837-8D40-A9BF3B225EF5}" presName="spaceRect" presStyleCnt="0"/>
      <dgm:spPr/>
    </dgm:pt>
    <dgm:pt modelId="{B657FC6A-1A4C-4143-9AB7-78700731FDAE}" type="pres">
      <dgm:prSet presAssocID="{31399248-A9F5-4837-8D40-A9BF3B225EF5}" presName="textRect" presStyleLbl="revTx" presStyleIdx="4" presStyleCnt="6">
        <dgm:presLayoutVars>
          <dgm:chMax val="1"/>
          <dgm:chPref val="1"/>
        </dgm:presLayoutVars>
      </dgm:prSet>
      <dgm:spPr/>
    </dgm:pt>
    <dgm:pt modelId="{851B95BE-3431-4FDC-8315-05F996B8F3BD}" type="pres">
      <dgm:prSet presAssocID="{83E3939F-B49F-4624-80C8-13C1C6C845B4}" presName="sibTrans" presStyleCnt="0"/>
      <dgm:spPr/>
    </dgm:pt>
    <dgm:pt modelId="{D4FB0B1B-782C-4AD7-AB7E-EA7D48F9DED3}" type="pres">
      <dgm:prSet presAssocID="{155EB4DC-2B93-40C2-9784-CCD2B871FA24}" presName="compNode" presStyleCnt="0"/>
      <dgm:spPr/>
    </dgm:pt>
    <dgm:pt modelId="{DBEA5B34-7AAD-4BAC-9A0B-12480BA4B743}" type="pres">
      <dgm:prSet presAssocID="{155EB4DC-2B93-40C2-9784-CCD2B871FA24}" presName="iconBgRect" presStyleLbl="bgShp" presStyleIdx="5" presStyleCnt="6"/>
      <dgm:spPr/>
    </dgm:pt>
    <dgm:pt modelId="{2FCC4980-F583-437A-B630-B468ACA0E03D}" type="pres">
      <dgm:prSet presAssocID="{155EB4DC-2B93-40C2-9784-CCD2B871FA2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6496455-9725-46C5-98E8-63ABB25138DD}" type="pres">
      <dgm:prSet presAssocID="{155EB4DC-2B93-40C2-9784-CCD2B871FA24}" presName="spaceRect" presStyleCnt="0"/>
      <dgm:spPr/>
    </dgm:pt>
    <dgm:pt modelId="{5FA9149E-6114-4B2D-993F-B8D1BF2C0175}" type="pres">
      <dgm:prSet presAssocID="{155EB4DC-2B93-40C2-9784-CCD2B871FA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2F76C03-24FF-46F7-AA41-5556C68681B5}" type="presOf" srcId="{F3589E51-E316-40B3-8A17-B08FF79FDA33}" destId="{A9BAEA1B-A809-45FC-9486-89983980ACA9}" srcOrd="0" destOrd="0" presId="urn:microsoft.com/office/officeart/2018/5/layout/IconCircleLabelList"/>
    <dgm:cxn modelId="{D31DAA04-5E29-4872-9FCE-40E5F3C69075}" type="presOf" srcId="{E6758A53-9B9F-4579-B8C2-DF457B3EF8B2}" destId="{52E64D92-8749-4753-AA20-15A615BB13C4}" srcOrd="0" destOrd="0" presId="urn:microsoft.com/office/officeart/2018/5/layout/IconCircleLabelList"/>
    <dgm:cxn modelId="{950FA85D-3DD0-45E2-A95A-E2C5E2B1AF01}" type="presOf" srcId="{851D551E-4B33-4FBE-B68A-C55681AE44BA}" destId="{56144189-9CEF-476F-91C9-0E8D19C9538A}" srcOrd="0" destOrd="0" presId="urn:microsoft.com/office/officeart/2018/5/layout/IconCircleLabelList"/>
    <dgm:cxn modelId="{8FE95C5F-B8AB-4D5C-BB78-1F0195907367}" type="presOf" srcId="{31399248-A9F5-4837-8D40-A9BF3B225EF5}" destId="{B657FC6A-1A4C-4143-9AB7-78700731FDAE}" srcOrd="0" destOrd="0" presId="urn:microsoft.com/office/officeart/2018/5/layout/IconCircleLabelList"/>
    <dgm:cxn modelId="{AC3DC677-F971-4D30-B041-2E3C1BA0A479}" srcId="{F3589E51-E316-40B3-8A17-B08FF79FDA33}" destId="{31399248-A9F5-4837-8D40-A9BF3B225EF5}" srcOrd="4" destOrd="0" parTransId="{84498EDC-009D-421D-9A4A-CFB484809C6E}" sibTransId="{83E3939F-B49F-4624-80C8-13C1C6C845B4}"/>
    <dgm:cxn modelId="{911E8E87-E5A7-4CDD-AA5F-90DA448D46BE}" srcId="{F3589E51-E316-40B3-8A17-B08FF79FDA33}" destId="{155EB4DC-2B93-40C2-9784-CCD2B871FA24}" srcOrd="5" destOrd="0" parTransId="{F7918FC1-0C10-41CC-8055-814A6C1BA8E7}" sibTransId="{397BC29C-BE7F-4236-AF3A-C968BAF0FCC4}"/>
    <dgm:cxn modelId="{61B27989-0499-4F80-8C43-09B973D04DBC}" type="presOf" srcId="{2A25C8AA-1035-4E31-A896-7C55F9C88B7D}" destId="{8C518971-6ABD-4226-8A5C-35CB13D93418}" srcOrd="0" destOrd="0" presId="urn:microsoft.com/office/officeart/2018/5/layout/IconCircleLabelList"/>
    <dgm:cxn modelId="{BFAEBD93-1BAA-4ADB-ABCD-F4856D8F6B20}" type="presOf" srcId="{BAA24D30-EFE1-4929-A2C0-74F7F28EDAD1}" destId="{2BC1DA21-6D09-45C9-84D4-FACE9DAAB344}" srcOrd="0" destOrd="0" presId="urn:microsoft.com/office/officeart/2018/5/layout/IconCircleLabelList"/>
    <dgm:cxn modelId="{3FB904A0-566D-40C0-B17E-7028A65D87A6}" srcId="{F3589E51-E316-40B3-8A17-B08FF79FDA33}" destId="{851D551E-4B33-4FBE-B68A-C55681AE44BA}" srcOrd="0" destOrd="0" parTransId="{87D58D57-F041-4ED6-927E-ED466751E16D}" sibTransId="{A9EC3526-3445-437C-8B64-B8CA6C2B1850}"/>
    <dgm:cxn modelId="{1B6ABCA6-64AF-4F53-A04F-7E152B088F04}" type="presOf" srcId="{155EB4DC-2B93-40C2-9784-CCD2B871FA24}" destId="{5FA9149E-6114-4B2D-993F-B8D1BF2C0175}" srcOrd="0" destOrd="0" presId="urn:microsoft.com/office/officeart/2018/5/layout/IconCircleLabelList"/>
    <dgm:cxn modelId="{280A97C2-3DD0-473A-8944-8C4410C54462}" srcId="{F3589E51-E316-40B3-8A17-B08FF79FDA33}" destId="{E6758A53-9B9F-4579-B8C2-DF457B3EF8B2}" srcOrd="3" destOrd="0" parTransId="{1BA9C817-DA32-4CF7-B05D-0C65FE1E86DF}" sibTransId="{A96655BA-CA6B-4265-A6ED-18E8EE301EBB}"/>
    <dgm:cxn modelId="{B9C2B0EC-1CBE-42EB-BA4D-C0471A25F888}" srcId="{F3589E51-E316-40B3-8A17-B08FF79FDA33}" destId="{2A25C8AA-1035-4E31-A896-7C55F9C88B7D}" srcOrd="2" destOrd="0" parTransId="{FC18FBEB-AA40-414F-B864-0F224319C524}" sibTransId="{8106A811-A4C7-4903-9214-771AF121340B}"/>
    <dgm:cxn modelId="{9F26D9F6-99B3-4D55-91B0-79F1412456B6}" srcId="{F3589E51-E316-40B3-8A17-B08FF79FDA33}" destId="{BAA24D30-EFE1-4929-A2C0-74F7F28EDAD1}" srcOrd="1" destOrd="0" parTransId="{F3BAF877-32A8-4A8D-9F75-762E7A0DB9F2}" sibTransId="{9C0C7B46-0D90-4151-B2E7-0601AB239D24}"/>
    <dgm:cxn modelId="{4C02E871-5B34-4D4E-84BD-ABE3D68F2662}" type="presParOf" srcId="{A9BAEA1B-A809-45FC-9486-89983980ACA9}" destId="{EF23E610-3AF3-44D7-B242-0C8B9D539C10}" srcOrd="0" destOrd="0" presId="urn:microsoft.com/office/officeart/2018/5/layout/IconCircleLabelList"/>
    <dgm:cxn modelId="{142AC7F1-AC22-4CC5-8086-E3BC13B7E00F}" type="presParOf" srcId="{EF23E610-3AF3-44D7-B242-0C8B9D539C10}" destId="{EF50A3B8-1A57-421F-AD62-A771E05C6EC7}" srcOrd="0" destOrd="0" presId="urn:microsoft.com/office/officeart/2018/5/layout/IconCircleLabelList"/>
    <dgm:cxn modelId="{351B7E30-0459-49B8-B8AE-833731D42EB3}" type="presParOf" srcId="{EF23E610-3AF3-44D7-B242-0C8B9D539C10}" destId="{F8F8992C-7EBF-45E6-A7B3-0AB58F92B20D}" srcOrd="1" destOrd="0" presId="urn:microsoft.com/office/officeart/2018/5/layout/IconCircleLabelList"/>
    <dgm:cxn modelId="{19FBD4A3-386A-4872-9F03-8F21E80DE9ED}" type="presParOf" srcId="{EF23E610-3AF3-44D7-B242-0C8B9D539C10}" destId="{BC2BA520-2C46-4329-8B6B-B25AC3BBCECF}" srcOrd="2" destOrd="0" presId="urn:microsoft.com/office/officeart/2018/5/layout/IconCircleLabelList"/>
    <dgm:cxn modelId="{D7DB601F-5F37-44D4-99DB-9FAA9C3D88A7}" type="presParOf" srcId="{EF23E610-3AF3-44D7-B242-0C8B9D539C10}" destId="{56144189-9CEF-476F-91C9-0E8D19C9538A}" srcOrd="3" destOrd="0" presId="urn:microsoft.com/office/officeart/2018/5/layout/IconCircleLabelList"/>
    <dgm:cxn modelId="{91A1689C-A68A-46A9-8F06-71EA38640BC6}" type="presParOf" srcId="{A9BAEA1B-A809-45FC-9486-89983980ACA9}" destId="{866FABE1-F960-422F-B7C7-EB11C3B4CBE7}" srcOrd="1" destOrd="0" presId="urn:microsoft.com/office/officeart/2018/5/layout/IconCircleLabelList"/>
    <dgm:cxn modelId="{6B00CF8B-AEA5-449A-BBB1-96FA8E0DCA9B}" type="presParOf" srcId="{A9BAEA1B-A809-45FC-9486-89983980ACA9}" destId="{BA9432B6-7BFC-48FF-8852-97D90F1339E2}" srcOrd="2" destOrd="0" presId="urn:microsoft.com/office/officeart/2018/5/layout/IconCircleLabelList"/>
    <dgm:cxn modelId="{E923CB11-1DBC-42A6-9996-22CE9D1D6BEE}" type="presParOf" srcId="{BA9432B6-7BFC-48FF-8852-97D90F1339E2}" destId="{CB820F52-333E-4852-9566-4F0B51E17A37}" srcOrd="0" destOrd="0" presId="urn:microsoft.com/office/officeart/2018/5/layout/IconCircleLabelList"/>
    <dgm:cxn modelId="{8175D063-03E3-4619-B0FB-97E18AC95134}" type="presParOf" srcId="{BA9432B6-7BFC-48FF-8852-97D90F1339E2}" destId="{70EDF5FC-912B-4D76-89AA-821A03ADF55A}" srcOrd="1" destOrd="0" presId="urn:microsoft.com/office/officeart/2018/5/layout/IconCircleLabelList"/>
    <dgm:cxn modelId="{403E29DA-8DFF-4045-9320-F72E7CE7A573}" type="presParOf" srcId="{BA9432B6-7BFC-48FF-8852-97D90F1339E2}" destId="{772EF348-6562-459B-BF76-8BAE9590692A}" srcOrd="2" destOrd="0" presId="urn:microsoft.com/office/officeart/2018/5/layout/IconCircleLabelList"/>
    <dgm:cxn modelId="{F9BBB1BF-43DC-44DB-9DC3-EF6BFD6FEC49}" type="presParOf" srcId="{BA9432B6-7BFC-48FF-8852-97D90F1339E2}" destId="{2BC1DA21-6D09-45C9-84D4-FACE9DAAB344}" srcOrd="3" destOrd="0" presId="urn:microsoft.com/office/officeart/2018/5/layout/IconCircleLabelList"/>
    <dgm:cxn modelId="{C4757569-FAA3-4B33-A07B-CB9273A8053B}" type="presParOf" srcId="{A9BAEA1B-A809-45FC-9486-89983980ACA9}" destId="{CC580A37-79A6-4BFB-A1A8-AC56E33F3D02}" srcOrd="3" destOrd="0" presId="urn:microsoft.com/office/officeart/2018/5/layout/IconCircleLabelList"/>
    <dgm:cxn modelId="{0C10B7F2-E3EE-4566-84FB-5B9FD7E7652E}" type="presParOf" srcId="{A9BAEA1B-A809-45FC-9486-89983980ACA9}" destId="{12EE7693-007B-4286-9E47-9FA89ECE32BC}" srcOrd="4" destOrd="0" presId="urn:microsoft.com/office/officeart/2018/5/layout/IconCircleLabelList"/>
    <dgm:cxn modelId="{33B1A3BF-62F5-478A-B6EA-1C919B7436C1}" type="presParOf" srcId="{12EE7693-007B-4286-9E47-9FA89ECE32BC}" destId="{7ECCB4B8-3201-4D23-BEBC-F48FBD69E112}" srcOrd="0" destOrd="0" presId="urn:microsoft.com/office/officeart/2018/5/layout/IconCircleLabelList"/>
    <dgm:cxn modelId="{A162398A-1ED2-4007-AA15-5DAD49A6AB66}" type="presParOf" srcId="{12EE7693-007B-4286-9E47-9FA89ECE32BC}" destId="{A1C0A968-C3BF-4C49-A11F-02D656A7C377}" srcOrd="1" destOrd="0" presId="urn:microsoft.com/office/officeart/2018/5/layout/IconCircleLabelList"/>
    <dgm:cxn modelId="{6D62F617-1E21-405E-86BA-E8D31B8C0EAC}" type="presParOf" srcId="{12EE7693-007B-4286-9E47-9FA89ECE32BC}" destId="{72DB3559-14AE-44BD-9210-1F8453350020}" srcOrd="2" destOrd="0" presId="urn:microsoft.com/office/officeart/2018/5/layout/IconCircleLabelList"/>
    <dgm:cxn modelId="{E0D24708-2F27-4122-815A-1B9B6F22B24C}" type="presParOf" srcId="{12EE7693-007B-4286-9E47-9FA89ECE32BC}" destId="{8C518971-6ABD-4226-8A5C-35CB13D93418}" srcOrd="3" destOrd="0" presId="urn:microsoft.com/office/officeart/2018/5/layout/IconCircleLabelList"/>
    <dgm:cxn modelId="{8E54CC78-A1F9-4A68-A089-05F4DC2A385B}" type="presParOf" srcId="{A9BAEA1B-A809-45FC-9486-89983980ACA9}" destId="{7CDC82D1-90AB-478B-9728-7985AB0D8535}" srcOrd="5" destOrd="0" presId="urn:microsoft.com/office/officeart/2018/5/layout/IconCircleLabelList"/>
    <dgm:cxn modelId="{05D0DA49-A6ED-45DF-8C90-3457B96687B0}" type="presParOf" srcId="{A9BAEA1B-A809-45FC-9486-89983980ACA9}" destId="{F977D765-1658-41BD-AEAF-36BF715B9E85}" srcOrd="6" destOrd="0" presId="urn:microsoft.com/office/officeart/2018/5/layout/IconCircleLabelList"/>
    <dgm:cxn modelId="{9B5A1349-7AD9-4C23-8A86-FFC8FD4C851F}" type="presParOf" srcId="{F977D765-1658-41BD-AEAF-36BF715B9E85}" destId="{6EB14A21-A43D-4C2B-BC06-E828F6D88426}" srcOrd="0" destOrd="0" presId="urn:microsoft.com/office/officeart/2018/5/layout/IconCircleLabelList"/>
    <dgm:cxn modelId="{6CB65725-35C4-4703-8D2F-641128783BF2}" type="presParOf" srcId="{F977D765-1658-41BD-AEAF-36BF715B9E85}" destId="{237272BD-85AF-48C5-B9AF-26E49B48959B}" srcOrd="1" destOrd="0" presId="urn:microsoft.com/office/officeart/2018/5/layout/IconCircleLabelList"/>
    <dgm:cxn modelId="{92C34158-EBC3-4F7C-ABBF-BFC648DD3A11}" type="presParOf" srcId="{F977D765-1658-41BD-AEAF-36BF715B9E85}" destId="{7D29548D-5B83-4BAE-BCFE-A3E13B87C351}" srcOrd="2" destOrd="0" presId="urn:microsoft.com/office/officeart/2018/5/layout/IconCircleLabelList"/>
    <dgm:cxn modelId="{099C2AC4-4F80-478A-B47B-C956B2EF821D}" type="presParOf" srcId="{F977D765-1658-41BD-AEAF-36BF715B9E85}" destId="{52E64D92-8749-4753-AA20-15A615BB13C4}" srcOrd="3" destOrd="0" presId="urn:microsoft.com/office/officeart/2018/5/layout/IconCircleLabelList"/>
    <dgm:cxn modelId="{1F7FAF3C-68BD-40B5-9F1E-1361618F5BC0}" type="presParOf" srcId="{A9BAEA1B-A809-45FC-9486-89983980ACA9}" destId="{A9F5C03C-F0D1-4B01-9BCB-8BF2BC39C047}" srcOrd="7" destOrd="0" presId="urn:microsoft.com/office/officeart/2018/5/layout/IconCircleLabelList"/>
    <dgm:cxn modelId="{62807FDA-3D07-45B6-BF7E-41D01C768991}" type="presParOf" srcId="{A9BAEA1B-A809-45FC-9486-89983980ACA9}" destId="{2310FEA6-2917-4A11-B33B-A03DDA99D730}" srcOrd="8" destOrd="0" presId="urn:microsoft.com/office/officeart/2018/5/layout/IconCircleLabelList"/>
    <dgm:cxn modelId="{2A03DD7F-5BB5-4703-BA5C-B1C5BB762789}" type="presParOf" srcId="{2310FEA6-2917-4A11-B33B-A03DDA99D730}" destId="{499E54C4-A536-4D2E-9103-DF75BCA3D04A}" srcOrd="0" destOrd="0" presId="urn:microsoft.com/office/officeart/2018/5/layout/IconCircleLabelList"/>
    <dgm:cxn modelId="{DA897CF5-F7EB-4902-9002-801D90745B3D}" type="presParOf" srcId="{2310FEA6-2917-4A11-B33B-A03DDA99D730}" destId="{96C18DD2-C88B-4CED-A341-2D0F0F444A0B}" srcOrd="1" destOrd="0" presId="urn:microsoft.com/office/officeart/2018/5/layout/IconCircleLabelList"/>
    <dgm:cxn modelId="{63A45005-E3A9-4578-9593-5B872AFA4591}" type="presParOf" srcId="{2310FEA6-2917-4A11-B33B-A03DDA99D730}" destId="{71CD6DD8-E67A-4F7D-A89E-27F04E09BA7B}" srcOrd="2" destOrd="0" presId="urn:microsoft.com/office/officeart/2018/5/layout/IconCircleLabelList"/>
    <dgm:cxn modelId="{CC42D5F1-FA36-4A8B-AEDA-45701C433401}" type="presParOf" srcId="{2310FEA6-2917-4A11-B33B-A03DDA99D730}" destId="{B657FC6A-1A4C-4143-9AB7-78700731FDAE}" srcOrd="3" destOrd="0" presId="urn:microsoft.com/office/officeart/2018/5/layout/IconCircleLabelList"/>
    <dgm:cxn modelId="{8A16E621-364A-4329-BFBF-665A1FEF76FE}" type="presParOf" srcId="{A9BAEA1B-A809-45FC-9486-89983980ACA9}" destId="{851B95BE-3431-4FDC-8315-05F996B8F3BD}" srcOrd="9" destOrd="0" presId="urn:microsoft.com/office/officeart/2018/5/layout/IconCircleLabelList"/>
    <dgm:cxn modelId="{BCA6908C-6178-439E-87B3-24B6D6E770E2}" type="presParOf" srcId="{A9BAEA1B-A809-45FC-9486-89983980ACA9}" destId="{D4FB0B1B-782C-4AD7-AB7E-EA7D48F9DED3}" srcOrd="10" destOrd="0" presId="urn:microsoft.com/office/officeart/2018/5/layout/IconCircleLabelList"/>
    <dgm:cxn modelId="{F84CAB77-C125-438A-BFF9-69CB2FBF1368}" type="presParOf" srcId="{D4FB0B1B-782C-4AD7-AB7E-EA7D48F9DED3}" destId="{DBEA5B34-7AAD-4BAC-9A0B-12480BA4B743}" srcOrd="0" destOrd="0" presId="urn:microsoft.com/office/officeart/2018/5/layout/IconCircleLabelList"/>
    <dgm:cxn modelId="{257304B7-CED6-4C08-B2F4-D086AC717E10}" type="presParOf" srcId="{D4FB0B1B-782C-4AD7-AB7E-EA7D48F9DED3}" destId="{2FCC4980-F583-437A-B630-B468ACA0E03D}" srcOrd="1" destOrd="0" presId="urn:microsoft.com/office/officeart/2018/5/layout/IconCircleLabelList"/>
    <dgm:cxn modelId="{E5B6FFD5-264D-400F-BEEE-AD9D72633B19}" type="presParOf" srcId="{D4FB0B1B-782C-4AD7-AB7E-EA7D48F9DED3}" destId="{36496455-9725-46C5-98E8-63ABB25138DD}" srcOrd="2" destOrd="0" presId="urn:microsoft.com/office/officeart/2018/5/layout/IconCircleLabelList"/>
    <dgm:cxn modelId="{DEA6B9C5-0B9D-4E00-A2E0-C835E1BED9DC}" type="presParOf" srcId="{D4FB0B1B-782C-4AD7-AB7E-EA7D48F9DED3}" destId="{5FA9149E-6114-4B2D-993F-B8D1BF2C01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BCC180-5961-4F80-AA28-BD21DC6DF6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CB0FB6-8F72-49FC-B50B-EE4F80E0F1CC}">
      <dgm:prSet/>
      <dgm:spPr/>
      <dgm:t>
        <a:bodyPr/>
        <a:lstStyle/>
        <a:p>
          <a:r>
            <a:rPr lang="en-US"/>
            <a:t>Finding first order histogram features.</a:t>
          </a:r>
        </a:p>
      </dgm:t>
    </dgm:pt>
    <dgm:pt modelId="{1F3F3EEE-A525-4E25-AC6C-F6D942F22144}" type="parTrans" cxnId="{5038D9A4-DAEC-4979-80A1-6979A25C45B3}">
      <dgm:prSet/>
      <dgm:spPr/>
      <dgm:t>
        <a:bodyPr/>
        <a:lstStyle/>
        <a:p>
          <a:endParaRPr lang="en-US"/>
        </a:p>
      </dgm:t>
    </dgm:pt>
    <dgm:pt modelId="{4DA7F1EC-21A9-4E8D-8884-07F21E912016}" type="sibTrans" cxnId="{5038D9A4-DAEC-4979-80A1-6979A25C45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7CD57A0-EC7D-47A6-8E60-485026A8460B}">
      <dgm:prSet/>
      <dgm:spPr/>
      <dgm:t>
        <a:bodyPr/>
        <a:lstStyle/>
        <a:p>
          <a:r>
            <a:rPr lang="en-US"/>
            <a:t>Finding Second order features using Gray level cooccurrence matrix.</a:t>
          </a:r>
        </a:p>
      </dgm:t>
    </dgm:pt>
    <dgm:pt modelId="{E6C67A5E-B5F1-4FCE-A9AE-9BF4574EC112}" type="parTrans" cxnId="{69D88499-58EC-4DC8-8646-51F933A94C08}">
      <dgm:prSet/>
      <dgm:spPr/>
      <dgm:t>
        <a:bodyPr/>
        <a:lstStyle/>
        <a:p>
          <a:endParaRPr lang="en-US"/>
        </a:p>
      </dgm:t>
    </dgm:pt>
    <dgm:pt modelId="{1BEFCFA3-AC11-44B0-A734-360305E8703C}" type="sibTrans" cxnId="{69D88499-58EC-4DC8-8646-51F933A94C0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3F7162-5A68-41B9-8549-0CF4093D703F}">
      <dgm:prSet/>
      <dgm:spPr/>
      <dgm:t>
        <a:bodyPr/>
        <a:lstStyle/>
        <a:p>
          <a:r>
            <a:rPr lang="en-US"/>
            <a:t>Using these extracted features as x labels and the class as y label to create a csv file.</a:t>
          </a:r>
        </a:p>
      </dgm:t>
    </dgm:pt>
    <dgm:pt modelId="{B46E7C4A-EEC4-42D0-BF83-E508A9E20EAE}" type="parTrans" cxnId="{35B1FFCA-B34A-487C-B4B2-783884218C99}">
      <dgm:prSet/>
      <dgm:spPr/>
      <dgm:t>
        <a:bodyPr/>
        <a:lstStyle/>
        <a:p>
          <a:endParaRPr lang="en-US"/>
        </a:p>
      </dgm:t>
    </dgm:pt>
    <dgm:pt modelId="{1F0445A1-E956-4BE1-8AA5-4D1F8218945C}" type="sibTrans" cxnId="{35B1FFCA-B34A-487C-B4B2-783884218C9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094DEB-884A-48E6-95CD-AD7A36672788}">
      <dgm:prSet/>
      <dgm:spPr/>
      <dgm:t>
        <a:bodyPr/>
        <a:lstStyle/>
        <a:p>
          <a:r>
            <a:rPr lang="en-US"/>
            <a:t>Feeding the csv file to the machine learning models.</a:t>
          </a:r>
        </a:p>
      </dgm:t>
    </dgm:pt>
    <dgm:pt modelId="{883EF90E-C595-4A2A-AC96-503148626CEA}" type="parTrans" cxnId="{12B0856C-166A-4EC8-B766-ADBC01CC1EFF}">
      <dgm:prSet/>
      <dgm:spPr/>
      <dgm:t>
        <a:bodyPr/>
        <a:lstStyle/>
        <a:p>
          <a:endParaRPr lang="en-US"/>
        </a:p>
      </dgm:t>
    </dgm:pt>
    <dgm:pt modelId="{E6EC17A5-2153-4451-928A-39E8B3F27B8E}" type="sibTrans" cxnId="{12B0856C-166A-4EC8-B766-ADBC01CC1E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9E75E06-1501-4E3F-9431-497A24716FC0}" type="pres">
      <dgm:prSet presAssocID="{B2BCC180-5961-4F80-AA28-BD21DC6DF6DE}" presName="Name0" presStyleCnt="0">
        <dgm:presLayoutVars>
          <dgm:animLvl val="lvl"/>
          <dgm:resizeHandles val="exact"/>
        </dgm:presLayoutVars>
      </dgm:prSet>
      <dgm:spPr/>
    </dgm:pt>
    <dgm:pt modelId="{00A16B90-3380-49EC-BC70-2A1126772705}" type="pres">
      <dgm:prSet presAssocID="{80CB0FB6-8F72-49FC-B50B-EE4F80E0F1CC}" presName="compositeNode" presStyleCnt="0">
        <dgm:presLayoutVars>
          <dgm:bulletEnabled val="1"/>
        </dgm:presLayoutVars>
      </dgm:prSet>
      <dgm:spPr/>
    </dgm:pt>
    <dgm:pt modelId="{96FF2117-DCAD-4963-AB17-E529BF70E145}" type="pres">
      <dgm:prSet presAssocID="{80CB0FB6-8F72-49FC-B50B-EE4F80E0F1CC}" presName="bgRect" presStyleLbl="bgAccFollowNode1" presStyleIdx="0" presStyleCnt="4"/>
      <dgm:spPr/>
    </dgm:pt>
    <dgm:pt modelId="{B413AF7A-E15A-4385-B5B0-6A7B80782E84}" type="pres">
      <dgm:prSet presAssocID="{4DA7F1EC-21A9-4E8D-8884-07F21E91201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299CB89-39F3-43CC-ACA8-47B916B9675C}" type="pres">
      <dgm:prSet presAssocID="{80CB0FB6-8F72-49FC-B50B-EE4F80E0F1CC}" presName="bottomLine" presStyleLbl="alignNode1" presStyleIdx="1" presStyleCnt="8">
        <dgm:presLayoutVars/>
      </dgm:prSet>
      <dgm:spPr/>
    </dgm:pt>
    <dgm:pt modelId="{30E0C5B9-AC92-44CE-96DC-CAF2BEFE47E0}" type="pres">
      <dgm:prSet presAssocID="{80CB0FB6-8F72-49FC-B50B-EE4F80E0F1CC}" presName="nodeText" presStyleLbl="bgAccFollowNode1" presStyleIdx="0" presStyleCnt="4">
        <dgm:presLayoutVars>
          <dgm:bulletEnabled val="1"/>
        </dgm:presLayoutVars>
      </dgm:prSet>
      <dgm:spPr/>
    </dgm:pt>
    <dgm:pt modelId="{2462FE80-6252-466C-9A15-BBBB0343502F}" type="pres">
      <dgm:prSet presAssocID="{4DA7F1EC-21A9-4E8D-8884-07F21E912016}" presName="sibTrans" presStyleCnt="0"/>
      <dgm:spPr/>
    </dgm:pt>
    <dgm:pt modelId="{7F899028-2DBF-4EB6-B00A-22BD2E2DE32A}" type="pres">
      <dgm:prSet presAssocID="{07CD57A0-EC7D-47A6-8E60-485026A8460B}" presName="compositeNode" presStyleCnt="0">
        <dgm:presLayoutVars>
          <dgm:bulletEnabled val="1"/>
        </dgm:presLayoutVars>
      </dgm:prSet>
      <dgm:spPr/>
    </dgm:pt>
    <dgm:pt modelId="{07366ADC-0D6A-4330-8163-6AEEC6553E3E}" type="pres">
      <dgm:prSet presAssocID="{07CD57A0-EC7D-47A6-8E60-485026A8460B}" presName="bgRect" presStyleLbl="bgAccFollowNode1" presStyleIdx="1" presStyleCnt="4"/>
      <dgm:spPr/>
    </dgm:pt>
    <dgm:pt modelId="{AF9E879D-4611-47E4-A2BF-F3A900DD9EE2}" type="pres">
      <dgm:prSet presAssocID="{1BEFCFA3-AC11-44B0-A734-360305E8703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3F5FCED-2569-4623-B8CC-D5873F166A41}" type="pres">
      <dgm:prSet presAssocID="{07CD57A0-EC7D-47A6-8E60-485026A8460B}" presName="bottomLine" presStyleLbl="alignNode1" presStyleIdx="3" presStyleCnt="8">
        <dgm:presLayoutVars/>
      </dgm:prSet>
      <dgm:spPr/>
    </dgm:pt>
    <dgm:pt modelId="{1DA2B62F-C9AC-4D10-A0CA-CEF06C844C01}" type="pres">
      <dgm:prSet presAssocID="{07CD57A0-EC7D-47A6-8E60-485026A8460B}" presName="nodeText" presStyleLbl="bgAccFollowNode1" presStyleIdx="1" presStyleCnt="4">
        <dgm:presLayoutVars>
          <dgm:bulletEnabled val="1"/>
        </dgm:presLayoutVars>
      </dgm:prSet>
      <dgm:spPr/>
    </dgm:pt>
    <dgm:pt modelId="{5E289D55-EB25-4809-B74F-A6BA00E50534}" type="pres">
      <dgm:prSet presAssocID="{1BEFCFA3-AC11-44B0-A734-360305E8703C}" presName="sibTrans" presStyleCnt="0"/>
      <dgm:spPr/>
    </dgm:pt>
    <dgm:pt modelId="{897A311A-F3D8-49F8-83E4-69BFA5A50984}" type="pres">
      <dgm:prSet presAssocID="{133F7162-5A68-41B9-8549-0CF4093D703F}" presName="compositeNode" presStyleCnt="0">
        <dgm:presLayoutVars>
          <dgm:bulletEnabled val="1"/>
        </dgm:presLayoutVars>
      </dgm:prSet>
      <dgm:spPr/>
    </dgm:pt>
    <dgm:pt modelId="{F3D991A1-CFDD-434C-9F0C-2DCD49DDA3CC}" type="pres">
      <dgm:prSet presAssocID="{133F7162-5A68-41B9-8549-0CF4093D703F}" presName="bgRect" presStyleLbl="bgAccFollowNode1" presStyleIdx="2" presStyleCnt="4"/>
      <dgm:spPr/>
    </dgm:pt>
    <dgm:pt modelId="{D20028AA-2884-4079-A2D4-AFACF6045026}" type="pres">
      <dgm:prSet presAssocID="{1F0445A1-E956-4BE1-8AA5-4D1F8218945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6BB1570-6630-4F68-AA47-A7897072C343}" type="pres">
      <dgm:prSet presAssocID="{133F7162-5A68-41B9-8549-0CF4093D703F}" presName="bottomLine" presStyleLbl="alignNode1" presStyleIdx="5" presStyleCnt="8">
        <dgm:presLayoutVars/>
      </dgm:prSet>
      <dgm:spPr/>
    </dgm:pt>
    <dgm:pt modelId="{D7B97FC3-9257-471B-A4E2-5D654CF6AED4}" type="pres">
      <dgm:prSet presAssocID="{133F7162-5A68-41B9-8549-0CF4093D703F}" presName="nodeText" presStyleLbl="bgAccFollowNode1" presStyleIdx="2" presStyleCnt="4">
        <dgm:presLayoutVars>
          <dgm:bulletEnabled val="1"/>
        </dgm:presLayoutVars>
      </dgm:prSet>
      <dgm:spPr/>
    </dgm:pt>
    <dgm:pt modelId="{AD8791EC-571C-443F-A250-69D21C746283}" type="pres">
      <dgm:prSet presAssocID="{1F0445A1-E956-4BE1-8AA5-4D1F8218945C}" presName="sibTrans" presStyleCnt="0"/>
      <dgm:spPr/>
    </dgm:pt>
    <dgm:pt modelId="{9C53DD24-E83A-4266-B9A6-8514E61A9559}" type="pres">
      <dgm:prSet presAssocID="{BA094DEB-884A-48E6-95CD-AD7A36672788}" presName="compositeNode" presStyleCnt="0">
        <dgm:presLayoutVars>
          <dgm:bulletEnabled val="1"/>
        </dgm:presLayoutVars>
      </dgm:prSet>
      <dgm:spPr/>
    </dgm:pt>
    <dgm:pt modelId="{9FFE5365-4DC9-4006-A742-14A1E3B55FA9}" type="pres">
      <dgm:prSet presAssocID="{BA094DEB-884A-48E6-95CD-AD7A36672788}" presName="bgRect" presStyleLbl="bgAccFollowNode1" presStyleIdx="3" presStyleCnt="4"/>
      <dgm:spPr/>
    </dgm:pt>
    <dgm:pt modelId="{CAF8FB8A-EBFE-491D-A45D-C5DB71EA76FF}" type="pres">
      <dgm:prSet presAssocID="{E6EC17A5-2153-4451-928A-39E8B3F27B8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FF01DD7-8CCE-49C3-90F6-6D6B2D89B80F}" type="pres">
      <dgm:prSet presAssocID="{BA094DEB-884A-48E6-95CD-AD7A36672788}" presName="bottomLine" presStyleLbl="alignNode1" presStyleIdx="7" presStyleCnt="8">
        <dgm:presLayoutVars/>
      </dgm:prSet>
      <dgm:spPr/>
    </dgm:pt>
    <dgm:pt modelId="{3C47C03C-0F50-464E-9A94-EC3BA340CB1D}" type="pres">
      <dgm:prSet presAssocID="{BA094DEB-884A-48E6-95CD-AD7A3667278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B6BD128-DB05-4741-AA5E-7361830A88D9}" type="presOf" srcId="{133F7162-5A68-41B9-8549-0CF4093D703F}" destId="{F3D991A1-CFDD-434C-9F0C-2DCD49DDA3CC}" srcOrd="0" destOrd="0" presId="urn:microsoft.com/office/officeart/2016/7/layout/BasicLinearProcessNumbered"/>
    <dgm:cxn modelId="{E23C945C-E1F4-4BF0-99C5-DCD0AD0DE437}" type="presOf" srcId="{BA094DEB-884A-48E6-95CD-AD7A36672788}" destId="{3C47C03C-0F50-464E-9A94-EC3BA340CB1D}" srcOrd="1" destOrd="0" presId="urn:microsoft.com/office/officeart/2016/7/layout/BasicLinearProcessNumbered"/>
    <dgm:cxn modelId="{12B0856C-166A-4EC8-B766-ADBC01CC1EFF}" srcId="{B2BCC180-5961-4F80-AA28-BD21DC6DF6DE}" destId="{BA094DEB-884A-48E6-95CD-AD7A36672788}" srcOrd="3" destOrd="0" parTransId="{883EF90E-C595-4A2A-AC96-503148626CEA}" sibTransId="{E6EC17A5-2153-4451-928A-39E8B3F27B8E}"/>
    <dgm:cxn modelId="{BA94E250-EB14-4B78-88C5-404A66BFAC58}" type="presOf" srcId="{07CD57A0-EC7D-47A6-8E60-485026A8460B}" destId="{1DA2B62F-C9AC-4D10-A0CA-CEF06C844C01}" srcOrd="1" destOrd="0" presId="urn:microsoft.com/office/officeart/2016/7/layout/BasicLinearProcessNumbered"/>
    <dgm:cxn modelId="{25F1DA79-D231-481F-88EC-E5E97660EB10}" type="presOf" srcId="{BA094DEB-884A-48E6-95CD-AD7A36672788}" destId="{9FFE5365-4DC9-4006-A742-14A1E3B55FA9}" srcOrd="0" destOrd="0" presId="urn:microsoft.com/office/officeart/2016/7/layout/BasicLinearProcessNumbered"/>
    <dgm:cxn modelId="{3E93F37E-EF2A-4420-B9E6-2367390C3658}" type="presOf" srcId="{133F7162-5A68-41B9-8549-0CF4093D703F}" destId="{D7B97FC3-9257-471B-A4E2-5D654CF6AED4}" srcOrd="1" destOrd="0" presId="urn:microsoft.com/office/officeart/2016/7/layout/BasicLinearProcessNumbered"/>
    <dgm:cxn modelId="{48AFAB87-FCEA-439F-8ABC-B823C6ABBCBF}" type="presOf" srcId="{1F0445A1-E956-4BE1-8AA5-4D1F8218945C}" destId="{D20028AA-2884-4079-A2D4-AFACF6045026}" srcOrd="0" destOrd="0" presId="urn:microsoft.com/office/officeart/2016/7/layout/BasicLinearProcessNumbered"/>
    <dgm:cxn modelId="{97AF7698-05BA-4BF7-89E0-0E2AB68DA103}" type="presOf" srcId="{B2BCC180-5961-4F80-AA28-BD21DC6DF6DE}" destId="{F9E75E06-1501-4E3F-9431-497A24716FC0}" srcOrd="0" destOrd="0" presId="urn:microsoft.com/office/officeart/2016/7/layout/BasicLinearProcessNumbered"/>
    <dgm:cxn modelId="{69D88499-58EC-4DC8-8646-51F933A94C08}" srcId="{B2BCC180-5961-4F80-AA28-BD21DC6DF6DE}" destId="{07CD57A0-EC7D-47A6-8E60-485026A8460B}" srcOrd="1" destOrd="0" parTransId="{E6C67A5E-B5F1-4FCE-A9AE-9BF4574EC112}" sibTransId="{1BEFCFA3-AC11-44B0-A734-360305E8703C}"/>
    <dgm:cxn modelId="{5038D9A4-DAEC-4979-80A1-6979A25C45B3}" srcId="{B2BCC180-5961-4F80-AA28-BD21DC6DF6DE}" destId="{80CB0FB6-8F72-49FC-B50B-EE4F80E0F1CC}" srcOrd="0" destOrd="0" parTransId="{1F3F3EEE-A525-4E25-AC6C-F6D942F22144}" sibTransId="{4DA7F1EC-21A9-4E8D-8884-07F21E912016}"/>
    <dgm:cxn modelId="{CA363EC9-1747-4323-961A-227D1456CE73}" type="presOf" srcId="{E6EC17A5-2153-4451-928A-39E8B3F27B8E}" destId="{CAF8FB8A-EBFE-491D-A45D-C5DB71EA76FF}" srcOrd="0" destOrd="0" presId="urn:microsoft.com/office/officeart/2016/7/layout/BasicLinearProcessNumbered"/>
    <dgm:cxn modelId="{35B1FFCA-B34A-487C-B4B2-783884218C99}" srcId="{B2BCC180-5961-4F80-AA28-BD21DC6DF6DE}" destId="{133F7162-5A68-41B9-8549-0CF4093D703F}" srcOrd="2" destOrd="0" parTransId="{B46E7C4A-EEC4-42D0-BF83-E508A9E20EAE}" sibTransId="{1F0445A1-E956-4BE1-8AA5-4D1F8218945C}"/>
    <dgm:cxn modelId="{83054CD8-E77D-43F9-93E0-3BE897A65069}" type="presOf" srcId="{1BEFCFA3-AC11-44B0-A734-360305E8703C}" destId="{AF9E879D-4611-47E4-A2BF-F3A900DD9EE2}" srcOrd="0" destOrd="0" presId="urn:microsoft.com/office/officeart/2016/7/layout/BasicLinearProcessNumbered"/>
    <dgm:cxn modelId="{27B39BE7-823C-4214-BFB8-C09EF189857B}" type="presOf" srcId="{07CD57A0-EC7D-47A6-8E60-485026A8460B}" destId="{07366ADC-0D6A-4330-8163-6AEEC6553E3E}" srcOrd="0" destOrd="0" presId="urn:microsoft.com/office/officeart/2016/7/layout/BasicLinearProcessNumbered"/>
    <dgm:cxn modelId="{CCEBF8E8-3917-429F-B3E0-EADAA670E2A2}" type="presOf" srcId="{80CB0FB6-8F72-49FC-B50B-EE4F80E0F1CC}" destId="{30E0C5B9-AC92-44CE-96DC-CAF2BEFE47E0}" srcOrd="1" destOrd="0" presId="urn:microsoft.com/office/officeart/2016/7/layout/BasicLinearProcessNumbered"/>
    <dgm:cxn modelId="{623744EB-01DA-4ED8-9D0D-67438B91F476}" type="presOf" srcId="{4DA7F1EC-21A9-4E8D-8884-07F21E912016}" destId="{B413AF7A-E15A-4385-B5B0-6A7B80782E84}" srcOrd="0" destOrd="0" presId="urn:microsoft.com/office/officeart/2016/7/layout/BasicLinearProcessNumbered"/>
    <dgm:cxn modelId="{CDB7AFEC-57B8-4AFC-8A8B-575631CCC898}" type="presOf" srcId="{80CB0FB6-8F72-49FC-B50B-EE4F80E0F1CC}" destId="{96FF2117-DCAD-4963-AB17-E529BF70E145}" srcOrd="0" destOrd="0" presId="urn:microsoft.com/office/officeart/2016/7/layout/BasicLinearProcessNumbered"/>
    <dgm:cxn modelId="{2AAB1764-7B8D-4FC8-A7EA-48D63EA4B5B0}" type="presParOf" srcId="{F9E75E06-1501-4E3F-9431-497A24716FC0}" destId="{00A16B90-3380-49EC-BC70-2A1126772705}" srcOrd="0" destOrd="0" presId="urn:microsoft.com/office/officeart/2016/7/layout/BasicLinearProcessNumbered"/>
    <dgm:cxn modelId="{14A3B6A0-E3E4-4DAA-AD4E-CBEDB81F58BB}" type="presParOf" srcId="{00A16B90-3380-49EC-BC70-2A1126772705}" destId="{96FF2117-DCAD-4963-AB17-E529BF70E145}" srcOrd="0" destOrd="0" presId="urn:microsoft.com/office/officeart/2016/7/layout/BasicLinearProcessNumbered"/>
    <dgm:cxn modelId="{D5907D90-01F3-4D0C-9E7A-2BBA2B9EAC8F}" type="presParOf" srcId="{00A16B90-3380-49EC-BC70-2A1126772705}" destId="{B413AF7A-E15A-4385-B5B0-6A7B80782E84}" srcOrd="1" destOrd="0" presId="urn:microsoft.com/office/officeart/2016/7/layout/BasicLinearProcessNumbered"/>
    <dgm:cxn modelId="{8DF2A11B-6E99-4D50-8A0C-6618661C8881}" type="presParOf" srcId="{00A16B90-3380-49EC-BC70-2A1126772705}" destId="{C299CB89-39F3-43CC-ACA8-47B916B9675C}" srcOrd="2" destOrd="0" presId="urn:microsoft.com/office/officeart/2016/7/layout/BasicLinearProcessNumbered"/>
    <dgm:cxn modelId="{87E95D80-8C45-4EF6-A162-4029199EF163}" type="presParOf" srcId="{00A16B90-3380-49EC-BC70-2A1126772705}" destId="{30E0C5B9-AC92-44CE-96DC-CAF2BEFE47E0}" srcOrd="3" destOrd="0" presId="urn:microsoft.com/office/officeart/2016/7/layout/BasicLinearProcessNumbered"/>
    <dgm:cxn modelId="{913F8BC5-1952-4B25-B643-3582AA62C032}" type="presParOf" srcId="{F9E75E06-1501-4E3F-9431-497A24716FC0}" destId="{2462FE80-6252-466C-9A15-BBBB0343502F}" srcOrd="1" destOrd="0" presId="urn:microsoft.com/office/officeart/2016/7/layout/BasicLinearProcessNumbered"/>
    <dgm:cxn modelId="{476A33C9-EC6C-40FD-AE76-A1D73F32BF85}" type="presParOf" srcId="{F9E75E06-1501-4E3F-9431-497A24716FC0}" destId="{7F899028-2DBF-4EB6-B00A-22BD2E2DE32A}" srcOrd="2" destOrd="0" presId="urn:microsoft.com/office/officeart/2016/7/layout/BasicLinearProcessNumbered"/>
    <dgm:cxn modelId="{AFFC6B05-78EF-4470-8D37-F16C1F61DFEF}" type="presParOf" srcId="{7F899028-2DBF-4EB6-B00A-22BD2E2DE32A}" destId="{07366ADC-0D6A-4330-8163-6AEEC6553E3E}" srcOrd="0" destOrd="0" presId="urn:microsoft.com/office/officeart/2016/7/layout/BasicLinearProcessNumbered"/>
    <dgm:cxn modelId="{87CAE23C-8C25-42AE-BEF1-EF62181441E2}" type="presParOf" srcId="{7F899028-2DBF-4EB6-B00A-22BD2E2DE32A}" destId="{AF9E879D-4611-47E4-A2BF-F3A900DD9EE2}" srcOrd="1" destOrd="0" presId="urn:microsoft.com/office/officeart/2016/7/layout/BasicLinearProcessNumbered"/>
    <dgm:cxn modelId="{67D816E6-1814-464D-9FD6-2F87BCB38960}" type="presParOf" srcId="{7F899028-2DBF-4EB6-B00A-22BD2E2DE32A}" destId="{33F5FCED-2569-4623-B8CC-D5873F166A41}" srcOrd="2" destOrd="0" presId="urn:microsoft.com/office/officeart/2016/7/layout/BasicLinearProcessNumbered"/>
    <dgm:cxn modelId="{BF4BE5D4-BB62-4AB2-BDB3-3515137E4E21}" type="presParOf" srcId="{7F899028-2DBF-4EB6-B00A-22BD2E2DE32A}" destId="{1DA2B62F-C9AC-4D10-A0CA-CEF06C844C01}" srcOrd="3" destOrd="0" presId="urn:microsoft.com/office/officeart/2016/7/layout/BasicLinearProcessNumbered"/>
    <dgm:cxn modelId="{4041E687-3D90-4468-AF67-0E646C0F1266}" type="presParOf" srcId="{F9E75E06-1501-4E3F-9431-497A24716FC0}" destId="{5E289D55-EB25-4809-B74F-A6BA00E50534}" srcOrd="3" destOrd="0" presId="urn:microsoft.com/office/officeart/2016/7/layout/BasicLinearProcessNumbered"/>
    <dgm:cxn modelId="{8A93336C-6297-4983-B127-C8F9E89A374E}" type="presParOf" srcId="{F9E75E06-1501-4E3F-9431-497A24716FC0}" destId="{897A311A-F3D8-49F8-83E4-69BFA5A50984}" srcOrd="4" destOrd="0" presId="urn:microsoft.com/office/officeart/2016/7/layout/BasicLinearProcessNumbered"/>
    <dgm:cxn modelId="{2ED2FC21-69D1-4F96-92B5-49673895BD6B}" type="presParOf" srcId="{897A311A-F3D8-49F8-83E4-69BFA5A50984}" destId="{F3D991A1-CFDD-434C-9F0C-2DCD49DDA3CC}" srcOrd="0" destOrd="0" presId="urn:microsoft.com/office/officeart/2016/7/layout/BasicLinearProcessNumbered"/>
    <dgm:cxn modelId="{43B3E0EC-04FC-4507-8763-69580CEEB131}" type="presParOf" srcId="{897A311A-F3D8-49F8-83E4-69BFA5A50984}" destId="{D20028AA-2884-4079-A2D4-AFACF6045026}" srcOrd="1" destOrd="0" presId="urn:microsoft.com/office/officeart/2016/7/layout/BasicLinearProcessNumbered"/>
    <dgm:cxn modelId="{02DFF717-4806-4701-8322-ACCFB35AC6E9}" type="presParOf" srcId="{897A311A-F3D8-49F8-83E4-69BFA5A50984}" destId="{16BB1570-6630-4F68-AA47-A7897072C343}" srcOrd="2" destOrd="0" presId="urn:microsoft.com/office/officeart/2016/7/layout/BasicLinearProcessNumbered"/>
    <dgm:cxn modelId="{D42B8F59-ED77-4670-A65C-E44A8D84599F}" type="presParOf" srcId="{897A311A-F3D8-49F8-83E4-69BFA5A50984}" destId="{D7B97FC3-9257-471B-A4E2-5D654CF6AED4}" srcOrd="3" destOrd="0" presId="urn:microsoft.com/office/officeart/2016/7/layout/BasicLinearProcessNumbered"/>
    <dgm:cxn modelId="{EA8BB863-95D9-497F-9A59-AF2362E17500}" type="presParOf" srcId="{F9E75E06-1501-4E3F-9431-497A24716FC0}" destId="{AD8791EC-571C-443F-A250-69D21C746283}" srcOrd="5" destOrd="0" presId="urn:microsoft.com/office/officeart/2016/7/layout/BasicLinearProcessNumbered"/>
    <dgm:cxn modelId="{E80FF4E1-6293-4856-BB3A-18BECA545896}" type="presParOf" srcId="{F9E75E06-1501-4E3F-9431-497A24716FC0}" destId="{9C53DD24-E83A-4266-B9A6-8514E61A9559}" srcOrd="6" destOrd="0" presId="urn:microsoft.com/office/officeart/2016/7/layout/BasicLinearProcessNumbered"/>
    <dgm:cxn modelId="{D2F7ABBB-21D6-4BFE-8C56-41037AFD152F}" type="presParOf" srcId="{9C53DD24-E83A-4266-B9A6-8514E61A9559}" destId="{9FFE5365-4DC9-4006-A742-14A1E3B55FA9}" srcOrd="0" destOrd="0" presId="urn:microsoft.com/office/officeart/2016/7/layout/BasicLinearProcessNumbered"/>
    <dgm:cxn modelId="{1B2103AD-8C6B-4A05-9BAA-B7DACBB96392}" type="presParOf" srcId="{9C53DD24-E83A-4266-B9A6-8514E61A9559}" destId="{CAF8FB8A-EBFE-491D-A45D-C5DB71EA76FF}" srcOrd="1" destOrd="0" presId="urn:microsoft.com/office/officeart/2016/7/layout/BasicLinearProcessNumbered"/>
    <dgm:cxn modelId="{35D883CE-8B80-4057-B963-8097E2EA79F5}" type="presParOf" srcId="{9C53DD24-E83A-4266-B9A6-8514E61A9559}" destId="{BFF01DD7-8CCE-49C3-90F6-6D6B2D89B80F}" srcOrd="2" destOrd="0" presId="urn:microsoft.com/office/officeart/2016/7/layout/BasicLinearProcessNumbered"/>
    <dgm:cxn modelId="{F5EB15F8-6B1E-47C0-88FE-99CA42E209D7}" type="presParOf" srcId="{9C53DD24-E83A-4266-B9A6-8514E61A9559}" destId="{3C47C03C-0F50-464E-9A94-EC3BA340CB1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358E4-D616-4FAD-BE31-9FF6C66C4F92}">
      <dsp:nvSpPr>
        <dsp:cNvPr id="0" name=""/>
        <dsp:cNvSpPr/>
      </dsp:nvSpPr>
      <dsp:spPr>
        <a:xfrm>
          <a:off x="0" y="653157"/>
          <a:ext cx="6870311" cy="1209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Normal:</a:t>
          </a:r>
          <a:r>
            <a:rPr lang="en-US" sz="2200" kern="1200"/>
            <a:t> The normal lung images will be highly transparent and it indicates that only air is filled in the lungs region.</a:t>
          </a:r>
        </a:p>
      </dsp:txBody>
      <dsp:txXfrm>
        <a:off x="59057" y="712214"/>
        <a:ext cx="6752197" cy="1091666"/>
      </dsp:txXfrm>
    </dsp:sp>
    <dsp:sp modelId="{10BF02DA-5104-48AD-94D7-C6A766EDFE3D}">
      <dsp:nvSpPr>
        <dsp:cNvPr id="0" name=""/>
        <dsp:cNvSpPr/>
      </dsp:nvSpPr>
      <dsp:spPr>
        <a:xfrm>
          <a:off x="0" y="1926297"/>
          <a:ext cx="6870311" cy="12097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Viral pneumonia:</a:t>
          </a:r>
          <a:r>
            <a:rPr lang="en-US" sz="2200" kern="1200"/>
            <a:t>  fluids deposit in the lungs part that is formation of either pleural effusion or the edema. If it is less opaque, then it belongs to this pneumonia class.</a:t>
          </a:r>
        </a:p>
      </dsp:txBody>
      <dsp:txXfrm>
        <a:off x="59057" y="1985354"/>
        <a:ext cx="6752197" cy="1091666"/>
      </dsp:txXfrm>
    </dsp:sp>
    <dsp:sp modelId="{277E867F-F620-4228-BCF0-5AD57C66E177}">
      <dsp:nvSpPr>
        <dsp:cNvPr id="0" name=""/>
        <dsp:cNvSpPr/>
      </dsp:nvSpPr>
      <dsp:spPr>
        <a:xfrm>
          <a:off x="0" y="3199437"/>
          <a:ext cx="6870311" cy="12097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Lung opacity:</a:t>
          </a:r>
          <a:r>
            <a:rPr lang="en-US" sz="2200" kern="1200"/>
            <a:t>  the ratio of the gas present in the lungs with respect to soft tissues will be very less, so because of that the opacity will be lighter.</a:t>
          </a:r>
        </a:p>
      </dsp:txBody>
      <dsp:txXfrm>
        <a:off x="59057" y="3258494"/>
        <a:ext cx="6752197" cy="1091666"/>
      </dsp:txXfrm>
    </dsp:sp>
    <dsp:sp modelId="{6D65CC11-08E3-485D-8578-50A5A0DE4C44}">
      <dsp:nvSpPr>
        <dsp:cNvPr id="0" name=""/>
        <dsp:cNvSpPr/>
      </dsp:nvSpPr>
      <dsp:spPr>
        <a:xfrm>
          <a:off x="0" y="4472577"/>
          <a:ext cx="6870311" cy="12097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Covid:</a:t>
          </a:r>
          <a:r>
            <a:rPr lang="en-US" sz="2200" kern="1200"/>
            <a:t> high deposit of the pleural effusion and the edema and because of that it will be highly opaque.</a:t>
          </a:r>
        </a:p>
      </dsp:txBody>
      <dsp:txXfrm>
        <a:off x="59057" y="4531634"/>
        <a:ext cx="6752197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0A3B8-1A57-421F-AD62-A771E05C6EC7}">
      <dsp:nvSpPr>
        <dsp:cNvPr id="0" name=""/>
        <dsp:cNvSpPr/>
      </dsp:nvSpPr>
      <dsp:spPr>
        <a:xfrm>
          <a:off x="654694" y="572214"/>
          <a:ext cx="1324288" cy="13242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8992C-7EBF-45E6-A7B3-0AB58F92B20D}">
      <dsp:nvSpPr>
        <dsp:cNvPr id="0" name=""/>
        <dsp:cNvSpPr/>
      </dsp:nvSpPr>
      <dsp:spPr>
        <a:xfrm>
          <a:off x="936919" y="854439"/>
          <a:ext cx="759837" cy="759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44189-9CEF-476F-91C9-0E8D19C9538A}">
      <dsp:nvSpPr>
        <dsp:cNvPr id="0" name=""/>
        <dsp:cNvSpPr/>
      </dsp:nvSpPr>
      <dsp:spPr>
        <a:xfrm>
          <a:off x="231355" y="2308986"/>
          <a:ext cx="21709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1. </a:t>
          </a:r>
          <a:r>
            <a:rPr lang="en-US" sz="1200" kern="1200"/>
            <a:t>Uploading the datasets and categorizing into different values based on the different classes.</a:t>
          </a:r>
        </a:p>
      </dsp:txBody>
      <dsp:txXfrm>
        <a:off x="231355" y="2308986"/>
        <a:ext cx="2170965" cy="720000"/>
      </dsp:txXfrm>
    </dsp:sp>
    <dsp:sp modelId="{CB820F52-333E-4852-9566-4F0B51E17A37}">
      <dsp:nvSpPr>
        <dsp:cNvPr id="0" name=""/>
        <dsp:cNvSpPr/>
      </dsp:nvSpPr>
      <dsp:spPr>
        <a:xfrm>
          <a:off x="3205578" y="572214"/>
          <a:ext cx="1324288" cy="13242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F5FC-912B-4D76-89AA-821A03ADF55A}">
      <dsp:nvSpPr>
        <dsp:cNvPr id="0" name=""/>
        <dsp:cNvSpPr/>
      </dsp:nvSpPr>
      <dsp:spPr>
        <a:xfrm>
          <a:off x="3487804" y="854439"/>
          <a:ext cx="759837" cy="759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1DA21-6D09-45C9-84D4-FACE9DAAB344}">
      <dsp:nvSpPr>
        <dsp:cNvPr id="0" name=""/>
        <dsp:cNvSpPr/>
      </dsp:nvSpPr>
      <dsp:spPr>
        <a:xfrm>
          <a:off x="2782240" y="2308986"/>
          <a:ext cx="21709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2. The image pre-processing function.</a:t>
          </a:r>
          <a:endParaRPr lang="en-US" sz="1200" kern="1200"/>
        </a:p>
      </dsp:txBody>
      <dsp:txXfrm>
        <a:off x="2782240" y="2308986"/>
        <a:ext cx="2170965" cy="720000"/>
      </dsp:txXfrm>
    </dsp:sp>
    <dsp:sp modelId="{7ECCB4B8-3201-4D23-BEBC-F48FBD69E112}">
      <dsp:nvSpPr>
        <dsp:cNvPr id="0" name=""/>
        <dsp:cNvSpPr/>
      </dsp:nvSpPr>
      <dsp:spPr>
        <a:xfrm>
          <a:off x="5756462" y="572214"/>
          <a:ext cx="1324288" cy="13242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0A968-C3BF-4C49-A11F-02D656A7C377}">
      <dsp:nvSpPr>
        <dsp:cNvPr id="0" name=""/>
        <dsp:cNvSpPr/>
      </dsp:nvSpPr>
      <dsp:spPr>
        <a:xfrm>
          <a:off x="6038688" y="854439"/>
          <a:ext cx="759837" cy="759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8971-6ABD-4226-8A5C-35CB13D93418}">
      <dsp:nvSpPr>
        <dsp:cNvPr id="0" name=""/>
        <dsp:cNvSpPr/>
      </dsp:nvSpPr>
      <dsp:spPr>
        <a:xfrm>
          <a:off x="5333124" y="2308986"/>
          <a:ext cx="21709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3. Feature </a:t>
          </a:r>
          <a:r>
            <a:rPr lang="en-US" sz="1200" kern="1200"/>
            <a:t>Extraction of the Region of Interest (ROI)</a:t>
          </a:r>
        </a:p>
      </dsp:txBody>
      <dsp:txXfrm>
        <a:off x="5333124" y="2308986"/>
        <a:ext cx="2170965" cy="720000"/>
      </dsp:txXfrm>
    </dsp:sp>
    <dsp:sp modelId="{6EB14A21-A43D-4C2B-BC06-E828F6D88426}">
      <dsp:nvSpPr>
        <dsp:cNvPr id="0" name=""/>
        <dsp:cNvSpPr/>
      </dsp:nvSpPr>
      <dsp:spPr>
        <a:xfrm>
          <a:off x="654694" y="3571727"/>
          <a:ext cx="1324288" cy="13242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272BD-85AF-48C5-B9AF-26E49B48959B}">
      <dsp:nvSpPr>
        <dsp:cNvPr id="0" name=""/>
        <dsp:cNvSpPr/>
      </dsp:nvSpPr>
      <dsp:spPr>
        <a:xfrm>
          <a:off x="936919" y="3853953"/>
          <a:ext cx="759837" cy="759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64D92-8749-4753-AA20-15A615BB13C4}">
      <dsp:nvSpPr>
        <dsp:cNvPr id="0" name=""/>
        <dsp:cNvSpPr/>
      </dsp:nvSpPr>
      <dsp:spPr>
        <a:xfrm>
          <a:off x="231355" y="5308499"/>
          <a:ext cx="21709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4. Creating a CSV file with extracted features</a:t>
          </a:r>
        </a:p>
      </dsp:txBody>
      <dsp:txXfrm>
        <a:off x="231355" y="5308499"/>
        <a:ext cx="2170965" cy="720000"/>
      </dsp:txXfrm>
    </dsp:sp>
    <dsp:sp modelId="{499E54C4-A536-4D2E-9103-DF75BCA3D04A}">
      <dsp:nvSpPr>
        <dsp:cNvPr id="0" name=""/>
        <dsp:cNvSpPr/>
      </dsp:nvSpPr>
      <dsp:spPr>
        <a:xfrm>
          <a:off x="3205578" y="3571727"/>
          <a:ext cx="1324288" cy="13242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8DD2-C88B-4CED-A341-2D0F0F444A0B}">
      <dsp:nvSpPr>
        <dsp:cNvPr id="0" name=""/>
        <dsp:cNvSpPr/>
      </dsp:nvSpPr>
      <dsp:spPr>
        <a:xfrm>
          <a:off x="3487804" y="3853953"/>
          <a:ext cx="759837" cy="759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7FC6A-1A4C-4143-9AB7-78700731FDAE}">
      <dsp:nvSpPr>
        <dsp:cNvPr id="0" name=""/>
        <dsp:cNvSpPr/>
      </dsp:nvSpPr>
      <dsp:spPr>
        <a:xfrm>
          <a:off x="2782240" y="5308499"/>
          <a:ext cx="21709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5. Training different supervised learning models</a:t>
          </a:r>
        </a:p>
      </dsp:txBody>
      <dsp:txXfrm>
        <a:off x="2782240" y="5308499"/>
        <a:ext cx="2170965" cy="720000"/>
      </dsp:txXfrm>
    </dsp:sp>
    <dsp:sp modelId="{DBEA5B34-7AAD-4BAC-9A0B-12480BA4B743}">
      <dsp:nvSpPr>
        <dsp:cNvPr id="0" name=""/>
        <dsp:cNvSpPr/>
      </dsp:nvSpPr>
      <dsp:spPr>
        <a:xfrm>
          <a:off x="5756462" y="3571727"/>
          <a:ext cx="1324288" cy="13242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C4980-F583-437A-B630-B468ACA0E03D}">
      <dsp:nvSpPr>
        <dsp:cNvPr id="0" name=""/>
        <dsp:cNvSpPr/>
      </dsp:nvSpPr>
      <dsp:spPr>
        <a:xfrm>
          <a:off x="6038688" y="3853953"/>
          <a:ext cx="759837" cy="7598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9149E-6114-4B2D-993F-B8D1BF2C0175}">
      <dsp:nvSpPr>
        <dsp:cNvPr id="0" name=""/>
        <dsp:cNvSpPr/>
      </dsp:nvSpPr>
      <dsp:spPr>
        <a:xfrm>
          <a:off x="5333124" y="5308499"/>
          <a:ext cx="21709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6. Evaluating the performance of the models</a:t>
          </a:r>
        </a:p>
      </dsp:txBody>
      <dsp:txXfrm>
        <a:off x="5333124" y="5308499"/>
        <a:ext cx="217096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F2117-DCAD-4963-AB17-E529BF70E14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 first order histogram features.</a:t>
          </a:r>
        </a:p>
      </dsp:txBody>
      <dsp:txXfrm>
        <a:off x="3080" y="1765067"/>
        <a:ext cx="2444055" cy="2053006"/>
      </dsp:txXfrm>
    </dsp:sp>
    <dsp:sp modelId="{B413AF7A-E15A-4385-B5B0-6A7B80782E84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C299CB89-39F3-43CC-ACA8-47B916B9675C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66ADC-0D6A-4330-8163-6AEEC6553E3E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 Second order features using Gray level cooccurrence matrix.</a:t>
          </a:r>
        </a:p>
      </dsp:txBody>
      <dsp:txXfrm>
        <a:off x="2691541" y="1765067"/>
        <a:ext cx="2444055" cy="2053006"/>
      </dsp:txXfrm>
    </dsp:sp>
    <dsp:sp modelId="{AF9E879D-4611-47E4-A2BF-F3A900DD9EE2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33F5FCED-2569-4623-B8CC-D5873F166A41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991A1-CFDD-434C-9F0C-2DCD49DDA3CC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these extracted features as x labels and the class as y label to create a csv file.</a:t>
          </a:r>
        </a:p>
      </dsp:txBody>
      <dsp:txXfrm>
        <a:off x="5380002" y="1765067"/>
        <a:ext cx="2444055" cy="2053006"/>
      </dsp:txXfrm>
    </dsp:sp>
    <dsp:sp modelId="{D20028AA-2884-4079-A2D4-AFACF6045026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16BB1570-6630-4F68-AA47-A7897072C343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5365-4DC9-4006-A742-14A1E3B55FA9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Feeding the csv file to the machine learning models.</a:t>
          </a:r>
        </a:p>
      </dsp:txBody>
      <dsp:txXfrm>
        <a:off x="8068463" y="1765067"/>
        <a:ext cx="2444055" cy="2053006"/>
      </dsp:txXfrm>
    </dsp:sp>
    <dsp:sp modelId="{CAF8FB8A-EBFE-491D-A45D-C5DB71EA76F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BFF01DD7-8CCE-49C3-90F6-6D6B2D89B80F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C319-9C52-4BBB-907F-FBE5D3ADAB76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7A7FC-2ABB-4488-A6ED-921653C8D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7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A7FC-2ABB-4488-A6ED-921653C8D6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9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4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0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30B4-00AE-4E34-8351-A3D47373AAF7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F1F7-45B1-4B10-A49A-893C3DC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8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4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3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1045-DF6D-41E5-86E4-6FFE851F9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959329"/>
            <a:ext cx="4400456" cy="3713744"/>
          </a:xfrm>
        </p:spPr>
        <p:txBody>
          <a:bodyPr anchor="b"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IN" sz="3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COVID-19 </a:t>
            </a:r>
            <a:r>
              <a:rPr lang="en-IN" sz="3800" b="1" dirty="0">
                <a:latin typeface="Calibri"/>
                <a:ea typeface="Calibri" panose="020F0502020204030204" pitchFamily="34" charset="0"/>
                <a:cs typeface="Times New Roman"/>
              </a:rPr>
              <a:t>Anomaly</a:t>
            </a:r>
            <a:r>
              <a:rPr lang="en-IN" sz="3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IN" sz="3800" b="1" dirty="0">
                <a:latin typeface="Calibri"/>
                <a:ea typeface="Calibri" panose="020F0502020204030204" pitchFamily="34" charset="0"/>
                <a:cs typeface="Times New Roman"/>
              </a:rPr>
              <a:t>Detection</a:t>
            </a:r>
            <a:r>
              <a:rPr lang="en-IN" sz="3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and </a:t>
            </a:r>
            <a:r>
              <a:rPr lang="en-IN" sz="3800" b="1" dirty="0">
                <a:latin typeface="Calibri"/>
                <a:ea typeface="Calibri" panose="020F0502020204030204" pitchFamily="34" charset="0"/>
                <a:cs typeface="Times New Roman"/>
              </a:rPr>
              <a:t>Classification</a:t>
            </a:r>
            <a:r>
              <a:rPr lang="en-IN" sz="3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based</a:t>
            </a:r>
            <a:b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on Chest X-Ray images</a:t>
            </a:r>
            <a:endParaRPr lang="en-IN" sz="3800" dirty="0">
              <a:latin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F608-AA8D-46F2-A46E-D9671776174B}"/>
              </a:ext>
            </a:extLst>
          </p:cNvPr>
          <p:cNvSpPr txBox="1"/>
          <p:nvPr/>
        </p:nvSpPr>
        <p:spPr>
          <a:xfrm>
            <a:off x="7464612" y="5043167"/>
            <a:ext cx="4337825" cy="1147863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NITIN BISHT-21MM61R08</a:t>
            </a:r>
            <a:endParaRPr lang="en-US" sz="2000" b="1"/>
          </a:p>
          <a:p>
            <a:pPr>
              <a:spcAft>
                <a:spcPts val="600"/>
              </a:spcAft>
            </a:pPr>
            <a:r>
              <a:rPr lang="en-US" sz="2000" b="1" dirty="0"/>
              <a:t>NEMANTH KUMAR - 21MM61R09</a:t>
            </a:r>
            <a:endParaRPr lang="en-US" sz="2000" b="1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5" descr="The radiologic figure of a skeleton">
            <a:extLst>
              <a:ext uri="{FF2B5EF4-FFF2-40B4-BE49-F238E27FC236}">
                <a16:creationId xmlns:a16="http://schemas.microsoft.com/office/drawing/2014/main" id="{3DEC37A7-2580-5087-0E79-F20F99E3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2" r="4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66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EE391F1F-E091-B5D6-54DD-B7FF4D9DE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B6B0-DA7E-7DAB-BF14-D0EA69DC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47" y="4241614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05E9D6-0B90-24F3-0B64-835CDA884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68958"/>
              </p:ext>
            </p:extLst>
          </p:nvPr>
        </p:nvGraphicFramePr>
        <p:xfrm>
          <a:off x="-14377" y="71886"/>
          <a:ext cx="7642212" cy="305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53">
                  <a:extLst>
                    <a:ext uri="{9D8B030D-6E8A-4147-A177-3AD203B41FA5}">
                      <a16:colId xmlns:a16="http://schemas.microsoft.com/office/drawing/2014/main" val="1467544325"/>
                    </a:ext>
                  </a:extLst>
                </a:gridCol>
                <a:gridCol w="2014167">
                  <a:extLst>
                    <a:ext uri="{9D8B030D-6E8A-4147-A177-3AD203B41FA5}">
                      <a16:colId xmlns:a16="http://schemas.microsoft.com/office/drawing/2014/main" val="3708033843"/>
                    </a:ext>
                  </a:extLst>
                </a:gridCol>
                <a:gridCol w="1806939">
                  <a:extLst>
                    <a:ext uri="{9D8B030D-6E8A-4147-A177-3AD203B41FA5}">
                      <a16:colId xmlns:a16="http://schemas.microsoft.com/office/drawing/2014/main" val="3937433896"/>
                    </a:ext>
                  </a:extLst>
                </a:gridCol>
                <a:gridCol w="1910553">
                  <a:extLst>
                    <a:ext uri="{9D8B030D-6E8A-4147-A177-3AD203B41FA5}">
                      <a16:colId xmlns:a16="http://schemas.microsoft.com/office/drawing/2014/main" val="489837249"/>
                    </a:ext>
                  </a:extLst>
                </a:gridCol>
              </a:tblGrid>
              <a:tr h="11064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39797"/>
                  </a:ext>
                </a:extLst>
              </a:tr>
              <a:tr h="1008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0318"/>
                  </a:ext>
                </a:extLst>
              </a:tr>
              <a:tr h="943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3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0BC9-170B-47B0-B531-CCE14CE8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8633-C1FE-4A4B-9023-6E369C304D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Steps involved in this technique:</a:t>
            </a:r>
          </a:p>
          <a:p>
            <a:pPr marL="457200" indent="-457200">
              <a:buAutoNum type="arabicPeriod"/>
            </a:pPr>
            <a:r>
              <a:rPr lang="en-US" sz="2000"/>
              <a:t>Obtaining datasets from the specified folder</a:t>
            </a:r>
          </a:p>
          <a:p>
            <a:pPr marL="457200" indent="-457200">
              <a:buAutoNum type="arabicPeriod"/>
            </a:pPr>
            <a:r>
              <a:rPr lang="en-US" sz="2000"/>
              <a:t>Based on the labelling of the data the categories are splitted and stored in next column correspondingly. {normal : 0, viral pneumonia: 1, lung opacity:2 , covid: 3}</a:t>
            </a:r>
          </a:p>
          <a:p>
            <a:pPr marL="457200" indent="-457200">
              <a:buAutoNum type="arabicPeriod"/>
            </a:pPr>
            <a:r>
              <a:rPr lang="en-US" sz="2000"/>
              <a:t>Designing the vgg-16 model</a:t>
            </a:r>
          </a:p>
          <a:p>
            <a:pPr marL="457200" indent="-457200">
              <a:buAutoNum type="arabicPeriod"/>
            </a:pPr>
            <a:r>
              <a:rPr lang="en-US" sz="2000"/>
              <a:t>Data augmentation</a:t>
            </a:r>
          </a:p>
          <a:p>
            <a:pPr marL="457200" indent="-457200">
              <a:buAutoNum type="arabicPeriod"/>
            </a:pPr>
            <a:r>
              <a:rPr lang="en-US" sz="2000"/>
              <a:t>Splitting to train , test and validation</a:t>
            </a:r>
          </a:p>
          <a:p>
            <a:pPr marL="457200" indent="-457200">
              <a:buAutoNum type="arabicPeriod"/>
            </a:pPr>
            <a:r>
              <a:rPr lang="en-US" sz="2000"/>
              <a:t>Training the augmented data.</a:t>
            </a:r>
          </a:p>
          <a:p>
            <a:pPr marL="457200" indent="-457200">
              <a:buAutoNum type="arabicPeriod"/>
            </a:pPr>
            <a:r>
              <a:rPr lang="en-US" sz="2000"/>
              <a:t>Evaluating the performances in the testing data and comparing with the machine learning algorithms.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3623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C959-4279-40FB-BD6D-C0ACFDD5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VGG-16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E032-5C9F-4566-AA56-4CC80DF874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/>
              <a:t>Architecture used: vanilla vgg-16 architecture.</a:t>
            </a:r>
          </a:p>
          <a:p>
            <a:r>
              <a:rPr lang="en-US" sz="1800"/>
              <a:t>This architecture mainly consists of 16 convolutional deep layers.</a:t>
            </a:r>
            <a:endParaRPr lang="en-IN" sz="1800"/>
          </a:p>
          <a:p>
            <a:pPr marL="0" indent="0">
              <a:buNone/>
            </a:pPr>
            <a:r>
              <a:rPr lang="en-IN" sz="1800"/>
              <a:t>How the vgg-16 works: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: An example of convolution operation in 2D 2 . | Download Scientific  Diagram">
            <a:extLst>
              <a:ext uri="{FF2B5EF4-FFF2-40B4-BE49-F238E27FC236}">
                <a16:creationId xmlns:a16="http://schemas.microsoft.com/office/drawing/2014/main" id="{7917E20B-7C6C-4D1C-BFA6-9A5AA12D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1266329"/>
            <a:ext cx="3775899" cy="177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ReLU : Not a Differentiable Function: Why used in Gradient Based  Optimization? and Other Generalizations of ReLU. | by Kanchan Sarkar |  Medium">
            <a:extLst>
              <a:ext uri="{FF2B5EF4-FFF2-40B4-BE49-F238E27FC236}">
                <a16:creationId xmlns:a16="http://schemas.microsoft.com/office/drawing/2014/main" id="{5F73731B-41C6-4973-B53E-A4287FED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883588"/>
            <a:ext cx="2438503" cy="18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Max-pooling / Pooling - Computer Science Wiki">
            <a:extLst>
              <a:ext uri="{FF2B5EF4-FFF2-40B4-BE49-F238E27FC236}">
                <a16:creationId xmlns:a16="http://schemas.microsoft.com/office/drawing/2014/main" id="{46F9B9AD-74E7-42B9-AA45-4431EA40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4562870"/>
            <a:ext cx="3775899" cy="15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C2E5C399-3037-4D34-8B4C-335BE0FF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399926"/>
            <a:ext cx="2438503" cy="12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BF59-3A1E-C758-30EA-5D9BB2B56417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CD884-3266-99DB-E5FE-E8D248725C8F}"/>
              </a:ext>
            </a:extLst>
          </p:cNvPr>
          <p:cNvSpPr txBox="1"/>
          <p:nvPr/>
        </p:nvSpPr>
        <p:spPr>
          <a:xfrm>
            <a:off x="4870536" y="33465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C4C34-5546-16DA-004D-D7E26B8DF003}"/>
              </a:ext>
            </a:extLst>
          </p:cNvPr>
          <p:cNvSpPr txBox="1"/>
          <p:nvPr/>
        </p:nvSpPr>
        <p:spPr>
          <a:xfrm>
            <a:off x="5451823" y="33537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1GKGKGKtext</a:t>
            </a:r>
          </a:p>
        </p:txBody>
      </p:sp>
    </p:spTree>
    <p:extLst>
      <p:ext uri="{BB962C8B-B14F-4D97-AF65-F5344CB8AC3E}">
        <p14:creationId xmlns:p14="http://schemas.microsoft.com/office/powerpoint/2010/main" val="268972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GG-16 | CNN model - GeeksforGeeks">
            <a:extLst>
              <a:ext uri="{FF2B5EF4-FFF2-40B4-BE49-F238E27FC236}">
                <a16:creationId xmlns:a16="http://schemas.microsoft.com/office/drawing/2014/main" id="{E1A972D8-848A-41FB-ADE6-5BF8BC5C99F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72" y="1172764"/>
            <a:ext cx="10103427" cy="444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5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485E3-ED1B-40FE-9F9D-E2B222333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" r="402"/>
          <a:stretch/>
        </p:blipFill>
        <p:spPr bwMode="auto">
          <a:xfrm>
            <a:off x="642938" y="1689100"/>
            <a:ext cx="3843338" cy="20018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2289D-8F1F-456A-94A7-68A4BD0FC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"/>
          <a:stretch/>
        </p:blipFill>
        <p:spPr bwMode="auto">
          <a:xfrm>
            <a:off x="4562475" y="1689100"/>
            <a:ext cx="3827463" cy="20018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F54FA-8A65-4030-AD7D-BF71E9F99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3763963"/>
            <a:ext cx="4389438" cy="22891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49B6F3-6975-469A-8B09-CABD6394A1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88" y="3763963"/>
            <a:ext cx="3282950" cy="228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FF13E-C34C-4B0F-A79D-23B35F31E7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86"/>
          <a:stretch/>
        </p:blipFill>
        <p:spPr bwMode="auto">
          <a:xfrm>
            <a:off x="8462963" y="1689100"/>
            <a:ext cx="3084513" cy="214788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38002-F131-46DC-B445-5439D9CA0F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2963" y="3910013"/>
            <a:ext cx="3084513" cy="2143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862B8-DED2-4C77-810E-DD242A56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 and performance visualization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unprocessed images:</a:t>
            </a:r>
          </a:p>
        </p:txBody>
      </p:sp>
    </p:spTree>
    <p:extLst>
      <p:ext uri="{BB962C8B-B14F-4D97-AF65-F5344CB8AC3E}">
        <p14:creationId xmlns:p14="http://schemas.microsoft.com/office/powerpoint/2010/main" val="215308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F6AC0-5E2A-4D3E-A2B7-18FB2878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85925"/>
            <a:ext cx="3860800" cy="214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CF30B-0D2B-4C40-9493-4D671541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0" y="1685925"/>
            <a:ext cx="3819525" cy="2144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18A11-4162-4418-A0B6-0DE9269B0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88" y="1685925"/>
            <a:ext cx="3076575" cy="2144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41047-6492-4BE4-95D1-39FC26190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905250"/>
            <a:ext cx="3832225" cy="2151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F18F9-C118-4D2E-AB2A-3BF6C7FE4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775" y="3905250"/>
            <a:ext cx="3849688" cy="2151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BE19A-2661-45F2-8525-27E20D4C0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075" y="3905250"/>
            <a:ext cx="3073400" cy="2151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DD84A9-61D3-45F8-8F7B-C55CF85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 and performance visualization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processed images: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370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75EC4-4718-49A8-80CB-C7813669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106738"/>
            <a:ext cx="4908550" cy="2528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45B26-5049-4C91-9508-54572A4F6AB5}"/>
              </a:ext>
            </a:extLst>
          </p:cNvPr>
          <p:cNvSpPr txBox="1"/>
          <p:nvPr/>
        </p:nvSpPr>
        <p:spPr>
          <a:xfrm>
            <a:off x="1287463" y="5130800"/>
            <a:ext cx="4908550" cy="5048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UNPROCESSED IMAGES</a:t>
            </a:r>
            <a:endParaRPr lang="en-IN" sz="1300" b="1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7A1B3-EDFD-4A9C-BA29-3A785530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5" y="3106738"/>
            <a:ext cx="5087938" cy="2528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54F73-F2CA-4E26-92EE-E3BE41F4C319}"/>
              </a:ext>
            </a:extLst>
          </p:cNvPr>
          <p:cNvSpPr txBox="1"/>
          <p:nvPr/>
        </p:nvSpPr>
        <p:spPr>
          <a:xfrm>
            <a:off x="6264275" y="5130800"/>
            <a:ext cx="5087938" cy="5048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PROCESSED IMAGES</a:t>
            </a:r>
            <a:endParaRPr lang="en-IN" sz="1300" b="1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FFB5C-7C3D-4B84-9C39-6E789903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  <a:endParaRPr lang="en-IN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6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E9296F38-8B43-BFC5-20CA-D0160C1FB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3" r="1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Freeform: Shape 2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191D6-52B2-43F7-9D11-80B1968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b="1">
                <a:cs typeface="Calibri Light"/>
              </a:rPr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FC40-35E4-45FE-A905-B51177C4E0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cs typeface="Calibri"/>
              </a:rPr>
              <a:t>SUPERVISED LEARNING – </a:t>
            </a:r>
            <a:endParaRPr lang="en-US"/>
          </a:p>
          <a:p>
            <a:pPr marL="0" indent="0">
              <a:buNone/>
            </a:pPr>
            <a:r>
              <a:rPr lang="en-IN" sz="2000" b="1" dirty="0">
                <a:cs typeface="Calibri"/>
              </a:rPr>
              <a:t>NITIN BISHT</a:t>
            </a:r>
            <a:endParaRPr lang="en-IN"/>
          </a:p>
          <a:p>
            <a:pPr marL="0" indent="0">
              <a:buNone/>
            </a:pPr>
            <a:endParaRPr lang="en-IN" sz="2000" b="1" dirty="0">
              <a:cs typeface="Calibri"/>
            </a:endParaRPr>
          </a:p>
          <a:p>
            <a:pPr marL="0" indent="0">
              <a:buNone/>
            </a:pPr>
            <a:r>
              <a:rPr lang="en-IN" sz="2000" b="1" dirty="0">
                <a:cs typeface="Calibri"/>
              </a:rPr>
              <a:t>DEEP LEARNING –</a:t>
            </a:r>
          </a:p>
          <a:p>
            <a:pPr marL="0" indent="0">
              <a:buNone/>
            </a:pPr>
            <a:r>
              <a:rPr lang="en-IN" sz="2000" b="1" dirty="0">
                <a:cs typeface="Calibri"/>
              </a:rPr>
              <a:t> NEMANTH  KUMAR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8FD82-740E-4E39-B1A3-E9DCAAA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solidFill>
                  <a:schemeClr val="bg1"/>
                </a:solidFill>
                <a:latin typeface="+mn-lt"/>
              </a:rPr>
              <a:t>Introduction</a:t>
            </a:r>
            <a:endParaRPr lang="en-IN" b="1" u="sng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BD17-C122-40B8-8FD3-E1FD71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/>
                <a:latin typeface="Abadi Extra Light"/>
                <a:ea typeface="Calibri" panose="020F0502020204030204" pitchFamily="34" charset="0"/>
                <a:cs typeface="Times New Roman"/>
              </a:rPr>
              <a:t>The term COVID-19 is an abbreviation of Coronavirus 2019, a global pandemic that threatened the lives of millions of people. However, early detection provides an adequate opportunity for recovery and prevents the spread of the disease.</a:t>
            </a:r>
          </a:p>
          <a:p>
            <a:r>
              <a:rPr lang="en-IN" sz="2000" b="1" dirty="0">
                <a:solidFill>
                  <a:schemeClr val="bg1"/>
                </a:solidFill>
                <a:effectLst/>
                <a:latin typeface="Abadi Extra Light"/>
                <a:ea typeface="Calibri" panose="020F0502020204030204" pitchFamily="34" charset="0"/>
                <a:cs typeface="Times New Roman"/>
              </a:rPr>
              <a:t>This paper two different methods for the classification and the early detection of COVID-19 using X-Ray imaging.</a:t>
            </a:r>
            <a:endParaRPr lang="en-IN" sz="2000" b="1" dirty="0">
              <a:solidFill>
                <a:schemeClr val="bg1"/>
              </a:solidFill>
              <a:latin typeface="Abadi Extra Light"/>
              <a:ea typeface="Calibri" panose="020F0502020204030204" pitchFamily="34" charset="0"/>
              <a:cs typeface="Times New Roman"/>
            </a:endParaRPr>
          </a:p>
          <a:p>
            <a:r>
              <a:rPr lang="en-IN" sz="2000" b="1" dirty="0">
                <a:solidFill>
                  <a:schemeClr val="bg1"/>
                </a:solidFill>
                <a:effectLst/>
                <a:latin typeface="Abadi Extra Light"/>
                <a:ea typeface="Calibri" panose="020F0502020204030204" pitchFamily="34" charset="0"/>
                <a:cs typeface="Times New Roman"/>
              </a:rPr>
              <a:t>Supervised and Deep learning methods</a:t>
            </a:r>
            <a:r>
              <a:rPr lang="en-IN" sz="2000" b="1" dirty="0">
                <a:solidFill>
                  <a:schemeClr val="bg1"/>
                </a:solidFill>
                <a:latin typeface="Abadi Extra Light"/>
                <a:ea typeface="Calibri" panose="020F0502020204030204" pitchFamily="34" charset="0"/>
                <a:cs typeface="Times New Roman"/>
              </a:rPr>
              <a:t> </a:t>
            </a:r>
          </a:p>
          <a:p>
            <a:pPr lvl="1"/>
            <a:r>
              <a:rPr lang="en-IN" sz="2000" b="1" dirty="0">
                <a:solidFill>
                  <a:schemeClr val="bg1"/>
                </a:solidFill>
                <a:latin typeface="Abadi Extra Light"/>
                <a:ea typeface="Calibri" panose="020F0502020204030204" pitchFamily="34" charset="0"/>
                <a:cs typeface="Times New Roman"/>
              </a:rPr>
              <a:t>Machine learning </a:t>
            </a:r>
            <a:endParaRPr lang="en-IN" sz="2000" b="1">
              <a:solidFill>
                <a:schemeClr val="bg1"/>
              </a:solidFill>
              <a:latin typeface="Abadi Extra 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solidFill>
                  <a:schemeClr val="bg1"/>
                </a:solidFill>
                <a:effectLst/>
                <a:latin typeface="Abadi Extra Light"/>
                <a:ea typeface="Calibri" panose="020F0502020204030204" pitchFamily="34" charset="0"/>
                <a:cs typeface="Times New Roman"/>
              </a:rPr>
              <a:t>Deep learning (with and without pre-processing)</a:t>
            </a:r>
          </a:p>
          <a:p>
            <a:r>
              <a:rPr lang="en-IN" sz="2000" b="1" dirty="0">
                <a:solidFill>
                  <a:schemeClr val="bg1"/>
                </a:solidFill>
                <a:effectLst/>
                <a:latin typeface="Abadi Extra Light"/>
                <a:ea typeface="Calibri" panose="020F0502020204030204" pitchFamily="34" charset="0"/>
                <a:cs typeface="Times New Roman"/>
              </a:rPr>
              <a:t>DATASETS USED: COVID</a:t>
            </a:r>
            <a:r>
              <a:rPr lang="en-IN" sz="2000" b="1" dirty="0">
                <a:solidFill>
                  <a:schemeClr val="bg1"/>
                </a:solidFill>
                <a:latin typeface="Abadi Extra Light"/>
                <a:ea typeface="Calibri" panose="020F0502020204030204" pitchFamily="34" charset="0"/>
                <a:cs typeface="Times New Roman"/>
              </a:rPr>
              <a:t>-19 XRAY RADIOGRAPHY</a:t>
            </a:r>
            <a:endParaRPr lang="en-IN" sz="2000" b="1" dirty="0">
              <a:solidFill>
                <a:schemeClr val="bg1"/>
              </a:solidFill>
              <a:effectLst/>
              <a:latin typeface="Abadi Extra Light"/>
              <a:ea typeface="Calibri" panose="020F0502020204030204" pitchFamily="34" charset="0"/>
              <a:cs typeface="Times New Roman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0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F5FC94-705E-431B-9DC1-52BA2D5D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040063"/>
            <a:ext cx="2662238" cy="2662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DF8664-B3AF-4303-991C-48EE9C97256D}"/>
              </a:ext>
            </a:extLst>
          </p:cNvPr>
          <p:cNvSpPr txBox="1"/>
          <p:nvPr/>
        </p:nvSpPr>
        <p:spPr>
          <a:xfrm>
            <a:off x="1287463" y="5168900"/>
            <a:ext cx="2662238" cy="533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>
                <a:solidFill>
                  <a:srgbClr val="FFFFFF"/>
                </a:solidFill>
              </a:rPr>
              <a:t>NORMAL LUNGS</a:t>
            </a:r>
            <a:endParaRPr lang="en-IN" sz="800" b="1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DDA0DC-9D0F-40DB-A49D-305FFA71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63" y="3040063"/>
            <a:ext cx="2389188" cy="2662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DA90CF-85A2-4A31-8802-57DE4042E7C5}"/>
              </a:ext>
            </a:extLst>
          </p:cNvPr>
          <p:cNvSpPr txBox="1"/>
          <p:nvPr/>
        </p:nvSpPr>
        <p:spPr>
          <a:xfrm>
            <a:off x="4017963" y="5168900"/>
            <a:ext cx="2389188" cy="533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>
                <a:solidFill>
                  <a:srgbClr val="FFFFFF"/>
                </a:solidFill>
              </a:rPr>
              <a:t>VIRAL PNEUMONIA</a:t>
            </a:r>
            <a:endParaRPr lang="en-IN" sz="800" b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3B617-2F55-4BF5-8F4F-71BA8A6F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040063"/>
            <a:ext cx="2413000" cy="2662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0F634-E342-44C7-8CB8-D1930CDF7BDC}"/>
              </a:ext>
            </a:extLst>
          </p:cNvPr>
          <p:cNvSpPr txBox="1"/>
          <p:nvPr/>
        </p:nvSpPr>
        <p:spPr>
          <a:xfrm>
            <a:off x="6477000" y="5168900"/>
            <a:ext cx="2413000" cy="533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>
                <a:solidFill>
                  <a:srgbClr val="FFFFFF"/>
                </a:solidFill>
              </a:rPr>
              <a:t>LUNG OPACTIY</a:t>
            </a:r>
            <a:endParaRPr lang="en-IN" sz="800" b="1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F7707-1523-4AF2-B181-DF354379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958263" y="3040063"/>
            <a:ext cx="2393950" cy="2662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A136B-4FE6-47C5-B3D1-35600A5ADA22}"/>
              </a:ext>
            </a:extLst>
          </p:cNvPr>
          <p:cNvSpPr txBox="1"/>
          <p:nvPr/>
        </p:nvSpPr>
        <p:spPr>
          <a:xfrm>
            <a:off x="8958263" y="5168900"/>
            <a:ext cx="2393950" cy="533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>
                <a:solidFill>
                  <a:srgbClr val="FFFFFF"/>
                </a:solidFill>
              </a:rPr>
              <a:t>COVID AFFECTED LUNGS </a:t>
            </a:r>
            <a:endParaRPr lang="en-IN" sz="800" b="1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A2A55-F658-407E-B646-096F674A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FFFFFF"/>
                </a:solidFill>
              </a:rPr>
              <a:t>Dataset Classes</a:t>
            </a:r>
            <a:endParaRPr lang="en-IN" sz="3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352C5D0-42A3-0F24-7F4F-4B6A3AADE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" r="-2" b="1526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504AE82-21D1-C371-E2A2-A99A1BCA4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173618"/>
              </p:ext>
            </p:extLst>
          </p:nvPr>
        </p:nvGraphicFramePr>
        <p:xfrm>
          <a:off x="664343" y="467749"/>
          <a:ext cx="6870311" cy="633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40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3602D-63D3-42CF-8D2B-D8B291D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machine Learning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F8FE9-3A74-F5D1-9469-623DE9A38DF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2015557"/>
              </p:ext>
            </p:extLst>
          </p:nvPr>
        </p:nvGraphicFramePr>
        <p:xfrm>
          <a:off x="4216387" y="213297"/>
          <a:ext cx="7735446" cy="660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65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50A74-64E4-42EB-81DC-DFC71E6A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b="1" dirty="0"/>
              <a:t>Preprocessing:</a:t>
            </a:r>
            <a:endParaRPr lang="en-IN" sz="40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7089-F4FB-4332-9684-8C2DC5376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The following steps are followed to extract the features which is to be given for the machine learning algorithm</a:t>
            </a:r>
          </a:p>
          <a:p>
            <a:pPr marL="457200" indent="-45720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Grayscale conversion and Filtering</a:t>
            </a:r>
          </a:p>
          <a:p>
            <a:pPr marL="457200" indent="-45720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Binarizing</a:t>
            </a:r>
          </a:p>
          <a:p>
            <a:pPr marL="457200" indent="-45720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Morphological operations</a:t>
            </a:r>
          </a:p>
          <a:p>
            <a:pPr marL="457200" indent="-45720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Midpoint ellipse technique to create the mask</a:t>
            </a:r>
          </a:p>
        </p:txBody>
      </p:sp>
    </p:spTree>
    <p:extLst>
      <p:ext uri="{BB962C8B-B14F-4D97-AF65-F5344CB8AC3E}">
        <p14:creationId xmlns:p14="http://schemas.microsoft.com/office/powerpoint/2010/main" val="187116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8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86A9D5E-1249-2FFC-4281-41F5B21F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59" y="644229"/>
            <a:ext cx="2560320" cy="2560320"/>
          </a:xfrm>
          <a:prstGeom prst="rect">
            <a:avLst/>
          </a:prstGeom>
        </p:spPr>
      </p:pic>
      <p:sp>
        <p:nvSpPr>
          <p:cNvPr id="41" name="Rectangle 32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6FEFE1-819A-6330-C5DB-FA626935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49" y="644229"/>
            <a:ext cx="2560320" cy="256032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897F3AE-DAAF-C43B-589E-59DE58434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059" y="3653451"/>
            <a:ext cx="2560320" cy="2560320"/>
          </a:xfrm>
          <a:prstGeom prst="rect">
            <a:avLst/>
          </a:prstGeom>
        </p:spPr>
      </p:pic>
      <p:sp>
        <p:nvSpPr>
          <p:cNvPr id="43" name="Rectangle 36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4ED901F-2DD4-BE23-0437-1419CE2CC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49" y="3672788"/>
            <a:ext cx="2560320" cy="256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67BF9-CD66-AF31-5F71-60C722AFAFED}"/>
              </a:ext>
            </a:extLst>
          </p:cNvPr>
          <p:cNvSpPr txBox="1"/>
          <p:nvPr/>
        </p:nvSpPr>
        <p:spPr>
          <a:xfrm>
            <a:off x="7981167" y="1106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Pneumonia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0E8EC-398F-D021-C52E-17DAD3C1C7F2}"/>
              </a:ext>
            </a:extLst>
          </p:cNvPr>
          <p:cNvSpPr txBox="1"/>
          <p:nvPr/>
        </p:nvSpPr>
        <p:spPr>
          <a:xfrm>
            <a:off x="2268124" y="1073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B6E1B-5066-616C-9B08-048558B8EA8E}"/>
              </a:ext>
            </a:extLst>
          </p:cNvPr>
          <p:cNvSpPr txBox="1"/>
          <p:nvPr/>
        </p:nvSpPr>
        <p:spPr>
          <a:xfrm>
            <a:off x="2264862" y="63775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COVID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9E499-4A88-6D94-9E7A-1A6EE993610D}"/>
              </a:ext>
            </a:extLst>
          </p:cNvPr>
          <p:cNvSpPr txBox="1"/>
          <p:nvPr/>
        </p:nvSpPr>
        <p:spPr>
          <a:xfrm>
            <a:off x="7981820" y="63743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Lung Opacity</a:t>
            </a:r>
          </a:p>
        </p:txBody>
      </p:sp>
    </p:spTree>
    <p:extLst>
      <p:ext uri="{BB962C8B-B14F-4D97-AF65-F5344CB8AC3E}">
        <p14:creationId xmlns:p14="http://schemas.microsoft.com/office/powerpoint/2010/main" val="345596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13D804E-A156-59A6-15C0-ABD1F4210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42" r="-2" b="113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0AEC0-35F6-F168-1D42-5256EAF1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Feature Extraction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139CD3E-E3C9-9582-16B0-868667097FA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2578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78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930C-1D7C-4417-AC8D-0E42EF2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Multiclass Classification Using SVM| SVM For Multiclass Classification">
            <a:extLst>
              <a:ext uri="{FF2B5EF4-FFF2-40B4-BE49-F238E27FC236}">
                <a16:creationId xmlns:a16="http://schemas.microsoft.com/office/drawing/2014/main" id="{B7C67FCF-348D-4BD5-B77F-4907D2B44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r="8508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ndom Forest Classifier and its Hyperparameters | by Ankit Chauhan |  Analytics Vidhya | Medium">
            <a:extLst>
              <a:ext uri="{FF2B5EF4-FFF2-40B4-BE49-F238E27FC236}">
                <a16:creationId xmlns:a16="http://schemas.microsoft.com/office/drawing/2014/main" id="{AC7D9810-6AB2-4B52-A195-811149C8E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r="17796" b="2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telligent feature selection with modified K-nearest neighbor for kidney  transplantation prediction | SpringerLink">
            <a:extLst>
              <a:ext uri="{FF2B5EF4-FFF2-40B4-BE49-F238E27FC236}">
                <a16:creationId xmlns:a16="http://schemas.microsoft.com/office/drawing/2014/main" id="{D2B78F2C-909C-4B43-B677-9C6D203C4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r="4215" b="2"/>
          <a:stretch/>
        </p:blipFill>
        <p:spPr bwMode="auto"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46F1-E445-4621-88AA-DCBFE7B68A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6904C-3E58-1C84-60F0-A7BD6959E698}"/>
              </a:ext>
            </a:extLst>
          </p:cNvPr>
          <p:cNvSpPr txBox="1"/>
          <p:nvPr/>
        </p:nvSpPr>
        <p:spPr>
          <a:xfrm rot="-480000">
            <a:off x="436115" y="3853577"/>
            <a:ext cx="23778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cs typeface="Segoe UI"/>
              </a:rPr>
              <a:t>K-NEAREST NEIGHBOUR​</a:t>
            </a:r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EF061-0EEA-9502-9E4D-D7A885B1CAC5}"/>
              </a:ext>
            </a:extLst>
          </p:cNvPr>
          <p:cNvSpPr txBox="1"/>
          <p:nvPr/>
        </p:nvSpPr>
        <p:spPr>
          <a:xfrm rot="-420000">
            <a:off x="3972838" y="2626290"/>
            <a:ext cx="24300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cs typeface="Segoe UI"/>
              </a:rPr>
              <a:t>SUPPORT VECTOR MACHINE​</a:t>
            </a:r>
          </a:p>
          <a:p>
            <a:endParaRPr lang="en-US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2418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492</TotalTime>
  <Words>514</Words>
  <Application>Microsoft Office PowerPoint</Application>
  <PresentationFormat>Widescreen</PresentationFormat>
  <Paragraphs>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COVID-19 Anomaly Detection and Classification based on Chest X-Ray images</vt:lpstr>
      <vt:lpstr>Introduction</vt:lpstr>
      <vt:lpstr>Dataset Classes</vt:lpstr>
      <vt:lpstr>PowerPoint Presentation</vt:lpstr>
      <vt:lpstr>Supervised machine Learning Method</vt:lpstr>
      <vt:lpstr>Preprocessing:</vt:lpstr>
      <vt:lpstr>PowerPoint Presentation</vt:lpstr>
      <vt:lpstr>Feature Extraction</vt:lpstr>
      <vt:lpstr>ALGORITHMS USED</vt:lpstr>
      <vt:lpstr>Results</vt:lpstr>
      <vt:lpstr>Deep learning</vt:lpstr>
      <vt:lpstr>VGG-16</vt:lpstr>
      <vt:lpstr>PowerPoint Presentation</vt:lpstr>
      <vt:lpstr>Model evaluation and performance visualization for unprocessed images:</vt:lpstr>
      <vt:lpstr>Model evaluation and performance visualization for processed images:</vt:lpstr>
      <vt:lpstr>Results</vt:lpstr>
      <vt:lpstr>INDIVIDUAL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anomaly detection and classification based on Chest X-Ray images</dc:title>
  <dc:creator>Nemanth</dc:creator>
  <cp:lastModifiedBy>Nemanth</cp:lastModifiedBy>
  <cp:revision>233</cp:revision>
  <dcterms:created xsi:type="dcterms:W3CDTF">2022-04-13T16:21:01Z</dcterms:created>
  <dcterms:modified xsi:type="dcterms:W3CDTF">2022-04-15T20:54:58Z</dcterms:modified>
</cp:coreProperties>
</file>