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D1FDF-F377-4A3C-B62E-A40D1E1A47F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0F63F-8303-46F2-BFB4-BF16B2B98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20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C400-9D26-4F54-B649-5CB18DCE3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BAD73-642D-4937-AD13-8C92CBD0D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5A737-5F3E-4153-AE4C-AF358EB0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6D59-A840-4FE9-A56F-FA3707429EB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5FD21-25C1-430F-93B7-3CD81CD2E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C3566-D7D2-4F39-9050-B53C286C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3580-DC1D-4FBD-AD11-CB35A0E27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2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B5DD2-DCFB-4693-998B-CBF76F9E4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2F99E-536B-4BB7-87A2-1B624F2F6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BF7C0-B1CC-4C85-B53C-95CADBF0A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6D59-A840-4FE9-A56F-FA3707429EB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CDD60-B02D-484F-A009-CEBE2FAB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22884-828A-47D0-90DF-8624D874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3580-DC1D-4FBD-AD11-CB35A0E27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0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F94123-2B59-452F-AAE1-43569333C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505D3-0FFA-4646-A789-87CF686B9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62D0E-DB37-4764-9293-04C9D1F3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6D59-A840-4FE9-A56F-FA3707429EB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6A81E-3FD0-432D-ABF1-C9F2B37B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F3C85-3106-4053-A7CF-9C6B67C0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3580-DC1D-4FBD-AD11-CB35A0E27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4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EFE1A-8192-46A7-8973-877B466BF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10A66-5422-42D8-A350-B25943F6A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30F53-A85C-4253-8725-DF0D76F83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6D59-A840-4FE9-A56F-FA3707429EB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FE723-92DE-4B12-BF7D-4323BD94D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7639-301C-413A-9594-6BF60433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3580-DC1D-4FBD-AD11-CB35A0E27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4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3B85C-97D0-433A-B131-A101B40C6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9E2FF-A852-4D20-B579-D6E0CBB16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DE3FE-B20D-4947-950A-E322FE72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6D59-A840-4FE9-A56F-FA3707429EB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8C0B1-B8D6-49EA-B5F6-556DB4EA2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8DDF8-F4EB-4FA8-A487-C2906064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3580-DC1D-4FBD-AD11-CB35A0E27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1923-CA94-4FA1-AC3B-FCED269C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12CB-0E0B-44C3-A87D-35EFDD28F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02B75-5C83-4E69-8425-2732A7A1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6D444-2DBB-494E-8005-6F9FA503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6D59-A840-4FE9-A56F-FA3707429EB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3A052-5062-43D7-8B66-0E94A0C23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5F489-A9F0-4211-9970-A2BAB114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3580-DC1D-4FBD-AD11-CB35A0E27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B01C-2B38-403C-BFC3-72631552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C29B5-3362-4E5C-84CB-F9361BD16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00007-7CC1-4060-9F8D-0B6A5ABCC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2900F-32C7-40C2-9171-F54AF8E65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79E96-2369-4FBA-80E2-436457FFF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BDF8EC-C956-47D7-A223-8BD05F459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6D59-A840-4FE9-A56F-FA3707429EB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B98B87-49BB-4302-8909-AD139800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DAB17D-3061-49AB-BC62-F2E8E572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3580-DC1D-4FBD-AD11-CB35A0E27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0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1DD4-019A-4AE1-81C0-CDC6006E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187C0-18B8-49C7-902F-5BC2CA17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6D59-A840-4FE9-A56F-FA3707429EB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1F0FC-6C57-4162-9042-0638F348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E45A4-10FC-4AE5-9929-AA05BC94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3580-DC1D-4FBD-AD11-CB35A0E27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9C2CD8-35C9-46AC-82A0-3FFAFDD9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6D59-A840-4FE9-A56F-FA3707429EB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B62F51-5580-4239-BD74-930DDAC3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E6A22-53A9-498C-BE8C-CF80B75F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3580-DC1D-4FBD-AD11-CB35A0E27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8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51BF-E3A1-4A46-95C7-5A3975E56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98BC1-2C3C-4844-AD67-7CC7D5F90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F5732-1060-4127-BB03-6477C1EF1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EBB61-DD93-4ABC-B555-035BC9C0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6D59-A840-4FE9-A56F-FA3707429EB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0C1F3-F0C2-4257-8615-433B2C98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8FA63-7C20-44BB-82DD-D2DE8D7E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3580-DC1D-4FBD-AD11-CB35A0E27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1BA0-F93C-4662-A271-A1582428D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2BF0FE-4D04-4559-B1DE-8EFC8FD38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08AA1-0028-4F6E-AD89-9ADB6FB21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6CD63-47A5-4B57-9189-71024288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6D59-A840-4FE9-A56F-FA3707429EB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B4ECE-B7E0-44BC-88C5-A8F325F3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02A78-B0B0-4B87-83D1-EFC2B717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3580-DC1D-4FBD-AD11-CB35A0E27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1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9137E9-7BFB-4113-A868-7E055C974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44231-56AF-47C5-AA9C-8BF624597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3F2D7-612F-4127-8DBA-6F86E060A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26D59-A840-4FE9-A56F-FA3707429EB0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EB8F9-A44A-4953-BA2A-0775AE693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8C21F-2F92-4B42-B163-343C64CEE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03580-DC1D-4FBD-AD11-CB35A0E27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3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9DE3-254B-4F33-802D-8B53C571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723"/>
            <a:ext cx="10515600" cy="1325563"/>
          </a:xfrm>
        </p:spPr>
        <p:txBody>
          <a:bodyPr/>
          <a:lstStyle/>
          <a:p>
            <a:r>
              <a:rPr lang="en-US" dirty="0"/>
              <a:t>Map View Page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0ECD49EE-B8D8-405C-87FE-29C748147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268" y="1069388"/>
            <a:ext cx="2585288" cy="559340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9CFDB5-ACCC-4321-AE4D-C62EF63E18C9}"/>
              </a:ext>
            </a:extLst>
          </p:cNvPr>
          <p:cNvCxnSpPr>
            <a:cxnSpLocks/>
          </p:cNvCxnSpPr>
          <p:nvPr/>
        </p:nvCxnSpPr>
        <p:spPr>
          <a:xfrm>
            <a:off x="3431568" y="1663523"/>
            <a:ext cx="1510302" cy="381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7939D1-9AB7-4870-B6D5-3717C118F2F3}"/>
              </a:ext>
            </a:extLst>
          </p:cNvPr>
          <p:cNvCxnSpPr>
            <a:cxnSpLocks/>
          </p:cNvCxnSpPr>
          <p:nvPr/>
        </p:nvCxnSpPr>
        <p:spPr>
          <a:xfrm flipH="1">
            <a:off x="6955604" y="5413590"/>
            <a:ext cx="2825394" cy="832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CF4089-A77E-494A-A857-75A139145594}"/>
              </a:ext>
            </a:extLst>
          </p:cNvPr>
          <p:cNvCxnSpPr>
            <a:cxnSpLocks/>
          </p:cNvCxnSpPr>
          <p:nvPr/>
        </p:nvCxnSpPr>
        <p:spPr>
          <a:xfrm>
            <a:off x="2650732" y="5300574"/>
            <a:ext cx="2393879" cy="94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3B402C-5AB8-4819-9DF6-7C81213430C8}"/>
              </a:ext>
            </a:extLst>
          </p:cNvPr>
          <p:cNvCxnSpPr>
            <a:cxnSpLocks/>
          </p:cNvCxnSpPr>
          <p:nvPr/>
        </p:nvCxnSpPr>
        <p:spPr>
          <a:xfrm flipH="1">
            <a:off x="6359703" y="2680664"/>
            <a:ext cx="2774023" cy="100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008BE19-9F7B-4DBF-A2F5-A2F8BE192E07}"/>
              </a:ext>
            </a:extLst>
          </p:cNvPr>
          <p:cNvSpPr txBox="1"/>
          <p:nvPr/>
        </p:nvSpPr>
        <p:spPr>
          <a:xfrm>
            <a:off x="9113178" y="1627995"/>
            <a:ext cx="21370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map, with colors indicating wait times.  Click a restaurant for more info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85EFFD-427B-4A6C-8D3D-AF21FE0783C6}"/>
              </a:ext>
            </a:extLst>
          </p:cNvPr>
          <p:cNvSpPr txBox="1"/>
          <p:nvPr/>
        </p:nvSpPr>
        <p:spPr>
          <a:xfrm>
            <a:off x="1729483" y="4883579"/>
            <a:ext cx="1702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 to list 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0F510-DC4A-4C2A-A849-987AD55682FA}"/>
              </a:ext>
            </a:extLst>
          </p:cNvPr>
          <p:cNvSpPr txBox="1"/>
          <p:nvPr/>
        </p:nvSpPr>
        <p:spPr>
          <a:xfrm>
            <a:off x="9794697" y="5090424"/>
            <a:ext cx="1736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view settings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028468-8B28-4421-BFB2-8FEC61F15FC4}"/>
              </a:ext>
            </a:extLst>
          </p:cNvPr>
          <p:cNvSpPr txBox="1"/>
          <p:nvPr/>
        </p:nvSpPr>
        <p:spPr>
          <a:xfrm>
            <a:off x="2140826" y="1160119"/>
            <a:ext cx="1510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location and click search button</a:t>
            </a:r>
          </a:p>
        </p:txBody>
      </p:sp>
    </p:spTree>
    <p:extLst>
      <p:ext uri="{BB962C8B-B14F-4D97-AF65-F5344CB8AC3E}">
        <p14:creationId xmlns:p14="http://schemas.microsoft.com/office/powerpoint/2010/main" val="647108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Map View Page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 Hilaire, Jack Nolan</dc:creator>
  <cp:lastModifiedBy>St Hilaire, Jack Nolan</cp:lastModifiedBy>
  <cp:revision>3</cp:revision>
  <dcterms:created xsi:type="dcterms:W3CDTF">2022-04-11T16:11:17Z</dcterms:created>
  <dcterms:modified xsi:type="dcterms:W3CDTF">2022-04-11T16:16:06Z</dcterms:modified>
</cp:coreProperties>
</file>