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2133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126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9476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5802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935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8342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6890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3477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809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284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909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824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214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755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322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626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277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76837"/>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5" r:id="rId12"/>
    <p:sldLayoutId id="2147483930" r:id="rId13"/>
    <p:sldLayoutId id="2147483931" r:id="rId14"/>
    <p:sldLayoutId id="2147483932" r:id="rId15"/>
    <p:sldLayoutId id="2147483933" r:id="rId16"/>
    <p:sldLayoutId id="2147483934"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3" name="Picture 1">
            <a:extLst>
              <a:ext uri="{FF2B5EF4-FFF2-40B4-BE49-F238E27FC236}">
                <a16:creationId xmlns:a16="http://schemas.microsoft.com/office/drawing/2014/main" id="{13F1EAF6-A85D-4760-80B8-99FB5F27AE61}"/>
              </a:ext>
            </a:extLst>
          </p:cNvPr>
          <p:cNvPicPr>
            <a:picLocks noChangeAspect="1"/>
          </p:cNvPicPr>
          <p:nvPr/>
        </p:nvPicPr>
        <p:blipFill rotWithShape="1">
          <a:blip r:embed="rId3"/>
          <a:srcRect t="4612" b="5388"/>
          <a:stretch/>
        </p:blipFill>
        <p:spPr>
          <a:xfrm>
            <a:off x="20" y="10"/>
            <a:ext cx="12191981" cy="6857990"/>
          </a:xfrm>
          <a:prstGeom prst="rect">
            <a:avLst/>
          </a:prstGeom>
        </p:spPr>
      </p:pic>
      <p:sp>
        <p:nvSpPr>
          <p:cNvPr id="34" name="Rectangle 9">
            <a:extLst>
              <a:ext uri="{FF2B5EF4-FFF2-40B4-BE49-F238E27FC236}">
                <a16:creationId xmlns:a16="http://schemas.microsoft.com/office/drawing/2014/main" id="{C987A7FD-AAD9-4A01-B753-DC50A900C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4"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A19DC82-1243-4746-83D3-9A8B9FE0519B}"/>
              </a:ext>
            </a:extLst>
          </p:cNvPr>
          <p:cNvSpPr txBox="1"/>
          <p:nvPr/>
        </p:nvSpPr>
        <p:spPr>
          <a:xfrm>
            <a:off x="913795" y="1673524"/>
            <a:ext cx="3485073" cy="2420504"/>
          </a:xfrm>
          <a:prstGeom prst="rect">
            <a:avLst/>
          </a:prstGeom>
        </p:spPr>
        <p:txBody>
          <a:bodyPr vert="horz" lIns="91440" tIns="45720" rIns="91440" bIns="45720" rtlCol="0" anchor="b">
            <a:normAutofit/>
          </a:bodyPr>
          <a:lstStyle/>
          <a:p>
            <a:pPr>
              <a:spcBef>
                <a:spcPct val="0"/>
              </a:spcBef>
              <a:spcAft>
                <a:spcPts val="600"/>
              </a:spcAft>
            </a:pPr>
            <a:r>
              <a:rPr lang="en-US" sz="4000" b="1" i="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SO YOU LIKE ART?</a:t>
            </a:r>
          </a:p>
        </p:txBody>
      </p:sp>
    </p:spTree>
    <p:extLst>
      <p:ext uri="{BB962C8B-B14F-4D97-AF65-F5344CB8AC3E}">
        <p14:creationId xmlns:p14="http://schemas.microsoft.com/office/powerpoint/2010/main" val="250865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ACC1A2-FD8E-421B-9B7A-5927E7EA124C}"/>
              </a:ext>
            </a:extLst>
          </p:cNvPr>
          <p:cNvSpPr txBox="1"/>
          <p:nvPr/>
        </p:nvSpPr>
        <p:spPr>
          <a:xfrm>
            <a:off x="2590039" y="1556425"/>
            <a:ext cx="6498077" cy="3416320"/>
          </a:xfrm>
          <a:prstGeom prst="rect">
            <a:avLst/>
          </a:prstGeom>
          <a:noFill/>
        </p:spPr>
        <p:txBody>
          <a:bodyPr wrap="square" rtlCol="0">
            <a:spAutoFit/>
          </a:bodyPr>
          <a:lstStyle/>
          <a:p>
            <a:r>
              <a:rPr lang="en-US" sz="5400" dirty="0">
                <a:latin typeface="Agency FB" panose="020B0503020202020204" pitchFamily="34" charset="0"/>
              </a:rPr>
              <a:t>WITH THE HELP OF FOURSQUARE API YOU CAN FIND OUT ANYTING ABOUT ABSOULTELY ANY PLACE!!!</a:t>
            </a:r>
            <a:endParaRPr lang="en-IN" sz="5400" dirty="0">
              <a:latin typeface="Agency FB" panose="020B0503020202020204" pitchFamily="34" charset="0"/>
            </a:endParaRPr>
          </a:p>
        </p:txBody>
      </p:sp>
      <p:pic>
        <p:nvPicPr>
          <p:cNvPr id="7" name="Picture 6" descr="Foursquare 2 Icon | Foursquare Iconset | DesignBolts">
            <a:extLst>
              <a:ext uri="{FF2B5EF4-FFF2-40B4-BE49-F238E27FC236}">
                <a16:creationId xmlns:a16="http://schemas.microsoft.com/office/drawing/2014/main" id="{EE535E79-01B9-4CC7-A490-AE2286840A03}"/>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2731619" y="553050"/>
            <a:ext cx="5423069" cy="542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3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31B855-D95F-4B08-8C56-06FD3B94A80B}"/>
              </a:ext>
            </a:extLst>
          </p:cNvPr>
          <p:cNvSpPr txBox="1"/>
          <p:nvPr/>
        </p:nvSpPr>
        <p:spPr>
          <a:xfrm>
            <a:off x="0" y="1819264"/>
            <a:ext cx="4364610" cy="3785652"/>
          </a:xfrm>
          <a:prstGeom prst="rect">
            <a:avLst/>
          </a:prstGeom>
          <a:noFill/>
        </p:spPr>
        <p:txBody>
          <a:bodyPr wrap="square" rtlCol="0">
            <a:spAutoFit/>
          </a:bodyPr>
          <a:lstStyle/>
          <a:p>
            <a:pPr algn="ctr"/>
            <a:r>
              <a:rPr lang="en-US" sz="4800" dirty="0">
                <a:latin typeface="Agency FB" panose="020B0503020202020204" pitchFamily="34" charset="0"/>
              </a:rPr>
              <a:t>SINCE WE ARE IN NEW YORK, LETS MAKE SURE FOURSQUARE KNOWS THAT AS WELL.</a:t>
            </a:r>
            <a:endParaRPr lang="en-IN" sz="4800" dirty="0">
              <a:latin typeface="Agency FB" panose="020B0503020202020204" pitchFamily="34" charset="0"/>
            </a:endParaRPr>
          </a:p>
        </p:txBody>
      </p:sp>
      <p:pic>
        <p:nvPicPr>
          <p:cNvPr id="5" name="Picture 4">
            <a:extLst>
              <a:ext uri="{FF2B5EF4-FFF2-40B4-BE49-F238E27FC236}">
                <a16:creationId xmlns:a16="http://schemas.microsoft.com/office/drawing/2014/main" id="{CDCFE9A9-5797-4A4F-94DF-B012693A636F}"/>
              </a:ext>
            </a:extLst>
          </p:cNvPr>
          <p:cNvPicPr>
            <a:picLocks noChangeAspect="1"/>
          </p:cNvPicPr>
          <p:nvPr/>
        </p:nvPicPr>
        <p:blipFill>
          <a:blip r:embed="rId2"/>
          <a:stretch>
            <a:fillRect/>
          </a:stretch>
        </p:blipFill>
        <p:spPr>
          <a:xfrm>
            <a:off x="4364610" y="1192797"/>
            <a:ext cx="7350947" cy="5057452"/>
          </a:xfrm>
          <a:prstGeom prst="rect">
            <a:avLst/>
          </a:prstGeom>
        </p:spPr>
      </p:pic>
    </p:spTree>
    <p:extLst>
      <p:ext uri="{BB962C8B-B14F-4D97-AF65-F5344CB8AC3E}">
        <p14:creationId xmlns:p14="http://schemas.microsoft.com/office/powerpoint/2010/main" val="103207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B8DD47-6AB1-428F-952A-6F695D429035}"/>
              </a:ext>
            </a:extLst>
          </p:cNvPr>
          <p:cNvSpPr txBox="1"/>
          <p:nvPr/>
        </p:nvSpPr>
        <p:spPr>
          <a:xfrm>
            <a:off x="1302470" y="1385740"/>
            <a:ext cx="9587060" cy="3785652"/>
          </a:xfrm>
          <a:prstGeom prst="rect">
            <a:avLst/>
          </a:prstGeom>
          <a:noFill/>
        </p:spPr>
        <p:txBody>
          <a:bodyPr wrap="square" rtlCol="0">
            <a:spAutoFit/>
          </a:bodyPr>
          <a:lstStyle/>
          <a:p>
            <a:pPr algn="ctr"/>
            <a:r>
              <a:rPr lang="en-US" sz="8000" dirty="0">
                <a:latin typeface="Agency FB" panose="020B0503020202020204" pitchFamily="34" charset="0"/>
              </a:rPr>
              <a:t>WE LOVE ART RIGHT? LET’S LOOK FOR ART MUSEUMS NEAR US!</a:t>
            </a:r>
            <a:endParaRPr lang="en-IN" sz="8000" dirty="0">
              <a:latin typeface="Agency FB" panose="020B0503020202020204" pitchFamily="34" charset="0"/>
            </a:endParaRPr>
          </a:p>
        </p:txBody>
      </p:sp>
      <p:pic>
        <p:nvPicPr>
          <p:cNvPr id="2050" name="Picture 2" descr="Foursquare church. Spokane, WA | Jesus art">
            <a:extLst>
              <a:ext uri="{FF2B5EF4-FFF2-40B4-BE49-F238E27FC236}">
                <a16:creationId xmlns:a16="http://schemas.microsoft.com/office/drawing/2014/main" id="{692C51C5-FF0D-4783-835C-721A6775AFE6}"/>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4966" b="30920"/>
          <a:stretch/>
        </p:blipFill>
        <p:spPr bwMode="auto">
          <a:xfrm>
            <a:off x="2084759" y="0"/>
            <a:ext cx="802248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22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5E4DCC-CFC4-44E4-8F38-88680A8727B8}"/>
              </a:ext>
            </a:extLst>
          </p:cNvPr>
          <p:cNvSpPr txBox="1"/>
          <p:nvPr/>
        </p:nvSpPr>
        <p:spPr>
          <a:xfrm>
            <a:off x="1370693" y="4406537"/>
            <a:ext cx="9440034" cy="108833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ea typeface="+mj-ea"/>
              </a:rPr>
              <a:t>LOOKS LIKE WE ARE IN FOR A TREAT! THERE ARE MORE THAN 200 ART GALLERIES IN NEW YORK!</a:t>
            </a:r>
          </a:p>
        </p:txBody>
      </p:sp>
      <p:pic>
        <p:nvPicPr>
          <p:cNvPr id="15" name="Picture 11">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Picture 4">
            <a:extLst>
              <a:ext uri="{FF2B5EF4-FFF2-40B4-BE49-F238E27FC236}">
                <a16:creationId xmlns:a16="http://schemas.microsoft.com/office/drawing/2014/main" id="{45655EB6-97EC-4FBF-AE62-294FFB36E1DB}"/>
              </a:ext>
            </a:extLst>
          </p:cNvPr>
          <p:cNvPicPr>
            <a:picLocks noChangeAspect="1"/>
          </p:cNvPicPr>
          <p:nvPr/>
        </p:nvPicPr>
        <p:blipFill rotWithShape="1">
          <a:blip r:embed="rId4"/>
          <a:srcRect t="26973" r="-1" b="11518"/>
          <a:stretch/>
        </p:blipFill>
        <p:spPr>
          <a:xfrm>
            <a:off x="-1" y="-1"/>
            <a:ext cx="12198915" cy="4220682"/>
          </a:xfrm>
          <a:prstGeom prst="rect">
            <a:avLst/>
          </a:prstGeom>
        </p:spPr>
      </p:pic>
    </p:spTree>
    <p:extLst>
      <p:ext uri="{BB962C8B-B14F-4D97-AF65-F5344CB8AC3E}">
        <p14:creationId xmlns:p14="http://schemas.microsoft.com/office/powerpoint/2010/main" val="181034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Thinker - Wikipedia">
            <a:extLst>
              <a:ext uri="{FF2B5EF4-FFF2-40B4-BE49-F238E27FC236}">
                <a16:creationId xmlns:a16="http://schemas.microsoft.com/office/drawing/2014/main" id="{C43DFC76-BCD3-406B-802E-78E7CBFB7D6D}"/>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4102674" y="377083"/>
            <a:ext cx="3787561" cy="57123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3A50BF-BEA3-43EF-A31F-419A7AAB21BF}"/>
              </a:ext>
            </a:extLst>
          </p:cNvPr>
          <p:cNvSpPr txBox="1"/>
          <p:nvPr/>
        </p:nvSpPr>
        <p:spPr>
          <a:xfrm>
            <a:off x="2535810" y="509047"/>
            <a:ext cx="7079530" cy="1200329"/>
          </a:xfrm>
          <a:prstGeom prst="rect">
            <a:avLst/>
          </a:prstGeom>
          <a:noFill/>
        </p:spPr>
        <p:txBody>
          <a:bodyPr wrap="square" rtlCol="0">
            <a:spAutoFit/>
          </a:bodyPr>
          <a:lstStyle/>
          <a:p>
            <a:pPr algn="ctr"/>
            <a:r>
              <a:rPr lang="en-US" sz="7200" dirty="0">
                <a:latin typeface="Agency FB" panose="020B0503020202020204" pitchFamily="34" charset="0"/>
              </a:rPr>
              <a:t>WHAT NOW?</a:t>
            </a:r>
            <a:endParaRPr lang="en-IN" sz="7200" dirty="0">
              <a:latin typeface="Agency FB" panose="020B0503020202020204" pitchFamily="34" charset="0"/>
            </a:endParaRPr>
          </a:p>
        </p:txBody>
      </p:sp>
      <p:sp>
        <p:nvSpPr>
          <p:cNvPr id="5" name="TextBox 4">
            <a:extLst>
              <a:ext uri="{FF2B5EF4-FFF2-40B4-BE49-F238E27FC236}">
                <a16:creationId xmlns:a16="http://schemas.microsoft.com/office/drawing/2014/main" id="{FD699F17-876F-40D9-B98D-C58F0D7174FA}"/>
              </a:ext>
            </a:extLst>
          </p:cNvPr>
          <p:cNvSpPr txBox="1"/>
          <p:nvPr/>
        </p:nvSpPr>
        <p:spPr>
          <a:xfrm>
            <a:off x="1457447" y="2064470"/>
            <a:ext cx="9078013" cy="3046988"/>
          </a:xfrm>
          <a:prstGeom prst="rect">
            <a:avLst/>
          </a:prstGeom>
          <a:noFill/>
        </p:spPr>
        <p:txBody>
          <a:bodyPr wrap="square" rtlCol="0">
            <a:spAutoFit/>
          </a:bodyPr>
          <a:lstStyle/>
          <a:p>
            <a:r>
              <a:rPr lang="en-US" sz="3200" dirty="0">
                <a:latin typeface="Agency FB" panose="020B0503020202020204" pitchFamily="34" charset="0"/>
              </a:rPr>
              <a:t>Since we have implemented everything we can, we can rely on our  foursquare account benefits to find us the artist we are looking for. But we can always try new thing and maybe check out what other artists have to show us, totally our choice! We have done our part and saved the hassle of finding many Art Galleries or asking strangers for whereabouts of places. We have done our work!</a:t>
            </a:r>
            <a:endParaRPr lang="en-IN" sz="3200" dirty="0">
              <a:latin typeface="Agency FB" panose="020B0503020202020204" pitchFamily="34" charset="0"/>
            </a:endParaRPr>
          </a:p>
        </p:txBody>
      </p:sp>
    </p:spTree>
    <p:extLst>
      <p:ext uri="{BB962C8B-B14F-4D97-AF65-F5344CB8AC3E}">
        <p14:creationId xmlns:p14="http://schemas.microsoft.com/office/powerpoint/2010/main" val="315007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21A1CA-E86A-479C-A38A-446CDE184B62}"/>
              </a:ext>
            </a:extLst>
          </p:cNvPr>
          <p:cNvSpPr txBox="1"/>
          <p:nvPr/>
        </p:nvSpPr>
        <p:spPr>
          <a:xfrm>
            <a:off x="2476107" y="1706252"/>
            <a:ext cx="7239786" cy="2800767"/>
          </a:xfrm>
          <a:prstGeom prst="rect">
            <a:avLst/>
          </a:prstGeom>
          <a:noFill/>
        </p:spPr>
        <p:txBody>
          <a:bodyPr wrap="square" rtlCol="0">
            <a:spAutoFit/>
          </a:bodyPr>
          <a:lstStyle/>
          <a:p>
            <a:pPr algn="ctr"/>
            <a:r>
              <a:rPr lang="en-US" sz="8800" dirty="0">
                <a:latin typeface="Agency FB" panose="020B0503020202020204" pitchFamily="34" charset="0"/>
              </a:rPr>
              <a:t>THANK YOU FOR YOUR TIME!</a:t>
            </a:r>
            <a:endParaRPr lang="en-IN" sz="8800" dirty="0">
              <a:latin typeface="Agency FB" panose="020B0503020202020204" pitchFamily="34" charset="0"/>
            </a:endParaRPr>
          </a:p>
        </p:txBody>
      </p:sp>
      <p:sp>
        <p:nvSpPr>
          <p:cNvPr id="5" name="TextBox 4">
            <a:extLst>
              <a:ext uri="{FF2B5EF4-FFF2-40B4-BE49-F238E27FC236}">
                <a16:creationId xmlns:a16="http://schemas.microsoft.com/office/drawing/2014/main" id="{CB9EB478-2C2F-4AC8-82E2-401C08A79ABA}"/>
              </a:ext>
            </a:extLst>
          </p:cNvPr>
          <p:cNvSpPr txBox="1"/>
          <p:nvPr/>
        </p:nvSpPr>
        <p:spPr>
          <a:xfrm>
            <a:off x="9332537" y="6240544"/>
            <a:ext cx="3205113" cy="369332"/>
          </a:xfrm>
          <a:prstGeom prst="rect">
            <a:avLst/>
          </a:prstGeom>
          <a:noFill/>
        </p:spPr>
        <p:txBody>
          <a:bodyPr wrap="square" rtlCol="0">
            <a:spAutoFit/>
          </a:bodyPr>
          <a:lstStyle/>
          <a:p>
            <a:r>
              <a:rPr lang="en-US" dirty="0"/>
              <a:t>-A project by Kalpit Gupta</a:t>
            </a:r>
            <a:endParaRPr lang="en-IN" dirty="0"/>
          </a:p>
        </p:txBody>
      </p:sp>
    </p:spTree>
    <p:extLst>
      <p:ext uri="{BB962C8B-B14F-4D97-AF65-F5344CB8AC3E}">
        <p14:creationId xmlns:p14="http://schemas.microsoft.com/office/powerpoint/2010/main" val="2949964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41243B"/>
      </a:dk2>
      <a:lt2>
        <a:srgbClr val="E2E8E8"/>
      </a:lt2>
      <a:accent1>
        <a:srgbClr val="C84E48"/>
      </a:accent1>
      <a:accent2>
        <a:srgbClr val="B63665"/>
      </a:accent2>
      <a:accent3>
        <a:srgbClr val="C848AC"/>
      </a:accent3>
      <a:accent4>
        <a:srgbClr val="9C36B6"/>
      </a:accent4>
      <a:accent5>
        <a:srgbClr val="7948C8"/>
      </a:accent5>
      <a:accent6>
        <a:srgbClr val="4B4FBD"/>
      </a:accent6>
      <a:hlink>
        <a:srgbClr val="975BC8"/>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5</TotalTime>
  <Words>162</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Agency FB</vt:lpstr>
      <vt:lpstr>Arial</vt:lpstr>
      <vt:lpstr>Bookman Old Style</vt:lpstr>
      <vt:lpstr>Franklin Gothic Book</vt:lpstr>
      <vt:lpstr>Wingdings 2</vt:lpstr>
      <vt:lpstr>SlateVTI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Kalpit Gupta [CCE - 2018]</dc:creator>
  <cp:lastModifiedBy>Kalpit Gupta [CCE - 2018]</cp:lastModifiedBy>
  <cp:revision>2</cp:revision>
  <dcterms:created xsi:type="dcterms:W3CDTF">2020-05-16T12:10:43Z</dcterms:created>
  <dcterms:modified xsi:type="dcterms:W3CDTF">2020-05-16T12:16:23Z</dcterms:modified>
</cp:coreProperties>
</file>