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4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798" y="-96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KALPAN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i\Downloads\KALPA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pivotSource>
    <c:name>[KALPANA.xlsx]Sheet3!PivotTable1</c:name>
    <c:fmtId val="1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DATASET CHART</a:t>
            </a:r>
            <a:endParaRPr lang="en-US"/>
          </a:p>
        </c:rich>
      </c:tx>
    </c:title>
    <c:pivotFmts>
      <c:pivotFmt>
        <c:idx val="0"/>
        <c:marker>
          <c:symbol val="none"/>
        </c:marker>
        <c:dLbl>
          <c:idx val="0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Sheet3!$B$5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Sheet3!$A$6:$A$10</c:f>
              <c:strCache>
                <c:ptCount val="4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  <c:pt idx="3">
                  <c:v>(blank)</c:v>
                </c:pt>
              </c:strCache>
            </c:strRef>
          </c:cat>
          <c:val>
            <c:numRef>
              <c:f>Sheet3!$B$6:$B$10</c:f>
              <c:numCache>
                <c:formatCode>General</c:formatCode>
                <c:ptCount val="4"/>
                <c:pt idx="0">
                  <c:v>34</c:v>
                </c:pt>
                <c:pt idx="1">
                  <c:v>121</c:v>
                </c:pt>
                <c:pt idx="2">
                  <c:v>34</c:v>
                </c:pt>
              </c:numCache>
            </c:numRef>
          </c:val>
        </c:ser>
        <c:axId val="90076672"/>
        <c:axId val="90078208"/>
      </c:barChart>
      <c:catAx>
        <c:axId val="90076672"/>
        <c:scaling>
          <c:orientation val="minMax"/>
        </c:scaling>
        <c:axPos val="b"/>
        <c:majorTickMark val="none"/>
        <c:tickLblPos val="nextTo"/>
        <c:crossAx val="90078208"/>
        <c:crosses val="autoZero"/>
        <c:auto val="1"/>
        <c:lblAlgn val="ctr"/>
        <c:lblOffset val="100"/>
      </c:catAx>
      <c:valAx>
        <c:axId val="900782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007667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[KALPANA.xlsx]Sheet3!PivotTable1</c:name>
    <c:fmtId val="12"/>
  </c:pivotSource>
  <c:chart>
    <c:title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view3D>
      <c:perspective val="30"/>
    </c:view3D>
    <c:plotArea>
      <c:layout/>
      <c:pie3DChart>
        <c:varyColors val="1"/>
        <c:ser>
          <c:idx val="0"/>
          <c:order val="0"/>
          <c:tx>
            <c:strRef>
              <c:f>Sheet3!$B$5</c:f>
              <c:strCache>
                <c:ptCount val="1"/>
                <c:pt idx="0">
                  <c:v>Total</c:v>
                </c:pt>
              </c:strCache>
            </c:strRef>
          </c:tx>
          <c:dLbls>
            <c:showPercent val="1"/>
          </c:dLbls>
          <c:cat>
            <c:strRef>
              <c:f>Sheet3!$A$6:$A$10</c:f>
              <c:strCache>
                <c:ptCount val="4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  <c:pt idx="3">
                  <c:v>(blank)</c:v>
                </c:pt>
              </c:strCache>
            </c:strRef>
          </c:cat>
          <c:val>
            <c:numRef>
              <c:f>Sheet3!$B$6:$B$10</c:f>
              <c:numCache>
                <c:formatCode>General</c:formatCode>
                <c:ptCount val="4"/>
                <c:pt idx="0">
                  <c:v>34</c:v>
                </c:pt>
                <c:pt idx="1">
                  <c:v>121</c:v>
                </c:pt>
                <c:pt idx="2">
                  <c:v>34</c:v>
                </c:pt>
              </c:numCache>
            </c:numRef>
          </c:val>
        </c:ser>
        <c:dLbls>
          <c:showPercent val="1"/>
        </c:dLbls>
      </c:pie3D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314150"/>
            <a:ext cx="1017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KALPANA.J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122203078  </a:t>
            </a:r>
            <a:r>
              <a:rPr lang="en-IN" altLang="en-US" sz="2400" dirty="0"/>
              <a:t>[</a:t>
            </a:r>
            <a:r>
              <a:rPr lang="en-IN" altLang="en-US" sz="2400" dirty="0" smtClean="0"/>
              <a:t>unm14512022h16]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</a:t>
            </a:r>
            <a:r>
              <a:rPr lang="en-IN" altLang="en-US" sz="2400" dirty="0" smtClean="0"/>
              <a:t>B.COM[CORPORATE SECRETARYSHIP]</a:t>
            </a:r>
            <a:endParaRPr lang="en-US" sz="2400" dirty="0"/>
          </a:p>
          <a:p>
            <a:r>
              <a:rPr lang="en-US" sz="2400" dirty="0" smtClean="0"/>
              <a:t>COLLEGE</a:t>
            </a:r>
            <a:r>
              <a:rPr lang="en-IN" sz="2400" dirty="0" smtClean="0"/>
              <a:t>: MAHALASHMI WOMEN’S COLLEGE OF ART’S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094DA3-DFB5-A915-444C-F76228D4B5CD}"/>
              </a:ext>
            </a:extLst>
          </p:cNvPr>
          <p:cNvSpPr txBox="1"/>
          <p:nvPr/>
        </p:nvSpPr>
        <p:spPr>
          <a:xfrm>
            <a:off x="739775" y="982341"/>
            <a:ext cx="82855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 smtClean="0"/>
              <a:t> 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Pivot table is created to summarize the 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Row label – It is considered as employee type.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Filter – to know the name and employee ID of the main employees in this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Values – to make a count on salary of each employees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Visualization: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Used the graph chart to analyze the employees (in units) in the employee type category.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Used the pie chart to analyze the employees overall percentage in the employee type category.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762000" y="1219200"/>
          <a:ext cx="7620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altLang="en-US" b="0"/>
              <a:t>RESULTS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066800" y="1371600"/>
          <a:ext cx="7315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2C39FC3-B80F-C3A3-C181-8160BD2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3222" y="1649769"/>
            <a:ext cx="7340203" cy="2585323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performs higher comparing to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employees and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type employees performs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works more efficiently and effectively comparing to other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employees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employee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involves setting clear objective, measuring outcomes against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have weakness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providing constructive feedback, and developing improvement plans. </a:t>
            </a:r>
            <a:endParaRPr lang="en-US" sz="240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40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ensures alignment with goals and fosters employee growth and productivity.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83285" y="2043430"/>
            <a:ext cx="7630160" cy="3671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 analysis project aims to evaluate workforce performance.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Engagement, and retention trends Utilizing data visualization and statistical tools, we will identify key patterns assess departmental efficiencies, and recommend strategies.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improving employee satisfaction and productivity , ultimately enhancing organizational effectiveness and employee retention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830070" y="2235835"/>
            <a:ext cx="6652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sector company</a:t>
            </a:r>
          </a:p>
          <a:p>
            <a:pPr marL="342900" indent="-342900"/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</a:p>
          <a:p>
            <a:pPr marL="342900" indent="-342900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industry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and summarising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Bar graph for data visualizing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Pie chart figure out over all performance percentage</a:t>
            </a:r>
          </a:p>
          <a:p>
            <a:pPr marL="342900" indent="-342900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were available. In that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Salary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results, it was found that permanent employees are higher than the other employees by using pivot table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401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</cp:lastModifiedBy>
  <cp:revision>18</cp:revision>
  <dcterms:created xsi:type="dcterms:W3CDTF">2024-03-29T15:07:00Z</dcterms:created>
  <dcterms:modified xsi:type="dcterms:W3CDTF">2024-08-30T13:58:37Z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4E1D0C94CD794151A3231D89483DEA2A_13</vt:lpwstr>
  </property>
  <property fmtid="{D5CDD505-2E9C-101B-9397-08002B2CF9AE}" pid="5" name="KSOProductBuildVer">
    <vt:lpwstr>1033-12.2.0.18165</vt:lpwstr>
  </property>
</Properties>
</file>