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80704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59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5a1f6746e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5a1f6746e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902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5a1f6746e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5a1f6746e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763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5a1f6746e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5a1f6746e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683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5a1f6746e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5a1f6746e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474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7e2a01fb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7e2a01fb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062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5a1f6746e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5a1f6746e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798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7e2a01fb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7e2a01fb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53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 Project 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-  Sales Data for a Pizza Outlet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2011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208800" y="808925"/>
            <a:ext cx="8935200" cy="38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KPI’s Requirements: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We need to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</a:rPr>
              <a:t>analyze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 key indicators for our pizza sales data to gain insights into our business performance. Specifically, we want to calculate the following metrics: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u="sng" dirty="0">
                <a:solidFill>
                  <a:srgbClr val="000000"/>
                </a:solidFill>
                <a:highlight>
                  <a:srgbClr val="FFFFFF"/>
                </a:highlight>
              </a:rPr>
              <a:t>Total Revenue: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The sum of the total price of all pizza orders.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u="sng" dirty="0">
                <a:solidFill>
                  <a:srgbClr val="000000"/>
                </a:solidFill>
                <a:highlight>
                  <a:srgbClr val="FFFFFF"/>
                </a:highlight>
              </a:rPr>
              <a:t>Average Order Value: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 The average amount spent per order, calculated by dividing the total revenue by the total number of orders.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u="sng" dirty="0">
                <a:solidFill>
                  <a:srgbClr val="000000"/>
                </a:solidFill>
                <a:highlight>
                  <a:srgbClr val="FFFFFF"/>
                </a:highlight>
              </a:rPr>
              <a:t>Total Pizzas Sold: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The sum of the quantities of all pizzas sold. 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u="sng" dirty="0">
                <a:solidFill>
                  <a:srgbClr val="000000"/>
                </a:solidFill>
                <a:highlight>
                  <a:srgbClr val="FFFFFF"/>
                </a:highlight>
              </a:rPr>
              <a:t>Total Orders: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 The total number of orders placed. 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u="sng" dirty="0">
                <a:solidFill>
                  <a:srgbClr val="000000"/>
                </a:solidFill>
                <a:highlight>
                  <a:srgbClr val="FFFFFF"/>
                </a:highlight>
              </a:rPr>
              <a:t>Average Pizzas Per Order: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 The average number of pizzas sold per order, calculated by dividing the total number of pizzas sold by the total number of orders.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2011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861600"/>
            <a:ext cx="8520600" cy="40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Charts Requirement:</a:t>
            </a:r>
            <a:br>
              <a:rPr lang="en-GB" b="1" dirty="0"/>
            </a:b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We would like to visualize various aspects of our pizza sales data to gain insights and understand key trends. We have identified the following requirements for creating charts: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u="sng" dirty="0">
                <a:solidFill>
                  <a:srgbClr val="000000"/>
                </a:solidFill>
                <a:highlight>
                  <a:srgbClr val="FFFFFF"/>
                </a:highlight>
              </a:rPr>
              <a:t>Daily Trend for Total Orders: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Create a bar chart that displays the daily trend of total orders over a specific time period. This chart will help us identify any patterns or fluctuations in order volumes on a daily basis. 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u="sng" dirty="0">
                <a:solidFill>
                  <a:srgbClr val="000000"/>
                </a:solidFill>
                <a:highlight>
                  <a:srgbClr val="FFFFFF"/>
                </a:highlight>
              </a:rPr>
              <a:t>Monthly Trend for Total Orders: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Create a line chart that illustrates the hourly trend of total orders throughout the day. This chart will allow us to identify peak hours or periods of high order activity. 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u="sng" dirty="0">
                <a:solidFill>
                  <a:srgbClr val="000000"/>
                </a:solidFill>
                <a:highlight>
                  <a:srgbClr val="FFFFFF"/>
                </a:highlight>
              </a:rPr>
              <a:t>Percentage of Sales by Pizza Category: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Create a pie chart that shows the distribution of sales across different pizza categories. This chart will provide insights into the popularity of various pizza categories and their contribution to overall sales.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966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704475"/>
            <a:ext cx="8832300" cy="40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Charts Requirement:</a:t>
            </a:r>
            <a:endParaRPr b="1"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u="sng" dirty="0">
                <a:solidFill>
                  <a:srgbClr val="000000"/>
                </a:solidFill>
                <a:highlight>
                  <a:srgbClr val="FFFFFF"/>
                </a:highlight>
              </a:rPr>
              <a:t>Percentage of Sales by Pizza Size: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Generate a pie chart that represents the percentage of sales attributed to different pizza sizes. This chart will help us understand customer preferences for pizza sizes and their impact on sales. 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u="sng" dirty="0">
                <a:solidFill>
                  <a:srgbClr val="000000"/>
                </a:solidFill>
                <a:highlight>
                  <a:srgbClr val="FFFFFF"/>
                </a:highlight>
              </a:rPr>
              <a:t>Total Pizzas Sold by Pizza Category: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Create a funnel chart that presents the total number of pizzas sold for each pizza category. This chart will allow us to compare the sales performance of different pizza categories. 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u="sng" dirty="0">
                <a:solidFill>
                  <a:srgbClr val="000000"/>
                </a:solidFill>
                <a:highlight>
                  <a:srgbClr val="FFFFFF"/>
                </a:highlight>
              </a:rPr>
              <a:t>Top 5 Best Sellers by Revenue, Total Quantity and Total Orders: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Create a bar chart highlighting the top 5 best-selling pizzas based on the Revenue, Total Quantity, Total Orders. This chart will help us identify the most popular pizza options.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u="sng" dirty="0">
                <a:solidFill>
                  <a:srgbClr val="000000"/>
                </a:solidFill>
                <a:highlight>
                  <a:srgbClr val="FFFFFF"/>
                </a:highlight>
              </a:rPr>
              <a:t>Bottom 5 Sellers by Revenue, Total Quantity and Total Orders:</a:t>
            </a:r>
            <a:br>
              <a:rPr lang="en-GB" u="sng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Create a bar chart highlighting the bottom 5 worst-selling pizzas based on the Revenue, Total Quantity, Total Orders. This chart will help us identify the underperforming or less popular pizza options.</a:t>
            </a:r>
            <a:endParaRPr u="sng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214175"/>
            <a:ext cx="85206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KPI’s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700" y="952525"/>
            <a:ext cx="8520600" cy="37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b="1"/>
              <a:t>Total Revenue</a:t>
            </a:r>
            <a:r>
              <a:rPr lang="en-GB" sz="2000"/>
              <a:t> - $817860.05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b="1"/>
              <a:t>Average Order Value </a:t>
            </a:r>
            <a:r>
              <a:rPr lang="en-GB" sz="2000"/>
              <a:t>- 38.31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b="1"/>
              <a:t>Total Pizzas sold</a:t>
            </a:r>
            <a:r>
              <a:rPr lang="en-GB" sz="2000"/>
              <a:t> - 49574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b="1"/>
              <a:t>Total Orders</a:t>
            </a:r>
            <a:r>
              <a:rPr lang="en-GB" sz="2000"/>
              <a:t> - 21350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b="1"/>
              <a:t>Average Pizzas Per Order</a:t>
            </a:r>
            <a:r>
              <a:rPr lang="en-GB" sz="2000"/>
              <a:t> - 2.32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214175"/>
            <a:ext cx="85206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Performers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11700" y="952525"/>
            <a:ext cx="8520600" cy="37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b="1"/>
              <a:t>Weekly Highest Orders</a:t>
            </a:r>
            <a:r>
              <a:rPr lang="en-GB" sz="2000"/>
              <a:t> - Friday- Saturday Evenings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b="1"/>
              <a:t>Monthly Highest Orders</a:t>
            </a:r>
            <a:r>
              <a:rPr lang="en-GB" sz="2000"/>
              <a:t> - July and January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b="1"/>
              <a:t>Maximum Sale Category</a:t>
            </a:r>
            <a:r>
              <a:rPr lang="en-GB" sz="2000"/>
              <a:t> - Classic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b="1"/>
              <a:t>Pizza Size Sold the most</a:t>
            </a:r>
            <a:r>
              <a:rPr lang="en-GB" sz="2000"/>
              <a:t> - Large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b="1"/>
              <a:t>Average Pizzas Per Order</a:t>
            </a:r>
            <a:r>
              <a:rPr lang="en-GB" sz="2000"/>
              <a:t> - 2.32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b="1"/>
              <a:t>Best Seller - </a:t>
            </a:r>
            <a:r>
              <a:rPr lang="en-GB" sz="2000"/>
              <a:t>The Classic Thai Chicken Pizza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b="1"/>
              <a:t>Worst Seller - </a:t>
            </a:r>
            <a:r>
              <a:rPr lang="en-GB" sz="2000"/>
              <a:t>The Barrie Carrie Pizza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3400"/>
            <a:ext cx="9144000" cy="4381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9125"/>
            <a:ext cx="9144000" cy="437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On-screen Show (16:9)</PresentationFormat>
  <Paragraphs>36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Roboto</vt:lpstr>
      <vt:lpstr>Geometric</vt:lpstr>
      <vt:lpstr>Exploratory Data Analysis Project </vt:lpstr>
      <vt:lpstr>Problem Statement</vt:lpstr>
      <vt:lpstr>Problem Statement</vt:lpstr>
      <vt:lpstr>Problem Statement</vt:lpstr>
      <vt:lpstr>KPI’s</vt:lpstr>
      <vt:lpstr>Key Performers</vt:lpstr>
      <vt:lpstr>Dashboard</vt:lpstr>
      <vt:lpstr>Dashboard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Project </dc:title>
  <dc:creator>Himanshu Kalra</dc:creator>
  <cp:lastModifiedBy>Microsoft account</cp:lastModifiedBy>
  <cp:revision>1</cp:revision>
  <dcterms:modified xsi:type="dcterms:W3CDTF">2023-09-14T08:05:02Z</dcterms:modified>
</cp:coreProperties>
</file>