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57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0AD231-26BD-4719-ACE3-DC3B76D516A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8F9DA74-8422-4E6B-9A51-FA322F9C1AD9}">
      <dgm:prSet/>
      <dgm:spPr/>
      <dgm:t>
        <a:bodyPr/>
        <a:lstStyle/>
        <a:p>
          <a:pPr>
            <a:defRPr cap="all"/>
          </a:pPr>
          <a:r>
            <a:rPr lang="en-US" baseline="0"/>
            <a:t>Deep learning models depend on optimization algorithms for effective training.</a:t>
          </a:r>
          <a:endParaRPr lang="en-US"/>
        </a:p>
      </dgm:t>
    </dgm:pt>
    <dgm:pt modelId="{59A8D3FC-A4C2-4AD6-A85A-753CAF89E43E}" type="parTrans" cxnId="{73AA7D23-94FC-4F69-86DD-601FC3E603E6}">
      <dgm:prSet/>
      <dgm:spPr/>
      <dgm:t>
        <a:bodyPr/>
        <a:lstStyle/>
        <a:p>
          <a:endParaRPr lang="en-US"/>
        </a:p>
      </dgm:t>
    </dgm:pt>
    <dgm:pt modelId="{88F8E231-2EB1-4BE0-B9B9-317D4D023723}" type="sibTrans" cxnId="{73AA7D23-94FC-4F69-86DD-601FC3E603E6}">
      <dgm:prSet/>
      <dgm:spPr/>
      <dgm:t>
        <a:bodyPr/>
        <a:lstStyle/>
        <a:p>
          <a:endParaRPr lang="en-US"/>
        </a:p>
      </dgm:t>
    </dgm:pt>
    <dgm:pt modelId="{E5B4F802-B9B6-4DE5-A6C9-80F3DAB3FC85}">
      <dgm:prSet/>
      <dgm:spPr/>
      <dgm:t>
        <a:bodyPr/>
        <a:lstStyle/>
        <a:p>
          <a:pPr>
            <a:defRPr cap="all"/>
          </a:pPr>
          <a:r>
            <a:rPr lang="en-US" baseline="0"/>
            <a:t>Optimizers influence convergence speed, accuracy, and generalization.</a:t>
          </a:r>
          <a:endParaRPr lang="en-US"/>
        </a:p>
      </dgm:t>
    </dgm:pt>
    <dgm:pt modelId="{7ED0F02C-5C58-490C-8979-A9A041E109C3}" type="parTrans" cxnId="{F12DC816-C9BB-4ECF-A4C0-D92ADE7584BB}">
      <dgm:prSet/>
      <dgm:spPr/>
      <dgm:t>
        <a:bodyPr/>
        <a:lstStyle/>
        <a:p>
          <a:endParaRPr lang="en-US"/>
        </a:p>
      </dgm:t>
    </dgm:pt>
    <dgm:pt modelId="{C6E46063-FA7B-4359-B7B7-E3D8878F584A}" type="sibTrans" cxnId="{F12DC816-C9BB-4ECF-A4C0-D92ADE7584BB}">
      <dgm:prSet/>
      <dgm:spPr/>
      <dgm:t>
        <a:bodyPr/>
        <a:lstStyle/>
        <a:p>
          <a:endParaRPr lang="en-US"/>
        </a:p>
      </dgm:t>
    </dgm:pt>
    <dgm:pt modelId="{7FFFFC69-EF84-44FF-A545-599A25426150}">
      <dgm:prSet/>
      <dgm:spPr/>
      <dgm:t>
        <a:bodyPr/>
        <a:lstStyle/>
        <a:p>
          <a:pPr>
            <a:defRPr cap="all"/>
          </a:pPr>
          <a:r>
            <a:rPr lang="en-US" baseline="0"/>
            <a:t>This study evaluates Adam, RMSprop, and AdamW using the KMNIST dataset.</a:t>
          </a:r>
          <a:endParaRPr lang="en-US"/>
        </a:p>
      </dgm:t>
    </dgm:pt>
    <dgm:pt modelId="{730389F5-C8DC-475E-BA85-928EF7363E6E}" type="parTrans" cxnId="{0B8AF336-66F3-44B5-BF7C-6907752D2EC9}">
      <dgm:prSet/>
      <dgm:spPr/>
      <dgm:t>
        <a:bodyPr/>
        <a:lstStyle/>
        <a:p>
          <a:endParaRPr lang="en-US"/>
        </a:p>
      </dgm:t>
    </dgm:pt>
    <dgm:pt modelId="{0C235771-E8B6-4CF6-88FF-19365476DC60}" type="sibTrans" cxnId="{0B8AF336-66F3-44B5-BF7C-6907752D2EC9}">
      <dgm:prSet/>
      <dgm:spPr/>
      <dgm:t>
        <a:bodyPr/>
        <a:lstStyle/>
        <a:p>
          <a:endParaRPr lang="en-US"/>
        </a:p>
      </dgm:t>
    </dgm:pt>
    <dgm:pt modelId="{71B3509E-83CD-4FD7-9D1C-FC21C3E45264}" type="pres">
      <dgm:prSet presAssocID="{7E0AD231-26BD-4719-ACE3-DC3B76D516AE}" presName="root" presStyleCnt="0">
        <dgm:presLayoutVars>
          <dgm:dir/>
          <dgm:resizeHandles val="exact"/>
        </dgm:presLayoutVars>
      </dgm:prSet>
      <dgm:spPr/>
    </dgm:pt>
    <dgm:pt modelId="{97EBB7B0-C185-4B93-BC32-FBDB7F277DC1}" type="pres">
      <dgm:prSet presAssocID="{E8F9DA74-8422-4E6B-9A51-FA322F9C1AD9}" presName="compNode" presStyleCnt="0"/>
      <dgm:spPr/>
    </dgm:pt>
    <dgm:pt modelId="{865B67B0-72E9-40F0-93AE-EB43E3B285CC}" type="pres">
      <dgm:prSet presAssocID="{E8F9DA74-8422-4E6B-9A51-FA322F9C1AD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F48FD05-D67C-4789-9448-C3F9BB2504AA}" type="pres">
      <dgm:prSet presAssocID="{E8F9DA74-8422-4E6B-9A51-FA322F9C1A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665AB66-7C80-411D-A4B9-5D022CBA2817}" type="pres">
      <dgm:prSet presAssocID="{E8F9DA74-8422-4E6B-9A51-FA322F9C1AD9}" presName="spaceRect" presStyleCnt="0"/>
      <dgm:spPr/>
    </dgm:pt>
    <dgm:pt modelId="{0BD0EFCB-2E13-4B19-B70A-D7E4BF9D189C}" type="pres">
      <dgm:prSet presAssocID="{E8F9DA74-8422-4E6B-9A51-FA322F9C1AD9}" presName="textRect" presStyleLbl="revTx" presStyleIdx="0" presStyleCnt="3">
        <dgm:presLayoutVars>
          <dgm:chMax val="1"/>
          <dgm:chPref val="1"/>
        </dgm:presLayoutVars>
      </dgm:prSet>
      <dgm:spPr/>
    </dgm:pt>
    <dgm:pt modelId="{7C34A3AB-590E-4D94-8973-3A8E5D685108}" type="pres">
      <dgm:prSet presAssocID="{88F8E231-2EB1-4BE0-B9B9-317D4D023723}" presName="sibTrans" presStyleCnt="0"/>
      <dgm:spPr/>
    </dgm:pt>
    <dgm:pt modelId="{E7277621-FE8B-4AC1-B6BE-AD902F5503D6}" type="pres">
      <dgm:prSet presAssocID="{E5B4F802-B9B6-4DE5-A6C9-80F3DAB3FC85}" presName="compNode" presStyleCnt="0"/>
      <dgm:spPr/>
    </dgm:pt>
    <dgm:pt modelId="{4B2794F5-F504-4F13-9F09-77DC87BD7C15}" type="pres">
      <dgm:prSet presAssocID="{E5B4F802-B9B6-4DE5-A6C9-80F3DAB3FC8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B4B4EBF-3DF3-403D-9151-5A0017E1B09C}" type="pres">
      <dgm:prSet presAssocID="{E5B4F802-B9B6-4DE5-A6C9-80F3DAB3FC8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7766C01-02FF-412D-A5D4-CC6308F8A7D7}" type="pres">
      <dgm:prSet presAssocID="{E5B4F802-B9B6-4DE5-A6C9-80F3DAB3FC85}" presName="spaceRect" presStyleCnt="0"/>
      <dgm:spPr/>
    </dgm:pt>
    <dgm:pt modelId="{620CEDA2-8909-49E4-BAD8-B3C2304CD54D}" type="pres">
      <dgm:prSet presAssocID="{E5B4F802-B9B6-4DE5-A6C9-80F3DAB3FC85}" presName="textRect" presStyleLbl="revTx" presStyleIdx="1" presStyleCnt="3">
        <dgm:presLayoutVars>
          <dgm:chMax val="1"/>
          <dgm:chPref val="1"/>
        </dgm:presLayoutVars>
      </dgm:prSet>
      <dgm:spPr/>
    </dgm:pt>
    <dgm:pt modelId="{12322C33-DB80-4DF3-8C5F-49AA4691C322}" type="pres">
      <dgm:prSet presAssocID="{C6E46063-FA7B-4359-B7B7-E3D8878F584A}" presName="sibTrans" presStyleCnt="0"/>
      <dgm:spPr/>
    </dgm:pt>
    <dgm:pt modelId="{DAF3BE78-96EA-4E20-8369-97B72BFB57F7}" type="pres">
      <dgm:prSet presAssocID="{7FFFFC69-EF84-44FF-A545-599A25426150}" presName="compNode" presStyleCnt="0"/>
      <dgm:spPr/>
    </dgm:pt>
    <dgm:pt modelId="{FC770124-A000-4574-99DC-D3DB38E5460C}" type="pres">
      <dgm:prSet presAssocID="{7FFFFC69-EF84-44FF-A545-599A2542615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DD28E5CE-03B3-4C2F-9C74-E15459A2868D}" type="pres">
      <dgm:prSet presAssocID="{7FFFFC69-EF84-44FF-A545-599A254261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A0AB84B-1B04-45F2-8EFE-502007CA8EFF}" type="pres">
      <dgm:prSet presAssocID="{7FFFFC69-EF84-44FF-A545-599A25426150}" presName="spaceRect" presStyleCnt="0"/>
      <dgm:spPr/>
    </dgm:pt>
    <dgm:pt modelId="{2006FB41-9BD8-4FCF-B434-00F47DAE3FB1}" type="pres">
      <dgm:prSet presAssocID="{7FFFFC69-EF84-44FF-A545-599A2542615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12DC816-C9BB-4ECF-A4C0-D92ADE7584BB}" srcId="{7E0AD231-26BD-4719-ACE3-DC3B76D516AE}" destId="{E5B4F802-B9B6-4DE5-A6C9-80F3DAB3FC85}" srcOrd="1" destOrd="0" parTransId="{7ED0F02C-5C58-490C-8979-A9A041E109C3}" sibTransId="{C6E46063-FA7B-4359-B7B7-E3D8878F584A}"/>
    <dgm:cxn modelId="{73AA7D23-94FC-4F69-86DD-601FC3E603E6}" srcId="{7E0AD231-26BD-4719-ACE3-DC3B76D516AE}" destId="{E8F9DA74-8422-4E6B-9A51-FA322F9C1AD9}" srcOrd="0" destOrd="0" parTransId="{59A8D3FC-A4C2-4AD6-A85A-753CAF89E43E}" sibTransId="{88F8E231-2EB1-4BE0-B9B9-317D4D023723}"/>
    <dgm:cxn modelId="{0B8AF336-66F3-44B5-BF7C-6907752D2EC9}" srcId="{7E0AD231-26BD-4719-ACE3-DC3B76D516AE}" destId="{7FFFFC69-EF84-44FF-A545-599A25426150}" srcOrd="2" destOrd="0" parTransId="{730389F5-C8DC-475E-BA85-928EF7363E6E}" sibTransId="{0C235771-E8B6-4CF6-88FF-19365476DC60}"/>
    <dgm:cxn modelId="{9E2B024B-1640-4876-BCA2-3594A152264F}" type="presOf" srcId="{E8F9DA74-8422-4E6B-9A51-FA322F9C1AD9}" destId="{0BD0EFCB-2E13-4B19-B70A-D7E4BF9D189C}" srcOrd="0" destOrd="0" presId="urn:microsoft.com/office/officeart/2018/5/layout/IconLeafLabelList"/>
    <dgm:cxn modelId="{7F43E178-506C-44FD-87E0-CFF2416B9FE6}" type="presOf" srcId="{E5B4F802-B9B6-4DE5-A6C9-80F3DAB3FC85}" destId="{620CEDA2-8909-49E4-BAD8-B3C2304CD54D}" srcOrd="0" destOrd="0" presId="urn:microsoft.com/office/officeart/2018/5/layout/IconLeafLabelList"/>
    <dgm:cxn modelId="{1BE257B5-9049-4750-9B0F-135504951BE1}" type="presOf" srcId="{7FFFFC69-EF84-44FF-A545-599A25426150}" destId="{2006FB41-9BD8-4FCF-B434-00F47DAE3FB1}" srcOrd="0" destOrd="0" presId="urn:microsoft.com/office/officeart/2018/5/layout/IconLeafLabelList"/>
    <dgm:cxn modelId="{CEBED3B9-600E-4AEF-8836-FE7814656853}" type="presOf" srcId="{7E0AD231-26BD-4719-ACE3-DC3B76D516AE}" destId="{71B3509E-83CD-4FD7-9D1C-FC21C3E45264}" srcOrd="0" destOrd="0" presId="urn:microsoft.com/office/officeart/2018/5/layout/IconLeafLabelList"/>
    <dgm:cxn modelId="{33F38BE4-03FE-46AB-AC9E-F642646DCAD5}" type="presParOf" srcId="{71B3509E-83CD-4FD7-9D1C-FC21C3E45264}" destId="{97EBB7B0-C185-4B93-BC32-FBDB7F277DC1}" srcOrd="0" destOrd="0" presId="urn:microsoft.com/office/officeart/2018/5/layout/IconLeafLabelList"/>
    <dgm:cxn modelId="{1CD62FD8-EAB9-443E-AABC-112254704232}" type="presParOf" srcId="{97EBB7B0-C185-4B93-BC32-FBDB7F277DC1}" destId="{865B67B0-72E9-40F0-93AE-EB43E3B285CC}" srcOrd="0" destOrd="0" presId="urn:microsoft.com/office/officeart/2018/5/layout/IconLeafLabelList"/>
    <dgm:cxn modelId="{4658C49D-56F1-4050-801A-E14C315D6D32}" type="presParOf" srcId="{97EBB7B0-C185-4B93-BC32-FBDB7F277DC1}" destId="{4F48FD05-D67C-4789-9448-C3F9BB2504AA}" srcOrd="1" destOrd="0" presId="urn:microsoft.com/office/officeart/2018/5/layout/IconLeafLabelList"/>
    <dgm:cxn modelId="{14EF82AA-8AB0-4017-87B1-FF2A00EF284A}" type="presParOf" srcId="{97EBB7B0-C185-4B93-BC32-FBDB7F277DC1}" destId="{0665AB66-7C80-411D-A4B9-5D022CBA2817}" srcOrd="2" destOrd="0" presId="urn:microsoft.com/office/officeart/2018/5/layout/IconLeafLabelList"/>
    <dgm:cxn modelId="{D4CD0C04-7307-4C22-89C1-951F4B915793}" type="presParOf" srcId="{97EBB7B0-C185-4B93-BC32-FBDB7F277DC1}" destId="{0BD0EFCB-2E13-4B19-B70A-D7E4BF9D189C}" srcOrd="3" destOrd="0" presId="urn:microsoft.com/office/officeart/2018/5/layout/IconLeafLabelList"/>
    <dgm:cxn modelId="{9D00EC69-D9A9-41BE-8EBD-FC8A863D813F}" type="presParOf" srcId="{71B3509E-83CD-4FD7-9D1C-FC21C3E45264}" destId="{7C34A3AB-590E-4D94-8973-3A8E5D685108}" srcOrd="1" destOrd="0" presId="urn:microsoft.com/office/officeart/2018/5/layout/IconLeafLabelList"/>
    <dgm:cxn modelId="{EB06F842-15E4-46D4-BE27-F4BDABA7E55E}" type="presParOf" srcId="{71B3509E-83CD-4FD7-9D1C-FC21C3E45264}" destId="{E7277621-FE8B-4AC1-B6BE-AD902F5503D6}" srcOrd="2" destOrd="0" presId="urn:microsoft.com/office/officeart/2018/5/layout/IconLeafLabelList"/>
    <dgm:cxn modelId="{672BFF1C-5605-4617-BB45-1E5DA35A9AE7}" type="presParOf" srcId="{E7277621-FE8B-4AC1-B6BE-AD902F5503D6}" destId="{4B2794F5-F504-4F13-9F09-77DC87BD7C15}" srcOrd="0" destOrd="0" presId="urn:microsoft.com/office/officeart/2018/5/layout/IconLeafLabelList"/>
    <dgm:cxn modelId="{CF9B9785-4163-4BBC-9DA4-7838F96F637A}" type="presParOf" srcId="{E7277621-FE8B-4AC1-B6BE-AD902F5503D6}" destId="{7B4B4EBF-3DF3-403D-9151-5A0017E1B09C}" srcOrd="1" destOrd="0" presId="urn:microsoft.com/office/officeart/2018/5/layout/IconLeafLabelList"/>
    <dgm:cxn modelId="{AAD834DB-AA2D-412C-A170-AF022CEB1E84}" type="presParOf" srcId="{E7277621-FE8B-4AC1-B6BE-AD902F5503D6}" destId="{97766C01-02FF-412D-A5D4-CC6308F8A7D7}" srcOrd="2" destOrd="0" presId="urn:microsoft.com/office/officeart/2018/5/layout/IconLeafLabelList"/>
    <dgm:cxn modelId="{34E93539-D10A-4F72-8CD9-4CE7DC5E7C83}" type="presParOf" srcId="{E7277621-FE8B-4AC1-B6BE-AD902F5503D6}" destId="{620CEDA2-8909-49E4-BAD8-B3C2304CD54D}" srcOrd="3" destOrd="0" presId="urn:microsoft.com/office/officeart/2018/5/layout/IconLeafLabelList"/>
    <dgm:cxn modelId="{A3836220-58E4-427A-95C9-120FE9B9A76E}" type="presParOf" srcId="{71B3509E-83CD-4FD7-9D1C-FC21C3E45264}" destId="{12322C33-DB80-4DF3-8C5F-49AA4691C322}" srcOrd="3" destOrd="0" presId="urn:microsoft.com/office/officeart/2018/5/layout/IconLeafLabelList"/>
    <dgm:cxn modelId="{37BFCBB3-A0F3-4377-A006-9D247251E8C8}" type="presParOf" srcId="{71B3509E-83CD-4FD7-9D1C-FC21C3E45264}" destId="{DAF3BE78-96EA-4E20-8369-97B72BFB57F7}" srcOrd="4" destOrd="0" presId="urn:microsoft.com/office/officeart/2018/5/layout/IconLeafLabelList"/>
    <dgm:cxn modelId="{5773B904-BC1F-4ED5-8184-1B12B7524F44}" type="presParOf" srcId="{DAF3BE78-96EA-4E20-8369-97B72BFB57F7}" destId="{FC770124-A000-4574-99DC-D3DB38E5460C}" srcOrd="0" destOrd="0" presId="urn:microsoft.com/office/officeart/2018/5/layout/IconLeafLabelList"/>
    <dgm:cxn modelId="{72FA1139-F028-4B71-97FA-B0FCD627802E}" type="presParOf" srcId="{DAF3BE78-96EA-4E20-8369-97B72BFB57F7}" destId="{DD28E5CE-03B3-4C2F-9C74-E15459A2868D}" srcOrd="1" destOrd="0" presId="urn:microsoft.com/office/officeart/2018/5/layout/IconLeafLabelList"/>
    <dgm:cxn modelId="{10A5B06E-8B25-4A05-BA23-1DC22068733E}" type="presParOf" srcId="{DAF3BE78-96EA-4E20-8369-97B72BFB57F7}" destId="{FA0AB84B-1B04-45F2-8EFE-502007CA8EFF}" srcOrd="2" destOrd="0" presId="urn:microsoft.com/office/officeart/2018/5/layout/IconLeafLabelList"/>
    <dgm:cxn modelId="{4B1F3A9F-91B9-4133-8A3B-679A6E58BA9F}" type="presParOf" srcId="{DAF3BE78-96EA-4E20-8369-97B72BFB57F7}" destId="{2006FB41-9BD8-4FCF-B434-00F47DAE3FB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ECC65C3-7429-43D1-BEB0-34369640326F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3FDC0A-216B-4507-9AC1-CBF317DC0008}">
      <dgm:prSet/>
      <dgm:spPr/>
      <dgm:t>
        <a:bodyPr/>
        <a:lstStyle/>
        <a:p>
          <a:r>
            <a:rPr lang="en-US" baseline="0"/>
            <a:t>Adam: Fast convergence but overfits smaller datasets.</a:t>
          </a:r>
          <a:endParaRPr lang="en-US"/>
        </a:p>
      </dgm:t>
    </dgm:pt>
    <dgm:pt modelId="{0F85007C-0E7F-4B98-A507-A77D859EE02C}" type="parTrans" cxnId="{8347B760-DE22-4662-AF4A-5077CBB0284A}">
      <dgm:prSet/>
      <dgm:spPr/>
      <dgm:t>
        <a:bodyPr/>
        <a:lstStyle/>
        <a:p>
          <a:endParaRPr lang="en-US"/>
        </a:p>
      </dgm:t>
    </dgm:pt>
    <dgm:pt modelId="{E31D5A05-0125-404B-AAA6-FFBFF27F6298}" type="sibTrans" cxnId="{8347B760-DE22-4662-AF4A-5077CBB0284A}">
      <dgm:prSet/>
      <dgm:spPr/>
      <dgm:t>
        <a:bodyPr/>
        <a:lstStyle/>
        <a:p>
          <a:endParaRPr lang="en-US"/>
        </a:p>
      </dgm:t>
    </dgm:pt>
    <dgm:pt modelId="{BFD8D939-2FF6-4EF3-BF81-D48916EFCBB9}">
      <dgm:prSet/>
      <dgm:spPr/>
      <dgm:t>
        <a:bodyPr/>
        <a:lstStyle/>
        <a:p>
          <a:r>
            <a:rPr lang="en-US" baseline="0"/>
            <a:t>RMSprop: Lacks momentum and regularization.</a:t>
          </a:r>
          <a:endParaRPr lang="en-US"/>
        </a:p>
      </dgm:t>
    </dgm:pt>
    <dgm:pt modelId="{F9909101-CDF2-4D0C-8CAB-BA35FF9FAFDA}" type="parTrans" cxnId="{9E2F7F2F-5CED-45C8-A835-C85162A0270F}">
      <dgm:prSet/>
      <dgm:spPr/>
      <dgm:t>
        <a:bodyPr/>
        <a:lstStyle/>
        <a:p>
          <a:endParaRPr lang="en-US"/>
        </a:p>
      </dgm:t>
    </dgm:pt>
    <dgm:pt modelId="{3D8BD8B5-1DAE-4D4D-B0A4-2F42CFD125D3}" type="sibTrans" cxnId="{9E2F7F2F-5CED-45C8-A835-C85162A0270F}">
      <dgm:prSet/>
      <dgm:spPr/>
      <dgm:t>
        <a:bodyPr/>
        <a:lstStyle/>
        <a:p>
          <a:endParaRPr lang="en-US"/>
        </a:p>
      </dgm:t>
    </dgm:pt>
    <dgm:pt modelId="{FF2C1B9A-2D4D-4F1C-A15A-5C718DFDD57B}">
      <dgm:prSet/>
      <dgm:spPr/>
      <dgm:t>
        <a:bodyPr/>
        <a:lstStyle/>
        <a:p>
          <a:r>
            <a:rPr lang="en-US" baseline="0"/>
            <a:t>AdamW: Balances convergence speed and stability, preventing overfitting.</a:t>
          </a:r>
          <a:endParaRPr lang="en-US"/>
        </a:p>
      </dgm:t>
    </dgm:pt>
    <dgm:pt modelId="{24EABC65-71D7-4EBD-9969-479EC67900D4}" type="parTrans" cxnId="{9C089410-6FB3-454A-B6F2-EF631C3821EE}">
      <dgm:prSet/>
      <dgm:spPr/>
      <dgm:t>
        <a:bodyPr/>
        <a:lstStyle/>
        <a:p>
          <a:endParaRPr lang="en-US"/>
        </a:p>
      </dgm:t>
    </dgm:pt>
    <dgm:pt modelId="{BC4542AB-D6CE-4B59-A033-90CD9D2351FE}" type="sibTrans" cxnId="{9C089410-6FB3-454A-B6F2-EF631C3821EE}">
      <dgm:prSet/>
      <dgm:spPr/>
      <dgm:t>
        <a:bodyPr/>
        <a:lstStyle/>
        <a:p>
          <a:endParaRPr lang="en-US"/>
        </a:p>
      </dgm:t>
    </dgm:pt>
    <dgm:pt modelId="{B5191CF1-9C0C-0047-A49D-26BDC755BAB5}" type="pres">
      <dgm:prSet presAssocID="{7ECC65C3-7429-43D1-BEB0-34369640326F}" presName="outerComposite" presStyleCnt="0">
        <dgm:presLayoutVars>
          <dgm:chMax val="5"/>
          <dgm:dir/>
          <dgm:resizeHandles val="exact"/>
        </dgm:presLayoutVars>
      </dgm:prSet>
      <dgm:spPr/>
    </dgm:pt>
    <dgm:pt modelId="{79250550-DC31-764C-A85D-FC1ADEBCF167}" type="pres">
      <dgm:prSet presAssocID="{7ECC65C3-7429-43D1-BEB0-34369640326F}" presName="dummyMaxCanvas" presStyleCnt="0">
        <dgm:presLayoutVars/>
      </dgm:prSet>
      <dgm:spPr/>
    </dgm:pt>
    <dgm:pt modelId="{FAC892CF-9202-5140-AE14-0DDA5C680EFD}" type="pres">
      <dgm:prSet presAssocID="{7ECC65C3-7429-43D1-BEB0-34369640326F}" presName="ThreeNodes_1" presStyleLbl="node1" presStyleIdx="0" presStyleCnt="3">
        <dgm:presLayoutVars>
          <dgm:bulletEnabled val="1"/>
        </dgm:presLayoutVars>
      </dgm:prSet>
      <dgm:spPr/>
    </dgm:pt>
    <dgm:pt modelId="{6E942176-DA3A-8043-AF63-D97F53A253CB}" type="pres">
      <dgm:prSet presAssocID="{7ECC65C3-7429-43D1-BEB0-34369640326F}" presName="ThreeNodes_2" presStyleLbl="node1" presStyleIdx="1" presStyleCnt="3">
        <dgm:presLayoutVars>
          <dgm:bulletEnabled val="1"/>
        </dgm:presLayoutVars>
      </dgm:prSet>
      <dgm:spPr/>
    </dgm:pt>
    <dgm:pt modelId="{387E1901-AD4F-6247-931B-19C9CA7D32A3}" type="pres">
      <dgm:prSet presAssocID="{7ECC65C3-7429-43D1-BEB0-34369640326F}" presName="ThreeNodes_3" presStyleLbl="node1" presStyleIdx="2" presStyleCnt="3">
        <dgm:presLayoutVars>
          <dgm:bulletEnabled val="1"/>
        </dgm:presLayoutVars>
      </dgm:prSet>
      <dgm:spPr/>
    </dgm:pt>
    <dgm:pt modelId="{5EF79898-35B8-1741-9D94-98AE4AA4D79A}" type="pres">
      <dgm:prSet presAssocID="{7ECC65C3-7429-43D1-BEB0-34369640326F}" presName="ThreeConn_1-2" presStyleLbl="fgAccFollowNode1" presStyleIdx="0" presStyleCnt="2">
        <dgm:presLayoutVars>
          <dgm:bulletEnabled val="1"/>
        </dgm:presLayoutVars>
      </dgm:prSet>
      <dgm:spPr/>
    </dgm:pt>
    <dgm:pt modelId="{135C0950-55DD-CE41-818D-39CB48438180}" type="pres">
      <dgm:prSet presAssocID="{7ECC65C3-7429-43D1-BEB0-34369640326F}" presName="ThreeConn_2-3" presStyleLbl="fgAccFollowNode1" presStyleIdx="1" presStyleCnt="2">
        <dgm:presLayoutVars>
          <dgm:bulletEnabled val="1"/>
        </dgm:presLayoutVars>
      </dgm:prSet>
      <dgm:spPr/>
    </dgm:pt>
    <dgm:pt modelId="{34643D91-AF22-1446-99B1-3BD2A3313A24}" type="pres">
      <dgm:prSet presAssocID="{7ECC65C3-7429-43D1-BEB0-34369640326F}" presName="ThreeNodes_1_text" presStyleLbl="node1" presStyleIdx="2" presStyleCnt="3">
        <dgm:presLayoutVars>
          <dgm:bulletEnabled val="1"/>
        </dgm:presLayoutVars>
      </dgm:prSet>
      <dgm:spPr/>
    </dgm:pt>
    <dgm:pt modelId="{B24749A7-9196-824C-AB23-60FFBD40977A}" type="pres">
      <dgm:prSet presAssocID="{7ECC65C3-7429-43D1-BEB0-34369640326F}" presName="ThreeNodes_2_text" presStyleLbl="node1" presStyleIdx="2" presStyleCnt="3">
        <dgm:presLayoutVars>
          <dgm:bulletEnabled val="1"/>
        </dgm:presLayoutVars>
      </dgm:prSet>
      <dgm:spPr/>
    </dgm:pt>
    <dgm:pt modelId="{32828580-B943-7E49-9A12-D4941D790107}" type="pres">
      <dgm:prSet presAssocID="{7ECC65C3-7429-43D1-BEB0-34369640326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B64FF02-89D2-D649-ACC7-EA4970B56A8B}" type="presOf" srcId="{7ECC65C3-7429-43D1-BEB0-34369640326F}" destId="{B5191CF1-9C0C-0047-A49D-26BDC755BAB5}" srcOrd="0" destOrd="0" presId="urn:microsoft.com/office/officeart/2005/8/layout/vProcess5"/>
    <dgm:cxn modelId="{9C089410-6FB3-454A-B6F2-EF631C3821EE}" srcId="{7ECC65C3-7429-43D1-BEB0-34369640326F}" destId="{FF2C1B9A-2D4D-4F1C-A15A-5C718DFDD57B}" srcOrd="2" destOrd="0" parTransId="{24EABC65-71D7-4EBD-9969-479EC67900D4}" sibTransId="{BC4542AB-D6CE-4B59-A033-90CD9D2351FE}"/>
    <dgm:cxn modelId="{7D3B391E-2FFA-4A40-AECF-C75D542D62BC}" type="presOf" srcId="{FF2C1B9A-2D4D-4F1C-A15A-5C718DFDD57B}" destId="{387E1901-AD4F-6247-931B-19C9CA7D32A3}" srcOrd="0" destOrd="0" presId="urn:microsoft.com/office/officeart/2005/8/layout/vProcess5"/>
    <dgm:cxn modelId="{9E2F7F2F-5CED-45C8-A835-C85162A0270F}" srcId="{7ECC65C3-7429-43D1-BEB0-34369640326F}" destId="{BFD8D939-2FF6-4EF3-BF81-D48916EFCBB9}" srcOrd="1" destOrd="0" parTransId="{F9909101-CDF2-4D0C-8CAB-BA35FF9FAFDA}" sibTransId="{3D8BD8B5-1DAE-4D4D-B0A4-2F42CFD125D3}"/>
    <dgm:cxn modelId="{8347B760-DE22-4662-AF4A-5077CBB0284A}" srcId="{7ECC65C3-7429-43D1-BEB0-34369640326F}" destId="{DB3FDC0A-216B-4507-9AC1-CBF317DC0008}" srcOrd="0" destOrd="0" parTransId="{0F85007C-0E7F-4B98-A507-A77D859EE02C}" sibTransId="{E31D5A05-0125-404B-AAA6-FFBFF27F6298}"/>
    <dgm:cxn modelId="{DCE42864-0684-A24F-B6B7-87476419B177}" type="presOf" srcId="{BFD8D939-2FF6-4EF3-BF81-D48916EFCBB9}" destId="{B24749A7-9196-824C-AB23-60FFBD40977A}" srcOrd="1" destOrd="0" presId="urn:microsoft.com/office/officeart/2005/8/layout/vProcess5"/>
    <dgm:cxn modelId="{CEDC5273-A3F8-BA43-82ED-E4C12FDF32D4}" type="presOf" srcId="{DB3FDC0A-216B-4507-9AC1-CBF317DC0008}" destId="{FAC892CF-9202-5140-AE14-0DDA5C680EFD}" srcOrd="0" destOrd="0" presId="urn:microsoft.com/office/officeart/2005/8/layout/vProcess5"/>
    <dgm:cxn modelId="{1936EC54-F836-BF49-B114-27FDC8679AB7}" type="presOf" srcId="{E31D5A05-0125-404B-AAA6-FFBFF27F6298}" destId="{5EF79898-35B8-1741-9D94-98AE4AA4D79A}" srcOrd="0" destOrd="0" presId="urn:microsoft.com/office/officeart/2005/8/layout/vProcess5"/>
    <dgm:cxn modelId="{6FEAAAA4-25EC-1A4B-B7DE-0259A6EBEBF9}" type="presOf" srcId="{FF2C1B9A-2D4D-4F1C-A15A-5C718DFDD57B}" destId="{32828580-B943-7E49-9A12-D4941D790107}" srcOrd="1" destOrd="0" presId="urn:microsoft.com/office/officeart/2005/8/layout/vProcess5"/>
    <dgm:cxn modelId="{6E0B3DB6-0EA0-124C-83F1-B45DFF7E2500}" type="presOf" srcId="{BFD8D939-2FF6-4EF3-BF81-D48916EFCBB9}" destId="{6E942176-DA3A-8043-AF63-D97F53A253CB}" srcOrd="0" destOrd="0" presId="urn:microsoft.com/office/officeart/2005/8/layout/vProcess5"/>
    <dgm:cxn modelId="{18E124BD-64F5-4F4B-BF39-57DECE41C688}" type="presOf" srcId="{3D8BD8B5-1DAE-4D4D-B0A4-2F42CFD125D3}" destId="{135C0950-55DD-CE41-818D-39CB48438180}" srcOrd="0" destOrd="0" presId="urn:microsoft.com/office/officeart/2005/8/layout/vProcess5"/>
    <dgm:cxn modelId="{A05199D1-17E4-E546-8EDF-5AAB3E15E469}" type="presOf" srcId="{DB3FDC0A-216B-4507-9AC1-CBF317DC0008}" destId="{34643D91-AF22-1446-99B1-3BD2A3313A24}" srcOrd="1" destOrd="0" presId="urn:microsoft.com/office/officeart/2005/8/layout/vProcess5"/>
    <dgm:cxn modelId="{9D0EFC47-5812-724D-A455-4BC1E1DD9F9E}" type="presParOf" srcId="{B5191CF1-9C0C-0047-A49D-26BDC755BAB5}" destId="{79250550-DC31-764C-A85D-FC1ADEBCF167}" srcOrd="0" destOrd="0" presId="urn:microsoft.com/office/officeart/2005/8/layout/vProcess5"/>
    <dgm:cxn modelId="{617F0159-C54F-DC42-915B-79FD2169BA87}" type="presParOf" srcId="{B5191CF1-9C0C-0047-A49D-26BDC755BAB5}" destId="{FAC892CF-9202-5140-AE14-0DDA5C680EFD}" srcOrd="1" destOrd="0" presId="urn:microsoft.com/office/officeart/2005/8/layout/vProcess5"/>
    <dgm:cxn modelId="{9A13C4F9-23A1-B840-B81C-F6BAA70192B2}" type="presParOf" srcId="{B5191CF1-9C0C-0047-A49D-26BDC755BAB5}" destId="{6E942176-DA3A-8043-AF63-D97F53A253CB}" srcOrd="2" destOrd="0" presId="urn:microsoft.com/office/officeart/2005/8/layout/vProcess5"/>
    <dgm:cxn modelId="{629458C0-589B-324A-B495-DE3D160CE7BB}" type="presParOf" srcId="{B5191CF1-9C0C-0047-A49D-26BDC755BAB5}" destId="{387E1901-AD4F-6247-931B-19C9CA7D32A3}" srcOrd="3" destOrd="0" presId="urn:microsoft.com/office/officeart/2005/8/layout/vProcess5"/>
    <dgm:cxn modelId="{60EEE7D7-705F-234C-865C-A805CB85913D}" type="presParOf" srcId="{B5191CF1-9C0C-0047-A49D-26BDC755BAB5}" destId="{5EF79898-35B8-1741-9D94-98AE4AA4D79A}" srcOrd="4" destOrd="0" presId="urn:microsoft.com/office/officeart/2005/8/layout/vProcess5"/>
    <dgm:cxn modelId="{17210EBA-8054-7A44-A152-6D785103CFC5}" type="presParOf" srcId="{B5191CF1-9C0C-0047-A49D-26BDC755BAB5}" destId="{135C0950-55DD-CE41-818D-39CB48438180}" srcOrd="5" destOrd="0" presId="urn:microsoft.com/office/officeart/2005/8/layout/vProcess5"/>
    <dgm:cxn modelId="{0A8F33E5-D76C-0E49-AFAB-D05A39DA5E7A}" type="presParOf" srcId="{B5191CF1-9C0C-0047-A49D-26BDC755BAB5}" destId="{34643D91-AF22-1446-99B1-3BD2A3313A24}" srcOrd="6" destOrd="0" presId="urn:microsoft.com/office/officeart/2005/8/layout/vProcess5"/>
    <dgm:cxn modelId="{14665636-DD92-A24F-B53D-47DC566DDCB6}" type="presParOf" srcId="{B5191CF1-9C0C-0047-A49D-26BDC755BAB5}" destId="{B24749A7-9196-824C-AB23-60FFBD40977A}" srcOrd="7" destOrd="0" presId="urn:microsoft.com/office/officeart/2005/8/layout/vProcess5"/>
    <dgm:cxn modelId="{9C9CC3EE-5D5B-C54B-8A02-22C336D21C88}" type="presParOf" srcId="{B5191CF1-9C0C-0047-A49D-26BDC755BAB5}" destId="{32828580-B943-7E49-9A12-D4941D790107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09EF676-6E43-46B9-976C-FA58882107D5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C1FDEB36-3488-44C9-9F14-53DAFA1469FF}">
      <dgm:prSet/>
      <dgm:spPr/>
      <dgm:t>
        <a:bodyPr/>
        <a:lstStyle/>
        <a:p>
          <a:r>
            <a:rPr lang="en-US" baseline="0"/>
            <a:t>Adam: Quick but less stable convergence.</a:t>
          </a:r>
          <a:endParaRPr lang="en-US"/>
        </a:p>
      </dgm:t>
    </dgm:pt>
    <dgm:pt modelId="{57E59554-14AC-45F9-8A97-96AA6ABF783D}" type="parTrans" cxnId="{4D246340-ADBB-4C69-BD54-0CF32B02FA08}">
      <dgm:prSet/>
      <dgm:spPr/>
      <dgm:t>
        <a:bodyPr/>
        <a:lstStyle/>
        <a:p>
          <a:endParaRPr lang="en-US"/>
        </a:p>
      </dgm:t>
    </dgm:pt>
    <dgm:pt modelId="{78E0BF6B-71E6-4FBC-9EC3-4434D793A32E}" type="sibTrans" cxnId="{4D246340-ADBB-4C69-BD54-0CF32B02FA08}">
      <dgm:prSet/>
      <dgm:spPr/>
      <dgm:t>
        <a:bodyPr/>
        <a:lstStyle/>
        <a:p>
          <a:endParaRPr lang="en-US"/>
        </a:p>
      </dgm:t>
    </dgm:pt>
    <dgm:pt modelId="{77999933-AC7D-42CA-9DA5-83897E6A4130}">
      <dgm:prSet/>
      <dgm:spPr/>
      <dgm:t>
        <a:bodyPr/>
        <a:lstStyle/>
        <a:p>
          <a:r>
            <a:rPr lang="en-US" baseline="0"/>
            <a:t>RMSprop: Struggles with oscillations.</a:t>
          </a:r>
          <a:endParaRPr lang="en-US"/>
        </a:p>
      </dgm:t>
    </dgm:pt>
    <dgm:pt modelId="{B5AFF358-7327-46E4-8968-329EB996A326}" type="parTrans" cxnId="{2547852E-103B-4FDA-A6F4-CD38F5878925}">
      <dgm:prSet/>
      <dgm:spPr/>
      <dgm:t>
        <a:bodyPr/>
        <a:lstStyle/>
        <a:p>
          <a:endParaRPr lang="en-US"/>
        </a:p>
      </dgm:t>
    </dgm:pt>
    <dgm:pt modelId="{4D721416-19D8-4D74-A17C-6DF5D7350BBB}" type="sibTrans" cxnId="{2547852E-103B-4FDA-A6F4-CD38F5878925}">
      <dgm:prSet/>
      <dgm:spPr/>
      <dgm:t>
        <a:bodyPr/>
        <a:lstStyle/>
        <a:p>
          <a:endParaRPr lang="en-US"/>
        </a:p>
      </dgm:t>
    </dgm:pt>
    <dgm:pt modelId="{3ADCA665-D7A0-4596-B6B1-1CFCC556E2F0}">
      <dgm:prSet/>
      <dgm:spPr/>
      <dgm:t>
        <a:bodyPr/>
        <a:lstStyle/>
        <a:p>
          <a:r>
            <a:rPr lang="en-US" baseline="0"/>
            <a:t>AdamW: Smooth learning curve and better final accuracy.</a:t>
          </a:r>
          <a:endParaRPr lang="en-US"/>
        </a:p>
      </dgm:t>
    </dgm:pt>
    <dgm:pt modelId="{5B8C0A4B-AA1A-4656-9051-7E2D80360ACD}" type="parTrans" cxnId="{CCAF7773-942A-4D0E-A7B8-56898CC4D386}">
      <dgm:prSet/>
      <dgm:spPr/>
      <dgm:t>
        <a:bodyPr/>
        <a:lstStyle/>
        <a:p>
          <a:endParaRPr lang="en-US"/>
        </a:p>
      </dgm:t>
    </dgm:pt>
    <dgm:pt modelId="{B34F7519-3164-450C-A6EC-3334EF30A5B2}" type="sibTrans" cxnId="{CCAF7773-942A-4D0E-A7B8-56898CC4D386}">
      <dgm:prSet/>
      <dgm:spPr/>
      <dgm:t>
        <a:bodyPr/>
        <a:lstStyle/>
        <a:p>
          <a:endParaRPr lang="en-US"/>
        </a:p>
      </dgm:t>
    </dgm:pt>
    <dgm:pt modelId="{F6E61066-5CF6-F74F-B62B-8AE6433A12C7}" type="pres">
      <dgm:prSet presAssocID="{F09EF676-6E43-46B9-976C-FA58882107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5BC6758-E442-904A-8073-3EDCD8F7380A}" type="pres">
      <dgm:prSet presAssocID="{C1FDEB36-3488-44C9-9F14-53DAFA1469FF}" presName="hierRoot1" presStyleCnt="0"/>
      <dgm:spPr/>
    </dgm:pt>
    <dgm:pt modelId="{A828803B-3DAF-F54E-84EF-CBE5AF2EE3F9}" type="pres">
      <dgm:prSet presAssocID="{C1FDEB36-3488-44C9-9F14-53DAFA1469FF}" presName="composite" presStyleCnt="0"/>
      <dgm:spPr/>
    </dgm:pt>
    <dgm:pt modelId="{16E0CDE5-39BC-4F40-9BEE-A4335A0CA3F9}" type="pres">
      <dgm:prSet presAssocID="{C1FDEB36-3488-44C9-9F14-53DAFA1469FF}" presName="background" presStyleLbl="node0" presStyleIdx="0" presStyleCnt="3"/>
      <dgm:spPr/>
    </dgm:pt>
    <dgm:pt modelId="{80ADD965-4D0D-FC40-A7DD-BDC74D953D60}" type="pres">
      <dgm:prSet presAssocID="{C1FDEB36-3488-44C9-9F14-53DAFA1469FF}" presName="text" presStyleLbl="fgAcc0" presStyleIdx="0" presStyleCnt="3">
        <dgm:presLayoutVars>
          <dgm:chPref val="3"/>
        </dgm:presLayoutVars>
      </dgm:prSet>
      <dgm:spPr/>
    </dgm:pt>
    <dgm:pt modelId="{4EE700BF-E80A-5C4F-9471-EEEC024A95E9}" type="pres">
      <dgm:prSet presAssocID="{C1FDEB36-3488-44C9-9F14-53DAFA1469FF}" presName="hierChild2" presStyleCnt="0"/>
      <dgm:spPr/>
    </dgm:pt>
    <dgm:pt modelId="{4D2255D9-7376-0142-B7DC-9165F66935F2}" type="pres">
      <dgm:prSet presAssocID="{77999933-AC7D-42CA-9DA5-83897E6A4130}" presName="hierRoot1" presStyleCnt="0"/>
      <dgm:spPr/>
    </dgm:pt>
    <dgm:pt modelId="{BFA09321-4003-2B4E-8BF1-0DB22F5E77F3}" type="pres">
      <dgm:prSet presAssocID="{77999933-AC7D-42CA-9DA5-83897E6A4130}" presName="composite" presStyleCnt="0"/>
      <dgm:spPr/>
    </dgm:pt>
    <dgm:pt modelId="{E38A8CD8-570C-9D41-8B73-DFC0A16AF86D}" type="pres">
      <dgm:prSet presAssocID="{77999933-AC7D-42CA-9DA5-83897E6A4130}" presName="background" presStyleLbl="node0" presStyleIdx="1" presStyleCnt="3"/>
      <dgm:spPr/>
    </dgm:pt>
    <dgm:pt modelId="{17AE1768-1F97-BB48-93D2-4FA30E98E415}" type="pres">
      <dgm:prSet presAssocID="{77999933-AC7D-42CA-9DA5-83897E6A4130}" presName="text" presStyleLbl="fgAcc0" presStyleIdx="1" presStyleCnt="3">
        <dgm:presLayoutVars>
          <dgm:chPref val="3"/>
        </dgm:presLayoutVars>
      </dgm:prSet>
      <dgm:spPr/>
    </dgm:pt>
    <dgm:pt modelId="{F3FA9F61-44A3-104F-B0EB-AC2081DF0979}" type="pres">
      <dgm:prSet presAssocID="{77999933-AC7D-42CA-9DA5-83897E6A4130}" presName="hierChild2" presStyleCnt="0"/>
      <dgm:spPr/>
    </dgm:pt>
    <dgm:pt modelId="{5FB8CA3B-001B-A646-82E4-2CBC2230ECF5}" type="pres">
      <dgm:prSet presAssocID="{3ADCA665-D7A0-4596-B6B1-1CFCC556E2F0}" presName="hierRoot1" presStyleCnt="0"/>
      <dgm:spPr/>
    </dgm:pt>
    <dgm:pt modelId="{FD530F2E-9700-5F40-9920-6E0ECCB31497}" type="pres">
      <dgm:prSet presAssocID="{3ADCA665-D7A0-4596-B6B1-1CFCC556E2F0}" presName="composite" presStyleCnt="0"/>
      <dgm:spPr/>
    </dgm:pt>
    <dgm:pt modelId="{202C620D-C949-F447-BD40-F0EFF7ADD169}" type="pres">
      <dgm:prSet presAssocID="{3ADCA665-D7A0-4596-B6B1-1CFCC556E2F0}" presName="background" presStyleLbl="node0" presStyleIdx="2" presStyleCnt="3"/>
      <dgm:spPr/>
    </dgm:pt>
    <dgm:pt modelId="{D794FC52-805B-B742-9FDC-64D2CEFEEBC3}" type="pres">
      <dgm:prSet presAssocID="{3ADCA665-D7A0-4596-B6B1-1CFCC556E2F0}" presName="text" presStyleLbl="fgAcc0" presStyleIdx="2" presStyleCnt="3">
        <dgm:presLayoutVars>
          <dgm:chPref val="3"/>
        </dgm:presLayoutVars>
      </dgm:prSet>
      <dgm:spPr/>
    </dgm:pt>
    <dgm:pt modelId="{7A81E8C6-4808-9349-9086-4B9CF67FF4E1}" type="pres">
      <dgm:prSet presAssocID="{3ADCA665-D7A0-4596-B6B1-1CFCC556E2F0}" presName="hierChild2" presStyleCnt="0"/>
      <dgm:spPr/>
    </dgm:pt>
  </dgm:ptLst>
  <dgm:cxnLst>
    <dgm:cxn modelId="{2547852E-103B-4FDA-A6F4-CD38F5878925}" srcId="{F09EF676-6E43-46B9-976C-FA58882107D5}" destId="{77999933-AC7D-42CA-9DA5-83897E6A4130}" srcOrd="1" destOrd="0" parTransId="{B5AFF358-7327-46E4-8968-329EB996A326}" sibTransId="{4D721416-19D8-4D74-A17C-6DF5D7350BBB}"/>
    <dgm:cxn modelId="{993A8E3B-949E-B444-BCF4-AD030C1924E8}" type="presOf" srcId="{F09EF676-6E43-46B9-976C-FA58882107D5}" destId="{F6E61066-5CF6-F74F-B62B-8AE6433A12C7}" srcOrd="0" destOrd="0" presId="urn:microsoft.com/office/officeart/2005/8/layout/hierarchy1"/>
    <dgm:cxn modelId="{4D246340-ADBB-4C69-BD54-0CF32B02FA08}" srcId="{F09EF676-6E43-46B9-976C-FA58882107D5}" destId="{C1FDEB36-3488-44C9-9F14-53DAFA1469FF}" srcOrd="0" destOrd="0" parTransId="{57E59554-14AC-45F9-8A97-96AA6ABF783D}" sibTransId="{78E0BF6B-71E6-4FBC-9EC3-4434D793A32E}"/>
    <dgm:cxn modelId="{FDE10142-ED85-4D44-8C29-D3F0366A3CB0}" type="presOf" srcId="{C1FDEB36-3488-44C9-9F14-53DAFA1469FF}" destId="{80ADD965-4D0D-FC40-A7DD-BDC74D953D60}" srcOrd="0" destOrd="0" presId="urn:microsoft.com/office/officeart/2005/8/layout/hierarchy1"/>
    <dgm:cxn modelId="{CCAF7773-942A-4D0E-A7B8-56898CC4D386}" srcId="{F09EF676-6E43-46B9-976C-FA58882107D5}" destId="{3ADCA665-D7A0-4596-B6B1-1CFCC556E2F0}" srcOrd="2" destOrd="0" parTransId="{5B8C0A4B-AA1A-4656-9051-7E2D80360ACD}" sibTransId="{B34F7519-3164-450C-A6EC-3334EF30A5B2}"/>
    <dgm:cxn modelId="{8E1E80A1-4814-E848-B64B-8AE410927C30}" type="presOf" srcId="{3ADCA665-D7A0-4596-B6B1-1CFCC556E2F0}" destId="{D794FC52-805B-B742-9FDC-64D2CEFEEBC3}" srcOrd="0" destOrd="0" presId="urn:microsoft.com/office/officeart/2005/8/layout/hierarchy1"/>
    <dgm:cxn modelId="{618572A7-5928-EF4D-932B-6CB4BCFDC381}" type="presOf" srcId="{77999933-AC7D-42CA-9DA5-83897E6A4130}" destId="{17AE1768-1F97-BB48-93D2-4FA30E98E415}" srcOrd="0" destOrd="0" presId="urn:microsoft.com/office/officeart/2005/8/layout/hierarchy1"/>
    <dgm:cxn modelId="{1A469EA9-5B5C-6949-AB6F-73D9EC8323C0}" type="presParOf" srcId="{F6E61066-5CF6-F74F-B62B-8AE6433A12C7}" destId="{E5BC6758-E442-904A-8073-3EDCD8F7380A}" srcOrd="0" destOrd="0" presId="urn:microsoft.com/office/officeart/2005/8/layout/hierarchy1"/>
    <dgm:cxn modelId="{CED8583B-CF1A-3D4F-8B8B-5E8395F2DCE2}" type="presParOf" srcId="{E5BC6758-E442-904A-8073-3EDCD8F7380A}" destId="{A828803B-3DAF-F54E-84EF-CBE5AF2EE3F9}" srcOrd="0" destOrd="0" presId="urn:microsoft.com/office/officeart/2005/8/layout/hierarchy1"/>
    <dgm:cxn modelId="{F42E6DF1-8DD5-FA40-A531-8D4AD5A0EC7B}" type="presParOf" srcId="{A828803B-3DAF-F54E-84EF-CBE5AF2EE3F9}" destId="{16E0CDE5-39BC-4F40-9BEE-A4335A0CA3F9}" srcOrd="0" destOrd="0" presId="urn:microsoft.com/office/officeart/2005/8/layout/hierarchy1"/>
    <dgm:cxn modelId="{F6CD7A0D-2377-B647-89B6-8458C088F920}" type="presParOf" srcId="{A828803B-3DAF-F54E-84EF-CBE5AF2EE3F9}" destId="{80ADD965-4D0D-FC40-A7DD-BDC74D953D60}" srcOrd="1" destOrd="0" presId="urn:microsoft.com/office/officeart/2005/8/layout/hierarchy1"/>
    <dgm:cxn modelId="{A1FE4D13-7003-D94E-BB96-4320DFEA690B}" type="presParOf" srcId="{E5BC6758-E442-904A-8073-3EDCD8F7380A}" destId="{4EE700BF-E80A-5C4F-9471-EEEC024A95E9}" srcOrd="1" destOrd="0" presId="urn:microsoft.com/office/officeart/2005/8/layout/hierarchy1"/>
    <dgm:cxn modelId="{A98F26CC-9E89-0549-9142-0B49D033822C}" type="presParOf" srcId="{F6E61066-5CF6-F74F-B62B-8AE6433A12C7}" destId="{4D2255D9-7376-0142-B7DC-9165F66935F2}" srcOrd="1" destOrd="0" presId="urn:microsoft.com/office/officeart/2005/8/layout/hierarchy1"/>
    <dgm:cxn modelId="{1EC04750-F93D-A049-9DAD-BAF36C8FCE7A}" type="presParOf" srcId="{4D2255D9-7376-0142-B7DC-9165F66935F2}" destId="{BFA09321-4003-2B4E-8BF1-0DB22F5E77F3}" srcOrd="0" destOrd="0" presId="urn:microsoft.com/office/officeart/2005/8/layout/hierarchy1"/>
    <dgm:cxn modelId="{362BFB28-3290-AC42-964F-CEDBB7742B1B}" type="presParOf" srcId="{BFA09321-4003-2B4E-8BF1-0DB22F5E77F3}" destId="{E38A8CD8-570C-9D41-8B73-DFC0A16AF86D}" srcOrd="0" destOrd="0" presId="urn:microsoft.com/office/officeart/2005/8/layout/hierarchy1"/>
    <dgm:cxn modelId="{779181A7-8949-994B-B3E9-B305A6F15026}" type="presParOf" srcId="{BFA09321-4003-2B4E-8BF1-0DB22F5E77F3}" destId="{17AE1768-1F97-BB48-93D2-4FA30E98E415}" srcOrd="1" destOrd="0" presId="urn:microsoft.com/office/officeart/2005/8/layout/hierarchy1"/>
    <dgm:cxn modelId="{6B9DD273-40CC-5744-98C3-600D1CBA39FB}" type="presParOf" srcId="{4D2255D9-7376-0142-B7DC-9165F66935F2}" destId="{F3FA9F61-44A3-104F-B0EB-AC2081DF0979}" srcOrd="1" destOrd="0" presId="urn:microsoft.com/office/officeart/2005/8/layout/hierarchy1"/>
    <dgm:cxn modelId="{2026058D-FA35-E947-BECC-C18313F29BAF}" type="presParOf" srcId="{F6E61066-5CF6-F74F-B62B-8AE6433A12C7}" destId="{5FB8CA3B-001B-A646-82E4-2CBC2230ECF5}" srcOrd="2" destOrd="0" presId="urn:microsoft.com/office/officeart/2005/8/layout/hierarchy1"/>
    <dgm:cxn modelId="{8616099A-711F-764D-9E25-8658E6D8CB95}" type="presParOf" srcId="{5FB8CA3B-001B-A646-82E4-2CBC2230ECF5}" destId="{FD530F2E-9700-5F40-9920-6E0ECCB31497}" srcOrd="0" destOrd="0" presId="urn:microsoft.com/office/officeart/2005/8/layout/hierarchy1"/>
    <dgm:cxn modelId="{6C176BAE-10B4-B340-9C71-C55575556020}" type="presParOf" srcId="{FD530F2E-9700-5F40-9920-6E0ECCB31497}" destId="{202C620D-C949-F447-BD40-F0EFF7ADD169}" srcOrd="0" destOrd="0" presId="urn:microsoft.com/office/officeart/2005/8/layout/hierarchy1"/>
    <dgm:cxn modelId="{D005D4E9-982A-9440-A29A-EF6DEF7915E1}" type="presParOf" srcId="{FD530F2E-9700-5F40-9920-6E0ECCB31497}" destId="{D794FC52-805B-B742-9FDC-64D2CEFEEBC3}" srcOrd="1" destOrd="0" presId="urn:microsoft.com/office/officeart/2005/8/layout/hierarchy1"/>
    <dgm:cxn modelId="{643DDD10-FEE4-D840-B103-83F7D437BEA0}" type="presParOf" srcId="{5FB8CA3B-001B-A646-82E4-2CBC2230ECF5}" destId="{7A81E8C6-4808-9349-9086-4B9CF67FF4E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D1619F-B2C8-420C-95D9-C321AFD52697}" type="doc">
      <dgm:prSet loTypeId="urn:microsoft.com/office/officeart/2005/8/layout/hierarchy1" loCatId="hierarchy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9E9ED04-A72C-4A12-ACA4-52F6A2C2AA8F}">
      <dgm:prSet/>
      <dgm:spPr/>
      <dgm:t>
        <a:bodyPr/>
        <a:lstStyle/>
        <a:p>
          <a:r>
            <a:rPr lang="en-US" baseline="0"/>
            <a:t>AdamW decouples weight decay, leading to better generalization.</a:t>
          </a:r>
          <a:endParaRPr lang="en-US"/>
        </a:p>
      </dgm:t>
    </dgm:pt>
    <dgm:pt modelId="{5DB49A23-FED3-4F37-9160-E36E763A4822}" type="parTrans" cxnId="{94AF5A6F-7871-4B5D-B0A4-7055F42EBB12}">
      <dgm:prSet/>
      <dgm:spPr/>
      <dgm:t>
        <a:bodyPr/>
        <a:lstStyle/>
        <a:p>
          <a:endParaRPr lang="en-US"/>
        </a:p>
      </dgm:t>
    </dgm:pt>
    <dgm:pt modelId="{86D58CA5-DAE8-408B-AD9B-4ACE172A263A}" type="sibTrans" cxnId="{94AF5A6F-7871-4B5D-B0A4-7055F42EBB12}">
      <dgm:prSet/>
      <dgm:spPr/>
      <dgm:t>
        <a:bodyPr/>
        <a:lstStyle/>
        <a:p>
          <a:endParaRPr lang="en-US"/>
        </a:p>
      </dgm:t>
    </dgm:pt>
    <dgm:pt modelId="{CDFFED31-3C3A-479C-BC0B-DE88967F5C45}">
      <dgm:prSet/>
      <dgm:spPr/>
      <dgm:t>
        <a:bodyPr/>
        <a:lstStyle/>
        <a:p>
          <a:r>
            <a:rPr lang="en-US" baseline="0"/>
            <a:t>Adam integrates weight decay into updates, reducing effectiveness.</a:t>
          </a:r>
          <a:endParaRPr lang="en-US"/>
        </a:p>
      </dgm:t>
    </dgm:pt>
    <dgm:pt modelId="{F0CD65E2-AE47-421E-8CCE-2002797C21CE}" type="parTrans" cxnId="{CCFC1DC9-2013-4136-9F30-EA5D592A4B12}">
      <dgm:prSet/>
      <dgm:spPr/>
      <dgm:t>
        <a:bodyPr/>
        <a:lstStyle/>
        <a:p>
          <a:endParaRPr lang="en-US"/>
        </a:p>
      </dgm:t>
    </dgm:pt>
    <dgm:pt modelId="{EBCE5E84-CDCB-4B1E-A05E-FBC0EB6010BB}" type="sibTrans" cxnId="{CCFC1DC9-2013-4136-9F30-EA5D592A4B12}">
      <dgm:prSet/>
      <dgm:spPr/>
      <dgm:t>
        <a:bodyPr/>
        <a:lstStyle/>
        <a:p>
          <a:endParaRPr lang="en-US"/>
        </a:p>
      </dgm:t>
    </dgm:pt>
    <dgm:pt modelId="{B3967295-B163-4A06-95BC-E40C1834E4BC}">
      <dgm:prSet/>
      <dgm:spPr/>
      <dgm:t>
        <a:bodyPr/>
        <a:lstStyle/>
        <a:p>
          <a:r>
            <a:rPr lang="en-US" baseline="0"/>
            <a:t>Regularization prevents memorization and enhances model performance.</a:t>
          </a:r>
          <a:endParaRPr lang="en-US"/>
        </a:p>
      </dgm:t>
    </dgm:pt>
    <dgm:pt modelId="{1CDBD704-9888-42AF-88BA-2C2237A0CFC8}" type="parTrans" cxnId="{81F8C2AD-2528-46D0-A7C9-6A06DFD1B0A5}">
      <dgm:prSet/>
      <dgm:spPr/>
      <dgm:t>
        <a:bodyPr/>
        <a:lstStyle/>
        <a:p>
          <a:endParaRPr lang="en-US"/>
        </a:p>
      </dgm:t>
    </dgm:pt>
    <dgm:pt modelId="{9C224A87-746C-4552-AB6C-0C8A13539864}" type="sibTrans" cxnId="{81F8C2AD-2528-46D0-A7C9-6A06DFD1B0A5}">
      <dgm:prSet/>
      <dgm:spPr/>
      <dgm:t>
        <a:bodyPr/>
        <a:lstStyle/>
        <a:p>
          <a:endParaRPr lang="en-US"/>
        </a:p>
      </dgm:t>
    </dgm:pt>
    <dgm:pt modelId="{EF053988-958A-9648-8931-BD873F6C0F78}" type="pres">
      <dgm:prSet presAssocID="{B1D1619F-B2C8-420C-95D9-C321AFD5269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F547DD-4C24-1643-964D-0C854C705FFA}" type="pres">
      <dgm:prSet presAssocID="{29E9ED04-A72C-4A12-ACA4-52F6A2C2AA8F}" presName="hierRoot1" presStyleCnt="0"/>
      <dgm:spPr/>
    </dgm:pt>
    <dgm:pt modelId="{D2176BAF-376B-7941-ABDD-E810AB222309}" type="pres">
      <dgm:prSet presAssocID="{29E9ED04-A72C-4A12-ACA4-52F6A2C2AA8F}" presName="composite" presStyleCnt="0"/>
      <dgm:spPr/>
    </dgm:pt>
    <dgm:pt modelId="{A91CBFA8-0E91-BE4D-982A-758636E502BA}" type="pres">
      <dgm:prSet presAssocID="{29E9ED04-A72C-4A12-ACA4-52F6A2C2AA8F}" presName="background" presStyleLbl="node0" presStyleIdx="0" presStyleCnt="3"/>
      <dgm:spPr/>
    </dgm:pt>
    <dgm:pt modelId="{A9EFC2A8-3E0B-A442-8E80-1AF6685E3201}" type="pres">
      <dgm:prSet presAssocID="{29E9ED04-A72C-4A12-ACA4-52F6A2C2AA8F}" presName="text" presStyleLbl="fgAcc0" presStyleIdx="0" presStyleCnt="3">
        <dgm:presLayoutVars>
          <dgm:chPref val="3"/>
        </dgm:presLayoutVars>
      </dgm:prSet>
      <dgm:spPr/>
    </dgm:pt>
    <dgm:pt modelId="{EB437396-4AEC-F24B-907E-8FDF14404D16}" type="pres">
      <dgm:prSet presAssocID="{29E9ED04-A72C-4A12-ACA4-52F6A2C2AA8F}" presName="hierChild2" presStyleCnt="0"/>
      <dgm:spPr/>
    </dgm:pt>
    <dgm:pt modelId="{44BDAA39-9304-CA4D-9534-B03E49673B71}" type="pres">
      <dgm:prSet presAssocID="{CDFFED31-3C3A-479C-BC0B-DE88967F5C45}" presName="hierRoot1" presStyleCnt="0"/>
      <dgm:spPr/>
    </dgm:pt>
    <dgm:pt modelId="{CB2FA8A4-D0A0-C348-A063-3BE566C77A22}" type="pres">
      <dgm:prSet presAssocID="{CDFFED31-3C3A-479C-BC0B-DE88967F5C45}" presName="composite" presStyleCnt="0"/>
      <dgm:spPr/>
    </dgm:pt>
    <dgm:pt modelId="{10A31A4C-E8F2-F744-BED2-6F6417B099D4}" type="pres">
      <dgm:prSet presAssocID="{CDFFED31-3C3A-479C-BC0B-DE88967F5C45}" presName="background" presStyleLbl="node0" presStyleIdx="1" presStyleCnt="3"/>
      <dgm:spPr/>
    </dgm:pt>
    <dgm:pt modelId="{CCECC783-166F-5941-93FA-69BB013B19B5}" type="pres">
      <dgm:prSet presAssocID="{CDFFED31-3C3A-479C-BC0B-DE88967F5C45}" presName="text" presStyleLbl="fgAcc0" presStyleIdx="1" presStyleCnt="3">
        <dgm:presLayoutVars>
          <dgm:chPref val="3"/>
        </dgm:presLayoutVars>
      </dgm:prSet>
      <dgm:spPr/>
    </dgm:pt>
    <dgm:pt modelId="{F58C2DD6-7B23-E645-98DC-3F21B6FCF45D}" type="pres">
      <dgm:prSet presAssocID="{CDFFED31-3C3A-479C-BC0B-DE88967F5C45}" presName="hierChild2" presStyleCnt="0"/>
      <dgm:spPr/>
    </dgm:pt>
    <dgm:pt modelId="{9F6E41DA-8D1A-CE48-B7F2-819AFE926754}" type="pres">
      <dgm:prSet presAssocID="{B3967295-B163-4A06-95BC-E40C1834E4BC}" presName="hierRoot1" presStyleCnt="0"/>
      <dgm:spPr/>
    </dgm:pt>
    <dgm:pt modelId="{B2A1A472-FB3E-8D4C-84E5-D5EF181078E4}" type="pres">
      <dgm:prSet presAssocID="{B3967295-B163-4A06-95BC-E40C1834E4BC}" presName="composite" presStyleCnt="0"/>
      <dgm:spPr/>
    </dgm:pt>
    <dgm:pt modelId="{277A5C99-5531-9241-A275-A223B5289736}" type="pres">
      <dgm:prSet presAssocID="{B3967295-B163-4A06-95BC-E40C1834E4BC}" presName="background" presStyleLbl="node0" presStyleIdx="2" presStyleCnt="3"/>
      <dgm:spPr/>
    </dgm:pt>
    <dgm:pt modelId="{9BBC408D-B882-3843-A1EB-1B06E2F7B677}" type="pres">
      <dgm:prSet presAssocID="{B3967295-B163-4A06-95BC-E40C1834E4BC}" presName="text" presStyleLbl="fgAcc0" presStyleIdx="2" presStyleCnt="3">
        <dgm:presLayoutVars>
          <dgm:chPref val="3"/>
        </dgm:presLayoutVars>
      </dgm:prSet>
      <dgm:spPr/>
    </dgm:pt>
    <dgm:pt modelId="{6BFCF474-F83C-BB4E-83B0-B2B4E5A881E7}" type="pres">
      <dgm:prSet presAssocID="{B3967295-B163-4A06-95BC-E40C1834E4BC}" presName="hierChild2" presStyleCnt="0"/>
      <dgm:spPr/>
    </dgm:pt>
  </dgm:ptLst>
  <dgm:cxnLst>
    <dgm:cxn modelId="{BCA71818-BB86-C64F-8EF6-E2AB956B0B5C}" type="presOf" srcId="{B1D1619F-B2C8-420C-95D9-C321AFD52697}" destId="{EF053988-958A-9648-8931-BD873F6C0F78}" srcOrd="0" destOrd="0" presId="urn:microsoft.com/office/officeart/2005/8/layout/hierarchy1"/>
    <dgm:cxn modelId="{3C9E235E-9898-C04D-BFB7-10F2E11DEFE9}" type="presOf" srcId="{CDFFED31-3C3A-479C-BC0B-DE88967F5C45}" destId="{CCECC783-166F-5941-93FA-69BB013B19B5}" srcOrd="0" destOrd="0" presId="urn:microsoft.com/office/officeart/2005/8/layout/hierarchy1"/>
    <dgm:cxn modelId="{94AF5A6F-7871-4B5D-B0A4-7055F42EBB12}" srcId="{B1D1619F-B2C8-420C-95D9-C321AFD52697}" destId="{29E9ED04-A72C-4A12-ACA4-52F6A2C2AA8F}" srcOrd="0" destOrd="0" parTransId="{5DB49A23-FED3-4F37-9160-E36E763A4822}" sibTransId="{86D58CA5-DAE8-408B-AD9B-4ACE172A263A}"/>
    <dgm:cxn modelId="{81F8C2AD-2528-46D0-A7C9-6A06DFD1B0A5}" srcId="{B1D1619F-B2C8-420C-95D9-C321AFD52697}" destId="{B3967295-B163-4A06-95BC-E40C1834E4BC}" srcOrd="2" destOrd="0" parTransId="{1CDBD704-9888-42AF-88BA-2C2237A0CFC8}" sibTransId="{9C224A87-746C-4552-AB6C-0C8A13539864}"/>
    <dgm:cxn modelId="{CCFC1DC9-2013-4136-9F30-EA5D592A4B12}" srcId="{B1D1619F-B2C8-420C-95D9-C321AFD52697}" destId="{CDFFED31-3C3A-479C-BC0B-DE88967F5C45}" srcOrd="1" destOrd="0" parTransId="{F0CD65E2-AE47-421E-8CCE-2002797C21CE}" sibTransId="{EBCE5E84-CDCB-4B1E-A05E-FBC0EB6010BB}"/>
    <dgm:cxn modelId="{AFFD8DDA-5A26-FE40-8A60-56B7CE47DD5D}" type="presOf" srcId="{29E9ED04-A72C-4A12-ACA4-52F6A2C2AA8F}" destId="{A9EFC2A8-3E0B-A442-8E80-1AF6685E3201}" srcOrd="0" destOrd="0" presId="urn:microsoft.com/office/officeart/2005/8/layout/hierarchy1"/>
    <dgm:cxn modelId="{84701AE0-51F8-BC44-A051-6A15465ED211}" type="presOf" srcId="{B3967295-B163-4A06-95BC-E40C1834E4BC}" destId="{9BBC408D-B882-3843-A1EB-1B06E2F7B677}" srcOrd="0" destOrd="0" presId="urn:microsoft.com/office/officeart/2005/8/layout/hierarchy1"/>
    <dgm:cxn modelId="{46DB5D0C-C96A-7749-92BE-4B59262E888D}" type="presParOf" srcId="{EF053988-958A-9648-8931-BD873F6C0F78}" destId="{A3F547DD-4C24-1643-964D-0C854C705FFA}" srcOrd="0" destOrd="0" presId="urn:microsoft.com/office/officeart/2005/8/layout/hierarchy1"/>
    <dgm:cxn modelId="{1217202F-3B4C-D74C-93BB-A07F4A45370B}" type="presParOf" srcId="{A3F547DD-4C24-1643-964D-0C854C705FFA}" destId="{D2176BAF-376B-7941-ABDD-E810AB222309}" srcOrd="0" destOrd="0" presId="urn:microsoft.com/office/officeart/2005/8/layout/hierarchy1"/>
    <dgm:cxn modelId="{717EF439-C23D-914C-BB46-2E98558072F3}" type="presParOf" srcId="{D2176BAF-376B-7941-ABDD-E810AB222309}" destId="{A91CBFA8-0E91-BE4D-982A-758636E502BA}" srcOrd="0" destOrd="0" presId="urn:microsoft.com/office/officeart/2005/8/layout/hierarchy1"/>
    <dgm:cxn modelId="{5344EBC5-7B61-4E4B-B23D-69168681B50D}" type="presParOf" srcId="{D2176BAF-376B-7941-ABDD-E810AB222309}" destId="{A9EFC2A8-3E0B-A442-8E80-1AF6685E3201}" srcOrd="1" destOrd="0" presId="urn:microsoft.com/office/officeart/2005/8/layout/hierarchy1"/>
    <dgm:cxn modelId="{3FC8899D-D507-9F44-9A42-C113A2C4EDE6}" type="presParOf" srcId="{A3F547DD-4C24-1643-964D-0C854C705FFA}" destId="{EB437396-4AEC-F24B-907E-8FDF14404D16}" srcOrd="1" destOrd="0" presId="urn:microsoft.com/office/officeart/2005/8/layout/hierarchy1"/>
    <dgm:cxn modelId="{ACCC5E4F-4F25-CD42-BA72-DB4826E8E7CA}" type="presParOf" srcId="{EF053988-958A-9648-8931-BD873F6C0F78}" destId="{44BDAA39-9304-CA4D-9534-B03E49673B71}" srcOrd="1" destOrd="0" presId="urn:microsoft.com/office/officeart/2005/8/layout/hierarchy1"/>
    <dgm:cxn modelId="{4BEBC323-529E-FF4B-BF60-0F6D29182A30}" type="presParOf" srcId="{44BDAA39-9304-CA4D-9534-B03E49673B71}" destId="{CB2FA8A4-D0A0-C348-A063-3BE566C77A22}" srcOrd="0" destOrd="0" presId="urn:microsoft.com/office/officeart/2005/8/layout/hierarchy1"/>
    <dgm:cxn modelId="{3230B2BB-2AC7-464B-90AB-AE5AD8B787D7}" type="presParOf" srcId="{CB2FA8A4-D0A0-C348-A063-3BE566C77A22}" destId="{10A31A4C-E8F2-F744-BED2-6F6417B099D4}" srcOrd="0" destOrd="0" presId="urn:microsoft.com/office/officeart/2005/8/layout/hierarchy1"/>
    <dgm:cxn modelId="{2BD80699-761B-264C-B3DA-ED86C8370DE6}" type="presParOf" srcId="{CB2FA8A4-D0A0-C348-A063-3BE566C77A22}" destId="{CCECC783-166F-5941-93FA-69BB013B19B5}" srcOrd="1" destOrd="0" presId="urn:microsoft.com/office/officeart/2005/8/layout/hierarchy1"/>
    <dgm:cxn modelId="{E5A1393F-548B-BC41-B167-B3B694B70DCB}" type="presParOf" srcId="{44BDAA39-9304-CA4D-9534-B03E49673B71}" destId="{F58C2DD6-7B23-E645-98DC-3F21B6FCF45D}" srcOrd="1" destOrd="0" presId="urn:microsoft.com/office/officeart/2005/8/layout/hierarchy1"/>
    <dgm:cxn modelId="{FE0E77EE-4F69-C84C-A5F9-40EA6C5C0891}" type="presParOf" srcId="{EF053988-958A-9648-8931-BD873F6C0F78}" destId="{9F6E41DA-8D1A-CE48-B7F2-819AFE926754}" srcOrd="2" destOrd="0" presId="urn:microsoft.com/office/officeart/2005/8/layout/hierarchy1"/>
    <dgm:cxn modelId="{3F9AF793-1424-1F4D-BC39-8D2BFCC99564}" type="presParOf" srcId="{9F6E41DA-8D1A-CE48-B7F2-819AFE926754}" destId="{B2A1A472-FB3E-8D4C-84E5-D5EF181078E4}" srcOrd="0" destOrd="0" presId="urn:microsoft.com/office/officeart/2005/8/layout/hierarchy1"/>
    <dgm:cxn modelId="{CF912013-CC3F-8141-8629-7756044EE1AA}" type="presParOf" srcId="{B2A1A472-FB3E-8D4C-84E5-D5EF181078E4}" destId="{277A5C99-5531-9241-A275-A223B5289736}" srcOrd="0" destOrd="0" presId="urn:microsoft.com/office/officeart/2005/8/layout/hierarchy1"/>
    <dgm:cxn modelId="{E43AC353-1CEE-F442-8B07-6824DD61F6F0}" type="presParOf" srcId="{B2A1A472-FB3E-8D4C-84E5-D5EF181078E4}" destId="{9BBC408D-B882-3843-A1EB-1B06E2F7B677}" srcOrd="1" destOrd="0" presId="urn:microsoft.com/office/officeart/2005/8/layout/hierarchy1"/>
    <dgm:cxn modelId="{B1B2356F-07FC-484D-90D7-836DA8615F31}" type="presParOf" srcId="{9F6E41DA-8D1A-CE48-B7F2-819AFE926754}" destId="{6BFCF474-F83C-BB4E-83B0-B2B4E5A881E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06F4E48-66E7-4FCB-B2CB-05E9B3A8D84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3AC7322-DE29-47E5-8136-15EE9A2D0AB5}">
      <dgm:prSet/>
      <dgm:spPr/>
      <dgm:t>
        <a:bodyPr/>
        <a:lstStyle/>
        <a:p>
          <a:r>
            <a:rPr lang="en-US" baseline="0"/>
            <a:t>AdamW (LR: 0.001, WD: 0.0005) performed best.</a:t>
          </a:r>
          <a:endParaRPr lang="en-US"/>
        </a:p>
      </dgm:t>
    </dgm:pt>
    <dgm:pt modelId="{C7D1617B-09B4-43A4-AB2F-88F73F17B72E}" type="parTrans" cxnId="{255F649F-94F1-4797-ABE9-ECFDD87515DC}">
      <dgm:prSet/>
      <dgm:spPr/>
      <dgm:t>
        <a:bodyPr/>
        <a:lstStyle/>
        <a:p>
          <a:endParaRPr lang="en-US"/>
        </a:p>
      </dgm:t>
    </dgm:pt>
    <dgm:pt modelId="{8908416D-5FE3-4BE9-AA27-A55C4F71D5FF}" type="sibTrans" cxnId="{255F649F-94F1-4797-ABE9-ECFDD87515DC}">
      <dgm:prSet/>
      <dgm:spPr/>
      <dgm:t>
        <a:bodyPr/>
        <a:lstStyle/>
        <a:p>
          <a:endParaRPr lang="en-US"/>
        </a:p>
      </dgm:t>
    </dgm:pt>
    <dgm:pt modelId="{7447E882-20DF-40CA-9308-13AD83FF4D9E}">
      <dgm:prSet/>
      <dgm:spPr/>
      <dgm:t>
        <a:bodyPr/>
        <a:lstStyle/>
        <a:p>
          <a:r>
            <a:rPr lang="en-US" baseline="0"/>
            <a:t>RMSprop was a strong alternative.</a:t>
          </a:r>
          <a:endParaRPr lang="en-US"/>
        </a:p>
      </dgm:t>
    </dgm:pt>
    <dgm:pt modelId="{14DFF681-040F-4B07-A499-AEBEA188E9D2}" type="parTrans" cxnId="{88700EF0-329A-4A83-B79C-462D1188027D}">
      <dgm:prSet/>
      <dgm:spPr/>
      <dgm:t>
        <a:bodyPr/>
        <a:lstStyle/>
        <a:p>
          <a:endParaRPr lang="en-US"/>
        </a:p>
      </dgm:t>
    </dgm:pt>
    <dgm:pt modelId="{FB3F0C23-B9C7-43E6-9DF6-591585F27541}" type="sibTrans" cxnId="{88700EF0-329A-4A83-B79C-462D1188027D}">
      <dgm:prSet/>
      <dgm:spPr/>
      <dgm:t>
        <a:bodyPr/>
        <a:lstStyle/>
        <a:p>
          <a:endParaRPr lang="en-US"/>
        </a:p>
      </dgm:t>
    </dgm:pt>
    <dgm:pt modelId="{4394E1C6-83DA-494E-BF20-9E8F4D060614}">
      <dgm:prSet/>
      <dgm:spPr/>
      <dgm:t>
        <a:bodyPr/>
        <a:lstStyle/>
        <a:p>
          <a:r>
            <a:rPr lang="en-US" baseline="0"/>
            <a:t>Weight decay prevents overfitting but needs tuning.</a:t>
          </a:r>
          <a:endParaRPr lang="en-US"/>
        </a:p>
      </dgm:t>
    </dgm:pt>
    <dgm:pt modelId="{60BA4C04-5244-4686-A3DE-E6D756A84C2E}" type="parTrans" cxnId="{2CE804BD-7097-4B8B-8E63-C68020F4B238}">
      <dgm:prSet/>
      <dgm:spPr/>
      <dgm:t>
        <a:bodyPr/>
        <a:lstStyle/>
        <a:p>
          <a:endParaRPr lang="en-US"/>
        </a:p>
      </dgm:t>
    </dgm:pt>
    <dgm:pt modelId="{E65DCFD0-A0C3-4D04-AE00-493DF74A1037}" type="sibTrans" cxnId="{2CE804BD-7097-4B8B-8E63-C68020F4B238}">
      <dgm:prSet/>
      <dgm:spPr/>
      <dgm:t>
        <a:bodyPr/>
        <a:lstStyle/>
        <a:p>
          <a:endParaRPr lang="en-US"/>
        </a:p>
      </dgm:t>
    </dgm:pt>
    <dgm:pt modelId="{204C1BA4-6E93-4BD6-B155-98CD1646EE28}">
      <dgm:prSet/>
      <dgm:spPr/>
      <dgm:t>
        <a:bodyPr/>
        <a:lstStyle/>
        <a:p>
          <a:r>
            <a:rPr lang="en-US" baseline="0"/>
            <a:t>Hyperparameter tuning is critical for optimization.</a:t>
          </a:r>
          <a:endParaRPr lang="en-US"/>
        </a:p>
      </dgm:t>
    </dgm:pt>
    <dgm:pt modelId="{FD4D0E84-F029-4427-97D4-4565EDBFBF50}" type="parTrans" cxnId="{49C143CB-90E0-4691-9C8C-3902E81A4C33}">
      <dgm:prSet/>
      <dgm:spPr/>
      <dgm:t>
        <a:bodyPr/>
        <a:lstStyle/>
        <a:p>
          <a:endParaRPr lang="en-US"/>
        </a:p>
      </dgm:t>
    </dgm:pt>
    <dgm:pt modelId="{7C2FD0F2-943E-4F1B-88A9-B3370ABF4575}" type="sibTrans" cxnId="{49C143CB-90E0-4691-9C8C-3902E81A4C33}">
      <dgm:prSet/>
      <dgm:spPr/>
      <dgm:t>
        <a:bodyPr/>
        <a:lstStyle/>
        <a:p>
          <a:endParaRPr lang="en-US"/>
        </a:p>
      </dgm:t>
    </dgm:pt>
    <dgm:pt modelId="{65C4A113-9A6C-49F0-8408-1DC620991553}" type="pres">
      <dgm:prSet presAssocID="{906F4E48-66E7-4FCB-B2CB-05E9B3A8D84B}" presName="root" presStyleCnt="0">
        <dgm:presLayoutVars>
          <dgm:dir/>
          <dgm:resizeHandles val="exact"/>
        </dgm:presLayoutVars>
      </dgm:prSet>
      <dgm:spPr/>
    </dgm:pt>
    <dgm:pt modelId="{4074E6F8-3F77-47F3-B244-1044D6FACFA5}" type="pres">
      <dgm:prSet presAssocID="{43AC7322-DE29-47E5-8136-15EE9A2D0AB5}" presName="compNode" presStyleCnt="0"/>
      <dgm:spPr/>
    </dgm:pt>
    <dgm:pt modelId="{79E3D8DD-A80F-4C12-9D8A-EC4B5558DB99}" type="pres">
      <dgm:prSet presAssocID="{43AC7322-DE29-47E5-8136-15EE9A2D0A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554B453-2897-4B26-885E-6480C6F6184A}" type="pres">
      <dgm:prSet presAssocID="{43AC7322-DE29-47E5-8136-15EE9A2D0AB5}" presName="spaceRect" presStyleCnt="0"/>
      <dgm:spPr/>
    </dgm:pt>
    <dgm:pt modelId="{4807C8EF-7A47-4A0B-B857-6D708DE7A3EB}" type="pres">
      <dgm:prSet presAssocID="{43AC7322-DE29-47E5-8136-15EE9A2D0AB5}" presName="textRect" presStyleLbl="revTx" presStyleIdx="0" presStyleCnt="4">
        <dgm:presLayoutVars>
          <dgm:chMax val="1"/>
          <dgm:chPref val="1"/>
        </dgm:presLayoutVars>
      </dgm:prSet>
      <dgm:spPr/>
    </dgm:pt>
    <dgm:pt modelId="{2884023D-FC22-40E2-8FBF-BA26E6010A0A}" type="pres">
      <dgm:prSet presAssocID="{8908416D-5FE3-4BE9-AA27-A55C4F71D5FF}" presName="sibTrans" presStyleCnt="0"/>
      <dgm:spPr/>
    </dgm:pt>
    <dgm:pt modelId="{EE43932B-7699-4AA4-90BB-7BE17AB2FF4F}" type="pres">
      <dgm:prSet presAssocID="{7447E882-20DF-40CA-9308-13AD83FF4D9E}" presName="compNode" presStyleCnt="0"/>
      <dgm:spPr/>
    </dgm:pt>
    <dgm:pt modelId="{2415CE25-148A-4349-A1E1-4EAD82DB268A}" type="pres">
      <dgm:prSet presAssocID="{7447E882-20DF-40CA-9308-13AD83FF4D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400D13EF-CE4C-4931-A8EA-FBD5D92B17B9}" type="pres">
      <dgm:prSet presAssocID="{7447E882-20DF-40CA-9308-13AD83FF4D9E}" presName="spaceRect" presStyleCnt="0"/>
      <dgm:spPr/>
    </dgm:pt>
    <dgm:pt modelId="{70B566DD-0EF6-4530-ACA1-4D808A345222}" type="pres">
      <dgm:prSet presAssocID="{7447E882-20DF-40CA-9308-13AD83FF4D9E}" presName="textRect" presStyleLbl="revTx" presStyleIdx="1" presStyleCnt="4">
        <dgm:presLayoutVars>
          <dgm:chMax val="1"/>
          <dgm:chPref val="1"/>
        </dgm:presLayoutVars>
      </dgm:prSet>
      <dgm:spPr/>
    </dgm:pt>
    <dgm:pt modelId="{927E14EC-9804-4994-BEDF-08311F847F98}" type="pres">
      <dgm:prSet presAssocID="{FB3F0C23-B9C7-43E6-9DF6-591585F27541}" presName="sibTrans" presStyleCnt="0"/>
      <dgm:spPr/>
    </dgm:pt>
    <dgm:pt modelId="{722F1ABE-738A-45FA-9E7A-D88889E2E422}" type="pres">
      <dgm:prSet presAssocID="{4394E1C6-83DA-494E-BF20-9E8F4D060614}" presName="compNode" presStyleCnt="0"/>
      <dgm:spPr/>
    </dgm:pt>
    <dgm:pt modelId="{D4806B1D-B115-41BF-9DB9-289EE043AEE1}" type="pres">
      <dgm:prSet presAssocID="{4394E1C6-83DA-494E-BF20-9E8F4D0606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3862C9A6-9195-4E47-9BAA-7B780FB51887}" type="pres">
      <dgm:prSet presAssocID="{4394E1C6-83DA-494E-BF20-9E8F4D060614}" presName="spaceRect" presStyleCnt="0"/>
      <dgm:spPr/>
    </dgm:pt>
    <dgm:pt modelId="{45E07479-6464-49A6-9E41-15F1B8DEEDAB}" type="pres">
      <dgm:prSet presAssocID="{4394E1C6-83DA-494E-BF20-9E8F4D060614}" presName="textRect" presStyleLbl="revTx" presStyleIdx="2" presStyleCnt="4">
        <dgm:presLayoutVars>
          <dgm:chMax val="1"/>
          <dgm:chPref val="1"/>
        </dgm:presLayoutVars>
      </dgm:prSet>
      <dgm:spPr/>
    </dgm:pt>
    <dgm:pt modelId="{0D9B010F-5568-4C57-B40D-0483A17C4A6A}" type="pres">
      <dgm:prSet presAssocID="{E65DCFD0-A0C3-4D04-AE00-493DF74A1037}" presName="sibTrans" presStyleCnt="0"/>
      <dgm:spPr/>
    </dgm:pt>
    <dgm:pt modelId="{BF7423DD-E7AA-4D09-BC9B-EB0475B12047}" type="pres">
      <dgm:prSet presAssocID="{204C1BA4-6E93-4BD6-B155-98CD1646EE28}" presName="compNode" presStyleCnt="0"/>
      <dgm:spPr/>
    </dgm:pt>
    <dgm:pt modelId="{F0377DFF-DD82-4680-9FA3-3B7D17B3C3A6}" type="pres">
      <dgm:prSet presAssocID="{204C1BA4-6E93-4BD6-B155-98CD1646EE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7D04EC-51EB-4C91-9D3E-7304A2439B19}" type="pres">
      <dgm:prSet presAssocID="{204C1BA4-6E93-4BD6-B155-98CD1646EE28}" presName="spaceRect" presStyleCnt="0"/>
      <dgm:spPr/>
    </dgm:pt>
    <dgm:pt modelId="{4C915F9D-F52A-471A-B3D5-6C61F7DCBBCD}" type="pres">
      <dgm:prSet presAssocID="{204C1BA4-6E93-4BD6-B155-98CD1646EE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24D82F-BE9F-46F6-9624-17DBB85E6FEA}" type="presOf" srcId="{204C1BA4-6E93-4BD6-B155-98CD1646EE28}" destId="{4C915F9D-F52A-471A-B3D5-6C61F7DCBBCD}" srcOrd="0" destOrd="0" presId="urn:microsoft.com/office/officeart/2018/2/layout/IconLabelList"/>
    <dgm:cxn modelId="{A2BA2E7F-4EDB-4052-B2EE-29895E2DDF1B}" type="presOf" srcId="{43AC7322-DE29-47E5-8136-15EE9A2D0AB5}" destId="{4807C8EF-7A47-4A0B-B857-6D708DE7A3EB}" srcOrd="0" destOrd="0" presId="urn:microsoft.com/office/officeart/2018/2/layout/IconLabelList"/>
    <dgm:cxn modelId="{3783CD82-B349-4B28-AC94-13FAE4A67AB4}" type="presOf" srcId="{906F4E48-66E7-4FCB-B2CB-05E9B3A8D84B}" destId="{65C4A113-9A6C-49F0-8408-1DC620991553}" srcOrd="0" destOrd="0" presId="urn:microsoft.com/office/officeart/2018/2/layout/IconLabelList"/>
    <dgm:cxn modelId="{255F649F-94F1-4797-ABE9-ECFDD87515DC}" srcId="{906F4E48-66E7-4FCB-B2CB-05E9B3A8D84B}" destId="{43AC7322-DE29-47E5-8136-15EE9A2D0AB5}" srcOrd="0" destOrd="0" parTransId="{C7D1617B-09B4-43A4-AB2F-88F73F17B72E}" sibTransId="{8908416D-5FE3-4BE9-AA27-A55C4F71D5FF}"/>
    <dgm:cxn modelId="{2CE804BD-7097-4B8B-8E63-C68020F4B238}" srcId="{906F4E48-66E7-4FCB-B2CB-05E9B3A8D84B}" destId="{4394E1C6-83DA-494E-BF20-9E8F4D060614}" srcOrd="2" destOrd="0" parTransId="{60BA4C04-5244-4686-A3DE-E6D756A84C2E}" sibTransId="{E65DCFD0-A0C3-4D04-AE00-493DF74A1037}"/>
    <dgm:cxn modelId="{49C143CB-90E0-4691-9C8C-3902E81A4C33}" srcId="{906F4E48-66E7-4FCB-B2CB-05E9B3A8D84B}" destId="{204C1BA4-6E93-4BD6-B155-98CD1646EE28}" srcOrd="3" destOrd="0" parTransId="{FD4D0E84-F029-4427-97D4-4565EDBFBF50}" sibTransId="{7C2FD0F2-943E-4F1B-88A9-B3370ABF4575}"/>
    <dgm:cxn modelId="{A4B3FADF-DA04-4AFC-808C-D4EB6C8BEF6F}" type="presOf" srcId="{7447E882-20DF-40CA-9308-13AD83FF4D9E}" destId="{70B566DD-0EF6-4530-ACA1-4D808A345222}" srcOrd="0" destOrd="0" presId="urn:microsoft.com/office/officeart/2018/2/layout/IconLabelList"/>
    <dgm:cxn modelId="{3DFE2AE3-1B19-4DE1-B186-D6ED8B198681}" type="presOf" srcId="{4394E1C6-83DA-494E-BF20-9E8F4D060614}" destId="{45E07479-6464-49A6-9E41-15F1B8DEEDAB}" srcOrd="0" destOrd="0" presId="urn:microsoft.com/office/officeart/2018/2/layout/IconLabelList"/>
    <dgm:cxn modelId="{88700EF0-329A-4A83-B79C-462D1188027D}" srcId="{906F4E48-66E7-4FCB-B2CB-05E9B3A8D84B}" destId="{7447E882-20DF-40CA-9308-13AD83FF4D9E}" srcOrd="1" destOrd="0" parTransId="{14DFF681-040F-4B07-A499-AEBEA188E9D2}" sibTransId="{FB3F0C23-B9C7-43E6-9DF6-591585F27541}"/>
    <dgm:cxn modelId="{B8EA4884-F58D-4C2D-8B68-249317E2A642}" type="presParOf" srcId="{65C4A113-9A6C-49F0-8408-1DC620991553}" destId="{4074E6F8-3F77-47F3-B244-1044D6FACFA5}" srcOrd="0" destOrd="0" presId="urn:microsoft.com/office/officeart/2018/2/layout/IconLabelList"/>
    <dgm:cxn modelId="{8A16CDF7-B274-44EC-8EF8-C860506E7D2F}" type="presParOf" srcId="{4074E6F8-3F77-47F3-B244-1044D6FACFA5}" destId="{79E3D8DD-A80F-4C12-9D8A-EC4B5558DB99}" srcOrd="0" destOrd="0" presId="urn:microsoft.com/office/officeart/2018/2/layout/IconLabelList"/>
    <dgm:cxn modelId="{2264D98F-B7AB-4965-8D53-FF46F2E1F25C}" type="presParOf" srcId="{4074E6F8-3F77-47F3-B244-1044D6FACFA5}" destId="{A554B453-2897-4B26-885E-6480C6F6184A}" srcOrd="1" destOrd="0" presId="urn:microsoft.com/office/officeart/2018/2/layout/IconLabelList"/>
    <dgm:cxn modelId="{2688FBDB-EB09-4030-84B6-F04E28C2B757}" type="presParOf" srcId="{4074E6F8-3F77-47F3-B244-1044D6FACFA5}" destId="{4807C8EF-7A47-4A0B-B857-6D708DE7A3EB}" srcOrd="2" destOrd="0" presId="urn:microsoft.com/office/officeart/2018/2/layout/IconLabelList"/>
    <dgm:cxn modelId="{37113465-D40B-4806-944A-8F7AD18E7631}" type="presParOf" srcId="{65C4A113-9A6C-49F0-8408-1DC620991553}" destId="{2884023D-FC22-40E2-8FBF-BA26E6010A0A}" srcOrd="1" destOrd="0" presId="urn:microsoft.com/office/officeart/2018/2/layout/IconLabelList"/>
    <dgm:cxn modelId="{B5634667-B708-4599-91F6-849265C3B88B}" type="presParOf" srcId="{65C4A113-9A6C-49F0-8408-1DC620991553}" destId="{EE43932B-7699-4AA4-90BB-7BE17AB2FF4F}" srcOrd="2" destOrd="0" presId="urn:microsoft.com/office/officeart/2018/2/layout/IconLabelList"/>
    <dgm:cxn modelId="{5F120CD4-5A29-40B4-BBB2-100238A32E3C}" type="presParOf" srcId="{EE43932B-7699-4AA4-90BB-7BE17AB2FF4F}" destId="{2415CE25-148A-4349-A1E1-4EAD82DB268A}" srcOrd="0" destOrd="0" presId="urn:microsoft.com/office/officeart/2018/2/layout/IconLabelList"/>
    <dgm:cxn modelId="{E3FA56BC-A783-4F51-9B7E-B0265DECD0FA}" type="presParOf" srcId="{EE43932B-7699-4AA4-90BB-7BE17AB2FF4F}" destId="{400D13EF-CE4C-4931-A8EA-FBD5D92B17B9}" srcOrd="1" destOrd="0" presId="urn:microsoft.com/office/officeart/2018/2/layout/IconLabelList"/>
    <dgm:cxn modelId="{8030B982-7C63-4AE4-9E35-B5B3200796DB}" type="presParOf" srcId="{EE43932B-7699-4AA4-90BB-7BE17AB2FF4F}" destId="{70B566DD-0EF6-4530-ACA1-4D808A345222}" srcOrd="2" destOrd="0" presId="urn:microsoft.com/office/officeart/2018/2/layout/IconLabelList"/>
    <dgm:cxn modelId="{80F4EB7A-FBDE-48A2-BBF3-DB6CBCE46ADD}" type="presParOf" srcId="{65C4A113-9A6C-49F0-8408-1DC620991553}" destId="{927E14EC-9804-4994-BEDF-08311F847F98}" srcOrd="3" destOrd="0" presId="urn:microsoft.com/office/officeart/2018/2/layout/IconLabelList"/>
    <dgm:cxn modelId="{5F2DCED5-2F55-4BFA-B1BD-B448F0970F8A}" type="presParOf" srcId="{65C4A113-9A6C-49F0-8408-1DC620991553}" destId="{722F1ABE-738A-45FA-9E7A-D88889E2E422}" srcOrd="4" destOrd="0" presId="urn:microsoft.com/office/officeart/2018/2/layout/IconLabelList"/>
    <dgm:cxn modelId="{1D2FB01A-B5B6-4720-8D87-33D4FAF914B6}" type="presParOf" srcId="{722F1ABE-738A-45FA-9E7A-D88889E2E422}" destId="{D4806B1D-B115-41BF-9DB9-289EE043AEE1}" srcOrd="0" destOrd="0" presId="urn:microsoft.com/office/officeart/2018/2/layout/IconLabelList"/>
    <dgm:cxn modelId="{D84018FC-BCA7-4445-8757-47E0B2098B0A}" type="presParOf" srcId="{722F1ABE-738A-45FA-9E7A-D88889E2E422}" destId="{3862C9A6-9195-4E47-9BAA-7B780FB51887}" srcOrd="1" destOrd="0" presId="urn:microsoft.com/office/officeart/2018/2/layout/IconLabelList"/>
    <dgm:cxn modelId="{C1D3EC09-78F2-463B-BE6B-F41715B3560E}" type="presParOf" srcId="{722F1ABE-738A-45FA-9E7A-D88889E2E422}" destId="{45E07479-6464-49A6-9E41-15F1B8DEEDAB}" srcOrd="2" destOrd="0" presId="urn:microsoft.com/office/officeart/2018/2/layout/IconLabelList"/>
    <dgm:cxn modelId="{9AF397E7-D29D-4053-86AC-A38D4A3CB83C}" type="presParOf" srcId="{65C4A113-9A6C-49F0-8408-1DC620991553}" destId="{0D9B010F-5568-4C57-B40D-0483A17C4A6A}" srcOrd="5" destOrd="0" presId="urn:microsoft.com/office/officeart/2018/2/layout/IconLabelList"/>
    <dgm:cxn modelId="{33C25EF5-FAFE-4AB4-B36C-81FA3CDB86A6}" type="presParOf" srcId="{65C4A113-9A6C-49F0-8408-1DC620991553}" destId="{BF7423DD-E7AA-4D09-BC9B-EB0475B12047}" srcOrd="6" destOrd="0" presId="urn:microsoft.com/office/officeart/2018/2/layout/IconLabelList"/>
    <dgm:cxn modelId="{76AEE690-026C-4D26-9953-9182D8D48CF1}" type="presParOf" srcId="{BF7423DD-E7AA-4D09-BC9B-EB0475B12047}" destId="{F0377DFF-DD82-4680-9FA3-3B7D17B3C3A6}" srcOrd="0" destOrd="0" presId="urn:microsoft.com/office/officeart/2018/2/layout/IconLabelList"/>
    <dgm:cxn modelId="{8BD6BEB4-856A-4BAC-B05B-EB6E89042522}" type="presParOf" srcId="{BF7423DD-E7AA-4D09-BC9B-EB0475B12047}" destId="{8F7D04EC-51EB-4C91-9D3E-7304A2439B19}" srcOrd="1" destOrd="0" presId="urn:microsoft.com/office/officeart/2018/2/layout/IconLabelList"/>
    <dgm:cxn modelId="{BBCF9A48-46B9-4054-BCA3-694B858D4056}" type="presParOf" srcId="{BF7423DD-E7AA-4D09-BC9B-EB0475B12047}" destId="{4C915F9D-F52A-471A-B3D5-6C61F7DCBB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93CB6B-FE12-46F0-875B-E147C668D4CE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5CE83004-B4C8-4A4F-B9CC-899CBE49AC22}">
      <dgm:prSet/>
      <dgm:spPr/>
      <dgm:t>
        <a:bodyPr/>
        <a:lstStyle/>
        <a:p>
          <a:r>
            <a:rPr lang="en-US" baseline="0"/>
            <a:t>Compare the performance of Adam, RMSprop, and AdamW optimizers.</a:t>
          </a:r>
          <a:endParaRPr lang="en-US"/>
        </a:p>
      </dgm:t>
    </dgm:pt>
    <dgm:pt modelId="{0E432D9C-001E-4C46-B0B5-FB0EE442319C}" type="parTrans" cxnId="{EE94E52E-BF8B-4079-BA13-4EE1B9A00208}">
      <dgm:prSet/>
      <dgm:spPr/>
      <dgm:t>
        <a:bodyPr/>
        <a:lstStyle/>
        <a:p>
          <a:endParaRPr lang="en-US"/>
        </a:p>
      </dgm:t>
    </dgm:pt>
    <dgm:pt modelId="{B1C9008C-4969-4929-91B5-19C1DD6EABD6}" type="sibTrans" cxnId="{EE94E52E-BF8B-4079-BA13-4EE1B9A0020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845E631-4C32-4DEE-8AE6-D81BB8331A10}">
      <dgm:prSet/>
      <dgm:spPr/>
      <dgm:t>
        <a:bodyPr/>
        <a:lstStyle/>
        <a:p>
          <a:r>
            <a:rPr lang="en-US" baseline="0"/>
            <a:t>Analyze training time, accuracy, and convergence behavior.</a:t>
          </a:r>
          <a:endParaRPr lang="en-US"/>
        </a:p>
      </dgm:t>
    </dgm:pt>
    <dgm:pt modelId="{E05B6E91-99BF-4BE3-B216-660A4D790296}" type="parTrans" cxnId="{03CF8F06-EE71-4BB8-A97F-928095D3D078}">
      <dgm:prSet/>
      <dgm:spPr/>
      <dgm:t>
        <a:bodyPr/>
        <a:lstStyle/>
        <a:p>
          <a:endParaRPr lang="en-US"/>
        </a:p>
      </dgm:t>
    </dgm:pt>
    <dgm:pt modelId="{E1758D47-12F6-43C2-9F42-78662807EE3F}" type="sibTrans" cxnId="{03CF8F06-EE71-4BB8-A97F-928095D3D07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11CD1D8-0C70-4E99-B8A6-472321B190B4}">
      <dgm:prSet/>
      <dgm:spPr/>
      <dgm:t>
        <a:bodyPr/>
        <a:lstStyle/>
        <a:p>
          <a:r>
            <a:rPr lang="en-US" baseline="0"/>
            <a:t>Determine the best optimizer for KMNIST classification.</a:t>
          </a:r>
          <a:endParaRPr lang="en-US"/>
        </a:p>
      </dgm:t>
    </dgm:pt>
    <dgm:pt modelId="{0C3258D4-6DB5-44DE-B837-8D37DA5EAEAF}" type="parTrans" cxnId="{631B492D-F49A-4490-9968-EAEEF36ECDDF}">
      <dgm:prSet/>
      <dgm:spPr/>
      <dgm:t>
        <a:bodyPr/>
        <a:lstStyle/>
        <a:p>
          <a:endParaRPr lang="en-US"/>
        </a:p>
      </dgm:t>
    </dgm:pt>
    <dgm:pt modelId="{0E6257D2-7DD7-46B4-8755-0CB091560AD1}" type="sibTrans" cxnId="{631B492D-F49A-4490-9968-EAEEF36ECDD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CAB19D3-0EF5-4738-8190-8FB1BCF063B2}" type="pres">
      <dgm:prSet presAssocID="{4993CB6B-FE12-46F0-875B-E147C668D4CE}" presName="linearFlow" presStyleCnt="0">
        <dgm:presLayoutVars>
          <dgm:dir/>
          <dgm:animLvl val="lvl"/>
          <dgm:resizeHandles val="exact"/>
        </dgm:presLayoutVars>
      </dgm:prSet>
      <dgm:spPr/>
    </dgm:pt>
    <dgm:pt modelId="{E31FE360-5926-48CC-B63D-62DA31CE2E31}" type="pres">
      <dgm:prSet presAssocID="{5CE83004-B4C8-4A4F-B9CC-899CBE49AC22}" presName="compositeNode" presStyleCnt="0"/>
      <dgm:spPr/>
    </dgm:pt>
    <dgm:pt modelId="{7643EED6-0381-47B5-90EB-1E0E696D5BF6}" type="pres">
      <dgm:prSet presAssocID="{5CE83004-B4C8-4A4F-B9CC-899CBE49AC2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62737D1-D5BA-49C0-AFDF-12AF4E68DF1C}" type="pres">
      <dgm:prSet presAssocID="{5CE83004-B4C8-4A4F-B9CC-899CBE49AC22}" presName="parSh" presStyleCnt="0"/>
      <dgm:spPr/>
    </dgm:pt>
    <dgm:pt modelId="{8724EA9B-00AB-46F4-848C-A22DAD460801}" type="pres">
      <dgm:prSet presAssocID="{5CE83004-B4C8-4A4F-B9CC-899CBE49AC22}" presName="lineNode" presStyleLbl="alignAccFollowNode1" presStyleIdx="0" presStyleCnt="9"/>
      <dgm:spPr/>
    </dgm:pt>
    <dgm:pt modelId="{CAA587FB-56FE-4B84-A847-0BBBE8AF196E}" type="pres">
      <dgm:prSet presAssocID="{5CE83004-B4C8-4A4F-B9CC-899CBE49AC22}" presName="lineArrowNode" presStyleLbl="alignAccFollowNode1" presStyleIdx="1" presStyleCnt="9"/>
      <dgm:spPr/>
    </dgm:pt>
    <dgm:pt modelId="{4B394327-425F-4F31-90D5-AED8287B9655}" type="pres">
      <dgm:prSet presAssocID="{B1C9008C-4969-4929-91B5-19C1DD6EABD6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3C544B14-AAC3-48C8-B7D1-DA7D64B6149B}" type="pres">
      <dgm:prSet presAssocID="{B1C9008C-4969-4929-91B5-19C1DD6EABD6}" presName="spacerBetweenCircleAndCallout" presStyleCnt="0">
        <dgm:presLayoutVars/>
      </dgm:prSet>
      <dgm:spPr/>
    </dgm:pt>
    <dgm:pt modelId="{B8DD6451-A111-4278-A62C-60255375D086}" type="pres">
      <dgm:prSet presAssocID="{5CE83004-B4C8-4A4F-B9CC-899CBE49AC22}" presName="nodeText" presStyleLbl="alignAccFollowNode1" presStyleIdx="2" presStyleCnt="9">
        <dgm:presLayoutVars>
          <dgm:bulletEnabled val="1"/>
        </dgm:presLayoutVars>
      </dgm:prSet>
      <dgm:spPr/>
    </dgm:pt>
    <dgm:pt modelId="{96C7D993-15DF-4C59-97C4-F084FD5E4CD4}" type="pres">
      <dgm:prSet presAssocID="{B1C9008C-4969-4929-91B5-19C1DD6EABD6}" presName="sibTransComposite" presStyleCnt="0"/>
      <dgm:spPr/>
    </dgm:pt>
    <dgm:pt modelId="{AEB940C3-ABF0-468A-BA2D-02D8EA8E116C}" type="pres">
      <dgm:prSet presAssocID="{A845E631-4C32-4DEE-8AE6-D81BB8331A10}" presName="compositeNode" presStyleCnt="0"/>
      <dgm:spPr/>
    </dgm:pt>
    <dgm:pt modelId="{F21708A1-C4BA-4D96-816D-3AE19767CA18}" type="pres">
      <dgm:prSet presAssocID="{A845E631-4C32-4DEE-8AE6-D81BB8331A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C3A74ADC-F170-4FC8-9F3A-2BFD76083921}" type="pres">
      <dgm:prSet presAssocID="{A845E631-4C32-4DEE-8AE6-D81BB8331A10}" presName="parSh" presStyleCnt="0"/>
      <dgm:spPr/>
    </dgm:pt>
    <dgm:pt modelId="{C23B4862-F954-4362-9680-AA7DED2E2D73}" type="pres">
      <dgm:prSet presAssocID="{A845E631-4C32-4DEE-8AE6-D81BB8331A10}" presName="lineNode" presStyleLbl="alignAccFollowNode1" presStyleIdx="3" presStyleCnt="9"/>
      <dgm:spPr/>
    </dgm:pt>
    <dgm:pt modelId="{E6D148A0-9C14-4BB5-A80B-D8D9FA5B030F}" type="pres">
      <dgm:prSet presAssocID="{A845E631-4C32-4DEE-8AE6-D81BB8331A10}" presName="lineArrowNode" presStyleLbl="alignAccFollowNode1" presStyleIdx="4" presStyleCnt="9"/>
      <dgm:spPr/>
    </dgm:pt>
    <dgm:pt modelId="{BC1CFFA1-05EE-4D54-9D13-33EB1C538A50}" type="pres">
      <dgm:prSet presAssocID="{E1758D47-12F6-43C2-9F42-78662807EE3F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A72AA579-8786-4CBB-B281-9A4E23A3B851}" type="pres">
      <dgm:prSet presAssocID="{E1758D47-12F6-43C2-9F42-78662807EE3F}" presName="spacerBetweenCircleAndCallout" presStyleCnt="0">
        <dgm:presLayoutVars/>
      </dgm:prSet>
      <dgm:spPr/>
    </dgm:pt>
    <dgm:pt modelId="{1DBBFCE1-28E6-4498-8EEF-502A69D0E716}" type="pres">
      <dgm:prSet presAssocID="{A845E631-4C32-4DEE-8AE6-D81BB8331A10}" presName="nodeText" presStyleLbl="alignAccFollowNode1" presStyleIdx="5" presStyleCnt="9">
        <dgm:presLayoutVars>
          <dgm:bulletEnabled val="1"/>
        </dgm:presLayoutVars>
      </dgm:prSet>
      <dgm:spPr/>
    </dgm:pt>
    <dgm:pt modelId="{C6DCF40B-879F-4373-A60E-698FDBAFCB12}" type="pres">
      <dgm:prSet presAssocID="{E1758D47-12F6-43C2-9F42-78662807EE3F}" presName="sibTransComposite" presStyleCnt="0"/>
      <dgm:spPr/>
    </dgm:pt>
    <dgm:pt modelId="{8EDFA684-1705-4E24-8140-C019CD21F1F5}" type="pres">
      <dgm:prSet presAssocID="{911CD1D8-0C70-4E99-B8A6-472321B190B4}" presName="compositeNode" presStyleCnt="0"/>
      <dgm:spPr/>
    </dgm:pt>
    <dgm:pt modelId="{FD2A2A75-9BE6-4422-B233-266CEAFBC864}" type="pres">
      <dgm:prSet presAssocID="{911CD1D8-0C70-4E99-B8A6-472321B190B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87295B1-C289-4878-B9B0-FCE77CB8D7E9}" type="pres">
      <dgm:prSet presAssocID="{911CD1D8-0C70-4E99-B8A6-472321B190B4}" presName="parSh" presStyleCnt="0"/>
      <dgm:spPr/>
    </dgm:pt>
    <dgm:pt modelId="{D8427B14-A880-479D-96AD-28C1EB53FE7D}" type="pres">
      <dgm:prSet presAssocID="{911CD1D8-0C70-4E99-B8A6-472321B190B4}" presName="lineNode" presStyleLbl="alignAccFollowNode1" presStyleIdx="6" presStyleCnt="9"/>
      <dgm:spPr/>
    </dgm:pt>
    <dgm:pt modelId="{350CCCC0-973E-45F7-B1FC-938B291C4630}" type="pres">
      <dgm:prSet presAssocID="{911CD1D8-0C70-4E99-B8A6-472321B190B4}" presName="lineArrowNode" presStyleLbl="alignAccFollowNode1" presStyleIdx="7" presStyleCnt="9"/>
      <dgm:spPr/>
    </dgm:pt>
    <dgm:pt modelId="{524D4007-3345-40FE-B003-19CFB7F9E167}" type="pres">
      <dgm:prSet presAssocID="{0E6257D2-7DD7-46B4-8755-0CB091560AD1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73214272-53AD-437B-BA40-DC894699FC8A}" type="pres">
      <dgm:prSet presAssocID="{0E6257D2-7DD7-46B4-8755-0CB091560AD1}" presName="spacerBetweenCircleAndCallout" presStyleCnt="0">
        <dgm:presLayoutVars/>
      </dgm:prSet>
      <dgm:spPr/>
    </dgm:pt>
    <dgm:pt modelId="{A012DFD9-897B-44E3-AF02-8B94F36FBD5E}" type="pres">
      <dgm:prSet presAssocID="{911CD1D8-0C70-4E99-B8A6-472321B190B4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03CF8F06-EE71-4BB8-A97F-928095D3D078}" srcId="{4993CB6B-FE12-46F0-875B-E147C668D4CE}" destId="{A845E631-4C32-4DEE-8AE6-D81BB8331A10}" srcOrd="1" destOrd="0" parTransId="{E05B6E91-99BF-4BE3-B216-660A4D790296}" sibTransId="{E1758D47-12F6-43C2-9F42-78662807EE3F}"/>
    <dgm:cxn modelId="{631B492D-F49A-4490-9968-EAEEF36ECDDF}" srcId="{4993CB6B-FE12-46F0-875B-E147C668D4CE}" destId="{911CD1D8-0C70-4E99-B8A6-472321B190B4}" srcOrd="2" destOrd="0" parTransId="{0C3258D4-6DB5-44DE-B837-8D37DA5EAEAF}" sibTransId="{0E6257D2-7DD7-46B4-8755-0CB091560AD1}"/>
    <dgm:cxn modelId="{EE94E52E-BF8B-4079-BA13-4EE1B9A00208}" srcId="{4993CB6B-FE12-46F0-875B-E147C668D4CE}" destId="{5CE83004-B4C8-4A4F-B9CC-899CBE49AC22}" srcOrd="0" destOrd="0" parTransId="{0E432D9C-001E-4C46-B0B5-FB0EE442319C}" sibTransId="{B1C9008C-4969-4929-91B5-19C1DD6EABD6}"/>
    <dgm:cxn modelId="{29179575-D7C4-4097-98AB-B0E85911F59F}" type="presOf" srcId="{0E6257D2-7DD7-46B4-8755-0CB091560AD1}" destId="{524D4007-3345-40FE-B003-19CFB7F9E167}" srcOrd="0" destOrd="0" presId="urn:microsoft.com/office/officeart/2016/7/layout/LinearArrowProcessNumbered"/>
    <dgm:cxn modelId="{A9ECD48D-2697-4A7A-A7C5-8A703B488BAB}" type="presOf" srcId="{4993CB6B-FE12-46F0-875B-E147C668D4CE}" destId="{5CAB19D3-0EF5-4738-8190-8FB1BCF063B2}" srcOrd="0" destOrd="0" presId="urn:microsoft.com/office/officeart/2016/7/layout/LinearArrowProcessNumbered"/>
    <dgm:cxn modelId="{7DE36EB8-C647-4D13-BCFD-71A355C1AA89}" type="presOf" srcId="{E1758D47-12F6-43C2-9F42-78662807EE3F}" destId="{BC1CFFA1-05EE-4D54-9D13-33EB1C538A50}" srcOrd="0" destOrd="0" presId="urn:microsoft.com/office/officeart/2016/7/layout/LinearArrowProcessNumbered"/>
    <dgm:cxn modelId="{21978EDB-4D01-4CA6-92A5-8A45244C2F8F}" type="presOf" srcId="{B1C9008C-4969-4929-91B5-19C1DD6EABD6}" destId="{4B394327-425F-4F31-90D5-AED8287B9655}" srcOrd="0" destOrd="0" presId="urn:microsoft.com/office/officeart/2016/7/layout/LinearArrowProcessNumbered"/>
    <dgm:cxn modelId="{9A3AC5DD-0D9D-40EB-B40B-D40F55B92D86}" type="presOf" srcId="{5CE83004-B4C8-4A4F-B9CC-899CBE49AC22}" destId="{B8DD6451-A111-4278-A62C-60255375D086}" srcOrd="0" destOrd="0" presId="urn:microsoft.com/office/officeart/2016/7/layout/LinearArrowProcessNumbered"/>
    <dgm:cxn modelId="{2220DCE3-ED22-4B19-AE9E-5EE8BCFE73CF}" type="presOf" srcId="{A845E631-4C32-4DEE-8AE6-D81BB8331A10}" destId="{1DBBFCE1-28E6-4498-8EEF-502A69D0E716}" srcOrd="0" destOrd="0" presId="urn:microsoft.com/office/officeart/2016/7/layout/LinearArrowProcessNumbered"/>
    <dgm:cxn modelId="{8AFE46F0-8419-47F6-8C8C-A555ED541695}" type="presOf" srcId="{911CD1D8-0C70-4E99-B8A6-472321B190B4}" destId="{A012DFD9-897B-44E3-AF02-8B94F36FBD5E}" srcOrd="0" destOrd="0" presId="urn:microsoft.com/office/officeart/2016/7/layout/LinearArrowProcessNumbered"/>
    <dgm:cxn modelId="{5A4BFD0F-79BF-404E-A499-9A37FA632EC5}" type="presParOf" srcId="{5CAB19D3-0EF5-4738-8190-8FB1BCF063B2}" destId="{E31FE360-5926-48CC-B63D-62DA31CE2E31}" srcOrd="0" destOrd="0" presId="urn:microsoft.com/office/officeart/2016/7/layout/LinearArrowProcessNumbered"/>
    <dgm:cxn modelId="{DF438165-0928-4697-8ED2-A6E7D9C16265}" type="presParOf" srcId="{E31FE360-5926-48CC-B63D-62DA31CE2E31}" destId="{7643EED6-0381-47B5-90EB-1E0E696D5BF6}" srcOrd="0" destOrd="0" presId="urn:microsoft.com/office/officeart/2016/7/layout/LinearArrowProcessNumbered"/>
    <dgm:cxn modelId="{6174FFE8-ECE2-4DC8-9D6D-333B92F7348F}" type="presParOf" srcId="{E31FE360-5926-48CC-B63D-62DA31CE2E31}" destId="{E62737D1-D5BA-49C0-AFDF-12AF4E68DF1C}" srcOrd="1" destOrd="0" presId="urn:microsoft.com/office/officeart/2016/7/layout/LinearArrowProcessNumbered"/>
    <dgm:cxn modelId="{F29CEE34-A950-404A-A9D0-63D79D3D4846}" type="presParOf" srcId="{E62737D1-D5BA-49C0-AFDF-12AF4E68DF1C}" destId="{8724EA9B-00AB-46F4-848C-A22DAD460801}" srcOrd="0" destOrd="0" presId="urn:microsoft.com/office/officeart/2016/7/layout/LinearArrowProcessNumbered"/>
    <dgm:cxn modelId="{6FCB6115-DA77-4669-B479-42568E41FF31}" type="presParOf" srcId="{E62737D1-D5BA-49C0-AFDF-12AF4E68DF1C}" destId="{CAA587FB-56FE-4B84-A847-0BBBE8AF196E}" srcOrd="1" destOrd="0" presId="urn:microsoft.com/office/officeart/2016/7/layout/LinearArrowProcessNumbered"/>
    <dgm:cxn modelId="{003FBCE9-1142-4F5A-8AC5-3553252C5104}" type="presParOf" srcId="{E62737D1-D5BA-49C0-AFDF-12AF4E68DF1C}" destId="{4B394327-425F-4F31-90D5-AED8287B9655}" srcOrd="2" destOrd="0" presId="urn:microsoft.com/office/officeart/2016/7/layout/LinearArrowProcessNumbered"/>
    <dgm:cxn modelId="{EC823A04-FAE8-40DD-BA14-AE9CF202C5F7}" type="presParOf" srcId="{E62737D1-D5BA-49C0-AFDF-12AF4E68DF1C}" destId="{3C544B14-AAC3-48C8-B7D1-DA7D64B6149B}" srcOrd="3" destOrd="0" presId="urn:microsoft.com/office/officeart/2016/7/layout/LinearArrowProcessNumbered"/>
    <dgm:cxn modelId="{6B5F6AE4-2122-4489-AA04-F5C379D3CF2A}" type="presParOf" srcId="{E31FE360-5926-48CC-B63D-62DA31CE2E31}" destId="{B8DD6451-A111-4278-A62C-60255375D086}" srcOrd="2" destOrd="0" presId="urn:microsoft.com/office/officeart/2016/7/layout/LinearArrowProcessNumbered"/>
    <dgm:cxn modelId="{BFCA1FE6-53F2-4075-A9F1-19F411AF2E93}" type="presParOf" srcId="{5CAB19D3-0EF5-4738-8190-8FB1BCF063B2}" destId="{96C7D993-15DF-4C59-97C4-F084FD5E4CD4}" srcOrd="1" destOrd="0" presId="urn:microsoft.com/office/officeart/2016/7/layout/LinearArrowProcessNumbered"/>
    <dgm:cxn modelId="{323FFAFB-1BA4-4BF3-8200-FDACA89A11C1}" type="presParOf" srcId="{5CAB19D3-0EF5-4738-8190-8FB1BCF063B2}" destId="{AEB940C3-ABF0-468A-BA2D-02D8EA8E116C}" srcOrd="2" destOrd="0" presId="urn:microsoft.com/office/officeart/2016/7/layout/LinearArrowProcessNumbered"/>
    <dgm:cxn modelId="{FDAE2182-6BEB-4DF5-934C-98EC36D153D5}" type="presParOf" srcId="{AEB940C3-ABF0-468A-BA2D-02D8EA8E116C}" destId="{F21708A1-C4BA-4D96-816D-3AE19767CA18}" srcOrd="0" destOrd="0" presId="urn:microsoft.com/office/officeart/2016/7/layout/LinearArrowProcessNumbered"/>
    <dgm:cxn modelId="{C42CA257-B77E-4E5E-B61E-5D9AC1672FCC}" type="presParOf" srcId="{AEB940C3-ABF0-468A-BA2D-02D8EA8E116C}" destId="{C3A74ADC-F170-4FC8-9F3A-2BFD76083921}" srcOrd="1" destOrd="0" presId="urn:microsoft.com/office/officeart/2016/7/layout/LinearArrowProcessNumbered"/>
    <dgm:cxn modelId="{1567212D-FC52-44FE-B465-36EB1A647C7B}" type="presParOf" srcId="{C3A74ADC-F170-4FC8-9F3A-2BFD76083921}" destId="{C23B4862-F954-4362-9680-AA7DED2E2D73}" srcOrd="0" destOrd="0" presId="urn:microsoft.com/office/officeart/2016/7/layout/LinearArrowProcessNumbered"/>
    <dgm:cxn modelId="{482298FC-2692-4098-9CAB-E24A11BB30A1}" type="presParOf" srcId="{C3A74ADC-F170-4FC8-9F3A-2BFD76083921}" destId="{E6D148A0-9C14-4BB5-A80B-D8D9FA5B030F}" srcOrd="1" destOrd="0" presId="urn:microsoft.com/office/officeart/2016/7/layout/LinearArrowProcessNumbered"/>
    <dgm:cxn modelId="{280C25B0-0FC1-4CD7-A6CE-BA2B6A8FF532}" type="presParOf" srcId="{C3A74ADC-F170-4FC8-9F3A-2BFD76083921}" destId="{BC1CFFA1-05EE-4D54-9D13-33EB1C538A50}" srcOrd="2" destOrd="0" presId="urn:microsoft.com/office/officeart/2016/7/layout/LinearArrowProcessNumbered"/>
    <dgm:cxn modelId="{2C6E5AED-8ED4-4AE4-B27E-2E4FA3115C6E}" type="presParOf" srcId="{C3A74ADC-F170-4FC8-9F3A-2BFD76083921}" destId="{A72AA579-8786-4CBB-B281-9A4E23A3B851}" srcOrd="3" destOrd="0" presId="urn:microsoft.com/office/officeart/2016/7/layout/LinearArrowProcessNumbered"/>
    <dgm:cxn modelId="{AD5FB539-86FB-45BA-B95A-300E7A310122}" type="presParOf" srcId="{AEB940C3-ABF0-468A-BA2D-02D8EA8E116C}" destId="{1DBBFCE1-28E6-4498-8EEF-502A69D0E716}" srcOrd="2" destOrd="0" presId="urn:microsoft.com/office/officeart/2016/7/layout/LinearArrowProcessNumbered"/>
    <dgm:cxn modelId="{E504E786-DAE5-4F19-B614-ADA1767A2836}" type="presParOf" srcId="{5CAB19D3-0EF5-4738-8190-8FB1BCF063B2}" destId="{C6DCF40B-879F-4373-A60E-698FDBAFCB12}" srcOrd="3" destOrd="0" presId="urn:microsoft.com/office/officeart/2016/7/layout/LinearArrowProcessNumbered"/>
    <dgm:cxn modelId="{82EC81D8-94D2-4AB9-96FF-71D9DF08C137}" type="presParOf" srcId="{5CAB19D3-0EF5-4738-8190-8FB1BCF063B2}" destId="{8EDFA684-1705-4E24-8140-C019CD21F1F5}" srcOrd="4" destOrd="0" presId="urn:microsoft.com/office/officeart/2016/7/layout/LinearArrowProcessNumbered"/>
    <dgm:cxn modelId="{1F5DE4F0-923B-41E5-978B-78D67732F273}" type="presParOf" srcId="{8EDFA684-1705-4E24-8140-C019CD21F1F5}" destId="{FD2A2A75-9BE6-4422-B233-266CEAFBC864}" srcOrd="0" destOrd="0" presId="urn:microsoft.com/office/officeart/2016/7/layout/LinearArrowProcessNumbered"/>
    <dgm:cxn modelId="{495E6DE7-D040-45BB-B725-268A030746F2}" type="presParOf" srcId="{8EDFA684-1705-4E24-8140-C019CD21F1F5}" destId="{387295B1-C289-4878-B9B0-FCE77CB8D7E9}" srcOrd="1" destOrd="0" presId="urn:microsoft.com/office/officeart/2016/7/layout/LinearArrowProcessNumbered"/>
    <dgm:cxn modelId="{A0FA3ACA-1E3A-445F-927C-126B2C236EE7}" type="presParOf" srcId="{387295B1-C289-4878-B9B0-FCE77CB8D7E9}" destId="{D8427B14-A880-479D-96AD-28C1EB53FE7D}" srcOrd="0" destOrd="0" presId="urn:microsoft.com/office/officeart/2016/7/layout/LinearArrowProcessNumbered"/>
    <dgm:cxn modelId="{D096DFA1-01A9-4D3B-932D-DC7A52213DD7}" type="presParOf" srcId="{387295B1-C289-4878-B9B0-FCE77CB8D7E9}" destId="{350CCCC0-973E-45F7-B1FC-938B291C4630}" srcOrd="1" destOrd="0" presId="urn:microsoft.com/office/officeart/2016/7/layout/LinearArrowProcessNumbered"/>
    <dgm:cxn modelId="{1E83252B-C5D8-47CE-AD9D-DC033F34644D}" type="presParOf" srcId="{387295B1-C289-4878-B9B0-FCE77CB8D7E9}" destId="{524D4007-3345-40FE-B003-19CFB7F9E167}" srcOrd="2" destOrd="0" presId="urn:microsoft.com/office/officeart/2016/7/layout/LinearArrowProcessNumbered"/>
    <dgm:cxn modelId="{FCBD9CD4-49FD-417A-AB48-4FE457E5E9E6}" type="presParOf" srcId="{387295B1-C289-4878-B9B0-FCE77CB8D7E9}" destId="{73214272-53AD-437B-BA40-DC894699FC8A}" srcOrd="3" destOrd="0" presId="urn:microsoft.com/office/officeart/2016/7/layout/LinearArrowProcessNumbered"/>
    <dgm:cxn modelId="{89B8FBA6-CC0A-44CF-B756-77B8B6B58B77}" type="presParOf" srcId="{8EDFA684-1705-4E24-8140-C019CD21F1F5}" destId="{A012DFD9-897B-44E3-AF02-8B94F36FBD5E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6A9D78-9764-446F-8D54-2414833836AB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FC6BA6F-1DF5-4A31-A945-002B75C8222B}">
      <dgm:prSet/>
      <dgm:spPr/>
      <dgm:t>
        <a:bodyPr/>
        <a:lstStyle/>
        <a:p>
          <a:r>
            <a:rPr lang="en-US" baseline="0"/>
            <a:t>Adam combines Momentum and RMSprop.</a:t>
          </a:r>
          <a:endParaRPr lang="en-US"/>
        </a:p>
      </dgm:t>
    </dgm:pt>
    <dgm:pt modelId="{157F7EBE-5AC2-4D1A-B8E3-847581BCD92C}" type="parTrans" cxnId="{2E1AB337-EAD7-4349-B8FD-44B281EAFC9A}">
      <dgm:prSet/>
      <dgm:spPr/>
      <dgm:t>
        <a:bodyPr/>
        <a:lstStyle/>
        <a:p>
          <a:endParaRPr lang="en-US"/>
        </a:p>
      </dgm:t>
    </dgm:pt>
    <dgm:pt modelId="{E2099FE4-F5D2-4518-AB0B-FD8C7AE6947C}" type="sibTrans" cxnId="{2E1AB337-EAD7-4349-B8FD-44B281EAFC9A}">
      <dgm:prSet/>
      <dgm:spPr/>
      <dgm:t>
        <a:bodyPr/>
        <a:lstStyle/>
        <a:p>
          <a:endParaRPr lang="en-US"/>
        </a:p>
      </dgm:t>
    </dgm:pt>
    <dgm:pt modelId="{FC0CCA30-3E0F-4CD0-AC80-CB9FB9B8AF17}">
      <dgm:prSet/>
      <dgm:spPr/>
      <dgm:t>
        <a:bodyPr/>
        <a:lstStyle/>
        <a:p>
          <a:r>
            <a:rPr lang="en-US" baseline="0"/>
            <a:t>Adaptive learning rates for each parameter.</a:t>
          </a:r>
          <a:endParaRPr lang="en-US"/>
        </a:p>
      </dgm:t>
    </dgm:pt>
    <dgm:pt modelId="{BFBD085C-59DE-439F-B01F-EFB7A6703242}" type="parTrans" cxnId="{4AF68402-3002-47A3-BC82-23EE64D7E523}">
      <dgm:prSet/>
      <dgm:spPr/>
      <dgm:t>
        <a:bodyPr/>
        <a:lstStyle/>
        <a:p>
          <a:endParaRPr lang="en-US"/>
        </a:p>
      </dgm:t>
    </dgm:pt>
    <dgm:pt modelId="{EDB27545-0473-4E5E-A065-9F7B5562552B}" type="sibTrans" cxnId="{4AF68402-3002-47A3-BC82-23EE64D7E523}">
      <dgm:prSet/>
      <dgm:spPr/>
      <dgm:t>
        <a:bodyPr/>
        <a:lstStyle/>
        <a:p>
          <a:endParaRPr lang="en-US"/>
        </a:p>
      </dgm:t>
    </dgm:pt>
    <dgm:pt modelId="{9949CF89-D496-44C5-A10B-6DB58AB3AE98}">
      <dgm:prSet/>
      <dgm:spPr/>
      <dgm:t>
        <a:bodyPr/>
        <a:lstStyle/>
        <a:p>
          <a:r>
            <a:rPr lang="en-US" baseline="0"/>
            <a:t>Bias correction for first and second moment estimates.</a:t>
          </a:r>
          <a:endParaRPr lang="en-US"/>
        </a:p>
      </dgm:t>
    </dgm:pt>
    <dgm:pt modelId="{9F5370C7-9BCE-4D89-A5CC-B59A59291ED5}" type="parTrans" cxnId="{71FB7602-E22A-4D87-9341-05535616E93D}">
      <dgm:prSet/>
      <dgm:spPr/>
      <dgm:t>
        <a:bodyPr/>
        <a:lstStyle/>
        <a:p>
          <a:endParaRPr lang="en-US"/>
        </a:p>
      </dgm:t>
    </dgm:pt>
    <dgm:pt modelId="{D7C1940F-7B92-4820-AA2A-A2E5572FE88E}" type="sibTrans" cxnId="{71FB7602-E22A-4D87-9341-05535616E93D}">
      <dgm:prSet/>
      <dgm:spPr/>
      <dgm:t>
        <a:bodyPr/>
        <a:lstStyle/>
        <a:p>
          <a:endParaRPr lang="en-US"/>
        </a:p>
      </dgm:t>
    </dgm:pt>
    <dgm:pt modelId="{C643D231-64BE-497C-932E-7A1BD0A74365}">
      <dgm:prSet/>
      <dgm:spPr/>
      <dgm:t>
        <a:bodyPr/>
        <a:lstStyle/>
        <a:p>
          <a:r>
            <a:rPr lang="en-US" baseline="0"/>
            <a:t>Advantages: Efficient computation, adaptive learning rate, and good for sparse gradients.</a:t>
          </a:r>
          <a:endParaRPr lang="en-US"/>
        </a:p>
      </dgm:t>
    </dgm:pt>
    <dgm:pt modelId="{A64BF837-CB99-4241-8344-6420649126FC}" type="parTrans" cxnId="{E60B58D2-DD5F-48E1-9C44-A110EB1AA274}">
      <dgm:prSet/>
      <dgm:spPr/>
      <dgm:t>
        <a:bodyPr/>
        <a:lstStyle/>
        <a:p>
          <a:endParaRPr lang="en-US"/>
        </a:p>
      </dgm:t>
    </dgm:pt>
    <dgm:pt modelId="{20EA168F-9440-4787-AD5B-A1C3C4350197}" type="sibTrans" cxnId="{E60B58D2-DD5F-48E1-9C44-A110EB1AA274}">
      <dgm:prSet/>
      <dgm:spPr/>
      <dgm:t>
        <a:bodyPr/>
        <a:lstStyle/>
        <a:p>
          <a:endParaRPr lang="en-US"/>
        </a:p>
      </dgm:t>
    </dgm:pt>
    <dgm:pt modelId="{04FC9A65-2BA3-4377-BD6A-694074D670C0}" type="pres">
      <dgm:prSet presAssocID="{B36A9D78-9764-446F-8D54-2414833836AB}" presName="matrix" presStyleCnt="0">
        <dgm:presLayoutVars>
          <dgm:chMax val="1"/>
          <dgm:dir/>
          <dgm:resizeHandles val="exact"/>
        </dgm:presLayoutVars>
      </dgm:prSet>
      <dgm:spPr/>
    </dgm:pt>
    <dgm:pt modelId="{195BC95A-A5A4-4129-88F7-8F7CB267FC7B}" type="pres">
      <dgm:prSet presAssocID="{B36A9D78-9764-446F-8D54-2414833836AB}" presName="diamond" presStyleLbl="bgShp" presStyleIdx="0" presStyleCnt="1"/>
      <dgm:spPr/>
    </dgm:pt>
    <dgm:pt modelId="{497DFCF9-30B5-477C-A028-3B7EA8CD164C}" type="pres">
      <dgm:prSet presAssocID="{B36A9D78-9764-446F-8D54-2414833836AB}" presName="quad1" presStyleLbl="node1" presStyleIdx="0" presStyleCnt="4" custLinFactNeighborY="725">
        <dgm:presLayoutVars>
          <dgm:chMax val="0"/>
          <dgm:chPref val="0"/>
          <dgm:bulletEnabled val="1"/>
        </dgm:presLayoutVars>
      </dgm:prSet>
      <dgm:spPr/>
    </dgm:pt>
    <dgm:pt modelId="{2083F61D-B17E-4D05-8402-FF85648DFF64}" type="pres">
      <dgm:prSet presAssocID="{B36A9D78-9764-446F-8D54-2414833836A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8BD97DA-844F-4C4B-8845-046A7B9B3C6C}" type="pres">
      <dgm:prSet presAssocID="{B36A9D78-9764-446F-8D54-2414833836A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7390B1-C577-4E2C-8CD8-3D33CAAD466A}" type="pres">
      <dgm:prSet presAssocID="{B36A9D78-9764-446F-8D54-2414833836A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1FB7602-E22A-4D87-9341-05535616E93D}" srcId="{B36A9D78-9764-446F-8D54-2414833836AB}" destId="{9949CF89-D496-44C5-A10B-6DB58AB3AE98}" srcOrd="2" destOrd="0" parTransId="{9F5370C7-9BCE-4D89-A5CC-B59A59291ED5}" sibTransId="{D7C1940F-7B92-4820-AA2A-A2E5572FE88E}"/>
    <dgm:cxn modelId="{4AF68402-3002-47A3-BC82-23EE64D7E523}" srcId="{B36A9D78-9764-446F-8D54-2414833836AB}" destId="{FC0CCA30-3E0F-4CD0-AC80-CB9FB9B8AF17}" srcOrd="1" destOrd="0" parTransId="{BFBD085C-59DE-439F-B01F-EFB7A6703242}" sibTransId="{EDB27545-0473-4E5E-A065-9F7B5562552B}"/>
    <dgm:cxn modelId="{38568821-08E4-441A-8487-47A32B34040F}" type="presOf" srcId="{B36A9D78-9764-446F-8D54-2414833836AB}" destId="{04FC9A65-2BA3-4377-BD6A-694074D670C0}" srcOrd="0" destOrd="0" presId="urn:microsoft.com/office/officeart/2005/8/layout/matrix3"/>
    <dgm:cxn modelId="{2E1AB337-EAD7-4349-B8FD-44B281EAFC9A}" srcId="{B36A9D78-9764-446F-8D54-2414833836AB}" destId="{1FC6BA6F-1DF5-4A31-A945-002B75C8222B}" srcOrd="0" destOrd="0" parTransId="{157F7EBE-5AC2-4D1A-B8E3-847581BCD92C}" sibTransId="{E2099FE4-F5D2-4518-AB0B-FD8C7AE6947C}"/>
    <dgm:cxn modelId="{988C6F3E-FF6A-45BF-A4FC-3D0752098978}" type="presOf" srcId="{C643D231-64BE-497C-932E-7A1BD0A74365}" destId="{A97390B1-C577-4E2C-8CD8-3D33CAAD466A}" srcOrd="0" destOrd="0" presId="urn:microsoft.com/office/officeart/2005/8/layout/matrix3"/>
    <dgm:cxn modelId="{99D60B5D-CD62-4166-B54E-62567EF23249}" type="presOf" srcId="{FC0CCA30-3E0F-4CD0-AC80-CB9FB9B8AF17}" destId="{2083F61D-B17E-4D05-8402-FF85648DFF64}" srcOrd="0" destOrd="0" presId="urn:microsoft.com/office/officeart/2005/8/layout/matrix3"/>
    <dgm:cxn modelId="{E60B58D2-DD5F-48E1-9C44-A110EB1AA274}" srcId="{B36A9D78-9764-446F-8D54-2414833836AB}" destId="{C643D231-64BE-497C-932E-7A1BD0A74365}" srcOrd="3" destOrd="0" parTransId="{A64BF837-CB99-4241-8344-6420649126FC}" sibTransId="{20EA168F-9440-4787-AD5B-A1C3C4350197}"/>
    <dgm:cxn modelId="{B8BBBED8-27BA-45BE-A136-6F408BCFDB10}" type="presOf" srcId="{9949CF89-D496-44C5-A10B-6DB58AB3AE98}" destId="{B8BD97DA-844F-4C4B-8845-046A7B9B3C6C}" srcOrd="0" destOrd="0" presId="urn:microsoft.com/office/officeart/2005/8/layout/matrix3"/>
    <dgm:cxn modelId="{3D7445FD-E3A0-4459-ABD5-E36AC97D0AE2}" type="presOf" srcId="{1FC6BA6F-1DF5-4A31-A945-002B75C8222B}" destId="{497DFCF9-30B5-477C-A028-3B7EA8CD164C}" srcOrd="0" destOrd="0" presId="urn:microsoft.com/office/officeart/2005/8/layout/matrix3"/>
    <dgm:cxn modelId="{54CBA37C-A252-4E84-A0C0-F4512B42CDEF}" type="presParOf" srcId="{04FC9A65-2BA3-4377-BD6A-694074D670C0}" destId="{195BC95A-A5A4-4129-88F7-8F7CB267FC7B}" srcOrd="0" destOrd="0" presId="urn:microsoft.com/office/officeart/2005/8/layout/matrix3"/>
    <dgm:cxn modelId="{2EF441AE-828C-4322-9ABC-60071A6CD141}" type="presParOf" srcId="{04FC9A65-2BA3-4377-BD6A-694074D670C0}" destId="{497DFCF9-30B5-477C-A028-3B7EA8CD164C}" srcOrd="1" destOrd="0" presId="urn:microsoft.com/office/officeart/2005/8/layout/matrix3"/>
    <dgm:cxn modelId="{10B97CC4-197D-44F3-8F8D-E0E74AE4B9E1}" type="presParOf" srcId="{04FC9A65-2BA3-4377-BD6A-694074D670C0}" destId="{2083F61D-B17E-4D05-8402-FF85648DFF64}" srcOrd="2" destOrd="0" presId="urn:microsoft.com/office/officeart/2005/8/layout/matrix3"/>
    <dgm:cxn modelId="{9EA47EC4-7C76-4536-AEB9-1B57A8938EC2}" type="presParOf" srcId="{04FC9A65-2BA3-4377-BD6A-694074D670C0}" destId="{B8BD97DA-844F-4C4B-8845-046A7B9B3C6C}" srcOrd="3" destOrd="0" presId="urn:microsoft.com/office/officeart/2005/8/layout/matrix3"/>
    <dgm:cxn modelId="{24698711-8AD4-48C2-AB73-1798BD6911CD}" type="presParOf" srcId="{04FC9A65-2BA3-4377-BD6A-694074D670C0}" destId="{A97390B1-C577-4E2C-8CD8-3D33CAAD466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03640D-3FE5-4256-8ACF-AED5703098F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2BAB393-51D8-4AD0-A73E-68C183DC6EA4}">
      <dgm:prSet/>
      <dgm:spPr/>
      <dgm:t>
        <a:bodyPr/>
        <a:lstStyle/>
        <a:p>
          <a:r>
            <a:rPr lang="en-US" baseline="0"/>
            <a:t>Uses a moving average of squared gradients to scale learning rates.</a:t>
          </a:r>
          <a:endParaRPr lang="en-US"/>
        </a:p>
      </dgm:t>
    </dgm:pt>
    <dgm:pt modelId="{221A2510-836C-4BEB-A047-5E48A9F96C5D}" type="parTrans" cxnId="{8391042C-1B40-4080-BFE1-40907A61F11F}">
      <dgm:prSet/>
      <dgm:spPr/>
      <dgm:t>
        <a:bodyPr/>
        <a:lstStyle/>
        <a:p>
          <a:endParaRPr lang="en-US"/>
        </a:p>
      </dgm:t>
    </dgm:pt>
    <dgm:pt modelId="{C3A2A2D8-BAEF-4F81-95F7-59094061838F}" type="sibTrans" cxnId="{8391042C-1B40-4080-BFE1-40907A61F11F}">
      <dgm:prSet/>
      <dgm:spPr/>
      <dgm:t>
        <a:bodyPr/>
        <a:lstStyle/>
        <a:p>
          <a:endParaRPr lang="en-US"/>
        </a:p>
      </dgm:t>
    </dgm:pt>
    <dgm:pt modelId="{3197895A-A5B5-4323-9846-78FC00FA319E}">
      <dgm:prSet/>
      <dgm:spPr/>
      <dgm:t>
        <a:bodyPr/>
        <a:lstStyle/>
        <a:p>
          <a:r>
            <a:rPr lang="en-US" baseline="0"/>
            <a:t>Prevents overly large updates, stabilizing training.</a:t>
          </a:r>
          <a:endParaRPr lang="en-US"/>
        </a:p>
      </dgm:t>
    </dgm:pt>
    <dgm:pt modelId="{DAF652C0-C94B-4509-9C02-ADFE09F02BE5}" type="parTrans" cxnId="{25C15567-411C-4CFB-BC36-32632DB443FF}">
      <dgm:prSet/>
      <dgm:spPr/>
      <dgm:t>
        <a:bodyPr/>
        <a:lstStyle/>
        <a:p>
          <a:endParaRPr lang="en-US"/>
        </a:p>
      </dgm:t>
    </dgm:pt>
    <dgm:pt modelId="{4FDC5610-D490-4FBB-8E80-E3C8A9329C18}" type="sibTrans" cxnId="{25C15567-411C-4CFB-BC36-32632DB443FF}">
      <dgm:prSet/>
      <dgm:spPr/>
      <dgm:t>
        <a:bodyPr/>
        <a:lstStyle/>
        <a:p>
          <a:endParaRPr lang="en-US"/>
        </a:p>
      </dgm:t>
    </dgm:pt>
    <dgm:pt modelId="{C6846525-F370-480B-BC2B-E0B015B5591C}">
      <dgm:prSet/>
      <dgm:spPr/>
      <dgm:t>
        <a:bodyPr/>
        <a:lstStyle/>
        <a:p>
          <a:r>
            <a:rPr lang="en-US" baseline="0"/>
            <a:t>Performs well on non-stationary problems and requires less hyperparameter tuning.</a:t>
          </a:r>
          <a:endParaRPr lang="en-US"/>
        </a:p>
      </dgm:t>
    </dgm:pt>
    <dgm:pt modelId="{8576F812-C7AD-4C10-9087-64C249FDB428}" type="parTrans" cxnId="{69A2E1BF-1056-4EA9-83E8-355EAECBC0D2}">
      <dgm:prSet/>
      <dgm:spPr/>
      <dgm:t>
        <a:bodyPr/>
        <a:lstStyle/>
        <a:p>
          <a:endParaRPr lang="en-US"/>
        </a:p>
      </dgm:t>
    </dgm:pt>
    <dgm:pt modelId="{777D7029-6D48-4F09-9686-7C3B561F8600}" type="sibTrans" cxnId="{69A2E1BF-1056-4EA9-83E8-355EAECBC0D2}">
      <dgm:prSet/>
      <dgm:spPr/>
      <dgm:t>
        <a:bodyPr/>
        <a:lstStyle/>
        <a:p>
          <a:endParaRPr lang="en-US"/>
        </a:p>
      </dgm:t>
    </dgm:pt>
    <dgm:pt modelId="{C52FE1F1-BFD9-4D57-97C9-069330526F6D}" type="pres">
      <dgm:prSet presAssocID="{BA03640D-3FE5-4256-8ACF-AED5703098F3}" presName="outerComposite" presStyleCnt="0">
        <dgm:presLayoutVars>
          <dgm:chMax val="5"/>
          <dgm:dir/>
          <dgm:resizeHandles val="exact"/>
        </dgm:presLayoutVars>
      </dgm:prSet>
      <dgm:spPr/>
    </dgm:pt>
    <dgm:pt modelId="{A5783DE3-709C-4FB1-91B9-CE0BA248865A}" type="pres">
      <dgm:prSet presAssocID="{BA03640D-3FE5-4256-8ACF-AED5703098F3}" presName="dummyMaxCanvas" presStyleCnt="0">
        <dgm:presLayoutVars/>
      </dgm:prSet>
      <dgm:spPr/>
    </dgm:pt>
    <dgm:pt modelId="{A858AEF7-B067-42A2-964B-D45E7F5CE4B6}" type="pres">
      <dgm:prSet presAssocID="{BA03640D-3FE5-4256-8ACF-AED5703098F3}" presName="ThreeNodes_1" presStyleLbl="node1" presStyleIdx="0" presStyleCnt="3">
        <dgm:presLayoutVars>
          <dgm:bulletEnabled val="1"/>
        </dgm:presLayoutVars>
      </dgm:prSet>
      <dgm:spPr/>
    </dgm:pt>
    <dgm:pt modelId="{13F2A798-EA0E-4082-A25D-95BC94ED849D}" type="pres">
      <dgm:prSet presAssocID="{BA03640D-3FE5-4256-8ACF-AED5703098F3}" presName="ThreeNodes_2" presStyleLbl="node1" presStyleIdx="1" presStyleCnt="3">
        <dgm:presLayoutVars>
          <dgm:bulletEnabled val="1"/>
        </dgm:presLayoutVars>
      </dgm:prSet>
      <dgm:spPr/>
    </dgm:pt>
    <dgm:pt modelId="{D00F00B9-DA57-4749-AD09-0C445104EE9D}" type="pres">
      <dgm:prSet presAssocID="{BA03640D-3FE5-4256-8ACF-AED5703098F3}" presName="ThreeNodes_3" presStyleLbl="node1" presStyleIdx="2" presStyleCnt="3">
        <dgm:presLayoutVars>
          <dgm:bulletEnabled val="1"/>
        </dgm:presLayoutVars>
      </dgm:prSet>
      <dgm:spPr/>
    </dgm:pt>
    <dgm:pt modelId="{FB8B8EA4-C875-4D5C-A288-EA623BDB1C85}" type="pres">
      <dgm:prSet presAssocID="{BA03640D-3FE5-4256-8ACF-AED5703098F3}" presName="ThreeConn_1-2" presStyleLbl="fgAccFollowNode1" presStyleIdx="0" presStyleCnt="2">
        <dgm:presLayoutVars>
          <dgm:bulletEnabled val="1"/>
        </dgm:presLayoutVars>
      </dgm:prSet>
      <dgm:spPr/>
    </dgm:pt>
    <dgm:pt modelId="{29D43AF8-3617-4B8D-AA01-B662F20C7AE2}" type="pres">
      <dgm:prSet presAssocID="{BA03640D-3FE5-4256-8ACF-AED5703098F3}" presName="ThreeConn_2-3" presStyleLbl="fgAccFollowNode1" presStyleIdx="1" presStyleCnt="2">
        <dgm:presLayoutVars>
          <dgm:bulletEnabled val="1"/>
        </dgm:presLayoutVars>
      </dgm:prSet>
      <dgm:spPr/>
    </dgm:pt>
    <dgm:pt modelId="{86BFB7F0-970C-400F-AFFB-D68A5DC98004}" type="pres">
      <dgm:prSet presAssocID="{BA03640D-3FE5-4256-8ACF-AED5703098F3}" presName="ThreeNodes_1_text" presStyleLbl="node1" presStyleIdx="2" presStyleCnt="3">
        <dgm:presLayoutVars>
          <dgm:bulletEnabled val="1"/>
        </dgm:presLayoutVars>
      </dgm:prSet>
      <dgm:spPr/>
    </dgm:pt>
    <dgm:pt modelId="{BBCC4C16-5FF3-44F1-837A-F6AD7D20E59C}" type="pres">
      <dgm:prSet presAssocID="{BA03640D-3FE5-4256-8ACF-AED5703098F3}" presName="ThreeNodes_2_text" presStyleLbl="node1" presStyleIdx="2" presStyleCnt="3">
        <dgm:presLayoutVars>
          <dgm:bulletEnabled val="1"/>
        </dgm:presLayoutVars>
      </dgm:prSet>
      <dgm:spPr/>
    </dgm:pt>
    <dgm:pt modelId="{48537E5F-0709-4112-B0F6-4F2B5042F328}" type="pres">
      <dgm:prSet presAssocID="{BA03640D-3FE5-4256-8ACF-AED5703098F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14D8F0B-9DB4-4F00-B1B8-D43ECEC8F35B}" type="presOf" srcId="{B2BAB393-51D8-4AD0-A73E-68C183DC6EA4}" destId="{A858AEF7-B067-42A2-964B-D45E7F5CE4B6}" srcOrd="0" destOrd="0" presId="urn:microsoft.com/office/officeart/2005/8/layout/vProcess5"/>
    <dgm:cxn modelId="{8391042C-1B40-4080-BFE1-40907A61F11F}" srcId="{BA03640D-3FE5-4256-8ACF-AED5703098F3}" destId="{B2BAB393-51D8-4AD0-A73E-68C183DC6EA4}" srcOrd="0" destOrd="0" parTransId="{221A2510-836C-4BEB-A047-5E48A9F96C5D}" sibTransId="{C3A2A2D8-BAEF-4F81-95F7-59094061838F}"/>
    <dgm:cxn modelId="{EF494B3E-08C1-4205-9B53-E5DAD940CEF4}" type="presOf" srcId="{B2BAB393-51D8-4AD0-A73E-68C183DC6EA4}" destId="{86BFB7F0-970C-400F-AFFB-D68A5DC98004}" srcOrd="1" destOrd="0" presId="urn:microsoft.com/office/officeart/2005/8/layout/vProcess5"/>
    <dgm:cxn modelId="{25C15567-411C-4CFB-BC36-32632DB443FF}" srcId="{BA03640D-3FE5-4256-8ACF-AED5703098F3}" destId="{3197895A-A5B5-4323-9846-78FC00FA319E}" srcOrd="1" destOrd="0" parTransId="{DAF652C0-C94B-4509-9C02-ADFE09F02BE5}" sibTransId="{4FDC5610-D490-4FBB-8E80-E3C8A9329C18}"/>
    <dgm:cxn modelId="{8B5B6C52-E6E5-47DD-A10E-067B5A3E7D6E}" type="presOf" srcId="{4FDC5610-D490-4FBB-8E80-E3C8A9329C18}" destId="{29D43AF8-3617-4B8D-AA01-B662F20C7AE2}" srcOrd="0" destOrd="0" presId="urn:microsoft.com/office/officeart/2005/8/layout/vProcess5"/>
    <dgm:cxn modelId="{4E047390-7CF1-4970-8D60-527D90B8CCB3}" type="presOf" srcId="{3197895A-A5B5-4323-9846-78FC00FA319E}" destId="{BBCC4C16-5FF3-44F1-837A-F6AD7D20E59C}" srcOrd="1" destOrd="0" presId="urn:microsoft.com/office/officeart/2005/8/layout/vProcess5"/>
    <dgm:cxn modelId="{5BB0AF9E-2A93-4F35-B14D-646BF0528B8F}" type="presOf" srcId="{BA03640D-3FE5-4256-8ACF-AED5703098F3}" destId="{C52FE1F1-BFD9-4D57-97C9-069330526F6D}" srcOrd="0" destOrd="0" presId="urn:microsoft.com/office/officeart/2005/8/layout/vProcess5"/>
    <dgm:cxn modelId="{69A2E1BF-1056-4EA9-83E8-355EAECBC0D2}" srcId="{BA03640D-3FE5-4256-8ACF-AED5703098F3}" destId="{C6846525-F370-480B-BC2B-E0B015B5591C}" srcOrd="2" destOrd="0" parTransId="{8576F812-C7AD-4C10-9087-64C249FDB428}" sibTransId="{777D7029-6D48-4F09-9686-7C3B561F8600}"/>
    <dgm:cxn modelId="{687154D1-6297-471B-9E7D-5231EB2548D8}" type="presOf" srcId="{C6846525-F370-480B-BC2B-E0B015B5591C}" destId="{48537E5F-0709-4112-B0F6-4F2B5042F328}" srcOrd="1" destOrd="0" presId="urn:microsoft.com/office/officeart/2005/8/layout/vProcess5"/>
    <dgm:cxn modelId="{CF5F97D2-66D8-4811-A889-843430E1DF90}" type="presOf" srcId="{C3A2A2D8-BAEF-4F81-95F7-59094061838F}" destId="{FB8B8EA4-C875-4D5C-A288-EA623BDB1C85}" srcOrd="0" destOrd="0" presId="urn:microsoft.com/office/officeart/2005/8/layout/vProcess5"/>
    <dgm:cxn modelId="{970C25EE-D233-482A-9C3F-D596CC907435}" type="presOf" srcId="{3197895A-A5B5-4323-9846-78FC00FA319E}" destId="{13F2A798-EA0E-4082-A25D-95BC94ED849D}" srcOrd="0" destOrd="0" presId="urn:microsoft.com/office/officeart/2005/8/layout/vProcess5"/>
    <dgm:cxn modelId="{B38134FC-5341-4926-B015-DEA7E46D1468}" type="presOf" srcId="{C6846525-F370-480B-BC2B-E0B015B5591C}" destId="{D00F00B9-DA57-4749-AD09-0C445104EE9D}" srcOrd="0" destOrd="0" presId="urn:microsoft.com/office/officeart/2005/8/layout/vProcess5"/>
    <dgm:cxn modelId="{D131CE05-E428-460F-B6BE-CFE0A0BF5A0B}" type="presParOf" srcId="{C52FE1F1-BFD9-4D57-97C9-069330526F6D}" destId="{A5783DE3-709C-4FB1-91B9-CE0BA248865A}" srcOrd="0" destOrd="0" presId="urn:microsoft.com/office/officeart/2005/8/layout/vProcess5"/>
    <dgm:cxn modelId="{52DBB58B-691A-4597-BE6C-5F30492A3E73}" type="presParOf" srcId="{C52FE1F1-BFD9-4D57-97C9-069330526F6D}" destId="{A858AEF7-B067-42A2-964B-D45E7F5CE4B6}" srcOrd="1" destOrd="0" presId="urn:microsoft.com/office/officeart/2005/8/layout/vProcess5"/>
    <dgm:cxn modelId="{17C97154-46FF-45E7-9FB1-2CDB4DD323B0}" type="presParOf" srcId="{C52FE1F1-BFD9-4D57-97C9-069330526F6D}" destId="{13F2A798-EA0E-4082-A25D-95BC94ED849D}" srcOrd="2" destOrd="0" presId="urn:microsoft.com/office/officeart/2005/8/layout/vProcess5"/>
    <dgm:cxn modelId="{D7FAF68A-5E88-4196-9283-EBCE7D2B82C4}" type="presParOf" srcId="{C52FE1F1-BFD9-4D57-97C9-069330526F6D}" destId="{D00F00B9-DA57-4749-AD09-0C445104EE9D}" srcOrd="3" destOrd="0" presId="urn:microsoft.com/office/officeart/2005/8/layout/vProcess5"/>
    <dgm:cxn modelId="{87BD0578-7BB9-4926-BC98-8E6390C91B0F}" type="presParOf" srcId="{C52FE1F1-BFD9-4D57-97C9-069330526F6D}" destId="{FB8B8EA4-C875-4D5C-A288-EA623BDB1C85}" srcOrd="4" destOrd="0" presId="urn:microsoft.com/office/officeart/2005/8/layout/vProcess5"/>
    <dgm:cxn modelId="{63FC3029-DD25-4E5E-A32E-0EC8AF3D618E}" type="presParOf" srcId="{C52FE1F1-BFD9-4D57-97C9-069330526F6D}" destId="{29D43AF8-3617-4B8D-AA01-B662F20C7AE2}" srcOrd="5" destOrd="0" presId="urn:microsoft.com/office/officeart/2005/8/layout/vProcess5"/>
    <dgm:cxn modelId="{D41B7B58-9AFC-4617-94B4-CE74CB7A7497}" type="presParOf" srcId="{C52FE1F1-BFD9-4D57-97C9-069330526F6D}" destId="{86BFB7F0-970C-400F-AFFB-D68A5DC98004}" srcOrd="6" destOrd="0" presId="urn:microsoft.com/office/officeart/2005/8/layout/vProcess5"/>
    <dgm:cxn modelId="{CBEDB3AE-CC8E-4B72-A521-A9442CCB915F}" type="presParOf" srcId="{C52FE1F1-BFD9-4D57-97C9-069330526F6D}" destId="{BBCC4C16-5FF3-44F1-837A-F6AD7D20E59C}" srcOrd="7" destOrd="0" presId="urn:microsoft.com/office/officeart/2005/8/layout/vProcess5"/>
    <dgm:cxn modelId="{4D78391F-DE42-4352-9DDA-66A263AF39B9}" type="presParOf" srcId="{C52FE1F1-BFD9-4D57-97C9-069330526F6D}" destId="{48537E5F-0709-4112-B0F6-4F2B5042F32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07D2D0-693A-4CA2-8F12-0439A63C759A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D29F74A-7CE7-41B3-84CB-0AD2FF079407}">
      <dgm:prSet/>
      <dgm:spPr/>
      <dgm:t>
        <a:bodyPr/>
        <a:lstStyle/>
        <a:p>
          <a:r>
            <a:rPr lang="en-US" baseline="0"/>
            <a:t>Introduces weight decay to prevent overfitting.</a:t>
          </a:r>
          <a:endParaRPr lang="en-US"/>
        </a:p>
      </dgm:t>
    </dgm:pt>
    <dgm:pt modelId="{95DEF250-BFA1-4F76-8955-8C5C99923BE5}" type="parTrans" cxnId="{6A7CE584-CA31-4E93-A8E7-1E94E75FB748}">
      <dgm:prSet/>
      <dgm:spPr/>
      <dgm:t>
        <a:bodyPr/>
        <a:lstStyle/>
        <a:p>
          <a:endParaRPr lang="en-US"/>
        </a:p>
      </dgm:t>
    </dgm:pt>
    <dgm:pt modelId="{2D334DF1-C3B9-4B4D-B9E6-DA66B962754B}" type="sibTrans" cxnId="{6A7CE584-CA31-4E93-A8E7-1E94E75FB748}">
      <dgm:prSet/>
      <dgm:spPr/>
      <dgm:t>
        <a:bodyPr/>
        <a:lstStyle/>
        <a:p>
          <a:endParaRPr lang="en-US"/>
        </a:p>
      </dgm:t>
    </dgm:pt>
    <dgm:pt modelId="{0A071AFE-93B0-481C-8432-49CC128762EF}">
      <dgm:prSet/>
      <dgm:spPr/>
      <dgm:t>
        <a:bodyPr/>
        <a:lstStyle/>
        <a:p>
          <a:r>
            <a:rPr lang="en-US" baseline="0"/>
            <a:t>Weight decay is decoupled from gradient updates for better generalization.</a:t>
          </a:r>
          <a:endParaRPr lang="en-US"/>
        </a:p>
      </dgm:t>
    </dgm:pt>
    <dgm:pt modelId="{060CE127-E560-4BAD-9D51-A2EA69C4EAF9}" type="parTrans" cxnId="{D657231D-B43E-437A-A503-B4AA4F28B643}">
      <dgm:prSet/>
      <dgm:spPr/>
      <dgm:t>
        <a:bodyPr/>
        <a:lstStyle/>
        <a:p>
          <a:endParaRPr lang="en-US"/>
        </a:p>
      </dgm:t>
    </dgm:pt>
    <dgm:pt modelId="{F9F04246-9F3A-4F84-9D90-71A798790186}" type="sibTrans" cxnId="{D657231D-B43E-437A-A503-B4AA4F28B643}">
      <dgm:prSet/>
      <dgm:spPr/>
      <dgm:t>
        <a:bodyPr/>
        <a:lstStyle/>
        <a:p>
          <a:endParaRPr lang="en-US"/>
        </a:p>
      </dgm:t>
    </dgm:pt>
    <dgm:pt modelId="{4F8FD619-17DE-428C-B675-69B3CD3C87FA}">
      <dgm:prSet/>
      <dgm:spPr/>
      <dgm:t>
        <a:bodyPr/>
        <a:lstStyle/>
        <a:p>
          <a:r>
            <a:rPr lang="en-US" baseline="0"/>
            <a:t>Improves model stability and performance.</a:t>
          </a:r>
          <a:endParaRPr lang="en-US"/>
        </a:p>
      </dgm:t>
    </dgm:pt>
    <dgm:pt modelId="{D34D16FE-AED4-4450-85EA-26C2CB2D398F}" type="parTrans" cxnId="{564CEE38-A30E-4FE6-85DE-2357E4FEBFE4}">
      <dgm:prSet/>
      <dgm:spPr/>
      <dgm:t>
        <a:bodyPr/>
        <a:lstStyle/>
        <a:p>
          <a:endParaRPr lang="en-US"/>
        </a:p>
      </dgm:t>
    </dgm:pt>
    <dgm:pt modelId="{D0D220A2-794A-4612-978B-E1DB714C5E07}" type="sibTrans" cxnId="{564CEE38-A30E-4FE6-85DE-2357E4FEBFE4}">
      <dgm:prSet/>
      <dgm:spPr/>
      <dgm:t>
        <a:bodyPr/>
        <a:lstStyle/>
        <a:p>
          <a:endParaRPr lang="en-US"/>
        </a:p>
      </dgm:t>
    </dgm:pt>
    <dgm:pt modelId="{CFED21B5-A5FD-4371-8ED5-4EFE2261F9BA}" type="pres">
      <dgm:prSet presAssocID="{1807D2D0-693A-4CA2-8F12-0439A63C759A}" presName="outerComposite" presStyleCnt="0">
        <dgm:presLayoutVars>
          <dgm:chMax val="5"/>
          <dgm:dir/>
          <dgm:resizeHandles val="exact"/>
        </dgm:presLayoutVars>
      </dgm:prSet>
      <dgm:spPr/>
    </dgm:pt>
    <dgm:pt modelId="{127C1152-790A-49B5-8B48-CCA5B474EA37}" type="pres">
      <dgm:prSet presAssocID="{1807D2D0-693A-4CA2-8F12-0439A63C759A}" presName="dummyMaxCanvas" presStyleCnt="0">
        <dgm:presLayoutVars/>
      </dgm:prSet>
      <dgm:spPr/>
    </dgm:pt>
    <dgm:pt modelId="{B593C139-33B9-452A-8392-AC37FD86D058}" type="pres">
      <dgm:prSet presAssocID="{1807D2D0-693A-4CA2-8F12-0439A63C759A}" presName="ThreeNodes_1" presStyleLbl="node1" presStyleIdx="0" presStyleCnt="3">
        <dgm:presLayoutVars>
          <dgm:bulletEnabled val="1"/>
        </dgm:presLayoutVars>
      </dgm:prSet>
      <dgm:spPr/>
    </dgm:pt>
    <dgm:pt modelId="{3BD7F49A-558A-40A4-A172-630B44E06629}" type="pres">
      <dgm:prSet presAssocID="{1807D2D0-693A-4CA2-8F12-0439A63C759A}" presName="ThreeNodes_2" presStyleLbl="node1" presStyleIdx="1" presStyleCnt="3">
        <dgm:presLayoutVars>
          <dgm:bulletEnabled val="1"/>
        </dgm:presLayoutVars>
      </dgm:prSet>
      <dgm:spPr/>
    </dgm:pt>
    <dgm:pt modelId="{3B3F8CD9-CFD9-4D5C-971D-8191E0BB8A58}" type="pres">
      <dgm:prSet presAssocID="{1807D2D0-693A-4CA2-8F12-0439A63C759A}" presName="ThreeNodes_3" presStyleLbl="node1" presStyleIdx="2" presStyleCnt="3">
        <dgm:presLayoutVars>
          <dgm:bulletEnabled val="1"/>
        </dgm:presLayoutVars>
      </dgm:prSet>
      <dgm:spPr/>
    </dgm:pt>
    <dgm:pt modelId="{CD0638CE-2C16-4D0C-B62B-566FE4961ECB}" type="pres">
      <dgm:prSet presAssocID="{1807D2D0-693A-4CA2-8F12-0439A63C759A}" presName="ThreeConn_1-2" presStyleLbl="fgAccFollowNode1" presStyleIdx="0" presStyleCnt="2">
        <dgm:presLayoutVars>
          <dgm:bulletEnabled val="1"/>
        </dgm:presLayoutVars>
      </dgm:prSet>
      <dgm:spPr/>
    </dgm:pt>
    <dgm:pt modelId="{011EEC3B-8566-4C69-8623-F1AB214C7FC1}" type="pres">
      <dgm:prSet presAssocID="{1807D2D0-693A-4CA2-8F12-0439A63C759A}" presName="ThreeConn_2-3" presStyleLbl="fgAccFollowNode1" presStyleIdx="1" presStyleCnt="2">
        <dgm:presLayoutVars>
          <dgm:bulletEnabled val="1"/>
        </dgm:presLayoutVars>
      </dgm:prSet>
      <dgm:spPr/>
    </dgm:pt>
    <dgm:pt modelId="{0527E496-FAD6-4B39-B62A-EC0A09F59CDD}" type="pres">
      <dgm:prSet presAssocID="{1807D2D0-693A-4CA2-8F12-0439A63C759A}" presName="ThreeNodes_1_text" presStyleLbl="node1" presStyleIdx="2" presStyleCnt="3">
        <dgm:presLayoutVars>
          <dgm:bulletEnabled val="1"/>
        </dgm:presLayoutVars>
      </dgm:prSet>
      <dgm:spPr/>
    </dgm:pt>
    <dgm:pt modelId="{5EC95E9D-CA47-4122-B445-8001736241F4}" type="pres">
      <dgm:prSet presAssocID="{1807D2D0-693A-4CA2-8F12-0439A63C759A}" presName="ThreeNodes_2_text" presStyleLbl="node1" presStyleIdx="2" presStyleCnt="3">
        <dgm:presLayoutVars>
          <dgm:bulletEnabled val="1"/>
        </dgm:presLayoutVars>
      </dgm:prSet>
      <dgm:spPr/>
    </dgm:pt>
    <dgm:pt modelId="{754FDCDF-B474-4F06-A9AB-EAAE1D624ACA}" type="pres">
      <dgm:prSet presAssocID="{1807D2D0-693A-4CA2-8F12-0439A63C759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5A0E817-FC7C-40A2-BA8B-783D03DCCF6D}" type="presOf" srcId="{2D334DF1-C3B9-4B4D-B9E6-DA66B962754B}" destId="{CD0638CE-2C16-4D0C-B62B-566FE4961ECB}" srcOrd="0" destOrd="0" presId="urn:microsoft.com/office/officeart/2005/8/layout/vProcess5"/>
    <dgm:cxn modelId="{D657231D-B43E-437A-A503-B4AA4F28B643}" srcId="{1807D2D0-693A-4CA2-8F12-0439A63C759A}" destId="{0A071AFE-93B0-481C-8432-49CC128762EF}" srcOrd="1" destOrd="0" parTransId="{060CE127-E560-4BAD-9D51-A2EA69C4EAF9}" sibTransId="{F9F04246-9F3A-4F84-9D90-71A798790186}"/>
    <dgm:cxn modelId="{5DE70231-EA64-41B4-8EF8-885A2AE9D5F9}" type="presOf" srcId="{4F8FD619-17DE-428C-B675-69B3CD3C87FA}" destId="{3B3F8CD9-CFD9-4D5C-971D-8191E0BB8A58}" srcOrd="0" destOrd="0" presId="urn:microsoft.com/office/officeart/2005/8/layout/vProcess5"/>
    <dgm:cxn modelId="{564CEE38-A30E-4FE6-85DE-2357E4FEBFE4}" srcId="{1807D2D0-693A-4CA2-8F12-0439A63C759A}" destId="{4F8FD619-17DE-428C-B675-69B3CD3C87FA}" srcOrd="2" destOrd="0" parTransId="{D34D16FE-AED4-4450-85EA-26C2CB2D398F}" sibTransId="{D0D220A2-794A-4612-978B-E1DB714C5E07}"/>
    <dgm:cxn modelId="{13550861-85D8-4C2F-BB40-E2985BDB6253}" type="presOf" srcId="{0A071AFE-93B0-481C-8432-49CC128762EF}" destId="{3BD7F49A-558A-40A4-A172-630B44E06629}" srcOrd="0" destOrd="0" presId="urn:microsoft.com/office/officeart/2005/8/layout/vProcess5"/>
    <dgm:cxn modelId="{6A7CE584-CA31-4E93-A8E7-1E94E75FB748}" srcId="{1807D2D0-693A-4CA2-8F12-0439A63C759A}" destId="{9D29F74A-7CE7-41B3-84CB-0AD2FF079407}" srcOrd="0" destOrd="0" parTransId="{95DEF250-BFA1-4F76-8955-8C5C99923BE5}" sibTransId="{2D334DF1-C3B9-4B4D-B9E6-DA66B962754B}"/>
    <dgm:cxn modelId="{59DA868B-65EC-486F-9119-2C99FB74087C}" type="presOf" srcId="{1807D2D0-693A-4CA2-8F12-0439A63C759A}" destId="{CFED21B5-A5FD-4371-8ED5-4EFE2261F9BA}" srcOrd="0" destOrd="0" presId="urn:microsoft.com/office/officeart/2005/8/layout/vProcess5"/>
    <dgm:cxn modelId="{6BF45899-9D8F-413E-95FE-FFA2DAD2C91E}" type="presOf" srcId="{F9F04246-9F3A-4F84-9D90-71A798790186}" destId="{011EEC3B-8566-4C69-8623-F1AB214C7FC1}" srcOrd="0" destOrd="0" presId="urn:microsoft.com/office/officeart/2005/8/layout/vProcess5"/>
    <dgm:cxn modelId="{ED8542A9-6970-4651-B50C-97FA2482F6BA}" type="presOf" srcId="{0A071AFE-93B0-481C-8432-49CC128762EF}" destId="{5EC95E9D-CA47-4122-B445-8001736241F4}" srcOrd="1" destOrd="0" presId="urn:microsoft.com/office/officeart/2005/8/layout/vProcess5"/>
    <dgm:cxn modelId="{2734A3A9-1FE0-4144-AA94-208CC1FD4713}" type="presOf" srcId="{4F8FD619-17DE-428C-B675-69B3CD3C87FA}" destId="{754FDCDF-B474-4F06-A9AB-EAAE1D624ACA}" srcOrd="1" destOrd="0" presId="urn:microsoft.com/office/officeart/2005/8/layout/vProcess5"/>
    <dgm:cxn modelId="{93F422CE-96AE-44E6-997C-2826A23D5864}" type="presOf" srcId="{9D29F74A-7CE7-41B3-84CB-0AD2FF079407}" destId="{B593C139-33B9-452A-8392-AC37FD86D058}" srcOrd="0" destOrd="0" presId="urn:microsoft.com/office/officeart/2005/8/layout/vProcess5"/>
    <dgm:cxn modelId="{892C77DA-4885-442F-9963-C370E57401B7}" type="presOf" srcId="{9D29F74A-7CE7-41B3-84CB-0AD2FF079407}" destId="{0527E496-FAD6-4B39-B62A-EC0A09F59CDD}" srcOrd="1" destOrd="0" presId="urn:microsoft.com/office/officeart/2005/8/layout/vProcess5"/>
    <dgm:cxn modelId="{7977CC72-CC76-4D58-8F19-5FE6375F5C3A}" type="presParOf" srcId="{CFED21B5-A5FD-4371-8ED5-4EFE2261F9BA}" destId="{127C1152-790A-49B5-8B48-CCA5B474EA37}" srcOrd="0" destOrd="0" presId="urn:microsoft.com/office/officeart/2005/8/layout/vProcess5"/>
    <dgm:cxn modelId="{860B4B67-5A9E-4DC3-A588-2152AB5679FE}" type="presParOf" srcId="{CFED21B5-A5FD-4371-8ED5-4EFE2261F9BA}" destId="{B593C139-33B9-452A-8392-AC37FD86D058}" srcOrd="1" destOrd="0" presId="urn:microsoft.com/office/officeart/2005/8/layout/vProcess5"/>
    <dgm:cxn modelId="{7B12884A-235B-4A26-B38C-2FB0A0A0CBD1}" type="presParOf" srcId="{CFED21B5-A5FD-4371-8ED5-4EFE2261F9BA}" destId="{3BD7F49A-558A-40A4-A172-630B44E06629}" srcOrd="2" destOrd="0" presId="urn:microsoft.com/office/officeart/2005/8/layout/vProcess5"/>
    <dgm:cxn modelId="{71F6D05D-8CE6-4772-81E2-00F3DDB39360}" type="presParOf" srcId="{CFED21B5-A5FD-4371-8ED5-4EFE2261F9BA}" destId="{3B3F8CD9-CFD9-4D5C-971D-8191E0BB8A58}" srcOrd="3" destOrd="0" presId="urn:microsoft.com/office/officeart/2005/8/layout/vProcess5"/>
    <dgm:cxn modelId="{56E219EE-AF40-40F1-B364-DAF517EC4600}" type="presParOf" srcId="{CFED21B5-A5FD-4371-8ED5-4EFE2261F9BA}" destId="{CD0638CE-2C16-4D0C-B62B-566FE4961ECB}" srcOrd="4" destOrd="0" presId="urn:microsoft.com/office/officeart/2005/8/layout/vProcess5"/>
    <dgm:cxn modelId="{529316EF-2EB7-484C-86DC-6F162E4B10AA}" type="presParOf" srcId="{CFED21B5-A5FD-4371-8ED5-4EFE2261F9BA}" destId="{011EEC3B-8566-4C69-8623-F1AB214C7FC1}" srcOrd="5" destOrd="0" presId="urn:microsoft.com/office/officeart/2005/8/layout/vProcess5"/>
    <dgm:cxn modelId="{834B9ABA-4497-4737-BF1D-521DAA34DF7A}" type="presParOf" srcId="{CFED21B5-A5FD-4371-8ED5-4EFE2261F9BA}" destId="{0527E496-FAD6-4B39-B62A-EC0A09F59CDD}" srcOrd="6" destOrd="0" presId="urn:microsoft.com/office/officeart/2005/8/layout/vProcess5"/>
    <dgm:cxn modelId="{D6C371FC-D727-449A-AC9C-BC9DAA946E6D}" type="presParOf" srcId="{CFED21B5-A5FD-4371-8ED5-4EFE2261F9BA}" destId="{5EC95E9D-CA47-4122-B445-8001736241F4}" srcOrd="7" destOrd="0" presId="urn:microsoft.com/office/officeart/2005/8/layout/vProcess5"/>
    <dgm:cxn modelId="{A945C0DC-A6CE-41AE-A304-137802E10F68}" type="presParOf" srcId="{CFED21B5-A5FD-4371-8ED5-4EFE2261F9BA}" destId="{754FDCDF-B474-4F06-A9AB-EAAE1D624AC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33C74A-5C04-4FA6-A868-663D5D441EC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88F129-D2DF-4ECA-88BE-21454738A1D2}">
      <dgm:prSet/>
      <dgm:spPr/>
      <dgm:t>
        <a:bodyPr/>
        <a:lstStyle/>
        <a:p>
          <a:r>
            <a:rPr lang="en-US" baseline="0" dirty="0"/>
            <a:t>Model: Feedforward Neural Network (FNN).</a:t>
          </a:r>
          <a:endParaRPr lang="en-US" dirty="0"/>
        </a:p>
      </dgm:t>
    </dgm:pt>
    <dgm:pt modelId="{563DA5BA-E572-439E-A412-B7445494F2B7}" type="parTrans" cxnId="{B2A3F19E-D9C7-4175-BAE1-8CF0AE63605B}">
      <dgm:prSet/>
      <dgm:spPr/>
      <dgm:t>
        <a:bodyPr/>
        <a:lstStyle/>
        <a:p>
          <a:endParaRPr lang="en-US"/>
        </a:p>
      </dgm:t>
    </dgm:pt>
    <dgm:pt modelId="{FF846FF6-4547-4D1B-BA9A-5B08D4310F06}" type="sibTrans" cxnId="{B2A3F19E-D9C7-4175-BAE1-8CF0AE63605B}">
      <dgm:prSet/>
      <dgm:spPr/>
      <dgm:t>
        <a:bodyPr/>
        <a:lstStyle/>
        <a:p>
          <a:endParaRPr lang="en-US"/>
        </a:p>
      </dgm:t>
    </dgm:pt>
    <dgm:pt modelId="{36897AD6-FC62-49C4-AF01-BD4E77C97447}">
      <dgm:prSet/>
      <dgm:spPr/>
      <dgm:t>
        <a:bodyPr/>
        <a:lstStyle/>
        <a:p>
          <a:r>
            <a:rPr lang="en-US" baseline="0"/>
            <a:t>Dataset: KMNIST (60,000 training, 10,000 test images).</a:t>
          </a:r>
          <a:endParaRPr lang="en-US"/>
        </a:p>
      </dgm:t>
    </dgm:pt>
    <dgm:pt modelId="{BD7F5396-3D28-4B27-8D92-0762E7DE8C3B}" type="parTrans" cxnId="{A3088D51-713E-4523-9EE3-2ED7C3BE1765}">
      <dgm:prSet/>
      <dgm:spPr/>
      <dgm:t>
        <a:bodyPr/>
        <a:lstStyle/>
        <a:p>
          <a:endParaRPr lang="en-US"/>
        </a:p>
      </dgm:t>
    </dgm:pt>
    <dgm:pt modelId="{89C43407-4E65-4192-A463-2ADBF75E84E4}" type="sibTrans" cxnId="{A3088D51-713E-4523-9EE3-2ED7C3BE1765}">
      <dgm:prSet/>
      <dgm:spPr/>
      <dgm:t>
        <a:bodyPr/>
        <a:lstStyle/>
        <a:p>
          <a:endParaRPr lang="en-US"/>
        </a:p>
      </dgm:t>
    </dgm:pt>
    <dgm:pt modelId="{46936127-FB83-478B-BC53-6FEF7BB5BF8F}">
      <dgm:prSet/>
      <dgm:spPr/>
      <dgm:t>
        <a:bodyPr/>
        <a:lstStyle/>
        <a:p>
          <a:r>
            <a:rPr lang="en-US" baseline="0" dirty="0"/>
            <a:t>Batch Size: 32, Epochs: 10.</a:t>
          </a:r>
          <a:endParaRPr lang="en-US" dirty="0"/>
        </a:p>
      </dgm:t>
    </dgm:pt>
    <dgm:pt modelId="{66B988F4-BF39-4605-8F50-3880F3A0782F}" type="parTrans" cxnId="{1537F84C-C3C4-40D1-9E0D-4B10B693DC0B}">
      <dgm:prSet/>
      <dgm:spPr/>
      <dgm:t>
        <a:bodyPr/>
        <a:lstStyle/>
        <a:p>
          <a:endParaRPr lang="en-US"/>
        </a:p>
      </dgm:t>
    </dgm:pt>
    <dgm:pt modelId="{4D3F80EE-01BF-4106-A29A-9821C9CFE29F}" type="sibTrans" cxnId="{1537F84C-C3C4-40D1-9E0D-4B10B693DC0B}">
      <dgm:prSet/>
      <dgm:spPr/>
      <dgm:t>
        <a:bodyPr/>
        <a:lstStyle/>
        <a:p>
          <a:endParaRPr lang="en-US"/>
        </a:p>
      </dgm:t>
    </dgm:pt>
    <dgm:pt modelId="{82BB7DFB-ABF7-4033-946F-7EDA832333D4}" type="pres">
      <dgm:prSet presAssocID="{4333C74A-5C04-4FA6-A868-663D5D441EC8}" presName="linear" presStyleCnt="0">
        <dgm:presLayoutVars>
          <dgm:animLvl val="lvl"/>
          <dgm:resizeHandles val="exact"/>
        </dgm:presLayoutVars>
      </dgm:prSet>
      <dgm:spPr/>
    </dgm:pt>
    <dgm:pt modelId="{0379A3F5-43AD-40B1-BF8B-B6EB8AD3C2D3}" type="pres">
      <dgm:prSet presAssocID="{A988F129-D2DF-4ECA-88BE-21454738A1D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EB12543-0A81-45D9-8055-AFC6FDA5F312}" type="pres">
      <dgm:prSet presAssocID="{FF846FF6-4547-4D1B-BA9A-5B08D4310F06}" presName="spacer" presStyleCnt="0"/>
      <dgm:spPr/>
    </dgm:pt>
    <dgm:pt modelId="{D67A65BA-161A-4673-85E6-B79B1A07F31A}" type="pres">
      <dgm:prSet presAssocID="{36897AD6-FC62-49C4-AF01-BD4E77C974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99D503D-E8B8-44F1-8545-5EFE4AF89856}" type="pres">
      <dgm:prSet presAssocID="{89C43407-4E65-4192-A463-2ADBF75E84E4}" presName="spacer" presStyleCnt="0"/>
      <dgm:spPr/>
    </dgm:pt>
    <dgm:pt modelId="{F6A03E8C-43AD-4750-A30E-12400970D228}" type="pres">
      <dgm:prSet presAssocID="{46936127-FB83-478B-BC53-6FEF7BB5BF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6D4722-D99C-40B3-B83A-EBC2AEA52F2E}" type="presOf" srcId="{36897AD6-FC62-49C4-AF01-BD4E77C97447}" destId="{D67A65BA-161A-4673-85E6-B79B1A07F31A}" srcOrd="0" destOrd="0" presId="urn:microsoft.com/office/officeart/2005/8/layout/vList2"/>
    <dgm:cxn modelId="{D743D940-96C7-48C9-969E-A9D6FF98A3B6}" type="presOf" srcId="{4333C74A-5C04-4FA6-A868-663D5D441EC8}" destId="{82BB7DFB-ABF7-4033-946F-7EDA832333D4}" srcOrd="0" destOrd="0" presId="urn:microsoft.com/office/officeart/2005/8/layout/vList2"/>
    <dgm:cxn modelId="{1537F84C-C3C4-40D1-9E0D-4B10B693DC0B}" srcId="{4333C74A-5C04-4FA6-A868-663D5D441EC8}" destId="{46936127-FB83-478B-BC53-6FEF7BB5BF8F}" srcOrd="2" destOrd="0" parTransId="{66B988F4-BF39-4605-8F50-3880F3A0782F}" sibTransId="{4D3F80EE-01BF-4106-A29A-9821C9CFE29F}"/>
    <dgm:cxn modelId="{A3088D51-713E-4523-9EE3-2ED7C3BE1765}" srcId="{4333C74A-5C04-4FA6-A868-663D5D441EC8}" destId="{36897AD6-FC62-49C4-AF01-BD4E77C97447}" srcOrd="1" destOrd="0" parTransId="{BD7F5396-3D28-4B27-8D92-0762E7DE8C3B}" sibTransId="{89C43407-4E65-4192-A463-2ADBF75E84E4}"/>
    <dgm:cxn modelId="{AB39BE9E-9E4F-4487-B165-30BBF101ED9E}" type="presOf" srcId="{A988F129-D2DF-4ECA-88BE-21454738A1D2}" destId="{0379A3F5-43AD-40B1-BF8B-B6EB8AD3C2D3}" srcOrd="0" destOrd="0" presId="urn:microsoft.com/office/officeart/2005/8/layout/vList2"/>
    <dgm:cxn modelId="{B2A3F19E-D9C7-4175-BAE1-8CF0AE63605B}" srcId="{4333C74A-5C04-4FA6-A868-663D5D441EC8}" destId="{A988F129-D2DF-4ECA-88BE-21454738A1D2}" srcOrd="0" destOrd="0" parTransId="{563DA5BA-E572-439E-A412-B7445494F2B7}" sibTransId="{FF846FF6-4547-4D1B-BA9A-5B08D4310F06}"/>
    <dgm:cxn modelId="{D212E9F4-448D-4B51-BA03-CCE8101F3F38}" type="presOf" srcId="{46936127-FB83-478B-BC53-6FEF7BB5BF8F}" destId="{F6A03E8C-43AD-4750-A30E-12400970D228}" srcOrd="0" destOrd="0" presId="urn:microsoft.com/office/officeart/2005/8/layout/vList2"/>
    <dgm:cxn modelId="{9FF5D6A5-387B-43D7-9C77-CD817B3D47DE}" type="presParOf" srcId="{82BB7DFB-ABF7-4033-946F-7EDA832333D4}" destId="{0379A3F5-43AD-40B1-BF8B-B6EB8AD3C2D3}" srcOrd="0" destOrd="0" presId="urn:microsoft.com/office/officeart/2005/8/layout/vList2"/>
    <dgm:cxn modelId="{109F2505-9B1A-4A5F-AFF1-34DC29E654B1}" type="presParOf" srcId="{82BB7DFB-ABF7-4033-946F-7EDA832333D4}" destId="{5EB12543-0A81-45D9-8055-AFC6FDA5F312}" srcOrd="1" destOrd="0" presId="urn:microsoft.com/office/officeart/2005/8/layout/vList2"/>
    <dgm:cxn modelId="{E6249ED7-E275-46F1-BDAB-32B8C4F272F8}" type="presParOf" srcId="{82BB7DFB-ABF7-4033-946F-7EDA832333D4}" destId="{D67A65BA-161A-4673-85E6-B79B1A07F31A}" srcOrd="2" destOrd="0" presId="urn:microsoft.com/office/officeart/2005/8/layout/vList2"/>
    <dgm:cxn modelId="{9457FB04-0071-416E-83CF-E8BB0CBDCDC0}" type="presParOf" srcId="{82BB7DFB-ABF7-4033-946F-7EDA832333D4}" destId="{099D503D-E8B8-44F1-8545-5EFE4AF89856}" srcOrd="3" destOrd="0" presId="urn:microsoft.com/office/officeart/2005/8/layout/vList2"/>
    <dgm:cxn modelId="{7689C907-1B44-4888-A41E-1D8D06F95DF0}" type="presParOf" srcId="{82BB7DFB-ABF7-4033-946F-7EDA832333D4}" destId="{F6A03E8C-43AD-4750-A30E-12400970D22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33C74A-5C04-4FA6-A868-663D5D441EC8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AB1B7FC-C9A5-4D79-8D3A-19244A99EE09}">
      <dgm:prSet/>
      <dgm:spPr/>
      <dgm:t>
        <a:bodyPr/>
        <a:lstStyle/>
        <a:p>
          <a:r>
            <a:rPr lang="en-CA" dirty="0"/>
            <a:t>Adam: Learning rate, beta1 (momentum term), beta2 (second moment term), and epsilon (numerical stability).</a:t>
          </a:r>
        </a:p>
        <a:p>
          <a:r>
            <a:rPr lang="en-CA" dirty="0" err="1"/>
            <a:t>AdamW</a:t>
          </a:r>
          <a:r>
            <a:rPr lang="en-CA" dirty="0"/>
            <a:t>: Learning rate, weight decay (L2 regularization), beta1, beta2, and epsilon.</a:t>
          </a:r>
        </a:p>
        <a:p>
          <a:r>
            <a:rPr lang="en-CA" dirty="0"/>
            <a:t>RMSprop: Learning rate, rho</a:t>
          </a:r>
          <a:endParaRPr lang="en-US" dirty="0"/>
        </a:p>
      </dgm:t>
    </dgm:pt>
    <dgm:pt modelId="{EC81C0E9-DDBB-4122-A09C-D86F14C8138F}" type="parTrans" cxnId="{BC2D0D4D-F2E8-49F8-AAB7-79FD425E358F}">
      <dgm:prSet/>
      <dgm:spPr/>
      <dgm:t>
        <a:bodyPr/>
        <a:lstStyle/>
        <a:p>
          <a:endParaRPr lang="en-US"/>
        </a:p>
      </dgm:t>
    </dgm:pt>
    <dgm:pt modelId="{4834D368-CBA9-4970-B3E3-EFF1BD9A8E11}" type="sibTrans" cxnId="{BC2D0D4D-F2E8-49F8-AAB7-79FD425E358F}">
      <dgm:prSet/>
      <dgm:spPr/>
      <dgm:t>
        <a:bodyPr/>
        <a:lstStyle/>
        <a:p>
          <a:endParaRPr lang="en-US"/>
        </a:p>
      </dgm:t>
    </dgm:pt>
    <dgm:pt modelId="{82BB7DFB-ABF7-4033-946F-7EDA832333D4}" type="pres">
      <dgm:prSet presAssocID="{4333C74A-5C04-4FA6-A868-663D5D441EC8}" presName="linear" presStyleCnt="0">
        <dgm:presLayoutVars>
          <dgm:animLvl val="lvl"/>
          <dgm:resizeHandles val="exact"/>
        </dgm:presLayoutVars>
      </dgm:prSet>
      <dgm:spPr/>
    </dgm:pt>
    <dgm:pt modelId="{79C78FFD-B3E5-43B2-B2BD-BCF54BE4CD32}" type="pres">
      <dgm:prSet presAssocID="{AAB1B7FC-C9A5-4D79-8D3A-19244A99EE0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743D940-96C7-48C9-969E-A9D6FF98A3B6}" type="presOf" srcId="{4333C74A-5C04-4FA6-A868-663D5D441EC8}" destId="{82BB7DFB-ABF7-4033-946F-7EDA832333D4}" srcOrd="0" destOrd="0" presId="urn:microsoft.com/office/officeart/2005/8/layout/vList2"/>
    <dgm:cxn modelId="{77746946-F860-4985-953B-ED07ECF1F672}" type="presOf" srcId="{AAB1B7FC-C9A5-4D79-8D3A-19244A99EE09}" destId="{79C78FFD-B3E5-43B2-B2BD-BCF54BE4CD32}" srcOrd="0" destOrd="0" presId="urn:microsoft.com/office/officeart/2005/8/layout/vList2"/>
    <dgm:cxn modelId="{BC2D0D4D-F2E8-49F8-AAB7-79FD425E358F}" srcId="{4333C74A-5C04-4FA6-A868-663D5D441EC8}" destId="{AAB1B7FC-C9A5-4D79-8D3A-19244A99EE09}" srcOrd="0" destOrd="0" parTransId="{EC81C0E9-DDBB-4122-A09C-D86F14C8138F}" sibTransId="{4834D368-CBA9-4970-B3E3-EFF1BD9A8E11}"/>
    <dgm:cxn modelId="{BB10314D-0DBF-4F2F-84B7-B507589970F5}" type="presParOf" srcId="{82BB7DFB-ABF7-4033-946F-7EDA832333D4}" destId="{79C78FFD-B3E5-43B2-B2BD-BCF54BE4CD3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8750FA-7C3A-42A6-85B0-8F1713B317FE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26A58F-0F69-41D4-A081-A36D0FB7A11D}">
      <dgm:prSet/>
      <dgm:spPr/>
      <dgm:t>
        <a:bodyPr/>
        <a:lstStyle/>
        <a:p>
          <a:r>
            <a:rPr lang="en-US" baseline="0"/>
            <a:t>AdamW achieved the highest validation accuracy.</a:t>
          </a:r>
          <a:endParaRPr lang="en-US"/>
        </a:p>
      </dgm:t>
    </dgm:pt>
    <dgm:pt modelId="{F4DC965B-9375-4EDB-B504-179AA845E732}" type="parTrans" cxnId="{CF04A19E-92C9-4208-B378-95E92D7B9AFB}">
      <dgm:prSet/>
      <dgm:spPr/>
      <dgm:t>
        <a:bodyPr/>
        <a:lstStyle/>
        <a:p>
          <a:endParaRPr lang="en-US"/>
        </a:p>
      </dgm:t>
    </dgm:pt>
    <dgm:pt modelId="{AEE22628-FBF0-44B6-947A-CE06EBF8FA48}" type="sibTrans" cxnId="{CF04A19E-92C9-4208-B378-95E92D7B9AF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7819262-8F81-4ACB-921E-E293DE1BD6E2}">
      <dgm:prSet/>
      <dgm:spPr/>
      <dgm:t>
        <a:bodyPr/>
        <a:lstStyle/>
        <a:p>
          <a:r>
            <a:rPr lang="en-US" baseline="0"/>
            <a:t>RMSprop was competitive, while Adam tended to overfit.</a:t>
          </a:r>
          <a:endParaRPr lang="en-US"/>
        </a:p>
      </dgm:t>
    </dgm:pt>
    <dgm:pt modelId="{311BC7DE-85BB-4554-9A03-E6517402E41C}" type="parTrans" cxnId="{8595710D-A33C-475B-A6A4-7AF8B57F5EE2}">
      <dgm:prSet/>
      <dgm:spPr/>
      <dgm:t>
        <a:bodyPr/>
        <a:lstStyle/>
        <a:p>
          <a:endParaRPr lang="en-US"/>
        </a:p>
      </dgm:t>
    </dgm:pt>
    <dgm:pt modelId="{D55B6E7D-1DF7-489E-9A39-ED71B245CEE7}" type="sibTrans" cxnId="{8595710D-A33C-475B-A6A4-7AF8B57F5EE2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52B55A4-6970-4332-9478-BB0A795A8112}">
      <dgm:prSet/>
      <dgm:spPr/>
      <dgm:t>
        <a:bodyPr/>
        <a:lstStyle/>
        <a:p>
          <a:r>
            <a:rPr lang="en-US" baseline="0"/>
            <a:t>Weight decay played a crucial role in performance.</a:t>
          </a:r>
          <a:endParaRPr lang="en-US"/>
        </a:p>
      </dgm:t>
    </dgm:pt>
    <dgm:pt modelId="{FAE232BE-7FBA-4B25-84BC-C8AFE7CD7985}" type="parTrans" cxnId="{E7ADCE7F-A1A0-4977-AA8D-AD03F2DAB1E8}">
      <dgm:prSet/>
      <dgm:spPr/>
      <dgm:t>
        <a:bodyPr/>
        <a:lstStyle/>
        <a:p>
          <a:endParaRPr lang="en-US"/>
        </a:p>
      </dgm:t>
    </dgm:pt>
    <dgm:pt modelId="{3892EE53-3DD0-45AF-897C-150D5C64F9DB}" type="sibTrans" cxnId="{E7ADCE7F-A1A0-4977-AA8D-AD03F2DAB1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3A6B6DA-A3BF-48C2-9D4B-A60EEC31EA8E}" type="pres">
      <dgm:prSet presAssocID="{C88750FA-7C3A-42A6-85B0-8F1713B317FE}" presName="Name0" presStyleCnt="0">
        <dgm:presLayoutVars>
          <dgm:animLvl val="lvl"/>
          <dgm:resizeHandles val="exact"/>
        </dgm:presLayoutVars>
      </dgm:prSet>
      <dgm:spPr/>
    </dgm:pt>
    <dgm:pt modelId="{E531E587-1FAD-4CCD-8925-EA236CF25118}" type="pres">
      <dgm:prSet presAssocID="{8026A58F-0F69-41D4-A081-A36D0FB7A11D}" presName="compositeNode" presStyleCnt="0">
        <dgm:presLayoutVars>
          <dgm:bulletEnabled val="1"/>
        </dgm:presLayoutVars>
      </dgm:prSet>
      <dgm:spPr/>
    </dgm:pt>
    <dgm:pt modelId="{6B120D2B-465A-48F1-90CB-32F312D367B0}" type="pres">
      <dgm:prSet presAssocID="{8026A58F-0F69-41D4-A081-A36D0FB7A11D}" presName="bgRect" presStyleLbl="bgAccFollowNode1" presStyleIdx="0" presStyleCnt="3"/>
      <dgm:spPr/>
    </dgm:pt>
    <dgm:pt modelId="{C449BBBD-D36A-4140-95B8-BF1303532360}" type="pres">
      <dgm:prSet presAssocID="{AEE22628-FBF0-44B6-947A-CE06EBF8FA48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23BA3C8-7CC6-4FFD-8EB2-99CE7F39B60B}" type="pres">
      <dgm:prSet presAssocID="{8026A58F-0F69-41D4-A081-A36D0FB7A11D}" presName="bottomLine" presStyleLbl="alignNode1" presStyleIdx="1" presStyleCnt="6">
        <dgm:presLayoutVars/>
      </dgm:prSet>
      <dgm:spPr/>
    </dgm:pt>
    <dgm:pt modelId="{F471BAD2-CBE2-4326-A003-D5721678A8EA}" type="pres">
      <dgm:prSet presAssocID="{8026A58F-0F69-41D4-A081-A36D0FB7A11D}" presName="nodeText" presStyleLbl="bgAccFollowNode1" presStyleIdx="0" presStyleCnt="3">
        <dgm:presLayoutVars>
          <dgm:bulletEnabled val="1"/>
        </dgm:presLayoutVars>
      </dgm:prSet>
      <dgm:spPr/>
    </dgm:pt>
    <dgm:pt modelId="{CAD73455-0114-4730-BEF6-BFF285372F8F}" type="pres">
      <dgm:prSet presAssocID="{AEE22628-FBF0-44B6-947A-CE06EBF8FA48}" presName="sibTrans" presStyleCnt="0"/>
      <dgm:spPr/>
    </dgm:pt>
    <dgm:pt modelId="{F2AE9B51-9632-4E5D-9587-0CAE18718586}" type="pres">
      <dgm:prSet presAssocID="{67819262-8F81-4ACB-921E-E293DE1BD6E2}" presName="compositeNode" presStyleCnt="0">
        <dgm:presLayoutVars>
          <dgm:bulletEnabled val="1"/>
        </dgm:presLayoutVars>
      </dgm:prSet>
      <dgm:spPr/>
    </dgm:pt>
    <dgm:pt modelId="{7A6F6084-7C34-4980-A4AF-00FB5F9376C0}" type="pres">
      <dgm:prSet presAssocID="{67819262-8F81-4ACB-921E-E293DE1BD6E2}" presName="bgRect" presStyleLbl="bgAccFollowNode1" presStyleIdx="1" presStyleCnt="3"/>
      <dgm:spPr/>
    </dgm:pt>
    <dgm:pt modelId="{7189077E-ABD7-49E3-A313-2DDA517A8025}" type="pres">
      <dgm:prSet presAssocID="{D55B6E7D-1DF7-489E-9A39-ED71B245CEE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90D1D5D-0BAC-4632-88C8-22571084A2EE}" type="pres">
      <dgm:prSet presAssocID="{67819262-8F81-4ACB-921E-E293DE1BD6E2}" presName="bottomLine" presStyleLbl="alignNode1" presStyleIdx="3" presStyleCnt="6">
        <dgm:presLayoutVars/>
      </dgm:prSet>
      <dgm:spPr/>
    </dgm:pt>
    <dgm:pt modelId="{4A9F3793-CCC8-4E5F-A4FF-80ED837336CE}" type="pres">
      <dgm:prSet presAssocID="{67819262-8F81-4ACB-921E-E293DE1BD6E2}" presName="nodeText" presStyleLbl="bgAccFollowNode1" presStyleIdx="1" presStyleCnt="3">
        <dgm:presLayoutVars>
          <dgm:bulletEnabled val="1"/>
        </dgm:presLayoutVars>
      </dgm:prSet>
      <dgm:spPr/>
    </dgm:pt>
    <dgm:pt modelId="{E2154B06-E0E8-40C5-9AC0-60D64BED8898}" type="pres">
      <dgm:prSet presAssocID="{D55B6E7D-1DF7-489E-9A39-ED71B245CEE7}" presName="sibTrans" presStyleCnt="0"/>
      <dgm:spPr/>
    </dgm:pt>
    <dgm:pt modelId="{FBD84A56-DA79-41E5-A8D0-72F422C3594A}" type="pres">
      <dgm:prSet presAssocID="{452B55A4-6970-4332-9478-BB0A795A8112}" presName="compositeNode" presStyleCnt="0">
        <dgm:presLayoutVars>
          <dgm:bulletEnabled val="1"/>
        </dgm:presLayoutVars>
      </dgm:prSet>
      <dgm:spPr/>
    </dgm:pt>
    <dgm:pt modelId="{10143538-46AE-437F-B959-3D7EE54BC165}" type="pres">
      <dgm:prSet presAssocID="{452B55A4-6970-4332-9478-BB0A795A8112}" presName="bgRect" presStyleLbl="bgAccFollowNode1" presStyleIdx="2" presStyleCnt="3"/>
      <dgm:spPr/>
    </dgm:pt>
    <dgm:pt modelId="{0ACC5024-EE37-466F-85F7-2B66106FB83B}" type="pres">
      <dgm:prSet presAssocID="{3892EE53-3DD0-45AF-897C-150D5C64F9DB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1897EEB-C90C-4124-8566-23FC5AEE3575}" type="pres">
      <dgm:prSet presAssocID="{452B55A4-6970-4332-9478-BB0A795A8112}" presName="bottomLine" presStyleLbl="alignNode1" presStyleIdx="5" presStyleCnt="6">
        <dgm:presLayoutVars/>
      </dgm:prSet>
      <dgm:spPr/>
    </dgm:pt>
    <dgm:pt modelId="{AD21257A-1408-425F-A82B-137C950C27C8}" type="pres">
      <dgm:prSet presAssocID="{452B55A4-6970-4332-9478-BB0A795A811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8595710D-A33C-475B-A6A4-7AF8B57F5EE2}" srcId="{C88750FA-7C3A-42A6-85B0-8F1713B317FE}" destId="{67819262-8F81-4ACB-921E-E293DE1BD6E2}" srcOrd="1" destOrd="0" parTransId="{311BC7DE-85BB-4554-9A03-E6517402E41C}" sibTransId="{D55B6E7D-1DF7-489E-9A39-ED71B245CEE7}"/>
    <dgm:cxn modelId="{D755E21D-85E7-495C-9036-97A2E2D846B8}" type="presOf" srcId="{3892EE53-3DD0-45AF-897C-150D5C64F9DB}" destId="{0ACC5024-EE37-466F-85F7-2B66106FB83B}" srcOrd="0" destOrd="0" presId="urn:microsoft.com/office/officeart/2016/7/layout/BasicLinearProcessNumbered"/>
    <dgm:cxn modelId="{84BF862F-1D27-4384-8240-7F961D8391C2}" type="presOf" srcId="{67819262-8F81-4ACB-921E-E293DE1BD6E2}" destId="{4A9F3793-CCC8-4E5F-A4FF-80ED837336CE}" srcOrd="1" destOrd="0" presId="urn:microsoft.com/office/officeart/2016/7/layout/BasicLinearProcessNumbered"/>
    <dgm:cxn modelId="{AC41976B-7FEA-493D-B8F0-6640D4FDB909}" type="presOf" srcId="{67819262-8F81-4ACB-921E-E293DE1BD6E2}" destId="{7A6F6084-7C34-4980-A4AF-00FB5F9376C0}" srcOrd="0" destOrd="0" presId="urn:microsoft.com/office/officeart/2016/7/layout/BasicLinearProcessNumbered"/>
    <dgm:cxn modelId="{09CBA65A-B84E-4930-B6A9-42950A0EADCF}" type="presOf" srcId="{D55B6E7D-1DF7-489E-9A39-ED71B245CEE7}" destId="{7189077E-ABD7-49E3-A313-2DDA517A8025}" srcOrd="0" destOrd="0" presId="urn:microsoft.com/office/officeart/2016/7/layout/BasicLinearProcessNumbered"/>
    <dgm:cxn modelId="{E7ADCE7F-A1A0-4977-AA8D-AD03F2DAB1E8}" srcId="{C88750FA-7C3A-42A6-85B0-8F1713B317FE}" destId="{452B55A4-6970-4332-9478-BB0A795A8112}" srcOrd="2" destOrd="0" parTransId="{FAE232BE-7FBA-4B25-84BC-C8AFE7CD7985}" sibTransId="{3892EE53-3DD0-45AF-897C-150D5C64F9DB}"/>
    <dgm:cxn modelId="{5B405E8E-FA10-4261-B418-645F0EEA1D33}" type="presOf" srcId="{AEE22628-FBF0-44B6-947A-CE06EBF8FA48}" destId="{C449BBBD-D36A-4140-95B8-BF1303532360}" srcOrd="0" destOrd="0" presId="urn:microsoft.com/office/officeart/2016/7/layout/BasicLinearProcessNumbered"/>
    <dgm:cxn modelId="{CF04A19E-92C9-4208-B378-95E92D7B9AFB}" srcId="{C88750FA-7C3A-42A6-85B0-8F1713B317FE}" destId="{8026A58F-0F69-41D4-A081-A36D0FB7A11D}" srcOrd="0" destOrd="0" parTransId="{F4DC965B-9375-4EDB-B504-179AA845E732}" sibTransId="{AEE22628-FBF0-44B6-947A-CE06EBF8FA48}"/>
    <dgm:cxn modelId="{993836A8-A06A-42DE-B07B-E57A0E53F9DC}" type="presOf" srcId="{452B55A4-6970-4332-9478-BB0A795A8112}" destId="{AD21257A-1408-425F-A82B-137C950C27C8}" srcOrd="1" destOrd="0" presId="urn:microsoft.com/office/officeart/2016/7/layout/BasicLinearProcessNumbered"/>
    <dgm:cxn modelId="{05B52CC0-6540-4BA9-A971-836F6DEB2A72}" type="presOf" srcId="{452B55A4-6970-4332-9478-BB0A795A8112}" destId="{10143538-46AE-437F-B959-3D7EE54BC165}" srcOrd="0" destOrd="0" presId="urn:microsoft.com/office/officeart/2016/7/layout/BasicLinearProcessNumbered"/>
    <dgm:cxn modelId="{11F6E4C3-847E-432E-835F-A7ACD97334BE}" type="presOf" srcId="{8026A58F-0F69-41D4-A081-A36D0FB7A11D}" destId="{6B120D2B-465A-48F1-90CB-32F312D367B0}" srcOrd="0" destOrd="0" presId="urn:microsoft.com/office/officeart/2016/7/layout/BasicLinearProcessNumbered"/>
    <dgm:cxn modelId="{08CC6BF1-A998-4105-BFC9-0A1D1E00AA71}" type="presOf" srcId="{C88750FA-7C3A-42A6-85B0-8F1713B317FE}" destId="{33A6B6DA-A3BF-48C2-9D4B-A60EEC31EA8E}" srcOrd="0" destOrd="0" presId="urn:microsoft.com/office/officeart/2016/7/layout/BasicLinearProcessNumbered"/>
    <dgm:cxn modelId="{4519BAF3-7182-48E3-8C17-FE8482B4101B}" type="presOf" srcId="{8026A58F-0F69-41D4-A081-A36D0FB7A11D}" destId="{F471BAD2-CBE2-4326-A003-D5721678A8EA}" srcOrd="1" destOrd="0" presId="urn:microsoft.com/office/officeart/2016/7/layout/BasicLinearProcessNumbered"/>
    <dgm:cxn modelId="{ADCB7FDD-0865-4F92-83E6-87B8B6216FB7}" type="presParOf" srcId="{33A6B6DA-A3BF-48C2-9D4B-A60EEC31EA8E}" destId="{E531E587-1FAD-4CCD-8925-EA236CF25118}" srcOrd="0" destOrd="0" presId="urn:microsoft.com/office/officeart/2016/7/layout/BasicLinearProcessNumbered"/>
    <dgm:cxn modelId="{F415B436-15AD-48E2-8651-B4D6964A9194}" type="presParOf" srcId="{E531E587-1FAD-4CCD-8925-EA236CF25118}" destId="{6B120D2B-465A-48F1-90CB-32F312D367B0}" srcOrd="0" destOrd="0" presId="urn:microsoft.com/office/officeart/2016/7/layout/BasicLinearProcessNumbered"/>
    <dgm:cxn modelId="{8978AF5B-07DF-4003-86C8-F068681518F8}" type="presParOf" srcId="{E531E587-1FAD-4CCD-8925-EA236CF25118}" destId="{C449BBBD-D36A-4140-95B8-BF1303532360}" srcOrd="1" destOrd="0" presId="urn:microsoft.com/office/officeart/2016/7/layout/BasicLinearProcessNumbered"/>
    <dgm:cxn modelId="{5188F9A4-B7F2-4279-8499-F4547FF80532}" type="presParOf" srcId="{E531E587-1FAD-4CCD-8925-EA236CF25118}" destId="{323BA3C8-7CC6-4FFD-8EB2-99CE7F39B60B}" srcOrd="2" destOrd="0" presId="urn:microsoft.com/office/officeart/2016/7/layout/BasicLinearProcessNumbered"/>
    <dgm:cxn modelId="{090B5DA7-94BB-4895-837A-78E87BBFE60D}" type="presParOf" srcId="{E531E587-1FAD-4CCD-8925-EA236CF25118}" destId="{F471BAD2-CBE2-4326-A003-D5721678A8EA}" srcOrd="3" destOrd="0" presId="urn:microsoft.com/office/officeart/2016/7/layout/BasicLinearProcessNumbered"/>
    <dgm:cxn modelId="{B487E3EF-0F00-44B2-B86F-59C56DB6D262}" type="presParOf" srcId="{33A6B6DA-A3BF-48C2-9D4B-A60EEC31EA8E}" destId="{CAD73455-0114-4730-BEF6-BFF285372F8F}" srcOrd="1" destOrd="0" presId="urn:microsoft.com/office/officeart/2016/7/layout/BasicLinearProcessNumbered"/>
    <dgm:cxn modelId="{5A6CA541-CD44-42E1-AD0A-633916017DAE}" type="presParOf" srcId="{33A6B6DA-A3BF-48C2-9D4B-A60EEC31EA8E}" destId="{F2AE9B51-9632-4E5D-9587-0CAE18718586}" srcOrd="2" destOrd="0" presId="urn:microsoft.com/office/officeart/2016/7/layout/BasicLinearProcessNumbered"/>
    <dgm:cxn modelId="{C0BF6A8C-48D7-4958-AF62-05CEE0534080}" type="presParOf" srcId="{F2AE9B51-9632-4E5D-9587-0CAE18718586}" destId="{7A6F6084-7C34-4980-A4AF-00FB5F9376C0}" srcOrd="0" destOrd="0" presId="urn:microsoft.com/office/officeart/2016/7/layout/BasicLinearProcessNumbered"/>
    <dgm:cxn modelId="{4AA47003-20F8-4F42-9210-63D2EB1581E1}" type="presParOf" srcId="{F2AE9B51-9632-4E5D-9587-0CAE18718586}" destId="{7189077E-ABD7-49E3-A313-2DDA517A8025}" srcOrd="1" destOrd="0" presId="urn:microsoft.com/office/officeart/2016/7/layout/BasicLinearProcessNumbered"/>
    <dgm:cxn modelId="{CC02CE58-FCA0-4708-B13C-5E15EA79654D}" type="presParOf" srcId="{F2AE9B51-9632-4E5D-9587-0CAE18718586}" destId="{F90D1D5D-0BAC-4632-88C8-22571084A2EE}" srcOrd="2" destOrd="0" presId="urn:microsoft.com/office/officeart/2016/7/layout/BasicLinearProcessNumbered"/>
    <dgm:cxn modelId="{EA63E585-0C03-49E4-B274-DBEFA64C4446}" type="presParOf" srcId="{F2AE9B51-9632-4E5D-9587-0CAE18718586}" destId="{4A9F3793-CCC8-4E5F-A4FF-80ED837336CE}" srcOrd="3" destOrd="0" presId="urn:microsoft.com/office/officeart/2016/7/layout/BasicLinearProcessNumbered"/>
    <dgm:cxn modelId="{E8775E2D-BDE5-43BC-A6E8-E002DA39FDB5}" type="presParOf" srcId="{33A6B6DA-A3BF-48C2-9D4B-A60EEC31EA8E}" destId="{E2154B06-E0E8-40C5-9AC0-60D64BED8898}" srcOrd="3" destOrd="0" presId="urn:microsoft.com/office/officeart/2016/7/layout/BasicLinearProcessNumbered"/>
    <dgm:cxn modelId="{E40DE375-2008-4D91-B54E-AEFD5EF7D86C}" type="presParOf" srcId="{33A6B6DA-A3BF-48C2-9D4B-A60EEC31EA8E}" destId="{FBD84A56-DA79-41E5-A8D0-72F422C3594A}" srcOrd="4" destOrd="0" presId="urn:microsoft.com/office/officeart/2016/7/layout/BasicLinearProcessNumbered"/>
    <dgm:cxn modelId="{0F19DFE3-67E1-49B3-BFAE-22794B46AEE6}" type="presParOf" srcId="{FBD84A56-DA79-41E5-A8D0-72F422C3594A}" destId="{10143538-46AE-437F-B959-3D7EE54BC165}" srcOrd="0" destOrd="0" presId="urn:microsoft.com/office/officeart/2016/7/layout/BasicLinearProcessNumbered"/>
    <dgm:cxn modelId="{FA912F9F-F67A-479B-9E8D-230BF5EA9F25}" type="presParOf" srcId="{FBD84A56-DA79-41E5-A8D0-72F422C3594A}" destId="{0ACC5024-EE37-466F-85F7-2B66106FB83B}" srcOrd="1" destOrd="0" presId="urn:microsoft.com/office/officeart/2016/7/layout/BasicLinearProcessNumbered"/>
    <dgm:cxn modelId="{B140E8CD-382D-4C04-8D60-8999510C6861}" type="presParOf" srcId="{FBD84A56-DA79-41E5-A8D0-72F422C3594A}" destId="{51897EEB-C90C-4124-8566-23FC5AEE3575}" srcOrd="2" destOrd="0" presId="urn:microsoft.com/office/officeart/2016/7/layout/BasicLinearProcessNumbered"/>
    <dgm:cxn modelId="{C14A004A-11E1-41D1-88A8-364E41238C4B}" type="presParOf" srcId="{FBD84A56-DA79-41E5-A8D0-72F422C3594A}" destId="{AD21257A-1408-425F-A82B-137C950C27C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DCBD706-58AC-43B1-8ADD-066E258FAD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549F7B9-B42E-4E7A-80F1-E425369A5EE9}">
      <dgm:prSet/>
      <dgm:spPr/>
      <dgm:t>
        <a:bodyPr/>
        <a:lstStyle/>
        <a:p>
          <a:pPr>
            <a:defRPr cap="all"/>
          </a:pPr>
          <a:r>
            <a:rPr lang="en-US" baseline="0"/>
            <a:t>AdamW with LR=0.001 and WD=0.0005 performed best (Accuracy: 0.9516).</a:t>
          </a:r>
          <a:endParaRPr lang="en-US"/>
        </a:p>
      </dgm:t>
    </dgm:pt>
    <dgm:pt modelId="{195EA966-6CA9-4F60-84F6-0E6C549BC7CC}" type="parTrans" cxnId="{8972EE44-3C2A-4F06-A4BE-A1B06FF27C26}">
      <dgm:prSet/>
      <dgm:spPr/>
      <dgm:t>
        <a:bodyPr/>
        <a:lstStyle/>
        <a:p>
          <a:endParaRPr lang="en-US"/>
        </a:p>
      </dgm:t>
    </dgm:pt>
    <dgm:pt modelId="{064B2EE6-0DDF-4EF5-890C-83FE76F0C230}" type="sibTrans" cxnId="{8972EE44-3C2A-4F06-A4BE-A1B06FF27C26}">
      <dgm:prSet/>
      <dgm:spPr/>
      <dgm:t>
        <a:bodyPr/>
        <a:lstStyle/>
        <a:p>
          <a:endParaRPr lang="en-US"/>
        </a:p>
      </dgm:t>
    </dgm:pt>
    <dgm:pt modelId="{DE10581D-1D69-47AE-BC52-7D2D190CF076}">
      <dgm:prSet/>
      <dgm:spPr/>
      <dgm:t>
        <a:bodyPr/>
        <a:lstStyle/>
        <a:p>
          <a:pPr>
            <a:defRPr cap="all"/>
          </a:pPr>
          <a:r>
            <a:rPr lang="en-US" baseline="0"/>
            <a:t>RMSprop was competitive but lacked weight decay.</a:t>
          </a:r>
          <a:endParaRPr lang="en-US"/>
        </a:p>
      </dgm:t>
    </dgm:pt>
    <dgm:pt modelId="{F66378C4-1105-4C5E-9744-C85FF0FA40C2}" type="parTrans" cxnId="{5C34BAD7-4832-4C9A-8805-FE43F8AD1E2C}">
      <dgm:prSet/>
      <dgm:spPr/>
      <dgm:t>
        <a:bodyPr/>
        <a:lstStyle/>
        <a:p>
          <a:endParaRPr lang="en-US"/>
        </a:p>
      </dgm:t>
    </dgm:pt>
    <dgm:pt modelId="{F6F0B58B-4363-43B3-BAF8-886943B72238}" type="sibTrans" cxnId="{5C34BAD7-4832-4C9A-8805-FE43F8AD1E2C}">
      <dgm:prSet/>
      <dgm:spPr/>
      <dgm:t>
        <a:bodyPr/>
        <a:lstStyle/>
        <a:p>
          <a:endParaRPr lang="en-US"/>
        </a:p>
      </dgm:t>
    </dgm:pt>
    <dgm:pt modelId="{10F56D5C-E055-4A16-9D01-AA7916A1508C}">
      <dgm:prSet/>
      <dgm:spPr/>
      <dgm:t>
        <a:bodyPr/>
        <a:lstStyle/>
        <a:p>
          <a:pPr>
            <a:defRPr cap="all"/>
          </a:pPr>
          <a:r>
            <a:rPr lang="en-US" baseline="0"/>
            <a:t>Weight decay prevents overfitting but excessive decay hurts performance.</a:t>
          </a:r>
          <a:endParaRPr lang="en-US"/>
        </a:p>
      </dgm:t>
    </dgm:pt>
    <dgm:pt modelId="{E698430E-796B-4CDB-A4FE-064416AA6640}" type="parTrans" cxnId="{FC44CE61-DAB1-4F3D-B923-F596B5E6F5CF}">
      <dgm:prSet/>
      <dgm:spPr/>
      <dgm:t>
        <a:bodyPr/>
        <a:lstStyle/>
        <a:p>
          <a:endParaRPr lang="en-US"/>
        </a:p>
      </dgm:t>
    </dgm:pt>
    <dgm:pt modelId="{FD1DB05D-F88D-4555-8108-613B4A95C51C}" type="sibTrans" cxnId="{FC44CE61-DAB1-4F3D-B923-F596B5E6F5CF}">
      <dgm:prSet/>
      <dgm:spPr/>
      <dgm:t>
        <a:bodyPr/>
        <a:lstStyle/>
        <a:p>
          <a:endParaRPr lang="en-US"/>
        </a:p>
      </dgm:t>
    </dgm:pt>
    <dgm:pt modelId="{0466D987-4326-4194-B51E-215F56EFF1AB}">
      <dgm:prSet/>
      <dgm:spPr/>
      <dgm:t>
        <a:bodyPr/>
        <a:lstStyle/>
        <a:p>
          <a:pPr>
            <a:defRPr cap="all"/>
          </a:pPr>
          <a:r>
            <a:rPr lang="en-US" baseline="0"/>
            <a:t>Learning rate tuning is crucial for optimization.</a:t>
          </a:r>
          <a:endParaRPr lang="en-US"/>
        </a:p>
      </dgm:t>
    </dgm:pt>
    <dgm:pt modelId="{F999573E-00E5-4362-8C00-426D56AE1699}" type="parTrans" cxnId="{5B1A9E31-74EC-45C2-BA26-7EB3E175F175}">
      <dgm:prSet/>
      <dgm:spPr/>
      <dgm:t>
        <a:bodyPr/>
        <a:lstStyle/>
        <a:p>
          <a:endParaRPr lang="en-US"/>
        </a:p>
      </dgm:t>
    </dgm:pt>
    <dgm:pt modelId="{FC92D90C-1B12-4DC4-881A-0E3E3DC3FAE2}" type="sibTrans" cxnId="{5B1A9E31-74EC-45C2-BA26-7EB3E175F175}">
      <dgm:prSet/>
      <dgm:spPr/>
      <dgm:t>
        <a:bodyPr/>
        <a:lstStyle/>
        <a:p>
          <a:endParaRPr lang="en-US"/>
        </a:p>
      </dgm:t>
    </dgm:pt>
    <dgm:pt modelId="{3D6E0E92-F3DE-42F2-9C57-EC5E697641AE}" type="pres">
      <dgm:prSet presAssocID="{1DCBD706-58AC-43B1-8ADD-066E258FAD9C}" presName="root" presStyleCnt="0">
        <dgm:presLayoutVars>
          <dgm:dir/>
          <dgm:resizeHandles val="exact"/>
        </dgm:presLayoutVars>
      </dgm:prSet>
      <dgm:spPr/>
    </dgm:pt>
    <dgm:pt modelId="{CDF38EE4-54CD-4A8A-9B8E-83AAA470CDEC}" type="pres">
      <dgm:prSet presAssocID="{4549F7B9-B42E-4E7A-80F1-E425369A5EE9}" presName="compNode" presStyleCnt="0"/>
      <dgm:spPr/>
    </dgm:pt>
    <dgm:pt modelId="{B39CE065-0945-45CB-8049-D40596296350}" type="pres">
      <dgm:prSet presAssocID="{4549F7B9-B42E-4E7A-80F1-E425369A5EE9}" presName="iconBgRect" presStyleLbl="bgShp" presStyleIdx="0" presStyleCnt="4"/>
      <dgm:spPr/>
    </dgm:pt>
    <dgm:pt modelId="{9287E011-29FA-4F95-994E-791AAB34E387}" type="pres">
      <dgm:prSet presAssocID="{4549F7B9-B42E-4E7A-80F1-E425369A5E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581D6658-BC62-4FA5-9CD9-DAB28BFBD506}" type="pres">
      <dgm:prSet presAssocID="{4549F7B9-B42E-4E7A-80F1-E425369A5EE9}" presName="spaceRect" presStyleCnt="0"/>
      <dgm:spPr/>
    </dgm:pt>
    <dgm:pt modelId="{4F6D50F2-AD5F-4912-AB15-DA463593EBD4}" type="pres">
      <dgm:prSet presAssocID="{4549F7B9-B42E-4E7A-80F1-E425369A5EE9}" presName="textRect" presStyleLbl="revTx" presStyleIdx="0" presStyleCnt="4">
        <dgm:presLayoutVars>
          <dgm:chMax val="1"/>
          <dgm:chPref val="1"/>
        </dgm:presLayoutVars>
      </dgm:prSet>
      <dgm:spPr/>
    </dgm:pt>
    <dgm:pt modelId="{766F386E-A403-49D9-BA0E-7BB31BC18C84}" type="pres">
      <dgm:prSet presAssocID="{064B2EE6-0DDF-4EF5-890C-83FE76F0C230}" presName="sibTrans" presStyleCnt="0"/>
      <dgm:spPr/>
    </dgm:pt>
    <dgm:pt modelId="{E87B9DD7-217C-46D1-BFE1-3A272F9BF89F}" type="pres">
      <dgm:prSet presAssocID="{DE10581D-1D69-47AE-BC52-7D2D190CF076}" presName="compNode" presStyleCnt="0"/>
      <dgm:spPr/>
    </dgm:pt>
    <dgm:pt modelId="{66DA319D-96F9-4B8C-8565-C98DA3F3975E}" type="pres">
      <dgm:prSet presAssocID="{DE10581D-1D69-47AE-BC52-7D2D190CF076}" presName="iconBgRect" presStyleLbl="bgShp" presStyleIdx="1" presStyleCnt="4"/>
      <dgm:spPr/>
    </dgm:pt>
    <dgm:pt modelId="{F194B84C-01E4-4281-8B83-BFE27DA3AAA5}" type="pres">
      <dgm:prSet presAssocID="{DE10581D-1D69-47AE-BC52-7D2D190CF0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38F99201-CF58-4C71-AF4A-4830319358DF}" type="pres">
      <dgm:prSet presAssocID="{DE10581D-1D69-47AE-BC52-7D2D190CF076}" presName="spaceRect" presStyleCnt="0"/>
      <dgm:spPr/>
    </dgm:pt>
    <dgm:pt modelId="{B529AB12-0D59-44ED-9BDA-D8E7B94E86B7}" type="pres">
      <dgm:prSet presAssocID="{DE10581D-1D69-47AE-BC52-7D2D190CF076}" presName="textRect" presStyleLbl="revTx" presStyleIdx="1" presStyleCnt="4">
        <dgm:presLayoutVars>
          <dgm:chMax val="1"/>
          <dgm:chPref val="1"/>
        </dgm:presLayoutVars>
      </dgm:prSet>
      <dgm:spPr/>
    </dgm:pt>
    <dgm:pt modelId="{5121446E-7AE9-4426-8D74-B5524A61910D}" type="pres">
      <dgm:prSet presAssocID="{F6F0B58B-4363-43B3-BAF8-886943B72238}" presName="sibTrans" presStyleCnt="0"/>
      <dgm:spPr/>
    </dgm:pt>
    <dgm:pt modelId="{4C8A7BDE-97F6-437D-93DE-18193BC268C3}" type="pres">
      <dgm:prSet presAssocID="{10F56D5C-E055-4A16-9D01-AA7916A1508C}" presName="compNode" presStyleCnt="0"/>
      <dgm:spPr/>
    </dgm:pt>
    <dgm:pt modelId="{FD8E7525-3603-4190-A4F6-1C34D7937873}" type="pres">
      <dgm:prSet presAssocID="{10F56D5C-E055-4A16-9D01-AA7916A1508C}" presName="iconBgRect" presStyleLbl="bgShp" presStyleIdx="2" presStyleCnt="4"/>
      <dgm:spPr/>
    </dgm:pt>
    <dgm:pt modelId="{41133541-C7AD-449E-96AF-E10173B2B1A6}" type="pres">
      <dgm:prSet presAssocID="{10F56D5C-E055-4A16-9D01-AA7916A150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48E70F13-45E6-4C38-98B3-FE6CF203B29C}" type="pres">
      <dgm:prSet presAssocID="{10F56D5C-E055-4A16-9D01-AA7916A1508C}" presName="spaceRect" presStyleCnt="0"/>
      <dgm:spPr/>
    </dgm:pt>
    <dgm:pt modelId="{36492E9B-20B2-4AB6-93FB-6CC38A8240B0}" type="pres">
      <dgm:prSet presAssocID="{10F56D5C-E055-4A16-9D01-AA7916A1508C}" presName="textRect" presStyleLbl="revTx" presStyleIdx="2" presStyleCnt="4">
        <dgm:presLayoutVars>
          <dgm:chMax val="1"/>
          <dgm:chPref val="1"/>
        </dgm:presLayoutVars>
      </dgm:prSet>
      <dgm:spPr/>
    </dgm:pt>
    <dgm:pt modelId="{E1BF9991-CBD7-4C7F-BA72-3BB40D35F973}" type="pres">
      <dgm:prSet presAssocID="{FD1DB05D-F88D-4555-8108-613B4A95C51C}" presName="sibTrans" presStyleCnt="0"/>
      <dgm:spPr/>
    </dgm:pt>
    <dgm:pt modelId="{CAF7E122-9A51-4756-A3CF-22B9800C664E}" type="pres">
      <dgm:prSet presAssocID="{0466D987-4326-4194-B51E-215F56EFF1AB}" presName="compNode" presStyleCnt="0"/>
      <dgm:spPr/>
    </dgm:pt>
    <dgm:pt modelId="{EB9DB069-D764-4866-968D-72033AB00E11}" type="pres">
      <dgm:prSet presAssocID="{0466D987-4326-4194-B51E-215F56EFF1AB}" presName="iconBgRect" presStyleLbl="bgShp" presStyleIdx="3" presStyleCnt="4"/>
      <dgm:spPr/>
    </dgm:pt>
    <dgm:pt modelId="{09551898-30C3-40CE-9071-C8F03741F6F3}" type="pres">
      <dgm:prSet presAssocID="{0466D987-4326-4194-B51E-215F56EFF1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3D29BBAF-C51C-4276-A840-8E6DC2BC8B6C}" type="pres">
      <dgm:prSet presAssocID="{0466D987-4326-4194-B51E-215F56EFF1AB}" presName="spaceRect" presStyleCnt="0"/>
      <dgm:spPr/>
    </dgm:pt>
    <dgm:pt modelId="{B6EA54EC-2958-4C18-A4A7-503568D0DE77}" type="pres">
      <dgm:prSet presAssocID="{0466D987-4326-4194-B51E-215F56EFF1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23CC92D-84F4-46BE-A1EE-4060F117E244}" type="presOf" srcId="{DE10581D-1D69-47AE-BC52-7D2D190CF076}" destId="{B529AB12-0D59-44ED-9BDA-D8E7B94E86B7}" srcOrd="0" destOrd="0" presId="urn:microsoft.com/office/officeart/2018/5/layout/IconCircleLabelList"/>
    <dgm:cxn modelId="{5B1A9E31-74EC-45C2-BA26-7EB3E175F175}" srcId="{1DCBD706-58AC-43B1-8ADD-066E258FAD9C}" destId="{0466D987-4326-4194-B51E-215F56EFF1AB}" srcOrd="3" destOrd="0" parTransId="{F999573E-00E5-4362-8C00-426D56AE1699}" sibTransId="{FC92D90C-1B12-4DC4-881A-0E3E3DC3FAE2}"/>
    <dgm:cxn modelId="{58076E5D-D221-461D-84AA-E8A8D5EAABC0}" type="presOf" srcId="{4549F7B9-B42E-4E7A-80F1-E425369A5EE9}" destId="{4F6D50F2-AD5F-4912-AB15-DA463593EBD4}" srcOrd="0" destOrd="0" presId="urn:microsoft.com/office/officeart/2018/5/layout/IconCircleLabelList"/>
    <dgm:cxn modelId="{FC44CE61-DAB1-4F3D-B923-F596B5E6F5CF}" srcId="{1DCBD706-58AC-43B1-8ADD-066E258FAD9C}" destId="{10F56D5C-E055-4A16-9D01-AA7916A1508C}" srcOrd="2" destOrd="0" parTransId="{E698430E-796B-4CDB-A4FE-064416AA6640}" sibTransId="{FD1DB05D-F88D-4555-8108-613B4A95C51C}"/>
    <dgm:cxn modelId="{8972EE44-3C2A-4F06-A4BE-A1B06FF27C26}" srcId="{1DCBD706-58AC-43B1-8ADD-066E258FAD9C}" destId="{4549F7B9-B42E-4E7A-80F1-E425369A5EE9}" srcOrd="0" destOrd="0" parTransId="{195EA966-6CA9-4F60-84F6-0E6C549BC7CC}" sibTransId="{064B2EE6-0DDF-4EF5-890C-83FE76F0C230}"/>
    <dgm:cxn modelId="{7121DA79-FC6F-43AB-81D9-3BCAEA5D7687}" type="presOf" srcId="{10F56D5C-E055-4A16-9D01-AA7916A1508C}" destId="{36492E9B-20B2-4AB6-93FB-6CC38A8240B0}" srcOrd="0" destOrd="0" presId="urn:microsoft.com/office/officeart/2018/5/layout/IconCircleLabelList"/>
    <dgm:cxn modelId="{45560F90-3812-4AF7-8C45-05397EDF3111}" type="presOf" srcId="{1DCBD706-58AC-43B1-8ADD-066E258FAD9C}" destId="{3D6E0E92-F3DE-42F2-9C57-EC5E697641AE}" srcOrd="0" destOrd="0" presId="urn:microsoft.com/office/officeart/2018/5/layout/IconCircleLabelList"/>
    <dgm:cxn modelId="{8DE945BA-CE80-4568-92D8-ED37A6A379E2}" type="presOf" srcId="{0466D987-4326-4194-B51E-215F56EFF1AB}" destId="{B6EA54EC-2958-4C18-A4A7-503568D0DE77}" srcOrd="0" destOrd="0" presId="urn:microsoft.com/office/officeart/2018/5/layout/IconCircleLabelList"/>
    <dgm:cxn modelId="{5C34BAD7-4832-4C9A-8805-FE43F8AD1E2C}" srcId="{1DCBD706-58AC-43B1-8ADD-066E258FAD9C}" destId="{DE10581D-1D69-47AE-BC52-7D2D190CF076}" srcOrd="1" destOrd="0" parTransId="{F66378C4-1105-4C5E-9744-C85FF0FA40C2}" sibTransId="{F6F0B58B-4363-43B3-BAF8-886943B72238}"/>
    <dgm:cxn modelId="{413C8E21-D74D-4E9E-B7BD-7B2FB0BD73D4}" type="presParOf" srcId="{3D6E0E92-F3DE-42F2-9C57-EC5E697641AE}" destId="{CDF38EE4-54CD-4A8A-9B8E-83AAA470CDEC}" srcOrd="0" destOrd="0" presId="urn:microsoft.com/office/officeart/2018/5/layout/IconCircleLabelList"/>
    <dgm:cxn modelId="{7114206D-65B7-4F28-9179-E7ADCD3E8AF1}" type="presParOf" srcId="{CDF38EE4-54CD-4A8A-9B8E-83AAA470CDEC}" destId="{B39CE065-0945-45CB-8049-D40596296350}" srcOrd="0" destOrd="0" presId="urn:microsoft.com/office/officeart/2018/5/layout/IconCircleLabelList"/>
    <dgm:cxn modelId="{C62E8C0E-F346-43CA-87D3-22E45D367C33}" type="presParOf" srcId="{CDF38EE4-54CD-4A8A-9B8E-83AAA470CDEC}" destId="{9287E011-29FA-4F95-994E-791AAB34E387}" srcOrd="1" destOrd="0" presId="urn:microsoft.com/office/officeart/2018/5/layout/IconCircleLabelList"/>
    <dgm:cxn modelId="{0420B9BD-F51D-4423-81E2-BDAAC19BFE94}" type="presParOf" srcId="{CDF38EE4-54CD-4A8A-9B8E-83AAA470CDEC}" destId="{581D6658-BC62-4FA5-9CD9-DAB28BFBD506}" srcOrd="2" destOrd="0" presId="urn:microsoft.com/office/officeart/2018/5/layout/IconCircleLabelList"/>
    <dgm:cxn modelId="{159FF62D-9DCF-4461-BE94-F676608C6135}" type="presParOf" srcId="{CDF38EE4-54CD-4A8A-9B8E-83AAA470CDEC}" destId="{4F6D50F2-AD5F-4912-AB15-DA463593EBD4}" srcOrd="3" destOrd="0" presId="urn:microsoft.com/office/officeart/2018/5/layout/IconCircleLabelList"/>
    <dgm:cxn modelId="{10ED29F9-547F-4C01-B857-7676A7449DEF}" type="presParOf" srcId="{3D6E0E92-F3DE-42F2-9C57-EC5E697641AE}" destId="{766F386E-A403-49D9-BA0E-7BB31BC18C84}" srcOrd="1" destOrd="0" presId="urn:microsoft.com/office/officeart/2018/5/layout/IconCircleLabelList"/>
    <dgm:cxn modelId="{3D113059-A254-4758-9883-1A9BBA6D3380}" type="presParOf" srcId="{3D6E0E92-F3DE-42F2-9C57-EC5E697641AE}" destId="{E87B9DD7-217C-46D1-BFE1-3A272F9BF89F}" srcOrd="2" destOrd="0" presId="urn:microsoft.com/office/officeart/2018/5/layout/IconCircleLabelList"/>
    <dgm:cxn modelId="{66699C08-A1A6-481E-A1CD-D3A925E220B5}" type="presParOf" srcId="{E87B9DD7-217C-46D1-BFE1-3A272F9BF89F}" destId="{66DA319D-96F9-4B8C-8565-C98DA3F3975E}" srcOrd="0" destOrd="0" presId="urn:microsoft.com/office/officeart/2018/5/layout/IconCircleLabelList"/>
    <dgm:cxn modelId="{C6F5EA65-C826-4B1C-8F06-07ED8B89CD3F}" type="presParOf" srcId="{E87B9DD7-217C-46D1-BFE1-3A272F9BF89F}" destId="{F194B84C-01E4-4281-8B83-BFE27DA3AAA5}" srcOrd="1" destOrd="0" presId="urn:microsoft.com/office/officeart/2018/5/layout/IconCircleLabelList"/>
    <dgm:cxn modelId="{2E07E2C7-5E19-428A-8ECE-5017C8984605}" type="presParOf" srcId="{E87B9DD7-217C-46D1-BFE1-3A272F9BF89F}" destId="{38F99201-CF58-4C71-AF4A-4830319358DF}" srcOrd="2" destOrd="0" presId="urn:microsoft.com/office/officeart/2018/5/layout/IconCircleLabelList"/>
    <dgm:cxn modelId="{CA42EC08-164C-40F9-8119-92DE4EFB5570}" type="presParOf" srcId="{E87B9DD7-217C-46D1-BFE1-3A272F9BF89F}" destId="{B529AB12-0D59-44ED-9BDA-D8E7B94E86B7}" srcOrd="3" destOrd="0" presId="urn:microsoft.com/office/officeart/2018/5/layout/IconCircleLabelList"/>
    <dgm:cxn modelId="{083C2694-197D-4EE6-881B-0998BDAAF9AC}" type="presParOf" srcId="{3D6E0E92-F3DE-42F2-9C57-EC5E697641AE}" destId="{5121446E-7AE9-4426-8D74-B5524A61910D}" srcOrd="3" destOrd="0" presId="urn:microsoft.com/office/officeart/2018/5/layout/IconCircleLabelList"/>
    <dgm:cxn modelId="{CC91299E-3C08-40D5-9E72-44135CE6DEE2}" type="presParOf" srcId="{3D6E0E92-F3DE-42F2-9C57-EC5E697641AE}" destId="{4C8A7BDE-97F6-437D-93DE-18193BC268C3}" srcOrd="4" destOrd="0" presId="urn:microsoft.com/office/officeart/2018/5/layout/IconCircleLabelList"/>
    <dgm:cxn modelId="{52871F27-7D5C-43FF-8AEB-30F41F370E4C}" type="presParOf" srcId="{4C8A7BDE-97F6-437D-93DE-18193BC268C3}" destId="{FD8E7525-3603-4190-A4F6-1C34D7937873}" srcOrd="0" destOrd="0" presId="urn:microsoft.com/office/officeart/2018/5/layout/IconCircleLabelList"/>
    <dgm:cxn modelId="{3561B761-E792-4B52-B9CC-6A4225242468}" type="presParOf" srcId="{4C8A7BDE-97F6-437D-93DE-18193BC268C3}" destId="{41133541-C7AD-449E-96AF-E10173B2B1A6}" srcOrd="1" destOrd="0" presId="urn:microsoft.com/office/officeart/2018/5/layout/IconCircleLabelList"/>
    <dgm:cxn modelId="{1356F7C8-3CBA-475C-86FF-1485F62BE0A2}" type="presParOf" srcId="{4C8A7BDE-97F6-437D-93DE-18193BC268C3}" destId="{48E70F13-45E6-4C38-98B3-FE6CF203B29C}" srcOrd="2" destOrd="0" presId="urn:microsoft.com/office/officeart/2018/5/layout/IconCircleLabelList"/>
    <dgm:cxn modelId="{07CEFB47-5720-44EF-B137-AAD9AA573E73}" type="presParOf" srcId="{4C8A7BDE-97F6-437D-93DE-18193BC268C3}" destId="{36492E9B-20B2-4AB6-93FB-6CC38A8240B0}" srcOrd="3" destOrd="0" presId="urn:microsoft.com/office/officeart/2018/5/layout/IconCircleLabelList"/>
    <dgm:cxn modelId="{56D6C9F7-D711-485E-81A6-A01AA0382E4A}" type="presParOf" srcId="{3D6E0E92-F3DE-42F2-9C57-EC5E697641AE}" destId="{E1BF9991-CBD7-4C7F-BA72-3BB40D35F973}" srcOrd="5" destOrd="0" presId="urn:microsoft.com/office/officeart/2018/5/layout/IconCircleLabelList"/>
    <dgm:cxn modelId="{8F1C4790-EA99-434C-B635-D0042C071E9A}" type="presParOf" srcId="{3D6E0E92-F3DE-42F2-9C57-EC5E697641AE}" destId="{CAF7E122-9A51-4756-A3CF-22B9800C664E}" srcOrd="6" destOrd="0" presId="urn:microsoft.com/office/officeart/2018/5/layout/IconCircleLabelList"/>
    <dgm:cxn modelId="{6348206C-F32B-4E4A-B859-63553FFEF1B6}" type="presParOf" srcId="{CAF7E122-9A51-4756-A3CF-22B9800C664E}" destId="{EB9DB069-D764-4866-968D-72033AB00E11}" srcOrd="0" destOrd="0" presId="urn:microsoft.com/office/officeart/2018/5/layout/IconCircleLabelList"/>
    <dgm:cxn modelId="{B98E5E0D-4E03-43DE-8FF2-5638653F21E3}" type="presParOf" srcId="{CAF7E122-9A51-4756-A3CF-22B9800C664E}" destId="{09551898-30C3-40CE-9071-C8F03741F6F3}" srcOrd="1" destOrd="0" presId="urn:microsoft.com/office/officeart/2018/5/layout/IconCircleLabelList"/>
    <dgm:cxn modelId="{5996239E-60D9-423D-B40B-A800690F678A}" type="presParOf" srcId="{CAF7E122-9A51-4756-A3CF-22B9800C664E}" destId="{3D29BBAF-C51C-4276-A840-8E6DC2BC8B6C}" srcOrd="2" destOrd="0" presId="urn:microsoft.com/office/officeart/2018/5/layout/IconCircleLabelList"/>
    <dgm:cxn modelId="{7F85DF0E-30CF-4BA8-98A5-13A6CED8DD6A}" type="presParOf" srcId="{CAF7E122-9A51-4756-A3CF-22B9800C664E}" destId="{B6EA54EC-2958-4C18-A4A7-503568D0DE7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5B67B0-72E9-40F0-93AE-EB43E3B285CC}">
      <dsp:nvSpPr>
        <dsp:cNvPr id="0" name=""/>
        <dsp:cNvSpPr/>
      </dsp:nvSpPr>
      <dsp:spPr>
        <a:xfrm>
          <a:off x="460998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8FD05-D67C-4789-9448-C3F9BB2504AA}">
      <dsp:nvSpPr>
        <dsp:cNvPr id="0" name=""/>
        <dsp:cNvSpPr/>
      </dsp:nvSpPr>
      <dsp:spPr>
        <a:xfrm>
          <a:off x="709623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D0EFCB-2E13-4B19-B70A-D7E4BF9D189C}">
      <dsp:nvSpPr>
        <dsp:cNvPr id="0" name=""/>
        <dsp:cNvSpPr/>
      </dsp:nvSpPr>
      <dsp:spPr>
        <a:xfrm>
          <a:off x="88060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Deep learning models depend on optimization algorithms for effective training.</a:t>
          </a:r>
          <a:endParaRPr lang="en-US" sz="1100" kern="1200"/>
        </a:p>
      </dsp:txBody>
      <dsp:txXfrm>
        <a:off x="88060" y="2483239"/>
        <a:ext cx="1912500" cy="765000"/>
      </dsp:txXfrm>
    </dsp:sp>
    <dsp:sp modelId="{4B2794F5-F504-4F13-9F09-77DC87BD7C15}">
      <dsp:nvSpPr>
        <dsp:cNvPr id="0" name=""/>
        <dsp:cNvSpPr/>
      </dsp:nvSpPr>
      <dsp:spPr>
        <a:xfrm>
          <a:off x="2708185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B4EBF-3DF3-403D-9151-5A0017E1B09C}">
      <dsp:nvSpPr>
        <dsp:cNvPr id="0" name=""/>
        <dsp:cNvSpPr/>
      </dsp:nvSpPr>
      <dsp:spPr>
        <a:xfrm>
          <a:off x="2956810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0CEDA2-8909-49E4-BAD8-B3C2304CD54D}">
      <dsp:nvSpPr>
        <dsp:cNvPr id="0" name=""/>
        <dsp:cNvSpPr/>
      </dsp:nvSpPr>
      <dsp:spPr>
        <a:xfrm>
          <a:off x="2335248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Optimizers influence convergence speed, accuracy, and generalization.</a:t>
          </a:r>
          <a:endParaRPr lang="en-US" sz="1100" kern="1200"/>
        </a:p>
      </dsp:txBody>
      <dsp:txXfrm>
        <a:off x="2335248" y="2483239"/>
        <a:ext cx="1912500" cy="765000"/>
      </dsp:txXfrm>
    </dsp:sp>
    <dsp:sp modelId="{FC770124-A000-4574-99DC-D3DB38E5460C}">
      <dsp:nvSpPr>
        <dsp:cNvPr id="0" name=""/>
        <dsp:cNvSpPr/>
      </dsp:nvSpPr>
      <dsp:spPr>
        <a:xfrm>
          <a:off x="4955373" y="953239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28E5CE-03B3-4C2F-9C74-E15459A2868D}">
      <dsp:nvSpPr>
        <dsp:cNvPr id="0" name=""/>
        <dsp:cNvSpPr/>
      </dsp:nvSpPr>
      <dsp:spPr>
        <a:xfrm>
          <a:off x="5203998" y="1201864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FB41-9BD8-4FCF-B434-00F47DAE3FB1}">
      <dsp:nvSpPr>
        <dsp:cNvPr id="0" name=""/>
        <dsp:cNvSpPr/>
      </dsp:nvSpPr>
      <dsp:spPr>
        <a:xfrm>
          <a:off x="4582436" y="2483239"/>
          <a:ext cx="19125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This study evaluates Adam, RMSprop, and AdamW using the KMNIST dataset.</a:t>
          </a:r>
          <a:endParaRPr lang="en-US" sz="1100" kern="1200"/>
        </a:p>
      </dsp:txBody>
      <dsp:txXfrm>
        <a:off x="4582436" y="2483239"/>
        <a:ext cx="1912500" cy="765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892CF-9202-5140-AE14-0DDA5C680EFD}">
      <dsp:nvSpPr>
        <dsp:cNvPr id="0" name=""/>
        <dsp:cNvSpPr/>
      </dsp:nvSpPr>
      <dsp:spPr>
        <a:xfrm>
          <a:off x="0" y="0"/>
          <a:ext cx="6284596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Adam: Fast convergence but overfits smaller datasets.</a:t>
          </a:r>
          <a:endParaRPr lang="en-US" sz="2400" kern="1200"/>
        </a:p>
      </dsp:txBody>
      <dsp:txXfrm>
        <a:off x="36917" y="36917"/>
        <a:ext cx="4924480" cy="1186609"/>
      </dsp:txXfrm>
    </dsp:sp>
    <dsp:sp modelId="{6E942176-DA3A-8043-AF63-D97F53A253CB}">
      <dsp:nvSpPr>
        <dsp:cNvPr id="0" name=""/>
        <dsp:cNvSpPr/>
      </dsp:nvSpPr>
      <dsp:spPr>
        <a:xfrm>
          <a:off x="554523" y="1470517"/>
          <a:ext cx="6284596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RMSprop: Lacks momentum and regularization.</a:t>
          </a:r>
          <a:endParaRPr lang="en-US" sz="2400" kern="1200"/>
        </a:p>
      </dsp:txBody>
      <dsp:txXfrm>
        <a:off x="591440" y="1507434"/>
        <a:ext cx="4836951" cy="1186609"/>
      </dsp:txXfrm>
    </dsp:sp>
    <dsp:sp modelId="{387E1901-AD4F-6247-931B-19C9CA7D32A3}">
      <dsp:nvSpPr>
        <dsp:cNvPr id="0" name=""/>
        <dsp:cNvSpPr/>
      </dsp:nvSpPr>
      <dsp:spPr>
        <a:xfrm>
          <a:off x="1109046" y="2941034"/>
          <a:ext cx="6284596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AdamW: Balances convergence speed and stability, preventing overfitting.</a:t>
          </a:r>
          <a:endParaRPr lang="en-US" sz="2400" kern="1200"/>
        </a:p>
      </dsp:txBody>
      <dsp:txXfrm>
        <a:off x="1145963" y="2977951"/>
        <a:ext cx="4836951" cy="1186609"/>
      </dsp:txXfrm>
    </dsp:sp>
    <dsp:sp modelId="{5EF79898-35B8-1741-9D94-98AE4AA4D79A}">
      <dsp:nvSpPr>
        <dsp:cNvPr id="0" name=""/>
        <dsp:cNvSpPr/>
      </dsp:nvSpPr>
      <dsp:spPr>
        <a:xfrm>
          <a:off x="5465308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649648" y="955836"/>
        <a:ext cx="450608" cy="616514"/>
      </dsp:txXfrm>
    </dsp:sp>
    <dsp:sp modelId="{135C0950-55DD-CE41-818D-39CB48438180}">
      <dsp:nvSpPr>
        <dsp:cNvPr id="0" name=""/>
        <dsp:cNvSpPr/>
      </dsp:nvSpPr>
      <dsp:spPr>
        <a:xfrm>
          <a:off x="6019831" y="2417950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204171" y="2417950"/>
        <a:ext cx="450608" cy="6165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E0CDE5-39BC-4F40-9BEE-A4335A0CA3F9}">
      <dsp:nvSpPr>
        <dsp:cNvPr id="0" name=""/>
        <dsp:cNvSpPr/>
      </dsp:nvSpPr>
      <dsp:spPr>
        <a:xfrm>
          <a:off x="0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ADD965-4D0D-FC40-A7DD-BDC74D953D60}">
      <dsp:nvSpPr>
        <dsp:cNvPr id="0" name=""/>
        <dsp:cNvSpPr/>
      </dsp:nvSpPr>
      <dsp:spPr>
        <a:xfrm>
          <a:off x="231051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Adam: Quick but less stable convergence.</a:t>
          </a:r>
          <a:endParaRPr lang="en-US" sz="1900" kern="1200"/>
        </a:p>
      </dsp:txBody>
      <dsp:txXfrm>
        <a:off x="269726" y="1588934"/>
        <a:ext cx="2002112" cy="1243108"/>
      </dsp:txXfrm>
    </dsp:sp>
    <dsp:sp modelId="{E38A8CD8-570C-9D41-8B73-DFC0A16AF86D}">
      <dsp:nvSpPr>
        <dsp:cNvPr id="0" name=""/>
        <dsp:cNvSpPr/>
      </dsp:nvSpPr>
      <dsp:spPr>
        <a:xfrm>
          <a:off x="2541564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7AE1768-1F97-BB48-93D2-4FA30E98E415}">
      <dsp:nvSpPr>
        <dsp:cNvPr id="0" name=""/>
        <dsp:cNvSpPr/>
      </dsp:nvSpPr>
      <dsp:spPr>
        <a:xfrm>
          <a:off x="2772616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RMSprop: Struggles with oscillations.</a:t>
          </a:r>
          <a:endParaRPr lang="en-US" sz="1900" kern="1200"/>
        </a:p>
      </dsp:txBody>
      <dsp:txXfrm>
        <a:off x="2811291" y="1588934"/>
        <a:ext cx="2002112" cy="1243108"/>
      </dsp:txXfrm>
    </dsp:sp>
    <dsp:sp modelId="{202C620D-C949-F447-BD40-F0EFF7ADD169}">
      <dsp:nvSpPr>
        <dsp:cNvPr id="0" name=""/>
        <dsp:cNvSpPr/>
      </dsp:nvSpPr>
      <dsp:spPr>
        <a:xfrm>
          <a:off x="5083129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794FC52-805B-B742-9FDC-64D2CEFEEBC3}">
      <dsp:nvSpPr>
        <dsp:cNvPr id="0" name=""/>
        <dsp:cNvSpPr/>
      </dsp:nvSpPr>
      <dsp:spPr>
        <a:xfrm>
          <a:off x="5314180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AdamW: Smooth learning curve and better final accuracy.</a:t>
          </a:r>
          <a:endParaRPr lang="en-US" sz="1900" kern="1200"/>
        </a:p>
      </dsp:txBody>
      <dsp:txXfrm>
        <a:off x="5352855" y="1588934"/>
        <a:ext cx="2002112" cy="12431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CBFA8-0E91-BE4D-982A-758636E502BA}">
      <dsp:nvSpPr>
        <dsp:cNvPr id="0" name=""/>
        <dsp:cNvSpPr/>
      </dsp:nvSpPr>
      <dsp:spPr>
        <a:xfrm>
          <a:off x="0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EFC2A8-3E0B-A442-8E80-1AF6685E3201}">
      <dsp:nvSpPr>
        <dsp:cNvPr id="0" name=""/>
        <dsp:cNvSpPr/>
      </dsp:nvSpPr>
      <dsp:spPr>
        <a:xfrm>
          <a:off x="231051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AdamW decouples weight decay, leading to better generalization.</a:t>
          </a:r>
          <a:endParaRPr lang="en-US" sz="1600" kern="1200"/>
        </a:p>
      </dsp:txBody>
      <dsp:txXfrm>
        <a:off x="269726" y="1588934"/>
        <a:ext cx="2002112" cy="1243108"/>
      </dsp:txXfrm>
    </dsp:sp>
    <dsp:sp modelId="{10A31A4C-E8F2-F744-BED2-6F6417B099D4}">
      <dsp:nvSpPr>
        <dsp:cNvPr id="0" name=""/>
        <dsp:cNvSpPr/>
      </dsp:nvSpPr>
      <dsp:spPr>
        <a:xfrm>
          <a:off x="2541564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CECC783-166F-5941-93FA-69BB013B19B5}">
      <dsp:nvSpPr>
        <dsp:cNvPr id="0" name=""/>
        <dsp:cNvSpPr/>
      </dsp:nvSpPr>
      <dsp:spPr>
        <a:xfrm>
          <a:off x="2772616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Adam integrates weight decay into updates, reducing effectiveness.</a:t>
          </a:r>
          <a:endParaRPr lang="en-US" sz="1600" kern="1200"/>
        </a:p>
      </dsp:txBody>
      <dsp:txXfrm>
        <a:off x="2811291" y="1588934"/>
        <a:ext cx="2002112" cy="1243108"/>
      </dsp:txXfrm>
    </dsp:sp>
    <dsp:sp modelId="{277A5C99-5531-9241-A275-A223B5289736}">
      <dsp:nvSpPr>
        <dsp:cNvPr id="0" name=""/>
        <dsp:cNvSpPr/>
      </dsp:nvSpPr>
      <dsp:spPr>
        <a:xfrm>
          <a:off x="5083129" y="1330760"/>
          <a:ext cx="2079462" cy="13204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BC408D-B882-3843-A1EB-1B06E2F7B677}">
      <dsp:nvSpPr>
        <dsp:cNvPr id="0" name=""/>
        <dsp:cNvSpPr/>
      </dsp:nvSpPr>
      <dsp:spPr>
        <a:xfrm>
          <a:off x="5314180" y="1550259"/>
          <a:ext cx="2079462" cy="13204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Regularization prevents memorization and enhances model performance.</a:t>
          </a:r>
          <a:endParaRPr lang="en-US" sz="1600" kern="1200"/>
        </a:p>
      </dsp:txBody>
      <dsp:txXfrm>
        <a:off x="5352855" y="1588934"/>
        <a:ext cx="2002112" cy="124310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E3D8DD-A80F-4C12-9D8A-EC4B5558DB99}">
      <dsp:nvSpPr>
        <dsp:cNvPr id="0" name=""/>
        <dsp:cNvSpPr/>
      </dsp:nvSpPr>
      <dsp:spPr>
        <a:xfrm>
          <a:off x="451218" y="1280666"/>
          <a:ext cx="734853" cy="734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7C8EF-7A47-4A0B-B857-6D708DE7A3EB}">
      <dsp:nvSpPr>
        <dsp:cNvPr id="0" name=""/>
        <dsp:cNvSpPr/>
      </dsp:nvSpPr>
      <dsp:spPr>
        <a:xfrm>
          <a:off x="2141" y="2267608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AdamW (LR: 0.001, WD: 0.0005) performed best.</a:t>
          </a:r>
          <a:endParaRPr lang="en-US" sz="1400" kern="1200"/>
        </a:p>
      </dsp:txBody>
      <dsp:txXfrm>
        <a:off x="2141" y="2267608"/>
        <a:ext cx="1633007" cy="653203"/>
      </dsp:txXfrm>
    </dsp:sp>
    <dsp:sp modelId="{2415CE25-148A-4349-A1E1-4EAD82DB268A}">
      <dsp:nvSpPr>
        <dsp:cNvPr id="0" name=""/>
        <dsp:cNvSpPr/>
      </dsp:nvSpPr>
      <dsp:spPr>
        <a:xfrm>
          <a:off x="2370002" y="1280666"/>
          <a:ext cx="734853" cy="734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566DD-0EF6-4530-ACA1-4D808A345222}">
      <dsp:nvSpPr>
        <dsp:cNvPr id="0" name=""/>
        <dsp:cNvSpPr/>
      </dsp:nvSpPr>
      <dsp:spPr>
        <a:xfrm>
          <a:off x="1920925" y="2267608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RMSprop was a strong alternative.</a:t>
          </a:r>
          <a:endParaRPr lang="en-US" sz="1400" kern="1200"/>
        </a:p>
      </dsp:txBody>
      <dsp:txXfrm>
        <a:off x="1920925" y="2267608"/>
        <a:ext cx="1633007" cy="653203"/>
      </dsp:txXfrm>
    </dsp:sp>
    <dsp:sp modelId="{D4806B1D-B115-41BF-9DB9-289EE043AEE1}">
      <dsp:nvSpPr>
        <dsp:cNvPr id="0" name=""/>
        <dsp:cNvSpPr/>
      </dsp:nvSpPr>
      <dsp:spPr>
        <a:xfrm>
          <a:off x="4288786" y="1280666"/>
          <a:ext cx="734853" cy="7348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07479-6464-49A6-9E41-15F1B8DEEDAB}">
      <dsp:nvSpPr>
        <dsp:cNvPr id="0" name=""/>
        <dsp:cNvSpPr/>
      </dsp:nvSpPr>
      <dsp:spPr>
        <a:xfrm>
          <a:off x="3839709" y="2267608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Weight decay prevents overfitting but needs tuning.</a:t>
          </a:r>
          <a:endParaRPr lang="en-US" sz="1400" kern="1200"/>
        </a:p>
      </dsp:txBody>
      <dsp:txXfrm>
        <a:off x="3839709" y="2267608"/>
        <a:ext cx="1633007" cy="653203"/>
      </dsp:txXfrm>
    </dsp:sp>
    <dsp:sp modelId="{F0377DFF-DD82-4680-9FA3-3B7D17B3C3A6}">
      <dsp:nvSpPr>
        <dsp:cNvPr id="0" name=""/>
        <dsp:cNvSpPr/>
      </dsp:nvSpPr>
      <dsp:spPr>
        <a:xfrm>
          <a:off x="6207571" y="1280666"/>
          <a:ext cx="734853" cy="7348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15F9D-F52A-471A-B3D5-6C61F7DCBBCD}">
      <dsp:nvSpPr>
        <dsp:cNvPr id="0" name=""/>
        <dsp:cNvSpPr/>
      </dsp:nvSpPr>
      <dsp:spPr>
        <a:xfrm>
          <a:off x="5758493" y="2267608"/>
          <a:ext cx="1633007" cy="65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Hyperparameter tuning is critical for optimization.</a:t>
          </a:r>
          <a:endParaRPr lang="en-US" sz="1400" kern="1200"/>
        </a:p>
      </dsp:txBody>
      <dsp:txXfrm>
        <a:off x="5758493" y="2267608"/>
        <a:ext cx="1633007" cy="65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24EA9B-00AB-46F4-848C-A22DAD460801}">
      <dsp:nvSpPr>
        <dsp:cNvPr id="0" name=""/>
        <dsp:cNvSpPr/>
      </dsp:nvSpPr>
      <dsp:spPr>
        <a:xfrm>
          <a:off x="1099309" y="1033843"/>
          <a:ext cx="876875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587FB-56FE-4B84-A847-0BBBE8AF196E}">
      <dsp:nvSpPr>
        <dsp:cNvPr id="0" name=""/>
        <dsp:cNvSpPr/>
      </dsp:nvSpPr>
      <dsp:spPr>
        <a:xfrm>
          <a:off x="2028797" y="960222"/>
          <a:ext cx="100840" cy="188868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94327-425F-4F31-90D5-AED8287B9655}">
      <dsp:nvSpPr>
        <dsp:cNvPr id="0" name=""/>
        <dsp:cNvSpPr/>
      </dsp:nvSpPr>
      <dsp:spPr>
        <a:xfrm>
          <a:off x="546139" y="59031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1</a:t>
          </a:r>
        </a:p>
      </dsp:txBody>
      <dsp:txXfrm>
        <a:off x="676055" y="720235"/>
        <a:ext cx="627287" cy="627287"/>
      </dsp:txXfrm>
    </dsp:sp>
    <dsp:sp modelId="{B8DD6451-A111-4278-A62C-60255375D086}">
      <dsp:nvSpPr>
        <dsp:cNvPr id="0" name=""/>
        <dsp:cNvSpPr/>
      </dsp:nvSpPr>
      <dsp:spPr>
        <a:xfrm>
          <a:off x="3214" y="1642570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Compare the performance of Adam, RMSprop, and AdamW optimizers.</a:t>
          </a:r>
          <a:endParaRPr lang="en-US" sz="1100" kern="1200"/>
        </a:p>
      </dsp:txBody>
      <dsp:txXfrm>
        <a:off x="3214" y="2035690"/>
        <a:ext cx="1972970" cy="1572480"/>
      </dsp:txXfrm>
    </dsp:sp>
    <dsp:sp modelId="{C23B4862-F954-4362-9680-AA7DED2E2D73}">
      <dsp:nvSpPr>
        <dsp:cNvPr id="0" name=""/>
        <dsp:cNvSpPr/>
      </dsp:nvSpPr>
      <dsp:spPr>
        <a:xfrm>
          <a:off x="2195403" y="1035103"/>
          <a:ext cx="197297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148A0-9C14-4BB5-A80B-D8D9FA5B030F}">
      <dsp:nvSpPr>
        <dsp:cNvPr id="0" name=""/>
        <dsp:cNvSpPr/>
      </dsp:nvSpPr>
      <dsp:spPr>
        <a:xfrm>
          <a:off x="4220986" y="961272"/>
          <a:ext cx="100840" cy="189943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1CFFA1-05EE-4D54-9D13-33EB1C538A50}">
      <dsp:nvSpPr>
        <dsp:cNvPr id="0" name=""/>
        <dsp:cNvSpPr/>
      </dsp:nvSpPr>
      <dsp:spPr>
        <a:xfrm>
          <a:off x="2738329" y="59157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2</a:t>
          </a:r>
        </a:p>
      </dsp:txBody>
      <dsp:txXfrm>
        <a:off x="2868245" y="721495"/>
        <a:ext cx="627287" cy="627287"/>
      </dsp:txXfrm>
    </dsp:sp>
    <dsp:sp modelId="{1DBBFCE1-28E6-4498-8EEF-502A69D0E716}">
      <dsp:nvSpPr>
        <dsp:cNvPr id="0" name=""/>
        <dsp:cNvSpPr/>
      </dsp:nvSpPr>
      <dsp:spPr>
        <a:xfrm>
          <a:off x="2195403" y="1645559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Analyze training time, accuracy, and convergence behavior.</a:t>
          </a:r>
          <a:endParaRPr lang="en-US" sz="1100" kern="1200"/>
        </a:p>
      </dsp:txBody>
      <dsp:txXfrm>
        <a:off x="2195403" y="2038679"/>
        <a:ext cx="1972970" cy="1572480"/>
      </dsp:txXfrm>
    </dsp:sp>
    <dsp:sp modelId="{D8427B14-A880-479D-96AD-28C1EB53FE7D}">
      <dsp:nvSpPr>
        <dsp:cNvPr id="0" name=""/>
        <dsp:cNvSpPr/>
      </dsp:nvSpPr>
      <dsp:spPr>
        <a:xfrm>
          <a:off x="4387593" y="1035103"/>
          <a:ext cx="986485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D4007-3345-40FE-B003-19CFB7F9E167}">
      <dsp:nvSpPr>
        <dsp:cNvPr id="0" name=""/>
        <dsp:cNvSpPr/>
      </dsp:nvSpPr>
      <dsp:spPr>
        <a:xfrm>
          <a:off x="4930518" y="591579"/>
          <a:ext cx="887119" cy="88711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425" tIns="34425" rIns="34425" bIns="34425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3</a:t>
          </a:r>
        </a:p>
      </dsp:txBody>
      <dsp:txXfrm>
        <a:off x="5060434" y="721495"/>
        <a:ext cx="627287" cy="627287"/>
      </dsp:txXfrm>
    </dsp:sp>
    <dsp:sp modelId="{A012DFD9-897B-44E3-AF02-8B94F36FBD5E}">
      <dsp:nvSpPr>
        <dsp:cNvPr id="0" name=""/>
        <dsp:cNvSpPr/>
      </dsp:nvSpPr>
      <dsp:spPr>
        <a:xfrm>
          <a:off x="4387593" y="1645559"/>
          <a:ext cx="197297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630" tIns="165100" rIns="15563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baseline="0"/>
            <a:t>Determine the best optimizer for KMNIST classification.</a:t>
          </a:r>
          <a:endParaRPr lang="en-US" sz="1100" kern="1200"/>
        </a:p>
      </dsp:txBody>
      <dsp:txXfrm>
        <a:off x="4387593" y="2038679"/>
        <a:ext cx="1972970" cy="1572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BC95A-A5A4-4129-88F7-8F7CB267FC7B}">
      <dsp:nvSpPr>
        <dsp:cNvPr id="0" name=""/>
        <dsp:cNvSpPr/>
      </dsp:nvSpPr>
      <dsp:spPr>
        <a:xfrm>
          <a:off x="1190758" y="0"/>
          <a:ext cx="4201479" cy="4201479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DFCF9-30B5-477C-A028-3B7EA8CD164C}">
      <dsp:nvSpPr>
        <dsp:cNvPr id="0" name=""/>
        <dsp:cNvSpPr/>
      </dsp:nvSpPr>
      <dsp:spPr>
        <a:xfrm>
          <a:off x="1589899" y="411020"/>
          <a:ext cx="1638576" cy="163857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Adam combines Momentum and RMSprop.</a:t>
          </a:r>
          <a:endParaRPr lang="en-US" sz="1300" kern="1200"/>
        </a:p>
      </dsp:txBody>
      <dsp:txXfrm>
        <a:off x="1669888" y="491009"/>
        <a:ext cx="1478598" cy="1478598"/>
      </dsp:txXfrm>
    </dsp:sp>
    <dsp:sp modelId="{2083F61D-B17E-4D05-8402-FF85648DFF64}">
      <dsp:nvSpPr>
        <dsp:cNvPr id="0" name=""/>
        <dsp:cNvSpPr/>
      </dsp:nvSpPr>
      <dsp:spPr>
        <a:xfrm>
          <a:off x="3354520" y="399140"/>
          <a:ext cx="1638576" cy="163857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Adaptive learning rates for each parameter.</a:t>
          </a:r>
          <a:endParaRPr lang="en-US" sz="1300" kern="1200"/>
        </a:p>
      </dsp:txBody>
      <dsp:txXfrm>
        <a:off x="3434509" y="479129"/>
        <a:ext cx="1478598" cy="1478598"/>
      </dsp:txXfrm>
    </dsp:sp>
    <dsp:sp modelId="{B8BD97DA-844F-4C4B-8845-046A7B9B3C6C}">
      <dsp:nvSpPr>
        <dsp:cNvPr id="0" name=""/>
        <dsp:cNvSpPr/>
      </dsp:nvSpPr>
      <dsp:spPr>
        <a:xfrm>
          <a:off x="1589899" y="2163761"/>
          <a:ext cx="1638576" cy="163857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Bias correction for first and second moment estimates.</a:t>
          </a:r>
          <a:endParaRPr lang="en-US" sz="1300" kern="1200"/>
        </a:p>
      </dsp:txBody>
      <dsp:txXfrm>
        <a:off x="1669888" y="2243750"/>
        <a:ext cx="1478598" cy="1478598"/>
      </dsp:txXfrm>
    </dsp:sp>
    <dsp:sp modelId="{A97390B1-C577-4E2C-8CD8-3D33CAAD466A}">
      <dsp:nvSpPr>
        <dsp:cNvPr id="0" name=""/>
        <dsp:cNvSpPr/>
      </dsp:nvSpPr>
      <dsp:spPr>
        <a:xfrm>
          <a:off x="3354520" y="2163761"/>
          <a:ext cx="1638576" cy="163857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Advantages: Efficient computation, adaptive learning rate, and good for sparse gradients.</a:t>
          </a:r>
          <a:endParaRPr lang="en-US" sz="1300" kern="1200"/>
        </a:p>
      </dsp:txBody>
      <dsp:txXfrm>
        <a:off x="3434509" y="2243750"/>
        <a:ext cx="1478598" cy="14785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8AEF7-B067-42A2-964B-D45E7F5CE4B6}">
      <dsp:nvSpPr>
        <dsp:cNvPr id="0" name=""/>
        <dsp:cNvSpPr/>
      </dsp:nvSpPr>
      <dsp:spPr>
        <a:xfrm>
          <a:off x="0" y="0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Uses a moving average of squared gradients to scale learning rates.</a:t>
          </a:r>
          <a:endParaRPr lang="en-US" sz="2100" kern="1200"/>
        </a:p>
      </dsp:txBody>
      <dsp:txXfrm>
        <a:off x="36917" y="36917"/>
        <a:ext cx="4235430" cy="1186609"/>
      </dsp:txXfrm>
    </dsp:sp>
    <dsp:sp modelId="{13F2A798-EA0E-4082-A25D-95BC94ED849D}">
      <dsp:nvSpPr>
        <dsp:cNvPr id="0" name=""/>
        <dsp:cNvSpPr/>
      </dsp:nvSpPr>
      <dsp:spPr>
        <a:xfrm>
          <a:off x="493724" y="1470517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Prevents overly large updates, stabilizing training.</a:t>
          </a:r>
          <a:endParaRPr lang="en-US" sz="2100" kern="1200"/>
        </a:p>
      </dsp:txBody>
      <dsp:txXfrm>
        <a:off x="530641" y="1507434"/>
        <a:ext cx="4208700" cy="1186609"/>
      </dsp:txXfrm>
    </dsp:sp>
    <dsp:sp modelId="{D00F00B9-DA57-4749-AD09-0C445104EE9D}">
      <dsp:nvSpPr>
        <dsp:cNvPr id="0" name=""/>
        <dsp:cNvSpPr/>
      </dsp:nvSpPr>
      <dsp:spPr>
        <a:xfrm>
          <a:off x="987449" y="2941035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baseline="0"/>
            <a:t>Performs well on non-stationary problems and requires less hyperparameter tuning.</a:t>
          </a:r>
          <a:endParaRPr lang="en-US" sz="2100" kern="1200"/>
        </a:p>
      </dsp:txBody>
      <dsp:txXfrm>
        <a:off x="1024366" y="2977952"/>
        <a:ext cx="4208700" cy="1186609"/>
      </dsp:txXfrm>
    </dsp:sp>
    <dsp:sp modelId="{FB8B8EA4-C875-4D5C-A288-EA623BDB1C85}">
      <dsp:nvSpPr>
        <dsp:cNvPr id="0" name=""/>
        <dsp:cNvSpPr/>
      </dsp:nvSpPr>
      <dsp:spPr>
        <a:xfrm>
          <a:off x="4776259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60599" y="955836"/>
        <a:ext cx="450608" cy="616514"/>
      </dsp:txXfrm>
    </dsp:sp>
    <dsp:sp modelId="{29D43AF8-3617-4B8D-AA01-B662F20C7AE2}">
      <dsp:nvSpPr>
        <dsp:cNvPr id="0" name=""/>
        <dsp:cNvSpPr/>
      </dsp:nvSpPr>
      <dsp:spPr>
        <a:xfrm>
          <a:off x="5269983" y="2417951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54323" y="2417951"/>
        <a:ext cx="450608" cy="6165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3C139-33B9-452A-8392-AC37FD86D058}">
      <dsp:nvSpPr>
        <dsp:cNvPr id="0" name=""/>
        <dsp:cNvSpPr/>
      </dsp:nvSpPr>
      <dsp:spPr>
        <a:xfrm>
          <a:off x="0" y="0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Introduces weight decay to prevent overfitting.</a:t>
          </a:r>
          <a:endParaRPr lang="en-US" sz="2400" kern="1200"/>
        </a:p>
      </dsp:txBody>
      <dsp:txXfrm>
        <a:off x="36917" y="36917"/>
        <a:ext cx="4235430" cy="1186609"/>
      </dsp:txXfrm>
    </dsp:sp>
    <dsp:sp modelId="{3BD7F49A-558A-40A4-A172-630B44E06629}">
      <dsp:nvSpPr>
        <dsp:cNvPr id="0" name=""/>
        <dsp:cNvSpPr/>
      </dsp:nvSpPr>
      <dsp:spPr>
        <a:xfrm>
          <a:off x="493724" y="1470517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Weight decay is decoupled from gradient updates for better generalization.</a:t>
          </a:r>
          <a:endParaRPr lang="en-US" sz="2400" kern="1200"/>
        </a:p>
      </dsp:txBody>
      <dsp:txXfrm>
        <a:off x="530641" y="1507434"/>
        <a:ext cx="4208700" cy="1186609"/>
      </dsp:txXfrm>
    </dsp:sp>
    <dsp:sp modelId="{3B3F8CD9-CFD9-4D5C-971D-8191E0BB8A58}">
      <dsp:nvSpPr>
        <dsp:cNvPr id="0" name=""/>
        <dsp:cNvSpPr/>
      </dsp:nvSpPr>
      <dsp:spPr>
        <a:xfrm>
          <a:off x="987449" y="2941035"/>
          <a:ext cx="5595547" cy="1260443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Improves model stability and performance.</a:t>
          </a:r>
          <a:endParaRPr lang="en-US" sz="2400" kern="1200"/>
        </a:p>
      </dsp:txBody>
      <dsp:txXfrm>
        <a:off x="1024366" y="2977952"/>
        <a:ext cx="4208700" cy="1186609"/>
      </dsp:txXfrm>
    </dsp:sp>
    <dsp:sp modelId="{CD0638CE-2C16-4D0C-B62B-566FE4961ECB}">
      <dsp:nvSpPr>
        <dsp:cNvPr id="0" name=""/>
        <dsp:cNvSpPr/>
      </dsp:nvSpPr>
      <dsp:spPr>
        <a:xfrm>
          <a:off x="4776259" y="955836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60599" y="955836"/>
        <a:ext cx="450608" cy="616514"/>
      </dsp:txXfrm>
    </dsp:sp>
    <dsp:sp modelId="{011EEC3B-8566-4C69-8623-F1AB214C7FC1}">
      <dsp:nvSpPr>
        <dsp:cNvPr id="0" name=""/>
        <dsp:cNvSpPr/>
      </dsp:nvSpPr>
      <dsp:spPr>
        <a:xfrm>
          <a:off x="5269983" y="2417951"/>
          <a:ext cx="819288" cy="8192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454323" y="2417951"/>
        <a:ext cx="450608" cy="616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79A3F5-43AD-40B1-BF8B-B6EB8AD3C2D3}">
      <dsp:nvSpPr>
        <dsp:cNvPr id="0" name=""/>
        <dsp:cNvSpPr/>
      </dsp:nvSpPr>
      <dsp:spPr>
        <a:xfrm>
          <a:off x="0" y="36589"/>
          <a:ext cx="6582996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Model: Feedforward Neural Network (FNN).</a:t>
          </a:r>
          <a:endParaRPr lang="en-US" sz="3300" kern="1200" dirty="0"/>
        </a:p>
      </dsp:txBody>
      <dsp:txXfrm>
        <a:off x="64083" y="100672"/>
        <a:ext cx="6454830" cy="1184574"/>
      </dsp:txXfrm>
    </dsp:sp>
    <dsp:sp modelId="{D67A65BA-161A-4673-85E6-B79B1A07F31A}">
      <dsp:nvSpPr>
        <dsp:cNvPr id="0" name=""/>
        <dsp:cNvSpPr/>
      </dsp:nvSpPr>
      <dsp:spPr>
        <a:xfrm>
          <a:off x="0" y="1444369"/>
          <a:ext cx="6582996" cy="131274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/>
            <a:t>Dataset: KMNIST (60,000 training, 10,000 test images).</a:t>
          </a:r>
          <a:endParaRPr lang="en-US" sz="3300" kern="1200"/>
        </a:p>
      </dsp:txBody>
      <dsp:txXfrm>
        <a:off x="64083" y="1508452"/>
        <a:ext cx="6454830" cy="1184574"/>
      </dsp:txXfrm>
    </dsp:sp>
    <dsp:sp modelId="{F6A03E8C-43AD-4750-A30E-12400970D228}">
      <dsp:nvSpPr>
        <dsp:cNvPr id="0" name=""/>
        <dsp:cNvSpPr/>
      </dsp:nvSpPr>
      <dsp:spPr>
        <a:xfrm>
          <a:off x="0" y="2852149"/>
          <a:ext cx="6582996" cy="131274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baseline="0" dirty="0"/>
            <a:t>Batch Size: 32, Epochs: 10.</a:t>
          </a:r>
          <a:endParaRPr lang="en-US" sz="3300" kern="1200" dirty="0"/>
        </a:p>
      </dsp:txBody>
      <dsp:txXfrm>
        <a:off x="64083" y="2916232"/>
        <a:ext cx="6454830" cy="11845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C78FFD-B3E5-43B2-B2BD-BCF54BE4CD32}">
      <dsp:nvSpPr>
        <dsp:cNvPr id="0" name=""/>
        <dsp:cNvSpPr/>
      </dsp:nvSpPr>
      <dsp:spPr>
        <a:xfrm>
          <a:off x="0" y="31009"/>
          <a:ext cx="6582996" cy="4139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Adam: Learning rate, beta1 (momentum term), beta2 (second moment term), and epsilon (numerical stability).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 err="1"/>
            <a:t>AdamW</a:t>
          </a:r>
          <a:r>
            <a:rPr lang="en-CA" sz="2900" kern="1200" dirty="0"/>
            <a:t>: Learning rate, weight decay (L2 regularization), beta1, beta2, and epsilon.</a:t>
          </a:r>
        </a:p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RMSprop: Learning rate, rho</a:t>
          </a:r>
          <a:endParaRPr lang="en-US" sz="2900" kern="1200" dirty="0"/>
        </a:p>
      </dsp:txBody>
      <dsp:txXfrm>
        <a:off x="202072" y="233081"/>
        <a:ext cx="6178852" cy="37353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20D2B-465A-48F1-90CB-32F312D367B0}">
      <dsp:nvSpPr>
        <dsp:cNvPr id="0" name=""/>
        <dsp:cNvSpPr/>
      </dsp:nvSpPr>
      <dsp:spPr>
        <a:xfrm>
          <a:off x="0" y="660708"/>
          <a:ext cx="2057186" cy="288006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AdamW achieved the highest validation accuracy.</a:t>
          </a:r>
          <a:endParaRPr lang="en-US" sz="1700" kern="1200"/>
        </a:p>
      </dsp:txBody>
      <dsp:txXfrm>
        <a:off x="0" y="1755132"/>
        <a:ext cx="2057186" cy="1728036"/>
      </dsp:txXfrm>
    </dsp:sp>
    <dsp:sp modelId="{C449BBBD-D36A-4140-95B8-BF1303532360}">
      <dsp:nvSpPr>
        <dsp:cNvPr id="0" name=""/>
        <dsp:cNvSpPr/>
      </dsp:nvSpPr>
      <dsp:spPr>
        <a:xfrm>
          <a:off x="596584" y="948715"/>
          <a:ext cx="864018" cy="86401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1</a:t>
          </a:r>
        </a:p>
      </dsp:txBody>
      <dsp:txXfrm>
        <a:off x="723117" y="1075248"/>
        <a:ext cx="610952" cy="610952"/>
      </dsp:txXfrm>
    </dsp:sp>
    <dsp:sp modelId="{323BA3C8-7CC6-4FFD-8EB2-99CE7F39B60B}">
      <dsp:nvSpPr>
        <dsp:cNvPr id="0" name=""/>
        <dsp:cNvSpPr/>
      </dsp:nvSpPr>
      <dsp:spPr>
        <a:xfrm>
          <a:off x="0" y="3540698"/>
          <a:ext cx="205718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F6084-7C34-4980-A4AF-00FB5F9376C0}">
      <dsp:nvSpPr>
        <dsp:cNvPr id="0" name=""/>
        <dsp:cNvSpPr/>
      </dsp:nvSpPr>
      <dsp:spPr>
        <a:xfrm>
          <a:off x="2262905" y="660708"/>
          <a:ext cx="2057186" cy="288006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RMSprop was competitive, while Adam tended to overfit.</a:t>
          </a:r>
          <a:endParaRPr lang="en-US" sz="1700" kern="1200"/>
        </a:p>
      </dsp:txBody>
      <dsp:txXfrm>
        <a:off x="2262905" y="1755132"/>
        <a:ext cx="2057186" cy="1728036"/>
      </dsp:txXfrm>
    </dsp:sp>
    <dsp:sp modelId="{7189077E-ABD7-49E3-A313-2DDA517A8025}">
      <dsp:nvSpPr>
        <dsp:cNvPr id="0" name=""/>
        <dsp:cNvSpPr/>
      </dsp:nvSpPr>
      <dsp:spPr>
        <a:xfrm>
          <a:off x="2859489" y="948715"/>
          <a:ext cx="864018" cy="86401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2</a:t>
          </a:r>
        </a:p>
      </dsp:txBody>
      <dsp:txXfrm>
        <a:off x="2986022" y="1075248"/>
        <a:ext cx="610952" cy="610952"/>
      </dsp:txXfrm>
    </dsp:sp>
    <dsp:sp modelId="{F90D1D5D-0BAC-4632-88C8-22571084A2EE}">
      <dsp:nvSpPr>
        <dsp:cNvPr id="0" name=""/>
        <dsp:cNvSpPr/>
      </dsp:nvSpPr>
      <dsp:spPr>
        <a:xfrm>
          <a:off x="2262905" y="3540698"/>
          <a:ext cx="205718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0143538-46AE-437F-B959-3D7EE54BC165}">
      <dsp:nvSpPr>
        <dsp:cNvPr id="0" name=""/>
        <dsp:cNvSpPr/>
      </dsp:nvSpPr>
      <dsp:spPr>
        <a:xfrm>
          <a:off x="4525810" y="660708"/>
          <a:ext cx="2057186" cy="288006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386" tIns="330200" rIns="160386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Weight decay played a crucial role in performance.</a:t>
          </a:r>
          <a:endParaRPr lang="en-US" sz="1700" kern="1200"/>
        </a:p>
      </dsp:txBody>
      <dsp:txXfrm>
        <a:off x="4525810" y="1755132"/>
        <a:ext cx="2057186" cy="1728036"/>
      </dsp:txXfrm>
    </dsp:sp>
    <dsp:sp modelId="{0ACC5024-EE37-466F-85F7-2B66106FB83B}">
      <dsp:nvSpPr>
        <dsp:cNvPr id="0" name=""/>
        <dsp:cNvSpPr/>
      </dsp:nvSpPr>
      <dsp:spPr>
        <a:xfrm>
          <a:off x="5122394" y="948715"/>
          <a:ext cx="864018" cy="86401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362" tIns="12700" rIns="67362" bIns="1270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3</a:t>
          </a:r>
        </a:p>
      </dsp:txBody>
      <dsp:txXfrm>
        <a:off x="5248927" y="1075248"/>
        <a:ext cx="610952" cy="610952"/>
      </dsp:txXfrm>
    </dsp:sp>
    <dsp:sp modelId="{51897EEB-C90C-4124-8566-23FC5AEE3575}">
      <dsp:nvSpPr>
        <dsp:cNvPr id="0" name=""/>
        <dsp:cNvSpPr/>
      </dsp:nvSpPr>
      <dsp:spPr>
        <a:xfrm>
          <a:off x="4525810" y="3540698"/>
          <a:ext cx="205718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CE065-0945-45CB-8049-D40596296350}">
      <dsp:nvSpPr>
        <dsp:cNvPr id="0" name=""/>
        <dsp:cNvSpPr/>
      </dsp:nvSpPr>
      <dsp:spPr>
        <a:xfrm>
          <a:off x="992267" y="592"/>
          <a:ext cx="948955" cy="9489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7E011-29FA-4F95-994E-791AAB34E387}">
      <dsp:nvSpPr>
        <dsp:cNvPr id="0" name=""/>
        <dsp:cNvSpPr/>
      </dsp:nvSpPr>
      <dsp:spPr>
        <a:xfrm>
          <a:off x="1194504" y="202828"/>
          <a:ext cx="544482" cy="544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6D50F2-AD5F-4912-AB15-DA463593EBD4}">
      <dsp:nvSpPr>
        <dsp:cNvPr id="0" name=""/>
        <dsp:cNvSpPr/>
      </dsp:nvSpPr>
      <dsp:spPr>
        <a:xfrm>
          <a:off x="688913" y="1245123"/>
          <a:ext cx="1555664" cy="66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AdamW with LR=0.001 and WD=0.0005 performed best (Accuracy: 0.9516).</a:t>
          </a:r>
          <a:endParaRPr lang="en-US" sz="1100" kern="1200"/>
        </a:p>
      </dsp:txBody>
      <dsp:txXfrm>
        <a:off x="688913" y="1245123"/>
        <a:ext cx="1555664" cy="661157"/>
      </dsp:txXfrm>
    </dsp:sp>
    <dsp:sp modelId="{66DA319D-96F9-4B8C-8565-C98DA3F3975E}">
      <dsp:nvSpPr>
        <dsp:cNvPr id="0" name=""/>
        <dsp:cNvSpPr/>
      </dsp:nvSpPr>
      <dsp:spPr>
        <a:xfrm>
          <a:off x="2820172" y="592"/>
          <a:ext cx="948955" cy="9489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4B84C-01E4-4281-8B83-BFE27DA3AAA5}">
      <dsp:nvSpPr>
        <dsp:cNvPr id="0" name=""/>
        <dsp:cNvSpPr/>
      </dsp:nvSpPr>
      <dsp:spPr>
        <a:xfrm>
          <a:off x="3022409" y="202828"/>
          <a:ext cx="544482" cy="544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9AB12-0D59-44ED-9BDA-D8E7B94E86B7}">
      <dsp:nvSpPr>
        <dsp:cNvPr id="0" name=""/>
        <dsp:cNvSpPr/>
      </dsp:nvSpPr>
      <dsp:spPr>
        <a:xfrm>
          <a:off x="2516818" y="1245123"/>
          <a:ext cx="1555664" cy="66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RMSprop was competitive but lacked weight decay.</a:t>
          </a:r>
          <a:endParaRPr lang="en-US" sz="1100" kern="1200"/>
        </a:p>
      </dsp:txBody>
      <dsp:txXfrm>
        <a:off x="2516818" y="1245123"/>
        <a:ext cx="1555664" cy="661157"/>
      </dsp:txXfrm>
    </dsp:sp>
    <dsp:sp modelId="{FD8E7525-3603-4190-A4F6-1C34D7937873}">
      <dsp:nvSpPr>
        <dsp:cNvPr id="0" name=""/>
        <dsp:cNvSpPr/>
      </dsp:nvSpPr>
      <dsp:spPr>
        <a:xfrm>
          <a:off x="4648078" y="592"/>
          <a:ext cx="948955" cy="9489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33541-C7AD-449E-96AF-E10173B2B1A6}">
      <dsp:nvSpPr>
        <dsp:cNvPr id="0" name=""/>
        <dsp:cNvSpPr/>
      </dsp:nvSpPr>
      <dsp:spPr>
        <a:xfrm>
          <a:off x="4850314" y="202828"/>
          <a:ext cx="544482" cy="544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92E9B-20B2-4AB6-93FB-6CC38A8240B0}">
      <dsp:nvSpPr>
        <dsp:cNvPr id="0" name=""/>
        <dsp:cNvSpPr/>
      </dsp:nvSpPr>
      <dsp:spPr>
        <a:xfrm>
          <a:off x="4344723" y="1245123"/>
          <a:ext cx="1555664" cy="66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Weight decay prevents overfitting but excessive decay hurts performance.</a:t>
          </a:r>
          <a:endParaRPr lang="en-US" sz="1100" kern="1200"/>
        </a:p>
      </dsp:txBody>
      <dsp:txXfrm>
        <a:off x="4344723" y="1245123"/>
        <a:ext cx="1555664" cy="661157"/>
      </dsp:txXfrm>
    </dsp:sp>
    <dsp:sp modelId="{EB9DB069-D764-4866-968D-72033AB00E11}">
      <dsp:nvSpPr>
        <dsp:cNvPr id="0" name=""/>
        <dsp:cNvSpPr/>
      </dsp:nvSpPr>
      <dsp:spPr>
        <a:xfrm>
          <a:off x="2820172" y="2295197"/>
          <a:ext cx="948955" cy="9489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551898-30C3-40CE-9071-C8F03741F6F3}">
      <dsp:nvSpPr>
        <dsp:cNvPr id="0" name=""/>
        <dsp:cNvSpPr/>
      </dsp:nvSpPr>
      <dsp:spPr>
        <a:xfrm>
          <a:off x="3022409" y="2497433"/>
          <a:ext cx="544482" cy="5444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EA54EC-2958-4C18-A4A7-503568D0DE77}">
      <dsp:nvSpPr>
        <dsp:cNvPr id="0" name=""/>
        <dsp:cNvSpPr/>
      </dsp:nvSpPr>
      <dsp:spPr>
        <a:xfrm>
          <a:off x="2516818" y="3539728"/>
          <a:ext cx="1555664" cy="661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baseline="0"/>
            <a:t>Learning rate tuning is crucial for optimization.</a:t>
          </a:r>
          <a:endParaRPr lang="en-US" sz="1100" kern="1200"/>
        </a:p>
      </dsp:txBody>
      <dsp:txXfrm>
        <a:off x="2516818" y="3539728"/>
        <a:ext cx="1555664" cy="661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5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2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9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1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01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86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5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456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3E9421-C1EC-D732-4EE5-93C796E21A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0000"/>
          </a:blip>
          <a:srcRect r="17563" b="-1"/>
          <a:stretch/>
        </p:blipFill>
        <p:spPr>
          <a:xfrm>
            <a:off x="20" y="10"/>
            <a:ext cx="846961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2289048"/>
          </a:xfrm>
        </p:spPr>
        <p:txBody>
          <a:bodyPr>
            <a:normAutofit fontScale="90000"/>
          </a:bodyPr>
          <a:lstStyle/>
          <a:p>
            <a:r>
              <a:rPr dirty="0"/>
              <a:t>Evaluation of Optimizers on KMNIST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048000"/>
            <a:ext cx="7063740" cy="3444239"/>
          </a:xfrm>
        </p:spPr>
        <p:txBody>
          <a:bodyPr>
            <a:normAutofit/>
          </a:bodyPr>
          <a:lstStyle/>
          <a:p>
            <a:r>
              <a:rPr lang="en-US" dirty="0"/>
              <a:t>A Comparative Analysis of Adam, RMSprop, and </a:t>
            </a:r>
            <a:r>
              <a:rPr lang="en-US" dirty="0" err="1"/>
              <a:t>AdamW</a:t>
            </a:r>
            <a:endParaRPr lang="en-US" dirty="0"/>
          </a:p>
          <a:p>
            <a:r>
              <a:rPr lang="en-US" dirty="0"/>
              <a:t>By </a:t>
            </a:r>
          </a:p>
          <a:p>
            <a:r>
              <a:rPr lang="en-US" dirty="0"/>
              <a:t>Kartik Kalra</a:t>
            </a:r>
          </a:p>
          <a:p>
            <a:r>
              <a:rPr lang="en-US" dirty="0"/>
              <a:t>Antra </a:t>
            </a:r>
            <a:r>
              <a:rPr lang="en-US" dirty="0" err="1"/>
              <a:t>Nayudu</a:t>
            </a:r>
            <a:endParaRPr lang="en-US" dirty="0"/>
          </a:p>
          <a:p>
            <a:r>
              <a:rPr lang="en-US" dirty="0"/>
              <a:t>Pushkar </a:t>
            </a:r>
            <a:r>
              <a:rPr lang="en-US" dirty="0" err="1"/>
              <a:t>Kafley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74E8E4-3A52-4B19-AFD7-B242CE61A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" y="0"/>
            <a:ext cx="3429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Results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69997B-7243-EAC2-841D-542884FE2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563317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Accuracy Comparison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11B9BE5-F0CC-B47A-87C2-E3F5B40C1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476507"/>
            <a:ext cx="6446838" cy="305592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 of Optimizer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Graph/Chart here (to be added manually)</a:t>
            </a:r>
          </a:p>
        </p:txBody>
      </p:sp>
      <p:pic>
        <p:nvPicPr>
          <p:cNvPr id="4" name="Content Placeholder 10">
            <a:extLst>
              <a:ext uri="{FF2B5EF4-FFF2-40B4-BE49-F238E27FC236}">
                <a16:creationId xmlns:a16="http://schemas.microsoft.com/office/drawing/2014/main" id="{DB495357-5757-B155-61BA-5CD12894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70" y="1880911"/>
            <a:ext cx="7783393" cy="461132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Weight Decay vs Learning Rate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792C8DF-7FA7-4D12-2A16-4817D47CE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566" y="1828800"/>
            <a:ext cx="5368005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Accuracy</a:t>
            </a:r>
            <a:r>
              <a:rPr lang="en-CA" dirty="0"/>
              <a:t> across all optimizers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57A5E6-C3F0-DDD1-4882-5358FDB98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240071"/>
            <a:ext cx="6446838" cy="352879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Loss</a:t>
            </a:r>
            <a:r>
              <a:rPr lang="en-CA" dirty="0"/>
              <a:t> across all optimizers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4A8BB-D9DD-C74F-5223-4C2B929876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0" y="2240071"/>
            <a:ext cx="6446838" cy="352879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t>Key Observations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05DEC-C190-F2B4-AB75-3250AB311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739876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Overfitting and Stability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B0E28F2-85C0-526A-90FE-0FDD10DEDA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29558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Convergence Behavior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3687F2-2D85-D0FB-F258-A647DF71DC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260091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Regularization &amp; Generalization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55E3F-CA0B-B950-D987-B87CCF408C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38053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8829ED-B5B8-7882-2CF8-407D07FC3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224952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rPr lang="en-CA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BE6665-B32F-B882-9D00-513A0974F9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322812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0431E-0B04-44A1-9C51-531E28D18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0"/>
            <a:ext cx="6446520" cy="4351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● D. P. Kingma and J. Ba, “Adam: A Method for Stochastic Optimization,” in Proc. Int. Conf. Learn. Represent., 2015, pp. 1–15. </a:t>
            </a:r>
          </a:p>
          <a:p>
            <a:pPr marL="0" indent="0">
              <a:buNone/>
            </a:pPr>
            <a:r>
              <a:rPr lang="en-US" dirty="0"/>
              <a:t>● G. Hinton, N. Srivastava, and K. </a:t>
            </a:r>
            <a:r>
              <a:rPr lang="en-US" dirty="0" err="1"/>
              <a:t>Swersky</a:t>
            </a:r>
            <a:r>
              <a:rPr lang="en-US" dirty="0"/>
              <a:t>, “Lecture 6a: RMSprop,” Neural Networks for Machine Learning, 2012. </a:t>
            </a:r>
          </a:p>
          <a:p>
            <a:pPr marL="0" indent="0">
              <a:buNone/>
            </a:pPr>
            <a:r>
              <a:rPr lang="en-US" dirty="0"/>
              <a:t>● I. </a:t>
            </a:r>
            <a:r>
              <a:rPr lang="en-US" dirty="0" err="1"/>
              <a:t>Loshchilov</a:t>
            </a:r>
            <a:r>
              <a:rPr lang="en-US" dirty="0"/>
              <a:t> and F. Hutter, "Decoupled Weight Decay Regularization," ICLR 2019. </a:t>
            </a:r>
          </a:p>
          <a:p>
            <a:endParaRPr lang="pt-B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24749-EEE0-49C9-9ABF-97B171A3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KMNIST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Kuzushiji-MNIST (KMNIST) is a dataset of 28x28 grayscale images of Hiragana characters.</a:t>
            </a:r>
          </a:p>
          <a:p>
            <a:r>
              <a:t>It consists of 60,000 training and 10,000 test images across 10 classes.</a:t>
            </a:r>
          </a:p>
          <a:p>
            <a:r>
              <a:t>KMNIST is a challenging dataset due to handwriting variability.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F9E60-6989-28E3-322C-27A32A4CC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50059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Adam Optimizer (Adaptive Moment Estimation)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39EBC3-FB23-9B90-14D4-E8BFE6BD24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6744632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RMSprop Optimizer (Root Mean Square Propagation)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5B57C-D9BE-9DE4-40DD-918447C62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17781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AdamW Optimizer (Adam with Weight Decay)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22F4AC-3FDC-A909-FD77-16D5C25EA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407174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9CF9C-8C96-9B16-121F-C3F95C78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138580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622B9C-4A9B-325F-A758-6D328A25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1E703-9866-E7D6-F3AB-3AAAC682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Experimental Setup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C6FF9E-8145-902E-BBFC-9F39AF8D2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5195459"/>
              </p:ext>
            </p:extLst>
          </p:nvPr>
        </p:nvGraphicFramePr>
        <p:xfrm>
          <a:off x="946547" y="2013054"/>
          <a:ext cx="6582997" cy="42014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2894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622</TotalTime>
  <Words>640</Words>
  <Application>Microsoft Office PowerPoint</Application>
  <PresentationFormat>On-screen Show (4:3)</PresentationFormat>
  <Paragraphs>81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Schoolbook</vt:lpstr>
      <vt:lpstr>Wingdings 2</vt:lpstr>
      <vt:lpstr>View</vt:lpstr>
      <vt:lpstr>Evaluation of Optimizers on KMNIST Dataset</vt:lpstr>
      <vt:lpstr>Introduction</vt:lpstr>
      <vt:lpstr>KMNIST Dataset Overview</vt:lpstr>
      <vt:lpstr>Objective</vt:lpstr>
      <vt:lpstr>Adam Optimizer (Adaptive Moment Estimation)</vt:lpstr>
      <vt:lpstr>RMSprop Optimizer (Root Mean Square Propagation)</vt:lpstr>
      <vt:lpstr>AdamW Optimizer (Adam with Weight Decay)</vt:lpstr>
      <vt:lpstr>Experimental Setup</vt:lpstr>
      <vt:lpstr>Experimental Setup</vt:lpstr>
      <vt:lpstr>Results Overview</vt:lpstr>
      <vt:lpstr>Validation Accuracy Comparison</vt:lpstr>
      <vt:lpstr>Heatmap of Optimizer Performance</vt:lpstr>
      <vt:lpstr>Weight Decay vs Learning Rate</vt:lpstr>
      <vt:lpstr>Training Accuracy across all optimizers</vt:lpstr>
      <vt:lpstr>Test Loss across all optimizers</vt:lpstr>
      <vt:lpstr>Key Observations</vt:lpstr>
      <vt:lpstr>Overfitting and Stability</vt:lpstr>
      <vt:lpstr>Convergence Behavior</vt:lpstr>
      <vt:lpstr>Regularization &amp; Generalization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Kartik Kalra</cp:lastModifiedBy>
  <cp:revision>6</cp:revision>
  <dcterms:created xsi:type="dcterms:W3CDTF">2013-01-27T09:14:16Z</dcterms:created>
  <dcterms:modified xsi:type="dcterms:W3CDTF">2025-02-21T03:07:03Z</dcterms:modified>
  <cp:category/>
</cp:coreProperties>
</file>