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 id="266"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26D3A-CE62-F74C-A865-1A95208319BE}" v="79" dt="2024-04-11T22:19:42.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38"/>
  </p:normalViewPr>
  <p:slideViewPr>
    <p:cSldViewPr snapToGrid="0">
      <p:cViewPr varScale="1">
        <p:scale>
          <a:sx n="78" d="100"/>
          <a:sy n="78"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it Kalra" userId="e33c6309ba71b338" providerId="LiveId" clId="{C404DF78-7C57-4E49-A4D0-A9A066B3ADCE}"/>
    <pc:docChg chg="modSld">
      <pc:chgData name="Sanchit Kalra" userId="e33c6309ba71b338" providerId="LiveId" clId="{C404DF78-7C57-4E49-A4D0-A9A066B3ADCE}" dt="2024-04-11T23:28:35.835" v="8" actId="20577"/>
      <pc:docMkLst>
        <pc:docMk/>
      </pc:docMkLst>
      <pc:sldChg chg="modSp">
        <pc:chgData name="Sanchit Kalra" userId="e33c6309ba71b338" providerId="LiveId" clId="{C404DF78-7C57-4E49-A4D0-A9A066B3ADCE}" dt="2024-04-11T23:23:45.526" v="7" actId="20577"/>
        <pc:sldMkLst>
          <pc:docMk/>
          <pc:sldMk cId="1219727852" sldId="263"/>
        </pc:sldMkLst>
        <pc:graphicFrameChg chg="mod">
          <ac:chgData name="Sanchit Kalra" userId="e33c6309ba71b338" providerId="LiveId" clId="{C404DF78-7C57-4E49-A4D0-A9A066B3ADCE}" dt="2024-04-11T23:23:45.526" v="7" actId="20577"/>
          <ac:graphicFrameMkLst>
            <pc:docMk/>
            <pc:sldMk cId="1219727852" sldId="263"/>
            <ac:graphicFrameMk id="5" creationId="{D7F36BB4-5511-0323-888F-603389AEF731}"/>
          </ac:graphicFrameMkLst>
        </pc:graphicFrameChg>
      </pc:sldChg>
      <pc:sldChg chg="modSp">
        <pc:chgData name="Sanchit Kalra" userId="e33c6309ba71b338" providerId="LiveId" clId="{C404DF78-7C57-4E49-A4D0-A9A066B3ADCE}" dt="2024-04-11T23:28:35.835" v="8" actId="20577"/>
        <pc:sldMkLst>
          <pc:docMk/>
          <pc:sldMk cId="3095169304" sldId="265"/>
        </pc:sldMkLst>
        <pc:graphicFrameChg chg="mod">
          <ac:chgData name="Sanchit Kalra" userId="e33c6309ba71b338" providerId="LiveId" clId="{C404DF78-7C57-4E49-A4D0-A9A066B3ADCE}" dt="2024-04-11T23:28:35.835" v="8" actId="20577"/>
          <ac:graphicFrameMkLst>
            <pc:docMk/>
            <pc:sldMk cId="3095169304" sldId="265"/>
            <ac:graphicFrameMk id="5" creationId="{100A8652-49AE-A84C-45B6-AED035CA17EB}"/>
          </ac:graphicFrameMkLst>
        </pc:graphicFrameChg>
      </pc:sldChg>
      <pc:sldChg chg="modSp mod">
        <pc:chgData name="Sanchit Kalra" userId="e33c6309ba71b338" providerId="LiveId" clId="{C404DF78-7C57-4E49-A4D0-A9A066B3ADCE}" dt="2024-04-11T23:11:22.856" v="1" actId="1076"/>
        <pc:sldMkLst>
          <pc:docMk/>
          <pc:sldMk cId="2169062707" sldId="266"/>
        </pc:sldMkLst>
        <pc:picChg chg="mod">
          <ac:chgData name="Sanchit Kalra" userId="e33c6309ba71b338" providerId="LiveId" clId="{C404DF78-7C57-4E49-A4D0-A9A066B3ADCE}" dt="2024-04-11T23:11:22.856" v="1" actId="1076"/>
          <ac:picMkLst>
            <pc:docMk/>
            <pc:sldMk cId="2169062707" sldId="266"/>
            <ac:picMk id="4" creationId="{045664B5-B527-BC07-EB6F-B249ACD1E484}"/>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AB660-50F8-45EE-A60A-CBFC9F93949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4BD68F2-DC66-42FE-9E2D-AB7AC5F34054}">
      <dgm:prSet/>
      <dgm:spPr/>
      <dgm:t>
        <a:bodyPr/>
        <a:lstStyle/>
        <a:p>
          <a:r>
            <a:rPr lang="en-US" dirty="0"/>
            <a:t>Problem Statement</a:t>
          </a:r>
        </a:p>
      </dgm:t>
    </dgm:pt>
    <dgm:pt modelId="{6E350BE4-F48E-4B41-BC53-42C66D7B4764}" type="parTrans" cxnId="{0DDC877C-5BAE-441E-8B91-C7D1EB1A2D63}">
      <dgm:prSet/>
      <dgm:spPr/>
      <dgm:t>
        <a:bodyPr/>
        <a:lstStyle/>
        <a:p>
          <a:endParaRPr lang="en-US"/>
        </a:p>
      </dgm:t>
    </dgm:pt>
    <dgm:pt modelId="{7256946E-10FF-4FBA-B406-F612366471BB}" type="sibTrans" cxnId="{0DDC877C-5BAE-441E-8B91-C7D1EB1A2D63}">
      <dgm:prSet/>
      <dgm:spPr/>
      <dgm:t>
        <a:bodyPr/>
        <a:lstStyle/>
        <a:p>
          <a:endParaRPr lang="en-US"/>
        </a:p>
      </dgm:t>
    </dgm:pt>
    <dgm:pt modelId="{CC3A0100-A7E5-47A2-91B2-AE3DEA524F71}">
      <dgm:prSet/>
      <dgm:spPr/>
      <dgm:t>
        <a:bodyPr/>
        <a:lstStyle/>
        <a:p>
          <a:r>
            <a:rPr lang="en-US"/>
            <a:t>Background</a:t>
          </a:r>
        </a:p>
      </dgm:t>
    </dgm:pt>
    <dgm:pt modelId="{C2A07558-3680-4232-A392-85926D5C8B33}" type="parTrans" cxnId="{AAFB7511-EB39-4D51-8193-D1CFA661B1F7}">
      <dgm:prSet/>
      <dgm:spPr/>
      <dgm:t>
        <a:bodyPr/>
        <a:lstStyle/>
        <a:p>
          <a:endParaRPr lang="en-US"/>
        </a:p>
      </dgm:t>
    </dgm:pt>
    <dgm:pt modelId="{23088CE8-E429-464E-9E32-BFA0A662E2C7}" type="sibTrans" cxnId="{AAFB7511-EB39-4D51-8193-D1CFA661B1F7}">
      <dgm:prSet/>
      <dgm:spPr/>
      <dgm:t>
        <a:bodyPr/>
        <a:lstStyle/>
        <a:p>
          <a:endParaRPr lang="en-US"/>
        </a:p>
      </dgm:t>
    </dgm:pt>
    <dgm:pt modelId="{1D57D87F-66A0-4068-9595-B11A4DE5C0B2}">
      <dgm:prSet/>
      <dgm:spPr/>
      <dgm:t>
        <a:bodyPr/>
        <a:lstStyle/>
        <a:p>
          <a:r>
            <a:rPr lang="en-US"/>
            <a:t>Objective</a:t>
          </a:r>
        </a:p>
      </dgm:t>
    </dgm:pt>
    <dgm:pt modelId="{24F3DDDB-2CA1-438D-A621-C7CF742D5149}" type="parTrans" cxnId="{61D8A3F6-BE65-4B0C-8594-DF47E2EA1991}">
      <dgm:prSet/>
      <dgm:spPr/>
      <dgm:t>
        <a:bodyPr/>
        <a:lstStyle/>
        <a:p>
          <a:endParaRPr lang="en-US"/>
        </a:p>
      </dgm:t>
    </dgm:pt>
    <dgm:pt modelId="{336BD13E-EF28-46E4-B21C-E1BCB44F3A58}" type="sibTrans" cxnId="{61D8A3F6-BE65-4B0C-8594-DF47E2EA1991}">
      <dgm:prSet/>
      <dgm:spPr/>
      <dgm:t>
        <a:bodyPr/>
        <a:lstStyle/>
        <a:p>
          <a:endParaRPr lang="en-US"/>
        </a:p>
      </dgm:t>
    </dgm:pt>
    <dgm:pt modelId="{CD05F7C6-E7E1-42B2-9D06-E0842390D930}">
      <dgm:prSet/>
      <dgm:spPr/>
      <dgm:t>
        <a:bodyPr/>
        <a:lstStyle/>
        <a:p>
          <a:r>
            <a:rPr lang="en-US"/>
            <a:t>Dataset</a:t>
          </a:r>
        </a:p>
      </dgm:t>
    </dgm:pt>
    <dgm:pt modelId="{9FB46528-EA56-4AF4-B65B-B94B3F76E888}" type="parTrans" cxnId="{54A0733E-EE26-4308-9BC3-126E1FA769C3}">
      <dgm:prSet/>
      <dgm:spPr/>
      <dgm:t>
        <a:bodyPr/>
        <a:lstStyle/>
        <a:p>
          <a:endParaRPr lang="en-US"/>
        </a:p>
      </dgm:t>
    </dgm:pt>
    <dgm:pt modelId="{58EF2B46-93E0-4025-96FD-1DD8ABB50C9B}" type="sibTrans" cxnId="{54A0733E-EE26-4308-9BC3-126E1FA769C3}">
      <dgm:prSet/>
      <dgm:spPr/>
      <dgm:t>
        <a:bodyPr/>
        <a:lstStyle/>
        <a:p>
          <a:endParaRPr lang="en-US"/>
        </a:p>
      </dgm:t>
    </dgm:pt>
    <dgm:pt modelId="{D507D8E9-79EE-4C36-AFC6-33A5E77EED16}">
      <dgm:prSet/>
      <dgm:spPr/>
      <dgm:t>
        <a:bodyPr/>
        <a:lstStyle/>
        <a:p>
          <a:r>
            <a:rPr lang="en-US" dirty="0"/>
            <a:t>Model Selection</a:t>
          </a:r>
        </a:p>
      </dgm:t>
    </dgm:pt>
    <dgm:pt modelId="{9B5EEFB5-A7C3-4DD1-9F61-777344B6760E}" type="parTrans" cxnId="{76DD069D-4C90-41B2-9F9A-59BCA3996249}">
      <dgm:prSet/>
      <dgm:spPr/>
      <dgm:t>
        <a:bodyPr/>
        <a:lstStyle/>
        <a:p>
          <a:endParaRPr lang="en-US"/>
        </a:p>
      </dgm:t>
    </dgm:pt>
    <dgm:pt modelId="{9FF22D20-B52C-4782-9FB9-1B575D8E0458}" type="sibTrans" cxnId="{76DD069D-4C90-41B2-9F9A-59BCA3996249}">
      <dgm:prSet/>
      <dgm:spPr/>
      <dgm:t>
        <a:bodyPr/>
        <a:lstStyle/>
        <a:p>
          <a:endParaRPr lang="en-US"/>
        </a:p>
      </dgm:t>
    </dgm:pt>
    <dgm:pt modelId="{A64059CE-1F60-5847-89AB-5025FB547F9C}">
      <dgm:prSet/>
      <dgm:spPr/>
      <dgm:t>
        <a:bodyPr/>
        <a:lstStyle/>
        <a:p>
          <a:r>
            <a:rPr lang="en-US" dirty="0"/>
            <a:t>Motivation</a:t>
          </a:r>
        </a:p>
      </dgm:t>
    </dgm:pt>
    <dgm:pt modelId="{DEEFFA87-DF8B-3247-B812-2FB829669797}" type="parTrans" cxnId="{FCFE35CC-DDA6-9440-A207-B180CD21C8BD}">
      <dgm:prSet/>
      <dgm:spPr/>
      <dgm:t>
        <a:bodyPr/>
        <a:lstStyle/>
        <a:p>
          <a:endParaRPr lang="en-US"/>
        </a:p>
      </dgm:t>
    </dgm:pt>
    <dgm:pt modelId="{CED035D4-C093-F84C-99DF-8936DB8D606A}" type="sibTrans" cxnId="{FCFE35CC-DDA6-9440-A207-B180CD21C8BD}">
      <dgm:prSet/>
      <dgm:spPr/>
      <dgm:t>
        <a:bodyPr/>
        <a:lstStyle/>
        <a:p>
          <a:endParaRPr lang="en-US"/>
        </a:p>
      </dgm:t>
    </dgm:pt>
    <dgm:pt modelId="{597B49C6-D835-6D4B-8266-B2E1365290FE}">
      <dgm:prSet/>
      <dgm:spPr/>
      <dgm:t>
        <a:bodyPr/>
        <a:lstStyle/>
        <a:p>
          <a:r>
            <a:rPr lang="en-US" dirty="0"/>
            <a:t>Scope</a:t>
          </a:r>
        </a:p>
      </dgm:t>
    </dgm:pt>
    <dgm:pt modelId="{495E539B-E411-7642-8F2D-1236BB3CE019}" type="parTrans" cxnId="{78533071-72D3-4549-90A4-1BF7E8D5F2E2}">
      <dgm:prSet/>
      <dgm:spPr/>
      <dgm:t>
        <a:bodyPr/>
        <a:lstStyle/>
        <a:p>
          <a:endParaRPr lang="en-US"/>
        </a:p>
      </dgm:t>
    </dgm:pt>
    <dgm:pt modelId="{4DC1F27E-C4A5-9949-8D81-D7B8F916713D}" type="sibTrans" cxnId="{78533071-72D3-4549-90A4-1BF7E8D5F2E2}">
      <dgm:prSet/>
      <dgm:spPr/>
      <dgm:t>
        <a:bodyPr/>
        <a:lstStyle/>
        <a:p>
          <a:endParaRPr lang="en-US"/>
        </a:p>
      </dgm:t>
    </dgm:pt>
    <dgm:pt modelId="{CA9DF7C6-2874-448C-BF47-119887EC8EE3}">
      <dgm:prSet/>
      <dgm:spPr/>
      <dgm:t>
        <a:bodyPr/>
        <a:lstStyle/>
        <a:p>
          <a:r>
            <a:rPr lang="en-US" dirty="0"/>
            <a:t>Methodology</a:t>
          </a:r>
        </a:p>
      </dgm:t>
    </dgm:pt>
    <dgm:pt modelId="{3FFF7761-D913-45AC-9324-8E88D59BFE9D}" type="sibTrans" cxnId="{38951987-CD0A-4346-BD7D-339EA31CE680}">
      <dgm:prSet/>
      <dgm:spPr/>
      <dgm:t>
        <a:bodyPr/>
        <a:lstStyle/>
        <a:p>
          <a:endParaRPr lang="en-US"/>
        </a:p>
      </dgm:t>
    </dgm:pt>
    <dgm:pt modelId="{98A665F6-8404-4A4C-831C-B1F6746A8D6A}" type="parTrans" cxnId="{38951987-CD0A-4346-BD7D-339EA31CE680}">
      <dgm:prSet/>
      <dgm:spPr/>
      <dgm:t>
        <a:bodyPr/>
        <a:lstStyle/>
        <a:p>
          <a:endParaRPr lang="en-US"/>
        </a:p>
      </dgm:t>
    </dgm:pt>
    <dgm:pt modelId="{B7176B7B-00ED-2142-BF51-D334373EB546}">
      <dgm:prSet/>
      <dgm:spPr/>
      <dgm:t>
        <a:bodyPr/>
        <a:lstStyle/>
        <a:p>
          <a:pPr marL="57150" lvl="1" indent="-57150" defTabSz="444500">
            <a:spcBef>
              <a:spcPct val="0"/>
            </a:spcBef>
            <a:spcAft>
              <a:spcPct val="15000"/>
            </a:spcAft>
            <a:buChar char="•"/>
          </a:pPr>
          <a:r>
            <a:rPr lang="en-CA" kern="1200">
              <a:latin typeface="Univers Light"/>
              <a:ea typeface="+mn-ea"/>
              <a:cs typeface="+mn-cs"/>
            </a:rPr>
            <a:t>Data Understanding and Preprocessing</a:t>
          </a:r>
          <a:endParaRPr lang="en-US" kern="1200">
            <a:latin typeface="Univers Light"/>
            <a:ea typeface="+mn-ea"/>
            <a:cs typeface="+mn-cs"/>
          </a:endParaRPr>
        </a:p>
      </dgm:t>
    </dgm:pt>
    <dgm:pt modelId="{3B100E53-95C3-984B-B5CC-9E8CE5AFEDFC}" type="parTrans" cxnId="{6F1A0B8B-4A43-0A47-B86E-56FC52C70166}">
      <dgm:prSet/>
      <dgm:spPr/>
      <dgm:t>
        <a:bodyPr/>
        <a:lstStyle/>
        <a:p>
          <a:endParaRPr lang="en-US"/>
        </a:p>
      </dgm:t>
    </dgm:pt>
    <dgm:pt modelId="{01C98524-8ABA-4D41-AE92-8C89E3F98F7C}" type="sibTrans" cxnId="{6F1A0B8B-4A43-0A47-B86E-56FC52C70166}">
      <dgm:prSet/>
      <dgm:spPr/>
      <dgm:t>
        <a:bodyPr/>
        <a:lstStyle/>
        <a:p>
          <a:endParaRPr lang="en-US"/>
        </a:p>
      </dgm:t>
    </dgm:pt>
    <dgm:pt modelId="{77738441-3F8B-9646-8FA0-54E2ADC8A4B8}">
      <dgm:prSet/>
      <dgm:spPr/>
      <dgm:t>
        <a:bodyPr/>
        <a:lstStyle/>
        <a:p>
          <a:pPr marL="57150" lvl="1" indent="-57150" defTabSz="444500">
            <a:spcBef>
              <a:spcPct val="0"/>
            </a:spcBef>
            <a:spcAft>
              <a:spcPct val="15000"/>
            </a:spcAft>
            <a:buChar char="•"/>
          </a:pPr>
          <a:r>
            <a:rPr lang="en-CA" kern="1200">
              <a:latin typeface="Univers Light"/>
              <a:ea typeface="+mn-ea"/>
              <a:cs typeface="+mn-cs"/>
            </a:rPr>
            <a:t>Feature Engineering</a:t>
          </a:r>
          <a:endParaRPr lang="en-US" kern="1200">
            <a:latin typeface="Univers Light"/>
            <a:ea typeface="+mn-ea"/>
            <a:cs typeface="+mn-cs"/>
          </a:endParaRPr>
        </a:p>
      </dgm:t>
    </dgm:pt>
    <dgm:pt modelId="{52923A5F-2ED5-C743-BEA6-C64C779076E4}" type="parTrans" cxnId="{519C2BCA-840A-AF4E-AA11-3A632973AC7C}">
      <dgm:prSet/>
      <dgm:spPr/>
      <dgm:t>
        <a:bodyPr/>
        <a:lstStyle/>
        <a:p>
          <a:endParaRPr lang="en-US"/>
        </a:p>
      </dgm:t>
    </dgm:pt>
    <dgm:pt modelId="{F1021F45-9964-3943-86E6-003982C24010}" type="sibTrans" cxnId="{519C2BCA-840A-AF4E-AA11-3A632973AC7C}">
      <dgm:prSet/>
      <dgm:spPr/>
      <dgm:t>
        <a:bodyPr/>
        <a:lstStyle/>
        <a:p>
          <a:endParaRPr lang="en-US"/>
        </a:p>
      </dgm:t>
    </dgm:pt>
    <dgm:pt modelId="{E62A5D43-D754-2746-9ECB-0DB86BEEBB2B}">
      <dgm:prSet/>
      <dgm:spPr/>
      <dgm:t>
        <a:bodyPr/>
        <a:lstStyle/>
        <a:p>
          <a:pPr marL="57150" lvl="1" indent="-57150" defTabSz="444500">
            <a:spcBef>
              <a:spcPct val="0"/>
            </a:spcBef>
            <a:spcAft>
              <a:spcPct val="15000"/>
            </a:spcAft>
            <a:buChar char="•"/>
          </a:pPr>
          <a:r>
            <a:rPr lang="en-CA" kern="1200">
              <a:latin typeface="Univers Light"/>
              <a:ea typeface="+mn-ea"/>
              <a:cs typeface="+mn-cs"/>
            </a:rPr>
            <a:t>Train/Test Data Splitting</a:t>
          </a:r>
          <a:endParaRPr lang="en-US" kern="1200">
            <a:latin typeface="Univers Light"/>
            <a:ea typeface="+mn-ea"/>
            <a:cs typeface="+mn-cs"/>
          </a:endParaRPr>
        </a:p>
      </dgm:t>
    </dgm:pt>
    <dgm:pt modelId="{5DA27532-08F4-0F4F-8674-E9BCFAB52443}" type="parTrans" cxnId="{1D37E6AB-893B-E64E-8A42-5BDFF67E363E}">
      <dgm:prSet/>
      <dgm:spPr/>
      <dgm:t>
        <a:bodyPr/>
        <a:lstStyle/>
        <a:p>
          <a:endParaRPr lang="en-US"/>
        </a:p>
      </dgm:t>
    </dgm:pt>
    <dgm:pt modelId="{BC274770-5057-C947-ABE9-229A9A2A8FFA}" type="sibTrans" cxnId="{1D37E6AB-893B-E64E-8A42-5BDFF67E363E}">
      <dgm:prSet/>
      <dgm:spPr/>
      <dgm:t>
        <a:bodyPr/>
        <a:lstStyle/>
        <a:p>
          <a:endParaRPr lang="en-US"/>
        </a:p>
      </dgm:t>
    </dgm:pt>
    <dgm:pt modelId="{36C177C9-631E-C548-A01A-17DC9BE65AD7}">
      <dgm:prSet/>
      <dgm:spPr/>
      <dgm:t>
        <a:bodyPr/>
        <a:lstStyle/>
        <a:p>
          <a:pPr marL="57150" lvl="1" indent="-57150" defTabSz="444500">
            <a:spcBef>
              <a:spcPct val="0"/>
            </a:spcBef>
            <a:spcAft>
              <a:spcPct val="15000"/>
            </a:spcAft>
            <a:buChar char="•"/>
          </a:pPr>
          <a:r>
            <a:rPr lang="en-CA" kern="1200">
              <a:latin typeface="Univers Light"/>
              <a:ea typeface="+mn-ea"/>
              <a:cs typeface="+mn-cs"/>
            </a:rPr>
            <a:t>Model Building and Hyperparameter Tuning</a:t>
          </a:r>
          <a:endParaRPr lang="en-US" kern="1200">
            <a:latin typeface="Univers Light"/>
            <a:ea typeface="+mn-ea"/>
            <a:cs typeface="+mn-cs"/>
          </a:endParaRPr>
        </a:p>
      </dgm:t>
    </dgm:pt>
    <dgm:pt modelId="{18D2B27B-9643-894B-85CB-535A34BC8633}" type="parTrans" cxnId="{B77E6860-C371-F749-9C82-0BFA1936DEE6}">
      <dgm:prSet/>
      <dgm:spPr/>
      <dgm:t>
        <a:bodyPr/>
        <a:lstStyle/>
        <a:p>
          <a:endParaRPr lang="en-US"/>
        </a:p>
      </dgm:t>
    </dgm:pt>
    <dgm:pt modelId="{DA05270F-6AB3-E24D-AA99-FE5A677F41DC}" type="sibTrans" cxnId="{B77E6860-C371-F749-9C82-0BFA1936DEE6}">
      <dgm:prSet/>
      <dgm:spPr/>
      <dgm:t>
        <a:bodyPr/>
        <a:lstStyle/>
        <a:p>
          <a:endParaRPr lang="en-US"/>
        </a:p>
      </dgm:t>
    </dgm:pt>
    <dgm:pt modelId="{8712E74F-3C3D-4D4A-B047-E66CC04EC497}">
      <dgm:prSet/>
      <dgm:spPr/>
      <dgm:t>
        <a:bodyPr/>
        <a:lstStyle/>
        <a:p>
          <a:pPr marL="57150" lvl="1" indent="-57150" defTabSz="444500">
            <a:spcBef>
              <a:spcPct val="0"/>
            </a:spcBef>
            <a:spcAft>
              <a:spcPct val="15000"/>
            </a:spcAft>
            <a:buChar char="•"/>
          </a:pPr>
          <a:r>
            <a:rPr lang="en-CA" kern="1200">
              <a:latin typeface="Univers Light"/>
              <a:ea typeface="+mn-ea"/>
              <a:cs typeface="+mn-cs"/>
            </a:rPr>
            <a:t>Business Impact Analysis</a:t>
          </a:r>
          <a:endParaRPr lang="en-US" kern="1200">
            <a:latin typeface="Univers Light"/>
            <a:ea typeface="+mn-ea"/>
            <a:cs typeface="+mn-cs"/>
          </a:endParaRPr>
        </a:p>
      </dgm:t>
    </dgm:pt>
    <dgm:pt modelId="{E5BB12EC-1950-1E49-965A-5EE96DB41282}" type="parTrans" cxnId="{C1D46326-002B-CE41-872F-0AC5BC7CC0A1}">
      <dgm:prSet/>
      <dgm:spPr/>
      <dgm:t>
        <a:bodyPr/>
        <a:lstStyle/>
        <a:p>
          <a:endParaRPr lang="en-US"/>
        </a:p>
      </dgm:t>
    </dgm:pt>
    <dgm:pt modelId="{89A586F0-5153-7B4F-9BD5-F604B309174C}" type="sibTrans" cxnId="{C1D46326-002B-CE41-872F-0AC5BC7CC0A1}">
      <dgm:prSet/>
      <dgm:spPr/>
      <dgm:t>
        <a:bodyPr/>
        <a:lstStyle/>
        <a:p>
          <a:endParaRPr lang="en-US"/>
        </a:p>
      </dgm:t>
    </dgm:pt>
    <dgm:pt modelId="{8A1EDF7E-ECAE-2445-A9AF-A3700186A4C5}">
      <dgm:prSet/>
      <dgm:spPr/>
      <dgm:t>
        <a:bodyPr/>
        <a:lstStyle/>
        <a:p>
          <a:pPr marL="57150" lvl="1" indent="-57150" defTabSz="444500">
            <a:spcBef>
              <a:spcPct val="0"/>
            </a:spcBef>
            <a:spcAft>
              <a:spcPct val="15000"/>
            </a:spcAft>
            <a:buChar char="•"/>
          </a:pPr>
          <a:r>
            <a:rPr lang="en-US" kern="1200">
              <a:latin typeface="Univers Light"/>
              <a:ea typeface="+mn-ea"/>
              <a:cs typeface="+mn-cs"/>
            </a:rPr>
            <a:t>EDA</a:t>
          </a:r>
        </a:p>
      </dgm:t>
    </dgm:pt>
    <dgm:pt modelId="{4A92AE89-A05D-6C4C-BE85-0D392B63E065}" type="parTrans" cxnId="{81ED6A70-D9B3-9E42-82C6-4B45C36DA125}">
      <dgm:prSet/>
      <dgm:spPr/>
      <dgm:t>
        <a:bodyPr/>
        <a:lstStyle/>
        <a:p>
          <a:endParaRPr lang="en-US"/>
        </a:p>
      </dgm:t>
    </dgm:pt>
    <dgm:pt modelId="{23DC9E93-52A8-274F-8618-1BD0F5B16AC3}" type="sibTrans" cxnId="{81ED6A70-D9B3-9E42-82C6-4B45C36DA125}">
      <dgm:prSet/>
      <dgm:spPr/>
      <dgm:t>
        <a:bodyPr/>
        <a:lstStyle/>
        <a:p>
          <a:endParaRPr lang="en-US"/>
        </a:p>
      </dgm:t>
    </dgm:pt>
    <dgm:pt modelId="{B8862871-8638-3B41-B971-A440D24F68C7}">
      <dgm:prSet/>
      <dgm:spPr/>
      <dgm:t>
        <a:bodyPr/>
        <a:lstStyle/>
        <a:p>
          <a:pPr marL="57150" lvl="1" indent="-57150" defTabSz="444500">
            <a:spcBef>
              <a:spcPct val="0"/>
            </a:spcBef>
            <a:spcAft>
              <a:spcPct val="15000"/>
            </a:spcAft>
            <a:buChar char="•"/>
          </a:pPr>
          <a:r>
            <a:rPr lang="en-US" kern="1200">
              <a:latin typeface="Univers Light"/>
              <a:ea typeface="+mn-ea"/>
              <a:cs typeface="+mn-cs"/>
            </a:rPr>
            <a:t>Model Evaluation</a:t>
          </a:r>
        </a:p>
      </dgm:t>
    </dgm:pt>
    <dgm:pt modelId="{95870345-870F-F849-B8D0-0F3B5B45F5C7}" type="parTrans" cxnId="{1642D1AB-1417-394E-9B27-4DA911679083}">
      <dgm:prSet/>
      <dgm:spPr/>
      <dgm:t>
        <a:bodyPr/>
        <a:lstStyle/>
        <a:p>
          <a:endParaRPr lang="en-US"/>
        </a:p>
      </dgm:t>
    </dgm:pt>
    <dgm:pt modelId="{B08160C2-D02A-4B4D-AFB9-349447B9A7A3}" type="sibTrans" cxnId="{1642D1AB-1417-394E-9B27-4DA911679083}">
      <dgm:prSet/>
      <dgm:spPr/>
      <dgm:t>
        <a:bodyPr/>
        <a:lstStyle/>
        <a:p>
          <a:endParaRPr lang="en-US"/>
        </a:p>
      </dgm:t>
    </dgm:pt>
    <dgm:pt modelId="{4967CC7C-54C0-6F4E-B44E-138E584A12F7}">
      <dgm:prSet/>
      <dgm:spPr/>
      <dgm:t>
        <a:bodyPr/>
        <a:lstStyle/>
        <a:p>
          <a:r>
            <a:rPr lang="en-US" dirty="0"/>
            <a:t>Key Output </a:t>
          </a:r>
        </a:p>
      </dgm:t>
    </dgm:pt>
    <dgm:pt modelId="{E1959BB5-B367-ED48-8533-5959672D59CE}" type="parTrans" cxnId="{18763760-07F7-314A-BC6C-33D64D813E03}">
      <dgm:prSet/>
      <dgm:spPr/>
      <dgm:t>
        <a:bodyPr/>
        <a:lstStyle/>
        <a:p>
          <a:endParaRPr lang="en-US"/>
        </a:p>
      </dgm:t>
    </dgm:pt>
    <dgm:pt modelId="{839DF90A-DE06-8D41-9283-819847793701}" type="sibTrans" cxnId="{18763760-07F7-314A-BC6C-33D64D813E03}">
      <dgm:prSet/>
      <dgm:spPr/>
      <dgm:t>
        <a:bodyPr/>
        <a:lstStyle/>
        <a:p>
          <a:endParaRPr lang="en-US"/>
        </a:p>
      </dgm:t>
    </dgm:pt>
    <dgm:pt modelId="{53CAB647-EA17-D342-9101-2F11034DEC8B}">
      <dgm:prSet/>
      <dgm:spPr/>
      <dgm:t>
        <a:bodyPr/>
        <a:lstStyle/>
        <a:p>
          <a:r>
            <a:rPr lang="en-US" dirty="0"/>
            <a:t>Power BI Dashboard</a:t>
          </a:r>
        </a:p>
      </dgm:t>
    </dgm:pt>
    <dgm:pt modelId="{ED890916-5060-0F41-BACE-089BE077EC70}" type="parTrans" cxnId="{0387611F-1CCA-334A-BB3B-18B4B014BC72}">
      <dgm:prSet/>
      <dgm:spPr/>
    </dgm:pt>
    <dgm:pt modelId="{E84A0F89-3055-5046-AA77-0C34E329B02D}" type="sibTrans" cxnId="{0387611F-1CCA-334A-BB3B-18B4B014BC72}">
      <dgm:prSet/>
      <dgm:spPr/>
    </dgm:pt>
    <dgm:pt modelId="{B418F9EB-2C3E-1743-A690-17FAB537845E}" type="pres">
      <dgm:prSet presAssocID="{81BAB660-50F8-45EE-A60A-CBFC9F939494}" presName="linear" presStyleCnt="0">
        <dgm:presLayoutVars>
          <dgm:dir/>
          <dgm:animLvl val="lvl"/>
          <dgm:resizeHandles val="exact"/>
        </dgm:presLayoutVars>
      </dgm:prSet>
      <dgm:spPr/>
    </dgm:pt>
    <dgm:pt modelId="{EBC0EA78-28CD-B74E-AE25-AEC7AFB52618}" type="pres">
      <dgm:prSet presAssocID="{A4BD68F2-DC66-42FE-9E2D-AB7AC5F34054}" presName="parentLin" presStyleCnt="0"/>
      <dgm:spPr/>
    </dgm:pt>
    <dgm:pt modelId="{E35CA7B3-E788-FB49-827D-19A74578ADA6}" type="pres">
      <dgm:prSet presAssocID="{A4BD68F2-DC66-42FE-9E2D-AB7AC5F34054}" presName="parentLeftMargin" presStyleLbl="node1" presStyleIdx="0" presStyleCnt="8"/>
      <dgm:spPr/>
    </dgm:pt>
    <dgm:pt modelId="{99AA6950-CED2-8748-B052-05EC7947E92A}" type="pres">
      <dgm:prSet presAssocID="{A4BD68F2-DC66-42FE-9E2D-AB7AC5F34054}" presName="parentText" presStyleLbl="node1" presStyleIdx="0" presStyleCnt="8">
        <dgm:presLayoutVars>
          <dgm:chMax val="0"/>
          <dgm:bulletEnabled val="1"/>
        </dgm:presLayoutVars>
      </dgm:prSet>
      <dgm:spPr/>
    </dgm:pt>
    <dgm:pt modelId="{D5FEF12B-57E8-744B-A617-078364F91553}" type="pres">
      <dgm:prSet presAssocID="{A4BD68F2-DC66-42FE-9E2D-AB7AC5F34054}" presName="negativeSpace" presStyleCnt="0"/>
      <dgm:spPr/>
    </dgm:pt>
    <dgm:pt modelId="{0CE33846-D879-D74C-9B03-859E338EEB4E}" type="pres">
      <dgm:prSet presAssocID="{A4BD68F2-DC66-42FE-9E2D-AB7AC5F34054}" presName="childText" presStyleLbl="conFgAcc1" presStyleIdx="0" presStyleCnt="8">
        <dgm:presLayoutVars>
          <dgm:bulletEnabled val="1"/>
        </dgm:presLayoutVars>
      </dgm:prSet>
      <dgm:spPr/>
    </dgm:pt>
    <dgm:pt modelId="{11089E4B-8FFF-8B42-9677-79DFA541C39D}" type="pres">
      <dgm:prSet presAssocID="{7256946E-10FF-4FBA-B406-F612366471BB}" presName="spaceBetweenRectangles" presStyleCnt="0"/>
      <dgm:spPr/>
    </dgm:pt>
    <dgm:pt modelId="{3BFE3437-1BC1-EE45-872A-2B9C9C238507}" type="pres">
      <dgm:prSet presAssocID="{CC3A0100-A7E5-47A2-91B2-AE3DEA524F71}" presName="parentLin" presStyleCnt="0"/>
      <dgm:spPr/>
    </dgm:pt>
    <dgm:pt modelId="{07AFFD68-8912-FC45-A82D-5B7704856FD8}" type="pres">
      <dgm:prSet presAssocID="{CC3A0100-A7E5-47A2-91B2-AE3DEA524F71}" presName="parentLeftMargin" presStyleLbl="node1" presStyleIdx="0" presStyleCnt="8"/>
      <dgm:spPr/>
    </dgm:pt>
    <dgm:pt modelId="{B32167A8-5980-1248-B785-46792AE6F68E}" type="pres">
      <dgm:prSet presAssocID="{CC3A0100-A7E5-47A2-91B2-AE3DEA524F71}" presName="parentText" presStyleLbl="node1" presStyleIdx="1" presStyleCnt="8">
        <dgm:presLayoutVars>
          <dgm:chMax val="0"/>
          <dgm:bulletEnabled val="1"/>
        </dgm:presLayoutVars>
      </dgm:prSet>
      <dgm:spPr/>
    </dgm:pt>
    <dgm:pt modelId="{B48DADC2-1D59-B447-A1E9-44FD4DCC5002}" type="pres">
      <dgm:prSet presAssocID="{CC3A0100-A7E5-47A2-91B2-AE3DEA524F71}" presName="negativeSpace" presStyleCnt="0"/>
      <dgm:spPr/>
    </dgm:pt>
    <dgm:pt modelId="{C394FD30-D477-4D4A-81E4-9035D16514C5}" type="pres">
      <dgm:prSet presAssocID="{CC3A0100-A7E5-47A2-91B2-AE3DEA524F71}" presName="childText" presStyleLbl="conFgAcc1" presStyleIdx="1" presStyleCnt="8">
        <dgm:presLayoutVars>
          <dgm:bulletEnabled val="1"/>
        </dgm:presLayoutVars>
      </dgm:prSet>
      <dgm:spPr/>
    </dgm:pt>
    <dgm:pt modelId="{EAC6594F-9222-6A4D-B0BE-42976CF43931}" type="pres">
      <dgm:prSet presAssocID="{23088CE8-E429-464E-9E32-BFA0A662E2C7}" presName="spaceBetweenRectangles" presStyleCnt="0"/>
      <dgm:spPr/>
    </dgm:pt>
    <dgm:pt modelId="{DD326A36-E8C5-CF41-A511-F5E132040F2B}" type="pres">
      <dgm:prSet presAssocID="{1D57D87F-66A0-4068-9595-B11A4DE5C0B2}" presName="parentLin" presStyleCnt="0"/>
      <dgm:spPr/>
    </dgm:pt>
    <dgm:pt modelId="{5B1093D4-A222-6A44-BF2E-D42267F8D87E}" type="pres">
      <dgm:prSet presAssocID="{1D57D87F-66A0-4068-9595-B11A4DE5C0B2}" presName="parentLeftMargin" presStyleLbl="node1" presStyleIdx="1" presStyleCnt="8"/>
      <dgm:spPr/>
    </dgm:pt>
    <dgm:pt modelId="{696FF552-EDD3-C34B-84D1-140B28370049}" type="pres">
      <dgm:prSet presAssocID="{1D57D87F-66A0-4068-9595-B11A4DE5C0B2}" presName="parentText" presStyleLbl="node1" presStyleIdx="2" presStyleCnt="8">
        <dgm:presLayoutVars>
          <dgm:chMax val="0"/>
          <dgm:bulletEnabled val="1"/>
        </dgm:presLayoutVars>
      </dgm:prSet>
      <dgm:spPr/>
    </dgm:pt>
    <dgm:pt modelId="{F3EBC00E-6F2F-D44C-8AEC-8197BB382A50}" type="pres">
      <dgm:prSet presAssocID="{1D57D87F-66A0-4068-9595-B11A4DE5C0B2}" presName="negativeSpace" presStyleCnt="0"/>
      <dgm:spPr/>
    </dgm:pt>
    <dgm:pt modelId="{71A81565-0094-184D-9991-D5E6D8417C04}" type="pres">
      <dgm:prSet presAssocID="{1D57D87F-66A0-4068-9595-B11A4DE5C0B2}" presName="childText" presStyleLbl="conFgAcc1" presStyleIdx="2" presStyleCnt="8">
        <dgm:presLayoutVars>
          <dgm:bulletEnabled val="1"/>
        </dgm:presLayoutVars>
      </dgm:prSet>
      <dgm:spPr/>
    </dgm:pt>
    <dgm:pt modelId="{A6E7302B-E744-9846-9F30-C3D65C21E78E}" type="pres">
      <dgm:prSet presAssocID="{336BD13E-EF28-46E4-B21C-E1BCB44F3A58}" presName="spaceBetweenRectangles" presStyleCnt="0"/>
      <dgm:spPr/>
    </dgm:pt>
    <dgm:pt modelId="{9F5D675A-E3D3-2C4B-8A09-9192BBB34034}" type="pres">
      <dgm:prSet presAssocID="{CD05F7C6-E7E1-42B2-9D06-E0842390D930}" presName="parentLin" presStyleCnt="0"/>
      <dgm:spPr/>
    </dgm:pt>
    <dgm:pt modelId="{FFEDCE4A-E37A-C94F-8FD0-093DC3622264}" type="pres">
      <dgm:prSet presAssocID="{CD05F7C6-E7E1-42B2-9D06-E0842390D930}" presName="parentLeftMargin" presStyleLbl="node1" presStyleIdx="2" presStyleCnt="8"/>
      <dgm:spPr/>
    </dgm:pt>
    <dgm:pt modelId="{ED70D60F-7175-6B4D-A673-73FD26A8BA78}" type="pres">
      <dgm:prSet presAssocID="{CD05F7C6-E7E1-42B2-9D06-E0842390D930}" presName="parentText" presStyleLbl="node1" presStyleIdx="3" presStyleCnt="8">
        <dgm:presLayoutVars>
          <dgm:chMax val="0"/>
          <dgm:bulletEnabled val="1"/>
        </dgm:presLayoutVars>
      </dgm:prSet>
      <dgm:spPr/>
    </dgm:pt>
    <dgm:pt modelId="{7130E8F7-DA4D-1D41-A3DD-C7AE55D563C6}" type="pres">
      <dgm:prSet presAssocID="{CD05F7C6-E7E1-42B2-9D06-E0842390D930}" presName="negativeSpace" presStyleCnt="0"/>
      <dgm:spPr/>
    </dgm:pt>
    <dgm:pt modelId="{96F8A035-EE4C-CF4F-A2C9-F01DEE15C7F4}" type="pres">
      <dgm:prSet presAssocID="{CD05F7C6-E7E1-42B2-9D06-E0842390D930}" presName="childText" presStyleLbl="conFgAcc1" presStyleIdx="3" presStyleCnt="8">
        <dgm:presLayoutVars>
          <dgm:bulletEnabled val="1"/>
        </dgm:presLayoutVars>
      </dgm:prSet>
      <dgm:spPr/>
    </dgm:pt>
    <dgm:pt modelId="{1B219B84-CB8C-204D-A118-1D075A9B53BB}" type="pres">
      <dgm:prSet presAssocID="{58EF2B46-93E0-4025-96FD-1DD8ABB50C9B}" presName="spaceBetweenRectangles" presStyleCnt="0"/>
      <dgm:spPr/>
    </dgm:pt>
    <dgm:pt modelId="{B1783285-9977-274A-9173-EB7366199510}" type="pres">
      <dgm:prSet presAssocID="{CA9DF7C6-2874-448C-BF47-119887EC8EE3}" presName="parentLin" presStyleCnt="0"/>
      <dgm:spPr/>
    </dgm:pt>
    <dgm:pt modelId="{A77FA7A5-874F-F14F-8A84-A908CF90113B}" type="pres">
      <dgm:prSet presAssocID="{CA9DF7C6-2874-448C-BF47-119887EC8EE3}" presName="parentLeftMargin" presStyleLbl="node1" presStyleIdx="3" presStyleCnt="8"/>
      <dgm:spPr/>
    </dgm:pt>
    <dgm:pt modelId="{0ACE916F-C1D6-774A-8CDE-9647B420CAB5}" type="pres">
      <dgm:prSet presAssocID="{CA9DF7C6-2874-448C-BF47-119887EC8EE3}" presName="parentText" presStyleLbl="node1" presStyleIdx="4" presStyleCnt="8">
        <dgm:presLayoutVars>
          <dgm:chMax val="0"/>
          <dgm:bulletEnabled val="1"/>
        </dgm:presLayoutVars>
      </dgm:prSet>
      <dgm:spPr/>
    </dgm:pt>
    <dgm:pt modelId="{C1DA27FD-0FD0-174C-8247-F6F0EB1F1254}" type="pres">
      <dgm:prSet presAssocID="{CA9DF7C6-2874-448C-BF47-119887EC8EE3}" presName="negativeSpace" presStyleCnt="0"/>
      <dgm:spPr/>
    </dgm:pt>
    <dgm:pt modelId="{4845F0C5-8DC9-CD4C-9D07-7587116BCBBD}" type="pres">
      <dgm:prSet presAssocID="{CA9DF7C6-2874-448C-BF47-119887EC8EE3}" presName="childText" presStyleLbl="conFgAcc1" presStyleIdx="4" presStyleCnt="8">
        <dgm:presLayoutVars>
          <dgm:bulletEnabled val="1"/>
        </dgm:presLayoutVars>
      </dgm:prSet>
      <dgm:spPr/>
    </dgm:pt>
    <dgm:pt modelId="{E3AE56BB-FE71-7443-A9DA-C8F6391F644E}" type="pres">
      <dgm:prSet presAssocID="{3FFF7761-D913-45AC-9324-8E88D59BFE9D}" presName="spaceBetweenRectangles" presStyleCnt="0"/>
      <dgm:spPr/>
    </dgm:pt>
    <dgm:pt modelId="{5EDC7387-1FF3-534C-8C98-0FAF9036D6FD}" type="pres">
      <dgm:prSet presAssocID="{4967CC7C-54C0-6F4E-B44E-138E584A12F7}" presName="parentLin" presStyleCnt="0"/>
      <dgm:spPr/>
    </dgm:pt>
    <dgm:pt modelId="{2D51D38E-F5D6-DE42-8F99-76C520F48EF1}" type="pres">
      <dgm:prSet presAssocID="{4967CC7C-54C0-6F4E-B44E-138E584A12F7}" presName="parentLeftMargin" presStyleLbl="node1" presStyleIdx="4" presStyleCnt="8"/>
      <dgm:spPr/>
    </dgm:pt>
    <dgm:pt modelId="{D7279656-7A2C-0745-9892-D696CBB0EDC1}" type="pres">
      <dgm:prSet presAssocID="{4967CC7C-54C0-6F4E-B44E-138E584A12F7}" presName="parentText" presStyleLbl="node1" presStyleIdx="5" presStyleCnt="8">
        <dgm:presLayoutVars>
          <dgm:chMax val="0"/>
          <dgm:bulletEnabled val="1"/>
        </dgm:presLayoutVars>
      </dgm:prSet>
      <dgm:spPr/>
    </dgm:pt>
    <dgm:pt modelId="{64E17C0A-0555-864B-BE57-99AD9EA57E9E}" type="pres">
      <dgm:prSet presAssocID="{4967CC7C-54C0-6F4E-B44E-138E584A12F7}" presName="negativeSpace" presStyleCnt="0"/>
      <dgm:spPr/>
    </dgm:pt>
    <dgm:pt modelId="{3507B898-8DCF-7E43-802D-C39A881C8F9C}" type="pres">
      <dgm:prSet presAssocID="{4967CC7C-54C0-6F4E-B44E-138E584A12F7}" presName="childText" presStyleLbl="conFgAcc1" presStyleIdx="5" presStyleCnt="8">
        <dgm:presLayoutVars>
          <dgm:bulletEnabled val="1"/>
        </dgm:presLayoutVars>
      </dgm:prSet>
      <dgm:spPr/>
    </dgm:pt>
    <dgm:pt modelId="{20D49CC6-3A50-B748-9FC0-C59A139E5ADE}" type="pres">
      <dgm:prSet presAssocID="{839DF90A-DE06-8D41-9283-819847793701}" presName="spaceBetweenRectangles" presStyleCnt="0"/>
      <dgm:spPr/>
    </dgm:pt>
    <dgm:pt modelId="{BBD12084-6965-6549-BB83-AB991869703B}" type="pres">
      <dgm:prSet presAssocID="{D507D8E9-79EE-4C36-AFC6-33A5E77EED16}" presName="parentLin" presStyleCnt="0"/>
      <dgm:spPr/>
    </dgm:pt>
    <dgm:pt modelId="{2FC3C360-8BD4-3E4F-B250-0C03204FFBEE}" type="pres">
      <dgm:prSet presAssocID="{D507D8E9-79EE-4C36-AFC6-33A5E77EED16}" presName="parentLeftMargin" presStyleLbl="node1" presStyleIdx="5" presStyleCnt="8"/>
      <dgm:spPr/>
    </dgm:pt>
    <dgm:pt modelId="{316EDF75-84AB-9843-BC61-10AE792DB51E}" type="pres">
      <dgm:prSet presAssocID="{D507D8E9-79EE-4C36-AFC6-33A5E77EED16}" presName="parentText" presStyleLbl="node1" presStyleIdx="6" presStyleCnt="8">
        <dgm:presLayoutVars>
          <dgm:chMax val="0"/>
          <dgm:bulletEnabled val="1"/>
        </dgm:presLayoutVars>
      </dgm:prSet>
      <dgm:spPr/>
    </dgm:pt>
    <dgm:pt modelId="{1D37D3A3-C67F-9D4B-945D-F25A30E7FB9C}" type="pres">
      <dgm:prSet presAssocID="{D507D8E9-79EE-4C36-AFC6-33A5E77EED16}" presName="negativeSpace" presStyleCnt="0"/>
      <dgm:spPr/>
    </dgm:pt>
    <dgm:pt modelId="{DC8A361B-E79B-A749-BB80-673F8E4CD496}" type="pres">
      <dgm:prSet presAssocID="{D507D8E9-79EE-4C36-AFC6-33A5E77EED16}" presName="childText" presStyleLbl="conFgAcc1" presStyleIdx="6" presStyleCnt="8">
        <dgm:presLayoutVars>
          <dgm:bulletEnabled val="1"/>
        </dgm:presLayoutVars>
      </dgm:prSet>
      <dgm:spPr/>
    </dgm:pt>
    <dgm:pt modelId="{4827E4A9-9F05-3445-B49A-9F1384D449B2}" type="pres">
      <dgm:prSet presAssocID="{9FF22D20-B52C-4782-9FB9-1B575D8E0458}" presName="spaceBetweenRectangles" presStyleCnt="0"/>
      <dgm:spPr/>
    </dgm:pt>
    <dgm:pt modelId="{05CF7D5F-9C6E-9C4A-B9D6-993ED14819DF}" type="pres">
      <dgm:prSet presAssocID="{53CAB647-EA17-D342-9101-2F11034DEC8B}" presName="parentLin" presStyleCnt="0"/>
      <dgm:spPr/>
    </dgm:pt>
    <dgm:pt modelId="{23083C28-C2A9-E54F-8E2B-FA61FF5063CC}" type="pres">
      <dgm:prSet presAssocID="{53CAB647-EA17-D342-9101-2F11034DEC8B}" presName="parentLeftMargin" presStyleLbl="node1" presStyleIdx="6" presStyleCnt="8"/>
      <dgm:spPr/>
    </dgm:pt>
    <dgm:pt modelId="{57FF296A-615B-5544-B773-D78205EC0523}" type="pres">
      <dgm:prSet presAssocID="{53CAB647-EA17-D342-9101-2F11034DEC8B}" presName="parentText" presStyleLbl="node1" presStyleIdx="7" presStyleCnt="8">
        <dgm:presLayoutVars>
          <dgm:chMax val="0"/>
          <dgm:bulletEnabled val="1"/>
        </dgm:presLayoutVars>
      </dgm:prSet>
      <dgm:spPr/>
    </dgm:pt>
    <dgm:pt modelId="{31A8D90B-2E3F-E748-B6AF-59B4576D42C4}" type="pres">
      <dgm:prSet presAssocID="{53CAB647-EA17-D342-9101-2F11034DEC8B}" presName="negativeSpace" presStyleCnt="0"/>
      <dgm:spPr/>
    </dgm:pt>
    <dgm:pt modelId="{FFB00B53-CE83-A54D-920A-0EADE1087ACF}" type="pres">
      <dgm:prSet presAssocID="{53CAB647-EA17-D342-9101-2F11034DEC8B}" presName="childText" presStyleLbl="conFgAcc1" presStyleIdx="7" presStyleCnt="8">
        <dgm:presLayoutVars>
          <dgm:bulletEnabled val="1"/>
        </dgm:presLayoutVars>
      </dgm:prSet>
      <dgm:spPr/>
    </dgm:pt>
  </dgm:ptLst>
  <dgm:cxnLst>
    <dgm:cxn modelId="{AAFB7511-EB39-4D51-8193-D1CFA661B1F7}" srcId="{81BAB660-50F8-45EE-A60A-CBFC9F939494}" destId="{CC3A0100-A7E5-47A2-91B2-AE3DEA524F71}" srcOrd="1" destOrd="0" parTransId="{C2A07558-3680-4232-A392-85926D5C8B33}" sibTransId="{23088CE8-E429-464E-9E32-BFA0A662E2C7}"/>
    <dgm:cxn modelId="{D1418C16-72E9-8841-A6A9-02F43FCDAF38}" type="presOf" srcId="{B8862871-8638-3B41-B971-A440D24F68C7}" destId="{4845F0C5-8DC9-CD4C-9D07-7587116BCBBD}" srcOrd="0" destOrd="5" presId="urn:microsoft.com/office/officeart/2005/8/layout/list1"/>
    <dgm:cxn modelId="{7B7A0D1B-09D6-8741-A40C-99928A65ABA4}" type="presOf" srcId="{1D57D87F-66A0-4068-9595-B11A4DE5C0B2}" destId="{5B1093D4-A222-6A44-BF2E-D42267F8D87E}" srcOrd="0" destOrd="0" presId="urn:microsoft.com/office/officeart/2005/8/layout/list1"/>
    <dgm:cxn modelId="{0387611F-1CCA-334A-BB3B-18B4B014BC72}" srcId="{81BAB660-50F8-45EE-A60A-CBFC9F939494}" destId="{53CAB647-EA17-D342-9101-2F11034DEC8B}" srcOrd="7" destOrd="0" parTransId="{ED890916-5060-0F41-BACE-089BE077EC70}" sibTransId="{E84A0F89-3055-5046-AA77-0C34E329B02D}"/>
    <dgm:cxn modelId="{359E0B21-B3FC-014C-A7F7-E5EA687E95EA}" type="presOf" srcId="{36C177C9-631E-C548-A01A-17DC9BE65AD7}" destId="{4845F0C5-8DC9-CD4C-9D07-7587116BCBBD}" srcOrd="0" destOrd="4" presId="urn:microsoft.com/office/officeart/2005/8/layout/list1"/>
    <dgm:cxn modelId="{41F02521-0330-9B4E-950F-FC07745E97E3}" type="presOf" srcId="{CC3A0100-A7E5-47A2-91B2-AE3DEA524F71}" destId="{B32167A8-5980-1248-B785-46792AE6F68E}" srcOrd="1" destOrd="0" presId="urn:microsoft.com/office/officeart/2005/8/layout/list1"/>
    <dgm:cxn modelId="{C1D46326-002B-CE41-872F-0AC5BC7CC0A1}" srcId="{CA9DF7C6-2874-448C-BF47-119887EC8EE3}" destId="{8712E74F-3C3D-4D4A-B047-E66CC04EC497}" srcOrd="6" destOrd="0" parTransId="{E5BB12EC-1950-1E49-965A-5EE96DB41282}" sibTransId="{89A586F0-5153-7B4F-9BD5-F604B309174C}"/>
    <dgm:cxn modelId="{055D6728-2560-7B41-AEAA-C5E0880C9CA7}" type="presOf" srcId="{CA9DF7C6-2874-448C-BF47-119887EC8EE3}" destId="{0ACE916F-C1D6-774A-8CDE-9647B420CAB5}" srcOrd="1" destOrd="0" presId="urn:microsoft.com/office/officeart/2005/8/layout/list1"/>
    <dgm:cxn modelId="{D6FB183A-445D-D94C-9414-0036B26B2E38}" type="presOf" srcId="{8712E74F-3C3D-4D4A-B047-E66CC04EC497}" destId="{4845F0C5-8DC9-CD4C-9D07-7587116BCBBD}" srcOrd="0" destOrd="6" presId="urn:microsoft.com/office/officeart/2005/8/layout/list1"/>
    <dgm:cxn modelId="{54A0733E-EE26-4308-9BC3-126E1FA769C3}" srcId="{81BAB660-50F8-45EE-A60A-CBFC9F939494}" destId="{CD05F7C6-E7E1-42B2-9D06-E0842390D930}" srcOrd="3" destOrd="0" parTransId="{9FB46528-EA56-4AF4-B65B-B94B3F76E888}" sibTransId="{58EF2B46-93E0-4025-96FD-1DD8ABB50C9B}"/>
    <dgm:cxn modelId="{41AE6D5C-5538-1E46-941C-25C49DD258F5}" type="presOf" srcId="{A4BD68F2-DC66-42FE-9E2D-AB7AC5F34054}" destId="{99AA6950-CED2-8748-B052-05EC7947E92A}" srcOrd="1" destOrd="0" presId="urn:microsoft.com/office/officeart/2005/8/layout/list1"/>
    <dgm:cxn modelId="{18763760-07F7-314A-BC6C-33D64D813E03}" srcId="{81BAB660-50F8-45EE-A60A-CBFC9F939494}" destId="{4967CC7C-54C0-6F4E-B44E-138E584A12F7}" srcOrd="5" destOrd="0" parTransId="{E1959BB5-B367-ED48-8533-5959672D59CE}" sibTransId="{839DF90A-DE06-8D41-9283-819847793701}"/>
    <dgm:cxn modelId="{B77E6860-C371-F749-9C82-0BFA1936DEE6}" srcId="{CA9DF7C6-2874-448C-BF47-119887EC8EE3}" destId="{36C177C9-631E-C548-A01A-17DC9BE65AD7}" srcOrd="4" destOrd="0" parTransId="{18D2B27B-9643-894B-85CB-535A34BC8633}" sibTransId="{DA05270F-6AB3-E24D-AA99-FE5A677F41DC}"/>
    <dgm:cxn modelId="{37DB8368-4CB3-B04B-A1A8-BB208E3802E9}" type="presOf" srcId="{4967CC7C-54C0-6F4E-B44E-138E584A12F7}" destId="{2D51D38E-F5D6-DE42-8F99-76C520F48EF1}" srcOrd="0" destOrd="0" presId="urn:microsoft.com/office/officeart/2005/8/layout/list1"/>
    <dgm:cxn modelId="{E8CCEC6A-EA83-954F-838A-045A08D726A1}" type="presOf" srcId="{8A1EDF7E-ECAE-2445-A9AF-A3700186A4C5}" destId="{4845F0C5-8DC9-CD4C-9D07-7587116BCBBD}" srcOrd="0" destOrd="1" presId="urn:microsoft.com/office/officeart/2005/8/layout/list1"/>
    <dgm:cxn modelId="{27C0E14E-446B-4F43-81DB-8EEDB2011128}" type="presOf" srcId="{81BAB660-50F8-45EE-A60A-CBFC9F939494}" destId="{B418F9EB-2C3E-1743-A690-17FAB537845E}" srcOrd="0" destOrd="0" presId="urn:microsoft.com/office/officeart/2005/8/layout/list1"/>
    <dgm:cxn modelId="{81ED6A70-D9B3-9E42-82C6-4B45C36DA125}" srcId="{CA9DF7C6-2874-448C-BF47-119887EC8EE3}" destId="{8A1EDF7E-ECAE-2445-A9AF-A3700186A4C5}" srcOrd="1" destOrd="0" parTransId="{4A92AE89-A05D-6C4C-BE85-0D392B63E065}" sibTransId="{23DC9E93-52A8-274F-8618-1BD0F5B16AC3}"/>
    <dgm:cxn modelId="{78533071-72D3-4549-90A4-1BF7E8D5F2E2}" srcId="{A4BD68F2-DC66-42FE-9E2D-AB7AC5F34054}" destId="{597B49C6-D835-6D4B-8266-B2E1365290FE}" srcOrd="1" destOrd="0" parTransId="{495E539B-E411-7642-8F2D-1236BB3CE019}" sibTransId="{4DC1F27E-C4A5-9949-8D81-D7B8F916713D}"/>
    <dgm:cxn modelId="{3919B974-1B88-7C4F-A81B-769C54EDD34F}" type="presOf" srcId="{B7176B7B-00ED-2142-BF51-D334373EB546}" destId="{4845F0C5-8DC9-CD4C-9D07-7587116BCBBD}" srcOrd="0" destOrd="0" presId="urn:microsoft.com/office/officeart/2005/8/layout/list1"/>
    <dgm:cxn modelId="{57828475-5E9F-9A4B-A086-595BE6F1005D}" type="presOf" srcId="{77738441-3F8B-9646-8FA0-54E2ADC8A4B8}" destId="{4845F0C5-8DC9-CD4C-9D07-7587116BCBBD}" srcOrd="0" destOrd="2" presId="urn:microsoft.com/office/officeart/2005/8/layout/list1"/>
    <dgm:cxn modelId="{B4087D78-910C-7047-BECA-0486147426B5}" type="presOf" srcId="{CD05F7C6-E7E1-42B2-9D06-E0842390D930}" destId="{ED70D60F-7175-6B4D-A673-73FD26A8BA78}" srcOrd="1" destOrd="0" presId="urn:microsoft.com/office/officeart/2005/8/layout/list1"/>
    <dgm:cxn modelId="{0DDC877C-5BAE-441E-8B91-C7D1EB1A2D63}" srcId="{81BAB660-50F8-45EE-A60A-CBFC9F939494}" destId="{A4BD68F2-DC66-42FE-9E2D-AB7AC5F34054}" srcOrd="0" destOrd="0" parTransId="{6E350BE4-F48E-4B41-BC53-42C66D7B4764}" sibTransId="{7256946E-10FF-4FBA-B406-F612366471BB}"/>
    <dgm:cxn modelId="{38951987-CD0A-4346-BD7D-339EA31CE680}" srcId="{81BAB660-50F8-45EE-A60A-CBFC9F939494}" destId="{CA9DF7C6-2874-448C-BF47-119887EC8EE3}" srcOrd="4" destOrd="0" parTransId="{98A665F6-8404-4A4C-831C-B1F6746A8D6A}" sibTransId="{3FFF7761-D913-45AC-9324-8E88D59BFE9D}"/>
    <dgm:cxn modelId="{F9C1528A-EF41-E448-8D10-447F575977ED}" type="presOf" srcId="{E62A5D43-D754-2746-9ECB-0DB86BEEBB2B}" destId="{4845F0C5-8DC9-CD4C-9D07-7587116BCBBD}" srcOrd="0" destOrd="3" presId="urn:microsoft.com/office/officeart/2005/8/layout/list1"/>
    <dgm:cxn modelId="{6F1A0B8B-4A43-0A47-B86E-56FC52C70166}" srcId="{CA9DF7C6-2874-448C-BF47-119887EC8EE3}" destId="{B7176B7B-00ED-2142-BF51-D334373EB546}" srcOrd="0" destOrd="0" parTransId="{3B100E53-95C3-984B-B5CC-9E8CE5AFEDFC}" sibTransId="{01C98524-8ABA-4D41-AE92-8C89E3F98F7C}"/>
    <dgm:cxn modelId="{76DD069D-4C90-41B2-9F9A-59BCA3996249}" srcId="{81BAB660-50F8-45EE-A60A-CBFC9F939494}" destId="{D507D8E9-79EE-4C36-AFC6-33A5E77EED16}" srcOrd="6" destOrd="0" parTransId="{9B5EEFB5-A7C3-4DD1-9F61-777344B6760E}" sibTransId="{9FF22D20-B52C-4782-9FB9-1B575D8E0458}"/>
    <dgm:cxn modelId="{65EF579D-B32D-3744-B943-97F45603F5F7}" type="presOf" srcId="{D507D8E9-79EE-4C36-AFC6-33A5E77EED16}" destId="{316EDF75-84AB-9843-BC61-10AE792DB51E}" srcOrd="1" destOrd="0" presId="urn:microsoft.com/office/officeart/2005/8/layout/list1"/>
    <dgm:cxn modelId="{4D17F9A5-4365-0E45-8B4C-E490A897BE3A}" type="presOf" srcId="{53CAB647-EA17-D342-9101-2F11034DEC8B}" destId="{23083C28-C2A9-E54F-8E2B-FA61FF5063CC}" srcOrd="0" destOrd="0" presId="urn:microsoft.com/office/officeart/2005/8/layout/list1"/>
    <dgm:cxn modelId="{2C4AD8AA-886C-9D49-ADBF-FA531CE56E1B}" type="presOf" srcId="{597B49C6-D835-6D4B-8266-B2E1365290FE}" destId="{0CE33846-D879-D74C-9B03-859E338EEB4E}" srcOrd="0" destOrd="1" presId="urn:microsoft.com/office/officeart/2005/8/layout/list1"/>
    <dgm:cxn modelId="{1642D1AB-1417-394E-9B27-4DA911679083}" srcId="{CA9DF7C6-2874-448C-BF47-119887EC8EE3}" destId="{B8862871-8638-3B41-B971-A440D24F68C7}" srcOrd="5" destOrd="0" parTransId="{95870345-870F-F849-B8D0-0F3B5B45F5C7}" sibTransId="{B08160C2-D02A-4B4D-AFB9-349447B9A7A3}"/>
    <dgm:cxn modelId="{1D37E6AB-893B-E64E-8A42-5BDFF67E363E}" srcId="{CA9DF7C6-2874-448C-BF47-119887EC8EE3}" destId="{E62A5D43-D754-2746-9ECB-0DB86BEEBB2B}" srcOrd="3" destOrd="0" parTransId="{5DA27532-08F4-0F4F-8674-E9BCFAB52443}" sibTransId="{BC274770-5057-C947-ABE9-229A9A2A8FFA}"/>
    <dgm:cxn modelId="{8718B5B8-6A5A-0F43-89EB-2B6C1868F382}" type="presOf" srcId="{1D57D87F-66A0-4068-9595-B11A4DE5C0B2}" destId="{696FF552-EDD3-C34B-84D1-140B28370049}" srcOrd="1" destOrd="0" presId="urn:microsoft.com/office/officeart/2005/8/layout/list1"/>
    <dgm:cxn modelId="{2B51CEBA-15EF-7248-8763-6B09D8493735}" type="presOf" srcId="{4967CC7C-54C0-6F4E-B44E-138E584A12F7}" destId="{D7279656-7A2C-0745-9892-D696CBB0EDC1}" srcOrd="1" destOrd="0" presId="urn:microsoft.com/office/officeart/2005/8/layout/list1"/>
    <dgm:cxn modelId="{0A7C1BC4-8761-AF44-90E0-FAFCC4327070}" type="presOf" srcId="{A64059CE-1F60-5847-89AB-5025FB547F9C}" destId="{0CE33846-D879-D74C-9B03-859E338EEB4E}" srcOrd="0" destOrd="0" presId="urn:microsoft.com/office/officeart/2005/8/layout/list1"/>
    <dgm:cxn modelId="{92C2E9C5-D576-1949-B157-AAAC9A098D7A}" type="presOf" srcId="{CA9DF7C6-2874-448C-BF47-119887EC8EE3}" destId="{A77FA7A5-874F-F14F-8A84-A908CF90113B}" srcOrd="0" destOrd="0" presId="urn:microsoft.com/office/officeart/2005/8/layout/list1"/>
    <dgm:cxn modelId="{FEF301C6-E80B-374A-9ADD-73F5E53500B7}" type="presOf" srcId="{CC3A0100-A7E5-47A2-91B2-AE3DEA524F71}" destId="{07AFFD68-8912-FC45-A82D-5B7704856FD8}" srcOrd="0" destOrd="0" presId="urn:microsoft.com/office/officeart/2005/8/layout/list1"/>
    <dgm:cxn modelId="{519C2BCA-840A-AF4E-AA11-3A632973AC7C}" srcId="{CA9DF7C6-2874-448C-BF47-119887EC8EE3}" destId="{77738441-3F8B-9646-8FA0-54E2ADC8A4B8}" srcOrd="2" destOrd="0" parTransId="{52923A5F-2ED5-C743-BEA6-C64C779076E4}" sibTransId="{F1021F45-9964-3943-86E6-003982C24010}"/>
    <dgm:cxn modelId="{FCFE35CC-DDA6-9440-A207-B180CD21C8BD}" srcId="{A4BD68F2-DC66-42FE-9E2D-AB7AC5F34054}" destId="{A64059CE-1F60-5847-89AB-5025FB547F9C}" srcOrd="0" destOrd="0" parTransId="{DEEFFA87-DF8B-3247-B812-2FB829669797}" sibTransId="{CED035D4-C093-F84C-99DF-8936DB8D606A}"/>
    <dgm:cxn modelId="{C1F5C2DF-A56A-4A4A-92E3-88563A1A593A}" type="presOf" srcId="{D507D8E9-79EE-4C36-AFC6-33A5E77EED16}" destId="{2FC3C360-8BD4-3E4F-B250-0C03204FFBEE}" srcOrd="0" destOrd="0" presId="urn:microsoft.com/office/officeart/2005/8/layout/list1"/>
    <dgm:cxn modelId="{75C83BE5-07B1-144B-8379-89D831CBACBC}" type="presOf" srcId="{A4BD68F2-DC66-42FE-9E2D-AB7AC5F34054}" destId="{E35CA7B3-E788-FB49-827D-19A74578ADA6}" srcOrd="0" destOrd="0" presId="urn:microsoft.com/office/officeart/2005/8/layout/list1"/>
    <dgm:cxn modelId="{51AA4DE7-705B-E348-A66F-FF626FE0CD52}" type="presOf" srcId="{CD05F7C6-E7E1-42B2-9D06-E0842390D930}" destId="{FFEDCE4A-E37A-C94F-8FD0-093DC3622264}" srcOrd="0" destOrd="0" presId="urn:microsoft.com/office/officeart/2005/8/layout/list1"/>
    <dgm:cxn modelId="{BDB1FFF3-AB86-0B47-BC22-D20791F074CC}" type="presOf" srcId="{53CAB647-EA17-D342-9101-2F11034DEC8B}" destId="{57FF296A-615B-5544-B773-D78205EC0523}" srcOrd="1" destOrd="0" presId="urn:microsoft.com/office/officeart/2005/8/layout/list1"/>
    <dgm:cxn modelId="{61D8A3F6-BE65-4B0C-8594-DF47E2EA1991}" srcId="{81BAB660-50F8-45EE-A60A-CBFC9F939494}" destId="{1D57D87F-66A0-4068-9595-B11A4DE5C0B2}" srcOrd="2" destOrd="0" parTransId="{24F3DDDB-2CA1-438D-A621-C7CF742D5149}" sibTransId="{336BD13E-EF28-46E4-B21C-E1BCB44F3A58}"/>
    <dgm:cxn modelId="{0CE88ADE-6352-F04B-A81C-6C7E365FB157}" type="presParOf" srcId="{B418F9EB-2C3E-1743-A690-17FAB537845E}" destId="{EBC0EA78-28CD-B74E-AE25-AEC7AFB52618}" srcOrd="0" destOrd="0" presId="urn:microsoft.com/office/officeart/2005/8/layout/list1"/>
    <dgm:cxn modelId="{52733E16-3278-A647-B2A3-59780966C63C}" type="presParOf" srcId="{EBC0EA78-28CD-B74E-AE25-AEC7AFB52618}" destId="{E35CA7B3-E788-FB49-827D-19A74578ADA6}" srcOrd="0" destOrd="0" presId="urn:microsoft.com/office/officeart/2005/8/layout/list1"/>
    <dgm:cxn modelId="{08498A89-0A6D-744E-B107-FCBDA08DE8DD}" type="presParOf" srcId="{EBC0EA78-28CD-B74E-AE25-AEC7AFB52618}" destId="{99AA6950-CED2-8748-B052-05EC7947E92A}" srcOrd="1" destOrd="0" presId="urn:microsoft.com/office/officeart/2005/8/layout/list1"/>
    <dgm:cxn modelId="{87889C1D-4C4B-FD4B-991A-115389C36F71}" type="presParOf" srcId="{B418F9EB-2C3E-1743-A690-17FAB537845E}" destId="{D5FEF12B-57E8-744B-A617-078364F91553}" srcOrd="1" destOrd="0" presId="urn:microsoft.com/office/officeart/2005/8/layout/list1"/>
    <dgm:cxn modelId="{370D6577-89B3-8745-8456-39548CE98EAF}" type="presParOf" srcId="{B418F9EB-2C3E-1743-A690-17FAB537845E}" destId="{0CE33846-D879-D74C-9B03-859E338EEB4E}" srcOrd="2" destOrd="0" presId="urn:microsoft.com/office/officeart/2005/8/layout/list1"/>
    <dgm:cxn modelId="{2D7FC3D8-F785-8642-A283-6E70DB6A1CF6}" type="presParOf" srcId="{B418F9EB-2C3E-1743-A690-17FAB537845E}" destId="{11089E4B-8FFF-8B42-9677-79DFA541C39D}" srcOrd="3" destOrd="0" presId="urn:microsoft.com/office/officeart/2005/8/layout/list1"/>
    <dgm:cxn modelId="{BA4091BD-F2D9-0143-B036-174895FC980C}" type="presParOf" srcId="{B418F9EB-2C3E-1743-A690-17FAB537845E}" destId="{3BFE3437-1BC1-EE45-872A-2B9C9C238507}" srcOrd="4" destOrd="0" presId="urn:microsoft.com/office/officeart/2005/8/layout/list1"/>
    <dgm:cxn modelId="{5336BE88-EFF7-D04D-B03A-59D91E4104D2}" type="presParOf" srcId="{3BFE3437-1BC1-EE45-872A-2B9C9C238507}" destId="{07AFFD68-8912-FC45-A82D-5B7704856FD8}" srcOrd="0" destOrd="0" presId="urn:microsoft.com/office/officeart/2005/8/layout/list1"/>
    <dgm:cxn modelId="{B44F18B9-460B-3244-8DB4-D636DB1865DB}" type="presParOf" srcId="{3BFE3437-1BC1-EE45-872A-2B9C9C238507}" destId="{B32167A8-5980-1248-B785-46792AE6F68E}" srcOrd="1" destOrd="0" presId="urn:microsoft.com/office/officeart/2005/8/layout/list1"/>
    <dgm:cxn modelId="{C2179370-ED3E-504C-8DBB-7D5CAB9927C3}" type="presParOf" srcId="{B418F9EB-2C3E-1743-A690-17FAB537845E}" destId="{B48DADC2-1D59-B447-A1E9-44FD4DCC5002}" srcOrd="5" destOrd="0" presId="urn:microsoft.com/office/officeart/2005/8/layout/list1"/>
    <dgm:cxn modelId="{AC301A77-448C-2B46-835B-C40960F8B4EB}" type="presParOf" srcId="{B418F9EB-2C3E-1743-A690-17FAB537845E}" destId="{C394FD30-D477-4D4A-81E4-9035D16514C5}" srcOrd="6" destOrd="0" presId="urn:microsoft.com/office/officeart/2005/8/layout/list1"/>
    <dgm:cxn modelId="{7BD9011D-A192-AA4F-987B-600E60FAF278}" type="presParOf" srcId="{B418F9EB-2C3E-1743-A690-17FAB537845E}" destId="{EAC6594F-9222-6A4D-B0BE-42976CF43931}" srcOrd="7" destOrd="0" presId="urn:microsoft.com/office/officeart/2005/8/layout/list1"/>
    <dgm:cxn modelId="{26700883-7D5E-9E4B-BAD0-0A400A68D918}" type="presParOf" srcId="{B418F9EB-2C3E-1743-A690-17FAB537845E}" destId="{DD326A36-E8C5-CF41-A511-F5E132040F2B}" srcOrd="8" destOrd="0" presId="urn:microsoft.com/office/officeart/2005/8/layout/list1"/>
    <dgm:cxn modelId="{D39B91BB-A058-484A-BF8B-DC001F4A44D1}" type="presParOf" srcId="{DD326A36-E8C5-CF41-A511-F5E132040F2B}" destId="{5B1093D4-A222-6A44-BF2E-D42267F8D87E}" srcOrd="0" destOrd="0" presId="urn:microsoft.com/office/officeart/2005/8/layout/list1"/>
    <dgm:cxn modelId="{48CDD716-5CFA-9C46-930C-82FBD4E8208D}" type="presParOf" srcId="{DD326A36-E8C5-CF41-A511-F5E132040F2B}" destId="{696FF552-EDD3-C34B-84D1-140B28370049}" srcOrd="1" destOrd="0" presId="urn:microsoft.com/office/officeart/2005/8/layout/list1"/>
    <dgm:cxn modelId="{CD25033B-BF1B-B94B-A86C-4F7754DE0909}" type="presParOf" srcId="{B418F9EB-2C3E-1743-A690-17FAB537845E}" destId="{F3EBC00E-6F2F-D44C-8AEC-8197BB382A50}" srcOrd="9" destOrd="0" presId="urn:microsoft.com/office/officeart/2005/8/layout/list1"/>
    <dgm:cxn modelId="{B4B0B71B-A628-8543-9217-9AE49F304782}" type="presParOf" srcId="{B418F9EB-2C3E-1743-A690-17FAB537845E}" destId="{71A81565-0094-184D-9991-D5E6D8417C04}" srcOrd="10" destOrd="0" presId="urn:microsoft.com/office/officeart/2005/8/layout/list1"/>
    <dgm:cxn modelId="{902F2D0D-58A4-4B48-9FDD-ED9480CD6767}" type="presParOf" srcId="{B418F9EB-2C3E-1743-A690-17FAB537845E}" destId="{A6E7302B-E744-9846-9F30-C3D65C21E78E}" srcOrd="11" destOrd="0" presId="urn:microsoft.com/office/officeart/2005/8/layout/list1"/>
    <dgm:cxn modelId="{1CAE3BDC-B3D8-514B-9C08-FC7460774F1B}" type="presParOf" srcId="{B418F9EB-2C3E-1743-A690-17FAB537845E}" destId="{9F5D675A-E3D3-2C4B-8A09-9192BBB34034}" srcOrd="12" destOrd="0" presId="urn:microsoft.com/office/officeart/2005/8/layout/list1"/>
    <dgm:cxn modelId="{24E56731-2572-944F-9C92-A0220D017295}" type="presParOf" srcId="{9F5D675A-E3D3-2C4B-8A09-9192BBB34034}" destId="{FFEDCE4A-E37A-C94F-8FD0-093DC3622264}" srcOrd="0" destOrd="0" presId="urn:microsoft.com/office/officeart/2005/8/layout/list1"/>
    <dgm:cxn modelId="{BEEFF937-262C-0A46-A9E2-364F0A1DA63B}" type="presParOf" srcId="{9F5D675A-E3D3-2C4B-8A09-9192BBB34034}" destId="{ED70D60F-7175-6B4D-A673-73FD26A8BA78}" srcOrd="1" destOrd="0" presId="urn:microsoft.com/office/officeart/2005/8/layout/list1"/>
    <dgm:cxn modelId="{C3C6E7DB-5474-4041-AFE0-E231D3F28A6D}" type="presParOf" srcId="{B418F9EB-2C3E-1743-A690-17FAB537845E}" destId="{7130E8F7-DA4D-1D41-A3DD-C7AE55D563C6}" srcOrd="13" destOrd="0" presId="urn:microsoft.com/office/officeart/2005/8/layout/list1"/>
    <dgm:cxn modelId="{5F0F682E-99A5-8B4C-A5DD-6EC4A62215B4}" type="presParOf" srcId="{B418F9EB-2C3E-1743-A690-17FAB537845E}" destId="{96F8A035-EE4C-CF4F-A2C9-F01DEE15C7F4}" srcOrd="14" destOrd="0" presId="urn:microsoft.com/office/officeart/2005/8/layout/list1"/>
    <dgm:cxn modelId="{B92EB15E-3055-A54F-A309-5711F15309CA}" type="presParOf" srcId="{B418F9EB-2C3E-1743-A690-17FAB537845E}" destId="{1B219B84-CB8C-204D-A118-1D075A9B53BB}" srcOrd="15" destOrd="0" presId="urn:microsoft.com/office/officeart/2005/8/layout/list1"/>
    <dgm:cxn modelId="{791C332D-EB64-1642-9C9A-F48898EF058D}" type="presParOf" srcId="{B418F9EB-2C3E-1743-A690-17FAB537845E}" destId="{B1783285-9977-274A-9173-EB7366199510}" srcOrd="16" destOrd="0" presId="urn:microsoft.com/office/officeart/2005/8/layout/list1"/>
    <dgm:cxn modelId="{2BEF2126-0796-C34B-AFE8-BCE0D4345C3C}" type="presParOf" srcId="{B1783285-9977-274A-9173-EB7366199510}" destId="{A77FA7A5-874F-F14F-8A84-A908CF90113B}" srcOrd="0" destOrd="0" presId="urn:microsoft.com/office/officeart/2005/8/layout/list1"/>
    <dgm:cxn modelId="{2E88DDA5-DACF-A94A-892A-65B5BCE5E574}" type="presParOf" srcId="{B1783285-9977-274A-9173-EB7366199510}" destId="{0ACE916F-C1D6-774A-8CDE-9647B420CAB5}" srcOrd="1" destOrd="0" presId="urn:microsoft.com/office/officeart/2005/8/layout/list1"/>
    <dgm:cxn modelId="{3F093A82-1C01-7A4A-A46A-B9D551CC34F5}" type="presParOf" srcId="{B418F9EB-2C3E-1743-A690-17FAB537845E}" destId="{C1DA27FD-0FD0-174C-8247-F6F0EB1F1254}" srcOrd="17" destOrd="0" presId="urn:microsoft.com/office/officeart/2005/8/layout/list1"/>
    <dgm:cxn modelId="{A4898173-7A0E-DC4F-ABAD-98844AC252DA}" type="presParOf" srcId="{B418F9EB-2C3E-1743-A690-17FAB537845E}" destId="{4845F0C5-8DC9-CD4C-9D07-7587116BCBBD}" srcOrd="18" destOrd="0" presId="urn:microsoft.com/office/officeart/2005/8/layout/list1"/>
    <dgm:cxn modelId="{D9311587-115E-5846-936A-A8586B7EFEB4}" type="presParOf" srcId="{B418F9EB-2C3E-1743-A690-17FAB537845E}" destId="{E3AE56BB-FE71-7443-A9DA-C8F6391F644E}" srcOrd="19" destOrd="0" presId="urn:microsoft.com/office/officeart/2005/8/layout/list1"/>
    <dgm:cxn modelId="{87867FA8-B6B0-4D4C-95AF-503F4627D4D5}" type="presParOf" srcId="{B418F9EB-2C3E-1743-A690-17FAB537845E}" destId="{5EDC7387-1FF3-534C-8C98-0FAF9036D6FD}" srcOrd="20" destOrd="0" presId="urn:microsoft.com/office/officeart/2005/8/layout/list1"/>
    <dgm:cxn modelId="{0AE70B52-B4E6-DE4A-8279-AB9EE8F5DF3B}" type="presParOf" srcId="{5EDC7387-1FF3-534C-8C98-0FAF9036D6FD}" destId="{2D51D38E-F5D6-DE42-8F99-76C520F48EF1}" srcOrd="0" destOrd="0" presId="urn:microsoft.com/office/officeart/2005/8/layout/list1"/>
    <dgm:cxn modelId="{7594C6D5-EE9F-E440-A771-1223450DBF0C}" type="presParOf" srcId="{5EDC7387-1FF3-534C-8C98-0FAF9036D6FD}" destId="{D7279656-7A2C-0745-9892-D696CBB0EDC1}" srcOrd="1" destOrd="0" presId="urn:microsoft.com/office/officeart/2005/8/layout/list1"/>
    <dgm:cxn modelId="{60DE1E38-B2D0-6247-A2EB-72275E92AACA}" type="presParOf" srcId="{B418F9EB-2C3E-1743-A690-17FAB537845E}" destId="{64E17C0A-0555-864B-BE57-99AD9EA57E9E}" srcOrd="21" destOrd="0" presId="urn:microsoft.com/office/officeart/2005/8/layout/list1"/>
    <dgm:cxn modelId="{FC308649-3463-EF4B-B333-F267F7C0B284}" type="presParOf" srcId="{B418F9EB-2C3E-1743-A690-17FAB537845E}" destId="{3507B898-8DCF-7E43-802D-C39A881C8F9C}" srcOrd="22" destOrd="0" presId="urn:microsoft.com/office/officeart/2005/8/layout/list1"/>
    <dgm:cxn modelId="{BAD96F3D-3F44-9841-BE0E-B32240F5900B}" type="presParOf" srcId="{B418F9EB-2C3E-1743-A690-17FAB537845E}" destId="{20D49CC6-3A50-B748-9FC0-C59A139E5ADE}" srcOrd="23" destOrd="0" presId="urn:microsoft.com/office/officeart/2005/8/layout/list1"/>
    <dgm:cxn modelId="{E159B7A6-F311-E249-9642-5EC5E5120705}" type="presParOf" srcId="{B418F9EB-2C3E-1743-A690-17FAB537845E}" destId="{BBD12084-6965-6549-BB83-AB991869703B}" srcOrd="24" destOrd="0" presId="urn:microsoft.com/office/officeart/2005/8/layout/list1"/>
    <dgm:cxn modelId="{12638035-CFD3-3742-A2BB-E86887D4D607}" type="presParOf" srcId="{BBD12084-6965-6549-BB83-AB991869703B}" destId="{2FC3C360-8BD4-3E4F-B250-0C03204FFBEE}" srcOrd="0" destOrd="0" presId="urn:microsoft.com/office/officeart/2005/8/layout/list1"/>
    <dgm:cxn modelId="{E0E83A8B-7DBF-BD44-80E5-4E8F97BAE042}" type="presParOf" srcId="{BBD12084-6965-6549-BB83-AB991869703B}" destId="{316EDF75-84AB-9843-BC61-10AE792DB51E}" srcOrd="1" destOrd="0" presId="urn:microsoft.com/office/officeart/2005/8/layout/list1"/>
    <dgm:cxn modelId="{CA5EEEC8-4CB1-8E4D-9285-013B5DE19709}" type="presParOf" srcId="{B418F9EB-2C3E-1743-A690-17FAB537845E}" destId="{1D37D3A3-C67F-9D4B-945D-F25A30E7FB9C}" srcOrd="25" destOrd="0" presId="urn:microsoft.com/office/officeart/2005/8/layout/list1"/>
    <dgm:cxn modelId="{286583AE-3046-814F-9FB0-C43FDCD81E1C}" type="presParOf" srcId="{B418F9EB-2C3E-1743-A690-17FAB537845E}" destId="{DC8A361B-E79B-A749-BB80-673F8E4CD496}" srcOrd="26" destOrd="0" presId="urn:microsoft.com/office/officeart/2005/8/layout/list1"/>
    <dgm:cxn modelId="{2A81AAAD-1431-F049-9680-9960C3C8341E}" type="presParOf" srcId="{B418F9EB-2C3E-1743-A690-17FAB537845E}" destId="{4827E4A9-9F05-3445-B49A-9F1384D449B2}" srcOrd="27" destOrd="0" presId="urn:microsoft.com/office/officeart/2005/8/layout/list1"/>
    <dgm:cxn modelId="{7380D1B1-7E73-8741-9EEA-E558563590B1}" type="presParOf" srcId="{B418F9EB-2C3E-1743-A690-17FAB537845E}" destId="{05CF7D5F-9C6E-9C4A-B9D6-993ED14819DF}" srcOrd="28" destOrd="0" presId="urn:microsoft.com/office/officeart/2005/8/layout/list1"/>
    <dgm:cxn modelId="{0AD82557-EB2A-944F-9BB8-F0B6DB2A14AC}" type="presParOf" srcId="{05CF7D5F-9C6E-9C4A-B9D6-993ED14819DF}" destId="{23083C28-C2A9-E54F-8E2B-FA61FF5063CC}" srcOrd="0" destOrd="0" presId="urn:microsoft.com/office/officeart/2005/8/layout/list1"/>
    <dgm:cxn modelId="{EED1EDBC-2259-5445-BF7D-6B89541B21DF}" type="presParOf" srcId="{05CF7D5F-9C6E-9C4A-B9D6-993ED14819DF}" destId="{57FF296A-615B-5544-B773-D78205EC0523}" srcOrd="1" destOrd="0" presId="urn:microsoft.com/office/officeart/2005/8/layout/list1"/>
    <dgm:cxn modelId="{D1FE8B82-B130-EE4C-9F02-1DD5AFCF7173}" type="presParOf" srcId="{B418F9EB-2C3E-1743-A690-17FAB537845E}" destId="{31A8D90B-2E3F-E748-B6AF-59B4576D42C4}" srcOrd="29" destOrd="0" presId="urn:microsoft.com/office/officeart/2005/8/layout/list1"/>
    <dgm:cxn modelId="{3FA8E22C-4547-3D4F-A783-AC309269D63E}" type="presParOf" srcId="{B418F9EB-2C3E-1743-A690-17FAB537845E}" destId="{FFB00B53-CE83-A54D-920A-0EADE1087ACF}"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230E19-BB4F-4EEC-BDA4-3AA153D8F6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F63293-7C8C-410D-879C-EE661B7CCCCF}">
      <dgm:prSet/>
      <dgm:spPr/>
      <dgm:t>
        <a:bodyPr/>
        <a:lstStyle/>
        <a:p>
          <a:r>
            <a:rPr lang="en-US"/>
            <a:t>With the increasing prevalence of online shopping and electronic payments, the banking industry is witnessing a surge in fraudulent activities, particularly in credit and debit card transactions. Fraudsters are constantly devising sophisticated methods to exploit vulnerabilities in existing banking systems, resulting in substantial financial losses for both financial institutions and their customers. Traditional fraud detection methods, relying solely on rule-based systems and manual monitoring, are proving inadequate in thwarting these evolving threats.</a:t>
          </a:r>
        </a:p>
      </dgm:t>
    </dgm:pt>
    <dgm:pt modelId="{CC4CBB02-BE13-43FB-AA66-DAFCA4CFDF9B}" type="parTrans" cxnId="{2561680B-6C49-4A7E-A682-4F0BF13BBE2E}">
      <dgm:prSet/>
      <dgm:spPr/>
      <dgm:t>
        <a:bodyPr/>
        <a:lstStyle/>
        <a:p>
          <a:endParaRPr lang="en-US"/>
        </a:p>
      </dgm:t>
    </dgm:pt>
    <dgm:pt modelId="{59F5FCDC-A678-4993-8E5F-1B10C07C033E}" type="sibTrans" cxnId="{2561680B-6C49-4A7E-A682-4F0BF13BBE2E}">
      <dgm:prSet/>
      <dgm:spPr/>
      <dgm:t>
        <a:bodyPr/>
        <a:lstStyle/>
        <a:p>
          <a:endParaRPr lang="en-US"/>
        </a:p>
      </dgm:t>
    </dgm:pt>
    <dgm:pt modelId="{49AD22F1-EE1F-4F19-B0F5-BBB50CA01845}">
      <dgm:prSet/>
      <dgm:spPr/>
      <dgm:t>
        <a:bodyPr/>
        <a:lstStyle/>
        <a:p>
          <a:r>
            <a:rPr lang="en-US" dirty="0"/>
            <a:t>Against this backdrop, financial service providers are recognizing the urgent need to adopt advanced technologies such as machine learning to bolster their fraud detection capabilities. Machine learning algorithms offer the promise of analyzing large volumes of transactional data, identifying patterns indicative of fraudulent behavior, and flagging suspicious activities in real-time. By leveraging the power of artificial intelligence, banks can enhance their ability to detect and prevent fraudulent transactions proactively, thereby safeguarding the interests of their customers and preserving the integrity of the banking system as a whole.</a:t>
          </a:r>
        </a:p>
      </dgm:t>
    </dgm:pt>
    <dgm:pt modelId="{FD15389F-8455-41B4-BF51-BECEB903C9D2}" type="parTrans" cxnId="{CD33E307-8F25-43E2-B44E-4C5DFAA67921}">
      <dgm:prSet/>
      <dgm:spPr/>
      <dgm:t>
        <a:bodyPr/>
        <a:lstStyle/>
        <a:p>
          <a:endParaRPr lang="en-US"/>
        </a:p>
      </dgm:t>
    </dgm:pt>
    <dgm:pt modelId="{391514C8-1A73-486B-AA18-7D9B6CFD5233}" type="sibTrans" cxnId="{CD33E307-8F25-43E2-B44E-4C5DFAA67921}">
      <dgm:prSet/>
      <dgm:spPr/>
      <dgm:t>
        <a:bodyPr/>
        <a:lstStyle/>
        <a:p>
          <a:endParaRPr lang="en-US"/>
        </a:p>
      </dgm:t>
    </dgm:pt>
    <dgm:pt modelId="{941C61D9-AE79-4C11-9E03-EB3B56760BBE}" type="pres">
      <dgm:prSet presAssocID="{29230E19-BB4F-4EEC-BDA4-3AA153D8F64F}" presName="root" presStyleCnt="0">
        <dgm:presLayoutVars>
          <dgm:dir/>
          <dgm:resizeHandles val="exact"/>
        </dgm:presLayoutVars>
      </dgm:prSet>
      <dgm:spPr/>
    </dgm:pt>
    <dgm:pt modelId="{6326AD09-83A8-440B-975A-4E2814C9103D}" type="pres">
      <dgm:prSet presAssocID="{FAF63293-7C8C-410D-879C-EE661B7CCCCF}" presName="compNode" presStyleCnt="0"/>
      <dgm:spPr/>
    </dgm:pt>
    <dgm:pt modelId="{C0D6062D-5CB6-407B-A6BD-9FEC1F59A511}" type="pres">
      <dgm:prSet presAssocID="{FAF63293-7C8C-410D-879C-EE661B7CCCCF}" presName="bgRect" presStyleLbl="bgShp" presStyleIdx="0" presStyleCnt="2"/>
      <dgm:spPr/>
    </dgm:pt>
    <dgm:pt modelId="{F961108C-27A8-477A-9924-618408061FF6}" type="pres">
      <dgm:prSet presAssocID="{FAF63293-7C8C-410D-879C-EE661B7CCC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E98E84C5-4A7E-401F-94D6-1E2805DA5827}" type="pres">
      <dgm:prSet presAssocID="{FAF63293-7C8C-410D-879C-EE661B7CCCCF}" presName="spaceRect" presStyleCnt="0"/>
      <dgm:spPr/>
    </dgm:pt>
    <dgm:pt modelId="{0015D786-A5C9-48F5-88C2-6C980A7E8FDC}" type="pres">
      <dgm:prSet presAssocID="{FAF63293-7C8C-410D-879C-EE661B7CCCCF}" presName="parTx" presStyleLbl="revTx" presStyleIdx="0" presStyleCnt="2">
        <dgm:presLayoutVars>
          <dgm:chMax val="0"/>
          <dgm:chPref val="0"/>
        </dgm:presLayoutVars>
      </dgm:prSet>
      <dgm:spPr/>
    </dgm:pt>
    <dgm:pt modelId="{7F27F0BE-565A-4F36-9330-320CC353CC2A}" type="pres">
      <dgm:prSet presAssocID="{59F5FCDC-A678-4993-8E5F-1B10C07C033E}" presName="sibTrans" presStyleCnt="0"/>
      <dgm:spPr/>
    </dgm:pt>
    <dgm:pt modelId="{96019B9E-E19E-446A-90B1-E6A3462B8A48}" type="pres">
      <dgm:prSet presAssocID="{49AD22F1-EE1F-4F19-B0F5-BBB50CA01845}" presName="compNode" presStyleCnt="0"/>
      <dgm:spPr/>
    </dgm:pt>
    <dgm:pt modelId="{882D5B11-4BD8-4BED-B8E6-28098EE33A90}" type="pres">
      <dgm:prSet presAssocID="{49AD22F1-EE1F-4F19-B0F5-BBB50CA01845}" presName="bgRect" presStyleLbl="bgShp" presStyleIdx="1" presStyleCnt="2"/>
      <dgm:spPr/>
    </dgm:pt>
    <dgm:pt modelId="{B6612FC1-E80A-40AD-B712-92F125177580}" type="pres">
      <dgm:prSet presAssocID="{49AD22F1-EE1F-4F19-B0F5-BBB50CA018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2A33011-3671-473F-8291-144F38309E76}" type="pres">
      <dgm:prSet presAssocID="{49AD22F1-EE1F-4F19-B0F5-BBB50CA01845}" presName="spaceRect" presStyleCnt="0"/>
      <dgm:spPr/>
    </dgm:pt>
    <dgm:pt modelId="{8297F579-3EF4-42E1-9F6B-262B2208EA34}" type="pres">
      <dgm:prSet presAssocID="{49AD22F1-EE1F-4F19-B0F5-BBB50CA01845}" presName="parTx" presStyleLbl="revTx" presStyleIdx="1" presStyleCnt="2">
        <dgm:presLayoutVars>
          <dgm:chMax val="0"/>
          <dgm:chPref val="0"/>
        </dgm:presLayoutVars>
      </dgm:prSet>
      <dgm:spPr/>
    </dgm:pt>
  </dgm:ptLst>
  <dgm:cxnLst>
    <dgm:cxn modelId="{CD33E307-8F25-43E2-B44E-4C5DFAA67921}" srcId="{29230E19-BB4F-4EEC-BDA4-3AA153D8F64F}" destId="{49AD22F1-EE1F-4F19-B0F5-BBB50CA01845}" srcOrd="1" destOrd="0" parTransId="{FD15389F-8455-41B4-BF51-BECEB903C9D2}" sibTransId="{391514C8-1A73-486B-AA18-7D9B6CFD5233}"/>
    <dgm:cxn modelId="{2561680B-6C49-4A7E-A682-4F0BF13BBE2E}" srcId="{29230E19-BB4F-4EEC-BDA4-3AA153D8F64F}" destId="{FAF63293-7C8C-410D-879C-EE661B7CCCCF}" srcOrd="0" destOrd="0" parTransId="{CC4CBB02-BE13-43FB-AA66-DAFCA4CFDF9B}" sibTransId="{59F5FCDC-A678-4993-8E5F-1B10C07C033E}"/>
    <dgm:cxn modelId="{1EE5713B-BA5C-43D8-B437-254F3D84244B}" type="presOf" srcId="{49AD22F1-EE1F-4F19-B0F5-BBB50CA01845}" destId="{8297F579-3EF4-42E1-9F6B-262B2208EA34}" srcOrd="0" destOrd="0" presId="urn:microsoft.com/office/officeart/2018/2/layout/IconVerticalSolidList"/>
    <dgm:cxn modelId="{83BA5B71-8127-4F3C-A4CB-92D9A57AF911}" type="presOf" srcId="{FAF63293-7C8C-410D-879C-EE661B7CCCCF}" destId="{0015D786-A5C9-48F5-88C2-6C980A7E8FDC}" srcOrd="0" destOrd="0" presId="urn:microsoft.com/office/officeart/2018/2/layout/IconVerticalSolidList"/>
    <dgm:cxn modelId="{1C1505B9-6B86-4A63-A830-0578413919CE}" type="presOf" srcId="{29230E19-BB4F-4EEC-BDA4-3AA153D8F64F}" destId="{941C61D9-AE79-4C11-9E03-EB3B56760BBE}" srcOrd="0" destOrd="0" presId="urn:microsoft.com/office/officeart/2018/2/layout/IconVerticalSolidList"/>
    <dgm:cxn modelId="{E03A16F2-437B-4245-81DB-357C27059AC0}" type="presParOf" srcId="{941C61D9-AE79-4C11-9E03-EB3B56760BBE}" destId="{6326AD09-83A8-440B-975A-4E2814C9103D}" srcOrd="0" destOrd="0" presId="urn:microsoft.com/office/officeart/2018/2/layout/IconVerticalSolidList"/>
    <dgm:cxn modelId="{7AE075C9-D87A-4A5B-931D-55AF4C7E6A4D}" type="presParOf" srcId="{6326AD09-83A8-440B-975A-4E2814C9103D}" destId="{C0D6062D-5CB6-407B-A6BD-9FEC1F59A511}" srcOrd="0" destOrd="0" presId="urn:microsoft.com/office/officeart/2018/2/layout/IconVerticalSolidList"/>
    <dgm:cxn modelId="{4820244E-853A-4FFB-951B-51C71FDD9828}" type="presParOf" srcId="{6326AD09-83A8-440B-975A-4E2814C9103D}" destId="{F961108C-27A8-477A-9924-618408061FF6}" srcOrd="1" destOrd="0" presId="urn:microsoft.com/office/officeart/2018/2/layout/IconVerticalSolidList"/>
    <dgm:cxn modelId="{6C2E4CB3-4E2C-4314-90B7-6EAA9A3B3F74}" type="presParOf" srcId="{6326AD09-83A8-440B-975A-4E2814C9103D}" destId="{E98E84C5-4A7E-401F-94D6-1E2805DA5827}" srcOrd="2" destOrd="0" presId="urn:microsoft.com/office/officeart/2018/2/layout/IconVerticalSolidList"/>
    <dgm:cxn modelId="{FEB5FE71-3B4C-4684-BBCC-47941B27731F}" type="presParOf" srcId="{6326AD09-83A8-440B-975A-4E2814C9103D}" destId="{0015D786-A5C9-48F5-88C2-6C980A7E8FDC}" srcOrd="3" destOrd="0" presId="urn:microsoft.com/office/officeart/2018/2/layout/IconVerticalSolidList"/>
    <dgm:cxn modelId="{1B538D91-D433-4728-AB81-7F57BE57403D}" type="presParOf" srcId="{941C61D9-AE79-4C11-9E03-EB3B56760BBE}" destId="{7F27F0BE-565A-4F36-9330-320CC353CC2A}" srcOrd="1" destOrd="0" presId="urn:microsoft.com/office/officeart/2018/2/layout/IconVerticalSolidList"/>
    <dgm:cxn modelId="{80289937-2E4C-43A3-A674-846F909A102B}" type="presParOf" srcId="{941C61D9-AE79-4C11-9E03-EB3B56760BBE}" destId="{96019B9E-E19E-446A-90B1-E6A3462B8A48}" srcOrd="2" destOrd="0" presId="urn:microsoft.com/office/officeart/2018/2/layout/IconVerticalSolidList"/>
    <dgm:cxn modelId="{390B0A30-28E4-47E9-8116-596BA891C353}" type="presParOf" srcId="{96019B9E-E19E-446A-90B1-E6A3462B8A48}" destId="{882D5B11-4BD8-4BED-B8E6-28098EE33A90}" srcOrd="0" destOrd="0" presId="urn:microsoft.com/office/officeart/2018/2/layout/IconVerticalSolidList"/>
    <dgm:cxn modelId="{8E3D9B35-56FA-47A0-8272-E8EA70C0F512}" type="presParOf" srcId="{96019B9E-E19E-446A-90B1-E6A3462B8A48}" destId="{B6612FC1-E80A-40AD-B712-92F125177580}" srcOrd="1" destOrd="0" presId="urn:microsoft.com/office/officeart/2018/2/layout/IconVerticalSolidList"/>
    <dgm:cxn modelId="{0584252B-7CEF-470B-AF87-3FE22A53153B}" type="presParOf" srcId="{96019B9E-E19E-446A-90B1-E6A3462B8A48}" destId="{12A33011-3671-473F-8291-144F38309E76}" srcOrd="2" destOrd="0" presId="urn:microsoft.com/office/officeart/2018/2/layout/IconVerticalSolidList"/>
    <dgm:cxn modelId="{FCFB917D-0D31-4C67-99D5-C521BB687349}" type="presParOf" srcId="{96019B9E-E19E-446A-90B1-E6A3462B8A48}" destId="{8297F579-3EF4-42E1-9F6B-262B2208EA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ED9FB-E72F-4B71-B776-54905AC8B6C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A50C5CD-0633-4A9B-A944-125E2EE9ACF5}">
      <dgm:prSet/>
      <dgm:spPr/>
      <dgm:t>
        <a:bodyPr/>
        <a:lstStyle/>
        <a:p>
          <a:r>
            <a:rPr lang="en-US"/>
            <a:t>Understand the existing transaction pipeline and identify weaknesses susceptible to fraudulent activities.</a:t>
          </a:r>
        </a:p>
      </dgm:t>
    </dgm:pt>
    <dgm:pt modelId="{F30C94CF-ACFB-48E4-AF03-87BEA83606AF}" type="parTrans" cxnId="{A8018A02-DC3D-40FF-9ADF-A77CECA0C1D5}">
      <dgm:prSet/>
      <dgm:spPr/>
      <dgm:t>
        <a:bodyPr/>
        <a:lstStyle/>
        <a:p>
          <a:endParaRPr lang="en-US"/>
        </a:p>
      </dgm:t>
    </dgm:pt>
    <dgm:pt modelId="{A6BADF17-A6CD-4CB9-8CCB-BD6B0F9853D5}" type="sibTrans" cxnId="{A8018A02-DC3D-40FF-9ADF-A77CECA0C1D5}">
      <dgm:prSet/>
      <dgm:spPr/>
      <dgm:t>
        <a:bodyPr/>
        <a:lstStyle/>
        <a:p>
          <a:endParaRPr lang="en-US"/>
        </a:p>
      </dgm:t>
    </dgm:pt>
    <dgm:pt modelId="{57064B78-48EE-40BA-8B3B-0678E36D8923}">
      <dgm:prSet/>
      <dgm:spPr/>
      <dgm:t>
        <a:bodyPr/>
        <a:lstStyle/>
        <a:p>
          <a:r>
            <a:rPr lang="en-US"/>
            <a:t>Analyze historical transactional data to uncover patterns and trends associated with fraudulent transactions.</a:t>
          </a:r>
        </a:p>
      </dgm:t>
    </dgm:pt>
    <dgm:pt modelId="{B536A43F-81CA-4FFA-A953-DDD4B551135C}" type="parTrans" cxnId="{2A05DA19-AD39-4B7E-8F31-FAA4425A0351}">
      <dgm:prSet/>
      <dgm:spPr/>
      <dgm:t>
        <a:bodyPr/>
        <a:lstStyle/>
        <a:p>
          <a:endParaRPr lang="en-US"/>
        </a:p>
      </dgm:t>
    </dgm:pt>
    <dgm:pt modelId="{80B7E776-06E4-42B1-910A-334C54A12DD0}" type="sibTrans" cxnId="{2A05DA19-AD39-4B7E-8F31-FAA4425A0351}">
      <dgm:prSet/>
      <dgm:spPr/>
      <dgm:t>
        <a:bodyPr/>
        <a:lstStyle/>
        <a:p>
          <a:endParaRPr lang="en-US"/>
        </a:p>
      </dgm:t>
    </dgm:pt>
    <dgm:pt modelId="{451DB9C3-CB3F-4A1B-B752-463E54B028CC}">
      <dgm:prSet/>
      <dgm:spPr/>
      <dgm:t>
        <a:bodyPr/>
        <a:lstStyle/>
        <a:p>
          <a:r>
            <a:rPr lang="en-US" dirty="0"/>
            <a:t>Develop and deploy a machine learning-based fraud detection system capable of real-time monitoring and flagging of suspicious activities.</a:t>
          </a:r>
        </a:p>
      </dgm:t>
    </dgm:pt>
    <dgm:pt modelId="{190B4426-8E50-4586-BE6A-85DC7CCBA333}" type="parTrans" cxnId="{26F048DE-52E2-44AE-8E7D-34EA504909C5}">
      <dgm:prSet/>
      <dgm:spPr/>
      <dgm:t>
        <a:bodyPr/>
        <a:lstStyle/>
        <a:p>
          <a:endParaRPr lang="en-US"/>
        </a:p>
      </dgm:t>
    </dgm:pt>
    <dgm:pt modelId="{17716A99-0C6C-408F-90F0-0943A29D0832}" type="sibTrans" cxnId="{26F048DE-52E2-44AE-8E7D-34EA504909C5}">
      <dgm:prSet/>
      <dgm:spPr/>
      <dgm:t>
        <a:bodyPr/>
        <a:lstStyle/>
        <a:p>
          <a:endParaRPr lang="en-US"/>
        </a:p>
      </dgm:t>
    </dgm:pt>
    <dgm:pt modelId="{BE1002E1-235B-4EBC-A97F-BE1BA866D53A}">
      <dgm:prSet/>
      <dgm:spPr/>
      <dgm:t>
        <a:bodyPr/>
        <a:lstStyle/>
        <a:p>
          <a:r>
            <a:rPr lang="en-US"/>
            <a:t>Evaluate the performance of the fraud detection model using appropriate metrics and conduct a cost-benefit analysis to quantify potential savings for the bank.</a:t>
          </a:r>
        </a:p>
      </dgm:t>
    </dgm:pt>
    <dgm:pt modelId="{05E0662E-4093-49D7-816F-8F69553374C3}" type="parTrans" cxnId="{B2E76FA2-358E-4B39-A5B1-52942C73AD41}">
      <dgm:prSet/>
      <dgm:spPr/>
      <dgm:t>
        <a:bodyPr/>
        <a:lstStyle/>
        <a:p>
          <a:endParaRPr lang="en-US"/>
        </a:p>
      </dgm:t>
    </dgm:pt>
    <dgm:pt modelId="{018996C0-D3D1-47C6-88FB-FD42FFA8A0D2}" type="sibTrans" cxnId="{B2E76FA2-358E-4B39-A5B1-52942C73AD41}">
      <dgm:prSet/>
      <dgm:spPr/>
      <dgm:t>
        <a:bodyPr/>
        <a:lstStyle/>
        <a:p>
          <a:endParaRPr lang="en-US"/>
        </a:p>
      </dgm:t>
    </dgm:pt>
    <dgm:pt modelId="{A0EB6456-D9B0-47CC-A765-6BFE539BA40B}">
      <dgm:prSet/>
      <dgm:spPr/>
      <dgm:t>
        <a:bodyPr/>
        <a:lstStyle/>
        <a:p>
          <a:r>
            <a:rPr lang="en-US"/>
            <a:t>Present findings and recommendations to relevant stakeholders, highlighting the financial impact and benefits of deploying the fraud detection system.</a:t>
          </a:r>
        </a:p>
      </dgm:t>
    </dgm:pt>
    <dgm:pt modelId="{11D1663E-BC08-411D-997B-11BE7087DB57}" type="parTrans" cxnId="{9ECFBE40-6218-4835-8734-1D0C1C201486}">
      <dgm:prSet/>
      <dgm:spPr/>
      <dgm:t>
        <a:bodyPr/>
        <a:lstStyle/>
        <a:p>
          <a:endParaRPr lang="en-US"/>
        </a:p>
      </dgm:t>
    </dgm:pt>
    <dgm:pt modelId="{11C912F5-EB40-4E7D-BFA9-4CE0CE5974F0}" type="sibTrans" cxnId="{9ECFBE40-6218-4835-8734-1D0C1C201486}">
      <dgm:prSet/>
      <dgm:spPr/>
      <dgm:t>
        <a:bodyPr/>
        <a:lstStyle/>
        <a:p>
          <a:endParaRPr lang="en-US"/>
        </a:p>
      </dgm:t>
    </dgm:pt>
    <dgm:pt modelId="{F72C7961-8D75-4231-9AF2-6C304291B8B7}" type="pres">
      <dgm:prSet presAssocID="{2DDED9FB-E72F-4B71-B776-54905AC8B6C4}" presName="root" presStyleCnt="0">
        <dgm:presLayoutVars>
          <dgm:dir/>
          <dgm:resizeHandles val="exact"/>
        </dgm:presLayoutVars>
      </dgm:prSet>
      <dgm:spPr/>
    </dgm:pt>
    <dgm:pt modelId="{B03827A9-6A9D-444B-86C2-56E0AFB0142D}" type="pres">
      <dgm:prSet presAssocID="{8A50C5CD-0633-4A9B-A944-125E2EE9ACF5}" presName="compNode" presStyleCnt="0"/>
      <dgm:spPr/>
    </dgm:pt>
    <dgm:pt modelId="{2C45EAD9-C210-47DC-BCC2-0E50B1754D31}" type="pres">
      <dgm:prSet presAssocID="{8A50C5CD-0633-4A9B-A944-125E2EE9ACF5}" presName="bgRect" presStyleLbl="bgShp" presStyleIdx="0" presStyleCnt="5"/>
      <dgm:spPr/>
    </dgm:pt>
    <dgm:pt modelId="{D14FE67E-C9D5-434F-9983-3EC08045F0E7}" type="pres">
      <dgm:prSet presAssocID="{8A50C5CD-0633-4A9B-A944-125E2EE9ACF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B3DCA51-3BD6-4043-A6D1-CFDA40185FDB}" type="pres">
      <dgm:prSet presAssocID="{8A50C5CD-0633-4A9B-A944-125E2EE9ACF5}" presName="spaceRect" presStyleCnt="0"/>
      <dgm:spPr/>
    </dgm:pt>
    <dgm:pt modelId="{AADEECDE-C693-4997-AD74-CF5B52E3B17F}" type="pres">
      <dgm:prSet presAssocID="{8A50C5CD-0633-4A9B-A944-125E2EE9ACF5}" presName="parTx" presStyleLbl="revTx" presStyleIdx="0" presStyleCnt="5">
        <dgm:presLayoutVars>
          <dgm:chMax val="0"/>
          <dgm:chPref val="0"/>
        </dgm:presLayoutVars>
      </dgm:prSet>
      <dgm:spPr/>
    </dgm:pt>
    <dgm:pt modelId="{71926A2C-67D4-4DA5-B3CA-933A09E82281}" type="pres">
      <dgm:prSet presAssocID="{A6BADF17-A6CD-4CB9-8CCB-BD6B0F9853D5}" presName="sibTrans" presStyleCnt="0"/>
      <dgm:spPr/>
    </dgm:pt>
    <dgm:pt modelId="{4F0F1269-03A9-46C0-B93A-D4E778F43813}" type="pres">
      <dgm:prSet presAssocID="{57064B78-48EE-40BA-8B3B-0678E36D8923}" presName="compNode" presStyleCnt="0"/>
      <dgm:spPr/>
    </dgm:pt>
    <dgm:pt modelId="{C6ADC03F-19EE-4E9E-BF6E-1678F28E4905}" type="pres">
      <dgm:prSet presAssocID="{57064B78-48EE-40BA-8B3B-0678E36D8923}" presName="bgRect" presStyleLbl="bgShp" presStyleIdx="1" presStyleCnt="5"/>
      <dgm:spPr/>
    </dgm:pt>
    <dgm:pt modelId="{83C363A4-7540-4098-BE0F-89A1AB792C60}" type="pres">
      <dgm:prSet presAssocID="{57064B78-48EE-40BA-8B3B-0678E36D89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3DB182F-2842-4DF0-83F3-CB12D9635E51}" type="pres">
      <dgm:prSet presAssocID="{57064B78-48EE-40BA-8B3B-0678E36D8923}" presName="spaceRect" presStyleCnt="0"/>
      <dgm:spPr/>
    </dgm:pt>
    <dgm:pt modelId="{77B9D716-70BC-4F25-8013-3A38FCC3176B}" type="pres">
      <dgm:prSet presAssocID="{57064B78-48EE-40BA-8B3B-0678E36D8923}" presName="parTx" presStyleLbl="revTx" presStyleIdx="1" presStyleCnt="5">
        <dgm:presLayoutVars>
          <dgm:chMax val="0"/>
          <dgm:chPref val="0"/>
        </dgm:presLayoutVars>
      </dgm:prSet>
      <dgm:spPr/>
    </dgm:pt>
    <dgm:pt modelId="{13F1D9B0-E1D9-46F1-B2F2-69FE526957C2}" type="pres">
      <dgm:prSet presAssocID="{80B7E776-06E4-42B1-910A-334C54A12DD0}" presName="sibTrans" presStyleCnt="0"/>
      <dgm:spPr/>
    </dgm:pt>
    <dgm:pt modelId="{56AC80CF-B29D-440B-9170-17897EC92585}" type="pres">
      <dgm:prSet presAssocID="{451DB9C3-CB3F-4A1B-B752-463E54B028CC}" presName="compNode" presStyleCnt="0"/>
      <dgm:spPr/>
    </dgm:pt>
    <dgm:pt modelId="{1B4D5DB9-B64C-4FFE-AE2A-986833FF9208}" type="pres">
      <dgm:prSet presAssocID="{451DB9C3-CB3F-4A1B-B752-463E54B028CC}" presName="bgRect" presStyleLbl="bgShp" presStyleIdx="2" presStyleCnt="5"/>
      <dgm:spPr/>
    </dgm:pt>
    <dgm:pt modelId="{B78C2512-7FEF-4C09-BB10-1D32A087C3A0}" type="pres">
      <dgm:prSet presAssocID="{451DB9C3-CB3F-4A1B-B752-463E54B028C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ber"/>
        </a:ext>
      </dgm:extLst>
    </dgm:pt>
    <dgm:pt modelId="{F8A5D922-8B79-4333-8EA1-866B5F1F94AA}" type="pres">
      <dgm:prSet presAssocID="{451DB9C3-CB3F-4A1B-B752-463E54B028CC}" presName="spaceRect" presStyleCnt="0"/>
      <dgm:spPr/>
    </dgm:pt>
    <dgm:pt modelId="{8CDB73BF-CFDD-4811-9A56-8204CE4A58B8}" type="pres">
      <dgm:prSet presAssocID="{451DB9C3-CB3F-4A1B-B752-463E54B028CC}" presName="parTx" presStyleLbl="revTx" presStyleIdx="2" presStyleCnt="5">
        <dgm:presLayoutVars>
          <dgm:chMax val="0"/>
          <dgm:chPref val="0"/>
        </dgm:presLayoutVars>
      </dgm:prSet>
      <dgm:spPr/>
    </dgm:pt>
    <dgm:pt modelId="{2DDF8A55-7B25-4D42-8DED-8D4FE8091610}" type="pres">
      <dgm:prSet presAssocID="{17716A99-0C6C-408F-90F0-0943A29D0832}" presName="sibTrans" presStyleCnt="0"/>
      <dgm:spPr/>
    </dgm:pt>
    <dgm:pt modelId="{E250130D-429B-422C-A092-215D0B26C96A}" type="pres">
      <dgm:prSet presAssocID="{BE1002E1-235B-4EBC-A97F-BE1BA866D53A}" presName="compNode" presStyleCnt="0"/>
      <dgm:spPr/>
    </dgm:pt>
    <dgm:pt modelId="{3B68A274-4F4B-4892-89E5-82C27DB8F776}" type="pres">
      <dgm:prSet presAssocID="{BE1002E1-235B-4EBC-A97F-BE1BA866D53A}" presName="bgRect" presStyleLbl="bgShp" presStyleIdx="3" presStyleCnt="5"/>
      <dgm:spPr/>
    </dgm:pt>
    <dgm:pt modelId="{4C9E6817-D211-4FBE-9B32-737DE7AC3D67}" type="pres">
      <dgm:prSet presAssocID="{BE1002E1-235B-4EBC-A97F-BE1BA866D5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681B6275-7D8B-43FA-A40D-5782911B860A}" type="pres">
      <dgm:prSet presAssocID="{BE1002E1-235B-4EBC-A97F-BE1BA866D53A}" presName="spaceRect" presStyleCnt="0"/>
      <dgm:spPr/>
    </dgm:pt>
    <dgm:pt modelId="{F373A6FA-1973-4B3A-A67A-0D60BEDDC601}" type="pres">
      <dgm:prSet presAssocID="{BE1002E1-235B-4EBC-A97F-BE1BA866D53A}" presName="parTx" presStyleLbl="revTx" presStyleIdx="3" presStyleCnt="5">
        <dgm:presLayoutVars>
          <dgm:chMax val="0"/>
          <dgm:chPref val="0"/>
        </dgm:presLayoutVars>
      </dgm:prSet>
      <dgm:spPr/>
    </dgm:pt>
    <dgm:pt modelId="{3D273A6F-2DA0-4008-8A02-7DA1A8A834D8}" type="pres">
      <dgm:prSet presAssocID="{018996C0-D3D1-47C6-88FB-FD42FFA8A0D2}" presName="sibTrans" presStyleCnt="0"/>
      <dgm:spPr/>
    </dgm:pt>
    <dgm:pt modelId="{0CB435DA-486E-4D08-AD9F-90D7A320D220}" type="pres">
      <dgm:prSet presAssocID="{A0EB6456-D9B0-47CC-A765-6BFE539BA40B}" presName="compNode" presStyleCnt="0"/>
      <dgm:spPr/>
    </dgm:pt>
    <dgm:pt modelId="{1BE052B1-5076-4E15-8519-61265A58056B}" type="pres">
      <dgm:prSet presAssocID="{A0EB6456-D9B0-47CC-A765-6BFE539BA40B}" presName="bgRect" presStyleLbl="bgShp" presStyleIdx="4" presStyleCnt="5"/>
      <dgm:spPr/>
    </dgm:pt>
    <dgm:pt modelId="{BB6197FB-2D55-415D-B015-1FEFD5A6FB3F}" type="pres">
      <dgm:prSet presAssocID="{A0EB6456-D9B0-47CC-A765-6BFE539BA4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31C47FA4-80D1-4B4A-8F69-2696D317BB22}" type="pres">
      <dgm:prSet presAssocID="{A0EB6456-D9B0-47CC-A765-6BFE539BA40B}" presName="spaceRect" presStyleCnt="0"/>
      <dgm:spPr/>
    </dgm:pt>
    <dgm:pt modelId="{CCB03807-F1A1-40F6-A0BB-4A87F792D0C9}" type="pres">
      <dgm:prSet presAssocID="{A0EB6456-D9B0-47CC-A765-6BFE539BA40B}" presName="parTx" presStyleLbl="revTx" presStyleIdx="4" presStyleCnt="5">
        <dgm:presLayoutVars>
          <dgm:chMax val="0"/>
          <dgm:chPref val="0"/>
        </dgm:presLayoutVars>
      </dgm:prSet>
      <dgm:spPr/>
    </dgm:pt>
  </dgm:ptLst>
  <dgm:cxnLst>
    <dgm:cxn modelId="{A8018A02-DC3D-40FF-9ADF-A77CECA0C1D5}" srcId="{2DDED9FB-E72F-4B71-B776-54905AC8B6C4}" destId="{8A50C5CD-0633-4A9B-A944-125E2EE9ACF5}" srcOrd="0" destOrd="0" parTransId="{F30C94CF-ACFB-48E4-AF03-87BEA83606AF}" sibTransId="{A6BADF17-A6CD-4CB9-8CCB-BD6B0F9853D5}"/>
    <dgm:cxn modelId="{2A05DA19-AD39-4B7E-8F31-FAA4425A0351}" srcId="{2DDED9FB-E72F-4B71-B776-54905AC8B6C4}" destId="{57064B78-48EE-40BA-8B3B-0678E36D8923}" srcOrd="1" destOrd="0" parTransId="{B536A43F-81CA-4FFA-A953-DDD4B551135C}" sibTransId="{80B7E776-06E4-42B1-910A-334C54A12DD0}"/>
    <dgm:cxn modelId="{C69B371B-5A81-4F0F-A301-9720D6B7BBF9}" type="presOf" srcId="{BE1002E1-235B-4EBC-A97F-BE1BA866D53A}" destId="{F373A6FA-1973-4B3A-A67A-0D60BEDDC601}" srcOrd="0" destOrd="0" presId="urn:microsoft.com/office/officeart/2018/2/layout/IconVerticalSolidList"/>
    <dgm:cxn modelId="{9ECFBE40-6218-4835-8734-1D0C1C201486}" srcId="{2DDED9FB-E72F-4B71-B776-54905AC8B6C4}" destId="{A0EB6456-D9B0-47CC-A765-6BFE539BA40B}" srcOrd="4" destOrd="0" parTransId="{11D1663E-BC08-411D-997B-11BE7087DB57}" sibTransId="{11C912F5-EB40-4E7D-BFA9-4CE0CE5974F0}"/>
    <dgm:cxn modelId="{EC5AD97E-776C-4C60-B3AB-14051E12FBD1}" type="presOf" srcId="{A0EB6456-D9B0-47CC-A765-6BFE539BA40B}" destId="{CCB03807-F1A1-40F6-A0BB-4A87F792D0C9}" srcOrd="0" destOrd="0" presId="urn:microsoft.com/office/officeart/2018/2/layout/IconVerticalSolidList"/>
    <dgm:cxn modelId="{627E9B7F-A7FD-495C-B1EB-B71EFD07B0FC}" type="presOf" srcId="{57064B78-48EE-40BA-8B3B-0678E36D8923}" destId="{77B9D716-70BC-4F25-8013-3A38FCC3176B}" srcOrd="0" destOrd="0" presId="urn:microsoft.com/office/officeart/2018/2/layout/IconVerticalSolidList"/>
    <dgm:cxn modelId="{8C9B3783-F9EA-4A3B-A5D4-47D1669EE611}" type="presOf" srcId="{451DB9C3-CB3F-4A1B-B752-463E54B028CC}" destId="{8CDB73BF-CFDD-4811-9A56-8204CE4A58B8}" srcOrd="0" destOrd="0" presId="urn:microsoft.com/office/officeart/2018/2/layout/IconVerticalSolidList"/>
    <dgm:cxn modelId="{44B01CA1-64E3-450E-94F4-561AD52807BC}" type="presOf" srcId="{8A50C5CD-0633-4A9B-A944-125E2EE9ACF5}" destId="{AADEECDE-C693-4997-AD74-CF5B52E3B17F}" srcOrd="0" destOrd="0" presId="urn:microsoft.com/office/officeart/2018/2/layout/IconVerticalSolidList"/>
    <dgm:cxn modelId="{B2E76FA2-358E-4B39-A5B1-52942C73AD41}" srcId="{2DDED9FB-E72F-4B71-B776-54905AC8B6C4}" destId="{BE1002E1-235B-4EBC-A97F-BE1BA866D53A}" srcOrd="3" destOrd="0" parTransId="{05E0662E-4093-49D7-816F-8F69553374C3}" sibTransId="{018996C0-D3D1-47C6-88FB-FD42FFA8A0D2}"/>
    <dgm:cxn modelId="{26F048DE-52E2-44AE-8E7D-34EA504909C5}" srcId="{2DDED9FB-E72F-4B71-B776-54905AC8B6C4}" destId="{451DB9C3-CB3F-4A1B-B752-463E54B028CC}" srcOrd="2" destOrd="0" parTransId="{190B4426-8E50-4586-BE6A-85DC7CCBA333}" sibTransId="{17716A99-0C6C-408F-90F0-0943A29D0832}"/>
    <dgm:cxn modelId="{97FE08DF-0F70-4144-A381-0891E509E723}" type="presOf" srcId="{2DDED9FB-E72F-4B71-B776-54905AC8B6C4}" destId="{F72C7961-8D75-4231-9AF2-6C304291B8B7}" srcOrd="0" destOrd="0" presId="urn:microsoft.com/office/officeart/2018/2/layout/IconVerticalSolidList"/>
    <dgm:cxn modelId="{FD74DE59-031F-4B3C-8E5B-7D15332BE2EF}" type="presParOf" srcId="{F72C7961-8D75-4231-9AF2-6C304291B8B7}" destId="{B03827A9-6A9D-444B-86C2-56E0AFB0142D}" srcOrd="0" destOrd="0" presId="urn:microsoft.com/office/officeart/2018/2/layout/IconVerticalSolidList"/>
    <dgm:cxn modelId="{FEB29FD9-E9A3-4B91-B30A-0B040FB67D04}" type="presParOf" srcId="{B03827A9-6A9D-444B-86C2-56E0AFB0142D}" destId="{2C45EAD9-C210-47DC-BCC2-0E50B1754D31}" srcOrd="0" destOrd="0" presId="urn:microsoft.com/office/officeart/2018/2/layout/IconVerticalSolidList"/>
    <dgm:cxn modelId="{96E2ADDE-FAD4-4127-849C-0BF349ACC000}" type="presParOf" srcId="{B03827A9-6A9D-444B-86C2-56E0AFB0142D}" destId="{D14FE67E-C9D5-434F-9983-3EC08045F0E7}" srcOrd="1" destOrd="0" presId="urn:microsoft.com/office/officeart/2018/2/layout/IconVerticalSolidList"/>
    <dgm:cxn modelId="{712DB5EF-0C97-4829-BB98-20EEE07420BD}" type="presParOf" srcId="{B03827A9-6A9D-444B-86C2-56E0AFB0142D}" destId="{AB3DCA51-3BD6-4043-A6D1-CFDA40185FDB}" srcOrd="2" destOrd="0" presId="urn:microsoft.com/office/officeart/2018/2/layout/IconVerticalSolidList"/>
    <dgm:cxn modelId="{BD9FCFED-0960-4E30-83E7-9FE5673534ED}" type="presParOf" srcId="{B03827A9-6A9D-444B-86C2-56E0AFB0142D}" destId="{AADEECDE-C693-4997-AD74-CF5B52E3B17F}" srcOrd="3" destOrd="0" presId="urn:microsoft.com/office/officeart/2018/2/layout/IconVerticalSolidList"/>
    <dgm:cxn modelId="{DE5BA62D-3E16-4E00-A1F0-199A40532DF8}" type="presParOf" srcId="{F72C7961-8D75-4231-9AF2-6C304291B8B7}" destId="{71926A2C-67D4-4DA5-B3CA-933A09E82281}" srcOrd="1" destOrd="0" presId="urn:microsoft.com/office/officeart/2018/2/layout/IconVerticalSolidList"/>
    <dgm:cxn modelId="{D69C7880-3B66-4180-AED4-78FE143FDF03}" type="presParOf" srcId="{F72C7961-8D75-4231-9AF2-6C304291B8B7}" destId="{4F0F1269-03A9-46C0-B93A-D4E778F43813}" srcOrd="2" destOrd="0" presId="urn:microsoft.com/office/officeart/2018/2/layout/IconVerticalSolidList"/>
    <dgm:cxn modelId="{7F5C89AD-8EF2-4B51-AF59-1A562045966D}" type="presParOf" srcId="{4F0F1269-03A9-46C0-B93A-D4E778F43813}" destId="{C6ADC03F-19EE-4E9E-BF6E-1678F28E4905}" srcOrd="0" destOrd="0" presId="urn:microsoft.com/office/officeart/2018/2/layout/IconVerticalSolidList"/>
    <dgm:cxn modelId="{F0199175-150E-4740-9B7D-88080DC9B83F}" type="presParOf" srcId="{4F0F1269-03A9-46C0-B93A-D4E778F43813}" destId="{83C363A4-7540-4098-BE0F-89A1AB792C60}" srcOrd="1" destOrd="0" presId="urn:microsoft.com/office/officeart/2018/2/layout/IconVerticalSolidList"/>
    <dgm:cxn modelId="{156E81E9-5204-431A-AC86-E234E5BE0B33}" type="presParOf" srcId="{4F0F1269-03A9-46C0-B93A-D4E778F43813}" destId="{93DB182F-2842-4DF0-83F3-CB12D9635E51}" srcOrd="2" destOrd="0" presId="urn:microsoft.com/office/officeart/2018/2/layout/IconVerticalSolidList"/>
    <dgm:cxn modelId="{35C61280-CE35-4599-8BC4-E28E190627C2}" type="presParOf" srcId="{4F0F1269-03A9-46C0-B93A-D4E778F43813}" destId="{77B9D716-70BC-4F25-8013-3A38FCC3176B}" srcOrd="3" destOrd="0" presId="urn:microsoft.com/office/officeart/2018/2/layout/IconVerticalSolidList"/>
    <dgm:cxn modelId="{A430CE16-C4F0-4F5F-8AEA-F98710AAC4DA}" type="presParOf" srcId="{F72C7961-8D75-4231-9AF2-6C304291B8B7}" destId="{13F1D9B0-E1D9-46F1-B2F2-69FE526957C2}" srcOrd="3" destOrd="0" presId="urn:microsoft.com/office/officeart/2018/2/layout/IconVerticalSolidList"/>
    <dgm:cxn modelId="{A0348F02-7297-4FDA-8629-67EE83790FF1}" type="presParOf" srcId="{F72C7961-8D75-4231-9AF2-6C304291B8B7}" destId="{56AC80CF-B29D-440B-9170-17897EC92585}" srcOrd="4" destOrd="0" presId="urn:microsoft.com/office/officeart/2018/2/layout/IconVerticalSolidList"/>
    <dgm:cxn modelId="{75BFD328-98B2-41D2-B060-33812C3B0507}" type="presParOf" srcId="{56AC80CF-B29D-440B-9170-17897EC92585}" destId="{1B4D5DB9-B64C-4FFE-AE2A-986833FF9208}" srcOrd="0" destOrd="0" presId="urn:microsoft.com/office/officeart/2018/2/layout/IconVerticalSolidList"/>
    <dgm:cxn modelId="{24B3ACC3-F386-4BCE-8E9D-EC1AB3412A8E}" type="presParOf" srcId="{56AC80CF-B29D-440B-9170-17897EC92585}" destId="{B78C2512-7FEF-4C09-BB10-1D32A087C3A0}" srcOrd="1" destOrd="0" presId="urn:microsoft.com/office/officeart/2018/2/layout/IconVerticalSolidList"/>
    <dgm:cxn modelId="{F3CDA47C-88B5-4E8A-B5A6-F9020340DA30}" type="presParOf" srcId="{56AC80CF-B29D-440B-9170-17897EC92585}" destId="{F8A5D922-8B79-4333-8EA1-866B5F1F94AA}" srcOrd="2" destOrd="0" presId="urn:microsoft.com/office/officeart/2018/2/layout/IconVerticalSolidList"/>
    <dgm:cxn modelId="{7DD17C5F-816D-4A63-BA9A-AC91B7D3C4D3}" type="presParOf" srcId="{56AC80CF-B29D-440B-9170-17897EC92585}" destId="{8CDB73BF-CFDD-4811-9A56-8204CE4A58B8}" srcOrd="3" destOrd="0" presId="urn:microsoft.com/office/officeart/2018/2/layout/IconVerticalSolidList"/>
    <dgm:cxn modelId="{14413C0E-396A-49F1-9641-88EEC33AD8BA}" type="presParOf" srcId="{F72C7961-8D75-4231-9AF2-6C304291B8B7}" destId="{2DDF8A55-7B25-4D42-8DED-8D4FE8091610}" srcOrd="5" destOrd="0" presId="urn:microsoft.com/office/officeart/2018/2/layout/IconVerticalSolidList"/>
    <dgm:cxn modelId="{4BE9C611-36FC-4B36-89D6-5D943834F99D}" type="presParOf" srcId="{F72C7961-8D75-4231-9AF2-6C304291B8B7}" destId="{E250130D-429B-422C-A092-215D0B26C96A}" srcOrd="6" destOrd="0" presId="urn:microsoft.com/office/officeart/2018/2/layout/IconVerticalSolidList"/>
    <dgm:cxn modelId="{0BC7639C-C9D9-4D0D-BC50-96779094CB18}" type="presParOf" srcId="{E250130D-429B-422C-A092-215D0B26C96A}" destId="{3B68A274-4F4B-4892-89E5-82C27DB8F776}" srcOrd="0" destOrd="0" presId="urn:microsoft.com/office/officeart/2018/2/layout/IconVerticalSolidList"/>
    <dgm:cxn modelId="{3AD70F65-91F1-4847-B5C9-26650BA31956}" type="presParOf" srcId="{E250130D-429B-422C-A092-215D0B26C96A}" destId="{4C9E6817-D211-4FBE-9B32-737DE7AC3D67}" srcOrd="1" destOrd="0" presId="urn:microsoft.com/office/officeart/2018/2/layout/IconVerticalSolidList"/>
    <dgm:cxn modelId="{164D6974-45F8-4CFF-B89F-41974DA59B96}" type="presParOf" srcId="{E250130D-429B-422C-A092-215D0B26C96A}" destId="{681B6275-7D8B-43FA-A40D-5782911B860A}" srcOrd="2" destOrd="0" presId="urn:microsoft.com/office/officeart/2018/2/layout/IconVerticalSolidList"/>
    <dgm:cxn modelId="{34CCA70A-FD60-457C-B681-1DAD42492307}" type="presParOf" srcId="{E250130D-429B-422C-A092-215D0B26C96A}" destId="{F373A6FA-1973-4B3A-A67A-0D60BEDDC601}" srcOrd="3" destOrd="0" presId="urn:microsoft.com/office/officeart/2018/2/layout/IconVerticalSolidList"/>
    <dgm:cxn modelId="{233E81D6-E393-4DD0-AEDF-1463DE2D7B9D}" type="presParOf" srcId="{F72C7961-8D75-4231-9AF2-6C304291B8B7}" destId="{3D273A6F-2DA0-4008-8A02-7DA1A8A834D8}" srcOrd="7" destOrd="0" presId="urn:microsoft.com/office/officeart/2018/2/layout/IconVerticalSolidList"/>
    <dgm:cxn modelId="{5A6F4D22-38DC-4109-A1A9-5F8AAE7D2683}" type="presParOf" srcId="{F72C7961-8D75-4231-9AF2-6C304291B8B7}" destId="{0CB435DA-486E-4D08-AD9F-90D7A320D220}" srcOrd="8" destOrd="0" presId="urn:microsoft.com/office/officeart/2018/2/layout/IconVerticalSolidList"/>
    <dgm:cxn modelId="{C4C35543-558F-44AC-80E1-180C2A5E2E68}" type="presParOf" srcId="{0CB435DA-486E-4D08-AD9F-90D7A320D220}" destId="{1BE052B1-5076-4E15-8519-61265A58056B}" srcOrd="0" destOrd="0" presId="urn:microsoft.com/office/officeart/2018/2/layout/IconVerticalSolidList"/>
    <dgm:cxn modelId="{D278F74B-0ECB-40FF-9831-AE99C8DE0E06}" type="presParOf" srcId="{0CB435DA-486E-4D08-AD9F-90D7A320D220}" destId="{BB6197FB-2D55-415D-B015-1FEFD5A6FB3F}" srcOrd="1" destOrd="0" presId="urn:microsoft.com/office/officeart/2018/2/layout/IconVerticalSolidList"/>
    <dgm:cxn modelId="{35A76749-320C-48FA-AD26-973C70F8F662}" type="presParOf" srcId="{0CB435DA-486E-4D08-AD9F-90D7A320D220}" destId="{31C47FA4-80D1-4B4A-8F69-2696D317BB22}" srcOrd="2" destOrd="0" presId="urn:microsoft.com/office/officeart/2018/2/layout/IconVerticalSolidList"/>
    <dgm:cxn modelId="{36F46BBA-0AFF-4FD1-A023-C7064E1C9EC7}" type="presParOf" srcId="{0CB435DA-486E-4D08-AD9F-90D7A320D220}" destId="{CCB03807-F1A1-40F6-A0BB-4A87F792D0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B25BA2-C8F0-4285-9168-08C845C1C47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2E7DAF7-3690-4799-A2DD-D209BF236121}">
      <dgm:prSet/>
      <dgm:spPr/>
      <dgm:t>
        <a:bodyPr/>
        <a:lstStyle/>
        <a:p>
          <a:r>
            <a:rPr lang="en-US"/>
            <a:t>The dataset contains transactional data from credit card transactions. It includes features such as transaction amount, merchant information, transaction timestamp, and whether the transaction is fraudulent or not (label). The dataset covers a period of time, spanning multiple months or years, to capture varying patterns and trends in transactional behavior. It is highly imbalanced, with fraudulent transactions representing a small percentage of the total transactions (e.g., less than 1%).</a:t>
          </a:r>
        </a:p>
      </dgm:t>
    </dgm:pt>
    <dgm:pt modelId="{C67EFF88-39BF-41AB-A9D8-334BED287903}" type="parTrans" cxnId="{5CB6D12D-5AC2-4918-9909-91F031E4DE5D}">
      <dgm:prSet/>
      <dgm:spPr/>
      <dgm:t>
        <a:bodyPr/>
        <a:lstStyle/>
        <a:p>
          <a:endParaRPr lang="en-US"/>
        </a:p>
      </dgm:t>
    </dgm:pt>
    <dgm:pt modelId="{B9A1F998-BCDC-4137-B602-9FBAB59C1669}" type="sibTrans" cxnId="{5CB6D12D-5AC2-4918-9909-91F031E4DE5D}">
      <dgm:prSet/>
      <dgm:spPr/>
      <dgm:t>
        <a:bodyPr/>
        <a:lstStyle/>
        <a:p>
          <a:endParaRPr lang="en-US"/>
        </a:p>
      </dgm:t>
    </dgm:pt>
    <dgm:pt modelId="{B87C39FF-05DD-45EF-BDA2-13977C7F3FF1}">
      <dgm:prSet/>
      <dgm:spPr/>
      <dgm:t>
        <a:bodyPr/>
        <a:lstStyle/>
        <a:p>
          <a:r>
            <a:rPr lang="en-US"/>
            <a:t>The Simulated Credit Card Transaction Dataset offers a comprehensive view of credit card transactions. Created using the Sparkov Data Generation tool by Brandon Harris, this dataset encompasses transactions from 1000 customers and 800 merchants. It includes both legitimate and fraudulent transactions, providing researchers and analysts with valuable insights into transactional behavior and patterns over the specified timeframe.</a:t>
          </a:r>
        </a:p>
      </dgm:t>
    </dgm:pt>
    <dgm:pt modelId="{77C1D89B-24C7-42C5-9755-7B7B1C58989E}" type="parTrans" cxnId="{BCF98596-6D90-4F7A-9B5F-D7B619E89211}">
      <dgm:prSet/>
      <dgm:spPr/>
      <dgm:t>
        <a:bodyPr/>
        <a:lstStyle/>
        <a:p>
          <a:endParaRPr lang="en-US"/>
        </a:p>
      </dgm:t>
    </dgm:pt>
    <dgm:pt modelId="{D4816C1C-9106-4B3B-8284-292F4B027EA3}" type="sibTrans" cxnId="{BCF98596-6D90-4F7A-9B5F-D7B619E89211}">
      <dgm:prSet/>
      <dgm:spPr/>
      <dgm:t>
        <a:bodyPr/>
        <a:lstStyle/>
        <a:p>
          <a:endParaRPr lang="en-US"/>
        </a:p>
      </dgm:t>
    </dgm:pt>
    <dgm:pt modelId="{48F93419-0ACB-5141-8C3B-E67F84A6CBE2}" type="pres">
      <dgm:prSet presAssocID="{D3B25BA2-C8F0-4285-9168-08C845C1C476}" presName="hierChild1" presStyleCnt="0">
        <dgm:presLayoutVars>
          <dgm:chPref val="1"/>
          <dgm:dir/>
          <dgm:animOne val="branch"/>
          <dgm:animLvl val="lvl"/>
          <dgm:resizeHandles/>
        </dgm:presLayoutVars>
      </dgm:prSet>
      <dgm:spPr/>
    </dgm:pt>
    <dgm:pt modelId="{51007050-C35D-894E-AFAF-35BBD4697131}" type="pres">
      <dgm:prSet presAssocID="{C2E7DAF7-3690-4799-A2DD-D209BF236121}" presName="hierRoot1" presStyleCnt="0"/>
      <dgm:spPr/>
    </dgm:pt>
    <dgm:pt modelId="{CDF04668-7874-B442-AB9D-00392CB3C766}" type="pres">
      <dgm:prSet presAssocID="{C2E7DAF7-3690-4799-A2DD-D209BF236121}" presName="composite" presStyleCnt="0"/>
      <dgm:spPr/>
    </dgm:pt>
    <dgm:pt modelId="{06E4A186-D34E-4A4E-9625-3776683B9171}" type="pres">
      <dgm:prSet presAssocID="{C2E7DAF7-3690-4799-A2DD-D209BF236121}" presName="background" presStyleLbl="node0" presStyleIdx="0" presStyleCnt="2"/>
      <dgm:spPr/>
    </dgm:pt>
    <dgm:pt modelId="{0830BA06-BADC-904E-8DCB-A62D934AF043}" type="pres">
      <dgm:prSet presAssocID="{C2E7DAF7-3690-4799-A2DD-D209BF236121}" presName="text" presStyleLbl="fgAcc0" presStyleIdx="0" presStyleCnt="2">
        <dgm:presLayoutVars>
          <dgm:chPref val="3"/>
        </dgm:presLayoutVars>
      </dgm:prSet>
      <dgm:spPr/>
    </dgm:pt>
    <dgm:pt modelId="{4EBEE77D-115F-864E-8989-984A17805262}" type="pres">
      <dgm:prSet presAssocID="{C2E7DAF7-3690-4799-A2DD-D209BF236121}" presName="hierChild2" presStyleCnt="0"/>
      <dgm:spPr/>
    </dgm:pt>
    <dgm:pt modelId="{8B22913F-81FC-C648-AB91-79215A722EB9}" type="pres">
      <dgm:prSet presAssocID="{B87C39FF-05DD-45EF-BDA2-13977C7F3FF1}" presName="hierRoot1" presStyleCnt="0"/>
      <dgm:spPr/>
    </dgm:pt>
    <dgm:pt modelId="{77A92324-FE37-154A-8FB7-9CF4E0BF154E}" type="pres">
      <dgm:prSet presAssocID="{B87C39FF-05DD-45EF-BDA2-13977C7F3FF1}" presName="composite" presStyleCnt="0"/>
      <dgm:spPr/>
    </dgm:pt>
    <dgm:pt modelId="{3684FFE3-CF81-CC46-BBEA-ECC726684BC7}" type="pres">
      <dgm:prSet presAssocID="{B87C39FF-05DD-45EF-BDA2-13977C7F3FF1}" presName="background" presStyleLbl="node0" presStyleIdx="1" presStyleCnt="2"/>
      <dgm:spPr/>
    </dgm:pt>
    <dgm:pt modelId="{48C99EDC-91B2-494E-AC98-028392702D7E}" type="pres">
      <dgm:prSet presAssocID="{B87C39FF-05DD-45EF-BDA2-13977C7F3FF1}" presName="text" presStyleLbl="fgAcc0" presStyleIdx="1" presStyleCnt="2">
        <dgm:presLayoutVars>
          <dgm:chPref val="3"/>
        </dgm:presLayoutVars>
      </dgm:prSet>
      <dgm:spPr/>
    </dgm:pt>
    <dgm:pt modelId="{6A32F522-9518-B943-9F0C-3E3871573E75}" type="pres">
      <dgm:prSet presAssocID="{B87C39FF-05DD-45EF-BDA2-13977C7F3FF1}" presName="hierChild2" presStyleCnt="0"/>
      <dgm:spPr/>
    </dgm:pt>
  </dgm:ptLst>
  <dgm:cxnLst>
    <dgm:cxn modelId="{B2EE7C23-1335-D949-9E8F-E3E9DCF98819}" type="presOf" srcId="{D3B25BA2-C8F0-4285-9168-08C845C1C476}" destId="{48F93419-0ACB-5141-8C3B-E67F84A6CBE2}" srcOrd="0" destOrd="0" presId="urn:microsoft.com/office/officeart/2005/8/layout/hierarchy1"/>
    <dgm:cxn modelId="{E1A69126-E345-D049-BB1F-4073657C301D}" type="presOf" srcId="{C2E7DAF7-3690-4799-A2DD-D209BF236121}" destId="{0830BA06-BADC-904E-8DCB-A62D934AF043}" srcOrd="0" destOrd="0" presId="urn:microsoft.com/office/officeart/2005/8/layout/hierarchy1"/>
    <dgm:cxn modelId="{C427222A-061E-BA40-9125-9D916CE271EF}" type="presOf" srcId="{B87C39FF-05DD-45EF-BDA2-13977C7F3FF1}" destId="{48C99EDC-91B2-494E-AC98-028392702D7E}" srcOrd="0" destOrd="0" presId="urn:microsoft.com/office/officeart/2005/8/layout/hierarchy1"/>
    <dgm:cxn modelId="{5CB6D12D-5AC2-4918-9909-91F031E4DE5D}" srcId="{D3B25BA2-C8F0-4285-9168-08C845C1C476}" destId="{C2E7DAF7-3690-4799-A2DD-D209BF236121}" srcOrd="0" destOrd="0" parTransId="{C67EFF88-39BF-41AB-A9D8-334BED287903}" sibTransId="{B9A1F998-BCDC-4137-B602-9FBAB59C1669}"/>
    <dgm:cxn modelId="{BCF98596-6D90-4F7A-9B5F-D7B619E89211}" srcId="{D3B25BA2-C8F0-4285-9168-08C845C1C476}" destId="{B87C39FF-05DD-45EF-BDA2-13977C7F3FF1}" srcOrd="1" destOrd="0" parTransId="{77C1D89B-24C7-42C5-9755-7B7B1C58989E}" sibTransId="{D4816C1C-9106-4B3B-8284-292F4B027EA3}"/>
    <dgm:cxn modelId="{CF31283C-6962-5C4C-861F-A70C0C16B6AA}" type="presParOf" srcId="{48F93419-0ACB-5141-8C3B-E67F84A6CBE2}" destId="{51007050-C35D-894E-AFAF-35BBD4697131}" srcOrd="0" destOrd="0" presId="urn:microsoft.com/office/officeart/2005/8/layout/hierarchy1"/>
    <dgm:cxn modelId="{8C192173-14D9-3549-BB6F-FAC903448FA2}" type="presParOf" srcId="{51007050-C35D-894E-AFAF-35BBD4697131}" destId="{CDF04668-7874-B442-AB9D-00392CB3C766}" srcOrd="0" destOrd="0" presId="urn:microsoft.com/office/officeart/2005/8/layout/hierarchy1"/>
    <dgm:cxn modelId="{1FACA291-3594-5449-8342-4FCD65AA8693}" type="presParOf" srcId="{CDF04668-7874-B442-AB9D-00392CB3C766}" destId="{06E4A186-D34E-4A4E-9625-3776683B9171}" srcOrd="0" destOrd="0" presId="urn:microsoft.com/office/officeart/2005/8/layout/hierarchy1"/>
    <dgm:cxn modelId="{DF6955CB-2AFF-144E-B485-FAB78EC922B8}" type="presParOf" srcId="{CDF04668-7874-B442-AB9D-00392CB3C766}" destId="{0830BA06-BADC-904E-8DCB-A62D934AF043}" srcOrd="1" destOrd="0" presId="urn:microsoft.com/office/officeart/2005/8/layout/hierarchy1"/>
    <dgm:cxn modelId="{BA7AB029-6A1E-504F-B12A-316016C6B6C2}" type="presParOf" srcId="{51007050-C35D-894E-AFAF-35BBD4697131}" destId="{4EBEE77D-115F-864E-8989-984A17805262}" srcOrd="1" destOrd="0" presId="urn:microsoft.com/office/officeart/2005/8/layout/hierarchy1"/>
    <dgm:cxn modelId="{441C8E51-5773-A448-B894-D12F856A67F2}" type="presParOf" srcId="{48F93419-0ACB-5141-8C3B-E67F84A6CBE2}" destId="{8B22913F-81FC-C648-AB91-79215A722EB9}" srcOrd="1" destOrd="0" presId="urn:microsoft.com/office/officeart/2005/8/layout/hierarchy1"/>
    <dgm:cxn modelId="{E425BE48-83E4-154C-B25B-31CB5B1D1006}" type="presParOf" srcId="{8B22913F-81FC-C648-AB91-79215A722EB9}" destId="{77A92324-FE37-154A-8FB7-9CF4E0BF154E}" srcOrd="0" destOrd="0" presId="urn:microsoft.com/office/officeart/2005/8/layout/hierarchy1"/>
    <dgm:cxn modelId="{ADA0354E-44CD-574E-B55C-D317B3DB64E6}" type="presParOf" srcId="{77A92324-FE37-154A-8FB7-9CF4E0BF154E}" destId="{3684FFE3-CF81-CC46-BBEA-ECC726684BC7}" srcOrd="0" destOrd="0" presId="urn:microsoft.com/office/officeart/2005/8/layout/hierarchy1"/>
    <dgm:cxn modelId="{7C554138-21BB-004D-9ED8-4B38A0EC4B0E}" type="presParOf" srcId="{77A92324-FE37-154A-8FB7-9CF4E0BF154E}" destId="{48C99EDC-91B2-494E-AC98-028392702D7E}" srcOrd="1" destOrd="0" presId="urn:microsoft.com/office/officeart/2005/8/layout/hierarchy1"/>
    <dgm:cxn modelId="{D0EEBF3E-A850-864E-8ECC-F9548C8457A0}" type="presParOf" srcId="{8B22913F-81FC-C648-AB91-79215A722EB9}" destId="{6A32F522-9518-B943-9F0C-3E3871573E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254F2A-CA37-4644-9A79-585A568E760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20157B1-8F52-4F71-AD2E-BCA8A1885577}">
      <dgm:prSet/>
      <dgm:spPr/>
      <dgm:t>
        <a:bodyPr/>
        <a:lstStyle/>
        <a:p>
          <a:r>
            <a:rPr lang="en-CA" b="1" i="0"/>
            <a:t>Data Understanding and Preprocessing</a:t>
          </a:r>
          <a:r>
            <a:rPr lang="en-CA" b="0" i="0"/>
            <a:t>:</a:t>
          </a:r>
          <a:endParaRPr lang="en-US"/>
        </a:p>
      </dgm:t>
    </dgm:pt>
    <dgm:pt modelId="{71614865-20B9-43EE-B2ED-8A4658A361D3}" type="parTrans" cxnId="{D5F47A5C-C5E2-4328-9CE7-A5C0B78BF7DF}">
      <dgm:prSet/>
      <dgm:spPr/>
      <dgm:t>
        <a:bodyPr/>
        <a:lstStyle/>
        <a:p>
          <a:endParaRPr lang="en-US"/>
        </a:p>
      </dgm:t>
    </dgm:pt>
    <dgm:pt modelId="{08B16BE8-BD4F-4F02-B693-0C1F9B9BCF3F}" type="sibTrans" cxnId="{D5F47A5C-C5E2-4328-9CE7-A5C0B78BF7DF}">
      <dgm:prSet/>
      <dgm:spPr/>
      <dgm:t>
        <a:bodyPr/>
        <a:lstStyle/>
        <a:p>
          <a:endParaRPr lang="en-US"/>
        </a:p>
      </dgm:t>
    </dgm:pt>
    <dgm:pt modelId="{EC6338DB-4A59-4C54-A6B0-53764E26D9C6}">
      <dgm:prSet/>
      <dgm:spPr/>
      <dgm:t>
        <a:bodyPr/>
        <a:lstStyle/>
        <a:p>
          <a:r>
            <a:rPr lang="en-CA" b="0" i="0" dirty="0"/>
            <a:t>Data consists of 1,745,239 rows and 23 columns.</a:t>
          </a:r>
          <a:endParaRPr lang="en-US" dirty="0"/>
        </a:p>
      </dgm:t>
    </dgm:pt>
    <dgm:pt modelId="{C07CE88A-9DFD-42F4-B599-06A1DBBFE13F}" type="parTrans" cxnId="{21F5C2EE-CE6F-4872-8AF5-6B9A403347F3}">
      <dgm:prSet/>
      <dgm:spPr/>
      <dgm:t>
        <a:bodyPr/>
        <a:lstStyle/>
        <a:p>
          <a:endParaRPr lang="en-US"/>
        </a:p>
      </dgm:t>
    </dgm:pt>
    <dgm:pt modelId="{B2FC8536-DC9D-4408-B3AC-171128DE8381}" type="sibTrans" cxnId="{21F5C2EE-CE6F-4872-8AF5-6B9A403347F3}">
      <dgm:prSet/>
      <dgm:spPr/>
      <dgm:t>
        <a:bodyPr/>
        <a:lstStyle/>
        <a:p>
          <a:endParaRPr lang="en-US"/>
        </a:p>
      </dgm:t>
    </dgm:pt>
    <dgm:pt modelId="{A06953D6-E98D-4953-B29C-FF2EC123100C}">
      <dgm:prSet/>
      <dgm:spPr/>
      <dgm:t>
        <a:bodyPr/>
        <a:lstStyle/>
        <a:p>
          <a:r>
            <a:rPr lang="en-CA" b="0" i="0"/>
            <a:t>The trans_date_trans_time column was converted to datetime format for analysis.</a:t>
          </a:r>
          <a:endParaRPr lang="en-US"/>
        </a:p>
      </dgm:t>
    </dgm:pt>
    <dgm:pt modelId="{EB186B1F-67BA-496F-AC18-02CEC43749BC}" type="parTrans" cxnId="{0689AFBE-A684-42CF-830B-618FD36E77F3}">
      <dgm:prSet/>
      <dgm:spPr/>
      <dgm:t>
        <a:bodyPr/>
        <a:lstStyle/>
        <a:p>
          <a:endParaRPr lang="en-US"/>
        </a:p>
      </dgm:t>
    </dgm:pt>
    <dgm:pt modelId="{8CBC9393-C88F-445B-BDBA-263E703198C8}" type="sibTrans" cxnId="{0689AFBE-A684-42CF-830B-618FD36E77F3}">
      <dgm:prSet/>
      <dgm:spPr/>
      <dgm:t>
        <a:bodyPr/>
        <a:lstStyle/>
        <a:p>
          <a:endParaRPr lang="en-US"/>
        </a:p>
      </dgm:t>
    </dgm:pt>
    <dgm:pt modelId="{308C7BD6-E7C9-4298-9BE1-0754F7440EF4}">
      <dgm:prSet/>
      <dgm:spPr/>
      <dgm:t>
        <a:bodyPr/>
        <a:lstStyle/>
        <a:p>
          <a:r>
            <a:rPr lang="en-CA" b="0" i="0"/>
            <a:t>Additional columns like trans_hour, trans_day_of_week, and trans_year_month were derived from trans_date_trans_time.</a:t>
          </a:r>
          <a:endParaRPr lang="en-US"/>
        </a:p>
      </dgm:t>
    </dgm:pt>
    <dgm:pt modelId="{8B06EAD5-80F3-44A7-8680-80046C839654}" type="parTrans" cxnId="{8974EDC7-0A46-4A72-A7DE-B39CEFB1F979}">
      <dgm:prSet/>
      <dgm:spPr/>
      <dgm:t>
        <a:bodyPr/>
        <a:lstStyle/>
        <a:p>
          <a:endParaRPr lang="en-US"/>
        </a:p>
      </dgm:t>
    </dgm:pt>
    <dgm:pt modelId="{F978C120-4695-49FB-9956-04949779FEB1}" type="sibTrans" cxnId="{8974EDC7-0A46-4A72-A7DE-B39CEFB1F979}">
      <dgm:prSet/>
      <dgm:spPr/>
      <dgm:t>
        <a:bodyPr/>
        <a:lstStyle/>
        <a:p>
          <a:endParaRPr lang="en-US"/>
        </a:p>
      </dgm:t>
    </dgm:pt>
    <dgm:pt modelId="{3A535585-0E37-4898-BAA0-47A0E4D5E7A9}">
      <dgm:prSet/>
      <dgm:spPr/>
      <dgm:t>
        <a:bodyPr/>
        <a:lstStyle/>
        <a:p>
          <a:r>
            <a:rPr lang="en-CA" b="0" i="0"/>
            <a:t>The dob column was converted to datetime to calculate the age of customers.</a:t>
          </a:r>
          <a:endParaRPr lang="en-US"/>
        </a:p>
      </dgm:t>
    </dgm:pt>
    <dgm:pt modelId="{F2A7D40A-2886-4216-8F0C-E43E9650DF0C}" type="parTrans" cxnId="{68D243F3-9079-4CCB-B2EB-65295FCDC06F}">
      <dgm:prSet/>
      <dgm:spPr/>
      <dgm:t>
        <a:bodyPr/>
        <a:lstStyle/>
        <a:p>
          <a:endParaRPr lang="en-US"/>
        </a:p>
      </dgm:t>
    </dgm:pt>
    <dgm:pt modelId="{54730C2D-EC70-404D-BD9E-8EA1868AB4D6}" type="sibTrans" cxnId="{68D243F3-9079-4CCB-B2EB-65295FCDC06F}">
      <dgm:prSet/>
      <dgm:spPr/>
      <dgm:t>
        <a:bodyPr/>
        <a:lstStyle/>
        <a:p>
          <a:endParaRPr lang="en-US"/>
        </a:p>
      </dgm:t>
    </dgm:pt>
    <dgm:pt modelId="{1BEC9E84-551B-4DDF-ABF2-33B00A562D45}">
      <dgm:prSet/>
      <dgm:spPr/>
      <dgm:t>
        <a:bodyPr/>
        <a:lstStyle/>
        <a:p>
          <a:r>
            <a:rPr lang="en-CA" b="0" i="0"/>
            <a:t>No missing values were found in the dataset.</a:t>
          </a:r>
          <a:endParaRPr lang="en-US"/>
        </a:p>
      </dgm:t>
    </dgm:pt>
    <dgm:pt modelId="{6E745499-DC3D-4FFB-A004-3C6BE8CD81D9}" type="parTrans" cxnId="{49C4C6A3-ABD7-40AA-B148-C2220B740508}">
      <dgm:prSet/>
      <dgm:spPr/>
      <dgm:t>
        <a:bodyPr/>
        <a:lstStyle/>
        <a:p>
          <a:endParaRPr lang="en-US"/>
        </a:p>
      </dgm:t>
    </dgm:pt>
    <dgm:pt modelId="{9E30326E-4A7A-4414-963D-0B22D34D89E4}" type="sibTrans" cxnId="{49C4C6A3-ABD7-40AA-B148-C2220B740508}">
      <dgm:prSet/>
      <dgm:spPr/>
      <dgm:t>
        <a:bodyPr/>
        <a:lstStyle/>
        <a:p>
          <a:endParaRPr lang="en-US"/>
        </a:p>
      </dgm:t>
    </dgm:pt>
    <dgm:pt modelId="{F2E8D66D-EDD8-41CF-83E6-EF85ED8AB1E3}">
      <dgm:prSet/>
      <dgm:spPr/>
      <dgm:t>
        <a:bodyPr/>
        <a:lstStyle/>
        <a:p>
          <a:r>
            <a:rPr lang="en-CA" b="1" i="0"/>
            <a:t>EDA (Exploratory Data Analysis)</a:t>
          </a:r>
          <a:r>
            <a:rPr lang="en-CA" b="0" i="0"/>
            <a:t>:</a:t>
          </a:r>
          <a:endParaRPr lang="en-US"/>
        </a:p>
      </dgm:t>
    </dgm:pt>
    <dgm:pt modelId="{39ED0745-F612-4F2E-A836-676EFDD348FF}" type="parTrans" cxnId="{010E2A68-2389-4CE1-8BAD-CE3A21A562C9}">
      <dgm:prSet/>
      <dgm:spPr/>
      <dgm:t>
        <a:bodyPr/>
        <a:lstStyle/>
        <a:p>
          <a:endParaRPr lang="en-US"/>
        </a:p>
      </dgm:t>
    </dgm:pt>
    <dgm:pt modelId="{6C97A3A4-A6A3-4F6A-B48C-1E09F96FDC2F}" type="sibTrans" cxnId="{010E2A68-2389-4CE1-8BAD-CE3A21A562C9}">
      <dgm:prSet/>
      <dgm:spPr/>
      <dgm:t>
        <a:bodyPr/>
        <a:lstStyle/>
        <a:p>
          <a:endParaRPr lang="en-US"/>
        </a:p>
      </dgm:t>
    </dgm:pt>
    <dgm:pt modelId="{09A96BCE-96EF-4A6D-B007-E3C44D47B70A}">
      <dgm:prSet/>
      <dgm:spPr/>
      <dgm:t>
        <a:bodyPr/>
        <a:lstStyle/>
        <a:p>
          <a:r>
            <a:rPr lang="en-CA" b="0" i="0"/>
            <a:t>Histograms and count plots were used to analyze transaction amounts, categories, genders, states, jobs, and cities.</a:t>
          </a:r>
          <a:endParaRPr lang="en-US"/>
        </a:p>
      </dgm:t>
    </dgm:pt>
    <dgm:pt modelId="{938A80D2-6E1F-42BB-A5F7-D8A64A63CAA0}" type="parTrans" cxnId="{FF02F822-2033-4488-9DD1-5602199DFE4D}">
      <dgm:prSet/>
      <dgm:spPr/>
      <dgm:t>
        <a:bodyPr/>
        <a:lstStyle/>
        <a:p>
          <a:endParaRPr lang="en-US"/>
        </a:p>
      </dgm:t>
    </dgm:pt>
    <dgm:pt modelId="{3229C51B-D71C-453E-9206-AC0C4A08809A}" type="sibTrans" cxnId="{FF02F822-2033-4488-9DD1-5602199DFE4D}">
      <dgm:prSet/>
      <dgm:spPr/>
      <dgm:t>
        <a:bodyPr/>
        <a:lstStyle/>
        <a:p>
          <a:endParaRPr lang="en-US"/>
        </a:p>
      </dgm:t>
    </dgm:pt>
    <dgm:pt modelId="{A9CD3535-7B8E-4795-B627-95FD46D38A4A}">
      <dgm:prSet/>
      <dgm:spPr/>
      <dgm:t>
        <a:bodyPr/>
        <a:lstStyle/>
        <a:p>
          <a:r>
            <a:rPr lang="en-CA" b="0" i="0"/>
            <a:t>Notable insights:</a:t>
          </a:r>
          <a:endParaRPr lang="en-US"/>
        </a:p>
      </dgm:t>
    </dgm:pt>
    <dgm:pt modelId="{55256FBA-6C6F-4010-B2C0-75896D4742C7}" type="parTrans" cxnId="{0AB439F0-A886-464E-A574-F5BF047D124A}">
      <dgm:prSet/>
      <dgm:spPr/>
      <dgm:t>
        <a:bodyPr/>
        <a:lstStyle/>
        <a:p>
          <a:endParaRPr lang="en-US"/>
        </a:p>
      </dgm:t>
    </dgm:pt>
    <dgm:pt modelId="{520B38C9-2DC9-4F14-B540-AD19ACFC5A94}" type="sibTrans" cxnId="{0AB439F0-A886-464E-A574-F5BF047D124A}">
      <dgm:prSet/>
      <dgm:spPr/>
      <dgm:t>
        <a:bodyPr/>
        <a:lstStyle/>
        <a:p>
          <a:endParaRPr lang="en-US"/>
        </a:p>
      </dgm:t>
    </dgm:pt>
    <dgm:pt modelId="{76306B87-4547-44E5-B326-6E6973AA01A2}">
      <dgm:prSet/>
      <dgm:spPr/>
      <dgm:t>
        <a:bodyPr/>
        <a:lstStyle/>
        <a:p>
          <a:r>
            <a:rPr lang="en-CA" b="0" i="0" dirty="0" err="1"/>
            <a:t>Gas_transport</a:t>
          </a:r>
          <a:r>
            <a:rPr lang="en-CA" b="0" i="0" dirty="0"/>
            <a:t> category had the highest number of transactions, while traveling had the least.</a:t>
          </a:r>
          <a:endParaRPr lang="en-US" dirty="0"/>
        </a:p>
      </dgm:t>
    </dgm:pt>
    <dgm:pt modelId="{A5BB5371-E10E-4329-9EAE-71DAA2EA2DD4}" type="parTrans" cxnId="{DB2D9770-3553-402C-8D53-FDEE5BC1167E}">
      <dgm:prSet/>
      <dgm:spPr/>
      <dgm:t>
        <a:bodyPr/>
        <a:lstStyle/>
        <a:p>
          <a:endParaRPr lang="en-US"/>
        </a:p>
      </dgm:t>
    </dgm:pt>
    <dgm:pt modelId="{43BB0DFC-B580-4029-BDDA-4EC2C9997B3E}" type="sibTrans" cxnId="{DB2D9770-3553-402C-8D53-FDEE5BC1167E}">
      <dgm:prSet/>
      <dgm:spPr/>
      <dgm:t>
        <a:bodyPr/>
        <a:lstStyle/>
        <a:p>
          <a:endParaRPr lang="en-US"/>
        </a:p>
      </dgm:t>
    </dgm:pt>
    <dgm:pt modelId="{ADC9BCF7-392D-44B9-A05E-645E51E5415C}">
      <dgm:prSet/>
      <dgm:spPr/>
      <dgm:t>
        <a:bodyPr/>
        <a:lstStyle/>
        <a:p>
          <a:r>
            <a:rPr lang="en-CA" b="0" i="0"/>
            <a:t>Females conducted more transactions compared to males.</a:t>
          </a:r>
          <a:endParaRPr lang="en-US"/>
        </a:p>
      </dgm:t>
    </dgm:pt>
    <dgm:pt modelId="{010D2F2A-F097-4E0D-AE43-51537F5D208D}" type="parTrans" cxnId="{9EBE321A-9489-44E2-8DB1-A7388E639CBF}">
      <dgm:prSet/>
      <dgm:spPr/>
      <dgm:t>
        <a:bodyPr/>
        <a:lstStyle/>
        <a:p>
          <a:endParaRPr lang="en-US"/>
        </a:p>
      </dgm:t>
    </dgm:pt>
    <dgm:pt modelId="{F08F175E-EC1A-46FF-B94D-8412CD6E3C0E}" type="sibTrans" cxnId="{9EBE321A-9489-44E2-8DB1-A7388E639CBF}">
      <dgm:prSet/>
      <dgm:spPr/>
      <dgm:t>
        <a:bodyPr/>
        <a:lstStyle/>
        <a:p>
          <a:endParaRPr lang="en-US"/>
        </a:p>
      </dgm:t>
    </dgm:pt>
    <dgm:pt modelId="{9D18D125-9579-4721-815B-75F2FF491AE3}">
      <dgm:prSet/>
      <dgm:spPr/>
      <dgm:t>
        <a:bodyPr/>
        <a:lstStyle/>
        <a:p>
          <a:r>
            <a:rPr lang="en-CA" b="0" i="0"/>
            <a:t>Fraudulent transactions were a minority, as expected.</a:t>
          </a:r>
          <a:endParaRPr lang="en-US"/>
        </a:p>
      </dgm:t>
    </dgm:pt>
    <dgm:pt modelId="{33AACB23-4EE9-4CB7-AFC5-C06767E87E60}" type="parTrans" cxnId="{316DC58F-3F41-4FE6-8841-FD6E23ED785E}">
      <dgm:prSet/>
      <dgm:spPr/>
      <dgm:t>
        <a:bodyPr/>
        <a:lstStyle/>
        <a:p>
          <a:endParaRPr lang="en-US"/>
        </a:p>
      </dgm:t>
    </dgm:pt>
    <dgm:pt modelId="{E2B923C8-FB7F-4B96-AD43-468ED67A7572}" type="sibTrans" cxnId="{316DC58F-3F41-4FE6-8841-FD6E23ED785E}">
      <dgm:prSet/>
      <dgm:spPr/>
      <dgm:t>
        <a:bodyPr/>
        <a:lstStyle/>
        <a:p>
          <a:endParaRPr lang="en-US"/>
        </a:p>
      </dgm:t>
    </dgm:pt>
    <dgm:pt modelId="{9AC82627-4FDF-4612-9E5C-D49D4993C0B0}">
      <dgm:prSet/>
      <dgm:spPr/>
      <dgm:t>
        <a:bodyPr/>
        <a:lstStyle/>
        <a:p>
          <a:r>
            <a:rPr lang="en-CA" b="0" i="0"/>
            <a:t>Texas (TX) had the highest number of transactions among states, while Oklahoma (OK) had the least.</a:t>
          </a:r>
          <a:endParaRPr lang="en-US"/>
        </a:p>
      </dgm:t>
    </dgm:pt>
    <dgm:pt modelId="{69CB662E-DCBD-4F42-932D-6854A8F40259}" type="parTrans" cxnId="{89D75989-3167-4F94-BF56-457DE5A68711}">
      <dgm:prSet/>
      <dgm:spPr/>
      <dgm:t>
        <a:bodyPr/>
        <a:lstStyle/>
        <a:p>
          <a:endParaRPr lang="en-US"/>
        </a:p>
      </dgm:t>
    </dgm:pt>
    <dgm:pt modelId="{3876E292-9D92-417F-8745-530DB27EF213}" type="sibTrans" cxnId="{89D75989-3167-4F94-BF56-457DE5A68711}">
      <dgm:prSet/>
      <dgm:spPr/>
      <dgm:t>
        <a:bodyPr/>
        <a:lstStyle/>
        <a:p>
          <a:endParaRPr lang="en-US"/>
        </a:p>
      </dgm:t>
    </dgm:pt>
    <dgm:pt modelId="{2811F9EB-3DC5-436D-855D-1B991AAC537C}">
      <dgm:prSet/>
      <dgm:spPr/>
      <dgm:t>
        <a:bodyPr/>
        <a:lstStyle/>
        <a:p>
          <a:r>
            <a:rPr lang="en-CA" b="0" i="0"/>
            <a:t>Film/video editors had the highest number of transactions among job categories.</a:t>
          </a:r>
          <a:endParaRPr lang="en-US"/>
        </a:p>
      </dgm:t>
    </dgm:pt>
    <dgm:pt modelId="{4C94A405-454D-457F-8B38-E39A0A65374E}" type="parTrans" cxnId="{BFEEADA5-9A5B-4ACD-BA0E-AE4C85731219}">
      <dgm:prSet/>
      <dgm:spPr/>
      <dgm:t>
        <a:bodyPr/>
        <a:lstStyle/>
        <a:p>
          <a:endParaRPr lang="en-US"/>
        </a:p>
      </dgm:t>
    </dgm:pt>
    <dgm:pt modelId="{AC50B8B4-4741-4515-B978-A26207A8EA5B}" type="sibTrans" cxnId="{BFEEADA5-9A5B-4ACD-BA0E-AE4C85731219}">
      <dgm:prSet/>
      <dgm:spPr/>
      <dgm:t>
        <a:bodyPr/>
        <a:lstStyle/>
        <a:p>
          <a:endParaRPr lang="en-US"/>
        </a:p>
      </dgm:t>
    </dgm:pt>
    <dgm:pt modelId="{687BAE92-201E-4EA8-967B-D04BA9E84C8C}">
      <dgm:prSet/>
      <dgm:spPr/>
      <dgm:t>
        <a:bodyPr/>
        <a:lstStyle/>
        <a:p>
          <a:r>
            <a:rPr lang="en-CA" b="0" i="0"/>
            <a:t>Birmingham was the city with the highest number of transactions.</a:t>
          </a:r>
          <a:endParaRPr lang="en-US"/>
        </a:p>
      </dgm:t>
    </dgm:pt>
    <dgm:pt modelId="{5CA762F2-ECC2-4C0D-822C-2846C4DE80AF}" type="parTrans" cxnId="{459EBA25-57B3-4268-979A-7B38D08CBFDA}">
      <dgm:prSet/>
      <dgm:spPr/>
      <dgm:t>
        <a:bodyPr/>
        <a:lstStyle/>
        <a:p>
          <a:endParaRPr lang="en-US"/>
        </a:p>
      </dgm:t>
    </dgm:pt>
    <dgm:pt modelId="{C3F2AFBF-EF54-4C35-8FBB-70A83C5FD113}" type="sibTrans" cxnId="{459EBA25-57B3-4268-979A-7B38D08CBFDA}">
      <dgm:prSet/>
      <dgm:spPr/>
      <dgm:t>
        <a:bodyPr/>
        <a:lstStyle/>
        <a:p>
          <a:endParaRPr lang="en-US"/>
        </a:p>
      </dgm:t>
    </dgm:pt>
    <dgm:pt modelId="{B4FCC373-8CF5-45E5-B405-AABD1C5A8B31}">
      <dgm:prSet/>
      <dgm:spPr/>
      <dgm:t>
        <a:bodyPr/>
        <a:lstStyle/>
        <a:p>
          <a:r>
            <a:rPr lang="en-CA" b="0" i="0"/>
            <a:t>'fraud_killback LLC' appeared to be a significant agency for fraud detection.</a:t>
          </a:r>
          <a:endParaRPr lang="en-US"/>
        </a:p>
      </dgm:t>
    </dgm:pt>
    <dgm:pt modelId="{CBDBC003-A541-4E0F-973C-7B4F0D9FE3FF}" type="parTrans" cxnId="{FA606909-D35C-4CD0-BAC0-B6ED797484D7}">
      <dgm:prSet/>
      <dgm:spPr/>
      <dgm:t>
        <a:bodyPr/>
        <a:lstStyle/>
        <a:p>
          <a:endParaRPr lang="en-US"/>
        </a:p>
      </dgm:t>
    </dgm:pt>
    <dgm:pt modelId="{53DDE4DD-85AD-4110-9567-499243E72559}" type="sibTrans" cxnId="{FA606909-D35C-4CD0-BAC0-B6ED797484D7}">
      <dgm:prSet/>
      <dgm:spPr/>
      <dgm:t>
        <a:bodyPr/>
        <a:lstStyle/>
        <a:p>
          <a:endParaRPr lang="en-US"/>
        </a:p>
      </dgm:t>
    </dgm:pt>
    <dgm:pt modelId="{0A40B5AC-82F0-5E41-9A8D-99014D1A99CE}" type="pres">
      <dgm:prSet presAssocID="{24254F2A-CA37-4644-9A79-585A568E7608}" presName="linear" presStyleCnt="0">
        <dgm:presLayoutVars>
          <dgm:dir/>
          <dgm:animLvl val="lvl"/>
          <dgm:resizeHandles val="exact"/>
        </dgm:presLayoutVars>
      </dgm:prSet>
      <dgm:spPr/>
    </dgm:pt>
    <dgm:pt modelId="{B06A59F9-DCD9-844A-91A9-84CDCCFB39E7}" type="pres">
      <dgm:prSet presAssocID="{E20157B1-8F52-4F71-AD2E-BCA8A1885577}" presName="parentLin" presStyleCnt="0"/>
      <dgm:spPr/>
    </dgm:pt>
    <dgm:pt modelId="{C1DBFB22-C083-9749-88AA-BD288D5EA401}" type="pres">
      <dgm:prSet presAssocID="{E20157B1-8F52-4F71-AD2E-BCA8A1885577}" presName="parentLeftMargin" presStyleLbl="node1" presStyleIdx="0" presStyleCnt="2"/>
      <dgm:spPr/>
    </dgm:pt>
    <dgm:pt modelId="{2841B9BA-F6CE-4946-A3D5-28A21B974B1A}" type="pres">
      <dgm:prSet presAssocID="{E20157B1-8F52-4F71-AD2E-BCA8A1885577}" presName="parentText" presStyleLbl="node1" presStyleIdx="0" presStyleCnt="2">
        <dgm:presLayoutVars>
          <dgm:chMax val="0"/>
          <dgm:bulletEnabled val="1"/>
        </dgm:presLayoutVars>
      </dgm:prSet>
      <dgm:spPr/>
    </dgm:pt>
    <dgm:pt modelId="{4A945095-C205-EC4F-B11B-B99671435849}" type="pres">
      <dgm:prSet presAssocID="{E20157B1-8F52-4F71-AD2E-BCA8A1885577}" presName="negativeSpace" presStyleCnt="0"/>
      <dgm:spPr/>
    </dgm:pt>
    <dgm:pt modelId="{23C65A75-7734-604C-BFDA-612B73E0080B}" type="pres">
      <dgm:prSet presAssocID="{E20157B1-8F52-4F71-AD2E-BCA8A1885577}" presName="childText" presStyleLbl="conFgAcc1" presStyleIdx="0" presStyleCnt="2">
        <dgm:presLayoutVars>
          <dgm:bulletEnabled val="1"/>
        </dgm:presLayoutVars>
      </dgm:prSet>
      <dgm:spPr/>
    </dgm:pt>
    <dgm:pt modelId="{4050DB6E-5DC8-2A42-B36E-42680838681F}" type="pres">
      <dgm:prSet presAssocID="{08B16BE8-BD4F-4F02-B693-0C1F9B9BCF3F}" presName="spaceBetweenRectangles" presStyleCnt="0"/>
      <dgm:spPr/>
    </dgm:pt>
    <dgm:pt modelId="{F77783F1-6E39-D24C-9805-1FF8286100D4}" type="pres">
      <dgm:prSet presAssocID="{F2E8D66D-EDD8-41CF-83E6-EF85ED8AB1E3}" presName="parentLin" presStyleCnt="0"/>
      <dgm:spPr/>
    </dgm:pt>
    <dgm:pt modelId="{AA6C9346-827B-C849-814A-D7F5A0D606E8}" type="pres">
      <dgm:prSet presAssocID="{F2E8D66D-EDD8-41CF-83E6-EF85ED8AB1E3}" presName="parentLeftMargin" presStyleLbl="node1" presStyleIdx="0" presStyleCnt="2"/>
      <dgm:spPr/>
    </dgm:pt>
    <dgm:pt modelId="{DFEB8FC0-1CC0-F747-A081-A27682D1E9FE}" type="pres">
      <dgm:prSet presAssocID="{F2E8D66D-EDD8-41CF-83E6-EF85ED8AB1E3}" presName="parentText" presStyleLbl="node1" presStyleIdx="1" presStyleCnt="2">
        <dgm:presLayoutVars>
          <dgm:chMax val="0"/>
          <dgm:bulletEnabled val="1"/>
        </dgm:presLayoutVars>
      </dgm:prSet>
      <dgm:spPr/>
    </dgm:pt>
    <dgm:pt modelId="{665D6CC8-B8B3-8547-AB45-0BBD99D6C67B}" type="pres">
      <dgm:prSet presAssocID="{F2E8D66D-EDD8-41CF-83E6-EF85ED8AB1E3}" presName="negativeSpace" presStyleCnt="0"/>
      <dgm:spPr/>
    </dgm:pt>
    <dgm:pt modelId="{E0AC182B-0D00-9245-A55F-F83EFD408A16}" type="pres">
      <dgm:prSet presAssocID="{F2E8D66D-EDD8-41CF-83E6-EF85ED8AB1E3}" presName="childText" presStyleLbl="conFgAcc1" presStyleIdx="1" presStyleCnt="2">
        <dgm:presLayoutVars>
          <dgm:bulletEnabled val="1"/>
        </dgm:presLayoutVars>
      </dgm:prSet>
      <dgm:spPr/>
    </dgm:pt>
  </dgm:ptLst>
  <dgm:cxnLst>
    <dgm:cxn modelId="{A0252B05-99D2-2A45-BF2E-3C4D45C7F946}" type="presOf" srcId="{F2E8D66D-EDD8-41CF-83E6-EF85ED8AB1E3}" destId="{AA6C9346-827B-C849-814A-D7F5A0D606E8}" srcOrd="0" destOrd="0" presId="urn:microsoft.com/office/officeart/2005/8/layout/list1"/>
    <dgm:cxn modelId="{FA606909-D35C-4CD0-BAC0-B6ED797484D7}" srcId="{A9CD3535-7B8E-4795-B627-95FD46D38A4A}" destId="{B4FCC373-8CF5-45E5-B405-AABD1C5A8B31}" srcOrd="6" destOrd="0" parTransId="{CBDBC003-A541-4E0F-973C-7B4F0D9FE3FF}" sibTransId="{53DDE4DD-85AD-4110-9567-499243E72559}"/>
    <dgm:cxn modelId="{47EFB80B-34C0-8740-901B-D019A5123218}" type="presOf" srcId="{76306B87-4547-44E5-B326-6E6973AA01A2}" destId="{E0AC182B-0D00-9245-A55F-F83EFD408A16}" srcOrd="0" destOrd="2" presId="urn:microsoft.com/office/officeart/2005/8/layout/list1"/>
    <dgm:cxn modelId="{7BFB9E0C-173C-C443-AB02-096FCD89BC5F}" type="presOf" srcId="{A9CD3535-7B8E-4795-B627-95FD46D38A4A}" destId="{E0AC182B-0D00-9245-A55F-F83EFD408A16}" srcOrd="0" destOrd="1" presId="urn:microsoft.com/office/officeart/2005/8/layout/list1"/>
    <dgm:cxn modelId="{F9DB6A15-35F0-EC41-BBD9-DC70B8E2E02B}" type="presOf" srcId="{A06953D6-E98D-4953-B29C-FF2EC123100C}" destId="{23C65A75-7734-604C-BFDA-612B73E0080B}" srcOrd="0" destOrd="1" presId="urn:microsoft.com/office/officeart/2005/8/layout/list1"/>
    <dgm:cxn modelId="{9EBE321A-9489-44E2-8DB1-A7388E639CBF}" srcId="{A9CD3535-7B8E-4795-B627-95FD46D38A4A}" destId="{ADC9BCF7-392D-44B9-A05E-645E51E5415C}" srcOrd="1" destOrd="0" parTransId="{010D2F2A-F097-4E0D-AE43-51537F5D208D}" sibTransId="{F08F175E-EC1A-46FF-B94D-8412CD6E3C0E}"/>
    <dgm:cxn modelId="{30B2661E-97BF-3948-BF99-CC69FF3AE51C}" type="presOf" srcId="{687BAE92-201E-4EA8-967B-D04BA9E84C8C}" destId="{E0AC182B-0D00-9245-A55F-F83EFD408A16}" srcOrd="0" destOrd="7" presId="urn:microsoft.com/office/officeart/2005/8/layout/list1"/>
    <dgm:cxn modelId="{FF02F822-2033-4488-9DD1-5602199DFE4D}" srcId="{F2E8D66D-EDD8-41CF-83E6-EF85ED8AB1E3}" destId="{09A96BCE-96EF-4A6D-B007-E3C44D47B70A}" srcOrd="0" destOrd="0" parTransId="{938A80D2-6E1F-42BB-A5F7-D8A64A63CAA0}" sibTransId="{3229C51B-D71C-453E-9206-AC0C4A08809A}"/>
    <dgm:cxn modelId="{0BEA3123-72FA-B34B-AD8F-5E5C299A036B}" type="presOf" srcId="{24254F2A-CA37-4644-9A79-585A568E7608}" destId="{0A40B5AC-82F0-5E41-9A8D-99014D1A99CE}" srcOrd="0" destOrd="0" presId="urn:microsoft.com/office/officeart/2005/8/layout/list1"/>
    <dgm:cxn modelId="{459EBA25-57B3-4268-979A-7B38D08CBFDA}" srcId="{A9CD3535-7B8E-4795-B627-95FD46D38A4A}" destId="{687BAE92-201E-4EA8-967B-D04BA9E84C8C}" srcOrd="5" destOrd="0" parTransId="{5CA762F2-ECC2-4C0D-822C-2846C4DE80AF}" sibTransId="{C3F2AFBF-EF54-4C35-8FBB-70A83C5FD113}"/>
    <dgm:cxn modelId="{D5F47A5C-C5E2-4328-9CE7-A5C0B78BF7DF}" srcId="{24254F2A-CA37-4644-9A79-585A568E7608}" destId="{E20157B1-8F52-4F71-AD2E-BCA8A1885577}" srcOrd="0" destOrd="0" parTransId="{71614865-20B9-43EE-B2ED-8A4658A361D3}" sibTransId="{08B16BE8-BD4F-4F02-B693-0C1F9B9BCF3F}"/>
    <dgm:cxn modelId="{1BA2385D-853F-D542-9816-EFB928A3B360}" type="presOf" srcId="{1BEC9E84-551B-4DDF-ABF2-33B00A562D45}" destId="{23C65A75-7734-604C-BFDA-612B73E0080B}" srcOrd="0" destOrd="4" presId="urn:microsoft.com/office/officeart/2005/8/layout/list1"/>
    <dgm:cxn modelId="{010E2A68-2389-4CE1-8BAD-CE3A21A562C9}" srcId="{24254F2A-CA37-4644-9A79-585A568E7608}" destId="{F2E8D66D-EDD8-41CF-83E6-EF85ED8AB1E3}" srcOrd="1" destOrd="0" parTransId="{39ED0745-F612-4F2E-A836-676EFDD348FF}" sibTransId="{6C97A3A4-A6A3-4F6A-B48C-1E09F96FDC2F}"/>
    <dgm:cxn modelId="{BDE57469-66E2-E046-A0FF-F92B227FD783}" type="presOf" srcId="{B4FCC373-8CF5-45E5-B405-AABD1C5A8B31}" destId="{E0AC182B-0D00-9245-A55F-F83EFD408A16}" srcOrd="0" destOrd="8" presId="urn:microsoft.com/office/officeart/2005/8/layout/list1"/>
    <dgm:cxn modelId="{DB2D9770-3553-402C-8D53-FDEE5BC1167E}" srcId="{A9CD3535-7B8E-4795-B627-95FD46D38A4A}" destId="{76306B87-4547-44E5-B326-6E6973AA01A2}" srcOrd="0" destOrd="0" parTransId="{A5BB5371-E10E-4329-9EAE-71DAA2EA2DD4}" sibTransId="{43BB0DFC-B580-4029-BDDA-4EC2C9997B3E}"/>
    <dgm:cxn modelId="{CFE9C458-4950-524E-8C67-62F925235A56}" type="presOf" srcId="{9D18D125-9579-4721-815B-75F2FF491AE3}" destId="{E0AC182B-0D00-9245-A55F-F83EFD408A16}" srcOrd="0" destOrd="4" presId="urn:microsoft.com/office/officeart/2005/8/layout/list1"/>
    <dgm:cxn modelId="{6BA1C485-921D-C341-BBF3-960F3DA492A4}" type="presOf" srcId="{EC6338DB-4A59-4C54-A6B0-53764E26D9C6}" destId="{23C65A75-7734-604C-BFDA-612B73E0080B}" srcOrd="0" destOrd="0" presId="urn:microsoft.com/office/officeart/2005/8/layout/list1"/>
    <dgm:cxn modelId="{01872587-8D41-794B-9F13-2BE0A3221C06}" type="presOf" srcId="{ADC9BCF7-392D-44B9-A05E-645E51E5415C}" destId="{E0AC182B-0D00-9245-A55F-F83EFD408A16}" srcOrd="0" destOrd="3" presId="urn:microsoft.com/office/officeart/2005/8/layout/list1"/>
    <dgm:cxn modelId="{89D75989-3167-4F94-BF56-457DE5A68711}" srcId="{A9CD3535-7B8E-4795-B627-95FD46D38A4A}" destId="{9AC82627-4FDF-4612-9E5C-D49D4993C0B0}" srcOrd="3" destOrd="0" parTransId="{69CB662E-DCBD-4F42-932D-6854A8F40259}" sibTransId="{3876E292-9D92-417F-8745-530DB27EF213}"/>
    <dgm:cxn modelId="{316DC58F-3F41-4FE6-8841-FD6E23ED785E}" srcId="{A9CD3535-7B8E-4795-B627-95FD46D38A4A}" destId="{9D18D125-9579-4721-815B-75F2FF491AE3}" srcOrd="2" destOrd="0" parTransId="{33AACB23-4EE9-4CB7-AFC5-C06767E87E60}" sibTransId="{E2B923C8-FB7F-4B96-AD43-468ED67A7572}"/>
    <dgm:cxn modelId="{B94EEF97-9E65-0147-A0A6-2EAA8F03343A}" type="presOf" srcId="{F2E8D66D-EDD8-41CF-83E6-EF85ED8AB1E3}" destId="{DFEB8FC0-1CC0-F747-A081-A27682D1E9FE}" srcOrd="1" destOrd="0" presId="urn:microsoft.com/office/officeart/2005/8/layout/list1"/>
    <dgm:cxn modelId="{701310A2-95A0-3C4C-B9F5-D6E4CE0A99B3}" type="presOf" srcId="{3A535585-0E37-4898-BAA0-47A0E4D5E7A9}" destId="{23C65A75-7734-604C-BFDA-612B73E0080B}" srcOrd="0" destOrd="3" presId="urn:microsoft.com/office/officeart/2005/8/layout/list1"/>
    <dgm:cxn modelId="{49C4C6A3-ABD7-40AA-B148-C2220B740508}" srcId="{E20157B1-8F52-4F71-AD2E-BCA8A1885577}" destId="{1BEC9E84-551B-4DDF-ABF2-33B00A562D45}" srcOrd="4" destOrd="0" parTransId="{6E745499-DC3D-4FFB-A004-3C6BE8CD81D9}" sibTransId="{9E30326E-4A7A-4414-963D-0B22D34D89E4}"/>
    <dgm:cxn modelId="{BFEEADA5-9A5B-4ACD-BA0E-AE4C85731219}" srcId="{A9CD3535-7B8E-4795-B627-95FD46D38A4A}" destId="{2811F9EB-3DC5-436D-855D-1B991AAC537C}" srcOrd="4" destOrd="0" parTransId="{4C94A405-454D-457F-8B38-E39A0A65374E}" sibTransId="{AC50B8B4-4741-4515-B978-A26207A8EA5B}"/>
    <dgm:cxn modelId="{99746CB6-13CD-1C4D-9072-B4CA1368AFFB}" type="presOf" srcId="{E20157B1-8F52-4F71-AD2E-BCA8A1885577}" destId="{2841B9BA-F6CE-4946-A3D5-28A21B974B1A}" srcOrd="1" destOrd="0" presId="urn:microsoft.com/office/officeart/2005/8/layout/list1"/>
    <dgm:cxn modelId="{0689AFBE-A684-42CF-830B-618FD36E77F3}" srcId="{E20157B1-8F52-4F71-AD2E-BCA8A1885577}" destId="{A06953D6-E98D-4953-B29C-FF2EC123100C}" srcOrd="1" destOrd="0" parTransId="{EB186B1F-67BA-496F-AC18-02CEC43749BC}" sibTransId="{8CBC9393-C88F-445B-BDBA-263E703198C8}"/>
    <dgm:cxn modelId="{ED9B6FC0-6C5D-1E40-B583-D89AB4A2090F}" type="presOf" srcId="{09A96BCE-96EF-4A6D-B007-E3C44D47B70A}" destId="{E0AC182B-0D00-9245-A55F-F83EFD408A16}" srcOrd="0" destOrd="0" presId="urn:microsoft.com/office/officeart/2005/8/layout/list1"/>
    <dgm:cxn modelId="{F0FA5CC6-3FFE-2741-A046-AEF4F4D910D8}" type="presOf" srcId="{308C7BD6-E7C9-4298-9BE1-0754F7440EF4}" destId="{23C65A75-7734-604C-BFDA-612B73E0080B}" srcOrd="0" destOrd="2" presId="urn:microsoft.com/office/officeart/2005/8/layout/list1"/>
    <dgm:cxn modelId="{8974EDC7-0A46-4A72-A7DE-B39CEFB1F979}" srcId="{E20157B1-8F52-4F71-AD2E-BCA8A1885577}" destId="{308C7BD6-E7C9-4298-9BE1-0754F7440EF4}" srcOrd="2" destOrd="0" parTransId="{8B06EAD5-80F3-44A7-8680-80046C839654}" sibTransId="{F978C120-4695-49FB-9956-04949779FEB1}"/>
    <dgm:cxn modelId="{87D3ABCD-4A31-6F4E-AE19-F3C030FB5102}" type="presOf" srcId="{E20157B1-8F52-4F71-AD2E-BCA8A1885577}" destId="{C1DBFB22-C083-9749-88AA-BD288D5EA401}" srcOrd="0" destOrd="0" presId="urn:microsoft.com/office/officeart/2005/8/layout/list1"/>
    <dgm:cxn modelId="{A11C8AD9-DECD-974A-B772-380AE7466B11}" type="presOf" srcId="{9AC82627-4FDF-4612-9E5C-D49D4993C0B0}" destId="{E0AC182B-0D00-9245-A55F-F83EFD408A16}" srcOrd="0" destOrd="5" presId="urn:microsoft.com/office/officeart/2005/8/layout/list1"/>
    <dgm:cxn modelId="{21F5C2EE-CE6F-4872-8AF5-6B9A403347F3}" srcId="{E20157B1-8F52-4F71-AD2E-BCA8A1885577}" destId="{EC6338DB-4A59-4C54-A6B0-53764E26D9C6}" srcOrd="0" destOrd="0" parTransId="{C07CE88A-9DFD-42F4-B599-06A1DBBFE13F}" sibTransId="{B2FC8536-DC9D-4408-B3AC-171128DE8381}"/>
    <dgm:cxn modelId="{0AB439F0-A886-464E-A574-F5BF047D124A}" srcId="{F2E8D66D-EDD8-41CF-83E6-EF85ED8AB1E3}" destId="{A9CD3535-7B8E-4795-B627-95FD46D38A4A}" srcOrd="1" destOrd="0" parTransId="{55256FBA-6C6F-4010-B2C0-75896D4742C7}" sibTransId="{520B38C9-2DC9-4F14-B540-AD19ACFC5A94}"/>
    <dgm:cxn modelId="{651852F2-3407-9A4D-9B05-8972ADB35A0B}" type="presOf" srcId="{2811F9EB-3DC5-436D-855D-1B991AAC537C}" destId="{E0AC182B-0D00-9245-A55F-F83EFD408A16}" srcOrd="0" destOrd="6" presId="urn:microsoft.com/office/officeart/2005/8/layout/list1"/>
    <dgm:cxn modelId="{68D243F3-9079-4CCB-B2EB-65295FCDC06F}" srcId="{E20157B1-8F52-4F71-AD2E-BCA8A1885577}" destId="{3A535585-0E37-4898-BAA0-47A0E4D5E7A9}" srcOrd="3" destOrd="0" parTransId="{F2A7D40A-2886-4216-8F0C-E43E9650DF0C}" sibTransId="{54730C2D-EC70-404D-BD9E-8EA1868AB4D6}"/>
    <dgm:cxn modelId="{C047361E-E445-3941-8A17-38303F29EF56}" type="presParOf" srcId="{0A40B5AC-82F0-5E41-9A8D-99014D1A99CE}" destId="{B06A59F9-DCD9-844A-91A9-84CDCCFB39E7}" srcOrd="0" destOrd="0" presId="urn:microsoft.com/office/officeart/2005/8/layout/list1"/>
    <dgm:cxn modelId="{61FAA1C3-03A1-394B-AB27-A454ADEF3A17}" type="presParOf" srcId="{B06A59F9-DCD9-844A-91A9-84CDCCFB39E7}" destId="{C1DBFB22-C083-9749-88AA-BD288D5EA401}" srcOrd="0" destOrd="0" presId="urn:microsoft.com/office/officeart/2005/8/layout/list1"/>
    <dgm:cxn modelId="{05034AE4-A8D1-A44E-9310-A9DF19BD0830}" type="presParOf" srcId="{B06A59F9-DCD9-844A-91A9-84CDCCFB39E7}" destId="{2841B9BA-F6CE-4946-A3D5-28A21B974B1A}" srcOrd="1" destOrd="0" presId="urn:microsoft.com/office/officeart/2005/8/layout/list1"/>
    <dgm:cxn modelId="{E4C95DD7-37E8-4841-AC06-EAF8CA244C77}" type="presParOf" srcId="{0A40B5AC-82F0-5E41-9A8D-99014D1A99CE}" destId="{4A945095-C205-EC4F-B11B-B99671435849}" srcOrd="1" destOrd="0" presId="urn:microsoft.com/office/officeart/2005/8/layout/list1"/>
    <dgm:cxn modelId="{5DAB14D1-C93A-2841-8500-36E0140DBA53}" type="presParOf" srcId="{0A40B5AC-82F0-5E41-9A8D-99014D1A99CE}" destId="{23C65A75-7734-604C-BFDA-612B73E0080B}" srcOrd="2" destOrd="0" presId="urn:microsoft.com/office/officeart/2005/8/layout/list1"/>
    <dgm:cxn modelId="{1DD8F24A-EE1C-2448-8CDE-4AD37A0366B4}" type="presParOf" srcId="{0A40B5AC-82F0-5E41-9A8D-99014D1A99CE}" destId="{4050DB6E-5DC8-2A42-B36E-42680838681F}" srcOrd="3" destOrd="0" presId="urn:microsoft.com/office/officeart/2005/8/layout/list1"/>
    <dgm:cxn modelId="{BACCFF25-C431-3241-BA57-BD979006DB48}" type="presParOf" srcId="{0A40B5AC-82F0-5E41-9A8D-99014D1A99CE}" destId="{F77783F1-6E39-D24C-9805-1FF8286100D4}" srcOrd="4" destOrd="0" presId="urn:microsoft.com/office/officeart/2005/8/layout/list1"/>
    <dgm:cxn modelId="{66A3FB33-EF2A-CD4B-9AD4-5DCBEEF10E7D}" type="presParOf" srcId="{F77783F1-6E39-D24C-9805-1FF8286100D4}" destId="{AA6C9346-827B-C849-814A-D7F5A0D606E8}" srcOrd="0" destOrd="0" presId="urn:microsoft.com/office/officeart/2005/8/layout/list1"/>
    <dgm:cxn modelId="{A6C9F9C0-B1D7-9248-80E3-AE3C7BF3A713}" type="presParOf" srcId="{F77783F1-6E39-D24C-9805-1FF8286100D4}" destId="{DFEB8FC0-1CC0-F747-A081-A27682D1E9FE}" srcOrd="1" destOrd="0" presId="urn:microsoft.com/office/officeart/2005/8/layout/list1"/>
    <dgm:cxn modelId="{99D4ABCF-C25A-0E49-85E4-7D9F1A838AC0}" type="presParOf" srcId="{0A40B5AC-82F0-5E41-9A8D-99014D1A99CE}" destId="{665D6CC8-B8B3-8547-AB45-0BBD99D6C67B}" srcOrd="5" destOrd="0" presId="urn:microsoft.com/office/officeart/2005/8/layout/list1"/>
    <dgm:cxn modelId="{372671DA-BC80-A144-B4A1-F614C029DB80}" type="presParOf" srcId="{0A40B5AC-82F0-5E41-9A8D-99014D1A99CE}" destId="{E0AC182B-0D00-9245-A55F-F83EFD408A1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0421D0-0431-4FC8-B516-EFA26F914180}"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821235E-8674-493C-ABCA-29E9189A550F}">
      <dgm:prSet/>
      <dgm:spPr/>
      <dgm:t>
        <a:bodyPr/>
        <a:lstStyle/>
        <a:p>
          <a:r>
            <a:rPr lang="en-CA" b="1" i="0"/>
            <a:t>Feature Engineering</a:t>
          </a:r>
          <a:r>
            <a:rPr lang="en-CA" b="0" i="0"/>
            <a:t>:</a:t>
          </a:r>
          <a:endParaRPr lang="en-US"/>
        </a:p>
      </dgm:t>
    </dgm:pt>
    <dgm:pt modelId="{08E7AEDF-E824-4B38-8472-39AC609E3DB4}" type="parTrans" cxnId="{11C2A000-37F9-420E-8452-FBCDCC286475}">
      <dgm:prSet/>
      <dgm:spPr/>
      <dgm:t>
        <a:bodyPr/>
        <a:lstStyle/>
        <a:p>
          <a:endParaRPr lang="en-US"/>
        </a:p>
      </dgm:t>
    </dgm:pt>
    <dgm:pt modelId="{3EB42C27-E184-495A-9062-91E0A1B92579}" type="sibTrans" cxnId="{11C2A000-37F9-420E-8452-FBCDCC286475}">
      <dgm:prSet phldrT="1" phldr="0"/>
      <dgm:spPr/>
    </dgm:pt>
    <dgm:pt modelId="{99A1BC9C-18E9-444D-ADF5-B2AA047B8E11}">
      <dgm:prSet/>
      <dgm:spPr/>
      <dgm:t>
        <a:bodyPr/>
        <a:lstStyle/>
        <a:p>
          <a:r>
            <a:rPr lang="en-CA" b="0" i="0"/>
            <a:t>Additional columns such as trans_hour, trans_day_of_week, trans_year_month, and age were derived for deeper analysis.</a:t>
          </a:r>
          <a:endParaRPr lang="en-US"/>
        </a:p>
      </dgm:t>
    </dgm:pt>
    <dgm:pt modelId="{20F4CB65-A1E5-4200-8798-E4BB56E7ECCD}" type="parTrans" cxnId="{3CDFF040-69EC-4ACC-8153-DBACC363DAE4}">
      <dgm:prSet/>
      <dgm:spPr/>
      <dgm:t>
        <a:bodyPr/>
        <a:lstStyle/>
        <a:p>
          <a:endParaRPr lang="en-US"/>
        </a:p>
      </dgm:t>
    </dgm:pt>
    <dgm:pt modelId="{83F69F28-EAAC-4EAB-BF83-7C70AC2E9270}" type="sibTrans" cxnId="{3CDFF040-69EC-4ACC-8153-DBACC363DAE4}">
      <dgm:prSet/>
      <dgm:spPr/>
      <dgm:t>
        <a:bodyPr/>
        <a:lstStyle/>
        <a:p>
          <a:endParaRPr lang="en-US"/>
        </a:p>
      </dgm:t>
    </dgm:pt>
    <dgm:pt modelId="{746BF263-53BA-4901-8F21-E4958A9BD7A0}">
      <dgm:prSet/>
      <dgm:spPr/>
      <dgm:t>
        <a:bodyPr/>
        <a:lstStyle/>
        <a:p>
          <a:r>
            <a:rPr lang="en-CA" b="0" i="0"/>
            <a:t>No highly skewed categorical variables were found.</a:t>
          </a:r>
          <a:endParaRPr lang="en-US"/>
        </a:p>
      </dgm:t>
    </dgm:pt>
    <dgm:pt modelId="{93B64949-9A9A-4E1E-8BCD-7A899B3ADBC6}" type="parTrans" cxnId="{CA54216F-319F-4A76-9B16-3B177F54FB80}">
      <dgm:prSet/>
      <dgm:spPr/>
      <dgm:t>
        <a:bodyPr/>
        <a:lstStyle/>
        <a:p>
          <a:endParaRPr lang="en-US"/>
        </a:p>
      </dgm:t>
    </dgm:pt>
    <dgm:pt modelId="{5EC74B9C-C39C-4D49-8576-457895ACC6D9}" type="sibTrans" cxnId="{CA54216F-319F-4A76-9B16-3B177F54FB80}">
      <dgm:prSet/>
      <dgm:spPr/>
      <dgm:t>
        <a:bodyPr/>
        <a:lstStyle/>
        <a:p>
          <a:endParaRPr lang="en-US"/>
        </a:p>
      </dgm:t>
    </dgm:pt>
    <dgm:pt modelId="{AB9595C7-506C-4B42-B35E-3DCED65A0CC2}">
      <dgm:prSet/>
      <dgm:spPr/>
      <dgm:t>
        <a:bodyPr/>
        <a:lstStyle/>
        <a:p>
          <a:r>
            <a:rPr lang="en-CA" b="1" i="0"/>
            <a:t>Train/Test Data Splitting</a:t>
          </a:r>
          <a:r>
            <a:rPr lang="en-CA" b="0" i="0"/>
            <a:t>:</a:t>
          </a:r>
          <a:endParaRPr lang="en-US"/>
        </a:p>
      </dgm:t>
    </dgm:pt>
    <dgm:pt modelId="{74B5A93A-9B05-473E-9151-B25500E11961}" type="parTrans" cxnId="{D0DF7F90-E473-4AD0-9CF2-8DDF832EC70D}">
      <dgm:prSet/>
      <dgm:spPr/>
      <dgm:t>
        <a:bodyPr/>
        <a:lstStyle/>
        <a:p>
          <a:endParaRPr lang="en-US"/>
        </a:p>
      </dgm:t>
    </dgm:pt>
    <dgm:pt modelId="{7A2DFC25-2158-43AD-A677-76B50060CBF8}" type="sibTrans" cxnId="{D0DF7F90-E473-4AD0-9CF2-8DDF832EC70D}">
      <dgm:prSet phldrT="2" phldr="0"/>
      <dgm:spPr/>
    </dgm:pt>
    <dgm:pt modelId="{A875B206-C123-43FC-A32E-14AEFFAB57B8}">
      <dgm:prSet/>
      <dgm:spPr/>
      <dgm:t>
        <a:bodyPr/>
        <a:lstStyle/>
        <a:p>
          <a:r>
            <a:rPr lang="en-CA" b="0" i="0"/>
            <a:t>Data was split into training and testing sets using a 75/25 split ratio.</a:t>
          </a:r>
          <a:endParaRPr lang="en-US"/>
        </a:p>
      </dgm:t>
    </dgm:pt>
    <dgm:pt modelId="{E7BAC4C8-3F59-4B71-ABF5-CD362808D9E7}" type="parTrans" cxnId="{C79B3639-9272-4A61-A96D-EB42B5A6624F}">
      <dgm:prSet/>
      <dgm:spPr/>
      <dgm:t>
        <a:bodyPr/>
        <a:lstStyle/>
        <a:p>
          <a:endParaRPr lang="en-US"/>
        </a:p>
      </dgm:t>
    </dgm:pt>
    <dgm:pt modelId="{FFF42452-E3FB-4BDF-BDEF-ECAC2A7A589C}" type="sibTrans" cxnId="{C79B3639-9272-4A61-A96D-EB42B5A6624F}">
      <dgm:prSet/>
      <dgm:spPr/>
      <dgm:t>
        <a:bodyPr/>
        <a:lstStyle/>
        <a:p>
          <a:endParaRPr lang="en-US"/>
        </a:p>
      </dgm:t>
    </dgm:pt>
    <dgm:pt modelId="{6DEE912E-2AE9-41F4-A235-557583CC8023}">
      <dgm:prSet/>
      <dgm:spPr/>
      <dgm:t>
        <a:bodyPr/>
        <a:lstStyle/>
        <a:p>
          <a:r>
            <a:rPr lang="en-CA" b="0" i="0"/>
            <a:t>Independent variables (X) and the target variable (y) were defined accordingly.</a:t>
          </a:r>
          <a:endParaRPr lang="en-US"/>
        </a:p>
      </dgm:t>
    </dgm:pt>
    <dgm:pt modelId="{A372F535-F23C-45AF-9D01-132144CFF96E}" type="parTrans" cxnId="{BF8FAE9D-6655-49F0-A532-DB02426F69F4}">
      <dgm:prSet/>
      <dgm:spPr/>
      <dgm:t>
        <a:bodyPr/>
        <a:lstStyle/>
        <a:p>
          <a:endParaRPr lang="en-US"/>
        </a:p>
      </dgm:t>
    </dgm:pt>
    <dgm:pt modelId="{DF419266-1C56-4800-A6D9-68B5371754E5}" type="sibTrans" cxnId="{BF8FAE9D-6655-49F0-A532-DB02426F69F4}">
      <dgm:prSet/>
      <dgm:spPr/>
      <dgm:t>
        <a:bodyPr/>
        <a:lstStyle/>
        <a:p>
          <a:endParaRPr lang="en-US"/>
        </a:p>
      </dgm:t>
    </dgm:pt>
    <dgm:pt modelId="{A68F2AE2-A768-4AE3-893C-3AE0C859F5C9}">
      <dgm:prSet/>
      <dgm:spPr/>
      <dgm:t>
        <a:bodyPr/>
        <a:lstStyle/>
        <a:p>
          <a:r>
            <a:rPr lang="en-CA" b="1" i="0"/>
            <a:t>Model Building and Hyperparameter Tuning</a:t>
          </a:r>
          <a:r>
            <a:rPr lang="en-CA" b="0" i="0"/>
            <a:t>:</a:t>
          </a:r>
          <a:endParaRPr lang="en-US"/>
        </a:p>
      </dgm:t>
    </dgm:pt>
    <dgm:pt modelId="{7094F975-3DEE-48FF-82FD-09046F0BE2CC}" type="parTrans" cxnId="{B57F50D3-D5E1-4B43-B69F-4A555F5A13C7}">
      <dgm:prSet/>
      <dgm:spPr/>
      <dgm:t>
        <a:bodyPr/>
        <a:lstStyle/>
        <a:p>
          <a:endParaRPr lang="en-US"/>
        </a:p>
      </dgm:t>
    </dgm:pt>
    <dgm:pt modelId="{1D2FE595-1684-4905-9FA0-BA06F69AC302}" type="sibTrans" cxnId="{B57F50D3-D5E1-4B43-B69F-4A555F5A13C7}">
      <dgm:prSet phldrT="3" phldr="0"/>
      <dgm:spPr/>
    </dgm:pt>
    <dgm:pt modelId="{4386418B-B6C2-4A45-97DC-12AAB2C32AAD}">
      <dgm:prSet/>
      <dgm:spPr/>
      <dgm:t>
        <a:bodyPr/>
        <a:lstStyle/>
        <a:p>
          <a:r>
            <a:rPr lang="en-CA" b="0" i="0"/>
            <a:t>Logistic Regression and Random Forest models were built.</a:t>
          </a:r>
          <a:endParaRPr lang="en-US"/>
        </a:p>
      </dgm:t>
    </dgm:pt>
    <dgm:pt modelId="{8FCBF2FF-68AB-4935-B540-0E81CD01F399}" type="parTrans" cxnId="{F483A3C0-4121-40E9-AF2A-B559835CA85E}">
      <dgm:prSet/>
      <dgm:spPr/>
      <dgm:t>
        <a:bodyPr/>
        <a:lstStyle/>
        <a:p>
          <a:endParaRPr lang="en-US"/>
        </a:p>
      </dgm:t>
    </dgm:pt>
    <dgm:pt modelId="{D37584F5-42C9-49E5-ABDD-40EA9519AAEB}" type="sibTrans" cxnId="{F483A3C0-4121-40E9-AF2A-B559835CA85E}">
      <dgm:prSet/>
      <dgm:spPr/>
      <dgm:t>
        <a:bodyPr/>
        <a:lstStyle/>
        <a:p>
          <a:endParaRPr lang="en-US"/>
        </a:p>
      </dgm:t>
    </dgm:pt>
    <dgm:pt modelId="{C1935486-E61C-4036-87E5-D0C94BACBFA6}">
      <dgm:prSet/>
      <dgm:spPr/>
      <dgm:t>
        <a:bodyPr/>
        <a:lstStyle/>
        <a:p>
          <a:r>
            <a:rPr lang="en-CA" b="0" i="0"/>
            <a:t>Hyperparameter tuning was performed for the Random Forest model using GridSearchCV.</a:t>
          </a:r>
          <a:endParaRPr lang="en-US"/>
        </a:p>
      </dgm:t>
    </dgm:pt>
    <dgm:pt modelId="{7846B01E-103A-4408-9F0A-8A955947BDB1}" type="parTrans" cxnId="{F9AEDEC7-92E4-4B3D-9BD9-3726886D55E5}">
      <dgm:prSet/>
      <dgm:spPr/>
      <dgm:t>
        <a:bodyPr/>
        <a:lstStyle/>
        <a:p>
          <a:endParaRPr lang="en-US"/>
        </a:p>
      </dgm:t>
    </dgm:pt>
    <dgm:pt modelId="{94B8AE92-D7A1-4E63-82B5-9977E3C8E5F8}" type="sibTrans" cxnId="{F9AEDEC7-92E4-4B3D-9BD9-3726886D55E5}">
      <dgm:prSet/>
      <dgm:spPr/>
      <dgm:t>
        <a:bodyPr/>
        <a:lstStyle/>
        <a:p>
          <a:endParaRPr lang="en-US"/>
        </a:p>
      </dgm:t>
    </dgm:pt>
    <dgm:pt modelId="{F54FA8BB-AE99-4C25-9F85-35D67CFC1376}">
      <dgm:prSet/>
      <dgm:spPr/>
      <dgm:t>
        <a:bodyPr/>
        <a:lstStyle/>
        <a:p>
          <a:r>
            <a:rPr lang="en-CA" b="0" i="0"/>
            <a:t>Best parameters for Random Forest: {'max_depth': 30, 'max_features': 'sqrt', 'min_samples_leaf': 1, 'min_samples_split': 2, 'n_estimators': 200}.</a:t>
          </a:r>
          <a:endParaRPr lang="en-US"/>
        </a:p>
      </dgm:t>
    </dgm:pt>
    <dgm:pt modelId="{8376D498-6F02-4206-BBF2-DE885D94E92C}" type="parTrans" cxnId="{0FB0CBFF-7B22-4BB2-9922-78B9212F375E}">
      <dgm:prSet/>
      <dgm:spPr/>
      <dgm:t>
        <a:bodyPr/>
        <a:lstStyle/>
        <a:p>
          <a:endParaRPr lang="en-US"/>
        </a:p>
      </dgm:t>
    </dgm:pt>
    <dgm:pt modelId="{5CE5FFCF-F24B-4A88-8C01-5E00B862B2FD}" type="sibTrans" cxnId="{0FB0CBFF-7B22-4BB2-9922-78B9212F375E}">
      <dgm:prSet/>
      <dgm:spPr/>
      <dgm:t>
        <a:bodyPr/>
        <a:lstStyle/>
        <a:p>
          <a:endParaRPr lang="en-US"/>
        </a:p>
      </dgm:t>
    </dgm:pt>
    <dgm:pt modelId="{61FBD63E-E3EC-2940-A280-570A32838B7D}" type="pres">
      <dgm:prSet presAssocID="{680421D0-0431-4FC8-B516-EFA26F914180}" presName="linear" presStyleCnt="0">
        <dgm:presLayoutVars>
          <dgm:dir/>
          <dgm:animLvl val="lvl"/>
          <dgm:resizeHandles val="exact"/>
        </dgm:presLayoutVars>
      </dgm:prSet>
      <dgm:spPr/>
    </dgm:pt>
    <dgm:pt modelId="{519C1E7A-70E6-AC47-95A5-22DE4C12F8D5}" type="pres">
      <dgm:prSet presAssocID="{1821235E-8674-493C-ABCA-29E9189A550F}" presName="parentLin" presStyleCnt="0"/>
      <dgm:spPr/>
    </dgm:pt>
    <dgm:pt modelId="{D6FA83F6-F7D7-7246-AE72-58BEBD03B5CB}" type="pres">
      <dgm:prSet presAssocID="{1821235E-8674-493C-ABCA-29E9189A550F}" presName="parentLeftMargin" presStyleLbl="node1" presStyleIdx="0" presStyleCnt="3"/>
      <dgm:spPr/>
    </dgm:pt>
    <dgm:pt modelId="{686BDD94-E484-F14F-8D7F-2F5EFEA3D8A8}" type="pres">
      <dgm:prSet presAssocID="{1821235E-8674-493C-ABCA-29E9189A550F}" presName="parentText" presStyleLbl="node1" presStyleIdx="0" presStyleCnt="3">
        <dgm:presLayoutVars>
          <dgm:chMax val="0"/>
          <dgm:bulletEnabled val="1"/>
        </dgm:presLayoutVars>
      </dgm:prSet>
      <dgm:spPr/>
    </dgm:pt>
    <dgm:pt modelId="{FAAB19BA-7129-0242-82EA-8298201D2920}" type="pres">
      <dgm:prSet presAssocID="{1821235E-8674-493C-ABCA-29E9189A550F}" presName="negativeSpace" presStyleCnt="0"/>
      <dgm:spPr/>
    </dgm:pt>
    <dgm:pt modelId="{28BD2C46-387D-0C46-AE36-21E24884A615}" type="pres">
      <dgm:prSet presAssocID="{1821235E-8674-493C-ABCA-29E9189A550F}" presName="childText" presStyleLbl="conFgAcc1" presStyleIdx="0" presStyleCnt="3">
        <dgm:presLayoutVars>
          <dgm:bulletEnabled val="1"/>
        </dgm:presLayoutVars>
      </dgm:prSet>
      <dgm:spPr/>
    </dgm:pt>
    <dgm:pt modelId="{E952C716-3C0A-6C4F-8168-278B570EEE94}" type="pres">
      <dgm:prSet presAssocID="{3EB42C27-E184-495A-9062-91E0A1B92579}" presName="spaceBetweenRectangles" presStyleCnt="0"/>
      <dgm:spPr/>
    </dgm:pt>
    <dgm:pt modelId="{CE53B7BA-DB32-6045-8487-15997581B03C}" type="pres">
      <dgm:prSet presAssocID="{AB9595C7-506C-4B42-B35E-3DCED65A0CC2}" presName="parentLin" presStyleCnt="0"/>
      <dgm:spPr/>
    </dgm:pt>
    <dgm:pt modelId="{23D5EBAE-5AC3-5648-B6BB-E13DAC5A27F9}" type="pres">
      <dgm:prSet presAssocID="{AB9595C7-506C-4B42-B35E-3DCED65A0CC2}" presName="parentLeftMargin" presStyleLbl="node1" presStyleIdx="0" presStyleCnt="3"/>
      <dgm:spPr/>
    </dgm:pt>
    <dgm:pt modelId="{6C85B3AE-DC86-974C-B8D6-F0A18A20A63A}" type="pres">
      <dgm:prSet presAssocID="{AB9595C7-506C-4B42-B35E-3DCED65A0CC2}" presName="parentText" presStyleLbl="node1" presStyleIdx="1" presStyleCnt="3">
        <dgm:presLayoutVars>
          <dgm:chMax val="0"/>
          <dgm:bulletEnabled val="1"/>
        </dgm:presLayoutVars>
      </dgm:prSet>
      <dgm:spPr/>
    </dgm:pt>
    <dgm:pt modelId="{2BD6570A-A32B-274A-B461-360E8FAD5185}" type="pres">
      <dgm:prSet presAssocID="{AB9595C7-506C-4B42-B35E-3DCED65A0CC2}" presName="negativeSpace" presStyleCnt="0"/>
      <dgm:spPr/>
    </dgm:pt>
    <dgm:pt modelId="{A551BFFC-9930-784C-98AD-234BC0CAE22A}" type="pres">
      <dgm:prSet presAssocID="{AB9595C7-506C-4B42-B35E-3DCED65A0CC2}" presName="childText" presStyleLbl="conFgAcc1" presStyleIdx="1" presStyleCnt="3">
        <dgm:presLayoutVars>
          <dgm:bulletEnabled val="1"/>
        </dgm:presLayoutVars>
      </dgm:prSet>
      <dgm:spPr/>
    </dgm:pt>
    <dgm:pt modelId="{F507FBD1-71ED-764C-957A-6F65A07A1AC8}" type="pres">
      <dgm:prSet presAssocID="{7A2DFC25-2158-43AD-A677-76B50060CBF8}" presName="spaceBetweenRectangles" presStyleCnt="0"/>
      <dgm:spPr/>
    </dgm:pt>
    <dgm:pt modelId="{4EC52DA7-C598-264D-8820-724F6E6F920B}" type="pres">
      <dgm:prSet presAssocID="{A68F2AE2-A768-4AE3-893C-3AE0C859F5C9}" presName="parentLin" presStyleCnt="0"/>
      <dgm:spPr/>
    </dgm:pt>
    <dgm:pt modelId="{D7B9FE8C-919E-044C-9FCB-AF54160D0552}" type="pres">
      <dgm:prSet presAssocID="{A68F2AE2-A768-4AE3-893C-3AE0C859F5C9}" presName="parentLeftMargin" presStyleLbl="node1" presStyleIdx="1" presStyleCnt="3"/>
      <dgm:spPr/>
    </dgm:pt>
    <dgm:pt modelId="{2C317E44-C708-1E41-978C-0EA894FBEB1C}" type="pres">
      <dgm:prSet presAssocID="{A68F2AE2-A768-4AE3-893C-3AE0C859F5C9}" presName="parentText" presStyleLbl="node1" presStyleIdx="2" presStyleCnt="3">
        <dgm:presLayoutVars>
          <dgm:chMax val="0"/>
          <dgm:bulletEnabled val="1"/>
        </dgm:presLayoutVars>
      </dgm:prSet>
      <dgm:spPr/>
    </dgm:pt>
    <dgm:pt modelId="{620465C1-8F03-9B42-A4CC-17A656F094A7}" type="pres">
      <dgm:prSet presAssocID="{A68F2AE2-A768-4AE3-893C-3AE0C859F5C9}" presName="negativeSpace" presStyleCnt="0"/>
      <dgm:spPr/>
    </dgm:pt>
    <dgm:pt modelId="{3426EACB-D175-8140-8DD6-92291F2B268D}" type="pres">
      <dgm:prSet presAssocID="{A68F2AE2-A768-4AE3-893C-3AE0C859F5C9}" presName="childText" presStyleLbl="conFgAcc1" presStyleIdx="2" presStyleCnt="3">
        <dgm:presLayoutVars>
          <dgm:bulletEnabled val="1"/>
        </dgm:presLayoutVars>
      </dgm:prSet>
      <dgm:spPr/>
    </dgm:pt>
  </dgm:ptLst>
  <dgm:cxnLst>
    <dgm:cxn modelId="{11C2A000-37F9-420E-8452-FBCDCC286475}" srcId="{680421D0-0431-4FC8-B516-EFA26F914180}" destId="{1821235E-8674-493C-ABCA-29E9189A550F}" srcOrd="0" destOrd="0" parTransId="{08E7AEDF-E824-4B38-8472-39AC609E3DB4}" sibTransId="{3EB42C27-E184-495A-9062-91E0A1B92579}"/>
    <dgm:cxn modelId="{97799F19-A157-1546-A1D8-51371D4B9D03}" type="presOf" srcId="{A68F2AE2-A768-4AE3-893C-3AE0C859F5C9}" destId="{2C317E44-C708-1E41-978C-0EA894FBEB1C}" srcOrd="1" destOrd="0" presId="urn:microsoft.com/office/officeart/2005/8/layout/list1"/>
    <dgm:cxn modelId="{73D4771A-721A-7A42-916B-539083896DC5}" type="presOf" srcId="{F54FA8BB-AE99-4C25-9F85-35D67CFC1376}" destId="{3426EACB-D175-8140-8DD6-92291F2B268D}" srcOrd="0" destOrd="2" presId="urn:microsoft.com/office/officeart/2005/8/layout/list1"/>
    <dgm:cxn modelId="{ADA0C738-AC53-8143-AF4F-A6895B8658FD}" type="presOf" srcId="{AB9595C7-506C-4B42-B35E-3DCED65A0CC2}" destId="{23D5EBAE-5AC3-5648-B6BB-E13DAC5A27F9}" srcOrd="0" destOrd="0" presId="urn:microsoft.com/office/officeart/2005/8/layout/list1"/>
    <dgm:cxn modelId="{C79B3639-9272-4A61-A96D-EB42B5A6624F}" srcId="{AB9595C7-506C-4B42-B35E-3DCED65A0CC2}" destId="{A875B206-C123-43FC-A32E-14AEFFAB57B8}" srcOrd="0" destOrd="0" parTransId="{E7BAC4C8-3F59-4B71-ABF5-CD362808D9E7}" sibTransId="{FFF42452-E3FB-4BDF-BDEF-ECAC2A7A589C}"/>
    <dgm:cxn modelId="{3CDFF040-69EC-4ACC-8153-DBACC363DAE4}" srcId="{1821235E-8674-493C-ABCA-29E9189A550F}" destId="{99A1BC9C-18E9-444D-ADF5-B2AA047B8E11}" srcOrd="0" destOrd="0" parTransId="{20F4CB65-A1E5-4200-8798-E4BB56E7ECCD}" sibTransId="{83F69F28-EAAC-4EAB-BF83-7C70AC2E9270}"/>
    <dgm:cxn modelId="{2C7D4041-F65D-1540-AA69-F343FDA76E41}" type="presOf" srcId="{1821235E-8674-493C-ABCA-29E9189A550F}" destId="{686BDD94-E484-F14F-8D7F-2F5EFEA3D8A8}" srcOrd="1" destOrd="0" presId="urn:microsoft.com/office/officeart/2005/8/layout/list1"/>
    <dgm:cxn modelId="{3D0AFD6A-9B93-2347-A564-9D12785FCB0A}" type="presOf" srcId="{680421D0-0431-4FC8-B516-EFA26F914180}" destId="{61FBD63E-E3EC-2940-A280-570A32838B7D}" srcOrd="0" destOrd="0" presId="urn:microsoft.com/office/officeart/2005/8/layout/list1"/>
    <dgm:cxn modelId="{CA54216F-319F-4A76-9B16-3B177F54FB80}" srcId="{1821235E-8674-493C-ABCA-29E9189A550F}" destId="{746BF263-53BA-4901-8F21-E4958A9BD7A0}" srcOrd="1" destOrd="0" parTransId="{93B64949-9A9A-4E1E-8BCD-7A899B3ADBC6}" sibTransId="{5EC74B9C-C39C-4D49-8576-457895ACC6D9}"/>
    <dgm:cxn modelId="{62275D70-5A47-8E40-8420-A700785A3934}" type="presOf" srcId="{746BF263-53BA-4901-8F21-E4958A9BD7A0}" destId="{28BD2C46-387D-0C46-AE36-21E24884A615}" srcOrd="0" destOrd="1" presId="urn:microsoft.com/office/officeart/2005/8/layout/list1"/>
    <dgm:cxn modelId="{C9C6E37D-6067-7448-B4E4-9B3A7CC2BD4F}" type="presOf" srcId="{99A1BC9C-18E9-444D-ADF5-B2AA047B8E11}" destId="{28BD2C46-387D-0C46-AE36-21E24884A615}" srcOrd="0" destOrd="0" presId="urn:microsoft.com/office/officeart/2005/8/layout/list1"/>
    <dgm:cxn modelId="{4C9A488A-A695-1749-8D2A-65F12CB76C35}" type="presOf" srcId="{AB9595C7-506C-4B42-B35E-3DCED65A0CC2}" destId="{6C85B3AE-DC86-974C-B8D6-F0A18A20A63A}" srcOrd="1" destOrd="0" presId="urn:microsoft.com/office/officeart/2005/8/layout/list1"/>
    <dgm:cxn modelId="{E131728A-B3A2-C343-BD0F-3750138289E2}" type="presOf" srcId="{1821235E-8674-493C-ABCA-29E9189A550F}" destId="{D6FA83F6-F7D7-7246-AE72-58BEBD03B5CB}" srcOrd="0" destOrd="0" presId="urn:microsoft.com/office/officeart/2005/8/layout/list1"/>
    <dgm:cxn modelId="{D0DF7F90-E473-4AD0-9CF2-8DDF832EC70D}" srcId="{680421D0-0431-4FC8-B516-EFA26F914180}" destId="{AB9595C7-506C-4B42-B35E-3DCED65A0CC2}" srcOrd="1" destOrd="0" parTransId="{74B5A93A-9B05-473E-9151-B25500E11961}" sibTransId="{7A2DFC25-2158-43AD-A677-76B50060CBF8}"/>
    <dgm:cxn modelId="{45408F95-2427-6844-BDC5-B6B47249E1E2}" type="presOf" srcId="{4386418B-B6C2-4A45-97DC-12AAB2C32AAD}" destId="{3426EACB-D175-8140-8DD6-92291F2B268D}" srcOrd="0" destOrd="0" presId="urn:microsoft.com/office/officeart/2005/8/layout/list1"/>
    <dgm:cxn modelId="{BF8FAE9D-6655-49F0-A532-DB02426F69F4}" srcId="{AB9595C7-506C-4B42-B35E-3DCED65A0CC2}" destId="{6DEE912E-2AE9-41F4-A235-557583CC8023}" srcOrd="1" destOrd="0" parTransId="{A372F535-F23C-45AF-9D01-132144CFF96E}" sibTransId="{DF419266-1C56-4800-A6D9-68B5371754E5}"/>
    <dgm:cxn modelId="{CE3B72A8-E8B2-CA4A-A0B7-1C163DBFFED5}" type="presOf" srcId="{A875B206-C123-43FC-A32E-14AEFFAB57B8}" destId="{A551BFFC-9930-784C-98AD-234BC0CAE22A}" srcOrd="0" destOrd="0" presId="urn:microsoft.com/office/officeart/2005/8/layout/list1"/>
    <dgm:cxn modelId="{F61B2BB3-7112-5E4B-81A3-2F7740D29551}" type="presOf" srcId="{C1935486-E61C-4036-87E5-D0C94BACBFA6}" destId="{3426EACB-D175-8140-8DD6-92291F2B268D}" srcOrd="0" destOrd="1" presId="urn:microsoft.com/office/officeart/2005/8/layout/list1"/>
    <dgm:cxn modelId="{F483A3C0-4121-40E9-AF2A-B559835CA85E}" srcId="{A68F2AE2-A768-4AE3-893C-3AE0C859F5C9}" destId="{4386418B-B6C2-4A45-97DC-12AAB2C32AAD}" srcOrd="0" destOrd="0" parTransId="{8FCBF2FF-68AB-4935-B540-0E81CD01F399}" sibTransId="{D37584F5-42C9-49E5-ABDD-40EA9519AAEB}"/>
    <dgm:cxn modelId="{F9AEDEC7-92E4-4B3D-9BD9-3726886D55E5}" srcId="{A68F2AE2-A768-4AE3-893C-3AE0C859F5C9}" destId="{C1935486-E61C-4036-87E5-D0C94BACBFA6}" srcOrd="1" destOrd="0" parTransId="{7846B01E-103A-4408-9F0A-8A955947BDB1}" sibTransId="{94B8AE92-D7A1-4E63-82B5-9977E3C8E5F8}"/>
    <dgm:cxn modelId="{B57F50D3-D5E1-4B43-B69F-4A555F5A13C7}" srcId="{680421D0-0431-4FC8-B516-EFA26F914180}" destId="{A68F2AE2-A768-4AE3-893C-3AE0C859F5C9}" srcOrd="2" destOrd="0" parTransId="{7094F975-3DEE-48FF-82FD-09046F0BE2CC}" sibTransId="{1D2FE595-1684-4905-9FA0-BA06F69AC302}"/>
    <dgm:cxn modelId="{F7F3B2DA-AFC8-CE49-BD88-D133A997E351}" type="presOf" srcId="{A68F2AE2-A768-4AE3-893C-3AE0C859F5C9}" destId="{D7B9FE8C-919E-044C-9FCB-AF54160D0552}" srcOrd="0" destOrd="0" presId="urn:microsoft.com/office/officeart/2005/8/layout/list1"/>
    <dgm:cxn modelId="{A4E6F7F6-D30C-AE41-8B78-A0C4ED49C2BC}" type="presOf" srcId="{6DEE912E-2AE9-41F4-A235-557583CC8023}" destId="{A551BFFC-9930-784C-98AD-234BC0CAE22A}" srcOrd="0" destOrd="1" presId="urn:microsoft.com/office/officeart/2005/8/layout/list1"/>
    <dgm:cxn modelId="{0FB0CBFF-7B22-4BB2-9922-78B9212F375E}" srcId="{A68F2AE2-A768-4AE3-893C-3AE0C859F5C9}" destId="{F54FA8BB-AE99-4C25-9F85-35D67CFC1376}" srcOrd="2" destOrd="0" parTransId="{8376D498-6F02-4206-BBF2-DE885D94E92C}" sibTransId="{5CE5FFCF-F24B-4A88-8C01-5E00B862B2FD}"/>
    <dgm:cxn modelId="{C0F5EE2C-7FA9-6A4F-92A8-3097FE2FD867}" type="presParOf" srcId="{61FBD63E-E3EC-2940-A280-570A32838B7D}" destId="{519C1E7A-70E6-AC47-95A5-22DE4C12F8D5}" srcOrd="0" destOrd="0" presId="urn:microsoft.com/office/officeart/2005/8/layout/list1"/>
    <dgm:cxn modelId="{F1E7B1ED-F68F-6F45-81A6-BE01A53DD370}" type="presParOf" srcId="{519C1E7A-70E6-AC47-95A5-22DE4C12F8D5}" destId="{D6FA83F6-F7D7-7246-AE72-58BEBD03B5CB}" srcOrd="0" destOrd="0" presId="urn:microsoft.com/office/officeart/2005/8/layout/list1"/>
    <dgm:cxn modelId="{96478897-7D54-A449-A63E-1E1FC0D226D1}" type="presParOf" srcId="{519C1E7A-70E6-AC47-95A5-22DE4C12F8D5}" destId="{686BDD94-E484-F14F-8D7F-2F5EFEA3D8A8}" srcOrd="1" destOrd="0" presId="urn:microsoft.com/office/officeart/2005/8/layout/list1"/>
    <dgm:cxn modelId="{D2D7119F-91F9-914B-8FD1-402F9553F9D7}" type="presParOf" srcId="{61FBD63E-E3EC-2940-A280-570A32838B7D}" destId="{FAAB19BA-7129-0242-82EA-8298201D2920}" srcOrd="1" destOrd="0" presId="urn:microsoft.com/office/officeart/2005/8/layout/list1"/>
    <dgm:cxn modelId="{553C358E-E93C-6A48-886B-F38857F3D91C}" type="presParOf" srcId="{61FBD63E-E3EC-2940-A280-570A32838B7D}" destId="{28BD2C46-387D-0C46-AE36-21E24884A615}" srcOrd="2" destOrd="0" presId="urn:microsoft.com/office/officeart/2005/8/layout/list1"/>
    <dgm:cxn modelId="{A6DF9E6E-408F-D94F-9EE9-D45248560A1B}" type="presParOf" srcId="{61FBD63E-E3EC-2940-A280-570A32838B7D}" destId="{E952C716-3C0A-6C4F-8168-278B570EEE94}" srcOrd="3" destOrd="0" presId="urn:microsoft.com/office/officeart/2005/8/layout/list1"/>
    <dgm:cxn modelId="{6C523673-8021-B449-83F7-E8D018D57D9C}" type="presParOf" srcId="{61FBD63E-E3EC-2940-A280-570A32838B7D}" destId="{CE53B7BA-DB32-6045-8487-15997581B03C}" srcOrd="4" destOrd="0" presId="urn:microsoft.com/office/officeart/2005/8/layout/list1"/>
    <dgm:cxn modelId="{F666BDF3-EC2B-9640-9EB4-B88917A2561C}" type="presParOf" srcId="{CE53B7BA-DB32-6045-8487-15997581B03C}" destId="{23D5EBAE-5AC3-5648-B6BB-E13DAC5A27F9}" srcOrd="0" destOrd="0" presId="urn:microsoft.com/office/officeart/2005/8/layout/list1"/>
    <dgm:cxn modelId="{93546A9C-2CFE-3C4C-8214-F75C4D8600F6}" type="presParOf" srcId="{CE53B7BA-DB32-6045-8487-15997581B03C}" destId="{6C85B3AE-DC86-974C-B8D6-F0A18A20A63A}" srcOrd="1" destOrd="0" presId="urn:microsoft.com/office/officeart/2005/8/layout/list1"/>
    <dgm:cxn modelId="{2611032C-77BF-B644-AACF-376AE0CC6F8D}" type="presParOf" srcId="{61FBD63E-E3EC-2940-A280-570A32838B7D}" destId="{2BD6570A-A32B-274A-B461-360E8FAD5185}" srcOrd="5" destOrd="0" presId="urn:microsoft.com/office/officeart/2005/8/layout/list1"/>
    <dgm:cxn modelId="{D24AB5A5-7134-EB43-A0E1-10A6F8A60AF9}" type="presParOf" srcId="{61FBD63E-E3EC-2940-A280-570A32838B7D}" destId="{A551BFFC-9930-784C-98AD-234BC0CAE22A}" srcOrd="6" destOrd="0" presId="urn:microsoft.com/office/officeart/2005/8/layout/list1"/>
    <dgm:cxn modelId="{CAEE1B94-C86E-E44E-A086-930537E9F65A}" type="presParOf" srcId="{61FBD63E-E3EC-2940-A280-570A32838B7D}" destId="{F507FBD1-71ED-764C-957A-6F65A07A1AC8}" srcOrd="7" destOrd="0" presId="urn:microsoft.com/office/officeart/2005/8/layout/list1"/>
    <dgm:cxn modelId="{82F24728-A920-4A45-8D93-8F6D147679F8}" type="presParOf" srcId="{61FBD63E-E3EC-2940-A280-570A32838B7D}" destId="{4EC52DA7-C598-264D-8820-724F6E6F920B}" srcOrd="8" destOrd="0" presId="urn:microsoft.com/office/officeart/2005/8/layout/list1"/>
    <dgm:cxn modelId="{40BF269E-6302-FF4E-8883-858D2BDB82F7}" type="presParOf" srcId="{4EC52DA7-C598-264D-8820-724F6E6F920B}" destId="{D7B9FE8C-919E-044C-9FCB-AF54160D0552}" srcOrd="0" destOrd="0" presId="urn:microsoft.com/office/officeart/2005/8/layout/list1"/>
    <dgm:cxn modelId="{9A9649E3-4241-FD41-915E-952398F0582A}" type="presParOf" srcId="{4EC52DA7-C598-264D-8820-724F6E6F920B}" destId="{2C317E44-C708-1E41-978C-0EA894FBEB1C}" srcOrd="1" destOrd="0" presId="urn:microsoft.com/office/officeart/2005/8/layout/list1"/>
    <dgm:cxn modelId="{D763016F-B877-D649-89E5-244F7C6F0C6E}" type="presParOf" srcId="{61FBD63E-E3EC-2940-A280-570A32838B7D}" destId="{620465C1-8F03-9B42-A4CC-17A656F094A7}" srcOrd="9" destOrd="0" presId="urn:microsoft.com/office/officeart/2005/8/layout/list1"/>
    <dgm:cxn modelId="{9BE9DB72-4882-4D40-8BDC-79C69DC6BF32}" type="presParOf" srcId="{61FBD63E-E3EC-2940-A280-570A32838B7D}" destId="{3426EACB-D175-8140-8DD6-92291F2B268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37ECE3-5BF8-42B6-A10E-2BF740DC966F}"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1A35EE0B-E6E5-44F9-8B10-4A35DDF32189}">
      <dgm:prSet/>
      <dgm:spPr/>
      <dgm:t>
        <a:bodyPr/>
        <a:lstStyle/>
        <a:p>
          <a:pPr>
            <a:defRPr b="1"/>
          </a:pPr>
          <a:r>
            <a:rPr lang="en-CA" b="1" i="0"/>
            <a:t>Model Evaluation</a:t>
          </a:r>
          <a:r>
            <a:rPr lang="en-CA" b="0" i="0"/>
            <a:t>:</a:t>
          </a:r>
          <a:endParaRPr lang="en-US"/>
        </a:p>
      </dgm:t>
    </dgm:pt>
    <dgm:pt modelId="{7FB3DFFB-2487-4259-B5AE-78C18DEAB46F}" type="parTrans" cxnId="{C3F810FB-5A84-4AF5-B49F-3F6FBE513006}">
      <dgm:prSet/>
      <dgm:spPr/>
      <dgm:t>
        <a:bodyPr/>
        <a:lstStyle/>
        <a:p>
          <a:endParaRPr lang="en-US"/>
        </a:p>
      </dgm:t>
    </dgm:pt>
    <dgm:pt modelId="{5A6C0CD6-51ED-4375-804F-37B9BFD66D87}" type="sibTrans" cxnId="{C3F810FB-5A84-4AF5-B49F-3F6FBE513006}">
      <dgm:prSet/>
      <dgm:spPr/>
      <dgm:t>
        <a:bodyPr/>
        <a:lstStyle/>
        <a:p>
          <a:endParaRPr lang="en-US"/>
        </a:p>
      </dgm:t>
    </dgm:pt>
    <dgm:pt modelId="{63C3116B-A7D3-4FA6-8C77-5CEE0DA6E28D}">
      <dgm:prSet/>
      <dgm:spPr/>
      <dgm:t>
        <a:bodyPr/>
        <a:lstStyle/>
        <a:p>
          <a:r>
            <a:rPr lang="en-CA" b="0" i="0" dirty="0"/>
            <a:t>Performance metrics were calculated for each model, including accuracy, F1 score, precision, and recall.</a:t>
          </a:r>
          <a:endParaRPr lang="en-US" dirty="0"/>
        </a:p>
      </dgm:t>
    </dgm:pt>
    <dgm:pt modelId="{86DFAC3C-47CB-470D-8AF2-E8E9FF77FF74}" type="parTrans" cxnId="{008252DC-E0A9-43F0-B6EA-3A215D3D6883}">
      <dgm:prSet/>
      <dgm:spPr/>
      <dgm:t>
        <a:bodyPr/>
        <a:lstStyle/>
        <a:p>
          <a:endParaRPr lang="en-US"/>
        </a:p>
      </dgm:t>
    </dgm:pt>
    <dgm:pt modelId="{C2E8AFD0-35B1-4273-BD64-343C832A48CF}" type="sibTrans" cxnId="{008252DC-E0A9-43F0-B6EA-3A215D3D6883}">
      <dgm:prSet/>
      <dgm:spPr/>
      <dgm:t>
        <a:bodyPr/>
        <a:lstStyle/>
        <a:p>
          <a:endParaRPr lang="en-US"/>
        </a:p>
      </dgm:t>
    </dgm:pt>
    <dgm:pt modelId="{79F8BA6E-0EBF-469A-82BE-8AC96C760C89}">
      <dgm:prSet/>
      <dgm:spPr/>
      <dgm:t>
        <a:bodyPr/>
        <a:lstStyle/>
        <a:p>
          <a:pPr>
            <a:defRPr b="1"/>
          </a:pPr>
          <a:r>
            <a:rPr lang="en-CA" b="1" i="0"/>
            <a:t>Business Impact Analysis</a:t>
          </a:r>
          <a:r>
            <a:rPr lang="en-CA" b="0" i="0"/>
            <a:t>:</a:t>
          </a:r>
          <a:endParaRPr lang="en-US"/>
        </a:p>
      </dgm:t>
    </dgm:pt>
    <dgm:pt modelId="{3C735CA4-27A2-4AA9-AA3A-50E7C5B4F7BF}" type="parTrans" cxnId="{F98B345E-B238-46EF-BE5C-5131DEDB6FDB}">
      <dgm:prSet/>
      <dgm:spPr/>
      <dgm:t>
        <a:bodyPr/>
        <a:lstStyle/>
        <a:p>
          <a:endParaRPr lang="en-US"/>
        </a:p>
      </dgm:t>
    </dgm:pt>
    <dgm:pt modelId="{3B29010F-5E19-4E8A-A906-E5CDC91D5CF7}" type="sibTrans" cxnId="{F98B345E-B238-46EF-BE5C-5131DEDB6FDB}">
      <dgm:prSet/>
      <dgm:spPr/>
      <dgm:t>
        <a:bodyPr/>
        <a:lstStyle/>
        <a:p>
          <a:endParaRPr lang="en-US"/>
        </a:p>
      </dgm:t>
    </dgm:pt>
    <dgm:pt modelId="{23FAFB29-4433-4CCD-B30D-3C7AD060A91C}">
      <dgm:prSet/>
      <dgm:spPr/>
      <dgm:t>
        <a:bodyPr/>
        <a:lstStyle/>
        <a:p>
          <a:r>
            <a:rPr lang="en-CA" b="0" i="0"/>
            <a:t>Class imbalance was addressed using SMOTE sampling, which significantly improved the model's ability to detect fraud.</a:t>
          </a:r>
          <a:endParaRPr lang="en-US"/>
        </a:p>
      </dgm:t>
    </dgm:pt>
    <dgm:pt modelId="{014D4F81-1981-4597-883A-F0327CA6A68F}" type="parTrans" cxnId="{19688161-0843-4D09-8713-F14836E564A9}">
      <dgm:prSet/>
      <dgm:spPr/>
      <dgm:t>
        <a:bodyPr/>
        <a:lstStyle/>
        <a:p>
          <a:endParaRPr lang="en-US"/>
        </a:p>
      </dgm:t>
    </dgm:pt>
    <dgm:pt modelId="{47BB0C5C-17A6-4644-B9B4-F217A91FC9EF}" type="sibTrans" cxnId="{19688161-0843-4D09-8713-F14836E564A9}">
      <dgm:prSet/>
      <dgm:spPr/>
      <dgm:t>
        <a:bodyPr/>
        <a:lstStyle/>
        <a:p>
          <a:endParaRPr lang="en-US"/>
        </a:p>
      </dgm:t>
    </dgm:pt>
    <dgm:pt modelId="{1E775C3E-C883-4E4C-A315-DD8E4B2E0E1C}">
      <dgm:prSet/>
      <dgm:spPr/>
      <dgm:t>
        <a:bodyPr/>
        <a:lstStyle/>
        <a:p>
          <a:r>
            <a:rPr lang="en-CA" b="0" i="0"/>
            <a:t>Cost-benefit analysis could be performed using the model's predictions to assess potential financial losses due to fraud.</a:t>
          </a:r>
          <a:endParaRPr lang="en-US"/>
        </a:p>
      </dgm:t>
    </dgm:pt>
    <dgm:pt modelId="{C2258C9C-5AB3-4BA6-A9C2-B093053A57B8}" type="parTrans" cxnId="{E70E5092-F167-4178-8632-6A81C09B1410}">
      <dgm:prSet/>
      <dgm:spPr/>
      <dgm:t>
        <a:bodyPr/>
        <a:lstStyle/>
        <a:p>
          <a:endParaRPr lang="en-US"/>
        </a:p>
      </dgm:t>
    </dgm:pt>
    <dgm:pt modelId="{4DE830CC-5B6B-4EFE-A042-8C63B8045811}" type="sibTrans" cxnId="{E70E5092-F167-4178-8632-6A81C09B1410}">
      <dgm:prSet/>
      <dgm:spPr/>
      <dgm:t>
        <a:bodyPr/>
        <a:lstStyle/>
        <a:p>
          <a:endParaRPr lang="en-US"/>
        </a:p>
      </dgm:t>
    </dgm:pt>
    <dgm:pt modelId="{F50C890E-05B8-2C4F-95D3-F8C19DDB0CF6}" type="pres">
      <dgm:prSet presAssocID="{6137ECE3-5BF8-42B6-A10E-2BF740DC966F}" presName="linear" presStyleCnt="0">
        <dgm:presLayoutVars>
          <dgm:dir/>
          <dgm:animLvl val="lvl"/>
          <dgm:resizeHandles val="exact"/>
        </dgm:presLayoutVars>
      </dgm:prSet>
      <dgm:spPr/>
    </dgm:pt>
    <dgm:pt modelId="{3E753FA8-71DE-4F40-898F-16D1F84868E3}" type="pres">
      <dgm:prSet presAssocID="{1A35EE0B-E6E5-44F9-8B10-4A35DDF32189}" presName="parentLin" presStyleCnt="0"/>
      <dgm:spPr/>
    </dgm:pt>
    <dgm:pt modelId="{E22024D8-3B8F-0B48-99D0-0A502C28B586}" type="pres">
      <dgm:prSet presAssocID="{1A35EE0B-E6E5-44F9-8B10-4A35DDF32189}" presName="parentLeftMargin" presStyleLbl="node1" presStyleIdx="0" presStyleCnt="2"/>
      <dgm:spPr/>
    </dgm:pt>
    <dgm:pt modelId="{08B02DC4-C483-444C-99D1-806C6D0F36BC}" type="pres">
      <dgm:prSet presAssocID="{1A35EE0B-E6E5-44F9-8B10-4A35DDF32189}" presName="parentText" presStyleLbl="node1" presStyleIdx="0" presStyleCnt="2">
        <dgm:presLayoutVars>
          <dgm:chMax val="0"/>
          <dgm:bulletEnabled val="1"/>
        </dgm:presLayoutVars>
      </dgm:prSet>
      <dgm:spPr/>
    </dgm:pt>
    <dgm:pt modelId="{5D5A4A7E-5059-7C46-8199-EB18EF2ECEB1}" type="pres">
      <dgm:prSet presAssocID="{1A35EE0B-E6E5-44F9-8B10-4A35DDF32189}" presName="negativeSpace" presStyleCnt="0"/>
      <dgm:spPr/>
    </dgm:pt>
    <dgm:pt modelId="{51505FBF-735E-014B-989D-50AE87A37CDC}" type="pres">
      <dgm:prSet presAssocID="{1A35EE0B-E6E5-44F9-8B10-4A35DDF32189}" presName="childText" presStyleLbl="conFgAcc1" presStyleIdx="0" presStyleCnt="2">
        <dgm:presLayoutVars>
          <dgm:bulletEnabled val="1"/>
        </dgm:presLayoutVars>
      </dgm:prSet>
      <dgm:spPr/>
    </dgm:pt>
    <dgm:pt modelId="{8A5EA26A-8760-474D-A249-DC59BC8C6958}" type="pres">
      <dgm:prSet presAssocID="{5A6C0CD6-51ED-4375-804F-37B9BFD66D87}" presName="spaceBetweenRectangles" presStyleCnt="0"/>
      <dgm:spPr/>
    </dgm:pt>
    <dgm:pt modelId="{166EC6D4-95F4-E04F-8A07-DDBB3D95D29E}" type="pres">
      <dgm:prSet presAssocID="{79F8BA6E-0EBF-469A-82BE-8AC96C760C89}" presName="parentLin" presStyleCnt="0"/>
      <dgm:spPr/>
    </dgm:pt>
    <dgm:pt modelId="{374E10F4-4DA3-CD44-BEC7-EB63E600B447}" type="pres">
      <dgm:prSet presAssocID="{79F8BA6E-0EBF-469A-82BE-8AC96C760C89}" presName="parentLeftMargin" presStyleLbl="node1" presStyleIdx="0" presStyleCnt="2"/>
      <dgm:spPr/>
    </dgm:pt>
    <dgm:pt modelId="{F251CED1-E762-3A44-B62B-DA329E68AC6F}" type="pres">
      <dgm:prSet presAssocID="{79F8BA6E-0EBF-469A-82BE-8AC96C760C89}" presName="parentText" presStyleLbl="node1" presStyleIdx="1" presStyleCnt="2">
        <dgm:presLayoutVars>
          <dgm:chMax val="0"/>
          <dgm:bulletEnabled val="1"/>
        </dgm:presLayoutVars>
      </dgm:prSet>
      <dgm:spPr/>
    </dgm:pt>
    <dgm:pt modelId="{82A63D5C-50E8-3F45-B370-64336BD293C6}" type="pres">
      <dgm:prSet presAssocID="{79F8BA6E-0EBF-469A-82BE-8AC96C760C89}" presName="negativeSpace" presStyleCnt="0"/>
      <dgm:spPr/>
    </dgm:pt>
    <dgm:pt modelId="{302DC2C4-D497-E74E-817F-7CFE10085615}" type="pres">
      <dgm:prSet presAssocID="{79F8BA6E-0EBF-469A-82BE-8AC96C760C89}" presName="childText" presStyleLbl="conFgAcc1" presStyleIdx="1" presStyleCnt="2">
        <dgm:presLayoutVars>
          <dgm:bulletEnabled val="1"/>
        </dgm:presLayoutVars>
      </dgm:prSet>
      <dgm:spPr/>
    </dgm:pt>
  </dgm:ptLst>
  <dgm:cxnLst>
    <dgm:cxn modelId="{A3907E2B-A401-EE4A-9EDD-73167E1D5718}" type="presOf" srcId="{79F8BA6E-0EBF-469A-82BE-8AC96C760C89}" destId="{374E10F4-4DA3-CD44-BEC7-EB63E600B447}" srcOrd="0" destOrd="0" presId="urn:microsoft.com/office/officeart/2005/8/layout/list1"/>
    <dgm:cxn modelId="{5231665B-FA20-B04C-9160-0520F15C9689}" type="presOf" srcId="{79F8BA6E-0EBF-469A-82BE-8AC96C760C89}" destId="{F251CED1-E762-3A44-B62B-DA329E68AC6F}" srcOrd="1" destOrd="0" presId="urn:microsoft.com/office/officeart/2005/8/layout/list1"/>
    <dgm:cxn modelId="{F98B345E-B238-46EF-BE5C-5131DEDB6FDB}" srcId="{6137ECE3-5BF8-42B6-A10E-2BF740DC966F}" destId="{79F8BA6E-0EBF-469A-82BE-8AC96C760C89}" srcOrd="1" destOrd="0" parTransId="{3C735CA4-27A2-4AA9-AA3A-50E7C5B4F7BF}" sibTransId="{3B29010F-5E19-4E8A-A906-E5CDC91D5CF7}"/>
    <dgm:cxn modelId="{19688161-0843-4D09-8713-F14836E564A9}" srcId="{79F8BA6E-0EBF-469A-82BE-8AC96C760C89}" destId="{23FAFB29-4433-4CCD-B30D-3C7AD060A91C}" srcOrd="0" destOrd="0" parTransId="{014D4F81-1981-4597-883A-F0327CA6A68F}" sibTransId="{47BB0C5C-17A6-4644-B9B4-F217A91FC9EF}"/>
    <dgm:cxn modelId="{9A07F062-8BC9-F543-B6F9-B44364445144}" type="presOf" srcId="{23FAFB29-4433-4CCD-B30D-3C7AD060A91C}" destId="{302DC2C4-D497-E74E-817F-7CFE10085615}" srcOrd="0" destOrd="0" presId="urn:microsoft.com/office/officeart/2005/8/layout/list1"/>
    <dgm:cxn modelId="{3AB89758-B263-584C-8676-4DB6905814C7}" type="presOf" srcId="{1A35EE0B-E6E5-44F9-8B10-4A35DDF32189}" destId="{E22024D8-3B8F-0B48-99D0-0A502C28B586}" srcOrd="0" destOrd="0" presId="urn:microsoft.com/office/officeart/2005/8/layout/list1"/>
    <dgm:cxn modelId="{5F8EFF81-175C-BD47-9131-6A2D475939D4}" type="presOf" srcId="{6137ECE3-5BF8-42B6-A10E-2BF740DC966F}" destId="{F50C890E-05B8-2C4F-95D3-F8C19DDB0CF6}" srcOrd="0" destOrd="0" presId="urn:microsoft.com/office/officeart/2005/8/layout/list1"/>
    <dgm:cxn modelId="{E70E5092-F167-4178-8632-6A81C09B1410}" srcId="{79F8BA6E-0EBF-469A-82BE-8AC96C760C89}" destId="{1E775C3E-C883-4E4C-A315-DD8E4B2E0E1C}" srcOrd="1" destOrd="0" parTransId="{C2258C9C-5AB3-4BA6-A9C2-B093053A57B8}" sibTransId="{4DE830CC-5B6B-4EFE-A042-8C63B8045811}"/>
    <dgm:cxn modelId="{F9AB8392-4A51-1644-A8B6-B7C23824D698}" type="presOf" srcId="{1E775C3E-C883-4E4C-A315-DD8E4B2E0E1C}" destId="{302DC2C4-D497-E74E-817F-7CFE10085615}" srcOrd="0" destOrd="1" presId="urn:microsoft.com/office/officeart/2005/8/layout/list1"/>
    <dgm:cxn modelId="{9A2BC6AF-3806-D64A-B432-219055C015BD}" type="presOf" srcId="{1A35EE0B-E6E5-44F9-8B10-4A35DDF32189}" destId="{08B02DC4-C483-444C-99D1-806C6D0F36BC}" srcOrd="1" destOrd="0" presId="urn:microsoft.com/office/officeart/2005/8/layout/list1"/>
    <dgm:cxn modelId="{CFA686BC-0FA7-534E-830E-1B466B314BCE}" type="presOf" srcId="{63C3116B-A7D3-4FA6-8C77-5CEE0DA6E28D}" destId="{51505FBF-735E-014B-989D-50AE87A37CDC}" srcOrd="0" destOrd="0" presId="urn:microsoft.com/office/officeart/2005/8/layout/list1"/>
    <dgm:cxn modelId="{008252DC-E0A9-43F0-B6EA-3A215D3D6883}" srcId="{1A35EE0B-E6E5-44F9-8B10-4A35DDF32189}" destId="{63C3116B-A7D3-4FA6-8C77-5CEE0DA6E28D}" srcOrd="0" destOrd="0" parTransId="{86DFAC3C-47CB-470D-8AF2-E8E9FF77FF74}" sibTransId="{C2E8AFD0-35B1-4273-BD64-343C832A48CF}"/>
    <dgm:cxn modelId="{C3F810FB-5A84-4AF5-B49F-3F6FBE513006}" srcId="{6137ECE3-5BF8-42B6-A10E-2BF740DC966F}" destId="{1A35EE0B-E6E5-44F9-8B10-4A35DDF32189}" srcOrd="0" destOrd="0" parTransId="{7FB3DFFB-2487-4259-B5AE-78C18DEAB46F}" sibTransId="{5A6C0CD6-51ED-4375-804F-37B9BFD66D87}"/>
    <dgm:cxn modelId="{70026D24-39EC-2F4C-874A-423F8203F456}" type="presParOf" srcId="{F50C890E-05B8-2C4F-95D3-F8C19DDB0CF6}" destId="{3E753FA8-71DE-4F40-898F-16D1F84868E3}" srcOrd="0" destOrd="0" presId="urn:microsoft.com/office/officeart/2005/8/layout/list1"/>
    <dgm:cxn modelId="{64E43010-6333-A442-8FEC-E59DFA24B61F}" type="presParOf" srcId="{3E753FA8-71DE-4F40-898F-16D1F84868E3}" destId="{E22024D8-3B8F-0B48-99D0-0A502C28B586}" srcOrd="0" destOrd="0" presId="urn:microsoft.com/office/officeart/2005/8/layout/list1"/>
    <dgm:cxn modelId="{BF474AE4-C126-DF4F-8BB7-7EEE770876FF}" type="presParOf" srcId="{3E753FA8-71DE-4F40-898F-16D1F84868E3}" destId="{08B02DC4-C483-444C-99D1-806C6D0F36BC}" srcOrd="1" destOrd="0" presId="urn:microsoft.com/office/officeart/2005/8/layout/list1"/>
    <dgm:cxn modelId="{7B97C795-8131-B74F-95C3-7C95F8CD20D4}" type="presParOf" srcId="{F50C890E-05B8-2C4F-95D3-F8C19DDB0CF6}" destId="{5D5A4A7E-5059-7C46-8199-EB18EF2ECEB1}" srcOrd="1" destOrd="0" presId="urn:microsoft.com/office/officeart/2005/8/layout/list1"/>
    <dgm:cxn modelId="{3D4E9813-6B03-E444-8B92-E3D2B16FB59C}" type="presParOf" srcId="{F50C890E-05B8-2C4F-95D3-F8C19DDB0CF6}" destId="{51505FBF-735E-014B-989D-50AE87A37CDC}" srcOrd="2" destOrd="0" presId="urn:microsoft.com/office/officeart/2005/8/layout/list1"/>
    <dgm:cxn modelId="{F94227B5-DB17-CD44-9402-536959E54C83}" type="presParOf" srcId="{F50C890E-05B8-2C4F-95D3-F8C19DDB0CF6}" destId="{8A5EA26A-8760-474D-A249-DC59BC8C6958}" srcOrd="3" destOrd="0" presId="urn:microsoft.com/office/officeart/2005/8/layout/list1"/>
    <dgm:cxn modelId="{B40660DF-79DD-9243-906B-F3FEDAEED953}" type="presParOf" srcId="{F50C890E-05B8-2C4F-95D3-F8C19DDB0CF6}" destId="{166EC6D4-95F4-E04F-8A07-DDBB3D95D29E}" srcOrd="4" destOrd="0" presId="urn:microsoft.com/office/officeart/2005/8/layout/list1"/>
    <dgm:cxn modelId="{B2EEE132-4022-FA40-BE7B-4BA03E8444E1}" type="presParOf" srcId="{166EC6D4-95F4-E04F-8A07-DDBB3D95D29E}" destId="{374E10F4-4DA3-CD44-BEC7-EB63E600B447}" srcOrd="0" destOrd="0" presId="urn:microsoft.com/office/officeart/2005/8/layout/list1"/>
    <dgm:cxn modelId="{FA60623B-AD3B-9040-9AD6-A0CFD4C313CE}" type="presParOf" srcId="{166EC6D4-95F4-E04F-8A07-DDBB3D95D29E}" destId="{F251CED1-E762-3A44-B62B-DA329E68AC6F}" srcOrd="1" destOrd="0" presId="urn:microsoft.com/office/officeart/2005/8/layout/list1"/>
    <dgm:cxn modelId="{F50476D3-B348-CB42-8D2F-4480E8113D4C}" type="presParOf" srcId="{F50C890E-05B8-2C4F-95D3-F8C19DDB0CF6}" destId="{82A63D5C-50E8-3F45-B370-64336BD293C6}" srcOrd="5" destOrd="0" presId="urn:microsoft.com/office/officeart/2005/8/layout/list1"/>
    <dgm:cxn modelId="{15F9AF02-D406-F448-B44E-E1C405010AC1}" type="presParOf" srcId="{F50C890E-05B8-2C4F-95D3-F8C19DDB0CF6}" destId="{302DC2C4-D497-E74E-817F-7CFE1008561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33846-D879-D74C-9B03-859E338EEB4E}">
      <dsp:nvSpPr>
        <dsp:cNvPr id="0" name=""/>
        <dsp:cNvSpPr/>
      </dsp:nvSpPr>
      <dsp:spPr>
        <a:xfrm>
          <a:off x="0" y="216959"/>
          <a:ext cx="466344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35" tIns="166624" rIns="361935"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Motivation</a:t>
          </a:r>
        </a:p>
        <a:p>
          <a:pPr marL="57150" lvl="1" indent="-57150" algn="l" defTabSz="355600">
            <a:lnSpc>
              <a:spcPct val="90000"/>
            </a:lnSpc>
            <a:spcBef>
              <a:spcPct val="0"/>
            </a:spcBef>
            <a:spcAft>
              <a:spcPct val="15000"/>
            </a:spcAft>
            <a:buChar char="•"/>
          </a:pPr>
          <a:r>
            <a:rPr lang="en-US" sz="800" kern="1200" dirty="0"/>
            <a:t>Scope</a:t>
          </a:r>
        </a:p>
      </dsp:txBody>
      <dsp:txXfrm>
        <a:off x="0" y="216959"/>
        <a:ext cx="4663440" cy="478800"/>
      </dsp:txXfrm>
    </dsp:sp>
    <dsp:sp modelId="{99AA6950-CED2-8748-B052-05EC7947E92A}">
      <dsp:nvSpPr>
        <dsp:cNvPr id="0" name=""/>
        <dsp:cNvSpPr/>
      </dsp:nvSpPr>
      <dsp:spPr>
        <a:xfrm>
          <a:off x="233172" y="9887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dirty="0"/>
            <a:t>Problem Statement</a:t>
          </a:r>
        </a:p>
      </dsp:txBody>
      <dsp:txXfrm>
        <a:off x="244700" y="110407"/>
        <a:ext cx="3241352" cy="213104"/>
      </dsp:txXfrm>
    </dsp:sp>
    <dsp:sp modelId="{C394FD30-D477-4D4A-81E4-9035D16514C5}">
      <dsp:nvSpPr>
        <dsp:cNvPr id="0" name=""/>
        <dsp:cNvSpPr/>
      </dsp:nvSpPr>
      <dsp:spPr>
        <a:xfrm>
          <a:off x="0" y="857039"/>
          <a:ext cx="4663440"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2167A8-5980-1248-B785-46792AE6F68E}">
      <dsp:nvSpPr>
        <dsp:cNvPr id="0" name=""/>
        <dsp:cNvSpPr/>
      </dsp:nvSpPr>
      <dsp:spPr>
        <a:xfrm>
          <a:off x="233172" y="73895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a:t>Background</a:t>
          </a:r>
        </a:p>
      </dsp:txBody>
      <dsp:txXfrm>
        <a:off x="244700" y="750487"/>
        <a:ext cx="3241352" cy="213104"/>
      </dsp:txXfrm>
    </dsp:sp>
    <dsp:sp modelId="{71A81565-0094-184D-9991-D5E6D8417C04}">
      <dsp:nvSpPr>
        <dsp:cNvPr id="0" name=""/>
        <dsp:cNvSpPr/>
      </dsp:nvSpPr>
      <dsp:spPr>
        <a:xfrm>
          <a:off x="0" y="1219919"/>
          <a:ext cx="4663440"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6FF552-EDD3-C34B-84D1-140B28370049}">
      <dsp:nvSpPr>
        <dsp:cNvPr id="0" name=""/>
        <dsp:cNvSpPr/>
      </dsp:nvSpPr>
      <dsp:spPr>
        <a:xfrm>
          <a:off x="233172" y="110183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a:t>Objective</a:t>
          </a:r>
        </a:p>
      </dsp:txBody>
      <dsp:txXfrm>
        <a:off x="244700" y="1113367"/>
        <a:ext cx="3241352" cy="213104"/>
      </dsp:txXfrm>
    </dsp:sp>
    <dsp:sp modelId="{96F8A035-EE4C-CF4F-A2C9-F01DEE15C7F4}">
      <dsp:nvSpPr>
        <dsp:cNvPr id="0" name=""/>
        <dsp:cNvSpPr/>
      </dsp:nvSpPr>
      <dsp:spPr>
        <a:xfrm>
          <a:off x="0" y="1582799"/>
          <a:ext cx="4663440"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0D60F-7175-6B4D-A673-73FD26A8BA78}">
      <dsp:nvSpPr>
        <dsp:cNvPr id="0" name=""/>
        <dsp:cNvSpPr/>
      </dsp:nvSpPr>
      <dsp:spPr>
        <a:xfrm>
          <a:off x="233172" y="146471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a:t>Dataset</a:t>
          </a:r>
        </a:p>
      </dsp:txBody>
      <dsp:txXfrm>
        <a:off x="244700" y="1476247"/>
        <a:ext cx="3241352" cy="213104"/>
      </dsp:txXfrm>
    </dsp:sp>
    <dsp:sp modelId="{4845F0C5-8DC9-CD4C-9D07-7587116BCBBD}">
      <dsp:nvSpPr>
        <dsp:cNvPr id="0" name=""/>
        <dsp:cNvSpPr/>
      </dsp:nvSpPr>
      <dsp:spPr>
        <a:xfrm>
          <a:off x="0" y="1945679"/>
          <a:ext cx="4663440" cy="113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35" tIns="166624" rIns="361935" bIns="56896" numCol="1" spcCol="1270" anchor="t" anchorCtr="0">
          <a:noAutofit/>
        </a:bodyPr>
        <a:lstStyle/>
        <a:p>
          <a:pPr marL="57150" lvl="1" indent="-57150" algn="l" defTabSz="444500">
            <a:lnSpc>
              <a:spcPct val="90000"/>
            </a:lnSpc>
            <a:spcBef>
              <a:spcPct val="0"/>
            </a:spcBef>
            <a:spcAft>
              <a:spcPct val="15000"/>
            </a:spcAft>
            <a:buChar char="•"/>
          </a:pPr>
          <a:r>
            <a:rPr lang="en-CA" sz="800" kern="1200">
              <a:latin typeface="Univers Light"/>
              <a:ea typeface="+mn-ea"/>
              <a:cs typeface="+mn-cs"/>
            </a:rPr>
            <a:t>Data Understanding and Preprocessing</a:t>
          </a:r>
          <a:endParaRPr lang="en-US" sz="800" kern="1200">
            <a:latin typeface="Univers Light"/>
            <a:ea typeface="+mn-ea"/>
            <a:cs typeface="+mn-cs"/>
          </a:endParaRPr>
        </a:p>
        <a:p>
          <a:pPr marL="57150" lvl="1" indent="-57150" algn="l" defTabSz="444500">
            <a:lnSpc>
              <a:spcPct val="90000"/>
            </a:lnSpc>
            <a:spcBef>
              <a:spcPct val="0"/>
            </a:spcBef>
            <a:spcAft>
              <a:spcPct val="15000"/>
            </a:spcAft>
            <a:buChar char="•"/>
          </a:pPr>
          <a:r>
            <a:rPr lang="en-US" sz="800" kern="1200">
              <a:latin typeface="Univers Light"/>
              <a:ea typeface="+mn-ea"/>
              <a:cs typeface="+mn-cs"/>
            </a:rPr>
            <a:t>EDA</a:t>
          </a:r>
        </a:p>
        <a:p>
          <a:pPr marL="57150" lvl="1" indent="-57150" algn="l" defTabSz="444500">
            <a:lnSpc>
              <a:spcPct val="90000"/>
            </a:lnSpc>
            <a:spcBef>
              <a:spcPct val="0"/>
            </a:spcBef>
            <a:spcAft>
              <a:spcPct val="15000"/>
            </a:spcAft>
            <a:buChar char="•"/>
          </a:pPr>
          <a:r>
            <a:rPr lang="en-CA" sz="800" kern="1200">
              <a:latin typeface="Univers Light"/>
              <a:ea typeface="+mn-ea"/>
              <a:cs typeface="+mn-cs"/>
            </a:rPr>
            <a:t>Feature Engineering</a:t>
          </a:r>
          <a:endParaRPr lang="en-US" sz="800" kern="1200">
            <a:latin typeface="Univers Light"/>
            <a:ea typeface="+mn-ea"/>
            <a:cs typeface="+mn-cs"/>
          </a:endParaRPr>
        </a:p>
        <a:p>
          <a:pPr marL="57150" lvl="1" indent="-57150" algn="l" defTabSz="444500">
            <a:lnSpc>
              <a:spcPct val="90000"/>
            </a:lnSpc>
            <a:spcBef>
              <a:spcPct val="0"/>
            </a:spcBef>
            <a:spcAft>
              <a:spcPct val="15000"/>
            </a:spcAft>
            <a:buChar char="•"/>
          </a:pPr>
          <a:r>
            <a:rPr lang="en-CA" sz="800" kern="1200">
              <a:latin typeface="Univers Light"/>
              <a:ea typeface="+mn-ea"/>
              <a:cs typeface="+mn-cs"/>
            </a:rPr>
            <a:t>Train/Test Data Splitting</a:t>
          </a:r>
          <a:endParaRPr lang="en-US" sz="800" kern="1200">
            <a:latin typeface="Univers Light"/>
            <a:ea typeface="+mn-ea"/>
            <a:cs typeface="+mn-cs"/>
          </a:endParaRPr>
        </a:p>
        <a:p>
          <a:pPr marL="57150" lvl="1" indent="-57150" algn="l" defTabSz="444500">
            <a:lnSpc>
              <a:spcPct val="90000"/>
            </a:lnSpc>
            <a:spcBef>
              <a:spcPct val="0"/>
            </a:spcBef>
            <a:spcAft>
              <a:spcPct val="15000"/>
            </a:spcAft>
            <a:buChar char="•"/>
          </a:pPr>
          <a:r>
            <a:rPr lang="en-CA" sz="800" kern="1200">
              <a:latin typeface="Univers Light"/>
              <a:ea typeface="+mn-ea"/>
              <a:cs typeface="+mn-cs"/>
            </a:rPr>
            <a:t>Model Building and Hyperparameter Tuning</a:t>
          </a:r>
          <a:endParaRPr lang="en-US" sz="800" kern="1200">
            <a:latin typeface="Univers Light"/>
            <a:ea typeface="+mn-ea"/>
            <a:cs typeface="+mn-cs"/>
          </a:endParaRPr>
        </a:p>
        <a:p>
          <a:pPr marL="57150" lvl="1" indent="-57150" algn="l" defTabSz="444500">
            <a:lnSpc>
              <a:spcPct val="90000"/>
            </a:lnSpc>
            <a:spcBef>
              <a:spcPct val="0"/>
            </a:spcBef>
            <a:spcAft>
              <a:spcPct val="15000"/>
            </a:spcAft>
            <a:buChar char="•"/>
          </a:pPr>
          <a:r>
            <a:rPr lang="en-US" sz="800" kern="1200">
              <a:latin typeface="Univers Light"/>
              <a:ea typeface="+mn-ea"/>
              <a:cs typeface="+mn-cs"/>
            </a:rPr>
            <a:t>Model Evaluation</a:t>
          </a:r>
        </a:p>
        <a:p>
          <a:pPr marL="57150" lvl="1" indent="-57150" algn="l" defTabSz="444500">
            <a:lnSpc>
              <a:spcPct val="90000"/>
            </a:lnSpc>
            <a:spcBef>
              <a:spcPct val="0"/>
            </a:spcBef>
            <a:spcAft>
              <a:spcPct val="15000"/>
            </a:spcAft>
            <a:buChar char="•"/>
          </a:pPr>
          <a:r>
            <a:rPr lang="en-CA" sz="800" kern="1200">
              <a:latin typeface="Univers Light"/>
              <a:ea typeface="+mn-ea"/>
              <a:cs typeface="+mn-cs"/>
            </a:rPr>
            <a:t>Business Impact Analysis</a:t>
          </a:r>
          <a:endParaRPr lang="en-US" sz="800" kern="1200">
            <a:latin typeface="Univers Light"/>
            <a:ea typeface="+mn-ea"/>
            <a:cs typeface="+mn-cs"/>
          </a:endParaRPr>
        </a:p>
      </dsp:txBody>
      <dsp:txXfrm>
        <a:off x="0" y="1945679"/>
        <a:ext cx="4663440" cy="1134000"/>
      </dsp:txXfrm>
    </dsp:sp>
    <dsp:sp modelId="{0ACE916F-C1D6-774A-8CDE-9647B420CAB5}">
      <dsp:nvSpPr>
        <dsp:cNvPr id="0" name=""/>
        <dsp:cNvSpPr/>
      </dsp:nvSpPr>
      <dsp:spPr>
        <a:xfrm>
          <a:off x="233172" y="182759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dirty="0"/>
            <a:t>Methodology</a:t>
          </a:r>
        </a:p>
      </dsp:txBody>
      <dsp:txXfrm>
        <a:off x="244700" y="1839127"/>
        <a:ext cx="3241352" cy="213104"/>
      </dsp:txXfrm>
    </dsp:sp>
    <dsp:sp modelId="{3507B898-8DCF-7E43-802D-C39A881C8F9C}">
      <dsp:nvSpPr>
        <dsp:cNvPr id="0" name=""/>
        <dsp:cNvSpPr/>
      </dsp:nvSpPr>
      <dsp:spPr>
        <a:xfrm>
          <a:off x="0" y="3240959"/>
          <a:ext cx="4663440"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279656-7A2C-0745-9892-D696CBB0EDC1}">
      <dsp:nvSpPr>
        <dsp:cNvPr id="0" name=""/>
        <dsp:cNvSpPr/>
      </dsp:nvSpPr>
      <dsp:spPr>
        <a:xfrm>
          <a:off x="233172" y="312287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dirty="0"/>
            <a:t>Key Output </a:t>
          </a:r>
        </a:p>
      </dsp:txBody>
      <dsp:txXfrm>
        <a:off x="244700" y="3134407"/>
        <a:ext cx="3241352" cy="213104"/>
      </dsp:txXfrm>
    </dsp:sp>
    <dsp:sp modelId="{DC8A361B-E79B-A749-BB80-673F8E4CD496}">
      <dsp:nvSpPr>
        <dsp:cNvPr id="0" name=""/>
        <dsp:cNvSpPr/>
      </dsp:nvSpPr>
      <dsp:spPr>
        <a:xfrm>
          <a:off x="0" y="3603839"/>
          <a:ext cx="4663440"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6EDF75-84AB-9843-BC61-10AE792DB51E}">
      <dsp:nvSpPr>
        <dsp:cNvPr id="0" name=""/>
        <dsp:cNvSpPr/>
      </dsp:nvSpPr>
      <dsp:spPr>
        <a:xfrm>
          <a:off x="233172" y="348575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dirty="0"/>
            <a:t>Model Selection</a:t>
          </a:r>
        </a:p>
      </dsp:txBody>
      <dsp:txXfrm>
        <a:off x="244700" y="3497287"/>
        <a:ext cx="3241352" cy="213104"/>
      </dsp:txXfrm>
    </dsp:sp>
    <dsp:sp modelId="{FFB00B53-CE83-A54D-920A-0EADE1087ACF}">
      <dsp:nvSpPr>
        <dsp:cNvPr id="0" name=""/>
        <dsp:cNvSpPr/>
      </dsp:nvSpPr>
      <dsp:spPr>
        <a:xfrm>
          <a:off x="0" y="3966719"/>
          <a:ext cx="4663440"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FF296A-615B-5544-B773-D78205EC0523}">
      <dsp:nvSpPr>
        <dsp:cNvPr id="0" name=""/>
        <dsp:cNvSpPr/>
      </dsp:nvSpPr>
      <dsp:spPr>
        <a:xfrm>
          <a:off x="233172" y="3848639"/>
          <a:ext cx="3264408" cy="236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355600">
            <a:lnSpc>
              <a:spcPct val="90000"/>
            </a:lnSpc>
            <a:spcBef>
              <a:spcPct val="0"/>
            </a:spcBef>
            <a:spcAft>
              <a:spcPct val="35000"/>
            </a:spcAft>
            <a:buNone/>
          </a:pPr>
          <a:r>
            <a:rPr lang="en-US" sz="800" kern="1200" dirty="0"/>
            <a:t>Power BI Dashboard</a:t>
          </a:r>
        </a:p>
      </dsp:txBody>
      <dsp:txXfrm>
        <a:off x="244700" y="3860167"/>
        <a:ext cx="3241352" cy="21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6062D-5CB6-407B-A6BD-9FEC1F59A511}">
      <dsp:nvSpPr>
        <dsp:cNvPr id="0" name=""/>
        <dsp:cNvSpPr/>
      </dsp:nvSpPr>
      <dsp:spPr>
        <a:xfrm>
          <a:off x="0" y="2181"/>
          <a:ext cx="9601200" cy="13113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1108C-27A8-477A-9924-618408061FF6}">
      <dsp:nvSpPr>
        <dsp:cNvPr id="0" name=""/>
        <dsp:cNvSpPr/>
      </dsp:nvSpPr>
      <dsp:spPr>
        <a:xfrm>
          <a:off x="396685" y="297236"/>
          <a:ext cx="721951" cy="721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15D786-A5C9-48F5-88C2-6C980A7E8FDC}">
      <dsp:nvSpPr>
        <dsp:cNvPr id="0" name=""/>
        <dsp:cNvSpPr/>
      </dsp:nvSpPr>
      <dsp:spPr>
        <a:xfrm>
          <a:off x="1515321" y="2181"/>
          <a:ext cx="7961564" cy="1516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70" tIns="160470" rIns="160470" bIns="160470" numCol="1" spcCol="1270" anchor="ctr" anchorCtr="0">
          <a:noAutofit/>
        </a:bodyPr>
        <a:lstStyle/>
        <a:p>
          <a:pPr marL="0" lvl="0" indent="0" algn="l" defTabSz="622300">
            <a:lnSpc>
              <a:spcPct val="90000"/>
            </a:lnSpc>
            <a:spcBef>
              <a:spcPct val="0"/>
            </a:spcBef>
            <a:spcAft>
              <a:spcPct val="35000"/>
            </a:spcAft>
            <a:buNone/>
          </a:pPr>
          <a:r>
            <a:rPr lang="en-US" sz="1400" kern="1200"/>
            <a:t>With the increasing prevalence of online shopping and electronic payments, the banking industry is witnessing a surge in fraudulent activities, particularly in credit and debit card transactions. Fraudsters are constantly devising sophisticated methods to exploit vulnerabilities in existing banking systems, resulting in substantial financial losses for both financial institutions and their customers. Traditional fraud detection methods, relying solely on rule-based systems and manual monitoring, are proving inadequate in thwarting these evolving threats.</a:t>
          </a:r>
        </a:p>
      </dsp:txBody>
      <dsp:txXfrm>
        <a:off x="1515321" y="2181"/>
        <a:ext cx="7961564" cy="1516255"/>
      </dsp:txXfrm>
    </dsp:sp>
    <dsp:sp modelId="{882D5B11-4BD8-4BED-B8E6-28098EE33A90}">
      <dsp:nvSpPr>
        <dsp:cNvPr id="0" name=""/>
        <dsp:cNvSpPr/>
      </dsp:nvSpPr>
      <dsp:spPr>
        <a:xfrm>
          <a:off x="0" y="1761037"/>
          <a:ext cx="9601200" cy="13113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12FC1-E80A-40AD-B712-92F125177580}">
      <dsp:nvSpPr>
        <dsp:cNvPr id="0" name=""/>
        <dsp:cNvSpPr/>
      </dsp:nvSpPr>
      <dsp:spPr>
        <a:xfrm>
          <a:off x="396685" y="2056093"/>
          <a:ext cx="721951" cy="721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7F579-3EF4-42E1-9F6B-262B2208EA34}">
      <dsp:nvSpPr>
        <dsp:cNvPr id="0" name=""/>
        <dsp:cNvSpPr/>
      </dsp:nvSpPr>
      <dsp:spPr>
        <a:xfrm>
          <a:off x="1515321" y="1761037"/>
          <a:ext cx="7961564" cy="1516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70" tIns="160470" rIns="160470" bIns="160470" numCol="1" spcCol="1270" anchor="ctr" anchorCtr="0">
          <a:noAutofit/>
        </a:bodyPr>
        <a:lstStyle/>
        <a:p>
          <a:pPr marL="0" lvl="0" indent="0" algn="l" defTabSz="622300">
            <a:lnSpc>
              <a:spcPct val="90000"/>
            </a:lnSpc>
            <a:spcBef>
              <a:spcPct val="0"/>
            </a:spcBef>
            <a:spcAft>
              <a:spcPct val="35000"/>
            </a:spcAft>
            <a:buNone/>
          </a:pPr>
          <a:r>
            <a:rPr lang="en-US" sz="1400" kern="1200" dirty="0"/>
            <a:t>Against this backdrop, financial service providers are recognizing the urgent need to adopt advanced technologies such as machine learning to bolster their fraud detection capabilities. Machine learning algorithms offer the promise of analyzing large volumes of transactional data, identifying patterns indicative of fraudulent behavior, and flagging suspicious activities in real-time. By leveraging the power of artificial intelligence, banks can enhance their ability to detect and prevent fraudulent transactions proactively, thereby safeguarding the interests of their customers and preserving the integrity of the banking system as a whole.</a:t>
          </a:r>
        </a:p>
      </dsp:txBody>
      <dsp:txXfrm>
        <a:off x="1515321" y="1761037"/>
        <a:ext cx="7961564" cy="1516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5EAD9-C210-47DC-BCC2-0E50B1754D31}">
      <dsp:nvSpPr>
        <dsp:cNvPr id="0" name=""/>
        <dsp:cNvSpPr/>
      </dsp:nvSpPr>
      <dsp:spPr>
        <a:xfrm>
          <a:off x="0" y="2135"/>
          <a:ext cx="4663440" cy="728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FE67E-C9D5-434F-9983-3EC08045F0E7}">
      <dsp:nvSpPr>
        <dsp:cNvPr id="0" name=""/>
        <dsp:cNvSpPr/>
      </dsp:nvSpPr>
      <dsp:spPr>
        <a:xfrm>
          <a:off x="220515" y="166155"/>
          <a:ext cx="401329" cy="4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DEECDE-C693-4997-AD74-CF5B52E3B17F}">
      <dsp:nvSpPr>
        <dsp:cNvPr id="0" name=""/>
        <dsp:cNvSpPr/>
      </dsp:nvSpPr>
      <dsp:spPr>
        <a:xfrm>
          <a:off x="842361" y="2135"/>
          <a:ext cx="3385441" cy="72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26" tIns="77226" rIns="77226" bIns="77226" numCol="1" spcCol="1270" anchor="ctr" anchorCtr="0">
          <a:noAutofit/>
        </a:bodyPr>
        <a:lstStyle/>
        <a:p>
          <a:pPr marL="0" lvl="0" indent="0" algn="l" defTabSz="622300">
            <a:lnSpc>
              <a:spcPct val="90000"/>
            </a:lnSpc>
            <a:spcBef>
              <a:spcPct val="0"/>
            </a:spcBef>
            <a:spcAft>
              <a:spcPct val="35000"/>
            </a:spcAft>
            <a:buNone/>
          </a:pPr>
          <a:r>
            <a:rPr lang="en-US" sz="1400" kern="1200"/>
            <a:t>Understand the existing transaction pipeline and identify weaknesses susceptible to fraudulent activities.</a:t>
          </a:r>
        </a:p>
      </dsp:txBody>
      <dsp:txXfrm>
        <a:off x="842361" y="2135"/>
        <a:ext cx="3385441" cy="729690"/>
      </dsp:txXfrm>
    </dsp:sp>
    <dsp:sp modelId="{C6ADC03F-19EE-4E9E-BF6E-1678F28E4905}">
      <dsp:nvSpPr>
        <dsp:cNvPr id="0" name=""/>
        <dsp:cNvSpPr/>
      </dsp:nvSpPr>
      <dsp:spPr>
        <a:xfrm>
          <a:off x="0" y="885444"/>
          <a:ext cx="4663440" cy="728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363A4-7540-4098-BE0F-89A1AB792C60}">
      <dsp:nvSpPr>
        <dsp:cNvPr id="0" name=""/>
        <dsp:cNvSpPr/>
      </dsp:nvSpPr>
      <dsp:spPr>
        <a:xfrm>
          <a:off x="220515" y="1049464"/>
          <a:ext cx="401329" cy="4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B9D716-70BC-4F25-8013-3A38FCC3176B}">
      <dsp:nvSpPr>
        <dsp:cNvPr id="0" name=""/>
        <dsp:cNvSpPr/>
      </dsp:nvSpPr>
      <dsp:spPr>
        <a:xfrm>
          <a:off x="842361" y="885444"/>
          <a:ext cx="3385441" cy="72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26" tIns="77226" rIns="77226" bIns="77226" numCol="1" spcCol="1270" anchor="ctr" anchorCtr="0">
          <a:noAutofit/>
        </a:bodyPr>
        <a:lstStyle/>
        <a:p>
          <a:pPr marL="0" lvl="0" indent="0" algn="l" defTabSz="622300">
            <a:lnSpc>
              <a:spcPct val="90000"/>
            </a:lnSpc>
            <a:spcBef>
              <a:spcPct val="0"/>
            </a:spcBef>
            <a:spcAft>
              <a:spcPct val="35000"/>
            </a:spcAft>
            <a:buNone/>
          </a:pPr>
          <a:r>
            <a:rPr lang="en-US" sz="1400" kern="1200"/>
            <a:t>Analyze historical transactional data to uncover patterns and trends associated with fraudulent transactions.</a:t>
          </a:r>
        </a:p>
      </dsp:txBody>
      <dsp:txXfrm>
        <a:off x="842361" y="885444"/>
        <a:ext cx="3385441" cy="729690"/>
      </dsp:txXfrm>
    </dsp:sp>
    <dsp:sp modelId="{1B4D5DB9-B64C-4FFE-AE2A-986833FF9208}">
      <dsp:nvSpPr>
        <dsp:cNvPr id="0" name=""/>
        <dsp:cNvSpPr/>
      </dsp:nvSpPr>
      <dsp:spPr>
        <a:xfrm>
          <a:off x="0" y="1768754"/>
          <a:ext cx="4663440" cy="728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C2512-7FEF-4C09-BB10-1D32A087C3A0}">
      <dsp:nvSpPr>
        <dsp:cNvPr id="0" name=""/>
        <dsp:cNvSpPr/>
      </dsp:nvSpPr>
      <dsp:spPr>
        <a:xfrm>
          <a:off x="220515" y="1932774"/>
          <a:ext cx="401329" cy="400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DB73BF-CFDD-4811-9A56-8204CE4A58B8}">
      <dsp:nvSpPr>
        <dsp:cNvPr id="0" name=""/>
        <dsp:cNvSpPr/>
      </dsp:nvSpPr>
      <dsp:spPr>
        <a:xfrm>
          <a:off x="842361" y="1768754"/>
          <a:ext cx="3385441" cy="72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26" tIns="77226" rIns="77226" bIns="77226" numCol="1" spcCol="1270" anchor="ctr" anchorCtr="0">
          <a:noAutofit/>
        </a:bodyPr>
        <a:lstStyle/>
        <a:p>
          <a:pPr marL="0" lvl="0" indent="0" algn="l" defTabSz="622300">
            <a:lnSpc>
              <a:spcPct val="90000"/>
            </a:lnSpc>
            <a:spcBef>
              <a:spcPct val="0"/>
            </a:spcBef>
            <a:spcAft>
              <a:spcPct val="35000"/>
            </a:spcAft>
            <a:buNone/>
          </a:pPr>
          <a:r>
            <a:rPr lang="en-US" sz="1400" kern="1200" dirty="0"/>
            <a:t>Develop and deploy a machine learning-based fraud detection system capable of real-time monitoring and flagging of suspicious activities.</a:t>
          </a:r>
        </a:p>
      </dsp:txBody>
      <dsp:txXfrm>
        <a:off x="842361" y="1768754"/>
        <a:ext cx="3385441" cy="729690"/>
      </dsp:txXfrm>
    </dsp:sp>
    <dsp:sp modelId="{3B68A274-4F4B-4892-89E5-82C27DB8F776}">
      <dsp:nvSpPr>
        <dsp:cNvPr id="0" name=""/>
        <dsp:cNvSpPr/>
      </dsp:nvSpPr>
      <dsp:spPr>
        <a:xfrm>
          <a:off x="0" y="2652063"/>
          <a:ext cx="4663440" cy="728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E6817-D211-4FBE-9B32-737DE7AC3D67}">
      <dsp:nvSpPr>
        <dsp:cNvPr id="0" name=""/>
        <dsp:cNvSpPr/>
      </dsp:nvSpPr>
      <dsp:spPr>
        <a:xfrm>
          <a:off x="220515" y="2816083"/>
          <a:ext cx="401329" cy="4009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73A6FA-1973-4B3A-A67A-0D60BEDDC601}">
      <dsp:nvSpPr>
        <dsp:cNvPr id="0" name=""/>
        <dsp:cNvSpPr/>
      </dsp:nvSpPr>
      <dsp:spPr>
        <a:xfrm>
          <a:off x="842361" y="2652063"/>
          <a:ext cx="3385441" cy="72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26" tIns="77226" rIns="77226" bIns="77226" numCol="1" spcCol="1270" anchor="ctr" anchorCtr="0">
          <a:noAutofit/>
        </a:bodyPr>
        <a:lstStyle/>
        <a:p>
          <a:pPr marL="0" lvl="0" indent="0" algn="l" defTabSz="622300">
            <a:lnSpc>
              <a:spcPct val="90000"/>
            </a:lnSpc>
            <a:spcBef>
              <a:spcPct val="0"/>
            </a:spcBef>
            <a:spcAft>
              <a:spcPct val="35000"/>
            </a:spcAft>
            <a:buNone/>
          </a:pPr>
          <a:r>
            <a:rPr lang="en-US" sz="1400" kern="1200"/>
            <a:t>Evaluate the performance of the fraud detection model using appropriate metrics and conduct a cost-benefit analysis to quantify potential savings for the bank.</a:t>
          </a:r>
        </a:p>
      </dsp:txBody>
      <dsp:txXfrm>
        <a:off x="842361" y="2652063"/>
        <a:ext cx="3385441" cy="729690"/>
      </dsp:txXfrm>
    </dsp:sp>
    <dsp:sp modelId="{1BE052B1-5076-4E15-8519-61265A58056B}">
      <dsp:nvSpPr>
        <dsp:cNvPr id="0" name=""/>
        <dsp:cNvSpPr/>
      </dsp:nvSpPr>
      <dsp:spPr>
        <a:xfrm>
          <a:off x="0" y="3535373"/>
          <a:ext cx="4663440" cy="728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197FB-2D55-415D-B015-1FEFD5A6FB3F}">
      <dsp:nvSpPr>
        <dsp:cNvPr id="0" name=""/>
        <dsp:cNvSpPr/>
      </dsp:nvSpPr>
      <dsp:spPr>
        <a:xfrm>
          <a:off x="220515" y="3699393"/>
          <a:ext cx="401329" cy="4009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03807-F1A1-40F6-A0BB-4A87F792D0C9}">
      <dsp:nvSpPr>
        <dsp:cNvPr id="0" name=""/>
        <dsp:cNvSpPr/>
      </dsp:nvSpPr>
      <dsp:spPr>
        <a:xfrm>
          <a:off x="842361" y="3535373"/>
          <a:ext cx="3385441" cy="72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26" tIns="77226" rIns="77226" bIns="77226" numCol="1" spcCol="1270" anchor="ctr" anchorCtr="0">
          <a:noAutofit/>
        </a:bodyPr>
        <a:lstStyle/>
        <a:p>
          <a:pPr marL="0" lvl="0" indent="0" algn="l" defTabSz="622300">
            <a:lnSpc>
              <a:spcPct val="90000"/>
            </a:lnSpc>
            <a:spcBef>
              <a:spcPct val="0"/>
            </a:spcBef>
            <a:spcAft>
              <a:spcPct val="35000"/>
            </a:spcAft>
            <a:buNone/>
          </a:pPr>
          <a:r>
            <a:rPr lang="en-US" sz="1400" kern="1200"/>
            <a:t>Present findings and recommendations to relevant stakeholders, highlighting the financial impact and benefits of deploying the fraud detection system.</a:t>
          </a:r>
        </a:p>
      </dsp:txBody>
      <dsp:txXfrm>
        <a:off x="842361" y="3535373"/>
        <a:ext cx="3385441" cy="729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4A186-D34E-4A4E-9625-3776683B9171}">
      <dsp:nvSpPr>
        <dsp:cNvPr id="0" name=""/>
        <dsp:cNvSpPr/>
      </dsp:nvSpPr>
      <dsp:spPr>
        <a:xfrm>
          <a:off x="1172" y="298408"/>
          <a:ext cx="4113795" cy="2612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0BA06-BADC-904E-8DCB-A62D934AF043}">
      <dsp:nvSpPr>
        <dsp:cNvPr id="0" name=""/>
        <dsp:cNvSpPr/>
      </dsp:nvSpPr>
      <dsp:spPr>
        <a:xfrm>
          <a:off x="458260" y="732642"/>
          <a:ext cx="4113795" cy="26122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dataset contains transactional data from credit card transactions. It includes features such as transaction amount, merchant information, transaction timestamp, and whether the transaction is fraudulent or not (label). The dataset covers a period of time, spanning multiple months or years, to capture varying patterns and trends in transactional behavior. It is highly imbalanced, with fraudulent transactions representing a small percentage of the total transactions (e.g., less than 1%).</a:t>
          </a:r>
        </a:p>
      </dsp:txBody>
      <dsp:txXfrm>
        <a:off x="534770" y="809152"/>
        <a:ext cx="3960775" cy="2459240"/>
      </dsp:txXfrm>
    </dsp:sp>
    <dsp:sp modelId="{3684FFE3-CF81-CC46-BBEA-ECC726684BC7}">
      <dsp:nvSpPr>
        <dsp:cNvPr id="0" name=""/>
        <dsp:cNvSpPr/>
      </dsp:nvSpPr>
      <dsp:spPr>
        <a:xfrm>
          <a:off x="5029144" y="298408"/>
          <a:ext cx="4113795" cy="2612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9EDC-91B2-494E-AC98-028392702D7E}">
      <dsp:nvSpPr>
        <dsp:cNvPr id="0" name=""/>
        <dsp:cNvSpPr/>
      </dsp:nvSpPr>
      <dsp:spPr>
        <a:xfrm>
          <a:off x="5486232" y="732642"/>
          <a:ext cx="4113795" cy="26122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Simulated Credit Card Transaction Dataset offers a comprehensive view of credit card transactions. Created using the Sparkov Data Generation tool by Brandon Harris, this dataset encompasses transactions from 1000 customers and 800 merchants. It includes both legitimate and fraudulent transactions, providing researchers and analysts with valuable insights into transactional behavior and patterns over the specified timeframe.</a:t>
          </a:r>
        </a:p>
      </dsp:txBody>
      <dsp:txXfrm>
        <a:off x="5562742" y="809152"/>
        <a:ext cx="3960775" cy="2459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65A75-7734-604C-BFDA-612B73E0080B}">
      <dsp:nvSpPr>
        <dsp:cNvPr id="0" name=""/>
        <dsp:cNvSpPr/>
      </dsp:nvSpPr>
      <dsp:spPr>
        <a:xfrm>
          <a:off x="0" y="273557"/>
          <a:ext cx="4692770" cy="136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211" tIns="187452" rIns="364211" bIns="64008" numCol="1" spcCol="1270" anchor="t" anchorCtr="0">
          <a:noAutofit/>
        </a:bodyPr>
        <a:lstStyle/>
        <a:p>
          <a:pPr marL="57150" lvl="1" indent="-57150" algn="l" defTabSz="400050">
            <a:lnSpc>
              <a:spcPct val="90000"/>
            </a:lnSpc>
            <a:spcBef>
              <a:spcPct val="0"/>
            </a:spcBef>
            <a:spcAft>
              <a:spcPct val="15000"/>
            </a:spcAft>
            <a:buChar char="•"/>
          </a:pPr>
          <a:r>
            <a:rPr lang="en-CA" sz="900" b="0" i="0" kern="1200" dirty="0"/>
            <a:t>Data consists of 1,745,239 rows and 23 columns.</a:t>
          </a:r>
          <a:endParaRPr lang="en-US" sz="900" kern="1200" dirty="0"/>
        </a:p>
        <a:p>
          <a:pPr marL="57150" lvl="1" indent="-57150" algn="l" defTabSz="400050">
            <a:lnSpc>
              <a:spcPct val="90000"/>
            </a:lnSpc>
            <a:spcBef>
              <a:spcPct val="0"/>
            </a:spcBef>
            <a:spcAft>
              <a:spcPct val="15000"/>
            </a:spcAft>
            <a:buChar char="•"/>
          </a:pPr>
          <a:r>
            <a:rPr lang="en-CA" sz="900" b="0" i="0" kern="1200"/>
            <a:t>The trans_date_trans_time column was converted to datetime format for analysis.</a:t>
          </a:r>
          <a:endParaRPr lang="en-US" sz="900" kern="1200"/>
        </a:p>
        <a:p>
          <a:pPr marL="57150" lvl="1" indent="-57150" algn="l" defTabSz="400050">
            <a:lnSpc>
              <a:spcPct val="90000"/>
            </a:lnSpc>
            <a:spcBef>
              <a:spcPct val="0"/>
            </a:spcBef>
            <a:spcAft>
              <a:spcPct val="15000"/>
            </a:spcAft>
            <a:buChar char="•"/>
          </a:pPr>
          <a:r>
            <a:rPr lang="en-CA" sz="900" b="0" i="0" kern="1200"/>
            <a:t>Additional columns like trans_hour, trans_day_of_week, and trans_year_month were derived from trans_date_trans_time.</a:t>
          </a:r>
          <a:endParaRPr lang="en-US" sz="900" kern="1200"/>
        </a:p>
        <a:p>
          <a:pPr marL="57150" lvl="1" indent="-57150" algn="l" defTabSz="400050">
            <a:lnSpc>
              <a:spcPct val="90000"/>
            </a:lnSpc>
            <a:spcBef>
              <a:spcPct val="0"/>
            </a:spcBef>
            <a:spcAft>
              <a:spcPct val="15000"/>
            </a:spcAft>
            <a:buChar char="•"/>
          </a:pPr>
          <a:r>
            <a:rPr lang="en-CA" sz="900" b="0" i="0" kern="1200"/>
            <a:t>The dob column was converted to datetime to calculate the age of customers.</a:t>
          </a:r>
          <a:endParaRPr lang="en-US" sz="900" kern="1200"/>
        </a:p>
        <a:p>
          <a:pPr marL="57150" lvl="1" indent="-57150" algn="l" defTabSz="400050">
            <a:lnSpc>
              <a:spcPct val="90000"/>
            </a:lnSpc>
            <a:spcBef>
              <a:spcPct val="0"/>
            </a:spcBef>
            <a:spcAft>
              <a:spcPct val="15000"/>
            </a:spcAft>
            <a:buChar char="•"/>
          </a:pPr>
          <a:r>
            <a:rPr lang="en-CA" sz="900" b="0" i="0" kern="1200"/>
            <a:t>No missing values were found in the dataset.</a:t>
          </a:r>
          <a:endParaRPr lang="en-US" sz="900" kern="1200"/>
        </a:p>
      </dsp:txBody>
      <dsp:txXfrm>
        <a:off x="0" y="273557"/>
        <a:ext cx="4692770" cy="1360800"/>
      </dsp:txXfrm>
    </dsp:sp>
    <dsp:sp modelId="{2841B9BA-F6CE-4946-A3D5-28A21B974B1A}">
      <dsp:nvSpPr>
        <dsp:cNvPr id="0" name=""/>
        <dsp:cNvSpPr/>
      </dsp:nvSpPr>
      <dsp:spPr>
        <a:xfrm>
          <a:off x="234638" y="140717"/>
          <a:ext cx="3284939" cy="265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163" tIns="0" rIns="124163" bIns="0" numCol="1" spcCol="1270" anchor="ctr" anchorCtr="0">
          <a:noAutofit/>
        </a:bodyPr>
        <a:lstStyle/>
        <a:p>
          <a:pPr marL="0" lvl="0" indent="0" algn="l" defTabSz="400050">
            <a:lnSpc>
              <a:spcPct val="90000"/>
            </a:lnSpc>
            <a:spcBef>
              <a:spcPct val="0"/>
            </a:spcBef>
            <a:spcAft>
              <a:spcPct val="35000"/>
            </a:spcAft>
            <a:buNone/>
          </a:pPr>
          <a:r>
            <a:rPr lang="en-CA" sz="900" b="1" i="0" kern="1200"/>
            <a:t>Data Understanding and Preprocessing</a:t>
          </a:r>
          <a:r>
            <a:rPr lang="en-CA" sz="900" b="0" i="0" kern="1200"/>
            <a:t>:</a:t>
          </a:r>
          <a:endParaRPr lang="en-US" sz="900" kern="1200"/>
        </a:p>
      </dsp:txBody>
      <dsp:txXfrm>
        <a:off x="247607" y="153686"/>
        <a:ext cx="3259001" cy="239742"/>
      </dsp:txXfrm>
    </dsp:sp>
    <dsp:sp modelId="{E0AC182B-0D00-9245-A55F-F83EFD408A16}">
      <dsp:nvSpPr>
        <dsp:cNvPr id="0" name=""/>
        <dsp:cNvSpPr/>
      </dsp:nvSpPr>
      <dsp:spPr>
        <a:xfrm>
          <a:off x="0" y="1815798"/>
          <a:ext cx="4692770" cy="20979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211" tIns="187452" rIns="364211" bIns="64008" numCol="1" spcCol="1270" anchor="t" anchorCtr="0">
          <a:noAutofit/>
        </a:bodyPr>
        <a:lstStyle/>
        <a:p>
          <a:pPr marL="57150" lvl="1" indent="-57150" algn="l" defTabSz="400050">
            <a:lnSpc>
              <a:spcPct val="90000"/>
            </a:lnSpc>
            <a:spcBef>
              <a:spcPct val="0"/>
            </a:spcBef>
            <a:spcAft>
              <a:spcPct val="15000"/>
            </a:spcAft>
            <a:buChar char="•"/>
          </a:pPr>
          <a:r>
            <a:rPr lang="en-CA" sz="900" b="0" i="0" kern="1200"/>
            <a:t>Histograms and count plots were used to analyze transaction amounts, categories, genders, states, jobs, and cities.</a:t>
          </a:r>
          <a:endParaRPr lang="en-US" sz="900" kern="1200"/>
        </a:p>
        <a:p>
          <a:pPr marL="57150" lvl="1" indent="-57150" algn="l" defTabSz="400050">
            <a:lnSpc>
              <a:spcPct val="90000"/>
            </a:lnSpc>
            <a:spcBef>
              <a:spcPct val="0"/>
            </a:spcBef>
            <a:spcAft>
              <a:spcPct val="15000"/>
            </a:spcAft>
            <a:buChar char="•"/>
          </a:pPr>
          <a:r>
            <a:rPr lang="en-CA" sz="900" b="0" i="0" kern="1200"/>
            <a:t>Notable insights:</a:t>
          </a:r>
          <a:endParaRPr lang="en-US" sz="900" kern="1200"/>
        </a:p>
        <a:p>
          <a:pPr marL="114300" lvl="2" indent="-57150" algn="l" defTabSz="400050">
            <a:lnSpc>
              <a:spcPct val="90000"/>
            </a:lnSpc>
            <a:spcBef>
              <a:spcPct val="0"/>
            </a:spcBef>
            <a:spcAft>
              <a:spcPct val="15000"/>
            </a:spcAft>
            <a:buChar char="•"/>
          </a:pPr>
          <a:r>
            <a:rPr lang="en-CA" sz="900" b="0" i="0" kern="1200" dirty="0" err="1"/>
            <a:t>Gas_transport</a:t>
          </a:r>
          <a:r>
            <a:rPr lang="en-CA" sz="900" b="0" i="0" kern="1200" dirty="0"/>
            <a:t> category had the highest number of transactions, while traveling had the least.</a:t>
          </a:r>
          <a:endParaRPr lang="en-US" sz="900" kern="1200" dirty="0"/>
        </a:p>
        <a:p>
          <a:pPr marL="114300" lvl="2" indent="-57150" algn="l" defTabSz="400050">
            <a:lnSpc>
              <a:spcPct val="90000"/>
            </a:lnSpc>
            <a:spcBef>
              <a:spcPct val="0"/>
            </a:spcBef>
            <a:spcAft>
              <a:spcPct val="15000"/>
            </a:spcAft>
            <a:buChar char="•"/>
          </a:pPr>
          <a:r>
            <a:rPr lang="en-CA" sz="900" b="0" i="0" kern="1200"/>
            <a:t>Females conducted more transactions compared to males.</a:t>
          </a:r>
          <a:endParaRPr lang="en-US" sz="900" kern="1200"/>
        </a:p>
        <a:p>
          <a:pPr marL="114300" lvl="2" indent="-57150" algn="l" defTabSz="400050">
            <a:lnSpc>
              <a:spcPct val="90000"/>
            </a:lnSpc>
            <a:spcBef>
              <a:spcPct val="0"/>
            </a:spcBef>
            <a:spcAft>
              <a:spcPct val="15000"/>
            </a:spcAft>
            <a:buChar char="•"/>
          </a:pPr>
          <a:r>
            <a:rPr lang="en-CA" sz="900" b="0" i="0" kern="1200"/>
            <a:t>Fraudulent transactions were a minority, as expected.</a:t>
          </a:r>
          <a:endParaRPr lang="en-US" sz="900" kern="1200"/>
        </a:p>
        <a:p>
          <a:pPr marL="114300" lvl="2" indent="-57150" algn="l" defTabSz="400050">
            <a:lnSpc>
              <a:spcPct val="90000"/>
            </a:lnSpc>
            <a:spcBef>
              <a:spcPct val="0"/>
            </a:spcBef>
            <a:spcAft>
              <a:spcPct val="15000"/>
            </a:spcAft>
            <a:buChar char="•"/>
          </a:pPr>
          <a:r>
            <a:rPr lang="en-CA" sz="900" b="0" i="0" kern="1200"/>
            <a:t>Texas (TX) had the highest number of transactions among states, while Oklahoma (OK) had the least.</a:t>
          </a:r>
          <a:endParaRPr lang="en-US" sz="900" kern="1200"/>
        </a:p>
        <a:p>
          <a:pPr marL="114300" lvl="2" indent="-57150" algn="l" defTabSz="400050">
            <a:lnSpc>
              <a:spcPct val="90000"/>
            </a:lnSpc>
            <a:spcBef>
              <a:spcPct val="0"/>
            </a:spcBef>
            <a:spcAft>
              <a:spcPct val="15000"/>
            </a:spcAft>
            <a:buChar char="•"/>
          </a:pPr>
          <a:r>
            <a:rPr lang="en-CA" sz="900" b="0" i="0" kern="1200"/>
            <a:t>Film/video editors had the highest number of transactions among job categories.</a:t>
          </a:r>
          <a:endParaRPr lang="en-US" sz="900" kern="1200"/>
        </a:p>
        <a:p>
          <a:pPr marL="114300" lvl="2" indent="-57150" algn="l" defTabSz="400050">
            <a:lnSpc>
              <a:spcPct val="90000"/>
            </a:lnSpc>
            <a:spcBef>
              <a:spcPct val="0"/>
            </a:spcBef>
            <a:spcAft>
              <a:spcPct val="15000"/>
            </a:spcAft>
            <a:buChar char="•"/>
          </a:pPr>
          <a:r>
            <a:rPr lang="en-CA" sz="900" b="0" i="0" kern="1200"/>
            <a:t>Birmingham was the city with the highest number of transactions.</a:t>
          </a:r>
          <a:endParaRPr lang="en-US" sz="900" kern="1200"/>
        </a:p>
        <a:p>
          <a:pPr marL="114300" lvl="2" indent="-57150" algn="l" defTabSz="400050">
            <a:lnSpc>
              <a:spcPct val="90000"/>
            </a:lnSpc>
            <a:spcBef>
              <a:spcPct val="0"/>
            </a:spcBef>
            <a:spcAft>
              <a:spcPct val="15000"/>
            </a:spcAft>
            <a:buChar char="•"/>
          </a:pPr>
          <a:r>
            <a:rPr lang="en-CA" sz="900" b="0" i="0" kern="1200"/>
            <a:t>'fraud_killback LLC' appeared to be a significant agency for fraud detection.</a:t>
          </a:r>
          <a:endParaRPr lang="en-US" sz="900" kern="1200"/>
        </a:p>
      </dsp:txBody>
      <dsp:txXfrm>
        <a:off x="0" y="1815798"/>
        <a:ext cx="4692770" cy="2097900"/>
      </dsp:txXfrm>
    </dsp:sp>
    <dsp:sp modelId="{DFEB8FC0-1CC0-F747-A081-A27682D1E9FE}">
      <dsp:nvSpPr>
        <dsp:cNvPr id="0" name=""/>
        <dsp:cNvSpPr/>
      </dsp:nvSpPr>
      <dsp:spPr>
        <a:xfrm>
          <a:off x="234638" y="1682958"/>
          <a:ext cx="3284939" cy="265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163" tIns="0" rIns="124163" bIns="0" numCol="1" spcCol="1270" anchor="ctr" anchorCtr="0">
          <a:noAutofit/>
        </a:bodyPr>
        <a:lstStyle/>
        <a:p>
          <a:pPr marL="0" lvl="0" indent="0" algn="l" defTabSz="400050">
            <a:lnSpc>
              <a:spcPct val="90000"/>
            </a:lnSpc>
            <a:spcBef>
              <a:spcPct val="0"/>
            </a:spcBef>
            <a:spcAft>
              <a:spcPct val="35000"/>
            </a:spcAft>
            <a:buNone/>
          </a:pPr>
          <a:r>
            <a:rPr lang="en-CA" sz="900" b="1" i="0" kern="1200"/>
            <a:t>EDA (Exploratory Data Analysis)</a:t>
          </a:r>
          <a:r>
            <a:rPr lang="en-CA" sz="900" b="0" i="0" kern="1200"/>
            <a:t>:</a:t>
          </a:r>
          <a:endParaRPr lang="en-US" sz="900" kern="1200"/>
        </a:p>
      </dsp:txBody>
      <dsp:txXfrm>
        <a:off x="247607" y="1695927"/>
        <a:ext cx="3259001" cy="239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D2C46-387D-0C46-AE36-21E24884A615}">
      <dsp:nvSpPr>
        <dsp:cNvPr id="0" name=""/>
        <dsp:cNvSpPr/>
      </dsp:nvSpPr>
      <dsp:spPr>
        <a:xfrm>
          <a:off x="0" y="336040"/>
          <a:ext cx="4692770" cy="81427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211" tIns="229108" rIns="364211" bIns="78232" numCol="1" spcCol="1270" anchor="t" anchorCtr="0">
          <a:noAutofit/>
        </a:bodyPr>
        <a:lstStyle/>
        <a:p>
          <a:pPr marL="57150" lvl="1" indent="-57150" algn="l" defTabSz="488950">
            <a:lnSpc>
              <a:spcPct val="90000"/>
            </a:lnSpc>
            <a:spcBef>
              <a:spcPct val="0"/>
            </a:spcBef>
            <a:spcAft>
              <a:spcPct val="15000"/>
            </a:spcAft>
            <a:buChar char="•"/>
          </a:pPr>
          <a:r>
            <a:rPr lang="en-CA" sz="1100" b="0" i="0" kern="1200"/>
            <a:t>Additional columns such as trans_hour, trans_day_of_week, trans_year_month, and age were derived for deeper analysis.</a:t>
          </a:r>
          <a:endParaRPr lang="en-US" sz="1100" kern="1200"/>
        </a:p>
        <a:p>
          <a:pPr marL="57150" lvl="1" indent="-57150" algn="l" defTabSz="488950">
            <a:lnSpc>
              <a:spcPct val="90000"/>
            </a:lnSpc>
            <a:spcBef>
              <a:spcPct val="0"/>
            </a:spcBef>
            <a:spcAft>
              <a:spcPct val="15000"/>
            </a:spcAft>
            <a:buChar char="•"/>
          </a:pPr>
          <a:r>
            <a:rPr lang="en-CA" sz="1100" b="0" i="0" kern="1200"/>
            <a:t>No highly skewed categorical variables were found.</a:t>
          </a:r>
          <a:endParaRPr lang="en-US" sz="1100" kern="1200"/>
        </a:p>
      </dsp:txBody>
      <dsp:txXfrm>
        <a:off x="0" y="336040"/>
        <a:ext cx="4692770" cy="814274"/>
      </dsp:txXfrm>
    </dsp:sp>
    <dsp:sp modelId="{686BDD94-E484-F14F-8D7F-2F5EFEA3D8A8}">
      <dsp:nvSpPr>
        <dsp:cNvPr id="0" name=""/>
        <dsp:cNvSpPr/>
      </dsp:nvSpPr>
      <dsp:spPr>
        <a:xfrm>
          <a:off x="234638" y="173680"/>
          <a:ext cx="3284939"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163" tIns="0" rIns="124163" bIns="0" numCol="1" spcCol="1270" anchor="ctr" anchorCtr="0">
          <a:noAutofit/>
        </a:bodyPr>
        <a:lstStyle/>
        <a:p>
          <a:pPr marL="0" lvl="0" indent="0" algn="l" defTabSz="488950">
            <a:lnSpc>
              <a:spcPct val="90000"/>
            </a:lnSpc>
            <a:spcBef>
              <a:spcPct val="0"/>
            </a:spcBef>
            <a:spcAft>
              <a:spcPct val="35000"/>
            </a:spcAft>
            <a:buNone/>
          </a:pPr>
          <a:r>
            <a:rPr lang="en-CA" sz="1100" b="1" i="0" kern="1200"/>
            <a:t>Feature Engineering</a:t>
          </a:r>
          <a:r>
            <a:rPr lang="en-CA" sz="1100" b="0" i="0" kern="1200"/>
            <a:t>:</a:t>
          </a:r>
          <a:endParaRPr lang="en-US" sz="1100" kern="1200"/>
        </a:p>
      </dsp:txBody>
      <dsp:txXfrm>
        <a:off x="250490" y="189532"/>
        <a:ext cx="3253235" cy="293016"/>
      </dsp:txXfrm>
    </dsp:sp>
    <dsp:sp modelId="{A551BFFC-9930-784C-98AD-234BC0CAE22A}">
      <dsp:nvSpPr>
        <dsp:cNvPr id="0" name=""/>
        <dsp:cNvSpPr/>
      </dsp:nvSpPr>
      <dsp:spPr>
        <a:xfrm>
          <a:off x="0" y="1372075"/>
          <a:ext cx="4692770" cy="970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211" tIns="229108" rIns="364211" bIns="78232" numCol="1" spcCol="1270" anchor="t" anchorCtr="0">
          <a:noAutofit/>
        </a:bodyPr>
        <a:lstStyle/>
        <a:p>
          <a:pPr marL="57150" lvl="1" indent="-57150" algn="l" defTabSz="488950">
            <a:lnSpc>
              <a:spcPct val="90000"/>
            </a:lnSpc>
            <a:spcBef>
              <a:spcPct val="0"/>
            </a:spcBef>
            <a:spcAft>
              <a:spcPct val="15000"/>
            </a:spcAft>
            <a:buChar char="•"/>
          </a:pPr>
          <a:r>
            <a:rPr lang="en-CA" sz="1100" b="0" i="0" kern="1200"/>
            <a:t>Data was split into training and testing sets using a 75/25 split ratio.</a:t>
          </a:r>
          <a:endParaRPr lang="en-US" sz="1100" kern="1200"/>
        </a:p>
        <a:p>
          <a:pPr marL="57150" lvl="1" indent="-57150" algn="l" defTabSz="488950">
            <a:lnSpc>
              <a:spcPct val="90000"/>
            </a:lnSpc>
            <a:spcBef>
              <a:spcPct val="0"/>
            </a:spcBef>
            <a:spcAft>
              <a:spcPct val="15000"/>
            </a:spcAft>
            <a:buChar char="•"/>
          </a:pPr>
          <a:r>
            <a:rPr lang="en-CA" sz="1100" b="0" i="0" kern="1200"/>
            <a:t>Independent variables (X) and the target variable (y) were defined accordingly.</a:t>
          </a:r>
          <a:endParaRPr lang="en-US" sz="1100" kern="1200"/>
        </a:p>
      </dsp:txBody>
      <dsp:txXfrm>
        <a:off x="0" y="1372075"/>
        <a:ext cx="4692770" cy="970200"/>
      </dsp:txXfrm>
    </dsp:sp>
    <dsp:sp modelId="{6C85B3AE-DC86-974C-B8D6-F0A18A20A63A}">
      <dsp:nvSpPr>
        <dsp:cNvPr id="0" name=""/>
        <dsp:cNvSpPr/>
      </dsp:nvSpPr>
      <dsp:spPr>
        <a:xfrm>
          <a:off x="234638" y="1209715"/>
          <a:ext cx="3284939"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163" tIns="0" rIns="124163" bIns="0" numCol="1" spcCol="1270" anchor="ctr" anchorCtr="0">
          <a:noAutofit/>
        </a:bodyPr>
        <a:lstStyle/>
        <a:p>
          <a:pPr marL="0" lvl="0" indent="0" algn="l" defTabSz="488950">
            <a:lnSpc>
              <a:spcPct val="90000"/>
            </a:lnSpc>
            <a:spcBef>
              <a:spcPct val="0"/>
            </a:spcBef>
            <a:spcAft>
              <a:spcPct val="35000"/>
            </a:spcAft>
            <a:buNone/>
          </a:pPr>
          <a:r>
            <a:rPr lang="en-CA" sz="1100" b="1" i="0" kern="1200"/>
            <a:t>Train/Test Data Splitting</a:t>
          </a:r>
          <a:r>
            <a:rPr lang="en-CA" sz="1100" b="0" i="0" kern="1200"/>
            <a:t>:</a:t>
          </a:r>
          <a:endParaRPr lang="en-US" sz="1100" kern="1200"/>
        </a:p>
      </dsp:txBody>
      <dsp:txXfrm>
        <a:off x="250490" y="1225567"/>
        <a:ext cx="3253235" cy="293016"/>
      </dsp:txXfrm>
    </dsp:sp>
    <dsp:sp modelId="{3426EACB-D175-8140-8DD6-92291F2B268D}">
      <dsp:nvSpPr>
        <dsp:cNvPr id="0" name=""/>
        <dsp:cNvSpPr/>
      </dsp:nvSpPr>
      <dsp:spPr>
        <a:xfrm>
          <a:off x="0" y="2564035"/>
          <a:ext cx="4692770" cy="13166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211" tIns="229108" rIns="364211" bIns="78232" numCol="1" spcCol="1270" anchor="t" anchorCtr="0">
          <a:noAutofit/>
        </a:bodyPr>
        <a:lstStyle/>
        <a:p>
          <a:pPr marL="57150" lvl="1" indent="-57150" algn="l" defTabSz="488950">
            <a:lnSpc>
              <a:spcPct val="90000"/>
            </a:lnSpc>
            <a:spcBef>
              <a:spcPct val="0"/>
            </a:spcBef>
            <a:spcAft>
              <a:spcPct val="15000"/>
            </a:spcAft>
            <a:buChar char="•"/>
          </a:pPr>
          <a:r>
            <a:rPr lang="en-CA" sz="1100" b="0" i="0" kern="1200"/>
            <a:t>Logistic Regression and Random Forest models were built.</a:t>
          </a:r>
          <a:endParaRPr lang="en-US" sz="1100" kern="1200"/>
        </a:p>
        <a:p>
          <a:pPr marL="57150" lvl="1" indent="-57150" algn="l" defTabSz="488950">
            <a:lnSpc>
              <a:spcPct val="90000"/>
            </a:lnSpc>
            <a:spcBef>
              <a:spcPct val="0"/>
            </a:spcBef>
            <a:spcAft>
              <a:spcPct val="15000"/>
            </a:spcAft>
            <a:buChar char="•"/>
          </a:pPr>
          <a:r>
            <a:rPr lang="en-CA" sz="1100" b="0" i="0" kern="1200"/>
            <a:t>Hyperparameter tuning was performed for the Random Forest model using GridSearchCV.</a:t>
          </a:r>
          <a:endParaRPr lang="en-US" sz="1100" kern="1200"/>
        </a:p>
        <a:p>
          <a:pPr marL="57150" lvl="1" indent="-57150" algn="l" defTabSz="488950">
            <a:lnSpc>
              <a:spcPct val="90000"/>
            </a:lnSpc>
            <a:spcBef>
              <a:spcPct val="0"/>
            </a:spcBef>
            <a:spcAft>
              <a:spcPct val="15000"/>
            </a:spcAft>
            <a:buChar char="•"/>
          </a:pPr>
          <a:r>
            <a:rPr lang="en-CA" sz="1100" b="0" i="0" kern="1200"/>
            <a:t>Best parameters for Random Forest: {'max_depth': 30, 'max_features': 'sqrt', 'min_samples_leaf': 1, 'min_samples_split': 2, 'n_estimators': 200}.</a:t>
          </a:r>
          <a:endParaRPr lang="en-US" sz="1100" kern="1200"/>
        </a:p>
      </dsp:txBody>
      <dsp:txXfrm>
        <a:off x="0" y="2564035"/>
        <a:ext cx="4692770" cy="1316699"/>
      </dsp:txXfrm>
    </dsp:sp>
    <dsp:sp modelId="{2C317E44-C708-1E41-978C-0EA894FBEB1C}">
      <dsp:nvSpPr>
        <dsp:cNvPr id="0" name=""/>
        <dsp:cNvSpPr/>
      </dsp:nvSpPr>
      <dsp:spPr>
        <a:xfrm>
          <a:off x="234638" y="2401675"/>
          <a:ext cx="3284939" cy="324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163" tIns="0" rIns="124163" bIns="0" numCol="1" spcCol="1270" anchor="ctr" anchorCtr="0">
          <a:noAutofit/>
        </a:bodyPr>
        <a:lstStyle/>
        <a:p>
          <a:pPr marL="0" lvl="0" indent="0" algn="l" defTabSz="488950">
            <a:lnSpc>
              <a:spcPct val="90000"/>
            </a:lnSpc>
            <a:spcBef>
              <a:spcPct val="0"/>
            </a:spcBef>
            <a:spcAft>
              <a:spcPct val="35000"/>
            </a:spcAft>
            <a:buNone/>
          </a:pPr>
          <a:r>
            <a:rPr lang="en-CA" sz="1100" b="1" i="0" kern="1200"/>
            <a:t>Model Building and Hyperparameter Tuning</a:t>
          </a:r>
          <a:r>
            <a:rPr lang="en-CA" sz="1100" b="0" i="0" kern="1200"/>
            <a:t>:</a:t>
          </a:r>
          <a:endParaRPr lang="en-US" sz="1100" kern="1200"/>
        </a:p>
      </dsp:txBody>
      <dsp:txXfrm>
        <a:off x="250490" y="2417527"/>
        <a:ext cx="3253235" cy="2930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05FBF-735E-014B-989D-50AE87A37CDC}">
      <dsp:nvSpPr>
        <dsp:cNvPr id="0" name=""/>
        <dsp:cNvSpPr/>
      </dsp:nvSpPr>
      <dsp:spPr>
        <a:xfrm>
          <a:off x="0" y="358608"/>
          <a:ext cx="4692770" cy="113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211" tIns="333248" rIns="364211" bIns="113792" numCol="1" spcCol="1270" anchor="t" anchorCtr="0">
          <a:noAutofit/>
        </a:bodyPr>
        <a:lstStyle/>
        <a:p>
          <a:pPr marL="171450" lvl="1" indent="-171450" algn="l" defTabSz="711200">
            <a:lnSpc>
              <a:spcPct val="90000"/>
            </a:lnSpc>
            <a:spcBef>
              <a:spcPct val="0"/>
            </a:spcBef>
            <a:spcAft>
              <a:spcPct val="15000"/>
            </a:spcAft>
            <a:buChar char="•"/>
          </a:pPr>
          <a:r>
            <a:rPr lang="en-CA" sz="1600" b="0" i="0" kern="1200" dirty="0"/>
            <a:t>Performance metrics were calculated for each model, including accuracy, F1 score, precision, and recall.</a:t>
          </a:r>
          <a:endParaRPr lang="en-US" sz="1600" kern="1200" dirty="0"/>
        </a:p>
      </dsp:txBody>
      <dsp:txXfrm>
        <a:off x="0" y="358608"/>
        <a:ext cx="4692770" cy="1134000"/>
      </dsp:txXfrm>
    </dsp:sp>
    <dsp:sp modelId="{08B02DC4-C483-444C-99D1-806C6D0F36BC}">
      <dsp:nvSpPr>
        <dsp:cNvPr id="0" name=""/>
        <dsp:cNvSpPr/>
      </dsp:nvSpPr>
      <dsp:spPr>
        <a:xfrm>
          <a:off x="234638" y="122448"/>
          <a:ext cx="3284939"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163" tIns="0" rIns="124163" bIns="0" numCol="1" spcCol="1270" anchor="ctr" anchorCtr="0">
          <a:noAutofit/>
        </a:bodyPr>
        <a:lstStyle/>
        <a:p>
          <a:pPr marL="0" lvl="0" indent="0" algn="l" defTabSz="711200">
            <a:lnSpc>
              <a:spcPct val="90000"/>
            </a:lnSpc>
            <a:spcBef>
              <a:spcPct val="0"/>
            </a:spcBef>
            <a:spcAft>
              <a:spcPct val="35000"/>
            </a:spcAft>
            <a:buNone/>
            <a:defRPr b="1"/>
          </a:pPr>
          <a:r>
            <a:rPr lang="en-CA" sz="1600" b="1" i="0" kern="1200"/>
            <a:t>Model Evaluation</a:t>
          </a:r>
          <a:r>
            <a:rPr lang="en-CA" sz="1600" b="0" i="0" kern="1200"/>
            <a:t>:</a:t>
          </a:r>
          <a:endParaRPr lang="en-US" sz="1600" kern="1200"/>
        </a:p>
      </dsp:txBody>
      <dsp:txXfrm>
        <a:off x="257695" y="145505"/>
        <a:ext cx="3238825" cy="426206"/>
      </dsp:txXfrm>
    </dsp:sp>
    <dsp:sp modelId="{302DC2C4-D497-E74E-817F-7CFE10085615}">
      <dsp:nvSpPr>
        <dsp:cNvPr id="0" name=""/>
        <dsp:cNvSpPr/>
      </dsp:nvSpPr>
      <dsp:spPr>
        <a:xfrm>
          <a:off x="0" y="1815168"/>
          <a:ext cx="4692770" cy="2116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211" tIns="333248" rIns="364211" bIns="113792" numCol="1" spcCol="1270" anchor="t" anchorCtr="0">
          <a:noAutofit/>
        </a:bodyPr>
        <a:lstStyle/>
        <a:p>
          <a:pPr marL="171450" lvl="1" indent="-171450" algn="l" defTabSz="711200">
            <a:lnSpc>
              <a:spcPct val="90000"/>
            </a:lnSpc>
            <a:spcBef>
              <a:spcPct val="0"/>
            </a:spcBef>
            <a:spcAft>
              <a:spcPct val="15000"/>
            </a:spcAft>
            <a:buChar char="•"/>
          </a:pPr>
          <a:r>
            <a:rPr lang="en-CA" sz="1600" b="0" i="0" kern="1200"/>
            <a:t>Class imbalance was addressed using SMOTE sampling, which significantly improved the model's ability to detect fraud.</a:t>
          </a:r>
          <a:endParaRPr lang="en-US" sz="1600" kern="1200"/>
        </a:p>
        <a:p>
          <a:pPr marL="171450" lvl="1" indent="-171450" algn="l" defTabSz="711200">
            <a:lnSpc>
              <a:spcPct val="90000"/>
            </a:lnSpc>
            <a:spcBef>
              <a:spcPct val="0"/>
            </a:spcBef>
            <a:spcAft>
              <a:spcPct val="15000"/>
            </a:spcAft>
            <a:buChar char="•"/>
          </a:pPr>
          <a:r>
            <a:rPr lang="en-CA" sz="1600" b="0" i="0" kern="1200"/>
            <a:t>Cost-benefit analysis could be performed using the model's predictions to assess potential financial losses due to fraud.</a:t>
          </a:r>
          <a:endParaRPr lang="en-US" sz="1600" kern="1200"/>
        </a:p>
      </dsp:txBody>
      <dsp:txXfrm>
        <a:off x="0" y="1815168"/>
        <a:ext cx="4692770" cy="2116800"/>
      </dsp:txXfrm>
    </dsp:sp>
    <dsp:sp modelId="{F251CED1-E762-3A44-B62B-DA329E68AC6F}">
      <dsp:nvSpPr>
        <dsp:cNvPr id="0" name=""/>
        <dsp:cNvSpPr/>
      </dsp:nvSpPr>
      <dsp:spPr>
        <a:xfrm>
          <a:off x="234638" y="1579008"/>
          <a:ext cx="3284939"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163" tIns="0" rIns="124163" bIns="0" numCol="1" spcCol="1270" anchor="ctr" anchorCtr="0">
          <a:noAutofit/>
        </a:bodyPr>
        <a:lstStyle/>
        <a:p>
          <a:pPr marL="0" lvl="0" indent="0" algn="l" defTabSz="711200">
            <a:lnSpc>
              <a:spcPct val="90000"/>
            </a:lnSpc>
            <a:spcBef>
              <a:spcPct val="0"/>
            </a:spcBef>
            <a:spcAft>
              <a:spcPct val="35000"/>
            </a:spcAft>
            <a:buNone/>
            <a:defRPr b="1"/>
          </a:pPr>
          <a:r>
            <a:rPr lang="en-CA" sz="1600" b="1" i="0" kern="1200"/>
            <a:t>Business Impact Analysis</a:t>
          </a:r>
          <a:r>
            <a:rPr lang="en-CA" sz="1600" b="0" i="0" kern="1200"/>
            <a:t>:</a:t>
          </a:r>
          <a:endParaRPr lang="en-US" sz="1600" kern="1200"/>
        </a:p>
      </dsp:txBody>
      <dsp:txXfrm>
        <a:off x="257695" y="1602065"/>
        <a:ext cx="3238825"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9A4CF-C2D0-4882-A9E8-DF7F97C09B4A}" type="datetimeFigureOut">
              <a:rPr lang="en-CA" smtClean="0"/>
              <a:t>2024-04-11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ABE2A-BA3B-4BB5-92E5-8E10B5411232}" type="slidenum">
              <a:rPr lang="en-CA" smtClean="0"/>
              <a:t>‹#›</a:t>
            </a:fld>
            <a:endParaRPr lang="en-CA"/>
          </a:p>
        </p:txBody>
      </p:sp>
    </p:spTree>
    <p:extLst>
      <p:ext uri="{BB962C8B-B14F-4D97-AF65-F5344CB8AC3E}">
        <p14:creationId xmlns:p14="http://schemas.microsoft.com/office/powerpoint/2010/main" val="176263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BCABE2A-BA3B-4BB5-92E5-8E10B5411232}" type="slidenum">
              <a:rPr lang="en-CA" smtClean="0"/>
              <a:t>11</a:t>
            </a:fld>
            <a:endParaRPr lang="en-CA"/>
          </a:p>
        </p:txBody>
      </p:sp>
    </p:spTree>
    <p:extLst>
      <p:ext uri="{BB962C8B-B14F-4D97-AF65-F5344CB8AC3E}">
        <p14:creationId xmlns:p14="http://schemas.microsoft.com/office/powerpoint/2010/main" val="3549628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88197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719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071764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358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031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5194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10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2624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968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99216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4/11/2024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26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4/11/2024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9344129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links/xZDfK9SRLj?ctid=49bba7a4-424b-4070-a70e-886e9dd7caef&amp;pbi_source=linkShare"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hyperlink" Target="https://svgsilh.com/image/1174808.html" TargetMode="Externa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1BB21903-C7DE-4953-D0D8-936F0673302A}"/>
              </a:ext>
            </a:extLst>
          </p:cNvPr>
          <p:cNvPicPr>
            <a:picLocks noChangeAspect="1"/>
          </p:cNvPicPr>
          <p:nvPr/>
        </p:nvPicPr>
        <p:blipFill rotWithShape="1">
          <a:blip r:embed="rId2">
            <a:alphaModFix/>
          </a:blip>
          <a:srcRect t="8915" b="1085"/>
          <a:stretch/>
        </p:blipFill>
        <p:spPr>
          <a:xfrm>
            <a:off x="0" y="-1"/>
            <a:ext cx="12191980" cy="6858000"/>
          </a:xfrm>
          <a:prstGeom prst="rect">
            <a:avLst/>
          </a:prstGeom>
        </p:spPr>
      </p:pic>
      <p:sp>
        <p:nvSpPr>
          <p:cNvPr id="11" name="Rectangle 10">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6464A8-21CF-AA8E-26AE-B83D9E809E26}"/>
              </a:ext>
            </a:extLst>
          </p:cNvPr>
          <p:cNvSpPr>
            <a:spLocks noGrp="1"/>
          </p:cNvSpPr>
          <p:nvPr>
            <p:ph type="ctrTitle"/>
          </p:nvPr>
        </p:nvSpPr>
        <p:spPr>
          <a:xfrm>
            <a:off x="729620" y="1862182"/>
            <a:ext cx="3931090" cy="2155419"/>
          </a:xfrm>
          <a:noFill/>
        </p:spPr>
        <p:txBody>
          <a:bodyPr anchor="ctr">
            <a:normAutofit/>
          </a:bodyPr>
          <a:lstStyle/>
          <a:p>
            <a:r>
              <a:rPr lang="en-US" dirty="0">
                <a:solidFill>
                  <a:srgbClr val="FFFFFF"/>
                </a:solidFill>
              </a:rPr>
              <a:t>Financial Management System</a:t>
            </a:r>
          </a:p>
        </p:txBody>
      </p:sp>
      <p:sp>
        <p:nvSpPr>
          <p:cNvPr id="3" name="Subtitle 2">
            <a:extLst>
              <a:ext uri="{FF2B5EF4-FFF2-40B4-BE49-F238E27FC236}">
                <a16:creationId xmlns:a16="http://schemas.microsoft.com/office/drawing/2014/main" id="{A2F9D5D5-4496-2CA2-AF71-DBF3BAEB540A}"/>
              </a:ext>
            </a:extLst>
          </p:cNvPr>
          <p:cNvSpPr>
            <a:spLocks noGrp="1"/>
          </p:cNvSpPr>
          <p:nvPr>
            <p:ph type="subTitle" idx="1"/>
          </p:nvPr>
        </p:nvSpPr>
        <p:spPr>
          <a:xfrm>
            <a:off x="1440505" y="4360506"/>
            <a:ext cx="3220205" cy="1060522"/>
          </a:xfrm>
          <a:noFill/>
        </p:spPr>
        <p:txBody>
          <a:bodyPr anchor="b">
            <a:normAutofit/>
          </a:bodyPr>
          <a:lstStyle/>
          <a:p>
            <a:r>
              <a:rPr lang="en-US" dirty="0">
                <a:solidFill>
                  <a:srgbClr val="FFFFFF"/>
                </a:solidFill>
              </a:rPr>
              <a:t>Nikhil </a:t>
            </a:r>
            <a:r>
              <a:rPr lang="en-US" dirty="0" err="1">
                <a:solidFill>
                  <a:srgbClr val="FFFFFF"/>
                </a:solidFill>
              </a:rPr>
              <a:t>Bhati</a:t>
            </a:r>
            <a:r>
              <a:rPr lang="en-US" dirty="0">
                <a:solidFill>
                  <a:srgbClr val="FFFFFF"/>
                </a:solidFill>
              </a:rPr>
              <a:t> | </a:t>
            </a:r>
            <a:r>
              <a:rPr lang="en-US" dirty="0" err="1">
                <a:solidFill>
                  <a:srgbClr val="FFFFFF"/>
                </a:solidFill>
              </a:rPr>
              <a:t>Sanchit</a:t>
            </a:r>
            <a:r>
              <a:rPr lang="en-US" dirty="0">
                <a:solidFill>
                  <a:srgbClr val="FFFFFF"/>
                </a:solidFill>
              </a:rPr>
              <a:t> Kalra | Ying Wang | Devika Krishnan | Vinod</a:t>
            </a:r>
          </a:p>
        </p:txBody>
      </p:sp>
    </p:spTree>
    <p:extLst>
      <p:ext uri="{BB962C8B-B14F-4D97-AF65-F5344CB8AC3E}">
        <p14:creationId xmlns:p14="http://schemas.microsoft.com/office/powerpoint/2010/main" val="162889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0E4A9D4-0A7C-21C2-C565-7DA5B37A4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3CB09-899C-7622-AE00-CE855683F5D9}"/>
              </a:ext>
            </a:extLst>
          </p:cNvPr>
          <p:cNvSpPr>
            <a:spLocks noGrp="1"/>
          </p:cNvSpPr>
          <p:nvPr>
            <p:ph type="title"/>
          </p:nvPr>
        </p:nvSpPr>
        <p:spPr>
          <a:xfrm>
            <a:off x="952500" y="1295401"/>
            <a:ext cx="4365738" cy="1735346"/>
          </a:xfrm>
        </p:spPr>
        <p:txBody>
          <a:bodyPr anchor="ctr">
            <a:normAutofit/>
          </a:bodyPr>
          <a:lstStyle/>
          <a:p>
            <a:r>
              <a:rPr lang="en-US" dirty="0"/>
              <a:t>Methodology</a:t>
            </a:r>
          </a:p>
        </p:txBody>
      </p:sp>
      <p:graphicFrame>
        <p:nvGraphicFramePr>
          <p:cNvPr id="5" name="Content Placeholder 2">
            <a:extLst>
              <a:ext uri="{FF2B5EF4-FFF2-40B4-BE49-F238E27FC236}">
                <a16:creationId xmlns:a16="http://schemas.microsoft.com/office/drawing/2014/main" id="{100A8652-49AE-A84C-45B6-AED035CA17EB}"/>
              </a:ext>
            </a:extLst>
          </p:cNvPr>
          <p:cNvGraphicFramePr>
            <a:graphicFrameLocks noGrp="1"/>
          </p:cNvGraphicFramePr>
          <p:nvPr>
            <p:ph idx="1"/>
            <p:extLst>
              <p:ext uri="{D42A27DB-BD31-4B8C-83A1-F6EECF244321}">
                <p14:modId xmlns:p14="http://schemas.microsoft.com/office/powerpoint/2010/main" val="1605113108"/>
              </p:ext>
            </p:extLst>
          </p:nvPr>
        </p:nvGraphicFramePr>
        <p:xfrm>
          <a:off x="6096000" y="1380226"/>
          <a:ext cx="4692770" cy="405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16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8C85-DDC8-253B-B072-BD226285193C}"/>
              </a:ext>
            </a:extLst>
          </p:cNvPr>
          <p:cNvSpPr>
            <a:spLocks noGrp="1"/>
          </p:cNvSpPr>
          <p:nvPr>
            <p:ph type="title"/>
          </p:nvPr>
        </p:nvSpPr>
        <p:spPr/>
        <p:txBody>
          <a:bodyPr/>
          <a:lstStyle/>
          <a:p>
            <a:r>
              <a:rPr lang="en-US"/>
              <a:t>Output</a:t>
            </a:r>
            <a:endParaRPr lang="en-US" dirty="0"/>
          </a:p>
        </p:txBody>
      </p:sp>
      <p:pic>
        <p:nvPicPr>
          <p:cNvPr id="5" name="Picture 4">
            <a:extLst>
              <a:ext uri="{FF2B5EF4-FFF2-40B4-BE49-F238E27FC236}">
                <a16:creationId xmlns:a16="http://schemas.microsoft.com/office/drawing/2014/main" id="{1FB4316C-8B7B-7878-87FF-07E1E882DFBF}"/>
              </a:ext>
            </a:extLst>
          </p:cNvPr>
          <p:cNvPicPr>
            <a:picLocks noChangeAspect="1"/>
          </p:cNvPicPr>
          <p:nvPr/>
        </p:nvPicPr>
        <p:blipFill>
          <a:blip r:embed="rId3"/>
          <a:stretch>
            <a:fillRect/>
          </a:stretch>
        </p:blipFill>
        <p:spPr>
          <a:xfrm>
            <a:off x="5605669" y="0"/>
            <a:ext cx="6586331" cy="3474594"/>
          </a:xfrm>
          <a:prstGeom prst="rect">
            <a:avLst/>
          </a:prstGeom>
        </p:spPr>
      </p:pic>
      <p:pic>
        <p:nvPicPr>
          <p:cNvPr id="3" name="Picture 2">
            <a:extLst>
              <a:ext uri="{FF2B5EF4-FFF2-40B4-BE49-F238E27FC236}">
                <a16:creationId xmlns:a16="http://schemas.microsoft.com/office/drawing/2014/main" id="{C2CEF19C-6692-29AF-F9F1-2016572D9E1A}"/>
              </a:ext>
            </a:extLst>
          </p:cNvPr>
          <p:cNvPicPr>
            <a:picLocks noChangeAspect="1"/>
          </p:cNvPicPr>
          <p:nvPr/>
        </p:nvPicPr>
        <p:blipFill>
          <a:blip r:embed="rId4"/>
          <a:stretch>
            <a:fillRect/>
          </a:stretch>
        </p:blipFill>
        <p:spPr>
          <a:xfrm>
            <a:off x="2377819" y="3474594"/>
            <a:ext cx="9814181" cy="3383406"/>
          </a:xfrm>
          <a:prstGeom prst="rect">
            <a:avLst/>
          </a:prstGeom>
        </p:spPr>
      </p:pic>
    </p:spTree>
    <p:extLst>
      <p:ext uri="{BB962C8B-B14F-4D97-AF65-F5344CB8AC3E}">
        <p14:creationId xmlns:p14="http://schemas.microsoft.com/office/powerpoint/2010/main" val="65732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BF39-4A17-26F7-BFCC-011F5D9DB439}"/>
              </a:ext>
            </a:extLst>
          </p:cNvPr>
          <p:cNvSpPr>
            <a:spLocks noGrp="1"/>
          </p:cNvSpPr>
          <p:nvPr>
            <p:ph type="title"/>
          </p:nvPr>
        </p:nvSpPr>
        <p:spPr/>
        <p:txBody>
          <a:bodyPr/>
          <a:lstStyle/>
          <a:p>
            <a:r>
              <a:rPr lang="en-US" dirty="0"/>
              <a:t>Output</a:t>
            </a:r>
          </a:p>
        </p:txBody>
      </p:sp>
      <p:pic>
        <p:nvPicPr>
          <p:cNvPr id="1026" name="Picture 2">
            <a:extLst>
              <a:ext uri="{FF2B5EF4-FFF2-40B4-BE49-F238E27FC236}">
                <a16:creationId xmlns:a16="http://schemas.microsoft.com/office/drawing/2014/main" id="{488BAE9C-4283-EF18-200E-8B275D268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900" y="121754"/>
            <a:ext cx="50927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E8343B-7398-6119-E826-B3A706641245}"/>
              </a:ext>
            </a:extLst>
          </p:cNvPr>
          <p:cNvPicPr>
            <a:picLocks noChangeAspect="1"/>
          </p:cNvPicPr>
          <p:nvPr/>
        </p:nvPicPr>
        <p:blipFill>
          <a:blip r:embed="rId3"/>
          <a:stretch>
            <a:fillRect/>
          </a:stretch>
        </p:blipFill>
        <p:spPr>
          <a:xfrm>
            <a:off x="0" y="4017539"/>
            <a:ext cx="10177670" cy="2718707"/>
          </a:xfrm>
          <a:prstGeom prst="rect">
            <a:avLst/>
          </a:prstGeom>
        </p:spPr>
      </p:pic>
    </p:spTree>
    <p:extLst>
      <p:ext uri="{BB962C8B-B14F-4D97-AF65-F5344CB8AC3E}">
        <p14:creationId xmlns:p14="http://schemas.microsoft.com/office/powerpoint/2010/main" val="251642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0450-BEBD-FF33-3380-70BD82FDD4E5}"/>
              </a:ext>
            </a:extLst>
          </p:cNvPr>
          <p:cNvSpPr>
            <a:spLocks noGrp="1"/>
          </p:cNvSpPr>
          <p:nvPr>
            <p:ph type="title"/>
          </p:nvPr>
        </p:nvSpPr>
        <p:spPr/>
        <p:txBody>
          <a:bodyPr/>
          <a:lstStyle/>
          <a:p>
            <a:r>
              <a:rPr lang="en-US" dirty="0"/>
              <a:t>Output</a:t>
            </a:r>
          </a:p>
        </p:txBody>
      </p:sp>
      <p:pic>
        <p:nvPicPr>
          <p:cNvPr id="4" name="Picture 3">
            <a:extLst>
              <a:ext uri="{FF2B5EF4-FFF2-40B4-BE49-F238E27FC236}">
                <a16:creationId xmlns:a16="http://schemas.microsoft.com/office/drawing/2014/main" id="{7313453C-8BDC-9E38-A4B3-38878A5CC259}"/>
              </a:ext>
            </a:extLst>
          </p:cNvPr>
          <p:cNvPicPr>
            <a:picLocks noChangeAspect="1"/>
          </p:cNvPicPr>
          <p:nvPr/>
        </p:nvPicPr>
        <p:blipFill>
          <a:blip r:embed="rId2"/>
          <a:stretch>
            <a:fillRect/>
          </a:stretch>
        </p:blipFill>
        <p:spPr>
          <a:xfrm>
            <a:off x="4419600" y="-1"/>
            <a:ext cx="7772400" cy="4333461"/>
          </a:xfrm>
          <a:prstGeom prst="rect">
            <a:avLst/>
          </a:prstGeom>
        </p:spPr>
      </p:pic>
      <p:pic>
        <p:nvPicPr>
          <p:cNvPr id="5" name="Picture 4">
            <a:extLst>
              <a:ext uri="{FF2B5EF4-FFF2-40B4-BE49-F238E27FC236}">
                <a16:creationId xmlns:a16="http://schemas.microsoft.com/office/drawing/2014/main" id="{3A05E86C-3E59-A6C4-E35E-283FE02A3C0C}"/>
              </a:ext>
            </a:extLst>
          </p:cNvPr>
          <p:cNvPicPr>
            <a:picLocks noChangeAspect="1"/>
          </p:cNvPicPr>
          <p:nvPr/>
        </p:nvPicPr>
        <p:blipFill>
          <a:blip r:embed="rId3"/>
          <a:stretch>
            <a:fillRect/>
          </a:stretch>
        </p:blipFill>
        <p:spPr>
          <a:xfrm>
            <a:off x="0" y="4333460"/>
            <a:ext cx="12192000" cy="2524540"/>
          </a:xfrm>
          <a:prstGeom prst="rect">
            <a:avLst/>
          </a:prstGeom>
        </p:spPr>
      </p:pic>
    </p:spTree>
    <p:extLst>
      <p:ext uri="{BB962C8B-B14F-4D97-AF65-F5344CB8AC3E}">
        <p14:creationId xmlns:p14="http://schemas.microsoft.com/office/powerpoint/2010/main" val="340508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8242D-77F0-EE61-AA60-464911859E10}"/>
              </a:ext>
            </a:extLst>
          </p:cNvPr>
          <p:cNvSpPr>
            <a:spLocks noGrp="1"/>
          </p:cNvSpPr>
          <p:nvPr>
            <p:ph type="title"/>
          </p:nvPr>
        </p:nvSpPr>
        <p:spPr>
          <a:xfrm>
            <a:off x="964784" y="1544715"/>
            <a:ext cx="4327602" cy="2710983"/>
          </a:xfrm>
          <a:noFill/>
        </p:spPr>
        <p:txBody>
          <a:bodyPr vert="horz" lIns="91440" tIns="45720" rIns="91440" bIns="45720" rtlCol="0" anchor="ctr">
            <a:normAutofit/>
          </a:bodyPr>
          <a:lstStyle/>
          <a:p>
            <a:r>
              <a:rPr lang="en-US" sz="3200" spc="530" dirty="0"/>
              <a:t>Output</a:t>
            </a:r>
          </a:p>
        </p:txBody>
      </p:sp>
      <p:sp>
        <p:nvSpPr>
          <p:cNvPr id="7" name="Rectangle 6">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53965"/>
            <a:ext cx="4477128"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5AF958-C229-0D97-909E-76AB3E130D22}"/>
              </a:ext>
            </a:extLst>
          </p:cNvPr>
          <p:cNvPicPr>
            <a:picLocks noChangeAspect="1"/>
          </p:cNvPicPr>
          <p:nvPr/>
        </p:nvPicPr>
        <p:blipFill>
          <a:blip r:embed="rId2"/>
          <a:stretch>
            <a:fillRect/>
          </a:stretch>
        </p:blipFill>
        <p:spPr>
          <a:xfrm>
            <a:off x="3997943" y="717840"/>
            <a:ext cx="8104139" cy="5855238"/>
          </a:xfrm>
          <a:prstGeom prst="rect">
            <a:avLst/>
          </a:prstGeom>
        </p:spPr>
      </p:pic>
    </p:spTree>
    <p:extLst>
      <p:ext uri="{BB962C8B-B14F-4D97-AF65-F5344CB8AC3E}">
        <p14:creationId xmlns:p14="http://schemas.microsoft.com/office/powerpoint/2010/main" val="128522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D100D-BAFB-45C1-ECA8-40ECB05F6A0E}"/>
              </a:ext>
            </a:extLst>
          </p:cNvPr>
          <p:cNvSpPr>
            <a:spLocks noGrp="1"/>
          </p:cNvSpPr>
          <p:nvPr>
            <p:ph type="title"/>
          </p:nvPr>
        </p:nvSpPr>
        <p:spPr>
          <a:xfrm>
            <a:off x="952500" y="957739"/>
            <a:ext cx="4394103" cy="1778906"/>
          </a:xfrm>
        </p:spPr>
        <p:txBody>
          <a:bodyPr>
            <a:normAutofit/>
          </a:bodyPr>
          <a:lstStyle/>
          <a:p>
            <a:r>
              <a:rPr lang="en-US" dirty="0"/>
              <a:t>Model Selection</a:t>
            </a:r>
          </a:p>
        </p:txBody>
      </p:sp>
      <p:sp>
        <p:nvSpPr>
          <p:cNvPr id="3" name="Content Placeholder 2">
            <a:extLst>
              <a:ext uri="{FF2B5EF4-FFF2-40B4-BE49-F238E27FC236}">
                <a16:creationId xmlns:a16="http://schemas.microsoft.com/office/drawing/2014/main" id="{D577225F-908C-EB77-6592-C639BABBD48B}"/>
              </a:ext>
            </a:extLst>
          </p:cNvPr>
          <p:cNvSpPr>
            <a:spLocks noGrp="1"/>
          </p:cNvSpPr>
          <p:nvPr>
            <p:ph idx="1"/>
          </p:nvPr>
        </p:nvSpPr>
        <p:spPr>
          <a:xfrm>
            <a:off x="952500" y="2890882"/>
            <a:ext cx="4394103" cy="3009381"/>
          </a:xfrm>
        </p:spPr>
        <p:txBody>
          <a:bodyPr>
            <a:normAutofit/>
          </a:bodyPr>
          <a:lstStyle/>
          <a:p>
            <a:pPr marL="0" indent="0">
              <a:buNone/>
            </a:pPr>
            <a:r>
              <a:rPr lang="en-US" sz="1700"/>
              <a:t>Even though it might not has the highest accuracy but the best model appears to be the Random Forest - SMOTE [Hyperparameter Tuned] model, as it has the highest accuracy, F1 score, precision, and recall among all the models listed. This indicates that the model performs well in terms of both overall accuracy and the balance between precision and recall.</a:t>
            </a:r>
          </a:p>
        </p:txBody>
      </p:sp>
      <p:sp>
        <p:nvSpPr>
          <p:cNvPr id="11" name="Rectangle 10">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5664B5-B527-BC07-EB6F-B249ACD1E484}"/>
              </a:ext>
            </a:extLst>
          </p:cNvPr>
          <p:cNvPicPr>
            <a:picLocks noChangeAspect="1"/>
          </p:cNvPicPr>
          <p:nvPr/>
        </p:nvPicPr>
        <p:blipFill>
          <a:blip r:embed="rId2"/>
          <a:stretch>
            <a:fillRect/>
          </a:stretch>
        </p:blipFill>
        <p:spPr>
          <a:xfrm>
            <a:off x="5346603" y="1810844"/>
            <a:ext cx="5683205" cy="3236312"/>
          </a:xfrm>
          <a:prstGeom prst="rect">
            <a:avLst/>
          </a:prstGeom>
        </p:spPr>
      </p:pic>
    </p:spTree>
    <p:extLst>
      <p:ext uri="{BB962C8B-B14F-4D97-AF65-F5344CB8AC3E}">
        <p14:creationId xmlns:p14="http://schemas.microsoft.com/office/powerpoint/2010/main" val="216906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75AB-4586-612D-EC9A-7D3217663A7F}"/>
              </a:ext>
            </a:extLst>
          </p:cNvPr>
          <p:cNvSpPr>
            <a:spLocks noGrp="1"/>
          </p:cNvSpPr>
          <p:nvPr>
            <p:ph type="title"/>
          </p:nvPr>
        </p:nvSpPr>
        <p:spPr>
          <a:xfrm>
            <a:off x="3339548" y="13252"/>
            <a:ext cx="5512904" cy="1309687"/>
          </a:xfrm>
        </p:spPr>
        <p:txBody>
          <a:bodyPr/>
          <a:lstStyle/>
          <a:p>
            <a:r>
              <a:rPr lang="en-US" dirty="0"/>
              <a:t>Power BI Dashboard</a:t>
            </a:r>
          </a:p>
        </p:txBody>
      </p:sp>
      <p:pic>
        <p:nvPicPr>
          <p:cNvPr id="4" name="Picture 3">
            <a:extLst>
              <a:ext uri="{FF2B5EF4-FFF2-40B4-BE49-F238E27FC236}">
                <a16:creationId xmlns:a16="http://schemas.microsoft.com/office/drawing/2014/main" id="{632014C3-27D9-845A-71FD-3424B8C25E4E}"/>
              </a:ext>
            </a:extLst>
          </p:cNvPr>
          <p:cNvPicPr>
            <a:picLocks noChangeAspect="1"/>
          </p:cNvPicPr>
          <p:nvPr/>
        </p:nvPicPr>
        <p:blipFill>
          <a:blip r:embed="rId2"/>
          <a:stretch>
            <a:fillRect/>
          </a:stretch>
        </p:blipFill>
        <p:spPr>
          <a:xfrm>
            <a:off x="0" y="1309686"/>
            <a:ext cx="12192000" cy="5548313"/>
          </a:xfrm>
          <a:prstGeom prst="rect">
            <a:avLst/>
          </a:prstGeom>
        </p:spPr>
      </p:pic>
    </p:spTree>
    <p:extLst>
      <p:ext uri="{BB962C8B-B14F-4D97-AF65-F5344CB8AC3E}">
        <p14:creationId xmlns:p14="http://schemas.microsoft.com/office/powerpoint/2010/main" val="112756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539C7-3AB0-BADA-64FF-2AE117B51077}"/>
              </a:ext>
            </a:extLst>
          </p:cNvPr>
          <p:cNvSpPr>
            <a:spLocks noGrp="1"/>
          </p:cNvSpPr>
          <p:nvPr>
            <p:ph type="title"/>
          </p:nvPr>
        </p:nvSpPr>
        <p:spPr>
          <a:xfrm>
            <a:off x="952499" y="957738"/>
            <a:ext cx="5631491" cy="1778907"/>
          </a:xfrm>
          <a:noFill/>
        </p:spPr>
        <p:txBody>
          <a:bodyPr>
            <a:normAutofit/>
          </a:bodyPr>
          <a:lstStyle/>
          <a:p>
            <a:r>
              <a:rPr lang="en-US"/>
              <a:t>Link To Power Bi DashBoard</a:t>
            </a:r>
          </a:p>
        </p:txBody>
      </p:sp>
      <p:sp>
        <p:nvSpPr>
          <p:cNvPr id="3" name="Content Placeholder 2">
            <a:extLst>
              <a:ext uri="{FF2B5EF4-FFF2-40B4-BE49-F238E27FC236}">
                <a16:creationId xmlns:a16="http://schemas.microsoft.com/office/drawing/2014/main" id="{6289A929-8725-E880-A214-D4DAF53BDD4E}"/>
              </a:ext>
            </a:extLst>
          </p:cNvPr>
          <p:cNvSpPr>
            <a:spLocks noGrp="1"/>
          </p:cNvSpPr>
          <p:nvPr>
            <p:ph idx="1"/>
          </p:nvPr>
        </p:nvSpPr>
        <p:spPr>
          <a:xfrm>
            <a:off x="952501" y="2890883"/>
            <a:ext cx="5631492" cy="3009380"/>
          </a:xfrm>
        </p:spPr>
        <p:txBody>
          <a:bodyPr>
            <a:normAutofit/>
          </a:bodyPr>
          <a:lstStyle/>
          <a:p>
            <a:pPr marL="0" indent="0">
              <a:buNone/>
            </a:pPr>
            <a:r>
              <a:rPr lang="en-US" dirty="0">
                <a:hlinkClick r:id="rId3"/>
              </a:rPr>
              <a:t>https://</a:t>
            </a:r>
            <a:r>
              <a:rPr lang="en-US" dirty="0" err="1">
                <a:hlinkClick r:id="rId3"/>
              </a:rPr>
              <a:t>app.powerbi.com</a:t>
            </a:r>
            <a:r>
              <a:rPr lang="en-US" dirty="0">
                <a:hlinkClick r:id="rId3"/>
              </a:rPr>
              <a:t>/links/xZDfK9SRLj?ctid=49bba7a4-424b-4070-a70e-886e9dd7caef&amp;pbi_source=</a:t>
            </a:r>
            <a:r>
              <a:rPr lang="en-US" dirty="0" err="1">
                <a:hlinkClick r:id="rId3"/>
              </a:rPr>
              <a:t>linkShare</a:t>
            </a:r>
            <a:endParaRPr lang="en-US" dirty="0"/>
          </a:p>
        </p:txBody>
      </p:sp>
      <p:sp>
        <p:nvSpPr>
          <p:cNvPr id="14" name="Rectangle 13">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965357"/>
            <a:ext cx="2716300" cy="4942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474A14AF-2222-97C5-B0A2-443D5578E1A0}"/>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rcRect/>
          <a:stretch/>
        </p:blipFill>
        <p:spPr>
          <a:xfrm>
            <a:off x="8276871" y="1953772"/>
            <a:ext cx="2943036" cy="2943036"/>
          </a:xfrm>
          <a:prstGeom prst="rect">
            <a:avLst/>
          </a:prstGeom>
        </p:spPr>
      </p:pic>
    </p:spTree>
    <p:extLst>
      <p:ext uri="{BB962C8B-B14F-4D97-AF65-F5344CB8AC3E}">
        <p14:creationId xmlns:p14="http://schemas.microsoft.com/office/powerpoint/2010/main" val="165721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DCB8D-EEE6-1FCA-4DAC-68D500727205}"/>
              </a:ext>
            </a:extLst>
          </p:cNvPr>
          <p:cNvSpPr>
            <a:spLocks noGrp="1"/>
          </p:cNvSpPr>
          <p:nvPr>
            <p:ph type="title"/>
          </p:nvPr>
        </p:nvSpPr>
        <p:spPr>
          <a:xfrm>
            <a:off x="952500" y="957739"/>
            <a:ext cx="4394103" cy="1778906"/>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CF986AEE-1192-BA84-AF1A-125BF9E2C049}"/>
              </a:ext>
            </a:extLst>
          </p:cNvPr>
          <p:cNvSpPr>
            <a:spLocks noGrp="1"/>
          </p:cNvSpPr>
          <p:nvPr>
            <p:ph idx="1"/>
          </p:nvPr>
        </p:nvSpPr>
        <p:spPr>
          <a:xfrm>
            <a:off x="952500" y="2890882"/>
            <a:ext cx="4394103" cy="3009381"/>
          </a:xfrm>
        </p:spPr>
        <p:txBody>
          <a:bodyPr>
            <a:normAutofit/>
          </a:bodyPr>
          <a:lstStyle/>
          <a:p>
            <a:pPr marL="0" indent="0">
              <a:buNone/>
            </a:pPr>
            <a:r>
              <a:rPr lang="en-US" dirty="0"/>
              <a:t>Development of the front end interface and Collaborating with existing backend will be done in the next phase of the project</a:t>
            </a:r>
          </a:p>
        </p:txBody>
      </p:sp>
      <p:sp>
        <p:nvSpPr>
          <p:cNvPr id="12" name="Rectangle 11">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ears">
            <a:extLst>
              <a:ext uri="{FF2B5EF4-FFF2-40B4-BE49-F238E27FC236}">
                <a16:creationId xmlns:a16="http://schemas.microsoft.com/office/drawing/2014/main" id="{6D30CF9F-819E-E10D-24FF-2EF917AB5A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174904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2905" y="953965"/>
            <a:ext cx="9280223"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7D149-780E-C206-4690-FF079C2C2291}"/>
              </a:ext>
            </a:extLst>
          </p:cNvPr>
          <p:cNvSpPr>
            <a:spLocks noGrp="1"/>
          </p:cNvSpPr>
          <p:nvPr>
            <p:ph type="title"/>
          </p:nvPr>
        </p:nvSpPr>
        <p:spPr>
          <a:xfrm>
            <a:off x="1292905" y="2083592"/>
            <a:ext cx="5278651" cy="1817298"/>
          </a:xfrm>
        </p:spPr>
        <p:txBody>
          <a:bodyPr vert="horz" lIns="91440" tIns="45720" rIns="91440" bIns="45720" rtlCol="0" anchor="b">
            <a:normAutofit/>
          </a:bodyPr>
          <a:lstStyle/>
          <a:p>
            <a:r>
              <a:rPr lang="en-US" sz="3200" spc="530" dirty="0"/>
              <a:t>Thank you</a:t>
            </a:r>
          </a:p>
        </p:txBody>
      </p:sp>
      <p:pic>
        <p:nvPicPr>
          <p:cNvPr id="15" name="Graphic 14" descr="Smiling Face with No Fill">
            <a:extLst>
              <a:ext uri="{FF2B5EF4-FFF2-40B4-BE49-F238E27FC236}">
                <a16:creationId xmlns:a16="http://schemas.microsoft.com/office/drawing/2014/main" id="{F8C5596A-81EB-B95B-707C-118E48B117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3395" y="1675948"/>
            <a:ext cx="3506104" cy="3506104"/>
          </a:xfrm>
          <a:prstGeom prst="rect">
            <a:avLst/>
          </a:prstGeom>
        </p:spPr>
      </p:pic>
    </p:spTree>
    <p:extLst>
      <p:ext uri="{BB962C8B-B14F-4D97-AF65-F5344CB8AC3E}">
        <p14:creationId xmlns:p14="http://schemas.microsoft.com/office/powerpoint/2010/main" val="30079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9037D5-760E-1F04-18A2-81E93142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C6826-6010-8302-F875-61F9F3F52A65}"/>
              </a:ext>
            </a:extLst>
          </p:cNvPr>
          <p:cNvSpPr>
            <a:spLocks noGrp="1"/>
          </p:cNvSpPr>
          <p:nvPr>
            <p:ph type="title"/>
          </p:nvPr>
        </p:nvSpPr>
        <p:spPr>
          <a:xfrm>
            <a:off x="952500" y="2292115"/>
            <a:ext cx="4388742" cy="2273771"/>
          </a:xfrm>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A3A9CB42-FC8D-AD15-9028-F900BF73CDE5}"/>
              </a:ext>
            </a:extLst>
          </p:cNvPr>
          <p:cNvGraphicFramePr>
            <a:graphicFrameLocks noGrp="1"/>
          </p:cNvGraphicFramePr>
          <p:nvPr>
            <p:ph idx="1"/>
            <p:extLst>
              <p:ext uri="{D42A27DB-BD31-4B8C-83A1-F6EECF244321}">
                <p14:modId xmlns:p14="http://schemas.microsoft.com/office/powerpoint/2010/main" val="4263337663"/>
              </p:ext>
            </p:extLst>
          </p:nvPr>
        </p:nvGraphicFramePr>
        <p:xfrm>
          <a:off x="5878286" y="1295401"/>
          <a:ext cx="466344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787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A579B-64B8-1164-FEBE-CC6B66590771}"/>
              </a:ext>
            </a:extLst>
          </p:cNvPr>
          <p:cNvSpPr>
            <a:spLocks noGrp="1"/>
          </p:cNvSpPr>
          <p:nvPr>
            <p:ph type="title"/>
          </p:nvPr>
        </p:nvSpPr>
        <p:spPr>
          <a:xfrm>
            <a:off x="952500" y="957739"/>
            <a:ext cx="4394103" cy="1778906"/>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AA7E361D-5400-8B6F-FDA6-CB0508292709}"/>
              </a:ext>
            </a:extLst>
          </p:cNvPr>
          <p:cNvSpPr>
            <a:spLocks noGrp="1"/>
          </p:cNvSpPr>
          <p:nvPr>
            <p:ph idx="1"/>
          </p:nvPr>
        </p:nvSpPr>
        <p:spPr>
          <a:xfrm>
            <a:off x="952500" y="2890882"/>
            <a:ext cx="4394103" cy="3009381"/>
          </a:xfrm>
        </p:spPr>
        <p:txBody>
          <a:bodyPr>
            <a:normAutofit/>
          </a:bodyPr>
          <a:lstStyle/>
          <a:p>
            <a:pPr marL="0" indent="0">
              <a:lnSpc>
                <a:spcPct val="110000"/>
              </a:lnSpc>
              <a:buNone/>
            </a:pPr>
            <a:r>
              <a:rPr lang="en-US" sz="900"/>
              <a:t>The rise in fraudulent transactions, coupled with outdated banking technologies, has led to substantial revenue losses for </a:t>
            </a:r>
            <a:r>
              <a:rPr lang="en-US" sz="900" err="1"/>
              <a:t>Finex</a:t>
            </a:r>
            <a:r>
              <a:rPr lang="en-US" sz="900"/>
              <a:t>. The primary challenge lies in detecting and preventing unauthorized transactions promptly. Current systems are ineffective in identifying fraudulent activities, leading to delayed response times and increased financial liabilities for the bank. The task at hand is to develop a machine learning model capable of detecting fraudulent transactions accurately and efficiently.</a:t>
            </a:r>
          </a:p>
          <a:p>
            <a:pPr marL="0" indent="0">
              <a:lnSpc>
                <a:spcPct val="110000"/>
              </a:lnSpc>
              <a:buNone/>
            </a:pPr>
            <a:endParaRPr lang="en-US" sz="900"/>
          </a:p>
          <a:p>
            <a:pPr marL="0" indent="0">
              <a:lnSpc>
                <a:spcPct val="110000"/>
              </a:lnSpc>
              <a:buNone/>
            </a:pPr>
            <a:r>
              <a:rPr lang="en-US" sz="900" b="1" u="sng"/>
              <a:t>Motivation</a:t>
            </a:r>
          </a:p>
          <a:p>
            <a:pPr marL="0" indent="0">
              <a:lnSpc>
                <a:spcPct val="110000"/>
              </a:lnSpc>
              <a:buNone/>
            </a:pPr>
            <a:r>
              <a:rPr lang="en-US" sz="900"/>
              <a:t>In recent years, the proliferation of fraudulent transactions has presented a significant challenge for credit card companies, leading to substantial financial losses and eroding trust among customers. FinTech industries has been grappling with a surge in unauthorized transactions, resulting in severe revenue and profitability crises. Traditional banking systems are ill-equipped to swiftly detect and prevent these fraudulent activities, necessitating the adoption of advanced technologies such as machine learning.</a:t>
            </a:r>
          </a:p>
        </p:txBody>
      </p:sp>
      <p:sp>
        <p:nvSpPr>
          <p:cNvPr id="12" name="Rectangle 11">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ber">
            <a:extLst>
              <a:ext uri="{FF2B5EF4-FFF2-40B4-BE49-F238E27FC236}">
                <a16:creationId xmlns:a16="http://schemas.microsoft.com/office/drawing/2014/main" id="{2C00F80D-3484-922B-016E-EE9368AEB1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3893283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3C536-34A3-B7BC-011A-444FC3C49CE4}"/>
              </a:ext>
            </a:extLst>
          </p:cNvPr>
          <p:cNvSpPr>
            <a:spLocks noGrp="1"/>
          </p:cNvSpPr>
          <p:nvPr>
            <p:ph type="title"/>
          </p:nvPr>
        </p:nvSpPr>
        <p:spPr>
          <a:xfrm>
            <a:off x="952500" y="957739"/>
            <a:ext cx="4394103" cy="1778906"/>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4AE2DD3B-3DAA-90C5-E13C-4AB0F65347D3}"/>
              </a:ext>
            </a:extLst>
          </p:cNvPr>
          <p:cNvSpPr>
            <a:spLocks noGrp="1"/>
          </p:cNvSpPr>
          <p:nvPr>
            <p:ph idx="1"/>
          </p:nvPr>
        </p:nvSpPr>
        <p:spPr>
          <a:xfrm>
            <a:off x="952500" y="2890882"/>
            <a:ext cx="4394103" cy="3009381"/>
          </a:xfrm>
        </p:spPr>
        <p:txBody>
          <a:bodyPr>
            <a:normAutofit/>
          </a:bodyPr>
          <a:lstStyle/>
          <a:p>
            <a:pPr marL="0" indent="0">
              <a:lnSpc>
                <a:spcPct val="110000"/>
              </a:lnSpc>
              <a:buNone/>
            </a:pPr>
            <a:r>
              <a:rPr lang="en-US" sz="1400" b="1" u="sng"/>
              <a:t>Scope</a:t>
            </a:r>
          </a:p>
          <a:p>
            <a:pPr marL="0" indent="0">
              <a:lnSpc>
                <a:spcPct val="110000"/>
              </a:lnSpc>
              <a:buNone/>
            </a:pPr>
            <a:r>
              <a:rPr lang="en-US" sz="1400"/>
              <a:t>This project aims to develop a robust fraud detection system leveraging machine learning techniques to identify and prevent unauthorized transactions effectively. By analyzing historical transactional data, the goal is to build a model capable of accurately flagging fraudulent activities in real-time. The scope encompasses understanding the pipeline of typical transactions, conducting root cause analysis, and implementing a machine learning-based solution to mitigate financial losses.</a:t>
            </a:r>
          </a:p>
        </p:txBody>
      </p:sp>
      <p:sp>
        <p:nvSpPr>
          <p:cNvPr id="12" name="Rectangle 11">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gnifying glass">
            <a:extLst>
              <a:ext uri="{FF2B5EF4-FFF2-40B4-BE49-F238E27FC236}">
                <a16:creationId xmlns:a16="http://schemas.microsoft.com/office/drawing/2014/main" id="{1B6A7B19-DA15-A8D6-9978-4C6CE466D5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109901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C96B1-23BF-B8DF-8194-46D535072967}"/>
              </a:ext>
            </a:extLst>
          </p:cNvPr>
          <p:cNvSpPr>
            <a:spLocks noGrp="1"/>
          </p:cNvSpPr>
          <p:nvPr>
            <p:ph type="title"/>
          </p:nvPr>
        </p:nvSpPr>
        <p:spPr>
          <a:xfrm>
            <a:off x="1295400" y="1219200"/>
            <a:ext cx="9246079" cy="678613"/>
          </a:xfrm>
        </p:spPr>
        <p:txBody>
          <a:bodyPr anchor="ctr">
            <a:normAutofit/>
          </a:bodyPr>
          <a:lstStyle/>
          <a:p>
            <a:r>
              <a:rPr lang="en-US" dirty="0"/>
              <a:t>Background</a:t>
            </a:r>
          </a:p>
        </p:txBody>
      </p:sp>
      <p:graphicFrame>
        <p:nvGraphicFramePr>
          <p:cNvPr id="15" name="Content Placeholder 2">
            <a:extLst>
              <a:ext uri="{FF2B5EF4-FFF2-40B4-BE49-F238E27FC236}">
                <a16:creationId xmlns:a16="http://schemas.microsoft.com/office/drawing/2014/main" id="{66DB0EB4-4133-E449-2838-0CE0637810C7}"/>
              </a:ext>
            </a:extLst>
          </p:cNvPr>
          <p:cNvGraphicFramePr>
            <a:graphicFrameLocks noGrp="1"/>
          </p:cNvGraphicFramePr>
          <p:nvPr>
            <p:ph idx="1"/>
            <p:extLst>
              <p:ext uri="{D42A27DB-BD31-4B8C-83A1-F6EECF244321}">
                <p14:modId xmlns:p14="http://schemas.microsoft.com/office/powerpoint/2010/main" val="1622842452"/>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808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9037D5-760E-1F04-18A2-81E93142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17739-E621-6AE3-7B48-07D2A7F8930F}"/>
              </a:ext>
            </a:extLst>
          </p:cNvPr>
          <p:cNvSpPr>
            <a:spLocks noGrp="1"/>
          </p:cNvSpPr>
          <p:nvPr>
            <p:ph type="title"/>
          </p:nvPr>
        </p:nvSpPr>
        <p:spPr>
          <a:xfrm>
            <a:off x="952500" y="2292115"/>
            <a:ext cx="4388742" cy="2273771"/>
          </a:xfrm>
        </p:spPr>
        <p:txBody>
          <a:bodyPr>
            <a:normAutofit/>
          </a:bodyPr>
          <a:lstStyle/>
          <a:p>
            <a:r>
              <a:rPr lang="en-US" dirty="0"/>
              <a:t>Objective</a:t>
            </a:r>
          </a:p>
        </p:txBody>
      </p:sp>
      <p:graphicFrame>
        <p:nvGraphicFramePr>
          <p:cNvPr id="5" name="Content Placeholder 2">
            <a:extLst>
              <a:ext uri="{FF2B5EF4-FFF2-40B4-BE49-F238E27FC236}">
                <a16:creationId xmlns:a16="http://schemas.microsoft.com/office/drawing/2014/main" id="{B62D211F-5E1B-7DE2-9CC8-AA6ED535DB28}"/>
              </a:ext>
            </a:extLst>
          </p:cNvPr>
          <p:cNvGraphicFramePr>
            <a:graphicFrameLocks noGrp="1"/>
          </p:cNvGraphicFramePr>
          <p:nvPr>
            <p:ph idx="1"/>
            <p:extLst>
              <p:ext uri="{D42A27DB-BD31-4B8C-83A1-F6EECF244321}">
                <p14:modId xmlns:p14="http://schemas.microsoft.com/office/powerpoint/2010/main" val="3875860295"/>
              </p:ext>
            </p:extLst>
          </p:nvPr>
        </p:nvGraphicFramePr>
        <p:xfrm>
          <a:off x="5878286" y="1295401"/>
          <a:ext cx="466344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51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A767-0693-4C62-518B-587CFB840292}"/>
              </a:ext>
            </a:extLst>
          </p:cNvPr>
          <p:cNvSpPr>
            <a:spLocks noGrp="1"/>
          </p:cNvSpPr>
          <p:nvPr>
            <p:ph type="title"/>
          </p:nvPr>
        </p:nvSpPr>
        <p:spPr/>
        <p:txBody>
          <a:bodyPr/>
          <a:lstStyle/>
          <a:p>
            <a:r>
              <a:rPr lang="en-US" dirty="0"/>
              <a:t>Dataset</a:t>
            </a:r>
          </a:p>
        </p:txBody>
      </p:sp>
      <p:graphicFrame>
        <p:nvGraphicFramePr>
          <p:cNvPr id="5" name="Content Placeholder 2">
            <a:extLst>
              <a:ext uri="{FF2B5EF4-FFF2-40B4-BE49-F238E27FC236}">
                <a16:creationId xmlns:a16="http://schemas.microsoft.com/office/drawing/2014/main" id="{114B9483-7F3D-2189-04BC-EDC4E60064C6}"/>
              </a:ext>
            </a:extLst>
          </p:cNvPr>
          <p:cNvGraphicFramePr>
            <a:graphicFrameLocks noGrp="1"/>
          </p:cNvGraphicFramePr>
          <p:nvPr>
            <p:ph idx="1"/>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17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0E4A9D4-0A7C-21C2-C565-7DA5B37A4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EB642-A31D-70DA-5671-B431EF051701}"/>
              </a:ext>
            </a:extLst>
          </p:cNvPr>
          <p:cNvSpPr>
            <a:spLocks noGrp="1"/>
          </p:cNvSpPr>
          <p:nvPr>
            <p:ph type="title"/>
          </p:nvPr>
        </p:nvSpPr>
        <p:spPr>
          <a:xfrm>
            <a:off x="952500" y="1295401"/>
            <a:ext cx="4365738" cy="1735346"/>
          </a:xfrm>
        </p:spPr>
        <p:txBody>
          <a:bodyPr anchor="ctr">
            <a:normAutofit/>
          </a:bodyPr>
          <a:lstStyle/>
          <a:p>
            <a:r>
              <a:rPr lang="en-US" dirty="0"/>
              <a:t>Methodology</a:t>
            </a:r>
          </a:p>
        </p:txBody>
      </p:sp>
      <p:graphicFrame>
        <p:nvGraphicFramePr>
          <p:cNvPr id="5" name="Content Placeholder 2">
            <a:extLst>
              <a:ext uri="{FF2B5EF4-FFF2-40B4-BE49-F238E27FC236}">
                <a16:creationId xmlns:a16="http://schemas.microsoft.com/office/drawing/2014/main" id="{D7F36BB4-5511-0323-888F-603389AEF731}"/>
              </a:ext>
            </a:extLst>
          </p:cNvPr>
          <p:cNvGraphicFramePr>
            <a:graphicFrameLocks noGrp="1"/>
          </p:cNvGraphicFramePr>
          <p:nvPr>
            <p:ph idx="1"/>
            <p:extLst>
              <p:ext uri="{D42A27DB-BD31-4B8C-83A1-F6EECF244321}">
                <p14:modId xmlns:p14="http://schemas.microsoft.com/office/powerpoint/2010/main" val="1002879418"/>
              </p:ext>
            </p:extLst>
          </p:nvPr>
        </p:nvGraphicFramePr>
        <p:xfrm>
          <a:off x="6096000" y="1380226"/>
          <a:ext cx="4692770" cy="405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72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4A9D4-0A7C-21C2-C565-7DA5B37A4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48204-C9C7-815D-0CBC-0F16A1FB60B0}"/>
              </a:ext>
            </a:extLst>
          </p:cNvPr>
          <p:cNvSpPr>
            <a:spLocks noGrp="1"/>
          </p:cNvSpPr>
          <p:nvPr>
            <p:ph type="title"/>
          </p:nvPr>
        </p:nvSpPr>
        <p:spPr>
          <a:xfrm>
            <a:off x="952500" y="1295401"/>
            <a:ext cx="4365738" cy="1735346"/>
          </a:xfrm>
        </p:spPr>
        <p:txBody>
          <a:bodyPr anchor="ctr">
            <a:normAutofit/>
          </a:bodyPr>
          <a:lstStyle/>
          <a:p>
            <a:r>
              <a:rPr lang="en-US" dirty="0"/>
              <a:t>Methodology</a:t>
            </a:r>
          </a:p>
        </p:txBody>
      </p:sp>
      <p:graphicFrame>
        <p:nvGraphicFramePr>
          <p:cNvPr id="6" name="Content Placeholder 2">
            <a:extLst>
              <a:ext uri="{FF2B5EF4-FFF2-40B4-BE49-F238E27FC236}">
                <a16:creationId xmlns:a16="http://schemas.microsoft.com/office/drawing/2014/main" id="{749CE2AC-B17A-4CC1-8291-46D762EDC285}"/>
              </a:ext>
            </a:extLst>
          </p:cNvPr>
          <p:cNvGraphicFramePr>
            <a:graphicFrameLocks noGrp="1"/>
          </p:cNvGraphicFramePr>
          <p:nvPr>
            <p:ph idx="1"/>
            <p:extLst>
              <p:ext uri="{D42A27DB-BD31-4B8C-83A1-F6EECF244321}">
                <p14:modId xmlns:p14="http://schemas.microsoft.com/office/powerpoint/2010/main" val="3169996023"/>
              </p:ext>
            </p:extLst>
          </p:nvPr>
        </p:nvGraphicFramePr>
        <p:xfrm>
          <a:off x="6096000" y="1380226"/>
          <a:ext cx="4692770" cy="405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35416"/>
      </p:ext>
    </p:extLst>
  </p:cSld>
  <p:clrMapOvr>
    <a:masterClrMapping/>
  </p:clrMapOvr>
</p:sld>
</file>

<file path=ppt/theme/theme1.xml><?xml version="1.0" encoding="utf-8"?>
<a:theme xmlns:a="http://schemas.openxmlformats.org/drawingml/2006/main" name="Poise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263</TotalTime>
  <Words>1247</Words>
  <Application>Microsoft Office PowerPoint</Application>
  <PresentationFormat>Widescreen</PresentationFormat>
  <Paragraphs>87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Goudy Old Style</vt:lpstr>
      <vt:lpstr>Univers Light</vt:lpstr>
      <vt:lpstr>PoiseVTI</vt:lpstr>
      <vt:lpstr>Financial Management System</vt:lpstr>
      <vt:lpstr>Agenda</vt:lpstr>
      <vt:lpstr>Problem Statement</vt:lpstr>
      <vt:lpstr>Problem Statement</vt:lpstr>
      <vt:lpstr>Background</vt:lpstr>
      <vt:lpstr>Objective</vt:lpstr>
      <vt:lpstr>Dataset</vt:lpstr>
      <vt:lpstr>Methodology</vt:lpstr>
      <vt:lpstr>Methodology</vt:lpstr>
      <vt:lpstr>Methodology</vt:lpstr>
      <vt:lpstr>Output</vt:lpstr>
      <vt:lpstr>Output</vt:lpstr>
      <vt:lpstr>Output</vt:lpstr>
      <vt:lpstr>Output</vt:lpstr>
      <vt:lpstr>Model Selection</vt:lpstr>
      <vt:lpstr>Power BI Dashboard</vt:lpstr>
      <vt:lpstr>Link To Power Bi DashBoard</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Management System</dc:title>
  <dc:creator>Nikhil Bhati</dc:creator>
  <cp:lastModifiedBy>Sanchit Kalra</cp:lastModifiedBy>
  <cp:revision>2</cp:revision>
  <dcterms:created xsi:type="dcterms:W3CDTF">2024-04-10T01:37:59Z</dcterms:created>
  <dcterms:modified xsi:type="dcterms:W3CDTF">2024-04-11T23:28:39Z</dcterms:modified>
</cp:coreProperties>
</file>