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FD45FC-67FE-4DB1-BE31-9E8352B37B29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DAF3A8-BF71-42A4-AE15-D5B3CC174702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237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45FC-67FE-4DB1-BE31-9E8352B37B29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F3A8-BF71-42A4-AE15-D5B3CC1747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88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45FC-67FE-4DB1-BE31-9E8352B37B29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F3A8-BF71-42A4-AE15-D5B3CC1747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20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45FC-67FE-4DB1-BE31-9E8352B37B29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F3A8-BF71-42A4-AE15-D5B3CC1747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7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FD45FC-67FE-4DB1-BE31-9E8352B37B29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DAF3A8-BF71-42A4-AE15-D5B3CC174702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4779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45FC-67FE-4DB1-BE31-9E8352B37B29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F3A8-BF71-42A4-AE15-D5B3CC1747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724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45FC-67FE-4DB1-BE31-9E8352B37B29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F3A8-BF71-42A4-AE15-D5B3CC1747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361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45FC-67FE-4DB1-BE31-9E8352B37B29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F3A8-BF71-42A4-AE15-D5B3CC1747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45FC-67FE-4DB1-BE31-9E8352B37B29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AF3A8-BF71-42A4-AE15-D5B3CC1747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9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EFD45FC-67FE-4DB1-BE31-9E8352B37B29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DAF3A8-BF71-42A4-AE15-D5B3CC17470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76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EFD45FC-67FE-4DB1-BE31-9E8352B37B29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DAF3A8-BF71-42A4-AE15-D5B3CC1747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3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FD45FC-67FE-4DB1-BE31-9E8352B37B29}" type="datetimeFigureOut">
              <a:rPr lang="en-GB" smtClean="0"/>
              <a:t>16/10/2017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DAF3A8-BF71-42A4-AE15-D5B3CC17470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0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Adding Binary Numbers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7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3042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Hook – Deepening thinking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12809"/>
            <a:ext cx="10178322" cy="5477772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9" y="1285334"/>
            <a:ext cx="5374257" cy="5374257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7246188" y="1362973"/>
            <a:ext cx="3985404" cy="3312544"/>
          </a:xfrm>
          <a:prstGeom prst="cloudCallout">
            <a:avLst>
              <a:gd name="adj1" fmla="val -74729"/>
              <a:gd name="adj2" fmla="val 36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00B050"/>
                </a:solidFill>
              </a:rPr>
              <a:t>On your post it note – </a:t>
            </a:r>
          </a:p>
          <a:p>
            <a:pPr algn="ctr"/>
            <a:endParaRPr lang="en-GB" sz="2000" b="1" dirty="0">
              <a:solidFill>
                <a:srgbClr val="00B050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00B050"/>
                </a:solidFill>
              </a:rPr>
              <a:t>Explain what this quote means! </a:t>
            </a:r>
            <a:endParaRPr lang="en-GB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8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0773"/>
          </a:xfrm>
        </p:spPr>
        <p:txBody>
          <a:bodyPr/>
          <a:lstStyle/>
          <a:p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03159"/>
            <a:ext cx="10178322" cy="4676434"/>
          </a:xfrm>
        </p:spPr>
        <p:txBody>
          <a:bodyPr>
            <a:normAutofit/>
          </a:bodyPr>
          <a:lstStyle/>
          <a:p>
            <a:r>
              <a:rPr lang="en-GB" sz="4000" dirty="0" smtClean="0"/>
              <a:t>To be able to add 2 binary numbers (without converting)</a:t>
            </a:r>
          </a:p>
          <a:p>
            <a:endParaRPr lang="en-GB" sz="4000" dirty="0" smtClean="0"/>
          </a:p>
          <a:p>
            <a:r>
              <a:rPr lang="en-GB" sz="4000" dirty="0" smtClean="0"/>
              <a:t>To be able to add THREE binary numbers (without converting)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251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Addition - Challenge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293" y="1362975"/>
            <a:ext cx="10178322" cy="3593591"/>
          </a:xfrm>
        </p:spPr>
        <p:txBody>
          <a:bodyPr>
            <a:normAutofit/>
          </a:bodyPr>
          <a:lstStyle/>
          <a:p>
            <a:r>
              <a:rPr lang="en-GB" sz="4400" dirty="0" smtClean="0"/>
              <a:t>Discuss – How would you add together these two BINARY numbers?</a:t>
            </a:r>
          </a:p>
          <a:p>
            <a:endParaRPr lang="en-GB" sz="4400" dirty="0"/>
          </a:p>
          <a:p>
            <a:r>
              <a:rPr lang="en-GB" sz="4400" smtClean="0"/>
              <a:t>00100010 </a:t>
            </a:r>
            <a:r>
              <a:rPr lang="en-GB" sz="4400" dirty="0" smtClean="0"/>
              <a:t>+ 00010100 = </a:t>
            </a:r>
          </a:p>
        </p:txBody>
      </p:sp>
    </p:spTree>
    <p:extLst>
      <p:ext uri="{BB962C8B-B14F-4D97-AF65-F5344CB8AC3E}">
        <p14:creationId xmlns:p14="http://schemas.microsoft.com/office/powerpoint/2010/main" val="37125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67" t="24656" r="27660" b="21421"/>
          <a:stretch/>
        </p:blipFill>
        <p:spPr>
          <a:xfrm>
            <a:off x="2777705" y="414067"/>
            <a:ext cx="7125419" cy="60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5789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38687"/>
            <a:ext cx="10178322" cy="4740905"/>
          </a:xfrm>
        </p:spPr>
        <p:txBody>
          <a:bodyPr>
            <a:noAutofit/>
          </a:bodyPr>
          <a:lstStyle/>
          <a:p>
            <a:r>
              <a:rPr lang="fr-FR" sz="3600" dirty="0"/>
              <a:t>Questions </a:t>
            </a:r>
            <a:br>
              <a:rPr lang="fr-FR" sz="3600" dirty="0"/>
            </a:b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1. </a:t>
            </a:r>
            <a:r>
              <a:rPr lang="fr-FR" sz="3600" dirty="0" smtClean="0"/>
              <a:t>00000101 </a:t>
            </a:r>
            <a:r>
              <a:rPr lang="fr-FR" sz="3600" dirty="0"/>
              <a:t>+ </a:t>
            </a:r>
            <a:r>
              <a:rPr lang="fr-FR" sz="3600" dirty="0" smtClean="0"/>
              <a:t>00000011 =  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2. </a:t>
            </a:r>
            <a:r>
              <a:rPr lang="fr-FR" sz="3600" dirty="0" smtClean="0"/>
              <a:t>00000111 </a:t>
            </a:r>
            <a:r>
              <a:rPr lang="fr-FR" sz="3600" dirty="0"/>
              <a:t>+ </a:t>
            </a:r>
            <a:r>
              <a:rPr lang="fr-FR" sz="3600" dirty="0" smtClean="0"/>
              <a:t>00000111 =  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3. </a:t>
            </a:r>
            <a:r>
              <a:rPr lang="fr-FR" sz="3600" dirty="0" smtClean="0"/>
              <a:t>00001010 </a:t>
            </a:r>
            <a:r>
              <a:rPr lang="fr-FR" sz="3600" dirty="0"/>
              <a:t>+ </a:t>
            </a:r>
            <a:r>
              <a:rPr lang="fr-FR" sz="3600" dirty="0" smtClean="0"/>
              <a:t>00001010 =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4. </a:t>
            </a:r>
            <a:r>
              <a:rPr lang="fr-FR" sz="3600" dirty="0" smtClean="0"/>
              <a:t>00011101 </a:t>
            </a:r>
            <a:r>
              <a:rPr lang="fr-FR" sz="3600" dirty="0"/>
              <a:t>+ </a:t>
            </a:r>
            <a:r>
              <a:rPr lang="fr-FR" sz="3600" dirty="0" smtClean="0"/>
              <a:t>00001010 =</a:t>
            </a: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5. </a:t>
            </a:r>
            <a:r>
              <a:rPr lang="fr-FR" sz="3600" dirty="0" smtClean="0"/>
              <a:t>00011111 </a:t>
            </a:r>
            <a:r>
              <a:rPr lang="fr-FR" sz="3600" dirty="0"/>
              <a:t>+ </a:t>
            </a:r>
            <a:r>
              <a:rPr lang="fr-FR" sz="3600" dirty="0" smtClean="0"/>
              <a:t>00011111 </a:t>
            </a:r>
            <a:r>
              <a:rPr lang="fr-FR" sz="3600" dirty="0"/>
              <a:t>= </a:t>
            </a:r>
            <a:r>
              <a:rPr lang="fr-FR" sz="3600" dirty="0" smtClean="0"/>
              <a:t> 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678" y="1138686"/>
            <a:ext cx="10178322" cy="4740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 smtClean="0"/>
              <a:t>Questions </a:t>
            </a:r>
            <a:br>
              <a:rPr lang="fr-FR" sz="3600" dirty="0" smtClean="0"/>
            </a:b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1. 00000101 + 00000011 =  </a:t>
            </a:r>
            <a:r>
              <a:rPr lang="fr-FR" sz="3600" dirty="0" smtClean="0">
                <a:solidFill>
                  <a:srgbClr val="FF0000"/>
                </a:solidFill>
              </a:rPr>
              <a:t>00001000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2. 00000111 + 00000111 =  </a:t>
            </a:r>
            <a:r>
              <a:rPr lang="fr-FR" sz="3600" dirty="0" smtClean="0">
                <a:solidFill>
                  <a:srgbClr val="FF0000"/>
                </a:solidFill>
              </a:rPr>
              <a:t>00001110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3. 00001010 + 00001010 =  </a:t>
            </a:r>
            <a:r>
              <a:rPr lang="fr-FR" sz="3600" dirty="0" smtClean="0">
                <a:solidFill>
                  <a:srgbClr val="FF0000"/>
                </a:solidFill>
              </a:rPr>
              <a:t>00010100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4. 00011101 + 00001010 =  </a:t>
            </a:r>
            <a:r>
              <a:rPr lang="fr-FR" sz="3600" dirty="0" smtClean="0">
                <a:solidFill>
                  <a:srgbClr val="FF0000"/>
                </a:solidFill>
              </a:rPr>
              <a:t>00100111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3600" dirty="0" smtClean="0"/>
              <a:t>5. 00011111 + 00011111 =  </a:t>
            </a:r>
            <a:r>
              <a:rPr lang="fr-FR" sz="3600" dirty="0" smtClean="0">
                <a:solidFill>
                  <a:srgbClr val="FF0000"/>
                </a:solidFill>
              </a:rPr>
              <a:t>00111110</a:t>
            </a: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74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 what </a:t>
            </a:r>
            <a:r>
              <a:rPr lang="en-GB" smtClean="0"/>
              <a:t>about adding </a:t>
            </a:r>
            <a:r>
              <a:rPr lang="en-GB" dirty="0" smtClean="0"/>
              <a:t>3 binary numbers?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01101101 </a:t>
            </a:r>
            <a:r>
              <a:rPr lang="en-GB" sz="4000" dirty="0" smtClean="0"/>
              <a:t>+ 00100111 + 00101101 =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545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77</TotalTime>
  <Words>82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Adding Binary Numbers</vt:lpstr>
      <vt:lpstr>Hook – Deepening thinking </vt:lpstr>
      <vt:lpstr>Learning Objectives</vt:lpstr>
      <vt:lpstr>Binary Addition - Challenge</vt:lpstr>
      <vt:lpstr>PowerPoint Presentation</vt:lpstr>
      <vt:lpstr>Practice</vt:lpstr>
      <vt:lpstr>So what about adding 3 binary numbers?</vt:lpstr>
    </vt:vector>
  </TitlesOfParts>
  <Company>Telford &amp; Wrekin Council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Binary Numbers</dc:title>
  <dc:creator>Smith, Yvonne</dc:creator>
  <cp:lastModifiedBy>Smith, Yvonne</cp:lastModifiedBy>
  <cp:revision>10</cp:revision>
  <dcterms:created xsi:type="dcterms:W3CDTF">2017-05-15T08:00:28Z</dcterms:created>
  <dcterms:modified xsi:type="dcterms:W3CDTF">2017-10-16T07:36:20Z</dcterms:modified>
</cp:coreProperties>
</file>