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475F2B-9DAD-4CED-8983-E1234E875D0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3A9BB5-5E65-48F2-8635-2F51A951C6DD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383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5F2B-9DAD-4CED-8983-E1234E875D0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9BB5-5E65-48F2-8635-2F51A951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9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5F2B-9DAD-4CED-8983-E1234E875D0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9BB5-5E65-48F2-8635-2F51A951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2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5F2B-9DAD-4CED-8983-E1234E875D0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9BB5-5E65-48F2-8635-2F51A951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8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475F2B-9DAD-4CED-8983-E1234E875D0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3A9BB5-5E65-48F2-8635-2F51A951C6DD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20016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5F2B-9DAD-4CED-8983-E1234E875D0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9BB5-5E65-48F2-8635-2F51A951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8482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5F2B-9DAD-4CED-8983-E1234E875D0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9BB5-5E65-48F2-8635-2F51A951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1449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5F2B-9DAD-4CED-8983-E1234E875D0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9BB5-5E65-48F2-8635-2F51A951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92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5F2B-9DAD-4CED-8983-E1234E875D0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9BB5-5E65-48F2-8635-2F51A951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22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2475F2B-9DAD-4CED-8983-E1234E875D0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93A9BB5-5E65-48F2-8635-2F51A951C6D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69475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2475F2B-9DAD-4CED-8983-E1234E875D0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93A9BB5-5E65-48F2-8635-2F51A951C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9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0F7F69-E5BA-4FC4-A4E6-DC085F8F038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5FD8C7-BF94-4F05-92D8-4C793912264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639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Programming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6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080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70009"/>
            <a:ext cx="10178322" cy="4309584"/>
          </a:xfrm>
        </p:spPr>
        <p:txBody>
          <a:bodyPr/>
          <a:lstStyle/>
          <a:p>
            <a:r>
              <a:rPr lang="en-GB" dirty="0" smtClean="0"/>
              <a:t>To understand what a function is.</a:t>
            </a:r>
          </a:p>
          <a:p>
            <a:endParaRPr lang="en-GB" dirty="0" smtClean="0"/>
          </a:p>
          <a:p>
            <a:r>
              <a:rPr lang="en-GB" dirty="0" smtClean="0"/>
              <a:t>To be able to use a function in a Python program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functions?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are a convenient way to divide your code into useful blocks, </a:t>
            </a:r>
            <a:endParaRPr lang="en-GB" dirty="0" smtClean="0"/>
          </a:p>
          <a:p>
            <a:r>
              <a:rPr lang="en-GB" dirty="0" smtClean="0"/>
              <a:t>Allows </a:t>
            </a:r>
            <a:r>
              <a:rPr lang="en-GB" dirty="0"/>
              <a:t>us to order our code, make it more readable, reuse it and save some time. </a:t>
            </a:r>
            <a:endParaRPr lang="en-GB" dirty="0" smtClean="0"/>
          </a:p>
          <a:p>
            <a:r>
              <a:rPr lang="en-GB" dirty="0" smtClean="0"/>
              <a:t>Also </a:t>
            </a:r>
            <a:r>
              <a:rPr lang="en-GB" dirty="0"/>
              <a:t>functions are a key way to define interfaces so programmers can share their code.</a:t>
            </a:r>
          </a:p>
        </p:txBody>
      </p:sp>
    </p:spTree>
    <p:extLst>
      <p:ext uri="{BB962C8B-B14F-4D97-AF65-F5344CB8AC3E}">
        <p14:creationId xmlns:p14="http://schemas.microsoft.com/office/powerpoint/2010/main" val="23654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write a Function (Python)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in python are defined using the block keyword "</a:t>
            </a:r>
            <a:r>
              <a:rPr lang="en-GB" dirty="0" err="1"/>
              <a:t>def</a:t>
            </a:r>
            <a:r>
              <a:rPr lang="en-GB" dirty="0"/>
              <a:t>", followed with the function's name as the </a:t>
            </a:r>
            <a:r>
              <a:rPr lang="en-GB" dirty="0" smtClean="0"/>
              <a:t>block name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my_function</a:t>
            </a:r>
            <a:r>
              <a:rPr lang="en-GB" dirty="0"/>
              <a:t>():   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print</a:t>
            </a:r>
            <a:r>
              <a:rPr lang="en-GB" dirty="0"/>
              <a:t>("Hello From My </a:t>
            </a:r>
            <a:r>
              <a:rPr lang="en-GB"/>
              <a:t>Function</a:t>
            </a:r>
            <a:r>
              <a:rPr lang="en-GB" smtClean="0"/>
              <a:t>!")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2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may also receive arguments (variables passed from the caller to the function). For </a:t>
            </a:r>
            <a:r>
              <a:rPr lang="en-GB" dirty="0" smtClean="0"/>
              <a:t>example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my_function_with_args</a:t>
            </a:r>
            <a:r>
              <a:rPr lang="en-GB" dirty="0"/>
              <a:t>(username, greeting):   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print</a:t>
            </a:r>
            <a:r>
              <a:rPr lang="en-GB" dirty="0"/>
              <a:t>("Hello, %s , From My Function!, I wish you %s"%(username, greeting))</a:t>
            </a:r>
          </a:p>
        </p:txBody>
      </p:sp>
    </p:spTree>
    <p:extLst>
      <p:ext uri="{BB962C8B-B14F-4D97-AF65-F5344CB8AC3E}">
        <p14:creationId xmlns:p14="http://schemas.microsoft.com/office/powerpoint/2010/main" val="379146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that return a value to the calling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may return a value to the caller, using the keyword- 'return' . For example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sum_two_numbers</a:t>
            </a:r>
            <a:r>
              <a:rPr lang="en-GB" dirty="0"/>
              <a:t>(a, b):   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return </a:t>
            </a:r>
            <a:r>
              <a:rPr lang="en-GB" dirty="0"/>
              <a:t>a + b</a:t>
            </a:r>
          </a:p>
        </p:txBody>
      </p:sp>
    </p:spTree>
    <p:extLst>
      <p:ext uri="{BB962C8B-B14F-4D97-AF65-F5344CB8AC3E}">
        <p14:creationId xmlns:p14="http://schemas.microsoft.com/office/powerpoint/2010/main" val="35792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call a function in Python!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Simply write the function's name followed by (), placing any required arguments within the brackets. For example, lets call the functions written above (in the previous example</a:t>
            </a:r>
            <a:r>
              <a:rPr lang="en-GB" dirty="0" smtClean="0"/>
              <a:t>):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62" t="43177" r="58246" b="20019"/>
          <a:stretch/>
        </p:blipFill>
        <p:spPr>
          <a:xfrm>
            <a:off x="780633" y="232690"/>
            <a:ext cx="10649367" cy="592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gramming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ming theme" id="{D26F6CB1-98EE-4805-AFF1-283F189245B1}" vid="{B8CF66A4-E19D-46A9-B85B-E864460232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theme</Template>
  <TotalTime>2366</TotalTime>
  <Words>238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Programming theme</vt:lpstr>
      <vt:lpstr>Programming Python</vt:lpstr>
      <vt:lpstr>Learning Objectives</vt:lpstr>
      <vt:lpstr>What are functions?</vt:lpstr>
      <vt:lpstr>How to write a Function (Python)</vt:lpstr>
      <vt:lpstr>Functions with arguments</vt:lpstr>
      <vt:lpstr>Functions that return a value to the calling program</vt:lpstr>
      <vt:lpstr>How to call a function in Python!</vt:lpstr>
    </vt:vector>
  </TitlesOfParts>
  <Company>RM Education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Mrs Y SMITH</dc:creator>
  <cp:lastModifiedBy>Smith, Yvonne</cp:lastModifiedBy>
  <cp:revision>199</cp:revision>
  <dcterms:created xsi:type="dcterms:W3CDTF">2015-02-03T10:37:15Z</dcterms:created>
  <dcterms:modified xsi:type="dcterms:W3CDTF">2017-09-18T12:39:46Z</dcterms:modified>
</cp:coreProperties>
</file>