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0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49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998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600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8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975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15/01/2017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Programming Skills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Including use of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Learning Objectives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be able to write a simple program</a:t>
            </a:r>
          </a:p>
          <a:p>
            <a:r>
              <a:rPr lang="en-GB" dirty="0" smtClean="0"/>
              <a:t>To understand basic terminology for programming</a:t>
            </a:r>
          </a:p>
          <a:p>
            <a:r>
              <a:rPr lang="en-GB" dirty="0" smtClean="0"/>
              <a:t>To understand how to use IDLE interactive shell and FILE </a:t>
            </a:r>
            <a:r>
              <a:rPr lang="en-GB" dirty="0" smtClean="0"/>
              <a:t>EDITOR</a:t>
            </a:r>
          </a:p>
          <a:p>
            <a:pPr lvl="0"/>
            <a:r>
              <a:rPr lang="en-GB" dirty="0"/>
              <a:t>To know and use arithmetic operators in a programming language</a:t>
            </a:r>
          </a:p>
          <a:p>
            <a:pPr lvl="0"/>
            <a:r>
              <a:rPr lang="en-GB" dirty="0"/>
              <a:t>Understand the concept of a data type</a:t>
            </a:r>
          </a:p>
          <a:p>
            <a:r>
              <a:rPr lang="en-GB" dirty="0"/>
              <a:t>To understand and use different data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0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Simple Maths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you open IDLE (do that now) you can use it as a basic calculator</a:t>
            </a:r>
          </a:p>
          <a:p>
            <a:r>
              <a:rPr lang="en-GB" dirty="0" smtClean="0"/>
              <a:t>Computers use the following operator symbols</a:t>
            </a:r>
          </a:p>
          <a:p>
            <a:pPr lvl="1"/>
            <a:r>
              <a:rPr lang="en-GB" dirty="0" smtClean="0"/>
              <a:t>+     Addition</a:t>
            </a:r>
          </a:p>
          <a:p>
            <a:pPr lvl="1"/>
            <a:r>
              <a:rPr lang="en-GB" dirty="0" smtClean="0"/>
              <a:t>-     Subtraction</a:t>
            </a:r>
          </a:p>
          <a:p>
            <a:pPr lvl="1"/>
            <a:r>
              <a:rPr lang="en-GB" dirty="0" smtClean="0"/>
              <a:t>*     Multiplication</a:t>
            </a:r>
          </a:p>
          <a:p>
            <a:pPr lvl="1"/>
            <a:r>
              <a:rPr lang="en-GB" dirty="0" smtClean="0"/>
              <a:t>/      Division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158" t="38655" r="10088" b="38577"/>
          <a:stretch/>
        </p:blipFill>
        <p:spPr>
          <a:xfrm>
            <a:off x="4908884" y="3272589"/>
            <a:ext cx="6320589" cy="30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 These!!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2+2+2+2</a:t>
            </a:r>
          </a:p>
          <a:p>
            <a:r>
              <a:rPr lang="en-GB" dirty="0" smtClean="0"/>
              <a:t>8*6</a:t>
            </a:r>
          </a:p>
          <a:p>
            <a:r>
              <a:rPr lang="en-GB" dirty="0" smtClean="0"/>
              <a:t>10-5+6</a:t>
            </a:r>
          </a:p>
          <a:p>
            <a:r>
              <a:rPr lang="en-GB" dirty="0" smtClean="0"/>
              <a:t>2    +                      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416" t="24963" r="10167" b="46148"/>
          <a:stretch/>
        </p:blipFill>
        <p:spPr>
          <a:xfrm>
            <a:off x="5425440" y="975360"/>
            <a:ext cx="519684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417" t="60370" r="16500" b="19185"/>
          <a:stretch/>
        </p:blipFill>
        <p:spPr>
          <a:xfrm>
            <a:off x="6340839" y="4416556"/>
            <a:ext cx="29413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8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Integer and Floating Point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58639"/>
          </a:xfrm>
        </p:spPr>
        <p:txBody>
          <a:bodyPr>
            <a:normAutofit/>
          </a:bodyPr>
          <a:lstStyle/>
          <a:p>
            <a:r>
              <a:rPr lang="en-GB" dirty="0" smtClean="0"/>
              <a:t>Integers (</a:t>
            </a:r>
            <a:r>
              <a:rPr lang="en-GB" dirty="0" err="1" smtClean="0"/>
              <a:t>ints</a:t>
            </a:r>
            <a:r>
              <a:rPr lang="en-GB" dirty="0" smtClean="0"/>
              <a:t> for short) are whole numbers, examples 4; 99; 0; 34056</a:t>
            </a:r>
          </a:p>
          <a:p>
            <a:r>
              <a:rPr lang="en-GB" dirty="0" smtClean="0"/>
              <a:t>Floating point numbers (floats) are fractions or numbers with decimal points, examples 3.5, 42.15; 5.0</a:t>
            </a:r>
          </a:p>
          <a:p>
            <a:endParaRPr lang="en-GB" dirty="0"/>
          </a:p>
          <a:p>
            <a:r>
              <a:rPr lang="en-GB" dirty="0" smtClean="0"/>
              <a:t>In Python 5 is an Integer but 5.0 is a float.</a:t>
            </a:r>
          </a:p>
          <a:p>
            <a:r>
              <a:rPr lang="en-GB" dirty="0" smtClean="0"/>
              <a:t>All are known as VALUES</a:t>
            </a:r>
          </a:p>
          <a:p>
            <a:endParaRPr lang="en-GB" dirty="0"/>
          </a:p>
          <a:p>
            <a:r>
              <a:rPr lang="en-GB" dirty="0" smtClean="0"/>
              <a:t>Maths problems are called EXPRESSIONS</a:t>
            </a:r>
          </a:p>
          <a:p>
            <a:r>
              <a:rPr lang="en-GB" dirty="0" smtClean="0"/>
              <a:t>Computers will also follow the ‘rules’ of maths i.e. * and / before + and -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417" t="60370" r="16500" b="19185"/>
          <a:stretch/>
        </p:blipFill>
        <p:spPr>
          <a:xfrm>
            <a:off x="7453359" y="3304032"/>
            <a:ext cx="29413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type 5+   at the prompt and press enter before finishing the expression the computer will respond with a SYNTAX error</a:t>
            </a:r>
          </a:p>
          <a:p>
            <a:r>
              <a:rPr lang="en-GB" dirty="0" smtClean="0"/>
              <a:t>It basically means the computer didn’t understand the instruction because you typed it incorrectly.</a:t>
            </a:r>
          </a:p>
          <a:p>
            <a:endParaRPr lang="en-GB" dirty="0"/>
          </a:p>
          <a:p>
            <a:r>
              <a:rPr lang="en-GB" dirty="0" smtClean="0"/>
              <a:t>This will likely happen to you a lot. Don’t worry about this; just re-type the instruction correctly at the next &gt;&gt;&gt; prompt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6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Values can be stored in VARIABLES</a:t>
            </a:r>
          </a:p>
          <a:p>
            <a:r>
              <a:rPr lang="en-GB" dirty="0" smtClean="0"/>
              <a:t>Think of a variable as the name of a box you put your value into. Example SPAM = 7 + 8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833" t="14593" r="17417" b="63482"/>
          <a:stretch/>
        </p:blipFill>
        <p:spPr>
          <a:xfrm>
            <a:off x="3002280" y="3624072"/>
            <a:ext cx="2514600" cy="22555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340839" y="3459480"/>
            <a:ext cx="4159521" cy="2987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TASK: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 smtClean="0"/>
              <a:t>Check out the ‘Variables’ around the room. What can you deduce about them?</a:t>
            </a:r>
            <a:endParaRPr lang="en-GB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251678" y="1280160"/>
            <a:ext cx="9766842" cy="5166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Hoping you noticed this!</a:t>
            </a:r>
          </a:p>
          <a:p>
            <a:pPr algn="ctr"/>
            <a:endParaRPr lang="en-GB" sz="4000" dirty="0"/>
          </a:p>
          <a:p>
            <a:pPr marL="342900" indent="-342900" algn="ctr">
              <a:buAutoNum type="arabicPeriod"/>
            </a:pPr>
            <a:r>
              <a:rPr lang="en-GB" sz="4000" dirty="0" smtClean="0"/>
              <a:t>Variables can hold words as well as numerical values. These words are still called VALUES but are known as STRINGS</a:t>
            </a:r>
          </a:p>
          <a:p>
            <a:pPr marL="342900" indent="-342900" algn="ctr">
              <a:buAutoNum type="arabicPeriod"/>
            </a:pPr>
            <a:r>
              <a:rPr lang="en-GB" sz="4000" dirty="0" smtClean="0"/>
              <a:t>Some of the variables are not named very well</a:t>
            </a:r>
            <a:endParaRPr lang="en-GB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1251678" y="1280160"/>
            <a:ext cx="9766842" cy="51663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Points to note!</a:t>
            </a:r>
          </a:p>
          <a:p>
            <a:pPr algn="ctr"/>
            <a:endParaRPr lang="en-GB" sz="3600" dirty="0"/>
          </a:p>
          <a:p>
            <a:pPr marL="342900" indent="-342900">
              <a:buAutoNum type="arabicPeriod"/>
            </a:pPr>
            <a:r>
              <a:rPr lang="en-GB" sz="3600" dirty="0" smtClean="0"/>
              <a:t> Spam = 3   [Will OVERWRITE the current contents of Spam]</a:t>
            </a:r>
          </a:p>
          <a:p>
            <a:pPr marL="342900" indent="-342900">
              <a:buAutoNum type="arabicPeriod"/>
            </a:pPr>
            <a:r>
              <a:rPr lang="en-GB" sz="3600" dirty="0" smtClean="0"/>
              <a:t> Spam = Spam + 5    [Will add 5 to whatever is in Spam; so if Spam holds the value 15 it will add 5 and store the new value of 20 into the variable Spam]</a:t>
            </a:r>
          </a:p>
          <a:p>
            <a:pPr marL="342900" indent="-342900" algn="ctr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95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more than one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create as many variables as you need in your programs and use them in calculations</a:t>
            </a:r>
          </a:p>
          <a:p>
            <a:r>
              <a:rPr lang="en-GB" dirty="0" smtClean="0"/>
              <a:t>It’s a good idea to give your variables names that are relevant to the contents stored in them.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833" t="57407" r="12750" b="18444"/>
          <a:stretch/>
        </p:blipFill>
        <p:spPr>
          <a:xfrm>
            <a:off x="2819400" y="3395472"/>
            <a:ext cx="4282440" cy="24841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51678" y="1219200"/>
            <a:ext cx="10300242" cy="518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 smtClean="0"/>
              <a:t>&gt;&gt;&gt; bacon = 10</a:t>
            </a:r>
          </a:p>
          <a:p>
            <a:r>
              <a:rPr lang="en-GB" sz="3600" dirty="0" smtClean="0"/>
              <a:t>&gt;&gt;&gt; eggs = 15</a:t>
            </a:r>
          </a:p>
          <a:p>
            <a:r>
              <a:rPr lang="en-GB" sz="3600" dirty="0" smtClean="0"/>
              <a:t>&gt;&gt;&gt; sandwich = bacon + eggs</a:t>
            </a:r>
          </a:p>
          <a:p>
            <a:r>
              <a:rPr lang="en-GB" sz="3600" dirty="0" smtClean="0"/>
              <a:t>&gt;&gt;&gt; sandwich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 smtClean="0"/>
              <a:t>What should happen here?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 smtClean="0"/>
              <a:t>Try it!!</a:t>
            </a:r>
            <a:endParaRPr lang="en-GB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1297398" y="1219200"/>
            <a:ext cx="10300242" cy="518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 smtClean="0"/>
              <a:t>If two rashers of bacon and one egg are used to make the sandwich, how would you write a program to work this out if bacon = 16 and egg = 8?</a:t>
            </a:r>
          </a:p>
          <a:p>
            <a:endParaRPr lang="en-GB" sz="3600" dirty="0"/>
          </a:p>
          <a:p>
            <a:r>
              <a:rPr lang="en-GB" sz="3600" dirty="0" smtClean="0"/>
              <a:t>What happens if you have variable values of bacon = 10 and egg = 8?</a:t>
            </a:r>
          </a:p>
          <a:p>
            <a:r>
              <a:rPr lang="en-GB" sz="3600" dirty="0" smtClean="0"/>
              <a:t>Does you first program work with different variables?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8029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definition for </a:t>
            </a:r>
          </a:p>
          <a:p>
            <a:endParaRPr lang="en-GB" dirty="0"/>
          </a:p>
          <a:p>
            <a:r>
              <a:rPr lang="en-GB" dirty="0" smtClean="0"/>
              <a:t>Integers and floating Point numbers</a:t>
            </a:r>
          </a:p>
          <a:p>
            <a:r>
              <a:rPr lang="en-GB" dirty="0" smtClean="0"/>
              <a:t>Expressions</a:t>
            </a:r>
          </a:p>
          <a:p>
            <a:r>
              <a:rPr lang="en-GB" dirty="0" smtClean="0"/>
              <a:t>Values</a:t>
            </a:r>
          </a:p>
          <a:p>
            <a:r>
              <a:rPr lang="en-GB" dirty="0" smtClean="0"/>
              <a:t>Operators</a:t>
            </a:r>
          </a:p>
          <a:p>
            <a:r>
              <a:rPr lang="en-GB" dirty="0" smtClean="0"/>
              <a:t>Variables</a:t>
            </a:r>
          </a:p>
          <a:p>
            <a:r>
              <a:rPr lang="en-GB" dirty="0" smtClean="0"/>
              <a:t>Syntax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3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200</TotalTime>
  <Words>528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Programming Skills</vt:lpstr>
      <vt:lpstr>Learning Objectives</vt:lpstr>
      <vt:lpstr>Some Simple Maths</vt:lpstr>
      <vt:lpstr>Try These!!</vt:lpstr>
      <vt:lpstr>Integer and Floating Point Numbers</vt:lpstr>
      <vt:lpstr>Syntax errors</vt:lpstr>
      <vt:lpstr>Variables</vt:lpstr>
      <vt:lpstr>Using more than one variable</vt:lpstr>
      <vt:lpstr>Theory Books</vt:lpstr>
    </vt:vector>
  </TitlesOfParts>
  <Company>Telford &amp; Wrekin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Skills</dc:title>
  <dc:creator>Smith, Yvonne</dc:creator>
  <cp:lastModifiedBy>Smith, Yvonne</cp:lastModifiedBy>
  <cp:revision>16</cp:revision>
  <dcterms:created xsi:type="dcterms:W3CDTF">2016-11-02T23:32:43Z</dcterms:created>
  <dcterms:modified xsi:type="dcterms:W3CDTF">2017-01-15T23:49:22Z</dcterms:modified>
</cp:coreProperties>
</file>