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6" r:id="rId4"/>
    <p:sldId id="267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0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49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998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60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97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Programming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String Manipulation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19201"/>
            <a:ext cx="10178322" cy="466039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Often users enter data but it doesn’t meet our requirements, we can use command to make it the format we want.</a:t>
            </a:r>
          </a:p>
          <a:p>
            <a:endParaRPr lang="en-GB" dirty="0"/>
          </a:p>
          <a:p>
            <a:r>
              <a:rPr lang="en-GB" sz="4300" dirty="0"/>
              <a:t>p</a:t>
            </a:r>
            <a:r>
              <a:rPr lang="en-GB" sz="4300" dirty="0" smtClean="0"/>
              <a:t>rint (“Enter your name”)</a:t>
            </a:r>
          </a:p>
          <a:p>
            <a:r>
              <a:rPr lang="en-GB" sz="4300" dirty="0"/>
              <a:t>n</a:t>
            </a:r>
            <a:r>
              <a:rPr lang="en-GB" sz="4300" dirty="0" smtClean="0"/>
              <a:t>ame = input ()</a:t>
            </a:r>
          </a:p>
          <a:p>
            <a:r>
              <a:rPr lang="en-GB" sz="4300" dirty="0"/>
              <a:t>p</a:t>
            </a:r>
            <a:r>
              <a:rPr lang="en-GB" sz="4300" dirty="0" smtClean="0"/>
              <a:t>rint (name.title())</a:t>
            </a:r>
          </a:p>
          <a:p>
            <a:r>
              <a:rPr lang="en-GB" sz="4300" dirty="0"/>
              <a:t>p</a:t>
            </a:r>
            <a:r>
              <a:rPr lang="en-GB" sz="4300" dirty="0" smtClean="0"/>
              <a:t>rint (name.upper())</a:t>
            </a:r>
          </a:p>
          <a:p>
            <a:r>
              <a:rPr lang="en-GB" sz="4300" dirty="0"/>
              <a:t>p</a:t>
            </a:r>
            <a:r>
              <a:rPr lang="en-GB" sz="4300" dirty="0" smtClean="0"/>
              <a:t>rint (name.lower())</a:t>
            </a:r>
          </a:p>
          <a:p>
            <a:endParaRPr lang="en-GB" dirty="0"/>
          </a:p>
          <a:p>
            <a:r>
              <a:rPr lang="en-GB" dirty="0" smtClean="0"/>
              <a:t>What does this set of commands to?</a:t>
            </a:r>
          </a:p>
          <a:p>
            <a:endParaRPr lang="en-GB" dirty="0"/>
          </a:p>
          <a:p>
            <a:r>
              <a:rPr lang="en-GB" dirty="0"/>
              <a:t>t</a:t>
            </a:r>
            <a:r>
              <a:rPr lang="en-GB" dirty="0" smtClean="0"/>
              <a:t>itle, upper and lower are known as methods, every method is followed by a set of parenthesis ().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4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4507992"/>
          </a:xfrm>
        </p:spPr>
        <p:txBody>
          <a:bodyPr>
            <a:normAutofit/>
          </a:bodyPr>
          <a:lstStyle/>
          <a:p>
            <a:r>
              <a:rPr lang="en-GB" dirty="0" smtClean="0"/>
              <a:t>Whitespace refers to any NON-PRINTING character like tabs, spaces and end-of-line symbols.</a:t>
            </a:r>
          </a:p>
          <a:p>
            <a:r>
              <a:rPr lang="en-GB" dirty="0" smtClean="0"/>
              <a:t>Whitespace can be used to organise your output so its easier for your users to read.</a:t>
            </a:r>
          </a:p>
          <a:p>
            <a:endParaRPr lang="en-GB" dirty="0"/>
          </a:p>
          <a:p>
            <a:r>
              <a:rPr lang="en-GB" dirty="0" smtClean="0"/>
              <a:t>\t    adds a TAB</a:t>
            </a:r>
          </a:p>
          <a:p>
            <a:r>
              <a:rPr lang="en-GB" dirty="0" smtClean="0"/>
              <a:t>\n   adds a new line</a:t>
            </a:r>
          </a:p>
          <a:p>
            <a:endParaRPr lang="en-GB" dirty="0" smtClean="0"/>
          </a:p>
          <a:p>
            <a:r>
              <a:rPr lang="en-GB" dirty="0" smtClean="0"/>
              <a:t>Notice the  forward slash and not a back slash   -  </a:t>
            </a:r>
          </a:p>
          <a:p>
            <a:r>
              <a:rPr lang="en-GB" dirty="0" smtClean="0"/>
              <a:t>Try these</a:t>
            </a: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85519" y="254997"/>
            <a:ext cx="6055320" cy="23933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/>
              <a:t>Print (“Telford Priory”)</a:t>
            </a:r>
          </a:p>
          <a:p>
            <a:r>
              <a:rPr lang="en-GB" sz="3600" dirty="0"/>
              <a:t>Print (\tTelford Priory”)</a:t>
            </a:r>
          </a:p>
          <a:p>
            <a:pPr algn="ctr"/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05866" y="2863733"/>
            <a:ext cx="6245100" cy="18721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 smtClean="0"/>
              <a:t>Print (“Telford\nPriory”)</a:t>
            </a:r>
          </a:p>
          <a:p>
            <a:r>
              <a:rPr lang="en-GB" sz="3600" dirty="0" smtClean="0"/>
              <a:t>Print (“Telford\n\tPriory”)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6716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Stripping whitespace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8741"/>
            <a:ext cx="10178322" cy="4530852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Ever had problems entering your password? Like when you type to fast and accidently add a space?</a:t>
            </a:r>
          </a:p>
          <a:p>
            <a:endParaRPr lang="en-GB" dirty="0"/>
          </a:p>
          <a:p>
            <a:r>
              <a:rPr lang="en-GB" dirty="0" smtClean="0"/>
              <a:t>This can cause problems for programs so we need to be able to get rid of it.</a:t>
            </a:r>
          </a:p>
          <a:p>
            <a:endParaRPr lang="en-GB" dirty="0"/>
          </a:p>
          <a:p>
            <a:r>
              <a:rPr lang="en-GB" dirty="0" smtClean="0"/>
              <a:t>Python can STRIP these WHITESPACES out leaving just the values in the variable.</a:t>
            </a:r>
          </a:p>
          <a:p>
            <a:endParaRPr lang="en-GB" dirty="0"/>
          </a:p>
          <a:p>
            <a:r>
              <a:rPr lang="en-GB" sz="6400" dirty="0"/>
              <a:t>f</a:t>
            </a:r>
            <a:r>
              <a:rPr lang="en-GB" sz="6400" dirty="0" smtClean="0"/>
              <a:t>av_lang = “  PYTHON  “</a:t>
            </a:r>
          </a:p>
          <a:p>
            <a:r>
              <a:rPr lang="en-GB" sz="6400" dirty="0"/>
              <a:t>f</a:t>
            </a:r>
            <a:r>
              <a:rPr lang="en-GB" sz="6400" dirty="0" smtClean="0"/>
              <a:t>av_lang.rstrip()</a:t>
            </a:r>
          </a:p>
          <a:p>
            <a:r>
              <a:rPr lang="en-GB" sz="6400" dirty="0"/>
              <a:t>f</a:t>
            </a:r>
            <a:r>
              <a:rPr lang="en-GB" sz="6400" dirty="0" smtClean="0"/>
              <a:t>av_lang.lstrip()</a:t>
            </a:r>
          </a:p>
          <a:p>
            <a:r>
              <a:rPr lang="en-GB" sz="6400" dirty="0"/>
              <a:t>f</a:t>
            </a:r>
            <a:r>
              <a:rPr lang="en-GB" sz="6400" dirty="0" smtClean="0"/>
              <a:t>av_lang.strip</a:t>
            </a:r>
          </a:p>
          <a:p>
            <a:endParaRPr lang="en-GB" dirty="0"/>
          </a:p>
          <a:p>
            <a:r>
              <a:rPr lang="en-GB" dirty="0" smtClean="0"/>
              <a:t>Test this for yourself!!!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8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80161"/>
            <a:ext cx="10178322" cy="459943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Different data types don’t combine very well.</a:t>
            </a:r>
          </a:p>
          <a:p>
            <a:endParaRPr lang="en-GB" dirty="0"/>
          </a:p>
          <a:p>
            <a:r>
              <a:rPr lang="en-GB" dirty="0" smtClean="0"/>
              <a:t>Try this!</a:t>
            </a:r>
          </a:p>
          <a:p>
            <a:r>
              <a:rPr lang="en-GB" sz="4300" dirty="0"/>
              <a:t>a</a:t>
            </a:r>
            <a:r>
              <a:rPr lang="en-GB" sz="4300" dirty="0" smtClean="0"/>
              <a:t>ge = 23</a:t>
            </a:r>
          </a:p>
          <a:p>
            <a:r>
              <a:rPr lang="en-GB" sz="4300" dirty="0"/>
              <a:t>m</a:t>
            </a:r>
            <a:r>
              <a:rPr lang="en-GB" sz="4300" dirty="0" smtClean="0"/>
              <a:t>essage = “Happy “ + age + “rd Birthday!”</a:t>
            </a:r>
          </a:p>
          <a:p>
            <a:r>
              <a:rPr lang="en-GB" sz="4300" dirty="0"/>
              <a:t>p</a:t>
            </a:r>
            <a:r>
              <a:rPr lang="en-GB" sz="4300" dirty="0" smtClean="0"/>
              <a:t>rint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Did you have a problem?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is because you have two different types of data, one is a string, one is an integer.</a:t>
            </a:r>
          </a:p>
          <a:p>
            <a:pPr marL="0" indent="0">
              <a:buNone/>
            </a:pPr>
            <a:r>
              <a:rPr lang="en-GB" dirty="0" smtClean="0"/>
              <a:t>Python will produce a </a:t>
            </a:r>
            <a:r>
              <a:rPr lang="en-GB" i="1" dirty="0" smtClean="0"/>
              <a:t>TYPE</a:t>
            </a:r>
            <a:r>
              <a:rPr lang="en-GB" dirty="0" smtClean="0"/>
              <a:t> error.</a:t>
            </a:r>
          </a:p>
          <a:p>
            <a:pPr marL="0" indent="0">
              <a:buNone/>
            </a:pPr>
            <a:r>
              <a:rPr lang="en-GB" dirty="0" smtClean="0"/>
              <a:t>We can get python to treat the integer like a string by telling it to.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31985" y="1128450"/>
            <a:ext cx="10130805" cy="29087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Try this instead!</a:t>
            </a:r>
          </a:p>
          <a:p>
            <a:pPr algn="ctr"/>
            <a:endParaRPr lang="en-GB" sz="4000" dirty="0"/>
          </a:p>
          <a:p>
            <a:pPr algn="ctr"/>
            <a:r>
              <a:rPr lang="en-GB" sz="4000" dirty="0"/>
              <a:t>p</a:t>
            </a:r>
            <a:r>
              <a:rPr lang="en-GB" sz="4000" dirty="0" smtClean="0"/>
              <a:t>rint (“Happy “ + str(age) + “rd Birthday!”)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223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Learning Objectives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be able to manipulate STRING variables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5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Learning Objectives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To be able to handle strings including concatenation and conversion from string to integer</a:t>
            </a:r>
          </a:p>
          <a:p>
            <a:pPr lvl="0"/>
            <a:r>
              <a:rPr lang="en-GB" dirty="0"/>
              <a:t>To be able to write programs that accept input from the user.</a:t>
            </a:r>
          </a:p>
          <a:p>
            <a:r>
              <a:rPr lang="en-GB" dirty="0"/>
              <a:t>To be able to output data/ information to the </a:t>
            </a:r>
            <a:r>
              <a:rPr lang="en-GB" dirty="0" smtClean="0"/>
              <a:t>screen</a:t>
            </a:r>
          </a:p>
          <a:p>
            <a:r>
              <a:rPr lang="en-GB"/>
              <a:t>To be able to manipulate STRING variables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0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on!    ---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Text values are called STRINGS.</a:t>
            </a:r>
          </a:p>
          <a:p>
            <a:r>
              <a:rPr lang="en-GB" dirty="0" smtClean="0"/>
              <a:t>Strings can be used just like numerical values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&gt;&gt;&gt; spam = ‘Hello’</a:t>
            </a:r>
          </a:p>
          <a:p>
            <a:pPr marL="0" indent="0">
              <a:buNone/>
            </a:pPr>
            <a:r>
              <a:rPr lang="en-GB" dirty="0" smtClean="0"/>
              <a:t>&gt;&gt;&gt; spam</a:t>
            </a:r>
          </a:p>
          <a:p>
            <a:pPr marL="0" indent="0">
              <a:buNone/>
            </a:pPr>
            <a:r>
              <a:rPr lang="en-GB" dirty="0" smtClean="0"/>
              <a:t>Hello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82040" y="1874517"/>
            <a:ext cx="7955280" cy="437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Strings can have any keyboard character in them and can be as long as you want. These are all values of STRINGS</a:t>
            </a:r>
          </a:p>
          <a:p>
            <a:pPr algn="ctr"/>
            <a:endParaRPr lang="en-GB" sz="2400" dirty="0"/>
          </a:p>
          <a:p>
            <a:r>
              <a:rPr lang="en-GB" sz="2400" dirty="0" smtClean="0"/>
              <a:t>‘Hello’</a:t>
            </a:r>
          </a:p>
          <a:p>
            <a:r>
              <a:rPr lang="en-GB" sz="2400" dirty="0" smtClean="0"/>
              <a:t>‘Hi there!’</a:t>
            </a:r>
          </a:p>
          <a:p>
            <a:r>
              <a:rPr lang="en-GB" sz="2400" dirty="0" smtClean="0"/>
              <a:t>‘KITTENS’</a:t>
            </a:r>
          </a:p>
          <a:p>
            <a:r>
              <a:rPr lang="en-GB" sz="2400" dirty="0" smtClean="0"/>
              <a:t>‘7 apple, 14 oranges, 3 lemons’</a:t>
            </a:r>
          </a:p>
          <a:p>
            <a:r>
              <a:rPr lang="en-GB" sz="2400" dirty="0" smtClean="0"/>
              <a:t>‘ Anything not pertaining to elephants is </a:t>
            </a:r>
            <a:r>
              <a:rPr lang="en-GB" sz="2400" dirty="0" err="1" smtClean="0"/>
              <a:t>irrelephant</a:t>
            </a:r>
            <a:r>
              <a:rPr lang="en-GB" sz="2400" dirty="0" smtClean="0"/>
              <a:t>.’</a:t>
            </a:r>
          </a:p>
          <a:p>
            <a:r>
              <a:rPr lang="en-GB" sz="2400" dirty="0" smtClean="0"/>
              <a:t>‘</a:t>
            </a:r>
            <a:r>
              <a:rPr lang="en-GB" sz="2400" dirty="0" err="1" smtClean="0"/>
              <a:t>JSHJADJSDJKBFJsk</a:t>
            </a:r>
            <a:r>
              <a:rPr lang="en-GB" sz="2400" dirty="0" smtClean="0"/>
              <a:t>&amp;&amp;&amp;&amp;</a:t>
            </a:r>
            <a:r>
              <a:rPr lang="en-GB" sz="2400" dirty="0" err="1" smtClean="0"/>
              <a:t>dsfhjdwav</a:t>
            </a:r>
            <a:r>
              <a:rPr lang="en-GB" sz="2400" dirty="0" smtClean="0"/>
              <a:t>,\</a:t>
            </a:r>
            <a:r>
              <a:rPr lang="en-GB" sz="2400" dirty="0" err="1" smtClean="0"/>
              <a:t>cmwscm</a:t>
            </a:r>
            <a:r>
              <a:rPr lang="en-GB" sz="2400" dirty="0" smtClean="0"/>
              <a:t>&lt;&gt;&gt;&lt;</a:t>
            </a:r>
            <a:r>
              <a:rPr lang="en-GB" sz="2400" dirty="0" err="1" smtClean="0"/>
              <a:t>dwhdef</a:t>
            </a:r>
            <a:r>
              <a:rPr lang="en-GB" sz="2400" dirty="0" smtClean="0"/>
              <a:t>’</a:t>
            </a:r>
          </a:p>
          <a:p>
            <a:endParaRPr lang="en-GB" sz="2400" dirty="0"/>
          </a:p>
          <a:p>
            <a:r>
              <a:rPr lang="en-GB" sz="2400" dirty="0" smtClean="0"/>
              <a:t>The string HAS to be within SPEECH MARKS.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2040" y="1874517"/>
            <a:ext cx="7955280" cy="44805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Try to enter a string without speech marks.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 smtClean="0"/>
              <a:t>Now with single speech marks (below @)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 smtClean="0"/>
              <a:t>Now with double speech marks (above 2)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 smtClean="0"/>
              <a:t>What happens?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031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Concatenation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combine strings with operators (I did say you could do the same as with numbers)</a:t>
            </a:r>
          </a:p>
          <a:p>
            <a:endParaRPr lang="en-GB" dirty="0"/>
          </a:p>
          <a:p>
            <a:r>
              <a:rPr lang="en-GB" dirty="0" smtClean="0"/>
              <a:t>Try</a:t>
            </a:r>
          </a:p>
          <a:p>
            <a:pPr marL="0" indent="0">
              <a:buNone/>
            </a:pPr>
            <a:r>
              <a:rPr lang="en-GB" dirty="0" smtClean="0"/>
              <a:t>&gt;&gt;&gt; ‘Hello’ + ‘World!’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+ does work differently than with Integers because they are different DATA TYPES. The data type tells Python what the operator should do to evaluate the expression.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6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 you have been using the IDLE’s interactive shell. One instruction at a time. But programs are made up of several instructions so we need the FILE EDITOR.</a:t>
            </a:r>
          </a:p>
          <a:p>
            <a:r>
              <a:rPr lang="en-GB" dirty="0" smtClean="0"/>
              <a:t>Click on FILE menu at the top; select </a:t>
            </a:r>
            <a:r>
              <a:rPr lang="en-GB" smtClean="0"/>
              <a:t>NEW FILE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Remember the INTERACTIVE SHELL will have the &gt;&gt;&gt; prompt and the FILE EDITOR does not</a:t>
            </a:r>
          </a:p>
          <a:p>
            <a:r>
              <a:rPr lang="en-GB" dirty="0" smtClean="0"/>
              <a:t>Lets write a program!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0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677" t="17385" r="10178" b="61838"/>
          <a:stretch/>
        </p:blipFill>
        <p:spPr>
          <a:xfrm>
            <a:off x="1251678" y="1280160"/>
            <a:ext cx="10422916" cy="432816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51678" y="5913120"/>
            <a:ext cx="1017832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your program (make a folder for your PYTHON programs) – give it an appropriate name!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534400" y="3032760"/>
            <a:ext cx="3032760" cy="222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Run your program by choosing FILE; RUN; RUN MODULE (or pressing F5)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7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COMMents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Its good practice to add comments as you go along so</a:t>
            </a:r>
          </a:p>
          <a:p>
            <a:pPr marL="457200" indent="-457200">
              <a:buAutoNum type="arabicPeriod"/>
            </a:pPr>
            <a:r>
              <a:rPr lang="en-GB" dirty="0" smtClean="0"/>
              <a:t>I can see straight away what your doing when I’m marking it.</a:t>
            </a:r>
          </a:p>
          <a:p>
            <a:pPr marL="457200" indent="-457200">
              <a:buAutoNum type="arabicPeriod"/>
            </a:pPr>
            <a:r>
              <a:rPr lang="en-GB" dirty="0" smtClean="0"/>
              <a:t>If you need to come back to your programs later  (for maintenance or upgrades for instance)YOU know what you were doing!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do this we use the hashtag symbol #</a:t>
            </a:r>
          </a:p>
          <a:p>
            <a:pPr marL="0" indent="0">
              <a:buNone/>
            </a:pPr>
            <a:r>
              <a:rPr lang="en-GB" dirty="0" smtClean="0"/>
              <a:t>This tells Python to ignore what comes after it</a:t>
            </a:r>
          </a:p>
        </p:txBody>
      </p:sp>
    </p:spTree>
    <p:extLst>
      <p:ext uri="{BB962C8B-B14F-4D97-AF65-F5344CB8AC3E}">
        <p14:creationId xmlns:p14="http://schemas.microsoft.com/office/powerpoint/2010/main" val="9146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program that asks for some inputs (a guess for a number perhaps) and outputs a personalised response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Remember to save regularly so you don’t lose your programs!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3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Stringy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67327"/>
            <a:ext cx="10178322" cy="4612266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We can manipulate STRING values to do what we want, as sometimes users don’t enter the exact value we want.</a:t>
            </a:r>
          </a:p>
          <a:p>
            <a:endParaRPr lang="en-GB" dirty="0"/>
          </a:p>
          <a:p>
            <a:r>
              <a:rPr lang="en-GB" dirty="0" smtClean="0"/>
              <a:t>Last lesson we put the word Hello and World together using an operator.</a:t>
            </a:r>
          </a:p>
          <a:p>
            <a:endParaRPr lang="en-GB" dirty="0"/>
          </a:p>
          <a:p>
            <a:r>
              <a:rPr lang="en-GB" dirty="0" smtClean="0"/>
              <a:t>Print (“Hello “ + “World”)</a:t>
            </a:r>
          </a:p>
          <a:p>
            <a:r>
              <a:rPr lang="en-GB" dirty="0" smtClean="0"/>
              <a:t>Sometimes we want to store values separately but put them together to display.</a:t>
            </a:r>
          </a:p>
          <a:p>
            <a:endParaRPr lang="en-GB" dirty="0" smtClean="0"/>
          </a:p>
          <a:p>
            <a:r>
              <a:rPr lang="en-GB" sz="4700" dirty="0"/>
              <a:t>f</a:t>
            </a:r>
            <a:r>
              <a:rPr lang="en-GB" sz="4700" dirty="0" smtClean="0"/>
              <a:t>irst_name = “ada”</a:t>
            </a:r>
          </a:p>
          <a:p>
            <a:r>
              <a:rPr lang="en-GB" sz="4700" dirty="0"/>
              <a:t>l</a:t>
            </a:r>
            <a:r>
              <a:rPr lang="en-GB" sz="4700" dirty="0" smtClean="0"/>
              <a:t>ast_name = “lovelace”</a:t>
            </a:r>
          </a:p>
          <a:p>
            <a:r>
              <a:rPr lang="en-GB" sz="4700" dirty="0"/>
              <a:t>f</a:t>
            </a:r>
            <a:r>
              <a:rPr lang="en-GB" sz="4700" dirty="0" smtClean="0"/>
              <a:t>ull_name = first_name + “ “ + last_name</a:t>
            </a:r>
          </a:p>
          <a:p>
            <a:r>
              <a:rPr lang="en-GB" sz="4700" dirty="0"/>
              <a:t>p</a:t>
            </a:r>
            <a:r>
              <a:rPr lang="en-GB" sz="4700" dirty="0" smtClean="0"/>
              <a:t>rint full_name</a:t>
            </a:r>
            <a:endParaRPr lang="en-GB" sz="4700" dirty="0"/>
          </a:p>
          <a:p>
            <a:endParaRPr lang="en-GB" dirty="0" smtClean="0"/>
          </a:p>
          <a:p>
            <a:r>
              <a:rPr lang="en-GB" dirty="0" smtClean="0"/>
              <a:t>TRY IT &amp; SEE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2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201</TotalTime>
  <Words>843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Programming </vt:lpstr>
      <vt:lpstr>Learning Objectives</vt:lpstr>
      <vt:lpstr>Moving on!    --- Strings</vt:lpstr>
      <vt:lpstr>String Concatenation</vt:lpstr>
      <vt:lpstr>File editor</vt:lpstr>
      <vt:lpstr>Hello World</vt:lpstr>
      <vt:lpstr>COMMents </vt:lpstr>
      <vt:lpstr>Task</vt:lpstr>
      <vt:lpstr>Stringy Things</vt:lpstr>
      <vt:lpstr>Changing case</vt:lpstr>
      <vt:lpstr>Whitespace</vt:lpstr>
      <vt:lpstr>Stripping whitespace</vt:lpstr>
      <vt:lpstr>Combining strings</vt:lpstr>
      <vt:lpstr>Learning Objectives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</dc:title>
  <dc:creator>Smith, Yvonne</dc:creator>
  <cp:lastModifiedBy>Smith, Yvonne</cp:lastModifiedBy>
  <cp:revision>17</cp:revision>
  <dcterms:created xsi:type="dcterms:W3CDTF">2016-11-02T23:32:43Z</dcterms:created>
  <dcterms:modified xsi:type="dcterms:W3CDTF">2017-01-15T23:56:34Z</dcterms:modified>
</cp:coreProperties>
</file>