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9" r:id="rId4"/>
    <p:sldId id="261" r:id="rId5"/>
    <p:sldId id="264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777B61E-196E-4A84-BC9D-A5C8F1C02BFF}" type="datetimeFigureOut">
              <a:rPr lang="en-GB" smtClean="0"/>
              <a:t>16/02/2018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00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B61E-196E-4A84-BC9D-A5C8F1C02BFF}" type="datetimeFigureOut">
              <a:rPr lang="en-GB" smtClean="0"/>
              <a:t>16/02/2018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449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B61E-196E-4A84-BC9D-A5C8F1C02BFF}" type="datetimeFigureOut">
              <a:rPr lang="en-GB" smtClean="0"/>
              <a:t>16/02/2018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329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B61E-196E-4A84-BC9D-A5C8F1C02BFF}" type="datetimeFigureOut">
              <a:rPr lang="en-GB" smtClean="0"/>
              <a:t>16/02/2018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315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777B61E-196E-4A84-BC9D-A5C8F1C02BFF}" type="datetimeFigureOut">
              <a:rPr lang="en-GB" smtClean="0"/>
              <a:t>16/02/2018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19980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B61E-196E-4A84-BC9D-A5C8F1C02BFF}" type="datetimeFigureOut">
              <a:rPr lang="en-GB" smtClean="0"/>
              <a:t>16/02/2018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31600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B61E-196E-4A84-BC9D-A5C8F1C02BFF}" type="datetimeFigureOut">
              <a:rPr lang="en-GB" smtClean="0"/>
              <a:t>16/02/2018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71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B61E-196E-4A84-BC9D-A5C8F1C02BFF}" type="datetimeFigureOut">
              <a:rPr lang="en-GB" smtClean="0"/>
              <a:t>16/02/2018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301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B61E-196E-4A84-BC9D-A5C8F1C02BFF}" type="datetimeFigureOut">
              <a:rPr lang="en-GB" smtClean="0"/>
              <a:t>16/02/2018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183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777B61E-196E-4A84-BC9D-A5C8F1C02BFF}" type="datetimeFigureOut">
              <a:rPr lang="en-GB" smtClean="0"/>
              <a:t>16/02/2018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02975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777B61E-196E-4A84-BC9D-A5C8F1C02BFF}" type="datetimeFigureOut">
              <a:rPr lang="en-GB" smtClean="0"/>
              <a:t>16/02/2018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87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777B61E-196E-4A84-BC9D-A5C8F1C02BFF}" type="datetimeFigureOut">
              <a:rPr lang="en-GB" smtClean="0"/>
              <a:t>16/02/2018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800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Programming Skills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Including use of Python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32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create a program to accept an input from the user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To understand the concept of indefinite iteration (WHILE) looping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121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20773"/>
          </a:xfrm>
        </p:spPr>
        <p:txBody>
          <a:bodyPr/>
          <a:lstStyle/>
          <a:p>
            <a:r>
              <a:rPr lang="en-GB" dirty="0" smtClean="0"/>
              <a:t>Input command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203159"/>
            <a:ext cx="10178322" cy="4676434"/>
          </a:xfrm>
        </p:spPr>
        <p:txBody>
          <a:bodyPr/>
          <a:lstStyle/>
          <a:p>
            <a:pPr marL="457200" lvl="1" indent="0">
              <a:buNone/>
            </a:pPr>
            <a:r>
              <a:rPr lang="en-GB" sz="3200" dirty="0" smtClean="0"/>
              <a:t>Its very rare a program will run without some sort of interaction from the user.</a:t>
            </a:r>
          </a:p>
          <a:p>
            <a:pPr marL="457200" lvl="1" indent="0">
              <a:buNone/>
            </a:pPr>
            <a:r>
              <a:rPr lang="en-GB" sz="3200" dirty="0" smtClean="0"/>
              <a:t>Interaction is usually in the form of printing out and asking for the user to input some data to be processed.</a:t>
            </a:r>
          </a:p>
          <a:p>
            <a:pPr marL="457200" lvl="1" indent="0">
              <a:buNone/>
            </a:pPr>
            <a:endParaRPr lang="en-GB" sz="3200" dirty="0"/>
          </a:p>
          <a:p>
            <a:pPr marL="457200" lvl="1" indent="0">
              <a:buNone/>
            </a:pPr>
            <a:r>
              <a:rPr lang="en-GB" sz="3200" dirty="0" smtClean="0"/>
              <a:t>We’ve talked about outputs using the </a:t>
            </a:r>
            <a:r>
              <a:rPr lang="en-GB" sz="3200" b="1" dirty="0" smtClean="0">
                <a:solidFill>
                  <a:srgbClr val="FF0000"/>
                </a:solidFill>
              </a:rPr>
              <a:t>print () </a:t>
            </a:r>
            <a:r>
              <a:rPr lang="en-GB" sz="3200" dirty="0" smtClean="0"/>
              <a:t>command already so that leaves the </a:t>
            </a:r>
            <a:r>
              <a:rPr lang="en-GB" sz="3200" b="1" dirty="0" smtClean="0">
                <a:solidFill>
                  <a:srgbClr val="FF0000"/>
                </a:solidFill>
              </a:rPr>
              <a:t>input () </a:t>
            </a:r>
            <a:r>
              <a:rPr lang="en-GB" sz="3200" dirty="0" smtClean="0"/>
              <a:t>command.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6547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2452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INPUT 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267326"/>
            <a:ext cx="10178322" cy="5384933"/>
          </a:xfrm>
        </p:spPr>
        <p:txBody>
          <a:bodyPr>
            <a:normAutofit/>
          </a:bodyPr>
          <a:lstStyle/>
          <a:p>
            <a:r>
              <a:rPr lang="en-GB" sz="3200" dirty="0" smtClean="0"/>
              <a:t>The input () function PAUSES your program, waits for the user to enter something and when the entry is made ASSIGNS it to a variable.</a:t>
            </a:r>
          </a:p>
          <a:p>
            <a:endParaRPr lang="en-GB" sz="3200" dirty="0"/>
          </a:p>
          <a:p>
            <a:endParaRPr lang="en-GB" sz="3200" dirty="0" smtClean="0"/>
          </a:p>
          <a:p>
            <a:endParaRPr lang="en-GB" sz="3200" dirty="0"/>
          </a:p>
          <a:p>
            <a:endParaRPr lang="en-GB" sz="3200" dirty="0" smtClean="0"/>
          </a:p>
          <a:p>
            <a:r>
              <a:rPr lang="en-GB" sz="3200" dirty="0" smtClean="0"/>
              <a:t>However, users need prompting so you can add a message into the function to tell the user what they need to enter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1087049" y="3020169"/>
            <a:ext cx="10507579" cy="178460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f</a:t>
            </a:r>
            <a:r>
              <a:rPr lang="en-GB" sz="2800" dirty="0" smtClean="0"/>
              <a:t>orename = input()</a:t>
            </a:r>
          </a:p>
          <a:p>
            <a:pPr algn="ctr"/>
            <a:endParaRPr lang="en-GB" sz="2800" dirty="0"/>
          </a:p>
          <a:p>
            <a:pPr algn="ctr"/>
            <a:r>
              <a:rPr lang="en-GB" sz="2800" dirty="0" smtClean="0"/>
              <a:t>Waits for an input from the user and stores it in a variable called forename</a:t>
            </a:r>
            <a:endParaRPr lang="en-GB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1087050" y="3020169"/>
            <a:ext cx="10507578" cy="205322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Forename = input(“Enter your forename!”)</a:t>
            </a:r>
          </a:p>
          <a:p>
            <a:pPr algn="ctr"/>
            <a:endParaRPr lang="en-GB" sz="2800" dirty="0"/>
          </a:p>
          <a:p>
            <a:pPr algn="ctr"/>
            <a:r>
              <a:rPr lang="en-GB" sz="2800" dirty="0" smtClean="0"/>
              <a:t>Prints the phrase in the speech marks; waits for an input from the user and stores it in a variable called forename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3371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4" grpId="2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15453"/>
            <a:ext cx="10178322" cy="4957010"/>
          </a:xfrm>
        </p:spPr>
        <p:txBody>
          <a:bodyPr>
            <a:noAutofit/>
          </a:bodyPr>
          <a:lstStyle/>
          <a:p>
            <a:r>
              <a:rPr lang="en-GB" sz="3200" dirty="0" smtClean="0"/>
              <a:t>The concept of looping is important because it automates repetitive tasks.</a:t>
            </a:r>
          </a:p>
          <a:p>
            <a:endParaRPr lang="en-GB" sz="3200" dirty="0"/>
          </a:p>
          <a:p>
            <a:r>
              <a:rPr lang="en-GB" sz="3200" dirty="0" smtClean="0"/>
              <a:t>This means code can be made more efficient.</a:t>
            </a:r>
          </a:p>
          <a:p>
            <a:endParaRPr lang="en-GB" sz="3200" dirty="0"/>
          </a:p>
          <a:p>
            <a:r>
              <a:rPr lang="en-GB" sz="3200" dirty="0" smtClean="0"/>
              <a:t>There are two main sorts of looping – Indefinite (WHILE) and Definite (FOR).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97974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6061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Indefinite iteration - While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43001"/>
            <a:ext cx="10178322" cy="4736592"/>
          </a:xfrm>
        </p:spPr>
        <p:txBody>
          <a:bodyPr>
            <a:normAutofit fontScale="85000" lnSpcReduction="20000"/>
          </a:bodyPr>
          <a:lstStyle/>
          <a:p>
            <a:r>
              <a:rPr lang="en-GB" sz="3200" dirty="0" smtClean="0"/>
              <a:t>Indefinite Iteration is when a series of instructions are executed until a condition has been met. The number of times the instructions are executed is not specified and they can run indefinitely as long as the specified condition has not been met.</a:t>
            </a:r>
          </a:p>
          <a:p>
            <a:endParaRPr lang="en-GB" sz="3200" dirty="0" smtClean="0"/>
          </a:p>
          <a:p>
            <a:r>
              <a:rPr lang="en-GB" sz="3200"/>
              <a:t>A</a:t>
            </a:r>
            <a:r>
              <a:rPr lang="en-GB" sz="3200" smtClean="0"/>
              <a:t> </a:t>
            </a:r>
            <a:r>
              <a:rPr lang="en-GB" sz="3200" dirty="0" smtClean="0"/>
              <a:t>WHILE loop executes the commands inside it until a specified condition is TRUE making this an Indefinite Iteration</a:t>
            </a:r>
          </a:p>
          <a:p>
            <a:r>
              <a:rPr lang="en-GB" sz="3200" dirty="0" smtClean="0"/>
              <a:t>Most programs use a while loop – a game will run until lives = 0 or a payroll system until </a:t>
            </a:r>
            <a:r>
              <a:rPr lang="en-GB" sz="3200" dirty="0" err="1" smtClean="0"/>
              <a:t>pay_slip</a:t>
            </a:r>
            <a:r>
              <a:rPr lang="en-GB" sz="3200" dirty="0" smtClean="0"/>
              <a:t> = </a:t>
            </a:r>
            <a:r>
              <a:rPr lang="en-GB" sz="3200" dirty="0" err="1" smtClean="0"/>
              <a:t>number_of_employees</a:t>
            </a:r>
            <a:endParaRPr lang="en-GB" sz="3200" dirty="0" smtClean="0"/>
          </a:p>
          <a:p>
            <a:r>
              <a:rPr lang="en-GB" sz="3200" dirty="0" smtClean="0"/>
              <a:t>Other operands can be used</a:t>
            </a:r>
          </a:p>
          <a:p>
            <a:r>
              <a:rPr lang="en-GB" sz="3200" dirty="0" smtClean="0"/>
              <a:t>&lt;; 	&gt;; 	&lt;=; 	&gt;=; 	&lt;&gt;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66569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97775"/>
          </a:xfrm>
        </p:spPr>
        <p:txBody>
          <a:bodyPr/>
          <a:lstStyle/>
          <a:p>
            <a:r>
              <a:rPr lang="en-GB" dirty="0" smtClean="0"/>
              <a:t>While loop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1251678" y="1440180"/>
            <a:ext cx="3068862" cy="24688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l</a:t>
            </a:r>
            <a:r>
              <a:rPr lang="en-GB" sz="3200" dirty="0" smtClean="0"/>
              <a:t>ives </a:t>
            </a:r>
            <a:r>
              <a:rPr lang="en-GB" sz="3200" dirty="0"/>
              <a:t>= 5</a:t>
            </a:r>
          </a:p>
          <a:p>
            <a:r>
              <a:rPr lang="en-GB" sz="3200" dirty="0"/>
              <a:t>w</a:t>
            </a:r>
            <a:r>
              <a:rPr lang="en-GB" sz="3200" dirty="0" smtClean="0"/>
              <a:t>hile lives&gt;0:</a:t>
            </a:r>
            <a:endParaRPr lang="en-GB" sz="3200" dirty="0"/>
          </a:p>
          <a:p>
            <a:r>
              <a:rPr lang="en-GB" sz="3200" dirty="0"/>
              <a:t>    print(lives)</a:t>
            </a:r>
          </a:p>
          <a:p>
            <a:r>
              <a:rPr lang="en-GB" sz="3200" dirty="0"/>
              <a:t>    lives += 1</a:t>
            </a:r>
          </a:p>
          <a:p>
            <a:pPr algn="ctr"/>
            <a:endParaRPr lang="en-GB" dirty="0"/>
          </a:p>
        </p:txBody>
      </p:sp>
      <p:sp>
        <p:nvSpPr>
          <p:cNvPr id="7" name="Oval Callout 6"/>
          <p:cNvSpPr/>
          <p:nvPr/>
        </p:nvSpPr>
        <p:spPr>
          <a:xfrm>
            <a:off x="5692140" y="1463040"/>
            <a:ext cx="4457700" cy="2971800"/>
          </a:xfrm>
          <a:prstGeom prst="wedgeEllipseCallout">
            <a:avLst>
              <a:gd name="adj1" fmla="val -97756"/>
              <a:gd name="adj2" fmla="val 125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ysClr val="windowText" lastClr="000000"/>
                </a:solidFill>
              </a:rPr>
              <a:t>l</a:t>
            </a:r>
            <a:r>
              <a:rPr lang="en-GB" sz="3600" dirty="0" smtClean="0">
                <a:solidFill>
                  <a:sysClr val="windowText" lastClr="000000"/>
                </a:solidFill>
              </a:rPr>
              <a:t>ives +=1 is the shortened way to write </a:t>
            </a:r>
          </a:p>
          <a:p>
            <a:pPr algn="ctr"/>
            <a:r>
              <a:rPr lang="en-GB" sz="3600" dirty="0">
                <a:solidFill>
                  <a:sysClr val="windowText" lastClr="000000"/>
                </a:solidFill>
              </a:rPr>
              <a:t>l</a:t>
            </a:r>
            <a:r>
              <a:rPr lang="en-GB" sz="3600" dirty="0" smtClean="0">
                <a:solidFill>
                  <a:sysClr val="windowText" lastClr="000000"/>
                </a:solidFill>
              </a:rPr>
              <a:t>ives = lives +1 </a:t>
            </a:r>
            <a:r>
              <a:rPr lang="en-GB" dirty="0" smtClean="0"/>
              <a:t>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0589" y="1113873"/>
            <a:ext cx="11620500" cy="46005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GB" sz="3600" dirty="0"/>
              <a:t>m</a:t>
            </a:r>
            <a:r>
              <a:rPr lang="en-GB" sz="3600" dirty="0" smtClean="0"/>
              <a:t>enu = “Type RUN to play game or QUIT to end game”</a:t>
            </a:r>
          </a:p>
          <a:p>
            <a:pPr marL="0" indent="0">
              <a:buNone/>
            </a:pPr>
            <a:r>
              <a:rPr lang="en-GB" sz="3600" dirty="0"/>
              <a:t>p</a:t>
            </a:r>
            <a:r>
              <a:rPr lang="en-GB" sz="3600" dirty="0" smtClean="0"/>
              <a:t>rint(menu)</a:t>
            </a:r>
          </a:p>
          <a:p>
            <a:pPr marL="0" indent="0">
              <a:buNone/>
            </a:pPr>
            <a:r>
              <a:rPr lang="en-GB" sz="3600" dirty="0" smtClean="0"/>
              <a:t>option = input(“Enter Option”)</a:t>
            </a:r>
            <a:endParaRPr lang="en-GB" sz="3600" dirty="0"/>
          </a:p>
          <a:p>
            <a:pPr marL="0" indent="0">
              <a:buNone/>
            </a:pPr>
            <a:r>
              <a:rPr lang="en-GB" sz="3600" dirty="0"/>
              <a:t>w</a:t>
            </a:r>
            <a:r>
              <a:rPr lang="en-GB" sz="3600" dirty="0" smtClean="0"/>
              <a:t>hile </a:t>
            </a:r>
            <a:r>
              <a:rPr lang="en-GB" sz="3600" smtClean="0"/>
              <a:t>option </a:t>
            </a:r>
            <a:r>
              <a:rPr lang="en-GB" sz="3600" smtClean="0"/>
              <a:t>!=</a:t>
            </a:r>
            <a:r>
              <a:rPr lang="en-GB" sz="3600" smtClean="0"/>
              <a:t> </a:t>
            </a:r>
            <a:r>
              <a:rPr lang="en-GB" sz="3600" dirty="0" smtClean="0"/>
              <a:t>‘Quit’:</a:t>
            </a:r>
            <a:endParaRPr lang="en-GB" sz="3600" dirty="0"/>
          </a:p>
          <a:p>
            <a:pPr marL="0" indent="0">
              <a:buNone/>
            </a:pPr>
            <a:r>
              <a:rPr lang="en-GB" sz="3600" dirty="0" smtClean="0"/>
              <a:t>    print(“Good choice lets play”)</a:t>
            </a:r>
            <a:endParaRPr lang="en-GB" sz="3200" dirty="0"/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20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Client Brief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097281"/>
            <a:ext cx="10178322" cy="478231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The client wants to be able to create and maintain a list. The program needs to be user friendly and enable a non specialist to perform different maintenance activities on their list (the ones we covered last lesson and should be in your book)</a:t>
            </a:r>
          </a:p>
          <a:p>
            <a:r>
              <a:rPr lang="en-GB" sz="2800" dirty="0" smtClean="0"/>
              <a:t>Try to use string manipulation in your end product (i.e. strip, title, upper, </a:t>
            </a:r>
            <a:r>
              <a:rPr lang="en-GB" sz="2800" dirty="0" err="1" smtClean="0"/>
              <a:t>etc</a:t>
            </a:r>
            <a:r>
              <a:rPr lang="en-GB" sz="2800" dirty="0" smtClean="0"/>
              <a:t>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73791" y="4057693"/>
            <a:ext cx="11416284" cy="2674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1600" dirty="0" smtClean="0"/>
              <a:t>COMMON METHODS YOU ARE LIKELY TO USE</a:t>
            </a:r>
          </a:p>
          <a:p>
            <a:pPr lvl="0"/>
            <a:endParaRPr lang="en-GB" sz="1600" dirty="0" smtClean="0"/>
          </a:p>
          <a:p>
            <a:pPr lvl="0"/>
            <a:r>
              <a:rPr lang="en-GB" sz="1600" dirty="0" smtClean="0"/>
              <a:t>.</a:t>
            </a:r>
            <a:r>
              <a:rPr lang="en-GB" sz="1600" dirty="0"/>
              <a:t>append(value</a:t>
            </a:r>
            <a:r>
              <a:rPr lang="en-GB" sz="1600" dirty="0" smtClean="0"/>
              <a:t>)	- </a:t>
            </a:r>
            <a:r>
              <a:rPr lang="en-GB" sz="1600" dirty="0"/>
              <a:t>appends element to end of the list</a:t>
            </a:r>
          </a:p>
          <a:p>
            <a:pPr lvl="0"/>
            <a:r>
              <a:rPr lang="en-GB" sz="1600" dirty="0"/>
              <a:t>.count('x</a:t>
            </a:r>
            <a:r>
              <a:rPr lang="en-GB" sz="1600" dirty="0" smtClean="0"/>
              <a:t>')		- counts </a:t>
            </a:r>
            <a:r>
              <a:rPr lang="en-GB" sz="1600" dirty="0"/>
              <a:t>the number of occurrences of 'x' in the list</a:t>
            </a:r>
          </a:p>
          <a:p>
            <a:pPr lvl="0"/>
            <a:r>
              <a:rPr lang="en-GB" sz="1600" dirty="0"/>
              <a:t>.index('x') </a:t>
            </a:r>
            <a:r>
              <a:rPr lang="en-GB" sz="1600" dirty="0" smtClean="0"/>
              <a:t>		- </a:t>
            </a:r>
            <a:r>
              <a:rPr lang="en-GB" sz="1600" dirty="0"/>
              <a:t>returns the index of 'x' in the list</a:t>
            </a:r>
          </a:p>
          <a:p>
            <a:pPr lvl="0"/>
            <a:r>
              <a:rPr lang="en-GB" sz="1600" dirty="0"/>
              <a:t>.insert('</a:t>
            </a:r>
            <a:r>
              <a:rPr lang="en-GB" sz="1600" dirty="0" err="1"/>
              <a:t>y','x</a:t>
            </a:r>
            <a:r>
              <a:rPr lang="en-GB" sz="1600" dirty="0"/>
              <a:t>') </a:t>
            </a:r>
            <a:r>
              <a:rPr lang="en-GB" sz="1600" dirty="0" smtClean="0"/>
              <a:t>	- </a:t>
            </a:r>
            <a:r>
              <a:rPr lang="en-GB" sz="1600" dirty="0"/>
              <a:t>inserts 'x' at location 'y'</a:t>
            </a:r>
          </a:p>
          <a:p>
            <a:pPr lvl="0"/>
            <a:r>
              <a:rPr lang="en-GB" sz="1600" dirty="0"/>
              <a:t>.pop() </a:t>
            </a:r>
            <a:r>
              <a:rPr lang="en-GB" sz="1600" dirty="0" smtClean="0"/>
              <a:t>		- </a:t>
            </a:r>
            <a:r>
              <a:rPr lang="en-GB" sz="1600" dirty="0"/>
              <a:t>returns last element then removes it from the list</a:t>
            </a:r>
          </a:p>
          <a:p>
            <a:pPr lvl="0"/>
            <a:r>
              <a:rPr lang="en-GB" sz="1600" dirty="0"/>
              <a:t>.remove('x</a:t>
            </a:r>
            <a:r>
              <a:rPr lang="en-GB" sz="1600" dirty="0" smtClean="0"/>
              <a:t>')	- </a:t>
            </a:r>
            <a:r>
              <a:rPr lang="en-GB" sz="1600" dirty="0"/>
              <a:t>finds and removes first 'x' from list</a:t>
            </a:r>
          </a:p>
          <a:p>
            <a:pPr lvl="0"/>
            <a:r>
              <a:rPr lang="en-GB" sz="1600" dirty="0"/>
              <a:t>.reverse() </a:t>
            </a:r>
            <a:r>
              <a:rPr lang="en-GB" sz="1600" dirty="0" smtClean="0"/>
              <a:t>		- </a:t>
            </a:r>
            <a:r>
              <a:rPr lang="en-GB" sz="1600" dirty="0"/>
              <a:t>reverses the elements in the list</a:t>
            </a:r>
          </a:p>
          <a:p>
            <a:pPr lvl="0"/>
            <a:r>
              <a:rPr lang="en-GB" sz="1600" dirty="0"/>
              <a:t>.sort() </a:t>
            </a:r>
            <a:r>
              <a:rPr lang="en-GB" sz="1600" dirty="0" smtClean="0"/>
              <a:t>		- </a:t>
            </a:r>
            <a:r>
              <a:rPr lang="en-GB" sz="1600" dirty="0"/>
              <a:t>sorts the list alphabetically in ascending order, or numerical </a:t>
            </a:r>
            <a:r>
              <a:rPr lang="en-GB" sz="1600"/>
              <a:t>in </a:t>
            </a:r>
            <a:r>
              <a:rPr lang="en-GB" sz="1600" smtClean="0"/>
              <a:t>ascending </a:t>
            </a:r>
            <a:r>
              <a:rPr lang="en-GB" sz="1600" dirty="0" smtClean="0"/>
              <a:t>order</a:t>
            </a:r>
            <a:endParaRPr lang="en-GB" sz="1600" dirty="0"/>
          </a:p>
        </p:txBody>
      </p:sp>
      <p:sp>
        <p:nvSpPr>
          <p:cNvPr id="5" name="Snip and Round Single Corner Rectangle 4"/>
          <p:cNvSpPr/>
          <p:nvPr/>
        </p:nvSpPr>
        <p:spPr>
          <a:xfrm>
            <a:off x="7131673" y="4057694"/>
            <a:ext cx="4758402" cy="1821899"/>
          </a:xfrm>
          <a:prstGeom prst="snip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Task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Include a while loop in your program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091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Badg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579</TotalTime>
  <Words>480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Impact</vt:lpstr>
      <vt:lpstr>Badge</vt:lpstr>
      <vt:lpstr>Programming Skills</vt:lpstr>
      <vt:lpstr>Learning Objectives</vt:lpstr>
      <vt:lpstr>Input command</vt:lpstr>
      <vt:lpstr>INPUT ()</vt:lpstr>
      <vt:lpstr>Looping</vt:lpstr>
      <vt:lpstr>Indefinite iteration - While Loop</vt:lpstr>
      <vt:lpstr>While loop</vt:lpstr>
      <vt:lpstr>Client Brief</vt:lpstr>
    </vt:vector>
  </TitlesOfParts>
  <Company>Telford &amp; Wrekin Council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Skills</dc:title>
  <dc:creator>Smith, Yvonne</dc:creator>
  <cp:lastModifiedBy>Smith, Yvonne</cp:lastModifiedBy>
  <cp:revision>46</cp:revision>
  <dcterms:created xsi:type="dcterms:W3CDTF">2016-11-02T23:32:43Z</dcterms:created>
  <dcterms:modified xsi:type="dcterms:W3CDTF">2018-02-16T08:31:11Z</dcterms:modified>
</cp:coreProperties>
</file>