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5" r:id="rId4"/>
    <p:sldId id="266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777B61E-196E-4A84-BC9D-A5C8F1C02BFF}" type="datetimeFigureOut">
              <a:rPr lang="en-GB" smtClean="0"/>
              <a:t>02/03/2017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00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02/03/2017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49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02/03/2017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29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02/03/2017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15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77B61E-196E-4A84-BC9D-A5C8F1C02BFF}" type="datetimeFigureOut">
              <a:rPr lang="en-GB" smtClean="0"/>
              <a:t>02/03/2017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19980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02/03/2017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1600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02/03/2017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1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02/03/2017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01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B61E-196E-4A84-BC9D-A5C8F1C02BFF}" type="datetimeFigureOut">
              <a:rPr lang="en-GB" smtClean="0"/>
              <a:t>02/03/2017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83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777B61E-196E-4A84-BC9D-A5C8F1C02BFF}" type="datetimeFigureOut">
              <a:rPr lang="en-GB" smtClean="0"/>
              <a:t>02/03/2017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02975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777B61E-196E-4A84-BC9D-A5C8F1C02BFF}" type="datetimeFigureOut">
              <a:rPr lang="en-GB" smtClean="0"/>
              <a:t>02/03/2017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7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77B61E-196E-4A84-BC9D-A5C8F1C02BFF}" type="datetimeFigureOut">
              <a:rPr lang="en-GB" smtClean="0"/>
              <a:t>02/03/2017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ED0AB8-1684-409A-81A8-FFF8B649410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800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Programming Skills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Including use of Python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3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To be able to use identifiers with meaningful names and understand why this is </a:t>
            </a:r>
            <a:r>
              <a:rPr lang="en-GB" dirty="0" smtClean="0"/>
              <a:t>important.</a:t>
            </a:r>
          </a:p>
          <a:p>
            <a:pPr marL="0" lvl="0" indent="0">
              <a:buNone/>
            </a:pPr>
            <a:endParaRPr lang="en-GB" dirty="0"/>
          </a:p>
          <a:p>
            <a:pPr lvl="0"/>
            <a:r>
              <a:rPr lang="en-GB" dirty="0"/>
              <a:t>To understand the difference between variables and constants and be able to ‘declare’ them within a </a:t>
            </a:r>
            <a:r>
              <a:rPr lang="en-GB" dirty="0" smtClean="0"/>
              <a:t>program.</a:t>
            </a:r>
          </a:p>
          <a:p>
            <a:pPr lvl="0"/>
            <a:endParaRPr lang="en-GB" dirty="0"/>
          </a:p>
          <a:p>
            <a:r>
              <a:rPr lang="en-GB" dirty="0"/>
              <a:t>To be able to create a program using definite iteration </a:t>
            </a:r>
            <a:r>
              <a:rPr lang="en-GB" dirty="0" smtClean="0"/>
              <a:t>(FOR </a:t>
            </a:r>
            <a:r>
              <a:rPr lang="en-GB" dirty="0"/>
              <a:t>loop)</a:t>
            </a:r>
          </a:p>
        </p:txBody>
      </p:sp>
    </p:spTree>
    <p:extLst>
      <p:ext uri="{BB962C8B-B14F-4D97-AF65-F5344CB8AC3E}">
        <p14:creationId xmlns:p14="http://schemas.microsoft.com/office/powerpoint/2010/main" val="84121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8060"/>
          </a:xfrm>
        </p:spPr>
        <p:txBody>
          <a:bodyPr/>
          <a:lstStyle/>
          <a:p>
            <a:r>
              <a:rPr lang="en-GB" dirty="0" smtClean="0"/>
              <a:t>Importance of naming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90445"/>
            <a:ext cx="10178322" cy="521035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When using variables you need to stick to a few rules and guidelines.</a:t>
            </a:r>
          </a:p>
          <a:p>
            <a:pPr marL="0" indent="0">
              <a:buNone/>
            </a:pPr>
            <a:r>
              <a:rPr lang="en-GB" dirty="0" smtClean="0"/>
              <a:t>Breaking some of these can result in errors.</a:t>
            </a:r>
          </a:p>
          <a:p>
            <a:pPr marL="0" indent="0">
              <a:buNone/>
            </a:pPr>
            <a:r>
              <a:rPr lang="en-GB" dirty="0" smtClean="0"/>
              <a:t>Some are guideline to help with reading and understanding your code.</a:t>
            </a:r>
          </a:p>
          <a:p>
            <a:pPr marL="0" indent="0">
              <a:buNone/>
            </a:pPr>
            <a:r>
              <a:rPr lang="en-GB" dirty="0" smtClean="0"/>
              <a:t>Deciding variable names can take some practice especially as your programs become more complex.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009291" y="1061049"/>
            <a:ext cx="10506973" cy="5486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Variable names can only contain letters, numbers and underscores; they can start with a letter or an underscore but NOT with a number.  i.e. </a:t>
            </a:r>
            <a:r>
              <a:rPr lang="en-GB" dirty="0"/>
              <a:t>m</a:t>
            </a:r>
            <a:r>
              <a:rPr lang="en-GB" dirty="0" smtClean="0"/>
              <a:t>essage_1 NOT 1_message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Spaces are not allowed so you can replace these with an underscore OR just leave them out completely. i.e. </a:t>
            </a:r>
            <a:r>
              <a:rPr lang="en-GB" dirty="0" err="1" smtClean="0"/>
              <a:t>dateofbirth</a:t>
            </a:r>
            <a:r>
              <a:rPr lang="en-GB" dirty="0" smtClean="0"/>
              <a:t> or </a:t>
            </a:r>
            <a:r>
              <a:rPr lang="en-GB" dirty="0" err="1" smtClean="0"/>
              <a:t>date_of_birth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Avoid using Python keywords and function names i.e. print, input, etc. It can get very confusing and can sometimes cause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Variables should be short but descriptive i.e. </a:t>
            </a:r>
            <a:r>
              <a:rPr lang="en-GB" dirty="0" err="1" smtClean="0"/>
              <a:t>student_name</a:t>
            </a:r>
            <a:r>
              <a:rPr lang="en-GB" dirty="0" smtClean="0"/>
              <a:t> is better than </a:t>
            </a:r>
            <a:r>
              <a:rPr lang="en-GB" dirty="0" err="1" smtClean="0"/>
              <a:t>s_n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Be careful when using the lowercase l and uppercase O as these can easily be mistaken for ones and zeros.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Ensure you follow the same combination of upper/ lower case letters i.e. </a:t>
            </a:r>
            <a:r>
              <a:rPr lang="en-GB" dirty="0" err="1" smtClean="0"/>
              <a:t>StudentName</a:t>
            </a:r>
            <a:r>
              <a:rPr lang="en-GB" dirty="0" smtClean="0"/>
              <a:t> will be a different variable to </a:t>
            </a:r>
            <a:r>
              <a:rPr lang="en-GB" dirty="0" err="1" smtClean="0"/>
              <a:t>studentname</a:t>
            </a:r>
            <a:r>
              <a:rPr lang="en-GB" dirty="0" smtClean="0"/>
              <a:t> as far as Python is concerned. ALSO spelling is important i.e. message not message.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07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3940"/>
          </a:xfrm>
        </p:spPr>
        <p:txBody>
          <a:bodyPr/>
          <a:lstStyle/>
          <a:p>
            <a:r>
              <a:rPr lang="en-GB" dirty="0" smtClean="0"/>
              <a:t>Variables and constants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54347"/>
            <a:ext cx="10178322" cy="4525245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These are different</a:t>
            </a:r>
          </a:p>
          <a:p>
            <a:endParaRPr lang="en-GB" dirty="0"/>
          </a:p>
          <a:p>
            <a:r>
              <a:rPr lang="en-GB" dirty="0" smtClean="0"/>
              <a:t>A variable is a value that can change within a program remember SPAM = SPAM + 5?</a:t>
            </a:r>
          </a:p>
          <a:p>
            <a:pPr lvl="1"/>
            <a:r>
              <a:rPr lang="en-GB" dirty="0" smtClean="0"/>
              <a:t>The value inside SPAM changes</a:t>
            </a:r>
          </a:p>
          <a:p>
            <a:endParaRPr lang="en-GB" dirty="0"/>
          </a:p>
          <a:p>
            <a:r>
              <a:rPr lang="en-GB" dirty="0" smtClean="0"/>
              <a:t>A constant is a value that doesn’t change throughout the program, for instance this school has a centre number of 29375, this never changes so this would be known as a constant.</a:t>
            </a:r>
          </a:p>
          <a:p>
            <a:endParaRPr lang="en-GB" dirty="0"/>
          </a:p>
          <a:p>
            <a:r>
              <a:rPr lang="en-GB" dirty="0" smtClean="0"/>
              <a:t>Some languages i.e. JAVA allow you to declare a constant but Python doesn’t, so it is good practice to use a naming convention that indicates the value stored is not to be changed. </a:t>
            </a:r>
          </a:p>
          <a:p>
            <a:pPr lvl="1"/>
            <a:r>
              <a:rPr lang="en-GB" dirty="0" err="1"/>
              <a:t>c</a:t>
            </a:r>
            <a:r>
              <a:rPr lang="en-GB" dirty="0" err="1" smtClean="0"/>
              <a:t>onst_centre_no</a:t>
            </a:r>
            <a:r>
              <a:rPr lang="en-GB" dirty="0" smtClean="0"/>
              <a:t> = 29375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It doesn’t stop it being changeable but does indicate to anyone reading your code it is not expected to be changed within the program.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03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6061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definite iteration - FOR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43001"/>
            <a:ext cx="10178322" cy="4736592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/>
              <a:t>D</a:t>
            </a:r>
            <a:r>
              <a:rPr lang="en-GB" sz="3200" dirty="0" smtClean="0"/>
              <a:t>efinite Iteration is when a series of instructions are executed a set number of times.  The number of times the instructions are executed IS specified in the instruction</a:t>
            </a:r>
          </a:p>
          <a:p>
            <a:endParaRPr lang="en-GB" sz="3200" dirty="0" smtClean="0"/>
          </a:p>
          <a:p>
            <a:r>
              <a:rPr lang="en-GB" sz="3200" dirty="0"/>
              <a:t>A</a:t>
            </a:r>
            <a:r>
              <a:rPr lang="en-GB" sz="3200" dirty="0" smtClean="0"/>
              <a:t> FOR loop executes the commands inside it for as many t</a:t>
            </a:r>
            <a:r>
              <a:rPr lang="en-GB" sz="3200" i="1" dirty="0" smtClean="0"/>
              <a:t>imes as is specified.</a:t>
            </a:r>
          </a:p>
          <a:p>
            <a:endParaRPr lang="en-GB" sz="3200" dirty="0"/>
          </a:p>
          <a:p>
            <a:r>
              <a:rPr lang="en-GB" sz="3200" dirty="0" smtClean="0"/>
              <a:t>Syntax is</a:t>
            </a:r>
          </a:p>
          <a:p>
            <a:pPr lvl="1"/>
            <a:r>
              <a:rPr lang="en-GB" sz="3000" dirty="0" smtClean="0"/>
              <a:t>For student in </a:t>
            </a:r>
            <a:r>
              <a:rPr lang="en-GB" sz="3000" dirty="0" err="1" smtClean="0"/>
              <a:t>student_list</a:t>
            </a:r>
            <a:r>
              <a:rPr lang="en-GB" sz="3000" dirty="0" smtClean="0"/>
              <a:t>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51678" y="4058653"/>
            <a:ext cx="7098632" cy="26629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 err="1"/>
              <a:t>s</a:t>
            </a:r>
            <a:r>
              <a:rPr lang="en-GB" sz="3200" dirty="0" err="1" smtClean="0"/>
              <a:t>tudent_list</a:t>
            </a:r>
            <a:r>
              <a:rPr lang="en-GB" sz="3200" dirty="0" smtClean="0"/>
              <a:t> =[‘</a:t>
            </a:r>
            <a:r>
              <a:rPr lang="en-GB" sz="3200" dirty="0" err="1" smtClean="0"/>
              <a:t>Reece’,’Sally’,’Jason’,’Gail</a:t>
            </a:r>
            <a:r>
              <a:rPr lang="en-GB" sz="3200" dirty="0" smtClean="0"/>
              <a:t>’]</a:t>
            </a:r>
          </a:p>
          <a:p>
            <a:r>
              <a:rPr lang="en-GB" sz="3200" dirty="0"/>
              <a:t>f</a:t>
            </a:r>
            <a:r>
              <a:rPr lang="en-GB" sz="3200" dirty="0" smtClean="0"/>
              <a:t>or student in </a:t>
            </a:r>
            <a:r>
              <a:rPr lang="en-GB" sz="3200" dirty="0" err="1" smtClean="0"/>
              <a:t>student_list</a:t>
            </a:r>
            <a:r>
              <a:rPr lang="en-GB" sz="3200" dirty="0" smtClean="0"/>
              <a:t>: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 print(student)</a:t>
            </a:r>
          </a:p>
          <a:p>
            <a:endParaRPr lang="en-GB" dirty="0"/>
          </a:p>
        </p:txBody>
      </p:sp>
      <p:sp>
        <p:nvSpPr>
          <p:cNvPr id="5" name="Left Arrow 4"/>
          <p:cNvSpPr/>
          <p:nvPr/>
        </p:nvSpPr>
        <p:spPr>
          <a:xfrm>
            <a:off x="6288505" y="5021179"/>
            <a:ext cx="5261811" cy="154004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Every instruction that is indented will run as part of the FOR loop.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69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3068"/>
          </a:xfrm>
        </p:spPr>
        <p:txBody>
          <a:bodyPr/>
          <a:lstStyle/>
          <a:p>
            <a:r>
              <a:rPr lang="en-GB" dirty="0" smtClean="0"/>
              <a:t>Indentation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52337"/>
            <a:ext cx="10178322" cy="4812631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 smtClean="0"/>
              <a:t>Python uses indentation to determine when one line of code is connected to the line above it.</a:t>
            </a:r>
          </a:p>
          <a:p>
            <a:endParaRPr lang="en-GB" sz="2800" dirty="0"/>
          </a:p>
          <a:p>
            <a:r>
              <a:rPr lang="en-GB" sz="2800" dirty="0" smtClean="0"/>
              <a:t>In the FOR loop everything indented will run repeatedly for the specified number of loops.</a:t>
            </a:r>
          </a:p>
          <a:p>
            <a:endParaRPr lang="en-GB" sz="2800" dirty="0"/>
          </a:p>
          <a:p>
            <a:r>
              <a:rPr lang="en-GB" sz="2800" dirty="0" smtClean="0"/>
              <a:t>Any lines after which are not indented will run after the FOR loop has finished.</a:t>
            </a:r>
          </a:p>
          <a:p>
            <a:endParaRPr lang="en-GB" sz="2800" dirty="0" smtClean="0"/>
          </a:p>
          <a:p>
            <a:r>
              <a:rPr lang="en-GB" sz="2800" b="1" dirty="0" smtClean="0">
                <a:solidFill>
                  <a:srgbClr val="FF0000"/>
                </a:solidFill>
              </a:rPr>
              <a:t>If you forget to indent your instructions after the FOR instruction Python will produce an ERROR.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78568" y="1315453"/>
            <a:ext cx="10307053" cy="51495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/>
              <a:t>m</a:t>
            </a:r>
            <a:r>
              <a:rPr lang="en-GB" sz="2800" dirty="0" smtClean="0"/>
              <a:t>agicians = [‘Alice’, ‘</a:t>
            </a:r>
            <a:r>
              <a:rPr lang="en-GB" sz="2800" dirty="0" err="1" smtClean="0"/>
              <a:t>David’,’Caroline</a:t>
            </a:r>
            <a:r>
              <a:rPr lang="en-GB" sz="2800" dirty="0" smtClean="0"/>
              <a:t>’]</a:t>
            </a:r>
          </a:p>
          <a:p>
            <a:endParaRPr lang="en-GB" sz="2800" dirty="0" smtClean="0"/>
          </a:p>
          <a:p>
            <a:r>
              <a:rPr lang="en-GB" sz="2800" dirty="0" smtClean="0"/>
              <a:t>for </a:t>
            </a:r>
            <a:r>
              <a:rPr lang="en-GB" sz="2800" dirty="0" err="1" smtClean="0"/>
              <a:t>magicman</a:t>
            </a:r>
            <a:r>
              <a:rPr lang="en-GB" sz="2800" dirty="0" smtClean="0"/>
              <a:t> in magicians: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   </a:t>
            </a:r>
            <a:r>
              <a:rPr lang="en-GB" sz="2800" dirty="0" smtClean="0"/>
              <a:t>print(</a:t>
            </a:r>
            <a:r>
              <a:rPr lang="en-GB" sz="2800" dirty="0" err="1" smtClean="0"/>
              <a:t>magicman.title</a:t>
            </a:r>
            <a:r>
              <a:rPr lang="en-GB" sz="2800" dirty="0" smtClean="0"/>
              <a:t>() + “ that was a great trick!”)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   print(“I can’t wait for your next one, “ + </a:t>
            </a:r>
            <a:r>
              <a:rPr lang="en-GB" sz="2800" dirty="0" err="1" smtClean="0"/>
              <a:t>magicman.title</a:t>
            </a:r>
            <a:r>
              <a:rPr lang="en-GB" sz="2800" dirty="0" smtClean="0"/>
              <a:t>() + “ .\n”)</a:t>
            </a:r>
          </a:p>
          <a:p>
            <a:endParaRPr lang="en-GB" sz="2800" dirty="0" smtClean="0"/>
          </a:p>
          <a:p>
            <a:r>
              <a:rPr lang="en-GB" sz="2800" dirty="0" smtClean="0"/>
              <a:t>print(“Thank you everyone. That was a great magic show!”)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546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52857"/>
          </a:xfrm>
        </p:spPr>
        <p:txBody>
          <a:bodyPr/>
          <a:lstStyle/>
          <a:p>
            <a:r>
              <a:rPr lang="en-GB" dirty="0" smtClean="0"/>
              <a:t>Nesting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59832"/>
            <a:ext cx="10178322" cy="5181599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Loops can be NESTED </a:t>
            </a:r>
          </a:p>
          <a:p>
            <a:endParaRPr lang="en-GB" sz="3200" dirty="0"/>
          </a:p>
          <a:p>
            <a:r>
              <a:rPr lang="en-GB" sz="3200" dirty="0" smtClean="0"/>
              <a:t>This means a loop can run inside a loop.</a:t>
            </a:r>
            <a:endParaRPr lang="en-GB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401053" y="208547"/>
            <a:ext cx="11502189" cy="638475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/>
              <a:t>ordinal = ("", "first", "second", "third", "fourth", "fifth", "sixth", "seventh", "eighth", "ninth", "tenth", "eleventh", "twelfth</a:t>
            </a:r>
            <a:r>
              <a:rPr lang="en-GB" sz="2800" dirty="0" smtClean="0"/>
              <a:t>")</a:t>
            </a:r>
          </a:p>
          <a:p>
            <a:endParaRPr lang="en-GB" sz="2800" dirty="0"/>
          </a:p>
          <a:p>
            <a:r>
              <a:rPr lang="en-GB" sz="2800" dirty="0"/>
              <a:t>present = ("", "a partridge in a pear tree", "two turtle doves", "three French hens", "four </a:t>
            </a:r>
            <a:r>
              <a:rPr lang="en-GB" sz="2800" dirty="0" err="1"/>
              <a:t>colly</a:t>
            </a:r>
            <a:r>
              <a:rPr lang="en-GB" sz="2800" dirty="0"/>
              <a:t> birds", "five gold rings", "six geese a-laying", "seven swans a-swimming", "eight maids a-milking", "nine ladies dancing", "ten lords a-leaping", "eleven pipers piping", "twelve drummers drumming")</a:t>
            </a:r>
          </a:p>
          <a:p>
            <a:endParaRPr lang="en-GB" sz="2800" dirty="0"/>
          </a:p>
          <a:p>
            <a:r>
              <a:rPr lang="en-GB" sz="2800" dirty="0"/>
              <a:t>for day in ordinal:</a:t>
            </a:r>
          </a:p>
          <a:p>
            <a:r>
              <a:rPr lang="en-GB" sz="2800" dirty="0"/>
              <a:t>    print("\</a:t>
            </a:r>
            <a:r>
              <a:rPr lang="en-GB" sz="2800" dirty="0" err="1"/>
              <a:t>nOn</a:t>
            </a:r>
            <a:r>
              <a:rPr lang="en-GB" sz="2800" dirty="0"/>
              <a:t> the " + day + " day of Christmas my true love gave </a:t>
            </a:r>
            <a:r>
              <a:rPr lang="en-GB" sz="2800" dirty="0" smtClean="0"/>
              <a:t>to me</a:t>
            </a:r>
            <a:r>
              <a:rPr lang="en-GB" sz="2800" dirty="0"/>
              <a:t>...")</a:t>
            </a:r>
          </a:p>
          <a:p>
            <a:r>
              <a:rPr lang="en-GB" sz="2800" dirty="0"/>
              <a:t>    for gift in present:</a:t>
            </a:r>
          </a:p>
          <a:p>
            <a:r>
              <a:rPr lang="en-GB" sz="2800" dirty="0"/>
              <a:t>        print("- " + gift)</a:t>
            </a:r>
          </a:p>
        </p:txBody>
      </p:sp>
    </p:spTree>
    <p:extLst>
      <p:ext uri="{BB962C8B-B14F-4D97-AF65-F5344CB8AC3E}">
        <p14:creationId xmlns:p14="http://schemas.microsoft.com/office/powerpoint/2010/main" val="269385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Bad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745</TotalTime>
  <Words>767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Programming Skills</vt:lpstr>
      <vt:lpstr>Learning Objectives</vt:lpstr>
      <vt:lpstr>Importance of naming</vt:lpstr>
      <vt:lpstr>Variables and constants</vt:lpstr>
      <vt:lpstr>definite iteration - FOR Loop</vt:lpstr>
      <vt:lpstr>Indentation</vt:lpstr>
      <vt:lpstr>Nesting</vt:lpstr>
    </vt:vector>
  </TitlesOfParts>
  <Company>Telford &amp; Wrekin Council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Skills</dc:title>
  <dc:creator>Smith, Yvonne</dc:creator>
  <cp:lastModifiedBy>Smith, Yvonne</cp:lastModifiedBy>
  <cp:revision>58</cp:revision>
  <dcterms:created xsi:type="dcterms:W3CDTF">2016-11-02T23:32:43Z</dcterms:created>
  <dcterms:modified xsi:type="dcterms:W3CDTF">2017-03-02T09:32:18Z</dcterms:modified>
</cp:coreProperties>
</file>