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0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49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1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998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60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0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97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7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06/03/2017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Skills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Including use of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To be able to create a program using selection (if statements</a:t>
            </a:r>
            <a:r>
              <a:rPr lang="en-GB" dirty="0" smtClean="0"/>
              <a:t>)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To be able to use nested selection in a program</a:t>
            </a:r>
          </a:p>
        </p:txBody>
      </p:sp>
    </p:spTree>
    <p:extLst>
      <p:ext uri="{BB962C8B-B14F-4D97-AF65-F5344CB8AC3E}">
        <p14:creationId xmlns:p14="http://schemas.microsoft.com/office/powerpoint/2010/main" val="8412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7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1215"/>
            <a:ext cx="10178322" cy="50982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Programming often involves examining a set of conditions and deciding which action to take based on which condition is selected.</a:t>
            </a:r>
          </a:p>
          <a:p>
            <a:pPr marL="0" indent="0">
              <a:buNone/>
            </a:pPr>
            <a:r>
              <a:rPr lang="en-GB" dirty="0" smtClean="0"/>
              <a:t>What does this program do?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66490" y="2579298"/>
            <a:ext cx="5037827" cy="3269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Cars = [“</a:t>
            </a:r>
            <a:r>
              <a:rPr lang="en-GB" sz="2000" dirty="0" err="1" smtClean="0"/>
              <a:t>audi</a:t>
            </a:r>
            <a:r>
              <a:rPr lang="en-GB" sz="2000" dirty="0" smtClean="0"/>
              <a:t>”,”</a:t>
            </a:r>
            <a:r>
              <a:rPr lang="en-GB" sz="2000" dirty="0" err="1" smtClean="0"/>
              <a:t>bmw</a:t>
            </a:r>
            <a:r>
              <a:rPr lang="en-GB" sz="2000" dirty="0" smtClean="0"/>
              <a:t>”,”</a:t>
            </a:r>
            <a:r>
              <a:rPr lang="en-GB" sz="2000" dirty="0" err="1" smtClean="0"/>
              <a:t>subaru</a:t>
            </a:r>
            <a:r>
              <a:rPr lang="en-GB" sz="2000" dirty="0" smtClean="0"/>
              <a:t>”,”</a:t>
            </a:r>
            <a:r>
              <a:rPr lang="en-GB" sz="2000" dirty="0" err="1" smtClean="0"/>
              <a:t>toyota</a:t>
            </a:r>
            <a:r>
              <a:rPr lang="en-GB" sz="2000" dirty="0" smtClean="0"/>
              <a:t>”]</a:t>
            </a:r>
          </a:p>
          <a:p>
            <a:endParaRPr lang="en-GB" sz="2000" dirty="0" smtClean="0"/>
          </a:p>
          <a:p>
            <a:r>
              <a:rPr lang="en-GB" sz="2000" dirty="0" smtClean="0"/>
              <a:t>for Car in Cars:</a:t>
            </a:r>
          </a:p>
          <a:p>
            <a:r>
              <a:rPr lang="en-GB" sz="2000" dirty="0" smtClean="0"/>
              <a:t>      if Car ==‘</a:t>
            </a:r>
            <a:r>
              <a:rPr lang="en-GB" sz="2000" dirty="0" err="1" smtClean="0"/>
              <a:t>bmw</a:t>
            </a:r>
            <a:r>
              <a:rPr lang="en-GB" sz="2000" dirty="0" smtClean="0"/>
              <a:t>’:</a:t>
            </a:r>
          </a:p>
          <a:p>
            <a:r>
              <a:rPr lang="en-GB" sz="2000" dirty="0" smtClean="0"/>
              <a:t>            print(</a:t>
            </a:r>
            <a:r>
              <a:rPr lang="en-GB" sz="2000" dirty="0" err="1" smtClean="0"/>
              <a:t>Car.upper</a:t>
            </a:r>
            <a:r>
              <a:rPr lang="en-GB" sz="2000" dirty="0" smtClean="0"/>
              <a:t>())</a:t>
            </a:r>
          </a:p>
          <a:p>
            <a:r>
              <a:rPr lang="en-GB" sz="2000" dirty="0" smtClean="0"/>
              <a:t>      else:</a:t>
            </a:r>
          </a:p>
          <a:p>
            <a:r>
              <a:rPr lang="en-GB" sz="2000" dirty="0" smtClean="0"/>
              <a:t>            print(</a:t>
            </a:r>
            <a:r>
              <a:rPr lang="en-GB" sz="2000" dirty="0" err="1" smtClean="0"/>
              <a:t>Car.Title</a:t>
            </a:r>
            <a:r>
              <a:rPr lang="en-GB" sz="2000" dirty="0" smtClean="0"/>
              <a:t>())</a:t>
            </a:r>
          </a:p>
          <a:p>
            <a:endParaRPr lang="en-GB" dirty="0"/>
          </a:p>
        </p:txBody>
      </p:sp>
      <p:sp>
        <p:nvSpPr>
          <p:cNvPr id="5" name="Left Arrow 4"/>
          <p:cNvSpPr/>
          <p:nvPr/>
        </p:nvSpPr>
        <p:spPr>
          <a:xfrm>
            <a:off x="5719313" y="3769743"/>
            <a:ext cx="4244196" cy="189781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Print out BMW in capitals and all the other cars in lower case with a first letter in capitals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7211683" y="2035834"/>
            <a:ext cx="4218317" cy="17339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would happen if we turned the == to !=?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7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1215"/>
            <a:ext cx="10178322" cy="5098211"/>
          </a:xfrm>
        </p:spPr>
        <p:txBody>
          <a:bodyPr/>
          <a:lstStyle/>
          <a:p>
            <a:r>
              <a:rPr lang="en-GB" dirty="0" smtClean="0"/>
              <a:t>Basically a simple IF statement means – if conditional-test, do something.</a:t>
            </a:r>
          </a:p>
          <a:p>
            <a:endParaRPr lang="en-GB" dirty="0"/>
          </a:p>
          <a:p>
            <a:r>
              <a:rPr lang="en-GB" dirty="0" smtClean="0"/>
              <a:t>Whatever is indented on the next line will be executed if the condition is met, if it is not met it goes to the next line which is not indented.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14732" y="3062377"/>
            <a:ext cx="5037827" cy="22083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Age = </a:t>
            </a:r>
            <a:r>
              <a:rPr lang="en-GB" sz="2000" dirty="0" err="1" smtClean="0"/>
              <a:t>int</a:t>
            </a:r>
            <a:r>
              <a:rPr lang="en-GB" sz="2000" dirty="0" smtClean="0"/>
              <a:t>(input</a:t>
            </a:r>
            <a:r>
              <a:rPr lang="en-GB" sz="2000" dirty="0" smtClean="0"/>
              <a:t>(“enter your age</a:t>
            </a:r>
            <a:r>
              <a:rPr lang="en-GB" sz="2000" dirty="0" smtClean="0"/>
              <a:t>”))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i</a:t>
            </a:r>
            <a:r>
              <a:rPr lang="en-GB" sz="2000" dirty="0" smtClean="0"/>
              <a:t>f age&gt;=18: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 “You are old enough to vote”)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print(“Have you registered yet?”)</a:t>
            </a:r>
          </a:p>
          <a:p>
            <a:endParaRPr lang="en-GB" dirty="0"/>
          </a:p>
        </p:txBody>
      </p:sp>
      <p:sp>
        <p:nvSpPr>
          <p:cNvPr id="5" name="Flowchart: Terminator 4"/>
          <p:cNvSpPr/>
          <p:nvPr/>
        </p:nvSpPr>
        <p:spPr>
          <a:xfrm>
            <a:off x="7374737" y="4675517"/>
            <a:ext cx="4218317" cy="17339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What would happen if the user entered 15?</a:t>
            </a:r>
            <a:endParaRPr lang="en-GB" sz="2800" dirty="0"/>
          </a:p>
        </p:txBody>
      </p:sp>
      <p:sp>
        <p:nvSpPr>
          <p:cNvPr id="6" name="Flowchart: Terminator 5"/>
          <p:cNvSpPr/>
          <p:nvPr/>
        </p:nvSpPr>
        <p:spPr>
          <a:xfrm>
            <a:off x="7211683" y="2838091"/>
            <a:ext cx="4218317" cy="17339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What will stop this program from working?</a:t>
            </a:r>
            <a:endParaRPr lang="en-GB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414732" y="3062377"/>
            <a:ext cx="5037827" cy="22083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a</a:t>
            </a:r>
            <a:r>
              <a:rPr lang="en-GB" sz="2000" dirty="0" smtClean="0"/>
              <a:t>ge = </a:t>
            </a:r>
            <a:r>
              <a:rPr lang="en-GB" sz="2000" dirty="0" err="1" smtClean="0"/>
              <a:t>int</a:t>
            </a:r>
            <a:r>
              <a:rPr lang="en-GB" sz="2000" dirty="0" smtClean="0"/>
              <a:t>(input</a:t>
            </a:r>
            <a:r>
              <a:rPr lang="en-GB" sz="2000" dirty="0" smtClean="0"/>
              <a:t>(“enter your age</a:t>
            </a:r>
            <a:r>
              <a:rPr lang="en-GB" sz="2000" dirty="0" smtClean="0"/>
              <a:t>”))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i</a:t>
            </a:r>
            <a:r>
              <a:rPr lang="en-GB" sz="2000" dirty="0" smtClean="0"/>
              <a:t>f age&gt;=18: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 “You are old enough to vote”)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print(“Have you registered yet?”)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8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7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If-else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1215"/>
            <a:ext cx="10178322" cy="5098211"/>
          </a:xfrm>
        </p:spPr>
        <p:txBody>
          <a:bodyPr/>
          <a:lstStyle/>
          <a:p>
            <a:r>
              <a:rPr lang="en-GB" dirty="0" smtClean="0"/>
              <a:t>This enables you to include options if your condition is not met as well.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Great if you only have two options but what if you have lots of different options like in a menu?</a:t>
            </a: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06106" y="2035834"/>
            <a:ext cx="5693434" cy="26655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a</a:t>
            </a:r>
            <a:r>
              <a:rPr lang="en-GB" sz="2000" dirty="0" smtClean="0"/>
              <a:t>ge = </a:t>
            </a:r>
            <a:r>
              <a:rPr lang="en-GB" sz="2000" dirty="0" err="1" smtClean="0"/>
              <a:t>int</a:t>
            </a:r>
            <a:r>
              <a:rPr lang="en-GB" sz="2000" dirty="0" smtClean="0"/>
              <a:t>(input</a:t>
            </a:r>
            <a:r>
              <a:rPr lang="en-GB" sz="2000" dirty="0" smtClean="0"/>
              <a:t>(“enter your age</a:t>
            </a:r>
            <a:r>
              <a:rPr lang="en-GB" sz="2000" dirty="0" smtClean="0"/>
              <a:t>”))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i</a:t>
            </a:r>
            <a:r>
              <a:rPr lang="en-GB" sz="2000" dirty="0" smtClean="0"/>
              <a:t>f age&gt;=18: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 “You are old enough to vote”)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print(“Have you registered yet?”)</a:t>
            </a:r>
          </a:p>
          <a:p>
            <a:r>
              <a:rPr lang="en-GB" sz="2000" dirty="0" smtClean="0"/>
              <a:t>else: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print(“Sorry your too young to vote yet!”)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6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7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If-</a:t>
            </a:r>
            <a:r>
              <a:rPr lang="en-GB" dirty="0" err="1" smtClean="0"/>
              <a:t>elif</a:t>
            </a:r>
            <a:r>
              <a:rPr lang="en-GB" dirty="0" smtClean="0"/>
              <a:t>-else nesting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1215"/>
            <a:ext cx="10178322" cy="5098211"/>
          </a:xfrm>
        </p:spPr>
        <p:txBody>
          <a:bodyPr/>
          <a:lstStyle/>
          <a:p>
            <a:r>
              <a:rPr lang="en-GB" dirty="0" smtClean="0"/>
              <a:t>Python executes only one block at a time in the nest in order. If it passes the condition then it executes the indented instruction following but if it doesn’t it moves onto the next section denoted by a </a:t>
            </a:r>
            <a:r>
              <a:rPr lang="en-GB" b="1" i="1" u="sng" dirty="0" err="1" smtClean="0"/>
              <a:t>elif</a:t>
            </a:r>
            <a:r>
              <a:rPr lang="en-GB" dirty="0" smtClean="0"/>
              <a:t> command and carries on until a condition is met or it runs out of instructions. </a:t>
            </a:r>
          </a:p>
          <a:p>
            <a:r>
              <a:rPr lang="en-GB" dirty="0" smtClean="0"/>
              <a:t>Once the condition is met Python skips the rest of the tests.</a:t>
            </a:r>
          </a:p>
          <a:p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61381" y="3372928"/>
            <a:ext cx="5693434" cy="30710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a</a:t>
            </a:r>
            <a:r>
              <a:rPr lang="en-GB" sz="2000" dirty="0" smtClean="0"/>
              <a:t>ge = </a:t>
            </a:r>
            <a:r>
              <a:rPr lang="en-GB" sz="2000" dirty="0" err="1" smtClean="0"/>
              <a:t>int</a:t>
            </a:r>
            <a:r>
              <a:rPr lang="en-GB" sz="2000" dirty="0" smtClean="0"/>
              <a:t>(input</a:t>
            </a:r>
            <a:r>
              <a:rPr lang="en-GB" sz="2000" dirty="0" smtClean="0"/>
              <a:t>(“enter your age</a:t>
            </a:r>
            <a:r>
              <a:rPr lang="en-GB" sz="2000" dirty="0" smtClean="0"/>
              <a:t>”))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i</a:t>
            </a:r>
            <a:r>
              <a:rPr lang="en-GB" sz="2000" dirty="0" smtClean="0"/>
              <a:t>f age&lt;=16: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 “You are too young to drive a car.”)</a:t>
            </a:r>
          </a:p>
          <a:p>
            <a:r>
              <a:rPr lang="en-GB" sz="2000" dirty="0" err="1"/>
              <a:t>e</a:t>
            </a:r>
            <a:r>
              <a:rPr lang="en-GB" sz="2000" dirty="0" err="1" smtClean="0"/>
              <a:t>lif</a:t>
            </a:r>
            <a:r>
              <a:rPr lang="en-GB" sz="2000" dirty="0" smtClean="0"/>
              <a:t> age&lt;=17: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print(“You can get a provisional licence.”)</a:t>
            </a:r>
          </a:p>
          <a:p>
            <a:r>
              <a:rPr lang="en-GB" sz="2000" dirty="0"/>
              <a:t>e</a:t>
            </a:r>
            <a:r>
              <a:rPr lang="en-GB" sz="2000" dirty="0" smtClean="0"/>
              <a:t>lse: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print(“You are an adult.”)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699404" y="4753155"/>
            <a:ext cx="5313871" cy="6814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29600" y="4011283"/>
            <a:ext cx="2889849" cy="22428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ysClr val="windowText" lastClr="000000"/>
                </a:solidFill>
              </a:rPr>
              <a:t>You can add as many </a:t>
            </a:r>
            <a:r>
              <a:rPr lang="en-GB" sz="2800" dirty="0" err="1" smtClean="0">
                <a:solidFill>
                  <a:sysClr val="windowText" lastClr="000000"/>
                </a:solidFill>
              </a:rPr>
              <a:t>elif</a:t>
            </a:r>
            <a:r>
              <a:rPr lang="en-GB" sz="2800" dirty="0" smtClean="0">
                <a:solidFill>
                  <a:sysClr val="windowText" lastClr="000000"/>
                </a:solidFill>
              </a:rPr>
              <a:t> sections as you need for your program!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7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AND – Or – not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1215"/>
            <a:ext cx="10178322" cy="5098211"/>
          </a:xfrm>
        </p:spPr>
        <p:txBody>
          <a:bodyPr/>
          <a:lstStyle/>
          <a:p>
            <a:r>
              <a:rPr lang="en-GB" dirty="0" smtClean="0"/>
              <a:t>You can test for more than one condition at a time.</a:t>
            </a:r>
          </a:p>
          <a:p>
            <a:r>
              <a:rPr lang="en-GB" dirty="0" smtClean="0"/>
              <a:t>AND commands need both conditions to be true</a:t>
            </a:r>
          </a:p>
          <a:p>
            <a:r>
              <a:rPr lang="en-GB" dirty="0" smtClean="0"/>
              <a:t>OR commands need either condition to be true</a:t>
            </a:r>
          </a:p>
          <a:p>
            <a:r>
              <a:rPr lang="en-GB" dirty="0" smtClean="0"/>
              <a:t>NOT commands needs neither condition to be true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GB" dirty="0" smtClean="0"/>
              <a:t>f age &gt;= 0 and age &lt;=15: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print(“Child price”)</a:t>
            </a:r>
          </a:p>
          <a:p>
            <a:pPr marL="0" indent="0">
              <a:buNone/>
            </a:pPr>
            <a:r>
              <a:rPr lang="en-GB" dirty="0" err="1"/>
              <a:t>e</a:t>
            </a:r>
            <a:r>
              <a:rPr lang="en-GB" dirty="0" err="1" smtClean="0"/>
              <a:t>lif</a:t>
            </a:r>
            <a:r>
              <a:rPr lang="en-GB" dirty="0" smtClean="0"/>
              <a:t> age&gt;=16 or age&lt;=59: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print(“Full price”)</a:t>
            </a:r>
          </a:p>
          <a:p>
            <a:pPr marL="0" indent="0">
              <a:buNone/>
            </a:pPr>
            <a:r>
              <a:rPr lang="en-GB" dirty="0"/>
              <a:t>e</a:t>
            </a:r>
            <a:r>
              <a:rPr lang="en-GB" dirty="0" smtClean="0"/>
              <a:t>lse: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print (“Senior Concession Price”)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4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7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Task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1215"/>
            <a:ext cx="10178322" cy="5098211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Write a program with a nested if-</a:t>
            </a:r>
            <a:r>
              <a:rPr lang="en-GB" dirty="0" err="1" smtClean="0"/>
              <a:t>elif</a:t>
            </a:r>
            <a:r>
              <a:rPr lang="en-GB" dirty="0" smtClean="0"/>
              <a:t>-else chain to determine a persons stage of life.</a:t>
            </a:r>
          </a:p>
          <a:p>
            <a:pPr marL="0" indent="0">
              <a:buNone/>
            </a:pPr>
            <a:r>
              <a:rPr lang="en-GB" dirty="0" smtClean="0"/>
              <a:t>Conditions to be tested for</a:t>
            </a:r>
          </a:p>
          <a:p>
            <a:pPr marL="0" indent="0">
              <a:buNone/>
            </a:pPr>
            <a:r>
              <a:rPr lang="en-GB" dirty="0" smtClean="0"/>
              <a:t>Less than 2 output baby</a:t>
            </a:r>
          </a:p>
          <a:p>
            <a:pPr marL="0" indent="0">
              <a:buNone/>
            </a:pPr>
            <a:r>
              <a:rPr lang="en-GB" dirty="0" smtClean="0"/>
              <a:t>Between 2 – 3 output toddler</a:t>
            </a:r>
          </a:p>
          <a:p>
            <a:pPr marL="0" indent="0">
              <a:buNone/>
            </a:pPr>
            <a:r>
              <a:rPr lang="en-GB" dirty="0" smtClean="0"/>
              <a:t>Between 4 – 12 output kid</a:t>
            </a:r>
          </a:p>
          <a:p>
            <a:pPr marL="0" indent="0">
              <a:buNone/>
            </a:pPr>
            <a:r>
              <a:rPr lang="en-GB" dirty="0" smtClean="0"/>
              <a:t>Between 13 – 19 output teenager</a:t>
            </a:r>
          </a:p>
          <a:p>
            <a:pPr marL="0" indent="0">
              <a:buNone/>
            </a:pPr>
            <a:r>
              <a:rPr lang="en-GB" dirty="0" smtClean="0"/>
              <a:t>Between 20 – 64 output adult</a:t>
            </a:r>
          </a:p>
          <a:p>
            <a:pPr marL="0" indent="0">
              <a:buNone/>
            </a:pPr>
            <a:r>
              <a:rPr lang="en-GB" dirty="0" smtClean="0"/>
              <a:t>Over 65 output elder.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3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997</TotalTime>
  <Words>602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Programming Skills</vt:lpstr>
      <vt:lpstr>Learning Objectives</vt:lpstr>
      <vt:lpstr>selection</vt:lpstr>
      <vt:lpstr>If statements</vt:lpstr>
      <vt:lpstr>If-else statement</vt:lpstr>
      <vt:lpstr>If-elif-else nesting</vt:lpstr>
      <vt:lpstr>AND – Or – not </vt:lpstr>
      <vt:lpstr>Task 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</dc:title>
  <dc:creator>Smith, Yvonne</dc:creator>
  <cp:lastModifiedBy>Smith, Yvonne</cp:lastModifiedBy>
  <cp:revision>67</cp:revision>
  <dcterms:created xsi:type="dcterms:W3CDTF">2016-11-02T23:32:43Z</dcterms:created>
  <dcterms:modified xsi:type="dcterms:W3CDTF">2017-03-06T13:20:41Z</dcterms:modified>
</cp:coreProperties>
</file>