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5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9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7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6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4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8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5923-EBBB-413E-B966-91C72E782D33}" type="datetimeFigureOut">
              <a:rPr lang="en-GB" smtClean="0"/>
              <a:t>30/09/2017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3AC6-BF5E-4784-9F53-AFE834072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-games-online.com/mastermi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Cows and </a:t>
            </a:r>
            <a:r>
              <a:rPr lang="en-GB" dirty="0" smtClean="0"/>
              <a:t>Bulls Hook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667739" y="3244334"/>
            <a:ext cx="485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/>
                <a:hlinkClick r:id="rId2"/>
              </a:rPr>
              <a:t>http://www.web-games-online.com/mastermind/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Cows and Bulls Hook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Yvonne</dc:creator>
  <cp:lastModifiedBy>Smith, Yvonne</cp:lastModifiedBy>
  <cp:revision>2</cp:revision>
  <dcterms:created xsi:type="dcterms:W3CDTF">2017-03-30T07:28:27Z</dcterms:created>
  <dcterms:modified xsi:type="dcterms:W3CDTF">2017-09-30T22:02:50Z</dcterms:modified>
</cp:coreProperties>
</file>