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8C53-4280-46D2-86C8-ED1E1F5F57FA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1B44-E596-4107-9D23-8665B2EA9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13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8C53-4280-46D2-86C8-ED1E1F5F57FA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1B44-E596-4107-9D23-8665B2EA9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17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8C53-4280-46D2-86C8-ED1E1F5F57FA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1B44-E596-4107-9D23-8665B2EA9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64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8C53-4280-46D2-86C8-ED1E1F5F57FA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1B44-E596-4107-9D23-8665B2EA9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33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8C53-4280-46D2-86C8-ED1E1F5F57FA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1B44-E596-4107-9D23-8665B2EA9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06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8C53-4280-46D2-86C8-ED1E1F5F57FA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1B44-E596-4107-9D23-8665B2EA9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69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8C53-4280-46D2-86C8-ED1E1F5F57FA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1B44-E596-4107-9D23-8665B2EA9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49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8C53-4280-46D2-86C8-ED1E1F5F57FA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1B44-E596-4107-9D23-8665B2EA9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41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8C53-4280-46D2-86C8-ED1E1F5F57FA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1B44-E596-4107-9D23-8665B2EA9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68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8C53-4280-46D2-86C8-ED1E1F5F57FA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1B44-E596-4107-9D23-8665B2EA9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77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8C53-4280-46D2-86C8-ED1E1F5F57FA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1B44-E596-4107-9D23-8665B2EA9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35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C8C53-4280-46D2-86C8-ED1E1F5F57FA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A1B44-E596-4107-9D23-8665B2EA9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72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57" y="-281856"/>
            <a:ext cx="10515600" cy="1325563"/>
          </a:xfrm>
        </p:spPr>
        <p:txBody>
          <a:bodyPr/>
          <a:lstStyle/>
          <a:p>
            <a:r>
              <a:rPr lang="en-GB" dirty="0" smtClean="0"/>
              <a:t>Today’s 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37" y="733245"/>
            <a:ext cx="11251163" cy="596948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Create a list maintenance program that:</a:t>
            </a:r>
          </a:p>
          <a:p>
            <a:pPr lvl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Has all of the options that the program can do (if, </a:t>
            </a:r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</a:rPr>
              <a:t>elif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Can display the items in the list (for loop, print)</a:t>
            </a:r>
          </a:p>
          <a:p>
            <a:pPr lvl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Add items to the end of the list (append)</a:t>
            </a:r>
          </a:p>
          <a:p>
            <a:pPr lvl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Clear the list (set list to blank)</a:t>
            </a:r>
          </a:p>
          <a:p>
            <a:pPr lvl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Sort the list(sort)</a:t>
            </a:r>
          </a:p>
          <a:p>
            <a:pPr lvl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Count the items(length)</a:t>
            </a:r>
          </a:p>
          <a:p>
            <a:pPr lvl="1"/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rgbClr val="FFC000"/>
                </a:solidFill>
              </a:rPr>
              <a:t>Delete a given item from the list (remove)</a:t>
            </a:r>
          </a:p>
          <a:p>
            <a:pPr lvl="1"/>
            <a:r>
              <a:rPr lang="en-GB" dirty="0" smtClean="0">
                <a:solidFill>
                  <a:srgbClr val="FFC000"/>
                </a:solidFill>
              </a:rPr>
              <a:t>Insert an item into the list (insert)</a:t>
            </a:r>
          </a:p>
          <a:p>
            <a:pPr lvl="1"/>
            <a:endParaRPr lang="en-GB" dirty="0" smtClean="0">
              <a:solidFill>
                <a:srgbClr val="FFC000"/>
              </a:solidFill>
            </a:endParaRP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Use validation to check what the user wants 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to do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Save the list to a file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Load the list from a file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596744" y="3125755"/>
            <a:ext cx="5523722" cy="3576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600" dirty="0" smtClean="0"/>
              <a:t>COMMON METHODS YOU ARE LIKELY TO USE</a:t>
            </a:r>
          </a:p>
          <a:p>
            <a:pPr lvl="0"/>
            <a:endParaRPr lang="en-GB" sz="1600" dirty="0" smtClean="0"/>
          </a:p>
          <a:p>
            <a:pPr lvl="0"/>
            <a:r>
              <a:rPr lang="en-GB" sz="1600" dirty="0" smtClean="0"/>
              <a:t>.</a:t>
            </a:r>
            <a:r>
              <a:rPr lang="en-GB" sz="1600" dirty="0"/>
              <a:t>append(value</a:t>
            </a:r>
            <a:r>
              <a:rPr lang="en-GB" sz="1600" dirty="0" smtClean="0"/>
              <a:t>)	- </a:t>
            </a:r>
            <a:r>
              <a:rPr lang="en-GB" sz="1600" dirty="0"/>
              <a:t>appends element to end of the list</a:t>
            </a:r>
          </a:p>
          <a:p>
            <a:pPr lvl="0"/>
            <a:r>
              <a:rPr lang="en-GB" sz="1600" dirty="0"/>
              <a:t>.count('x</a:t>
            </a:r>
            <a:r>
              <a:rPr lang="en-GB" sz="1600" dirty="0" smtClean="0"/>
              <a:t>')		- counts </a:t>
            </a:r>
            <a:r>
              <a:rPr lang="en-GB" sz="1600" dirty="0"/>
              <a:t>the number of occurrences of 'x' in the list</a:t>
            </a:r>
          </a:p>
          <a:p>
            <a:pPr lvl="0"/>
            <a:r>
              <a:rPr lang="en-GB" sz="1600" dirty="0"/>
              <a:t>.index('x') </a:t>
            </a:r>
            <a:r>
              <a:rPr lang="en-GB" sz="1600" dirty="0" smtClean="0"/>
              <a:t>		- </a:t>
            </a:r>
            <a:r>
              <a:rPr lang="en-GB" sz="1600" dirty="0"/>
              <a:t>returns the index of 'x' in the list</a:t>
            </a:r>
          </a:p>
          <a:p>
            <a:pPr lvl="0"/>
            <a:r>
              <a:rPr lang="en-GB" sz="1600" dirty="0"/>
              <a:t>.insert('</a:t>
            </a:r>
            <a:r>
              <a:rPr lang="en-GB" sz="1600" dirty="0" err="1"/>
              <a:t>y','x</a:t>
            </a:r>
            <a:r>
              <a:rPr lang="en-GB" sz="1600" dirty="0"/>
              <a:t>') </a:t>
            </a:r>
            <a:r>
              <a:rPr lang="en-GB" sz="1600" dirty="0" smtClean="0"/>
              <a:t>	- </a:t>
            </a:r>
            <a:r>
              <a:rPr lang="en-GB" sz="1600" dirty="0"/>
              <a:t>inserts 'x' at location 'y'</a:t>
            </a:r>
          </a:p>
          <a:p>
            <a:pPr lvl="0"/>
            <a:r>
              <a:rPr lang="en-GB" sz="1600" dirty="0"/>
              <a:t>.pop() </a:t>
            </a:r>
            <a:r>
              <a:rPr lang="en-GB" sz="1600" dirty="0" smtClean="0"/>
              <a:t>		- </a:t>
            </a:r>
            <a:r>
              <a:rPr lang="en-GB" sz="1600" dirty="0"/>
              <a:t>returns last element then removes it from the list</a:t>
            </a:r>
          </a:p>
          <a:p>
            <a:pPr lvl="0"/>
            <a:r>
              <a:rPr lang="en-GB" sz="1600" dirty="0"/>
              <a:t>.remove('x</a:t>
            </a:r>
            <a:r>
              <a:rPr lang="en-GB" sz="1600" dirty="0" smtClean="0"/>
              <a:t>')	- </a:t>
            </a:r>
            <a:r>
              <a:rPr lang="en-GB" sz="1600" dirty="0"/>
              <a:t>finds and removes first 'x' from list</a:t>
            </a:r>
          </a:p>
          <a:p>
            <a:pPr lvl="0"/>
            <a:r>
              <a:rPr lang="en-GB" sz="1600" dirty="0"/>
              <a:t>.reverse() </a:t>
            </a:r>
            <a:r>
              <a:rPr lang="en-GB" sz="1600" dirty="0" smtClean="0"/>
              <a:t>		- </a:t>
            </a:r>
            <a:r>
              <a:rPr lang="en-GB" sz="1600" dirty="0"/>
              <a:t>reverses the elements in the list</a:t>
            </a:r>
          </a:p>
          <a:p>
            <a:pPr lvl="0"/>
            <a:r>
              <a:rPr lang="en-GB" sz="1600" dirty="0"/>
              <a:t>.sort() </a:t>
            </a:r>
            <a:r>
              <a:rPr lang="en-GB" sz="1600" dirty="0" smtClean="0"/>
              <a:t>		- </a:t>
            </a:r>
            <a:r>
              <a:rPr lang="en-GB" sz="1600" dirty="0"/>
              <a:t>sorts the list alphabetically in ascending order, or numerical in </a:t>
            </a:r>
            <a:r>
              <a:rPr lang="en-GB" sz="1600" dirty="0" smtClean="0"/>
              <a:t>ascending order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71198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Finishing the 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Put together a flowchart for your program.</a:t>
            </a:r>
          </a:p>
          <a:p>
            <a:endParaRPr lang="en-GB" dirty="0" smtClean="0"/>
          </a:p>
          <a:p>
            <a:r>
              <a:rPr lang="en-GB" dirty="0" smtClean="0"/>
              <a:t>Write a simple pseudocode that represents your program</a:t>
            </a:r>
          </a:p>
          <a:p>
            <a:endParaRPr lang="en-GB" dirty="0"/>
          </a:p>
          <a:p>
            <a:r>
              <a:rPr lang="en-GB" dirty="0" smtClean="0"/>
              <a:t>Add code that:</a:t>
            </a:r>
          </a:p>
          <a:p>
            <a:pPr lvl="1"/>
            <a:r>
              <a:rPr lang="en-GB" dirty="0" smtClean="0"/>
              <a:t>Allows you to maintain 2 different separate lists, one number and one string</a:t>
            </a:r>
          </a:p>
          <a:p>
            <a:pPr lvl="1"/>
            <a:r>
              <a:rPr lang="en-GB" dirty="0" smtClean="0"/>
              <a:t>Adds up a total values in the number 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09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162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Today’s task</vt:lpstr>
      <vt:lpstr>Finishing the task</vt:lpstr>
    </vt:vector>
  </TitlesOfParts>
  <Company>Telford &amp; Wrekin Council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Descombe, Scott</dc:creator>
  <cp:lastModifiedBy>Descombe, Scott</cp:lastModifiedBy>
  <cp:revision>7</cp:revision>
  <dcterms:created xsi:type="dcterms:W3CDTF">2017-01-31T22:32:24Z</dcterms:created>
  <dcterms:modified xsi:type="dcterms:W3CDTF">2017-02-07T08:46:08Z</dcterms:modified>
</cp:coreProperties>
</file>