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5822A5-4B80-4DA2-91DC-AE59721780FC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8036F0-2AD2-4DF5-8A94-83074D4B5A5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699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22A5-4B80-4DA2-91DC-AE59721780FC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6F0-2AD2-4DF5-8A94-83074D4B5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33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22A5-4B80-4DA2-91DC-AE59721780FC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6F0-2AD2-4DF5-8A94-83074D4B5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6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22A5-4B80-4DA2-91DC-AE59721780FC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6F0-2AD2-4DF5-8A94-83074D4B5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83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5822A5-4B80-4DA2-91DC-AE59721780FC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8036F0-2AD2-4DF5-8A94-83074D4B5A5C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52406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22A5-4B80-4DA2-91DC-AE59721780FC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6F0-2AD2-4DF5-8A94-83074D4B5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309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22A5-4B80-4DA2-91DC-AE59721780FC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6F0-2AD2-4DF5-8A94-83074D4B5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404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22A5-4B80-4DA2-91DC-AE59721780FC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6F0-2AD2-4DF5-8A94-83074D4B5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91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22A5-4B80-4DA2-91DC-AE59721780FC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036F0-2AD2-4DF5-8A94-83074D4B5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15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5822A5-4B80-4DA2-91DC-AE59721780FC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F8036F0-2AD2-4DF5-8A94-83074D4B5A5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12140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5822A5-4B80-4DA2-91DC-AE59721780FC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F8036F0-2AD2-4DF5-8A94-83074D4B5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5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5822A5-4B80-4DA2-91DC-AE59721780FC}" type="datetimeFigureOut">
              <a:rPr lang="en-GB" smtClean="0"/>
              <a:t>07/09/2018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8036F0-2AD2-4DF5-8A94-83074D4B5A5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41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Programming Portfolio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dirty="0" smtClean="0"/>
              <a:t>Kal Sandbrook</a:t>
            </a:r>
            <a:endParaRPr lang="en-GB" dirty="0" smtClean="0"/>
          </a:p>
          <a:p>
            <a:r>
              <a:rPr lang="en-GB" i="1" dirty="0" smtClean="0"/>
              <a:t>Add in a print screen or snip of your code, labelling the appropriate bit. </a:t>
            </a:r>
          </a:p>
          <a:p>
            <a:r>
              <a:rPr lang="en-GB" i="1" dirty="0" smtClean="0"/>
              <a:t>There are written explanation slides. </a:t>
            </a:r>
          </a:p>
          <a:p>
            <a:r>
              <a:rPr lang="en-GB" i="1" dirty="0" smtClean="0"/>
              <a:t>You can personalise the design.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943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 concept of data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207496" y="5719763"/>
            <a:ext cx="701040" cy="9144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12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one and two dimensional arrays in a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4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able to input/ output in a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43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able to read/ write to a text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46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able to use string manipulation in a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11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able to use random number 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40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Understand, use and explain advantages of subroutines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Evidence and a written explanation.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9242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Describe use of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3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 and use global/ local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6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Describe &amp; explain advantages of structured approach to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Written explanation.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08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 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Provide definitions of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Integer </a:t>
            </a:r>
            <a:r>
              <a:rPr lang="en-GB" dirty="0" smtClean="0"/>
              <a:t>= A whole number.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Real </a:t>
            </a:r>
            <a:r>
              <a:rPr lang="en-GB" dirty="0" smtClean="0"/>
              <a:t>= Represents an approximation of a real number (like </a:t>
            </a:r>
            <a:r>
              <a:rPr lang="el-GR" dirty="0"/>
              <a:t>π</a:t>
            </a:r>
            <a:r>
              <a:rPr lang="en-GB" dirty="0" smtClean="0"/>
              <a:t>).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Boolean </a:t>
            </a:r>
            <a:r>
              <a:rPr lang="en-GB" dirty="0" smtClean="0"/>
              <a:t>= A type of data that only has two values, true or false.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Character </a:t>
            </a:r>
            <a:r>
              <a:rPr lang="en-GB" dirty="0" smtClean="0"/>
              <a:t>= A letter, number or other single ASCII entry.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String </a:t>
            </a:r>
            <a:r>
              <a:rPr lang="en-GB" dirty="0" smtClean="0"/>
              <a:t>= A string is a datum consisting of only letters.</a:t>
            </a:r>
            <a:endParaRPr lang="en-GB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0579608" y="5952744"/>
            <a:ext cx="914400" cy="7589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1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simple validation routines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65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simple authentication routines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 &amp; justify suitable test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927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Explain differences between High &amp; low level languages &amp; advantage/ 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Evidence and a written explanation.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330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Know Machine code &amp; assembly language are LLL &amp; explain differences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Evidence and a written explanation.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30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&amp; Understand programming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48" y="1874517"/>
            <a:ext cx="1094536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Iteration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Selection</a:t>
            </a:r>
            <a:r>
              <a:rPr lang="fr-FR" dirty="0" smtClean="0"/>
              <a:t> (ifs, </a:t>
            </a:r>
            <a:r>
              <a:rPr lang="fr-FR" dirty="0" err="1" smtClean="0"/>
              <a:t>if+elif+else</a:t>
            </a:r>
            <a:r>
              <a:rPr lang="fr-F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Subroutines</a:t>
            </a:r>
            <a:r>
              <a:rPr lang="fr-FR" dirty="0" smtClean="0"/>
              <a:t> (</a:t>
            </a:r>
            <a:r>
              <a:rPr lang="fr-FR" dirty="0" err="1" smtClean="0"/>
              <a:t>procedures</a:t>
            </a:r>
            <a:r>
              <a:rPr lang="fr-FR" dirty="0" smtClean="0"/>
              <a:t>/</a:t>
            </a:r>
            <a:r>
              <a:rPr lang="fr-FR" dirty="0" err="1" smtClean="0"/>
              <a:t>function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11207496" y="5942188"/>
            <a:ext cx="701040" cy="9144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460" r="69324" b="79344"/>
          <a:stretch/>
        </p:blipFill>
        <p:spPr>
          <a:xfrm>
            <a:off x="1242264" y="1974454"/>
            <a:ext cx="10315752" cy="15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Definite/ Indefinite Iteration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While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C000"/>
                </a:solidFill>
              </a:rPr>
              <a:t>for</a:t>
            </a:r>
            <a:r>
              <a:rPr lang="en-GB" dirty="0" smtClean="0"/>
              <a:t> I </a:t>
            </a:r>
            <a:r>
              <a:rPr lang="en-GB" dirty="0" smtClean="0">
                <a:solidFill>
                  <a:srgbClr val="FFC000"/>
                </a:solidFill>
              </a:rPr>
              <a:t>in range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207496" y="5719763"/>
            <a:ext cx="701040" cy="9144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62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Selection/ Iteration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207496" y="5719763"/>
            <a:ext cx="701040" cy="9144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26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Meaningful identifier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207496" y="5719763"/>
            <a:ext cx="701040" cy="9144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63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 able to use arithmetic operations in a program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+ - * /</a:t>
            </a:r>
          </a:p>
          <a:p>
            <a:r>
              <a:rPr lang="en-GB" dirty="0" smtClean="0"/>
              <a:t>real division</a:t>
            </a:r>
          </a:p>
          <a:p>
            <a:r>
              <a:rPr lang="en-GB" dirty="0" smtClean="0"/>
              <a:t>integer division, including remainders</a:t>
            </a:r>
            <a:endParaRPr lang="en-GB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207496" y="5719763"/>
            <a:ext cx="701040" cy="9144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able to use relational operators in a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&lt;=</a:t>
            </a:r>
          </a:p>
          <a:p>
            <a:r>
              <a:rPr lang="en-GB" dirty="0" smtClean="0"/>
              <a:t>&gt;=</a:t>
            </a:r>
          </a:p>
          <a:p>
            <a:r>
              <a:rPr lang="en-GB" dirty="0" smtClean="0"/>
              <a:t>&lt;</a:t>
            </a:r>
          </a:p>
          <a:p>
            <a:r>
              <a:rPr lang="en-GB" dirty="0" smtClean="0"/>
              <a:t>&gt;</a:t>
            </a:r>
          </a:p>
          <a:p>
            <a:r>
              <a:rPr lang="en-GB" dirty="0" smtClean="0"/>
              <a:t>!=</a:t>
            </a:r>
          </a:p>
          <a:p>
            <a:r>
              <a:rPr lang="en-GB" dirty="0" smtClean="0"/>
              <a:t>=</a:t>
            </a:r>
            <a:endParaRPr lang="en-GB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207496" y="5719763"/>
            <a:ext cx="701040" cy="9144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61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 able to use Boolean operations in a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And</a:t>
            </a:r>
          </a:p>
          <a:p>
            <a:r>
              <a:rPr lang="en-GB" dirty="0" smtClean="0"/>
              <a:t>or </a:t>
            </a:r>
          </a:p>
          <a:p>
            <a:r>
              <a:rPr lang="en-GB" dirty="0" smtClean="0"/>
              <a:t>not</a:t>
            </a:r>
            <a:endParaRPr lang="en-GB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207496" y="5719763"/>
            <a:ext cx="701040" cy="9144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109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539</TotalTime>
  <Words>312</Words>
  <Application>Microsoft Office PowerPoint</Application>
  <PresentationFormat>Widescreen</PresentationFormat>
  <Paragraphs>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Corbel</vt:lpstr>
      <vt:lpstr>Gill Sans MT</vt:lpstr>
      <vt:lpstr>Impact</vt:lpstr>
      <vt:lpstr>Badge</vt:lpstr>
      <vt:lpstr>Programming Portfolio</vt:lpstr>
      <vt:lpstr>Understand Data Types</vt:lpstr>
      <vt:lpstr>Use &amp; Understand programming concepts</vt:lpstr>
      <vt:lpstr>Definite/ Indefinite Iteration</vt:lpstr>
      <vt:lpstr>Nested Selection/ Iteration</vt:lpstr>
      <vt:lpstr>Meaningful identifier names</vt:lpstr>
      <vt:lpstr>Be able to use arithmetic operations in a program </vt:lpstr>
      <vt:lpstr>Be able to use relational operators in a program</vt:lpstr>
      <vt:lpstr>Be able to use Boolean operations in a program</vt:lpstr>
      <vt:lpstr>Understand concept of data structures</vt:lpstr>
      <vt:lpstr>Use one and two dimensional arrays in a program</vt:lpstr>
      <vt:lpstr>Be able to input/ output in a program</vt:lpstr>
      <vt:lpstr>Be able to read/ write to a text file</vt:lpstr>
      <vt:lpstr>Be able to use string manipulation in a program</vt:lpstr>
      <vt:lpstr>Be able to use random number generation</vt:lpstr>
      <vt:lpstr>Understand, use and explain advantages of subroutines</vt:lpstr>
      <vt:lpstr>Describe use of parameters</vt:lpstr>
      <vt:lpstr>Understand and use global/ local variables</vt:lpstr>
      <vt:lpstr>Describe &amp; explain advantages of structured approach to programming</vt:lpstr>
      <vt:lpstr>Write simple validation routines</vt:lpstr>
      <vt:lpstr>Write simple authentication routines</vt:lpstr>
      <vt:lpstr>Select &amp; justify suitable test data</vt:lpstr>
      <vt:lpstr>Explain differences between High &amp; low level languages &amp; advantage/ disadvantages</vt:lpstr>
      <vt:lpstr>Know Machine code &amp; assembly language are LLL &amp; explain differences</vt:lpstr>
    </vt:vector>
  </TitlesOfParts>
  <Company>Telford &amp; Wrekin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Lawson-broadhead, C</dc:creator>
  <cp:lastModifiedBy>Sandbrook, Kal</cp:lastModifiedBy>
  <cp:revision>13</cp:revision>
  <dcterms:created xsi:type="dcterms:W3CDTF">2018-05-02T20:54:02Z</dcterms:created>
  <dcterms:modified xsi:type="dcterms:W3CDTF">2018-09-07T13:33:33Z</dcterms:modified>
</cp:coreProperties>
</file>