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13" r:id="rId2"/>
    <p:sldMasterId id="2147483742" r:id="rId3"/>
  </p:sldMasterIdLst>
  <p:sldIdLst>
    <p:sldId id="256" r:id="rId4"/>
    <p:sldId id="257" r:id="rId5"/>
    <p:sldId id="258" r:id="rId6"/>
    <p:sldId id="262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9BF5F-69C5-43B4-A0FA-C0AC1A22DE3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DF6C63-456F-45AE-B24E-691DEDF4CF80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3DDAEE0F-CEBD-43B6-B5DD-09B91F9B88BC}" type="parTrans" cxnId="{9AA8AE7C-41B9-48FE-81EB-B1778700F059}">
      <dgm:prSet/>
      <dgm:spPr/>
      <dgm:t>
        <a:bodyPr/>
        <a:lstStyle/>
        <a:p>
          <a:endParaRPr lang="zh-CN" altLang="en-US"/>
        </a:p>
      </dgm:t>
    </dgm:pt>
    <dgm:pt modelId="{70B08649-B965-46AA-A01A-478E172BCD33}" type="sibTrans" cxnId="{9AA8AE7C-41B9-48FE-81EB-B1778700F059}">
      <dgm:prSet/>
      <dgm:spPr/>
      <dgm:t>
        <a:bodyPr/>
        <a:lstStyle/>
        <a:p>
          <a:endParaRPr lang="zh-CN" altLang="en-US"/>
        </a:p>
      </dgm:t>
    </dgm:pt>
    <dgm:pt modelId="{8C30C57D-3515-407E-BB05-8C3818535B30}">
      <dgm:prSet phldrT="[文本]"/>
      <dgm:spPr/>
      <dgm:t>
        <a:bodyPr/>
        <a:lstStyle/>
        <a:p>
          <a:r>
            <a:rPr lang="en-US" altLang="zh-CN" dirty="0" smtClean="0"/>
            <a:t>Linux</a:t>
          </a:r>
          <a:r>
            <a:rPr lang="zh-CN" altLang="en-US" dirty="0" smtClean="0"/>
            <a:t>发展史介绍</a:t>
          </a:r>
          <a:endParaRPr lang="zh-CN" altLang="en-US" dirty="0"/>
        </a:p>
      </dgm:t>
    </dgm:pt>
    <dgm:pt modelId="{9860F167-4A45-4CF9-8BF7-6810D3961813}" type="parTrans" cxnId="{82472B94-7CC4-43E6-928B-243F22E16770}">
      <dgm:prSet/>
      <dgm:spPr/>
      <dgm:t>
        <a:bodyPr/>
        <a:lstStyle/>
        <a:p>
          <a:endParaRPr lang="zh-CN" altLang="en-US"/>
        </a:p>
      </dgm:t>
    </dgm:pt>
    <dgm:pt modelId="{BE1AF3C9-2A74-47D0-83F4-9495B10905B5}" type="sibTrans" cxnId="{82472B94-7CC4-43E6-928B-243F22E16770}">
      <dgm:prSet/>
      <dgm:spPr/>
      <dgm:t>
        <a:bodyPr/>
        <a:lstStyle/>
        <a:p>
          <a:endParaRPr lang="zh-CN" altLang="en-US"/>
        </a:p>
      </dgm:t>
    </dgm:pt>
    <dgm:pt modelId="{D538FCBA-6194-4F97-AE0E-EC39815F22E2}">
      <dgm:prSet phldrT="[文本]" phldr="1"/>
      <dgm:spPr/>
      <dgm:t>
        <a:bodyPr/>
        <a:lstStyle/>
        <a:p>
          <a:endParaRPr lang="zh-CN" altLang="en-US" dirty="0"/>
        </a:p>
      </dgm:t>
    </dgm:pt>
    <dgm:pt modelId="{3E4FD2C6-C02C-4A3D-8605-48EEA0C45103}" type="parTrans" cxnId="{282964E1-1EC3-4942-B24D-E5415948FD5B}">
      <dgm:prSet/>
      <dgm:spPr/>
      <dgm:t>
        <a:bodyPr/>
        <a:lstStyle/>
        <a:p>
          <a:endParaRPr lang="zh-CN" altLang="en-US"/>
        </a:p>
      </dgm:t>
    </dgm:pt>
    <dgm:pt modelId="{39655394-D5D5-4BBB-9273-6903228D92DF}" type="sibTrans" cxnId="{282964E1-1EC3-4942-B24D-E5415948FD5B}">
      <dgm:prSet/>
      <dgm:spPr/>
      <dgm:t>
        <a:bodyPr/>
        <a:lstStyle/>
        <a:p>
          <a:endParaRPr lang="zh-CN" altLang="en-US"/>
        </a:p>
      </dgm:t>
    </dgm:pt>
    <dgm:pt modelId="{C9AEDF9B-7A03-49DF-BC64-EECB4C2BEF94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98201B3A-925E-49BB-ADA0-C69CFCBFF254}" type="parTrans" cxnId="{CC2F624E-C28A-4171-87B3-B27EE0720543}">
      <dgm:prSet/>
      <dgm:spPr/>
      <dgm:t>
        <a:bodyPr/>
        <a:lstStyle/>
        <a:p>
          <a:endParaRPr lang="zh-CN" altLang="en-US"/>
        </a:p>
      </dgm:t>
    </dgm:pt>
    <dgm:pt modelId="{6887C4FE-EEAC-4645-BC94-E818291DEDD1}" type="sibTrans" cxnId="{CC2F624E-C28A-4171-87B3-B27EE0720543}">
      <dgm:prSet/>
      <dgm:spPr/>
      <dgm:t>
        <a:bodyPr/>
        <a:lstStyle/>
        <a:p>
          <a:endParaRPr lang="zh-CN" altLang="en-US"/>
        </a:p>
      </dgm:t>
    </dgm:pt>
    <dgm:pt modelId="{657B3C20-76E8-46B9-8989-C1D60150A481}">
      <dgm:prSet phldrT="[文本]"/>
      <dgm:spPr/>
      <dgm:t>
        <a:bodyPr/>
        <a:lstStyle/>
        <a:p>
          <a:r>
            <a:rPr lang="en-US" altLang="zh-CN" dirty="0" smtClean="0"/>
            <a:t>Linux</a:t>
          </a:r>
          <a:r>
            <a:rPr lang="zh-CN" altLang="en-US" dirty="0" smtClean="0"/>
            <a:t>与</a:t>
          </a:r>
          <a:r>
            <a:rPr lang="en-US" altLang="zh-CN" dirty="0" smtClean="0"/>
            <a:t>window</a:t>
          </a:r>
          <a:r>
            <a:rPr lang="zh-CN" altLang="en-US" dirty="0" smtClean="0"/>
            <a:t>比较</a:t>
          </a:r>
          <a:endParaRPr lang="zh-CN" altLang="en-US" dirty="0"/>
        </a:p>
      </dgm:t>
    </dgm:pt>
    <dgm:pt modelId="{4F7BDF96-2A4D-4A85-B390-3E32BAD06321}" type="parTrans" cxnId="{7527172F-AA6A-4D70-8FD9-249BA726D1FE}">
      <dgm:prSet/>
      <dgm:spPr/>
      <dgm:t>
        <a:bodyPr/>
        <a:lstStyle/>
        <a:p>
          <a:endParaRPr lang="zh-CN" altLang="en-US"/>
        </a:p>
      </dgm:t>
    </dgm:pt>
    <dgm:pt modelId="{CB614908-1E16-4964-AD37-B2EAD79AEC12}" type="sibTrans" cxnId="{7527172F-AA6A-4D70-8FD9-249BA726D1FE}">
      <dgm:prSet/>
      <dgm:spPr/>
      <dgm:t>
        <a:bodyPr/>
        <a:lstStyle/>
        <a:p>
          <a:endParaRPr lang="zh-CN" altLang="en-US"/>
        </a:p>
      </dgm:t>
    </dgm:pt>
    <dgm:pt modelId="{F532BFE0-4084-4FF9-873A-CC5A5C01B34B}">
      <dgm:prSet phldrT="[文本]" phldr="1"/>
      <dgm:spPr/>
      <dgm:t>
        <a:bodyPr/>
        <a:lstStyle/>
        <a:p>
          <a:endParaRPr lang="zh-CN" altLang="en-US"/>
        </a:p>
      </dgm:t>
    </dgm:pt>
    <dgm:pt modelId="{53D2751A-3F2A-4574-A5DA-25C2363DE184}" type="parTrans" cxnId="{8DB83CC4-EE59-4DD7-9BA5-B1A6880B5707}">
      <dgm:prSet/>
      <dgm:spPr/>
      <dgm:t>
        <a:bodyPr/>
        <a:lstStyle/>
        <a:p>
          <a:endParaRPr lang="zh-CN" altLang="en-US"/>
        </a:p>
      </dgm:t>
    </dgm:pt>
    <dgm:pt modelId="{FBB5CEC8-8760-46CE-96C6-7DFD6FE3B732}" type="sibTrans" cxnId="{8DB83CC4-EE59-4DD7-9BA5-B1A6880B5707}">
      <dgm:prSet/>
      <dgm:spPr/>
      <dgm:t>
        <a:bodyPr/>
        <a:lstStyle/>
        <a:p>
          <a:endParaRPr lang="zh-CN" altLang="en-US"/>
        </a:p>
      </dgm:t>
    </dgm:pt>
    <dgm:pt modelId="{A3266D9E-0F69-4159-977B-B14A5DDAC979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52AA4D56-14CE-4070-BF6D-1DD6B5021C51}" type="parTrans" cxnId="{8828FEB1-F3B3-4DFD-917B-F6118EDBBD13}">
      <dgm:prSet/>
      <dgm:spPr/>
      <dgm:t>
        <a:bodyPr/>
        <a:lstStyle/>
        <a:p>
          <a:endParaRPr lang="zh-CN" altLang="en-US"/>
        </a:p>
      </dgm:t>
    </dgm:pt>
    <dgm:pt modelId="{E11EF45C-8E1B-4F58-B120-7364303676C4}" type="sibTrans" cxnId="{8828FEB1-F3B3-4DFD-917B-F6118EDBBD13}">
      <dgm:prSet/>
      <dgm:spPr/>
      <dgm:t>
        <a:bodyPr/>
        <a:lstStyle/>
        <a:p>
          <a:endParaRPr lang="zh-CN" altLang="en-US"/>
        </a:p>
      </dgm:t>
    </dgm:pt>
    <dgm:pt modelId="{829EE247-B4D0-43FB-AA24-55DC8EE487FD}">
      <dgm:prSet phldrT="[文本]"/>
      <dgm:spPr/>
      <dgm:t>
        <a:bodyPr/>
        <a:lstStyle/>
        <a:p>
          <a:r>
            <a:rPr lang="en-US" altLang="zh-CN" dirty="0" smtClean="0"/>
            <a:t>Shell </a:t>
          </a:r>
          <a:r>
            <a:rPr lang="zh-CN" altLang="en-US" dirty="0" smtClean="0"/>
            <a:t>内核介绍</a:t>
          </a:r>
          <a:endParaRPr lang="zh-CN" altLang="en-US" dirty="0"/>
        </a:p>
      </dgm:t>
    </dgm:pt>
    <dgm:pt modelId="{B50FE068-CE31-427B-A176-343F92619886}" type="parTrans" cxnId="{53EED415-B55A-4FAA-823F-0148724481D9}">
      <dgm:prSet/>
      <dgm:spPr/>
      <dgm:t>
        <a:bodyPr/>
        <a:lstStyle/>
        <a:p>
          <a:endParaRPr lang="zh-CN" altLang="en-US"/>
        </a:p>
      </dgm:t>
    </dgm:pt>
    <dgm:pt modelId="{285AE7AB-903E-4DA7-8D36-A565EA96E38A}" type="sibTrans" cxnId="{53EED415-B55A-4FAA-823F-0148724481D9}">
      <dgm:prSet/>
      <dgm:spPr/>
      <dgm:t>
        <a:bodyPr/>
        <a:lstStyle/>
        <a:p>
          <a:endParaRPr lang="zh-CN" altLang="en-US"/>
        </a:p>
      </dgm:t>
    </dgm:pt>
    <dgm:pt modelId="{08D95393-3779-4874-BC7C-D7A6EC4DCD6D}">
      <dgm:prSet phldrT="[文本]" phldr="1"/>
      <dgm:spPr/>
      <dgm:t>
        <a:bodyPr/>
        <a:lstStyle/>
        <a:p>
          <a:endParaRPr lang="zh-CN" altLang="en-US" dirty="0"/>
        </a:p>
      </dgm:t>
    </dgm:pt>
    <dgm:pt modelId="{388A546A-F7F8-49D2-8B27-24BFC0694E9A}" type="parTrans" cxnId="{4C9A9C56-A51E-4503-8544-8FEA65CC354A}">
      <dgm:prSet/>
      <dgm:spPr/>
      <dgm:t>
        <a:bodyPr/>
        <a:lstStyle/>
        <a:p>
          <a:endParaRPr lang="zh-CN" altLang="en-US"/>
        </a:p>
      </dgm:t>
    </dgm:pt>
    <dgm:pt modelId="{5E6ACD7D-5A97-4F4B-9C3C-8C60911519BC}" type="sibTrans" cxnId="{4C9A9C56-A51E-4503-8544-8FEA65CC354A}">
      <dgm:prSet/>
      <dgm:spPr/>
      <dgm:t>
        <a:bodyPr/>
        <a:lstStyle/>
        <a:p>
          <a:endParaRPr lang="zh-CN" altLang="en-US"/>
        </a:p>
      </dgm:t>
    </dgm:pt>
    <dgm:pt modelId="{6DBAF3F0-3EFA-44E1-BF98-3AF34E97E3F8}" type="pres">
      <dgm:prSet presAssocID="{6019BF5F-69C5-43B4-A0FA-C0AC1A22DE3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3FB9E38-1549-4404-BB9E-C0E8B2811CA2}" type="pres">
      <dgm:prSet presAssocID="{18DF6C63-456F-45AE-B24E-691DEDF4CF80}" presName="composite" presStyleCnt="0"/>
      <dgm:spPr/>
    </dgm:pt>
    <dgm:pt modelId="{4B3420AB-3BF4-43BF-A925-D4AEE325DB5E}" type="pres">
      <dgm:prSet presAssocID="{18DF6C63-456F-45AE-B24E-691DEDF4CF8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80C64-6B0E-4ADD-A325-E8942E95FAD5}" type="pres">
      <dgm:prSet presAssocID="{18DF6C63-456F-45AE-B24E-691DEDF4CF80}" presName="descendantText" presStyleLbl="alignAcc1" presStyleIdx="0" presStyleCnt="3" custLinFactNeighborX="156" custLinFactNeighborY="16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A10EA0-923C-4886-A263-49AEA31A824C}" type="pres">
      <dgm:prSet presAssocID="{70B08649-B965-46AA-A01A-478E172BCD33}" presName="sp" presStyleCnt="0"/>
      <dgm:spPr/>
    </dgm:pt>
    <dgm:pt modelId="{C6E6D74B-00C3-4DC6-90A2-9C2CA67F33C4}" type="pres">
      <dgm:prSet presAssocID="{C9AEDF9B-7A03-49DF-BC64-EECB4C2BEF94}" presName="composite" presStyleCnt="0"/>
      <dgm:spPr/>
    </dgm:pt>
    <dgm:pt modelId="{D87D4394-B98E-48FD-85DC-2FE95155D426}" type="pres">
      <dgm:prSet presAssocID="{C9AEDF9B-7A03-49DF-BC64-EECB4C2BEF9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62C94B-0324-40D5-AAA1-FF9F055BD054}" type="pres">
      <dgm:prSet presAssocID="{C9AEDF9B-7A03-49DF-BC64-EECB4C2BEF9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467F2D-4694-4F42-9AEA-12C9E1E2B8CF}" type="pres">
      <dgm:prSet presAssocID="{6887C4FE-EEAC-4645-BC94-E818291DEDD1}" presName="sp" presStyleCnt="0"/>
      <dgm:spPr/>
    </dgm:pt>
    <dgm:pt modelId="{68BDB0AF-2DB0-44B9-9B19-80B74CC0C82B}" type="pres">
      <dgm:prSet presAssocID="{A3266D9E-0F69-4159-977B-B14A5DDAC979}" presName="composite" presStyleCnt="0"/>
      <dgm:spPr/>
    </dgm:pt>
    <dgm:pt modelId="{01FF0710-2F9C-464C-82AF-675F8E775DF0}" type="pres">
      <dgm:prSet presAssocID="{A3266D9E-0F69-4159-977B-B14A5DDAC97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28C1C8-0D97-4FED-BB67-9C16B4D467C4}" type="pres">
      <dgm:prSet presAssocID="{A3266D9E-0F69-4159-977B-B14A5DDAC97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C4B4EB-2541-4190-A797-65AD26BF636D}" type="presOf" srcId="{829EE247-B4D0-43FB-AA24-55DC8EE487FD}" destId="{F128C1C8-0D97-4FED-BB67-9C16B4D467C4}" srcOrd="0" destOrd="0" presId="urn:microsoft.com/office/officeart/2005/8/layout/chevron2"/>
    <dgm:cxn modelId="{BFFCC006-B168-4FF2-A626-4932558A74A3}" type="presOf" srcId="{D538FCBA-6194-4F97-AE0E-EC39815F22E2}" destId="{31E80C64-6B0E-4ADD-A325-E8942E95FAD5}" srcOrd="0" destOrd="1" presId="urn:microsoft.com/office/officeart/2005/8/layout/chevron2"/>
    <dgm:cxn modelId="{0520904D-092C-4A6B-96F2-F87A52C3F23B}" type="presOf" srcId="{C9AEDF9B-7A03-49DF-BC64-EECB4C2BEF94}" destId="{D87D4394-B98E-48FD-85DC-2FE95155D426}" srcOrd="0" destOrd="0" presId="urn:microsoft.com/office/officeart/2005/8/layout/chevron2"/>
    <dgm:cxn modelId="{53EED415-B55A-4FAA-823F-0148724481D9}" srcId="{A3266D9E-0F69-4159-977B-B14A5DDAC979}" destId="{829EE247-B4D0-43FB-AA24-55DC8EE487FD}" srcOrd="0" destOrd="0" parTransId="{B50FE068-CE31-427B-A176-343F92619886}" sibTransId="{285AE7AB-903E-4DA7-8D36-A565EA96E38A}"/>
    <dgm:cxn modelId="{4331A6AB-3B44-4464-8CA1-0B9C3CE18564}" type="presOf" srcId="{8C30C57D-3515-407E-BB05-8C3818535B30}" destId="{31E80C64-6B0E-4ADD-A325-E8942E95FAD5}" srcOrd="0" destOrd="0" presId="urn:microsoft.com/office/officeart/2005/8/layout/chevron2"/>
    <dgm:cxn modelId="{E561E245-D220-44D9-89E7-049232954B41}" type="presOf" srcId="{6019BF5F-69C5-43B4-A0FA-C0AC1A22DE33}" destId="{6DBAF3F0-3EFA-44E1-BF98-3AF34E97E3F8}" srcOrd="0" destOrd="0" presId="urn:microsoft.com/office/officeart/2005/8/layout/chevron2"/>
    <dgm:cxn modelId="{A9E18E1C-98C2-4596-896F-DD27301943C0}" type="presOf" srcId="{A3266D9E-0F69-4159-977B-B14A5DDAC979}" destId="{01FF0710-2F9C-464C-82AF-675F8E775DF0}" srcOrd="0" destOrd="0" presId="urn:microsoft.com/office/officeart/2005/8/layout/chevron2"/>
    <dgm:cxn modelId="{751268EF-2786-4401-AF1E-C84FE2BE4ACC}" type="presOf" srcId="{657B3C20-76E8-46B9-8989-C1D60150A481}" destId="{CA62C94B-0324-40D5-AAA1-FF9F055BD054}" srcOrd="0" destOrd="0" presId="urn:microsoft.com/office/officeart/2005/8/layout/chevron2"/>
    <dgm:cxn modelId="{8DB83CC4-EE59-4DD7-9BA5-B1A6880B5707}" srcId="{C9AEDF9B-7A03-49DF-BC64-EECB4C2BEF94}" destId="{F532BFE0-4084-4FF9-873A-CC5A5C01B34B}" srcOrd="1" destOrd="0" parTransId="{53D2751A-3F2A-4574-A5DA-25C2363DE184}" sibTransId="{FBB5CEC8-8760-46CE-96C6-7DFD6FE3B732}"/>
    <dgm:cxn modelId="{CC2F624E-C28A-4171-87B3-B27EE0720543}" srcId="{6019BF5F-69C5-43B4-A0FA-C0AC1A22DE33}" destId="{C9AEDF9B-7A03-49DF-BC64-EECB4C2BEF94}" srcOrd="1" destOrd="0" parTransId="{98201B3A-925E-49BB-ADA0-C69CFCBFF254}" sibTransId="{6887C4FE-EEAC-4645-BC94-E818291DEDD1}"/>
    <dgm:cxn modelId="{7C516D37-DB60-40F1-8B57-172EA8D2F7FD}" type="presOf" srcId="{F532BFE0-4084-4FF9-873A-CC5A5C01B34B}" destId="{CA62C94B-0324-40D5-AAA1-FF9F055BD054}" srcOrd="0" destOrd="1" presId="urn:microsoft.com/office/officeart/2005/8/layout/chevron2"/>
    <dgm:cxn modelId="{3A190567-DEAC-47FC-AA1E-0E26D70A023A}" type="presOf" srcId="{18DF6C63-456F-45AE-B24E-691DEDF4CF80}" destId="{4B3420AB-3BF4-43BF-A925-D4AEE325DB5E}" srcOrd="0" destOrd="0" presId="urn:microsoft.com/office/officeart/2005/8/layout/chevron2"/>
    <dgm:cxn modelId="{8828FEB1-F3B3-4DFD-917B-F6118EDBBD13}" srcId="{6019BF5F-69C5-43B4-A0FA-C0AC1A22DE33}" destId="{A3266D9E-0F69-4159-977B-B14A5DDAC979}" srcOrd="2" destOrd="0" parTransId="{52AA4D56-14CE-4070-BF6D-1DD6B5021C51}" sibTransId="{E11EF45C-8E1B-4F58-B120-7364303676C4}"/>
    <dgm:cxn modelId="{9AA8AE7C-41B9-48FE-81EB-B1778700F059}" srcId="{6019BF5F-69C5-43B4-A0FA-C0AC1A22DE33}" destId="{18DF6C63-456F-45AE-B24E-691DEDF4CF80}" srcOrd="0" destOrd="0" parTransId="{3DDAEE0F-CEBD-43B6-B5DD-09B91F9B88BC}" sibTransId="{70B08649-B965-46AA-A01A-478E172BCD33}"/>
    <dgm:cxn modelId="{82472B94-7CC4-43E6-928B-243F22E16770}" srcId="{18DF6C63-456F-45AE-B24E-691DEDF4CF80}" destId="{8C30C57D-3515-407E-BB05-8C3818535B30}" srcOrd="0" destOrd="0" parTransId="{9860F167-4A45-4CF9-8BF7-6810D3961813}" sibTransId="{BE1AF3C9-2A74-47D0-83F4-9495B10905B5}"/>
    <dgm:cxn modelId="{7527172F-AA6A-4D70-8FD9-249BA726D1FE}" srcId="{C9AEDF9B-7A03-49DF-BC64-EECB4C2BEF94}" destId="{657B3C20-76E8-46B9-8989-C1D60150A481}" srcOrd="0" destOrd="0" parTransId="{4F7BDF96-2A4D-4A85-B390-3E32BAD06321}" sibTransId="{CB614908-1E16-4964-AD37-B2EAD79AEC12}"/>
    <dgm:cxn modelId="{4C9A9C56-A51E-4503-8544-8FEA65CC354A}" srcId="{A3266D9E-0F69-4159-977B-B14A5DDAC979}" destId="{08D95393-3779-4874-BC7C-D7A6EC4DCD6D}" srcOrd="1" destOrd="0" parTransId="{388A546A-F7F8-49D2-8B27-24BFC0694E9A}" sibTransId="{5E6ACD7D-5A97-4F4B-9C3C-8C60911519BC}"/>
    <dgm:cxn modelId="{282964E1-1EC3-4942-B24D-E5415948FD5B}" srcId="{18DF6C63-456F-45AE-B24E-691DEDF4CF80}" destId="{D538FCBA-6194-4F97-AE0E-EC39815F22E2}" srcOrd="1" destOrd="0" parTransId="{3E4FD2C6-C02C-4A3D-8605-48EEA0C45103}" sibTransId="{39655394-D5D5-4BBB-9273-6903228D92DF}"/>
    <dgm:cxn modelId="{AD29013B-FEED-47A2-AE8E-D062D72AD380}" type="presOf" srcId="{08D95393-3779-4874-BC7C-D7A6EC4DCD6D}" destId="{F128C1C8-0D97-4FED-BB67-9C16B4D467C4}" srcOrd="0" destOrd="1" presId="urn:microsoft.com/office/officeart/2005/8/layout/chevron2"/>
    <dgm:cxn modelId="{A0213B41-9BE7-4354-B00C-5AE1754C153B}" type="presParOf" srcId="{6DBAF3F0-3EFA-44E1-BF98-3AF34E97E3F8}" destId="{B3FB9E38-1549-4404-BB9E-C0E8B2811CA2}" srcOrd="0" destOrd="0" presId="urn:microsoft.com/office/officeart/2005/8/layout/chevron2"/>
    <dgm:cxn modelId="{DE8DC7E4-9515-47C8-BD85-98E14666E506}" type="presParOf" srcId="{B3FB9E38-1549-4404-BB9E-C0E8B2811CA2}" destId="{4B3420AB-3BF4-43BF-A925-D4AEE325DB5E}" srcOrd="0" destOrd="0" presId="urn:microsoft.com/office/officeart/2005/8/layout/chevron2"/>
    <dgm:cxn modelId="{6B876D56-131F-4915-9F1C-5336A9E5D371}" type="presParOf" srcId="{B3FB9E38-1549-4404-BB9E-C0E8B2811CA2}" destId="{31E80C64-6B0E-4ADD-A325-E8942E95FAD5}" srcOrd="1" destOrd="0" presId="urn:microsoft.com/office/officeart/2005/8/layout/chevron2"/>
    <dgm:cxn modelId="{7B27DD6E-F78A-47E3-A95A-81C4A5A2D3B8}" type="presParOf" srcId="{6DBAF3F0-3EFA-44E1-BF98-3AF34E97E3F8}" destId="{ABA10EA0-923C-4886-A263-49AEA31A824C}" srcOrd="1" destOrd="0" presId="urn:microsoft.com/office/officeart/2005/8/layout/chevron2"/>
    <dgm:cxn modelId="{A2B4900B-B39B-486B-B280-166946F8BCA4}" type="presParOf" srcId="{6DBAF3F0-3EFA-44E1-BF98-3AF34E97E3F8}" destId="{C6E6D74B-00C3-4DC6-90A2-9C2CA67F33C4}" srcOrd="2" destOrd="0" presId="urn:microsoft.com/office/officeart/2005/8/layout/chevron2"/>
    <dgm:cxn modelId="{E843BC8E-7C42-4918-BDA8-87D79D11713E}" type="presParOf" srcId="{C6E6D74B-00C3-4DC6-90A2-9C2CA67F33C4}" destId="{D87D4394-B98E-48FD-85DC-2FE95155D426}" srcOrd="0" destOrd="0" presId="urn:microsoft.com/office/officeart/2005/8/layout/chevron2"/>
    <dgm:cxn modelId="{D255DFCF-F179-4AC3-B852-B7C1F909A8E6}" type="presParOf" srcId="{C6E6D74B-00C3-4DC6-90A2-9C2CA67F33C4}" destId="{CA62C94B-0324-40D5-AAA1-FF9F055BD054}" srcOrd="1" destOrd="0" presId="urn:microsoft.com/office/officeart/2005/8/layout/chevron2"/>
    <dgm:cxn modelId="{A4E6B27C-22AF-4F15-9764-F8DCD98EDFC5}" type="presParOf" srcId="{6DBAF3F0-3EFA-44E1-BF98-3AF34E97E3F8}" destId="{10467F2D-4694-4F42-9AEA-12C9E1E2B8CF}" srcOrd="3" destOrd="0" presId="urn:microsoft.com/office/officeart/2005/8/layout/chevron2"/>
    <dgm:cxn modelId="{78A0C13F-304D-4EE4-900E-0C81A84D58DC}" type="presParOf" srcId="{6DBAF3F0-3EFA-44E1-BF98-3AF34E97E3F8}" destId="{68BDB0AF-2DB0-44B9-9B19-80B74CC0C82B}" srcOrd="4" destOrd="0" presId="urn:microsoft.com/office/officeart/2005/8/layout/chevron2"/>
    <dgm:cxn modelId="{EF276E41-FBBD-4E67-9759-400EC19F7574}" type="presParOf" srcId="{68BDB0AF-2DB0-44B9-9B19-80B74CC0C82B}" destId="{01FF0710-2F9C-464C-82AF-675F8E775DF0}" srcOrd="0" destOrd="0" presId="urn:microsoft.com/office/officeart/2005/8/layout/chevron2"/>
    <dgm:cxn modelId="{97650B2A-8F21-4EB1-986C-90FB12C10D03}" type="presParOf" srcId="{68BDB0AF-2DB0-44B9-9B19-80B74CC0C82B}" destId="{F128C1C8-0D97-4FED-BB67-9C16B4D467C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BB2772-7D9D-45EE-ACBE-AD700585C232}" type="doc">
      <dgm:prSet loTypeId="urn:microsoft.com/office/officeart/2005/8/layout/arrow2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76E8DC-6985-4AEE-9AE1-D968A00D5ED6}">
      <dgm:prSet phldrT="[文本]"/>
      <dgm:spPr/>
      <dgm:t>
        <a:bodyPr/>
        <a:lstStyle/>
        <a:p>
          <a:r>
            <a:rPr lang="en-US" altLang="zh-CN" dirty="0" smtClean="0"/>
            <a:t>Unix</a:t>
          </a:r>
          <a:endParaRPr lang="zh-CN" altLang="en-US" dirty="0"/>
        </a:p>
      </dgm:t>
    </dgm:pt>
    <dgm:pt modelId="{CC18DDA1-8DAD-44BE-8891-99C90CC22AC4}" type="parTrans" cxnId="{FFEE416D-4516-4F3A-AD52-F04737A8DC83}">
      <dgm:prSet/>
      <dgm:spPr/>
      <dgm:t>
        <a:bodyPr/>
        <a:lstStyle/>
        <a:p>
          <a:endParaRPr lang="zh-CN" altLang="en-US"/>
        </a:p>
      </dgm:t>
    </dgm:pt>
    <dgm:pt modelId="{41EA1DA9-CBEE-453E-818F-DF98BBB133DF}" type="sibTrans" cxnId="{FFEE416D-4516-4F3A-AD52-F04737A8DC83}">
      <dgm:prSet/>
      <dgm:spPr/>
      <dgm:t>
        <a:bodyPr/>
        <a:lstStyle/>
        <a:p>
          <a:endParaRPr lang="zh-CN" altLang="en-US"/>
        </a:p>
      </dgm:t>
    </dgm:pt>
    <dgm:pt modelId="{EC7C0F35-8512-43E3-8C31-11B73B71CC18}">
      <dgm:prSet phldrT="[文本]"/>
      <dgm:spPr/>
      <dgm:t>
        <a:bodyPr/>
        <a:lstStyle/>
        <a:p>
          <a:r>
            <a:rPr lang="en-US" altLang="zh-CN" dirty="0" err="1" smtClean="0"/>
            <a:t>Minix</a:t>
          </a:r>
          <a:endParaRPr lang="zh-CN" altLang="en-US" dirty="0"/>
        </a:p>
      </dgm:t>
    </dgm:pt>
    <dgm:pt modelId="{44F3EE25-332F-4653-A14A-B3385F0E3FC6}" type="parTrans" cxnId="{9C957BFE-EC1E-460D-A262-68FC7296CF73}">
      <dgm:prSet/>
      <dgm:spPr/>
      <dgm:t>
        <a:bodyPr/>
        <a:lstStyle/>
        <a:p>
          <a:endParaRPr lang="zh-CN" altLang="en-US"/>
        </a:p>
      </dgm:t>
    </dgm:pt>
    <dgm:pt modelId="{D1BA43F9-C0A5-4D17-8165-9288691C1F4C}" type="sibTrans" cxnId="{9C957BFE-EC1E-460D-A262-68FC7296CF73}">
      <dgm:prSet/>
      <dgm:spPr/>
      <dgm:t>
        <a:bodyPr/>
        <a:lstStyle/>
        <a:p>
          <a:endParaRPr lang="zh-CN" altLang="en-US"/>
        </a:p>
      </dgm:t>
    </dgm:pt>
    <dgm:pt modelId="{C02DF2F5-67BC-430E-B7F0-7C03E84A9507}">
      <dgm:prSet phldrT="[文本]"/>
      <dgm:spPr/>
      <dgm:t>
        <a:bodyPr/>
        <a:lstStyle/>
        <a:p>
          <a:r>
            <a:rPr lang="en-US" altLang="zh-CN" dirty="0" smtClean="0"/>
            <a:t>Linux</a:t>
          </a:r>
          <a:endParaRPr lang="zh-CN" altLang="en-US" dirty="0"/>
        </a:p>
      </dgm:t>
    </dgm:pt>
    <dgm:pt modelId="{B4FCD207-8757-42FF-925E-B6D849D15FA9}" type="parTrans" cxnId="{DFD847BF-9CD6-460D-B88B-8540FE37BDFE}">
      <dgm:prSet/>
      <dgm:spPr/>
      <dgm:t>
        <a:bodyPr/>
        <a:lstStyle/>
        <a:p>
          <a:endParaRPr lang="zh-CN" altLang="en-US"/>
        </a:p>
      </dgm:t>
    </dgm:pt>
    <dgm:pt modelId="{7CF8EB12-B566-4976-B6F1-AE415252F95D}" type="sibTrans" cxnId="{DFD847BF-9CD6-460D-B88B-8540FE37BDFE}">
      <dgm:prSet/>
      <dgm:spPr/>
      <dgm:t>
        <a:bodyPr/>
        <a:lstStyle/>
        <a:p>
          <a:endParaRPr lang="zh-CN" altLang="en-US"/>
        </a:p>
      </dgm:t>
    </dgm:pt>
    <dgm:pt modelId="{76B23795-89B4-49F4-B137-7A4F5B4AED3A}">
      <dgm:prSet phldrT="[文本]"/>
      <dgm:spPr/>
      <dgm:t>
        <a:bodyPr/>
        <a:lstStyle/>
        <a:p>
          <a:r>
            <a:rPr lang="en-US" altLang="zh-CN" dirty="0" err="1" smtClean="0"/>
            <a:t>Redhat</a:t>
          </a:r>
          <a:endParaRPr lang="zh-CN" altLang="en-US" dirty="0"/>
        </a:p>
      </dgm:t>
    </dgm:pt>
    <dgm:pt modelId="{F5D5E6C0-2C25-4CB9-844D-5DACDBC8E0D5}" type="parTrans" cxnId="{F47E4698-3203-464E-8F8E-BA775CF3DF1A}">
      <dgm:prSet/>
      <dgm:spPr/>
      <dgm:t>
        <a:bodyPr/>
        <a:lstStyle/>
        <a:p>
          <a:endParaRPr lang="zh-CN" altLang="en-US"/>
        </a:p>
      </dgm:t>
    </dgm:pt>
    <dgm:pt modelId="{6ABE6852-642E-4FE2-92D0-4C86BB3A08E6}" type="sibTrans" cxnId="{F47E4698-3203-464E-8F8E-BA775CF3DF1A}">
      <dgm:prSet/>
      <dgm:spPr/>
      <dgm:t>
        <a:bodyPr/>
        <a:lstStyle/>
        <a:p>
          <a:endParaRPr lang="zh-CN" altLang="en-US"/>
        </a:p>
      </dgm:t>
    </dgm:pt>
    <dgm:pt modelId="{20E77F29-5D9C-4EA6-A800-E837857CBC3B}" type="pres">
      <dgm:prSet presAssocID="{6BBB2772-7D9D-45EE-ACBE-AD700585C232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A877D9-9722-43DD-9600-AC0DDA426109}" type="pres">
      <dgm:prSet presAssocID="{6BBB2772-7D9D-45EE-ACBE-AD700585C232}" presName="arrow" presStyleLbl="bgShp" presStyleIdx="0" presStyleCnt="1" custFlipHor="1"/>
      <dgm:spPr/>
      <dgm:t>
        <a:bodyPr/>
        <a:lstStyle/>
        <a:p>
          <a:endParaRPr lang="zh-CN" altLang="en-US"/>
        </a:p>
      </dgm:t>
    </dgm:pt>
    <dgm:pt modelId="{0B444E09-31EB-457D-8531-C398F34ED529}" type="pres">
      <dgm:prSet presAssocID="{6BBB2772-7D9D-45EE-ACBE-AD700585C232}" presName="arrowDiagram4" presStyleCnt="0"/>
      <dgm:spPr/>
      <dgm:t>
        <a:bodyPr/>
        <a:lstStyle/>
        <a:p>
          <a:endParaRPr lang="zh-CN" altLang="en-US"/>
        </a:p>
      </dgm:t>
    </dgm:pt>
    <dgm:pt modelId="{F7634768-3FA5-4BA2-B761-F66E58243EDD}" type="pres">
      <dgm:prSet presAssocID="{8E76E8DC-6985-4AEE-9AE1-D968A00D5ED6}" presName="bullet4a" presStyleLbl="node1" presStyleIdx="0" presStyleCnt="4" custLinFactX="1613103" custLinFactY="-9442" custLinFactNeighborX="1700000" custLinFactNeighborY="-100000"/>
      <dgm:spPr/>
      <dgm:t>
        <a:bodyPr/>
        <a:lstStyle/>
        <a:p>
          <a:endParaRPr lang="zh-CN" altLang="en-US"/>
        </a:p>
      </dgm:t>
    </dgm:pt>
    <dgm:pt modelId="{C163498A-3386-4774-81E9-CE95FF78580B}" type="pres">
      <dgm:prSet presAssocID="{8E76E8DC-6985-4AEE-9AE1-D968A00D5ED6}" presName="textBox4a" presStyleLbl="revTx" presStyleIdx="0" presStyleCnt="4" custLinFactX="165330" custLinFactNeighborX="200000" custLinFactNeighborY="-138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37363-0228-4C10-AF71-A9C05397D313}" type="pres">
      <dgm:prSet presAssocID="{EC7C0F35-8512-43E3-8C31-11B73B71CC18}" presName="bullet4b" presStyleLbl="node1" presStyleIdx="1" presStyleCnt="4" custLinFactX="500000" custLinFactNeighborX="575144" custLinFactNeighborY="-24866"/>
      <dgm:spPr/>
      <dgm:t>
        <a:bodyPr/>
        <a:lstStyle/>
        <a:p>
          <a:endParaRPr lang="zh-CN" altLang="en-US"/>
        </a:p>
      </dgm:t>
    </dgm:pt>
    <dgm:pt modelId="{2282E4EC-8B9E-4B43-BC3F-A72CA110CB7A}" type="pres">
      <dgm:prSet presAssocID="{EC7C0F35-8512-43E3-8C31-11B73B71CC18}" presName="textBox4b" presStyleLbl="revTx" presStyleIdx="1" presStyleCnt="4" custLinFactX="24446" custLinFactNeighborX="100000" custLinFactNeighborY="-5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F50196-5078-44CD-8D59-A1B7036D595A}" type="pres">
      <dgm:prSet presAssocID="{C02DF2F5-67BC-430E-B7F0-7C03E84A9507}" presName="bullet4c" presStyleLbl="node1" presStyleIdx="2" presStyleCnt="4"/>
      <dgm:spPr/>
      <dgm:t>
        <a:bodyPr/>
        <a:lstStyle/>
        <a:p>
          <a:endParaRPr lang="zh-CN" altLang="en-US"/>
        </a:p>
      </dgm:t>
    </dgm:pt>
    <dgm:pt modelId="{857E168E-F295-4207-9146-F2D2DBBFF390}" type="pres">
      <dgm:prSet presAssocID="{C02DF2F5-67BC-430E-B7F0-7C03E84A9507}" presName="textBox4c" presStyleLbl="revTx" presStyleIdx="2" presStyleCnt="4" custLinFactNeighborX="-89352" custLinFactNeighborY="17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0F79FB-E863-4887-927E-08DFDF007B9E}" type="pres">
      <dgm:prSet presAssocID="{76B23795-89B4-49F4-B137-7A4F5B4AED3A}" presName="bullet4d" presStyleLbl="node1" presStyleIdx="3" presStyleCnt="4" custLinFactX="-300000" custLinFactNeighborX="-354269" custLinFactNeighborY="16115"/>
      <dgm:spPr/>
      <dgm:t>
        <a:bodyPr/>
        <a:lstStyle/>
        <a:p>
          <a:endParaRPr lang="zh-CN" altLang="en-US"/>
        </a:p>
      </dgm:t>
    </dgm:pt>
    <dgm:pt modelId="{0878A6D2-2C04-4815-BAC7-C0DD41DA79D9}" type="pres">
      <dgm:prSet presAssocID="{76B23795-89B4-49F4-B137-7A4F5B4AED3A}" presName="textBox4d" presStyleLbl="revTx" presStyleIdx="3" presStyleCnt="4" custLinFactX="-136715" custLinFactNeighborX="-200000" custLinFactNeighborY="25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BF5290-1115-4C4F-A08B-B684C4833CE3}" type="presOf" srcId="{EC7C0F35-8512-43E3-8C31-11B73B71CC18}" destId="{2282E4EC-8B9E-4B43-BC3F-A72CA110CB7A}" srcOrd="0" destOrd="0" presId="urn:microsoft.com/office/officeart/2005/8/layout/arrow2"/>
    <dgm:cxn modelId="{9C957BFE-EC1E-460D-A262-68FC7296CF73}" srcId="{6BBB2772-7D9D-45EE-ACBE-AD700585C232}" destId="{EC7C0F35-8512-43E3-8C31-11B73B71CC18}" srcOrd="1" destOrd="0" parTransId="{44F3EE25-332F-4653-A14A-B3385F0E3FC6}" sibTransId="{D1BA43F9-C0A5-4D17-8165-9288691C1F4C}"/>
    <dgm:cxn modelId="{FD828E9C-4FB9-4A41-BF1F-50345159C2B0}" type="presOf" srcId="{6BBB2772-7D9D-45EE-ACBE-AD700585C232}" destId="{20E77F29-5D9C-4EA6-A800-E837857CBC3B}" srcOrd="0" destOrd="0" presId="urn:microsoft.com/office/officeart/2005/8/layout/arrow2"/>
    <dgm:cxn modelId="{93F0598F-D5F1-40B0-ADE6-2C425C8435E7}" type="presOf" srcId="{76B23795-89B4-49F4-B137-7A4F5B4AED3A}" destId="{0878A6D2-2C04-4815-BAC7-C0DD41DA79D9}" srcOrd="0" destOrd="0" presId="urn:microsoft.com/office/officeart/2005/8/layout/arrow2"/>
    <dgm:cxn modelId="{FFEE416D-4516-4F3A-AD52-F04737A8DC83}" srcId="{6BBB2772-7D9D-45EE-ACBE-AD700585C232}" destId="{8E76E8DC-6985-4AEE-9AE1-D968A00D5ED6}" srcOrd="0" destOrd="0" parTransId="{CC18DDA1-8DAD-44BE-8891-99C90CC22AC4}" sibTransId="{41EA1DA9-CBEE-453E-818F-DF98BBB133DF}"/>
    <dgm:cxn modelId="{F47E4698-3203-464E-8F8E-BA775CF3DF1A}" srcId="{6BBB2772-7D9D-45EE-ACBE-AD700585C232}" destId="{76B23795-89B4-49F4-B137-7A4F5B4AED3A}" srcOrd="3" destOrd="0" parTransId="{F5D5E6C0-2C25-4CB9-844D-5DACDBC8E0D5}" sibTransId="{6ABE6852-642E-4FE2-92D0-4C86BB3A08E6}"/>
    <dgm:cxn modelId="{DFD847BF-9CD6-460D-B88B-8540FE37BDFE}" srcId="{6BBB2772-7D9D-45EE-ACBE-AD700585C232}" destId="{C02DF2F5-67BC-430E-B7F0-7C03E84A9507}" srcOrd="2" destOrd="0" parTransId="{B4FCD207-8757-42FF-925E-B6D849D15FA9}" sibTransId="{7CF8EB12-B566-4976-B6F1-AE415252F95D}"/>
    <dgm:cxn modelId="{F635A86F-AB27-487F-BBFF-65A30F91CFC9}" type="presOf" srcId="{8E76E8DC-6985-4AEE-9AE1-D968A00D5ED6}" destId="{C163498A-3386-4774-81E9-CE95FF78580B}" srcOrd="0" destOrd="0" presId="urn:microsoft.com/office/officeart/2005/8/layout/arrow2"/>
    <dgm:cxn modelId="{3DBE39B9-2A7A-41AC-9966-1A05659CBF08}" type="presOf" srcId="{C02DF2F5-67BC-430E-B7F0-7C03E84A9507}" destId="{857E168E-F295-4207-9146-F2D2DBBFF390}" srcOrd="0" destOrd="0" presId="urn:microsoft.com/office/officeart/2005/8/layout/arrow2"/>
    <dgm:cxn modelId="{10D97DDC-D64C-4C07-AE6C-363F32948A4C}" type="presParOf" srcId="{20E77F29-5D9C-4EA6-A800-E837857CBC3B}" destId="{65A877D9-9722-43DD-9600-AC0DDA426109}" srcOrd="0" destOrd="0" presId="urn:microsoft.com/office/officeart/2005/8/layout/arrow2"/>
    <dgm:cxn modelId="{74DB7563-E9CD-44DC-BDF1-7696112AA121}" type="presParOf" srcId="{20E77F29-5D9C-4EA6-A800-E837857CBC3B}" destId="{0B444E09-31EB-457D-8531-C398F34ED529}" srcOrd="1" destOrd="0" presId="urn:microsoft.com/office/officeart/2005/8/layout/arrow2"/>
    <dgm:cxn modelId="{7B653984-55CC-486C-B0ED-904FDD57C404}" type="presParOf" srcId="{0B444E09-31EB-457D-8531-C398F34ED529}" destId="{F7634768-3FA5-4BA2-B761-F66E58243EDD}" srcOrd="0" destOrd="0" presId="urn:microsoft.com/office/officeart/2005/8/layout/arrow2"/>
    <dgm:cxn modelId="{DEE93D75-0993-4BA4-9FD5-EEBEACD071DB}" type="presParOf" srcId="{0B444E09-31EB-457D-8531-C398F34ED529}" destId="{C163498A-3386-4774-81E9-CE95FF78580B}" srcOrd="1" destOrd="0" presId="urn:microsoft.com/office/officeart/2005/8/layout/arrow2"/>
    <dgm:cxn modelId="{9DEAE7E3-7FC6-4784-B009-60AC73607E3D}" type="presParOf" srcId="{0B444E09-31EB-457D-8531-C398F34ED529}" destId="{9D837363-0228-4C10-AF71-A9C05397D313}" srcOrd="2" destOrd="0" presId="urn:microsoft.com/office/officeart/2005/8/layout/arrow2"/>
    <dgm:cxn modelId="{1237155B-1D8C-414B-A016-B7BAE900BF3E}" type="presParOf" srcId="{0B444E09-31EB-457D-8531-C398F34ED529}" destId="{2282E4EC-8B9E-4B43-BC3F-A72CA110CB7A}" srcOrd="3" destOrd="0" presId="urn:microsoft.com/office/officeart/2005/8/layout/arrow2"/>
    <dgm:cxn modelId="{EF718AB3-83D8-4E8E-B085-BECA8157B27F}" type="presParOf" srcId="{0B444E09-31EB-457D-8531-C398F34ED529}" destId="{E6F50196-5078-44CD-8D59-A1B7036D595A}" srcOrd="4" destOrd="0" presId="urn:microsoft.com/office/officeart/2005/8/layout/arrow2"/>
    <dgm:cxn modelId="{380678BE-B4F0-4012-856E-D20BEB1C4FEB}" type="presParOf" srcId="{0B444E09-31EB-457D-8531-C398F34ED529}" destId="{857E168E-F295-4207-9146-F2D2DBBFF390}" srcOrd="5" destOrd="0" presId="urn:microsoft.com/office/officeart/2005/8/layout/arrow2"/>
    <dgm:cxn modelId="{96A2CA93-1C2D-439F-A8A7-F898858045FE}" type="presParOf" srcId="{0B444E09-31EB-457D-8531-C398F34ED529}" destId="{C90F79FB-E863-4887-927E-08DFDF007B9E}" srcOrd="6" destOrd="0" presId="urn:microsoft.com/office/officeart/2005/8/layout/arrow2"/>
    <dgm:cxn modelId="{B6E7B4B4-07C8-4187-8906-639840566ED2}" type="presParOf" srcId="{0B444E09-31EB-457D-8531-C398F34ED529}" destId="{0878A6D2-2C04-4815-BAC7-C0DD41DA79D9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732A52-5A2A-47D7-A557-2806DD36B354}" type="doc">
      <dgm:prSet loTypeId="urn:microsoft.com/office/officeart/2005/8/layout/arrow2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7A52E5-505F-4B1C-A53A-AF8BD6997264}">
      <dgm:prSet phldrT="[文本]" custT="1"/>
      <dgm:spPr/>
      <dgm:t>
        <a:bodyPr/>
        <a:lstStyle/>
        <a:p>
          <a:r>
            <a:rPr lang="en-US" altLang="zh-CN" sz="2000" dirty="0" smtClean="0"/>
            <a:t>Win1/2/3</a:t>
          </a:r>
          <a:endParaRPr lang="zh-CN" altLang="en-US" sz="2000" dirty="0"/>
        </a:p>
      </dgm:t>
    </dgm:pt>
    <dgm:pt modelId="{1ECC73C7-FD83-48E1-B312-EFC18D8593A9}" type="parTrans" cxnId="{F536C506-9E50-4456-8D54-2D61F51AD648}">
      <dgm:prSet/>
      <dgm:spPr/>
      <dgm:t>
        <a:bodyPr/>
        <a:lstStyle/>
        <a:p>
          <a:endParaRPr lang="zh-CN" altLang="en-US"/>
        </a:p>
      </dgm:t>
    </dgm:pt>
    <dgm:pt modelId="{D6DB6632-06E0-49A5-8B20-E94CB65D2565}" type="sibTrans" cxnId="{F536C506-9E50-4456-8D54-2D61F51AD648}">
      <dgm:prSet/>
      <dgm:spPr/>
      <dgm:t>
        <a:bodyPr/>
        <a:lstStyle/>
        <a:p>
          <a:endParaRPr lang="zh-CN" altLang="en-US"/>
        </a:p>
      </dgm:t>
    </dgm:pt>
    <dgm:pt modelId="{43EE387C-5E53-4479-A5DF-60B933DC71AD}">
      <dgm:prSet phldrT="[文本]" custT="1"/>
      <dgm:spPr/>
      <dgm:t>
        <a:bodyPr/>
        <a:lstStyle/>
        <a:p>
          <a:r>
            <a:rPr lang="en-US" altLang="zh-CN" sz="2000" dirty="0" smtClean="0"/>
            <a:t>Win XP/Vista</a:t>
          </a:r>
          <a:endParaRPr lang="zh-CN" altLang="en-US" sz="2000" dirty="0"/>
        </a:p>
      </dgm:t>
    </dgm:pt>
    <dgm:pt modelId="{D15361D7-1153-4946-911B-D342AC3D1F9A}" type="parTrans" cxnId="{783CE17C-D6E9-417E-87C3-DFCF5A6BAA03}">
      <dgm:prSet/>
      <dgm:spPr/>
      <dgm:t>
        <a:bodyPr/>
        <a:lstStyle/>
        <a:p>
          <a:endParaRPr lang="zh-CN" altLang="en-US"/>
        </a:p>
      </dgm:t>
    </dgm:pt>
    <dgm:pt modelId="{60E1CFAC-0113-44DF-84F7-4BA771F8659F}" type="sibTrans" cxnId="{783CE17C-D6E9-417E-87C3-DFCF5A6BAA03}">
      <dgm:prSet/>
      <dgm:spPr/>
      <dgm:t>
        <a:bodyPr/>
        <a:lstStyle/>
        <a:p>
          <a:endParaRPr lang="zh-CN" altLang="en-US"/>
        </a:p>
      </dgm:t>
    </dgm:pt>
    <dgm:pt modelId="{EBBC9F09-2C4F-4537-AB3A-73804A5E81DE}">
      <dgm:prSet phldrT="[文本]" custT="1"/>
      <dgm:spPr/>
      <dgm:t>
        <a:bodyPr/>
        <a:lstStyle/>
        <a:p>
          <a:r>
            <a:rPr lang="en-US" altLang="zh-CN" sz="2000" dirty="0" smtClean="0"/>
            <a:t>Win7/8/10</a:t>
          </a:r>
          <a:endParaRPr lang="zh-CN" altLang="en-US" sz="2000" dirty="0"/>
        </a:p>
      </dgm:t>
    </dgm:pt>
    <dgm:pt modelId="{F29FB852-8F9A-4531-B39C-84622A155011}" type="parTrans" cxnId="{B0BDE6F0-138C-4973-834E-68CE85B7FCCE}">
      <dgm:prSet/>
      <dgm:spPr/>
      <dgm:t>
        <a:bodyPr/>
        <a:lstStyle/>
        <a:p>
          <a:endParaRPr lang="zh-CN" altLang="en-US"/>
        </a:p>
      </dgm:t>
    </dgm:pt>
    <dgm:pt modelId="{D16478BE-9D3C-4346-9902-5421ED5DEC54}" type="sibTrans" cxnId="{B0BDE6F0-138C-4973-834E-68CE85B7FCCE}">
      <dgm:prSet/>
      <dgm:spPr/>
      <dgm:t>
        <a:bodyPr/>
        <a:lstStyle/>
        <a:p>
          <a:endParaRPr lang="zh-CN" altLang="en-US"/>
        </a:p>
      </dgm:t>
    </dgm:pt>
    <dgm:pt modelId="{94E3B32B-7715-410A-8A52-F754DEA98F92}">
      <dgm:prSet phldrT="[文本]" custT="1"/>
      <dgm:spPr/>
      <dgm:t>
        <a:bodyPr/>
        <a:lstStyle/>
        <a:p>
          <a:r>
            <a:rPr lang="en-US" altLang="zh-CN" sz="2000" dirty="0" smtClean="0"/>
            <a:t>Win95/98/2000</a:t>
          </a:r>
          <a:endParaRPr lang="zh-CN" altLang="en-US" sz="2000" dirty="0"/>
        </a:p>
      </dgm:t>
    </dgm:pt>
    <dgm:pt modelId="{6970BF68-0F60-4EBC-ABF8-31377F12F7D9}" type="sibTrans" cxnId="{4853A267-324F-42B1-B817-DAB5C7C36ACC}">
      <dgm:prSet/>
      <dgm:spPr/>
      <dgm:t>
        <a:bodyPr/>
        <a:lstStyle/>
        <a:p>
          <a:endParaRPr lang="zh-CN" altLang="en-US"/>
        </a:p>
      </dgm:t>
    </dgm:pt>
    <dgm:pt modelId="{C93662C7-DE3B-4F95-BB35-5617ED2E4BDA}" type="parTrans" cxnId="{4853A267-324F-42B1-B817-DAB5C7C36ACC}">
      <dgm:prSet/>
      <dgm:spPr/>
      <dgm:t>
        <a:bodyPr/>
        <a:lstStyle/>
        <a:p>
          <a:endParaRPr lang="zh-CN" altLang="en-US"/>
        </a:p>
      </dgm:t>
    </dgm:pt>
    <dgm:pt modelId="{86A178C0-1BF7-4EC7-A633-B1CD395F970C}" type="pres">
      <dgm:prSet presAssocID="{2F732A52-5A2A-47D7-A557-2806DD36B354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F826A4-B3F7-44CC-8081-69DF1A30B16A}" type="pres">
      <dgm:prSet presAssocID="{2F732A52-5A2A-47D7-A557-2806DD36B354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D5B7A2AF-5105-4055-A5CF-9161DDEE0FCB}" type="pres">
      <dgm:prSet presAssocID="{2F732A52-5A2A-47D7-A557-2806DD36B354}" presName="arrowDiagram4" presStyleCnt="0"/>
      <dgm:spPr/>
      <dgm:t>
        <a:bodyPr/>
        <a:lstStyle/>
        <a:p>
          <a:endParaRPr lang="zh-CN" altLang="en-US"/>
        </a:p>
      </dgm:t>
    </dgm:pt>
    <dgm:pt modelId="{17FF0B34-0C96-4D1F-9A81-BFEB63B5107E}" type="pres">
      <dgm:prSet presAssocID="{8A7A52E5-505F-4B1C-A53A-AF8BD6997264}" presName="bullet4a" presStyleLbl="node1" presStyleIdx="0" presStyleCnt="4"/>
      <dgm:spPr/>
      <dgm:t>
        <a:bodyPr/>
        <a:lstStyle/>
        <a:p>
          <a:endParaRPr lang="zh-CN" altLang="en-US"/>
        </a:p>
      </dgm:t>
    </dgm:pt>
    <dgm:pt modelId="{B8865CBB-1977-4351-B77F-460E606F820C}" type="pres">
      <dgm:prSet presAssocID="{8A7A52E5-505F-4B1C-A53A-AF8BD6997264}" presName="textBox4a" presStyleLbl="revTx" presStyleIdx="0" presStyleCnt="4" custScaleX="1684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AFAF3E-276D-4E90-AA92-B333E815BD47}" type="pres">
      <dgm:prSet presAssocID="{94E3B32B-7715-410A-8A52-F754DEA98F92}" presName="bullet4b" presStyleLbl="node1" presStyleIdx="1" presStyleCnt="4"/>
      <dgm:spPr/>
      <dgm:t>
        <a:bodyPr/>
        <a:lstStyle/>
        <a:p>
          <a:endParaRPr lang="zh-CN" altLang="en-US"/>
        </a:p>
      </dgm:t>
    </dgm:pt>
    <dgm:pt modelId="{28954A25-020A-4783-B047-E601C82261C4}" type="pres">
      <dgm:prSet presAssocID="{94E3B32B-7715-410A-8A52-F754DEA98F92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5F4360-D99C-46F7-807F-16DB5A5F8482}" type="pres">
      <dgm:prSet presAssocID="{43EE387C-5E53-4479-A5DF-60B933DC71AD}" presName="bullet4c" presStyleLbl="node1" presStyleIdx="2" presStyleCnt="4"/>
      <dgm:spPr/>
      <dgm:t>
        <a:bodyPr/>
        <a:lstStyle/>
        <a:p>
          <a:endParaRPr lang="zh-CN" altLang="en-US"/>
        </a:p>
      </dgm:t>
    </dgm:pt>
    <dgm:pt modelId="{9D77E45C-17CB-4A35-9FCF-ED8799E7E8B6}" type="pres">
      <dgm:prSet presAssocID="{43EE387C-5E53-4479-A5DF-60B933DC71AD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41167F-762F-41AB-B30D-9E7C2E846F01}" type="pres">
      <dgm:prSet presAssocID="{EBBC9F09-2C4F-4537-AB3A-73804A5E81DE}" presName="bullet4d" presStyleLbl="node1" presStyleIdx="3" presStyleCnt="4"/>
      <dgm:spPr/>
      <dgm:t>
        <a:bodyPr/>
        <a:lstStyle/>
        <a:p>
          <a:endParaRPr lang="zh-CN" altLang="en-US"/>
        </a:p>
      </dgm:t>
    </dgm:pt>
    <dgm:pt modelId="{6ECFBD81-7253-4BA7-9C84-3BA9CE156707}" type="pres">
      <dgm:prSet presAssocID="{EBBC9F09-2C4F-4537-AB3A-73804A5E81DE}" presName="textBox4d" presStyleLbl="revTx" presStyleIdx="3" presStyleCnt="4" custScaleX="1360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33FDAB-4C4E-4965-9D47-14CD11A9EAD7}" type="presOf" srcId="{2F732A52-5A2A-47D7-A557-2806DD36B354}" destId="{86A178C0-1BF7-4EC7-A633-B1CD395F970C}" srcOrd="0" destOrd="0" presId="urn:microsoft.com/office/officeart/2005/8/layout/arrow2"/>
    <dgm:cxn modelId="{89988190-CD58-4E5F-AB0C-8ACC7593AADA}" type="presOf" srcId="{43EE387C-5E53-4479-A5DF-60B933DC71AD}" destId="{9D77E45C-17CB-4A35-9FCF-ED8799E7E8B6}" srcOrd="0" destOrd="0" presId="urn:microsoft.com/office/officeart/2005/8/layout/arrow2"/>
    <dgm:cxn modelId="{F154A62F-C4CB-4F84-9226-4FD5D5E66DE4}" type="presOf" srcId="{8A7A52E5-505F-4B1C-A53A-AF8BD6997264}" destId="{B8865CBB-1977-4351-B77F-460E606F820C}" srcOrd="0" destOrd="0" presId="urn:microsoft.com/office/officeart/2005/8/layout/arrow2"/>
    <dgm:cxn modelId="{DD32240D-2830-4639-B644-E6BA980DFD7A}" type="presOf" srcId="{94E3B32B-7715-410A-8A52-F754DEA98F92}" destId="{28954A25-020A-4783-B047-E601C82261C4}" srcOrd="0" destOrd="0" presId="urn:microsoft.com/office/officeart/2005/8/layout/arrow2"/>
    <dgm:cxn modelId="{F536C506-9E50-4456-8D54-2D61F51AD648}" srcId="{2F732A52-5A2A-47D7-A557-2806DD36B354}" destId="{8A7A52E5-505F-4B1C-A53A-AF8BD6997264}" srcOrd="0" destOrd="0" parTransId="{1ECC73C7-FD83-48E1-B312-EFC18D8593A9}" sibTransId="{D6DB6632-06E0-49A5-8B20-E94CB65D2565}"/>
    <dgm:cxn modelId="{BF3793AD-2A3F-4A6B-9C16-826C77183B99}" type="presOf" srcId="{EBBC9F09-2C4F-4537-AB3A-73804A5E81DE}" destId="{6ECFBD81-7253-4BA7-9C84-3BA9CE156707}" srcOrd="0" destOrd="0" presId="urn:microsoft.com/office/officeart/2005/8/layout/arrow2"/>
    <dgm:cxn modelId="{4853A267-324F-42B1-B817-DAB5C7C36ACC}" srcId="{2F732A52-5A2A-47D7-A557-2806DD36B354}" destId="{94E3B32B-7715-410A-8A52-F754DEA98F92}" srcOrd="1" destOrd="0" parTransId="{C93662C7-DE3B-4F95-BB35-5617ED2E4BDA}" sibTransId="{6970BF68-0F60-4EBC-ABF8-31377F12F7D9}"/>
    <dgm:cxn modelId="{B0BDE6F0-138C-4973-834E-68CE85B7FCCE}" srcId="{2F732A52-5A2A-47D7-A557-2806DD36B354}" destId="{EBBC9F09-2C4F-4537-AB3A-73804A5E81DE}" srcOrd="3" destOrd="0" parTransId="{F29FB852-8F9A-4531-B39C-84622A155011}" sibTransId="{D16478BE-9D3C-4346-9902-5421ED5DEC54}"/>
    <dgm:cxn modelId="{783CE17C-D6E9-417E-87C3-DFCF5A6BAA03}" srcId="{2F732A52-5A2A-47D7-A557-2806DD36B354}" destId="{43EE387C-5E53-4479-A5DF-60B933DC71AD}" srcOrd="2" destOrd="0" parTransId="{D15361D7-1153-4946-911B-D342AC3D1F9A}" sibTransId="{60E1CFAC-0113-44DF-84F7-4BA771F8659F}"/>
    <dgm:cxn modelId="{987B9A55-1B87-4BBB-9678-82BC74E679FF}" type="presParOf" srcId="{86A178C0-1BF7-4EC7-A633-B1CD395F970C}" destId="{15F826A4-B3F7-44CC-8081-69DF1A30B16A}" srcOrd="0" destOrd="0" presId="urn:microsoft.com/office/officeart/2005/8/layout/arrow2"/>
    <dgm:cxn modelId="{C8D29CFD-577D-4E8C-B623-36F567009FA1}" type="presParOf" srcId="{86A178C0-1BF7-4EC7-A633-B1CD395F970C}" destId="{D5B7A2AF-5105-4055-A5CF-9161DDEE0FCB}" srcOrd="1" destOrd="0" presId="urn:microsoft.com/office/officeart/2005/8/layout/arrow2"/>
    <dgm:cxn modelId="{F449F749-34BC-4562-A3BA-167BD706935D}" type="presParOf" srcId="{D5B7A2AF-5105-4055-A5CF-9161DDEE0FCB}" destId="{17FF0B34-0C96-4D1F-9A81-BFEB63B5107E}" srcOrd="0" destOrd="0" presId="urn:microsoft.com/office/officeart/2005/8/layout/arrow2"/>
    <dgm:cxn modelId="{9B160F37-1BDC-4991-A26D-1E727877B549}" type="presParOf" srcId="{D5B7A2AF-5105-4055-A5CF-9161DDEE0FCB}" destId="{B8865CBB-1977-4351-B77F-460E606F820C}" srcOrd="1" destOrd="0" presId="urn:microsoft.com/office/officeart/2005/8/layout/arrow2"/>
    <dgm:cxn modelId="{A24F5802-0F02-4CD8-BD30-25D404750D73}" type="presParOf" srcId="{D5B7A2AF-5105-4055-A5CF-9161DDEE0FCB}" destId="{26AFAF3E-276D-4E90-AA92-B333E815BD47}" srcOrd="2" destOrd="0" presId="urn:microsoft.com/office/officeart/2005/8/layout/arrow2"/>
    <dgm:cxn modelId="{FEEF9471-00C1-402B-92AA-528F984D16AE}" type="presParOf" srcId="{D5B7A2AF-5105-4055-A5CF-9161DDEE0FCB}" destId="{28954A25-020A-4783-B047-E601C82261C4}" srcOrd="3" destOrd="0" presId="urn:microsoft.com/office/officeart/2005/8/layout/arrow2"/>
    <dgm:cxn modelId="{5EBF8652-DC14-4260-A379-D2D946F999FF}" type="presParOf" srcId="{D5B7A2AF-5105-4055-A5CF-9161DDEE0FCB}" destId="{4B5F4360-D99C-46F7-807F-16DB5A5F8482}" srcOrd="4" destOrd="0" presId="urn:microsoft.com/office/officeart/2005/8/layout/arrow2"/>
    <dgm:cxn modelId="{68EF6CC5-F50F-46B7-8664-D92FFE9BC8A5}" type="presParOf" srcId="{D5B7A2AF-5105-4055-A5CF-9161DDEE0FCB}" destId="{9D77E45C-17CB-4A35-9FCF-ED8799E7E8B6}" srcOrd="5" destOrd="0" presId="urn:microsoft.com/office/officeart/2005/8/layout/arrow2"/>
    <dgm:cxn modelId="{D94E9EBB-2A49-4F7C-9A6F-69E551407022}" type="presParOf" srcId="{D5B7A2AF-5105-4055-A5CF-9161DDEE0FCB}" destId="{0041167F-762F-41AB-B30D-9E7C2E846F01}" srcOrd="6" destOrd="0" presId="urn:microsoft.com/office/officeart/2005/8/layout/arrow2"/>
    <dgm:cxn modelId="{BE82FB8B-9CAC-4696-A35B-8507D4A90139}" type="presParOf" srcId="{D5B7A2AF-5105-4055-A5CF-9161DDEE0FCB}" destId="{6ECFBD81-7253-4BA7-9C84-3BA9CE156707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4B5A69-EB10-4C7D-B42E-EB8287EE296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1320D2F2-C633-4724-9F74-849993B05D63}">
      <dgm:prSet phldrT="[文本]"/>
      <dgm:spPr/>
      <dgm:t>
        <a:bodyPr/>
        <a:lstStyle/>
        <a:p>
          <a:r>
            <a:rPr lang="en-US" altLang="zh-CN" dirty="0" smtClean="0"/>
            <a:t>System1.0</a:t>
          </a:r>
        </a:p>
        <a:p>
          <a:endParaRPr lang="zh-CN" altLang="en-US" dirty="0"/>
        </a:p>
      </dgm:t>
    </dgm:pt>
    <dgm:pt modelId="{ED99E6B4-EF3B-4021-BD4B-215FB335AF4A}" type="parTrans" cxnId="{5C265862-6C45-47A6-9967-1481EBE9EA7E}">
      <dgm:prSet/>
      <dgm:spPr/>
      <dgm:t>
        <a:bodyPr/>
        <a:lstStyle/>
        <a:p>
          <a:endParaRPr lang="zh-CN" altLang="en-US"/>
        </a:p>
      </dgm:t>
    </dgm:pt>
    <dgm:pt modelId="{EE1F5D27-988E-484E-A822-A42B8C328FD4}" type="sibTrans" cxnId="{5C265862-6C45-47A6-9967-1481EBE9EA7E}">
      <dgm:prSet/>
      <dgm:spPr/>
      <dgm:t>
        <a:bodyPr/>
        <a:lstStyle/>
        <a:p>
          <a:endParaRPr lang="zh-CN" altLang="en-US"/>
        </a:p>
      </dgm:t>
    </dgm:pt>
    <dgm:pt modelId="{3ABEB4C2-2D1E-487A-9048-3080E1DDC8DC}">
      <dgm:prSet phldrT="[文本]"/>
      <dgm:spPr/>
      <dgm:t>
        <a:bodyPr/>
        <a:lstStyle/>
        <a:p>
          <a:r>
            <a:rPr lang="en-US" altLang="zh-CN" dirty="0" smtClean="0"/>
            <a:t>System7/8</a:t>
          </a:r>
          <a:endParaRPr lang="zh-CN" altLang="en-US" dirty="0"/>
        </a:p>
      </dgm:t>
    </dgm:pt>
    <dgm:pt modelId="{94F771B1-D9AB-4B9D-8F15-6FFE75D7FC90}" type="parTrans" cxnId="{FF0BEE0E-A298-4110-9E22-BA4C77A3BEE4}">
      <dgm:prSet/>
      <dgm:spPr/>
      <dgm:t>
        <a:bodyPr/>
        <a:lstStyle/>
        <a:p>
          <a:endParaRPr lang="zh-CN" altLang="en-US"/>
        </a:p>
      </dgm:t>
    </dgm:pt>
    <dgm:pt modelId="{1308DA97-0082-490D-B216-03DF968E7A0C}" type="sibTrans" cxnId="{FF0BEE0E-A298-4110-9E22-BA4C77A3BEE4}">
      <dgm:prSet/>
      <dgm:spPr/>
      <dgm:t>
        <a:bodyPr/>
        <a:lstStyle/>
        <a:p>
          <a:endParaRPr lang="zh-CN" altLang="en-US"/>
        </a:p>
      </dgm:t>
    </dgm:pt>
    <dgm:pt modelId="{E43445CB-0EFF-4560-A6E8-674101CE3A2B}">
      <dgm:prSet phldrT="[文本]"/>
      <dgm:spPr/>
      <dgm:t>
        <a:bodyPr/>
        <a:lstStyle/>
        <a:p>
          <a:r>
            <a:rPr lang="en-US" altLang="zh-CN" dirty="0" smtClean="0"/>
            <a:t>Mac OS</a:t>
          </a:r>
          <a:endParaRPr lang="zh-CN" altLang="en-US" dirty="0"/>
        </a:p>
      </dgm:t>
    </dgm:pt>
    <dgm:pt modelId="{D63865E0-452F-4EE6-A45C-A3B1997A1C57}" type="parTrans" cxnId="{2552351D-8B68-46D8-A3C6-5FD4FDCA6A56}">
      <dgm:prSet/>
      <dgm:spPr/>
      <dgm:t>
        <a:bodyPr/>
        <a:lstStyle/>
        <a:p>
          <a:endParaRPr lang="zh-CN" altLang="en-US"/>
        </a:p>
      </dgm:t>
    </dgm:pt>
    <dgm:pt modelId="{DCB2312A-92BD-40A6-99A3-A9D601FCCA88}" type="sibTrans" cxnId="{2552351D-8B68-46D8-A3C6-5FD4FDCA6A56}">
      <dgm:prSet/>
      <dgm:spPr/>
      <dgm:t>
        <a:bodyPr/>
        <a:lstStyle/>
        <a:p>
          <a:endParaRPr lang="zh-CN" altLang="en-US"/>
        </a:p>
      </dgm:t>
    </dgm:pt>
    <dgm:pt modelId="{C681E77F-46D0-4CAC-862E-4790CF4BFC81}" type="pres">
      <dgm:prSet presAssocID="{B14B5A69-EB10-4C7D-B42E-EB8287EE296A}" presName="arrowDiagram" presStyleCnt="0">
        <dgm:presLayoutVars>
          <dgm:chMax val="5"/>
          <dgm:dir/>
          <dgm:resizeHandles val="exact"/>
        </dgm:presLayoutVars>
      </dgm:prSet>
      <dgm:spPr/>
    </dgm:pt>
    <dgm:pt modelId="{180E618A-C4BB-4FA3-A823-E930C0436753}" type="pres">
      <dgm:prSet presAssocID="{B14B5A69-EB10-4C7D-B42E-EB8287EE296A}" presName="arrow" presStyleLbl="bgShp" presStyleIdx="0" presStyleCnt="1" custAng="19385038" custScaleX="63267" custScaleY="83295"/>
      <dgm:spPr/>
    </dgm:pt>
    <dgm:pt modelId="{9C6E62D4-AC4F-4696-98EF-5253E2C7CF4C}" type="pres">
      <dgm:prSet presAssocID="{B14B5A69-EB10-4C7D-B42E-EB8287EE296A}" presName="arrowDiagram3" presStyleCnt="0"/>
      <dgm:spPr/>
    </dgm:pt>
    <dgm:pt modelId="{EF66B2EC-2116-4DE2-8A0E-5987437D4C6E}" type="pres">
      <dgm:prSet presAssocID="{1320D2F2-C633-4724-9F74-849993B05D63}" presName="bullet3a" presStyleLbl="node1" presStyleIdx="0" presStyleCnt="3" custLinFactX="432117" custLinFactNeighborX="500000" custLinFactNeighborY="98888"/>
      <dgm:spPr/>
    </dgm:pt>
    <dgm:pt modelId="{FB0D7B6C-7EFD-49F8-98BB-C19DDC24D89C}" type="pres">
      <dgm:prSet presAssocID="{1320D2F2-C633-4724-9F74-849993B05D63}" presName="textBox3a" presStyleLbl="revTx" presStyleIdx="0" presStyleCnt="3" custLinFactX="10947" custLinFactNeighborX="100000" custLinFactNeighborY="171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66376B-C49B-4BD5-ACAB-FBEADF558BA1}" type="pres">
      <dgm:prSet presAssocID="{3ABEB4C2-2D1E-487A-9048-3080E1DDC8DC}" presName="bullet3b" presStyleLbl="node1" presStyleIdx="1" presStyleCnt="3" custLinFactNeighborX="92194" custLinFactNeighborY="48126"/>
      <dgm:spPr/>
    </dgm:pt>
    <dgm:pt modelId="{5169F9EC-7911-4CAA-98D2-DB5EBA8CDE62}" type="pres">
      <dgm:prSet presAssocID="{3ABEB4C2-2D1E-487A-9048-3080E1DDC8DC}" presName="textBox3b" presStyleLbl="revTx" presStyleIdx="1" presStyleCnt="3" custLinFactNeighborX="27846" custLinFactNeighborY="16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1AFEB8-02C9-4223-B90F-877709E7B11B}" type="pres">
      <dgm:prSet presAssocID="{E43445CB-0EFF-4560-A6E8-674101CE3A2B}" presName="bullet3c" presStyleLbl="node1" presStyleIdx="2" presStyleCnt="3" custLinFactX="-86190" custLinFactY="-9368" custLinFactNeighborX="-100000" custLinFactNeighborY="-100000"/>
      <dgm:spPr/>
    </dgm:pt>
    <dgm:pt modelId="{B271E748-4280-41B1-8D36-7502D3DF408A}" type="pres">
      <dgm:prSet presAssocID="{E43445CB-0EFF-4560-A6E8-674101CE3A2B}" presName="textBox3c" presStyleLbl="revTx" presStyleIdx="2" presStyleCnt="3" custLinFactNeighborX="-29636" custLinFactNeighborY="-172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52351D-8B68-46D8-A3C6-5FD4FDCA6A56}" srcId="{B14B5A69-EB10-4C7D-B42E-EB8287EE296A}" destId="{E43445CB-0EFF-4560-A6E8-674101CE3A2B}" srcOrd="2" destOrd="0" parTransId="{D63865E0-452F-4EE6-A45C-A3B1997A1C57}" sibTransId="{DCB2312A-92BD-40A6-99A3-A9D601FCCA88}"/>
    <dgm:cxn modelId="{6E845DD9-8EEE-491E-ACC2-20B50654FF68}" type="presOf" srcId="{3ABEB4C2-2D1E-487A-9048-3080E1DDC8DC}" destId="{5169F9EC-7911-4CAA-98D2-DB5EBA8CDE62}" srcOrd="0" destOrd="0" presId="urn:microsoft.com/office/officeart/2005/8/layout/arrow2"/>
    <dgm:cxn modelId="{5C265862-6C45-47A6-9967-1481EBE9EA7E}" srcId="{B14B5A69-EB10-4C7D-B42E-EB8287EE296A}" destId="{1320D2F2-C633-4724-9F74-849993B05D63}" srcOrd="0" destOrd="0" parTransId="{ED99E6B4-EF3B-4021-BD4B-215FB335AF4A}" sibTransId="{EE1F5D27-988E-484E-A822-A42B8C328FD4}"/>
    <dgm:cxn modelId="{4EF89D74-956F-4CAA-9DE5-8B537C7FBB4A}" type="presOf" srcId="{B14B5A69-EB10-4C7D-B42E-EB8287EE296A}" destId="{C681E77F-46D0-4CAC-862E-4790CF4BFC81}" srcOrd="0" destOrd="0" presId="urn:microsoft.com/office/officeart/2005/8/layout/arrow2"/>
    <dgm:cxn modelId="{AF0FDBA8-AFAE-4AC8-832C-570F2F69298E}" type="presOf" srcId="{E43445CB-0EFF-4560-A6E8-674101CE3A2B}" destId="{B271E748-4280-41B1-8D36-7502D3DF408A}" srcOrd="0" destOrd="0" presId="urn:microsoft.com/office/officeart/2005/8/layout/arrow2"/>
    <dgm:cxn modelId="{FF0BEE0E-A298-4110-9E22-BA4C77A3BEE4}" srcId="{B14B5A69-EB10-4C7D-B42E-EB8287EE296A}" destId="{3ABEB4C2-2D1E-487A-9048-3080E1DDC8DC}" srcOrd="1" destOrd="0" parTransId="{94F771B1-D9AB-4B9D-8F15-6FFE75D7FC90}" sibTransId="{1308DA97-0082-490D-B216-03DF968E7A0C}"/>
    <dgm:cxn modelId="{8ECE905C-9E2F-4D0C-B9F0-E581EAD04B46}" type="presOf" srcId="{1320D2F2-C633-4724-9F74-849993B05D63}" destId="{FB0D7B6C-7EFD-49F8-98BB-C19DDC24D89C}" srcOrd="0" destOrd="0" presId="urn:microsoft.com/office/officeart/2005/8/layout/arrow2"/>
    <dgm:cxn modelId="{7EBB89CE-4787-425C-B3ED-56756612986C}" type="presParOf" srcId="{C681E77F-46D0-4CAC-862E-4790CF4BFC81}" destId="{180E618A-C4BB-4FA3-A823-E930C0436753}" srcOrd="0" destOrd="0" presId="urn:microsoft.com/office/officeart/2005/8/layout/arrow2"/>
    <dgm:cxn modelId="{7023A4DB-BA38-484E-948D-5E5283A75B58}" type="presParOf" srcId="{C681E77F-46D0-4CAC-862E-4790CF4BFC81}" destId="{9C6E62D4-AC4F-4696-98EF-5253E2C7CF4C}" srcOrd="1" destOrd="0" presId="urn:microsoft.com/office/officeart/2005/8/layout/arrow2"/>
    <dgm:cxn modelId="{5A3266BF-8F04-402E-AED4-BEE2396494B3}" type="presParOf" srcId="{9C6E62D4-AC4F-4696-98EF-5253E2C7CF4C}" destId="{EF66B2EC-2116-4DE2-8A0E-5987437D4C6E}" srcOrd="0" destOrd="0" presId="urn:microsoft.com/office/officeart/2005/8/layout/arrow2"/>
    <dgm:cxn modelId="{8F6AF7EF-1C08-49DD-ADF1-E5FE6DB3D228}" type="presParOf" srcId="{9C6E62D4-AC4F-4696-98EF-5253E2C7CF4C}" destId="{FB0D7B6C-7EFD-49F8-98BB-C19DDC24D89C}" srcOrd="1" destOrd="0" presId="urn:microsoft.com/office/officeart/2005/8/layout/arrow2"/>
    <dgm:cxn modelId="{B84B1D76-9DC9-430C-AB20-8F90722E9C09}" type="presParOf" srcId="{9C6E62D4-AC4F-4696-98EF-5253E2C7CF4C}" destId="{BB66376B-C49B-4BD5-ACAB-FBEADF558BA1}" srcOrd="2" destOrd="0" presId="urn:microsoft.com/office/officeart/2005/8/layout/arrow2"/>
    <dgm:cxn modelId="{D15796D0-15FA-43E5-9B69-7A5D085FF374}" type="presParOf" srcId="{9C6E62D4-AC4F-4696-98EF-5253E2C7CF4C}" destId="{5169F9EC-7911-4CAA-98D2-DB5EBA8CDE62}" srcOrd="3" destOrd="0" presId="urn:microsoft.com/office/officeart/2005/8/layout/arrow2"/>
    <dgm:cxn modelId="{B7E0851A-E0C8-432F-9723-0F443552B4E2}" type="presParOf" srcId="{9C6E62D4-AC4F-4696-98EF-5253E2C7CF4C}" destId="{F21AFEB8-02C9-4223-B90F-877709E7B11B}" srcOrd="4" destOrd="0" presId="urn:microsoft.com/office/officeart/2005/8/layout/arrow2"/>
    <dgm:cxn modelId="{87DEF94E-2BE8-432B-951D-BBDAD943E89E}" type="presParOf" srcId="{9C6E62D4-AC4F-4696-98EF-5253E2C7CF4C}" destId="{B271E748-4280-41B1-8D36-7502D3DF408A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D97EC7A-4448-4C27-9B96-43FCFE144B40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6908AB9-F128-4F49-BB2C-AE8307358EC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78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EC7A-4448-4C27-9B96-43FCFE144B40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AB9-F128-4F49-BB2C-AE8307358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9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EC7A-4448-4C27-9B96-43FCFE144B40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AB9-F128-4F49-BB2C-AE8307358EC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88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EC7A-4448-4C27-9B96-43FCFE144B40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AB9-F128-4F49-BB2C-AE8307358E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665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EC7A-4448-4C27-9B96-43FCFE144B40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AB9-F128-4F49-BB2C-AE8307358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08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EC7A-4448-4C27-9B96-43FCFE144B40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AB9-F128-4F49-BB2C-AE8307358E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18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EC7A-4448-4C27-9B96-43FCFE144B40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AB9-F128-4F49-BB2C-AE8307358EC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712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EC7A-4448-4C27-9B96-43FCFE144B40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AB9-F128-4F49-BB2C-AE8307358EC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012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EC7A-4448-4C27-9B96-43FCFE144B40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AB9-F128-4F49-BB2C-AE8307358EC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716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B3C6-79F1-469D-A4E1-E6408EC8555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AF78-B354-4B01-884F-2A8124EF1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85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B3C6-79F1-469D-A4E1-E6408EC8555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AF78-B354-4B01-884F-2A8124EF1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2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EC7A-4448-4C27-9B96-43FCFE144B40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AB9-F128-4F49-BB2C-AE8307358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59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B3C6-79F1-469D-A4E1-E6408EC8555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AF78-B354-4B01-884F-2A8124EF1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15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B3C6-79F1-469D-A4E1-E6408EC8555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AF78-B354-4B01-884F-2A8124EF1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60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B3C6-79F1-469D-A4E1-E6408EC8555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AF78-B354-4B01-884F-2A8124EF1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44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B3C6-79F1-469D-A4E1-E6408EC8555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AF78-B354-4B01-884F-2A8124EF1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3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B3C6-79F1-469D-A4E1-E6408EC8555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AF78-B354-4B01-884F-2A8124EF1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B3C6-79F1-469D-A4E1-E6408EC8555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AF78-B354-4B01-884F-2A8124EF1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43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B3C6-79F1-469D-A4E1-E6408EC8555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AF78-B354-4B01-884F-2A8124EF1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262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B3C6-79F1-469D-A4E1-E6408EC8555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AF78-B354-4B01-884F-2A8124EF1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82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B3C6-79F1-469D-A4E1-E6408EC8555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AF78-B354-4B01-884F-2A8124EF1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4832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4A2-74A2-4EBC-8636-C30A31FADB45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07F2-044E-4F3E-8A46-9401B8ED4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49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EC7A-4448-4C27-9B96-43FCFE144B40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AB9-F128-4F49-BB2C-AE8307358EC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181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4A2-74A2-4EBC-8636-C30A31FADB45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07F2-044E-4F3E-8A46-9401B8ED4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5524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4A2-74A2-4EBC-8636-C30A31FADB45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07F2-044E-4F3E-8A46-9401B8ED4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093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4A2-74A2-4EBC-8636-C30A31FADB45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07F2-044E-4F3E-8A46-9401B8ED4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58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4A2-74A2-4EBC-8636-C30A31FADB45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07F2-044E-4F3E-8A46-9401B8ED4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447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4A2-74A2-4EBC-8636-C30A31FADB45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07F2-044E-4F3E-8A46-9401B8ED4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2762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4A2-74A2-4EBC-8636-C30A31FADB45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07F2-044E-4F3E-8A46-9401B8ED4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989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4A2-74A2-4EBC-8636-C30A31FADB45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07F2-044E-4F3E-8A46-9401B8ED4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9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4A2-74A2-4EBC-8636-C30A31FADB45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07F2-044E-4F3E-8A46-9401B8ED4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6960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4A2-74A2-4EBC-8636-C30A31FADB45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07F2-044E-4F3E-8A46-9401B8ED4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5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4A2-74A2-4EBC-8636-C30A31FADB45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07F2-044E-4F3E-8A46-9401B8ED4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0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EC7A-4448-4C27-9B96-43FCFE144B40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AB9-F128-4F49-BB2C-AE8307358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5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EC7A-4448-4C27-9B96-43FCFE144B40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AB9-F128-4F49-BB2C-AE8307358EC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EC7A-4448-4C27-9B96-43FCFE144B40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AB9-F128-4F49-BB2C-AE8307358EC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14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EC7A-4448-4C27-9B96-43FCFE144B40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AB9-F128-4F49-BB2C-AE8307358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8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EC7A-4448-4C27-9B96-43FCFE144B40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AB9-F128-4F49-BB2C-AE8307358EC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87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EC7A-4448-4C27-9B96-43FCFE144B40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8AB9-F128-4F49-BB2C-AE8307358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41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97EC7A-4448-4C27-9B96-43FCFE144B40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908AB9-F128-4F49-BB2C-AE8307358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8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B3C6-79F1-469D-A4E1-E6408EC85554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AAF78-B354-4B01-884F-2A8124EF1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4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04A2-74A2-4EBC-8636-C30A31FADB45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207F2-044E-4F3E-8A46-9401B8ED4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8000" dirty="0" smtClean="0"/>
              <a:t>Linux</a:t>
            </a:r>
            <a:r>
              <a:rPr lang="zh-CN" altLang="en-US" sz="8000" dirty="0" smtClean="0"/>
              <a:t>系统培训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李加享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4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00224302"/>
              </p:ext>
            </p:extLst>
          </p:nvPr>
        </p:nvGraphicFramePr>
        <p:xfrm>
          <a:off x="1023582" y="66054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3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310663352"/>
              </p:ext>
            </p:extLst>
          </p:nvPr>
        </p:nvGraphicFramePr>
        <p:xfrm>
          <a:off x="486203" y="-19335"/>
          <a:ext cx="5472752" cy="492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926177578"/>
              </p:ext>
            </p:extLst>
          </p:nvPr>
        </p:nvGraphicFramePr>
        <p:xfrm>
          <a:off x="6179877" y="25569"/>
          <a:ext cx="5719927" cy="487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矩形 8"/>
          <p:cNvSpPr/>
          <p:nvPr/>
        </p:nvSpPr>
        <p:spPr>
          <a:xfrm>
            <a:off x="3874637" y="3457012"/>
            <a:ext cx="22480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Ken.Thompson</a:t>
            </a:r>
            <a:r>
              <a:rPr lang="zh-CN" altLang="en-US" sz="16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sz="16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Dennis Ritchie (</a:t>
            </a:r>
            <a:r>
              <a:rPr lang="en-US" altLang="zh-CN" sz="1600" dirty="0"/>
              <a:t>1969 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2668383" y="2774623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Andrew(AST)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(1987)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68164" y="2348889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Linus(1991) 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383226" y="3749399"/>
            <a:ext cx="2508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0" dirty="0" smtClean="0">
                <a:solidFill>
                  <a:srgbClr val="40404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(1985/1987/1990)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404660" y="3097788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 smtClean="0">
                <a:solidFill>
                  <a:srgbClr val="40404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(1995/1998/2000)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891606" y="2533555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 smtClean="0">
                <a:solidFill>
                  <a:srgbClr val="40404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(2001/2007)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03729" y="1996966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 smtClean="0">
                <a:solidFill>
                  <a:srgbClr val="40404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(2009/2012/2015)</a:t>
            </a:r>
            <a:endParaRPr lang="zh-CN" altLang="en-US" dirty="0"/>
          </a:p>
        </p:txBody>
      </p:sp>
      <p:sp>
        <p:nvSpPr>
          <p:cNvPr id="16" name="饼形 15"/>
          <p:cNvSpPr/>
          <p:nvPr/>
        </p:nvSpPr>
        <p:spPr>
          <a:xfrm rot="18333691">
            <a:off x="4959337" y="3822325"/>
            <a:ext cx="2331517" cy="2406226"/>
          </a:xfrm>
          <a:prstGeom prst="pie">
            <a:avLst>
              <a:gd name="adj1" fmla="val 561439"/>
              <a:gd name="adj2" fmla="val 1655240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44814" y="4965337"/>
            <a:ext cx="129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/>
              <a:t>O S</a:t>
            </a:r>
            <a:endParaRPr lang="zh-CN" altLang="en-US" sz="5400" b="1" dirty="0"/>
          </a:p>
        </p:txBody>
      </p:sp>
      <p:sp>
        <p:nvSpPr>
          <p:cNvPr id="18" name="右箭头 17"/>
          <p:cNvSpPr/>
          <p:nvPr/>
        </p:nvSpPr>
        <p:spPr>
          <a:xfrm>
            <a:off x="7562824" y="4453245"/>
            <a:ext cx="2590782" cy="139662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Copyright</a:t>
            </a:r>
            <a:endParaRPr lang="zh-CN" altLang="en-US" sz="4000" dirty="0"/>
          </a:p>
        </p:txBody>
      </p:sp>
      <p:sp>
        <p:nvSpPr>
          <p:cNvPr id="19" name="左箭头 18"/>
          <p:cNvSpPr/>
          <p:nvPr/>
        </p:nvSpPr>
        <p:spPr>
          <a:xfrm>
            <a:off x="1868164" y="4453245"/>
            <a:ext cx="2592000" cy="13968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err="1" smtClean="0"/>
              <a:t>Copyleft</a:t>
            </a:r>
            <a:endParaRPr lang="zh-CN" altLang="en-US" sz="3600" b="1" dirty="0"/>
          </a:p>
        </p:txBody>
      </p:sp>
      <p:sp>
        <p:nvSpPr>
          <p:cNvPr id="20" name="矩形 19"/>
          <p:cNvSpPr/>
          <p:nvPr/>
        </p:nvSpPr>
        <p:spPr>
          <a:xfrm>
            <a:off x="401096" y="2021804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Ewing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(1994) 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065920360"/>
              </p:ext>
            </p:extLst>
          </p:nvPr>
        </p:nvGraphicFramePr>
        <p:xfrm>
          <a:off x="3851536" y="396056"/>
          <a:ext cx="3930260" cy="2981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" name="矩形 2"/>
          <p:cNvSpPr/>
          <p:nvPr/>
        </p:nvSpPr>
        <p:spPr>
          <a:xfrm>
            <a:off x="5399452" y="266437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1984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59903" y="1886534"/>
            <a:ext cx="79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1991 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8377" y="1182688"/>
            <a:ext cx="79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1999 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1096" y="-40305"/>
            <a:ext cx="4361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Linux</a:t>
            </a:r>
            <a:r>
              <a:rPr lang="zh-CN" altLang="en-US" sz="2800" dirty="0" smtClean="0">
                <a:latin typeface="+mn-ea"/>
              </a:rPr>
              <a:t>系统发展史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88" y="639809"/>
            <a:ext cx="854788" cy="10492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7922" y="639809"/>
            <a:ext cx="99155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Linxu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之父：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时光回溯到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年初，</a:t>
            </a:r>
            <a:r>
              <a:rPr lang="en-US" altLang="zh-CN" dirty="0" smtClean="0"/>
              <a:t>21</a:t>
            </a:r>
            <a:r>
              <a:rPr lang="zh-CN" altLang="en-US" dirty="0" smtClean="0"/>
              <a:t>岁的</a:t>
            </a:r>
            <a:r>
              <a:rPr lang="en-US" altLang="zh-CN" dirty="0" err="1" smtClean="0"/>
              <a:t>linus</a:t>
            </a:r>
            <a:r>
              <a:rPr lang="en-US" altLang="zh-CN" dirty="0" smtClean="0"/>
              <a:t> Torvalds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1969.12.28</a:t>
            </a:r>
            <a:r>
              <a:rPr lang="zh-CN" altLang="en-US" dirty="0" smtClean="0"/>
              <a:t>）就读于芬兰的赫尔基大学</a:t>
            </a:r>
            <a:r>
              <a:rPr lang="zh-CN" altLang="en-US" dirty="0" smtClean="0"/>
              <a:t>，学习</a:t>
            </a:r>
            <a:r>
              <a:rPr lang="zh-CN" altLang="en-US" dirty="0" smtClean="0"/>
              <a:t>操作系统设计课程的时候，渴望使用</a:t>
            </a:r>
            <a:r>
              <a:rPr lang="en-US" altLang="zh-CN" dirty="0" err="1" smtClean="0"/>
              <a:t>unix</a:t>
            </a:r>
            <a:r>
              <a:rPr lang="zh-CN" altLang="en-US" dirty="0" smtClean="0"/>
              <a:t>系统，但是由于当时</a:t>
            </a:r>
            <a:r>
              <a:rPr lang="en-US" altLang="zh-CN" dirty="0" err="1" smtClean="0"/>
              <a:t>unix</a:t>
            </a:r>
            <a:r>
              <a:rPr lang="zh-CN" altLang="en-US" dirty="0" smtClean="0"/>
              <a:t>（确切应该是</a:t>
            </a:r>
            <a:r>
              <a:rPr lang="en-US" altLang="zh-CN" dirty="0" err="1" smtClean="0"/>
              <a:t>minix</a:t>
            </a:r>
            <a:r>
              <a:rPr lang="zh-CN" altLang="en-US" dirty="0" smtClean="0"/>
              <a:t>）只面向高等院校，而且费用高昂，于是萌生出一种自己设计操作系统的想法。当时由</a:t>
            </a:r>
            <a:r>
              <a:rPr lang="en-US" altLang="zh-CN" dirty="0" smtClean="0"/>
              <a:t>Andrew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Albert</a:t>
            </a:r>
            <a:r>
              <a:rPr lang="zh-CN" altLang="en-US" dirty="0" smtClean="0"/>
              <a:t>编写的</a:t>
            </a:r>
            <a:r>
              <a:rPr lang="en-US" altLang="zh-CN" dirty="0" smtClean="0"/>
              <a:t>operating system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Design and Implementation</a:t>
            </a:r>
            <a:r>
              <a:rPr lang="zh-CN" altLang="en-US" dirty="0" smtClean="0"/>
              <a:t>正好是开源，为</a:t>
            </a:r>
            <a:r>
              <a:rPr lang="en-US" altLang="zh-CN" dirty="0" smtClean="0"/>
              <a:t>Linus </a:t>
            </a:r>
            <a:r>
              <a:rPr lang="zh-CN" altLang="en-US" dirty="0" smtClean="0"/>
              <a:t>开发设计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提供了基础。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语录：</a:t>
            </a:r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Software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is like sex: it"s better when it"s free</a:t>
            </a:r>
            <a:r>
              <a:rPr lang="zh-CN" altLang="zh-CN" sz="1600" dirty="0"/>
              <a:t> </a:t>
            </a:r>
            <a:endParaRPr lang="zh-CN" altLang="zh-CN" sz="2800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My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name is Linus, and I am your God</a:t>
            </a:r>
            <a:r>
              <a:rPr lang="zh-CN" altLang="zh-CN" sz="1600" dirty="0"/>
              <a:t> </a:t>
            </a:r>
            <a:endParaRPr lang="zh-CN" altLang="zh-CN" sz="28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r>
              <a:rPr lang="en-US" altLang="zh-CN" dirty="0" smtClean="0"/>
              <a:t>Linux </a:t>
            </a:r>
            <a:r>
              <a:rPr lang="zh-CN" altLang="en-US" dirty="0" smtClean="0"/>
              <a:t>标志：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/>
              <a:t>Linux</a:t>
            </a:r>
            <a:r>
              <a:rPr lang="zh-CN" altLang="en-US" dirty="0"/>
              <a:t>的标志（吉祥物）则是一只名为</a:t>
            </a:r>
            <a:r>
              <a:rPr lang="en-US" altLang="zh-CN" dirty="0"/>
              <a:t>Tux</a:t>
            </a:r>
            <a:r>
              <a:rPr lang="zh-CN" altLang="en-US" dirty="0"/>
              <a:t>的</a:t>
            </a:r>
            <a:r>
              <a:rPr lang="zh-CN" altLang="en-US" dirty="0" smtClean="0"/>
              <a:t>企鹅。企鹅的来源：</a:t>
            </a:r>
            <a:r>
              <a:rPr lang="en-US" altLang="zh-CN" dirty="0" smtClean="0"/>
              <a:t>1994</a:t>
            </a:r>
            <a:r>
              <a:rPr lang="zh-CN" altLang="en-US" dirty="0"/>
              <a:t>年发表</a:t>
            </a:r>
            <a:r>
              <a:rPr lang="en-US" altLang="zh-CN" dirty="0"/>
              <a:t>Linux</a:t>
            </a:r>
            <a:r>
              <a:rPr lang="zh-CN" altLang="en-US" dirty="0"/>
              <a:t>正式核心</a:t>
            </a:r>
            <a:r>
              <a:rPr lang="en-US" altLang="zh-CN" dirty="0"/>
              <a:t>1.0</a:t>
            </a:r>
            <a:r>
              <a:rPr lang="zh-CN" altLang="en-US" dirty="0"/>
              <a:t>的时候，大家要</a:t>
            </a:r>
            <a:r>
              <a:rPr lang="en-US" altLang="zh-CN" dirty="0"/>
              <a:t>Linus Torvalds</a:t>
            </a:r>
            <a:r>
              <a:rPr lang="zh-CN" altLang="en-US" dirty="0"/>
              <a:t>想一只吉祥物，他想起曾经在澳大利亚的一个动物园里被企鹅咬过，干脆就以企鹅来当吉祥物了！</a:t>
            </a:r>
          </a:p>
          <a:p>
            <a:r>
              <a:rPr lang="zh-CN" altLang="en-US" dirty="0"/>
              <a:t>更容易接受的说法是：企鹅代表南极，而南极又是全世界共有个一块陆地，不属于任何国家。也就是说</a:t>
            </a:r>
            <a:r>
              <a:rPr lang="en-US" altLang="zh-CN" dirty="0"/>
              <a:t>Linux</a:t>
            </a:r>
            <a:r>
              <a:rPr lang="zh-CN" altLang="en-US" dirty="0"/>
              <a:t>不属于任何商业公司，是全人类每个人都可以分享的一项技术成果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53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876925" y="1244600"/>
            <a:ext cx="57150" cy="43815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742456" y="419100"/>
            <a:ext cx="203934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altLang="zh-CN" sz="6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 S</a:t>
            </a:r>
            <a:endParaRPr lang="zh-CN" altLang="en-US" sz="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0400" y="2885996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19200" y="1527096"/>
            <a:ext cx="4330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开源、免费（自由传播，分发，修改）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程序同时安装（一条命令可以安装多个程序）</a:t>
            </a:r>
            <a:endParaRPr lang="en-US" altLang="zh-CN" dirty="0" smtClean="0"/>
          </a:p>
          <a:p>
            <a:r>
              <a:rPr lang="zh-CN" altLang="en-US" dirty="0" smtClean="0"/>
              <a:t>自动更新（只要你愿意）</a:t>
            </a:r>
            <a:endParaRPr lang="en-US" altLang="zh-CN" dirty="0" smtClean="0"/>
          </a:p>
          <a:p>
            <a:r>
              <a:rPr lang="zh-CN" altLang="en-US" dirty="0" smtClean="0"/>
              <a:t>无需防毒</a:t>
            </a:r>
            <a:endParaRPr lang="en-US" altLang="zh-CN" dirty="0" smtClean="0"/>
          </a:p>
          <a:p>
            <a:r>
              <a:rPr lang="zh-CN" altLang="en-US" dirty="0" smtClean="0"/>
              <a:t>系统稳定（可以长时间不用关机）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684369" y="1425496"/>
            <a:ext cx="4330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收费</a:t>
            </a:r>
            <a:endParaRPr lang="en-US" altLang="zh-CN" dirty="0" smtClean="0"/>
          </a:p>
          <a:p>
            <a:r>
              <a:rPr lang="zh-CN" altLang="en-US" dirty="0" smtClean="0"/>
              <a:t>界面美观</a:t>
            </a:r>
            <a:r>
              <a:rPr lang="zh-CN" altLang="en-US" dirty="0"/>
              <a:t>、</a:t>
            </a:r>
            <a:r>
              <a:rPr lang="zh-CN" altLang="en-US" dirty="0" smtClean="0"/>
              <a:t>直观、高效</a:t>
            </a:r>
            <a:endParaRPr lang="en-US" altLang="zh-CN" dirty="0" smtClean="0"/>
          </a:p>
          <a:p>
            <a:r>
              <a:rPr lang="zh-CN" altLang="en-US" dirty="0" smtClean="0"/>
              <a:t>操作简单</a:t>
            </a:r>
            <a:endParaRPr lang="en-US" altLang="zh-CN" dirty="0" smtClean="0"/>
          </a:p>
          <a:p>
            <a:r>
              <a:rPr lang="zh-CN" altLang="en-US" dirty="0" smtClean="0"/>
              <a:t>易于学习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4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19885"/>
              </p:ext>
            </p:extLst>
          </p:nvPr>
        </p:nvGraphicFramePr>
        <p:xfrm>
          <a:off x="0" y="628650"/>
          <a:ext cx="12296631" cy="5148030"/>
        </p:xfrm>
        <a:graphic>
          <a:graphicData uri="http://schemas.openxmlformats.org/drawingml/2006/table">
            <a:tbl>
              <a:tblPr/>
              <a:tblGrid>
                <a:gridCol w="955343"/>
                <a:gridCol w="6073253"/>
                <a:gridCol w="5268035"/>
              </a:tblGrid>
              <a:tr h="23227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solidFill>
                            <a:srgbClr val="FFFFFF"/>
                          </a:solidFill>
                          <a:effectLst/>
                        </a:rPr>
                        <a:t>比较</a:t>
                      </a:r>
                    </a:p>
                  </a:txBody>
                  <a:tcPr marL="8300" marR="8300" marT="8300" marB="830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</a:rPr>
                        <a:t>Windows</a:t>
                      </a:r>
                    </a:p>
                  </a:txBody>
                  <a:tcPr marL="8300" marR="8300" marT="8300" marB="830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</a:rPr>
                        <a:t>Linux</a:t>
                      </a:r>
                    </a:p>
                  </a:txBody>
                  <a:tcPr marL="8300" marR="8300" marT="8300" marB="8300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596509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界面</a:t>
                      </a:r>
                    </a:p>
                  </a:txBody>
                  <a:tcPr marL="13834" marR="13834" marT="19367" marB="193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界面统一，外壳程序固定所有</a:t>
                      </a:r>
                      <a:r>
                        <a:rPr lang="en-US" altLang="zh-CN" sz="1800" dirty="0">
                          <a:effectLst/>
                        </a:rPr>
                        <a:t>Windows</a:t>
                      </a:r>
                      <a:r>
                        <a:rPr lang="zh-CN" altLang="en-US" sz="1800" dirty="0">
                          <a:effectLst/>
                        </a:rPr>
                        <a:t>程序菜单几乎一致，快捷键也几乎相同</a:t>
                      </a:r>
                    </a:p>
                  </a:txBody>
                  <a:tcPr marL="13834" marR="13834" marT="19367" marB="193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图形界面风格依发布版不同而不同，可能互不兼容。</a:t>
                      </a:r>
                      <a:r>
                        <a:rPr lang="en-US" altLang="zh-CN" sz="1800">
                          <a:effectLst/>
                        </a:rPr>
                        <a:t>GNU/Linux</a:t>
                      </a:r>
                      <a:r>
                        <a:rPr lang="zh-CN" altLang="en-US" sz="1800">
                          <a:effectLst/>
                        </a:rPr>
                        <a:t>的终端机是从</a:t>
                      </a:r>
                      <a:r>
                        <a:rPr lang="en-US" altLang="zh-CN" sz="1800">
                          <a:effectLst/>
                        </a:rPr>
                        <a:t>UNIX</a:t>
                      </a:r>
                      <a:r>
                        <a:rPr lang="zh-CN" altLang="en-US" sz="1800">
                          <a:effectLst/>
                        </a:rPr>
                        <a:t>传承下来，基本命令和操作方法也几乎一致。</a:t>
                      </a:r>
                    </a:p>
                  </a:txBody>
                  <a:tcPr marL="13834" marR="13834" marT="19367" marB="193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2695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驱动程序</a:t>
                      </a:r>
                    </a:p>
                  </a:txBody>
                  <a:tcPr marL="13834" marR="13834" marT="19367" marB="193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驱动程序丰富，版本更新频繁。默认安装程序里面一般包含有该版本发布时流行的硬件驱动程序，之后所出的新硬件驱动依赖于硬件厂商提供。对于一些老硬件，如果没有了原配的驱动有时很难支持。另外，有时硬件厂商未提供所需版本的</a:t>
                      </a:r>
                      <a:r>
                        <a:rPr lang="en-US" altLang="zh-CN" sz="1800" dirty="0">
                          <a:effectLst/>
                        </a:rPr>
                        <a:t>Windows</a:t>
                      </a:r>
                      <a:r>
                        <a:rPr lang="zh-CN" altLang="en-US" sz="1800" dirty="0">
                          <a:effectLst/>
                        </a:rPr>
                        <a:t>下的驱动，也会比较头痛。</a:t>
                      </a:r>
                    </a:p>
                  </a:txBody>
                  <a:tcPr marL="13834" marR="13834" marT="19367" marB="193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由志愿者开发，由</a:t>
                      </a:r>
                      <a:r>
                        <a:rPr lang="en-US" altLang="zh-CN" sz="1800">
                          <a:effectLst/>
                        </a:rPr>
                        <a:t>Linux</a:t>
                      </a:r>
                      <a:r>
                        <a:rPr lang="zh-CN" altLang="en-US" sz="1800">
                          <a:effectLst/>
                        </a:rPr>
                        <a:t>核心开发小组发布，很多硬件厂商基于版权考虑并未提供驱动程序，尽管多数无需手动安装，但是涉及安装则相对复杂，使得新用户面对驱动程序问题（是否存在和安装方法）会一筹莫展。但是在开源开发模式下，许多老硬件尽管在</a:t>
                      </a:r>
                      <a:r>
                        <a:rPr lang="en-US" altLang="zh-CN" sz="1800">
                          <a:effectLst/>
                        </a:rPr>
                        <a:t>Windows</a:t>
                      </a:r>
                      <a:r>
                        <a:rPr lang="zh-CN" altLang="en-US" sz="1800">
                          <a:effectLst/>
                        </a:rPr>
                        <a:t>下很难支持的也容易找到驱动。</a:t>
                      </a:r>
                      <a:r>
                        <a:rPr lang="en-US" altLang="zh-CN" sz="1800">
                          <a:effectLst/>
                        </a:rPr>
                        <a:t>HP</a:t>
                      </a:r>
                      <a:r>
                        <a:rPr lang="zh-CN" altLang="en-US" sz="1800">
                          <a:effectLst/>
                        </a:rPr>
                        <a:t>、</a:t>
                      </a:r>
                      <a:r>
                        <a:rPr lang="en-US" altLang="zh-CN" sz="1800">
                          <a:effectLst/>
                        </a:rPr>
                        <a:t>Intel</a:t>
                      </a:r>
                      <a:r>
                        <a:rPr lang="zh-CN" altLang="en-US" sz="1800">
                          <a:effectLst/>
                        </a:rPr>
                        <a:t>、</a:t>
                      </a:r>
                      <a:r>
                        <a:rPr lang="en-US" altLang="zh-CN" sz="1800">
                          <a:effectLst/>
                        </a:rPr>
                        <a:t>AMD</a:t>
                      </a:r>
                      <a:r>
                        <a:rPr lang="zh-CN" altLang="en-US" sz="1800">
                          <a:effectLst/>
                        </a:rPr>
                        <a:t>等硬件厂商逐步不同程度支持开源驱动，问题正在得到缓解。</a:t>
                      </a:r>
                    </a:p>
                  </a:txBody>
                  <a:tcPr marL="13834" marR="13834" marT="19367" marB="193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57463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使用</a:t>
                      </a:r>
                    </a:p>
                  </a:txBody>
                  <a:tcPr marL="13834" marR="13834" marT="19367" marB="193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使用比较简单，容易入门。图形化界面对没有计算机背景知识的用户使用十分有利。</a:t>
                      </a:r>
                    </a:p>
                  </a:txBody>
                  <a:tcPr marL="13834" marR="13834" marT="19367" marB="193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图形界面使用简单，容易入门。文字界面，需要学习才能掌握。</a:t>
                      </a:r>
                    </a:p>
                  </a:txBody>
                  <a:tcPr marL="13834" marR="13834" marT="19367" marB="193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7463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学习</a:t>
                      </a:r>
                    </a:p>
                  </a:txBody>
                  <a:tcPr marL="13834" marR="13834" marT="19367" marB="193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系统构造复杂、变化频繁，且知识、技能淘汰快，深入学习困难。</a:t>
                      </a:r>
                    </a:p>
                  </a:txBody>
                  <a:tcPr marL="13834" marR="13834" marT="19367" marB="193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系统构造简单、稳定，且知识、技能传承性好，深入学习相对容易。</a:t>
                      </a:r>
                    </a:p>
                  </a:txBody>
                  <a:tcPr marL="13834" marR="13834" marT="19367" marB="193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57463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软件</a:t>
                      </a:r>
                    </a:p>
                  </a:txBody>
                  <a:tcPr marL="13834" marR="13834" marT="19367" marB="193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每一种特定功能可能都需要商业软件的支持，需要购买相应的授权。</a:t>
                      </a:r>
                    </a:p>
                  </a:txBody>
                  <a:tcPr marL="13834" marR="13834" marT="19367" marB="193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大部分软件都可以自由获取，同样功能的软件选择较少。</a:t>
                      </a:r>
                    </a:p>
                  </a:txBody>
                  <a:tcPr marL="13834" marR="13834" marT="19367" marB="193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0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39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257</TotalTime>
  <Words>688</Words>
  <Application>Microsoft Office PowerPoint</Application>
  <PresentationFormat>宽屏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 Unicode MS</vt:lpstr>
      <vt:lpstr>Microsoft Yahei</vt:lpstr>
      <vt:lpstr>Microsoft Yahei</vt:lpstr>
      <vt:lpstr>PingFang SC</vt:lpstr>
      <vt:lpstr>方正舒体</vt:lpstr>
      <vt:lpstr>宋体</vt:lpstr>
      <vt:lpstr>Arial</vt:lpstr>
      <vt:lpstr>Calibri</vt:lpstr>
      <vt:lpstr>Calibri Light</vt:lpstr>
      <vt:lpstr>Garamond</vt:lpstr>
      <vt:lpstr>环保</vt:lpstr>
      <vt:lpstr>自定义设计方案</vt:lpstr>
      <vt:lpstr>1_自定义设计方案</vt:lpstr>
      <vt:lpstr>Linux系统培训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Linux系统培训</dc:title>
  <dc:creator>李加享</dc:creator>
  <cp:lastModifiedBy>李加享</cp:lastModifiedBy>
  <cp:revision>31</cp:revision>
  <dcterms:created xsi:type="dcterms:W3CDTF">2017-08-22T05:55:27Z</dcterms:created>
  <dcterms:modified xsi:type="dcterms:W3CDTF">2017-08-23T05:47:49Z</dcterms:modified>
</cp:coreProperties>
</file>