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4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4/15/2014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2641315"/>
          </a:xfrm>
        </p:spPr>
        <p:txBody>
          <a:bodyPr/>
          <a:lstStyle/>
          <a:p>
            <a:r>
              <a:rPr lang="ko-KR" altLang="en-US" dirty="0" err="1" smtClean="0"/>
              <a:t>게임기획서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 err="1" smtClean="0"/>
              <a:t>최용석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281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제작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만들고 싶은 게임이 있는가</a:t>
            </a:r>
            <a:r>
              <a:rPr lang="en-US" altLang="ko-KR" dirty="0"/>
              <a:t>?</a:t>
            </a:r>
            <a:endParaRPr lang="en-US" altLang="ko-KR" dirty="0" smtClean="0"/>
          </a:p>
          <a:p>
            <a:r>
              <a:rPr lang="ko-KR" altLang="en-US" dirty="0" smtClean="0"/>
              <a:t>우리는 게임 프로그래머</a:t>
            </a:r>
            <a:r>
              <a:rPr lang="en-US" altLang="ko-KR" dirty="0" smtClean="0"/>
              <a:t>!  Yes</a:t>
            </a:r>
          </a:p>
          <a:p>
            <a:r>
              <a:rPr lang="ko-KR" altLang="en-US" dirty="0" smtClean="0"/>
              <a:t>그러나 일반인은</a:t>
            </a:r>
            <a:r>
              <a:rPr lang="en-US" altLang="ko-KR" dirty="0" smtClean="0"/>
              <a:t>? Hmm…</a:t>
            </a:r>
          </a:p>
          <a:p>
            <a:endParaRPr lang="en-US" altLang="ko-KR" dirty="0"/>
          </a:p>
          <a:p>
            <a:r>
              <a:rPr lang="ko-KR" altLang="en-US" dirty="0" smtClean="0"/>
              <a:t>그들에게 우리의 일을 친숙하게 </a:t>
            </a:r>
            <a:r>
              <a:rPr lang="ko-KR" altLang="en-US" dirty="0" err="1" smtClean="0"/>
              <a:t>보여주자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845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플레이어는 게임 회사 사장이 되어 직원들을 구하고 게임을 제작</a:t>
            </a:r>
            <a:endParaRPr lang="en-US" altLang="ko-KR" dirty="0" smtClean="0"/>
          </a:p>
          <a:p>
            <a:r>
              <a:rPr lang="ko-KR" altLang="en-US" dirty="0" smtClean="0"/>
              <a:t>돈이 모자라면 하청도 받으며 자금을 확보</a:t>
            </a:r>
            <a:endParaRPr lang="en-US" altLang="ko-KR" dirty="0" smtClean="0"/>
          </a:p>
          <a:p>
            <a:r>
              <a:rPr lang="ko-KR" altLang="en-US" dirty="0" smtClean="0"/>
              <a:t>명예의 전당에 오를 게임 제작</a:t>
            </a:r>
            <a:endParaRPr lang="en-US" altLang="ko-KR" dirty="0" smtClean="0"/>
          </a:p>
          <a:p>
            <a:r>
              <a:rPr lang="ko-KR" altLang="en-US" dirty="0" smtClean="0"/>
              <a:t>게임 대회 대상 수상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여부 미정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478" y="3429998"/>
            <a:ext cx="1797704" cy="319591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381" y="3430100"/>
            <a:ext cx="1998440" cy="31959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112" y="3429998"/>
            <a:ext cx="1917612" cy="31960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7478" y="437199"/>
            <a:ext cx="1797704" cy="283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구현 범위 변경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게임 제작</a:t>
            </a:r>
            <a:endParaRPr lang="en-US" altLang="ko-KR" dirty="0" smtClean="0"/>
          </a:p>
          <a:p>
            <a:r>
              <a:rPr lang="ko-KR" altLang="en-US" strike="sngStrike" dirty="0" smtClean="0"/>
              <a:t>하청 받기</a:t>
            </a:r>
            <a:r>
              <a:rPr lang="en-US" altLang="ko-KR" strike="sngStrike" dirty="0" smtClean="0"/>
              <a:t>, </a:t>
            </a:r>
            <a:r>
              <a:rPr lang="ko-KR" altLang="en-US" strike="sngStrike" dirty="0" smtClean="0"/>
              <a:t>명예의 전당</a:t>
            </a:r>
            <a:r>
              <a:rPr lang="en-US" altLang="ko-KR" strike="sngStrike" dirty="0" smtClean="0"/>
              <a:t>,  </a:t>
            </a:r>
            <a:r>
              <a:rPr lang="ko-KR" altLang="en-US" strike="sngStrike" dirty="0" smtClean="0"/>
              <a:t>게임 대회 수상</a:t>
            </a:r>
            <a:r>
              <a:rPr lang="en-US" altLang="ko-KR" dirty="0" smtClean="0"/>
              <a:t>(</a:t>
            </a:r>
            <a:r>
              <a:rPr lang="ko-KR" altLang="en-US" dirty="0" smtClean="0"/>
              <a:t>구현 여부 미결정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70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73</Words>
  <Application>Microsoft Office PowerPoint</Application>
  <PresentationFormat>와이드스크린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Century Gothic</vt:lpstr>
      <vt:lpstr>Wingdings 3</vt:lpstr>
      <vt:lpstr>이온</vt:lpstr>
      <vt:lpstr>게임기획서</vt:lpstr>
      <vt:lpstr>제작 배경</vt:lpstr>
      <vt:lpstr>구성</vt:lpstr>
      <vt:lpstr>구현 범위 변경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게임기획서</dc:title>
  <dc:creator>최은석</dc:creator>
  <cp:lastModifiedBy>최은석</cp:lastModifiedBy>
  <cp:revision>4</cp:revision>
  <dcterms:created xsi:type="dcterms:W3CDTF">2014-04-14T04:13:07Z</dcterms:created>
  <dcterms:modified xsi:type="dcterms:W3CDTF">2014-04-15T00:46:31Z</dcterms:modified>
</cp:coreProperties>
</file>