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91" autoAdjust="0"/>
    <p:restoredTop sz="96412" autoAdjust="0"/>
  </p:normalViewPr>
  <p:slideViewPr>
    <p:cSldViewPr snapToGrid="0">
      <p:cViewPr>
        <p:scale>
          <a:sx n="33" d="100"/>
          <a:sy n="33" d="100"/>
        </p:scale>
        <p:origin x="874"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B2E4-38EE-479A-87A8-AA943214FC9D}" type="datetimeFigureOut">
              <a:rPr lang="en-US" smtClean="0"/>
              <a:t>4/26/2018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8ACF8-EE2B-42BB-8E43-51502954C26C}" type="slidenum">
              <a:rPr lang="en-US" smtClean="0"/>
              <a:t>‹#›</a:t>
            </a:fld>
            <a:endParaRPr lang="en-US"/>
          </a:p>
        </p:txBody>
      </p:sp>
    </p:spTree>
    <p:extLst>
      <p:ext uri="{BB962C8B-B14F-4D97-AF65-F5344CB8AC3E}">
        <p14:creationId xmlns:p14="http://schemas.microsoft.com/office/powerpoint/2010/main" val="129379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8ACF8-EE2B-42BB-8E43-51502954C26C}" type="slidenum">
              <a:rPr lang="en-US" smtClean="0"/>
              <a:t>1</a:t>
            </a:fld>
            <a:endParaRPr lang="en-US"/>
          </a:p>
        </p:txBody>
      </p:sp>
    </p:spTree>
    <p:extLst>
      <p:ext uri="{BB962C8B-B14F-4D97-AF65-F5344CB8AC3E}">
        <p14:creationId xmlns:p14="http://schemas.microsoft.com/office/powerpoint/2010/main" val="2259298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29113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226304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56452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66003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73DE7-29FA-4095-8C28-A43CB44A68A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56263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73DE7-29FA-4095-8C28-A43CB44A68A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400913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73DE7-29FA-4095-8C28-A43CB44A68A2}"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21827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73DE7-29FA-4095-8C28-A43CB44A68A2}"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77119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3DE7-29FA-4095-8C28-A43CB44A68A2}"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07233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3373DE7-29FA-4095-8C28-A43CB44A68A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19094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3373DE7-29FA-4095-8C28-A43CB44A68A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11662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3373DE7-29FA-4095-8C28-A43CB44A68A2}" type="datetimeFigureOut">
              <a:rPr lang="en-US" smtClean="0"/>
              <a:t>4/26/2018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65AA0D75-0EF2-4027-A76F-A97904395944}" type="slidenum">
              <a:rPr lang="en-US" smtClean="0"/>
              <a:t>‹#›</a:t>
            </a:fld>
            <a:endParaRPr lang="en-US"/>
          </a:p>
        </p:txBody>
      </p:sp>
    </p:spTree>
    <p:extLst>
      <p:ext uri="{BB962C8B-B14F-4D97-AF65-F5344CB8AC3E}">
        <p14:creationId xmlns:p14="http://schemas.microsoft.com/office/powerpoint/2010/main" val="1994132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18" Type="http://schemas.openxmlformats.org/officeDocument/2006/relationships/image" Target="../media/image13.emf"/><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slideLayout" Target="../slideLayouts/slideLayout1.xml"/><Relationship Id="rId16" Type="http://schemas.openxmlformats.org/officeDocument/2006/relationships/hyperlink" Target="mailto:jswartwo@alaska.edu" TargetMode="External"/><Relationship Id="rId1" Type="http://schemas.openxmlformats.org/officeDocument/2006/relationships/vmlDrawing" Target="../drawings/vmlDrawing1.vml"/><Relationship Id="rId6" Type="http://schemas.openxmlformats.org/officeDocument/2006/relationships/image" Target="../media/image2.jpeg"/><Relationship Id="rId11" Type="http://schemas.openxmlformats.org/officeDocument/2006/relationships/image" Target="../media/image7.emf"/><Relationship Id="rId5" Type="http://schemas.openxmlformats.org/officeDocument/2006/relationships/image" Target="../media/image1.JPG"/><Relationship Id="rId15" Type="http://schemas.openxmlformats.org/officeDocument/2006/relationships/image" Target="../media/image11.jpg"/><Relationship Id="rId10" Type="http://schemas.openxmlformats.org/officeDocument/2006/relationships/image" Target="../media/image6.emf"/><Relationship Id="rId19" Type="http://schemas.openxmlformats.org/officeDocument/2006/relationships/image" Target="../media/image14.png"/><Relationship Id="rId4" Type="http://schemas.openxmlformats.org/officeDocument/2006/relationships/hyperlink" Target="mailto:tgharrelson@alaska.edu"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tx2">
                <a:lumMod val="60000"/>
                <a:lumOff val="40000"/>
              </a:schemeClr>
            </a:gs>
            <a:gs pos="35000">
              <a:schemeClr val="accent4">
                <a:lumMod val="45000"/>
                <a:lumOff val="55000"/>
              </a:schemeClr>
            </a:gs>
            <a:gs pos="89000">
              <a:schemeClr val="tx2">
                <a:lumMod val="60000"/>
                <a:lumOff val="40000"/>
              </a:schemeClr>
            </a:gs>
          </a:gsLst>
          <a:lin ang="39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82145"/>
            <a:ext cx="32918400" cy="1613355"/>
          </a:xfrm>
        </p:spPr>
        <p:txBody>
          <a:bodyPr>
            <a:normAutofit fontScale="90000"/>
          </a:bodyPr>
          <a:lstStyle/>
          <a:p>
            <a:r>
              <a:rPr lang="en-US" sz="6600" b="1" dirty="0">
                <a:latin typeface="Bell MT" panose="02020503060305020303" pitchFamily="18" charset="0"/>
              </a:rPr>
              <a:t>Water detection in an image using HOG and </a:t>
            </a:r>
            <a:br>
              <a:rPr lang="en-US" sz="6600" b="1" dirty="0">
                <a:latin typeface="Bell MT" panose="02020503060305020303" pitchFamily="18" charset="0"/>
              </a:rPr>
            </a:br>
            <a:r>
              <a:rPr lang="en-US" sz="6600" b="1" dirty="0">
                <a:latin typeface="Bell MT" panose="02020503060305020303" pitchFamily="18" charset="0"/>
              </a:rPr>
              <a:t>Neural Networks</a:t>
            </a:r>
          </a:p>
        </p:txBody>
      </p:sp>
      <p:sp>
        <p:nvSpPr>
          <p:cNvPr id="4" name="TextBox 3"/>
          <p:cNvSpPr txBox="1"/>
          <p:nvPr/>
        </p:nvSpPr>
        <p:spPr>
          <a:xfrm>
            <a:off x="457200" y="9140728"/>
            <a:ext cx="6934200" cy="923330"/>
          </a:xfrm>
          <a:prstGeom prst="rect">
            <a:avLst/>
          </a:prstGeom>
          <a:noFill/>
        </p:spPr>
        <p:txBody>
          <a:bodyPr wrap="square" rtlCol="0">
            <a:spAutoFit/>
          </a:bodyPr>
          <a:lstStyle/>
          <a:p>
            <a:r>
              <a:rPr lang="en-US" sz="5400" b="1" dirty="0">
                <a:latin typeface="Bell MT" panose="02020503060305020303" pitchFamily="18" charset="0"/>
              </a:rPr>
              <a:t>Pre-processing</a:t>
            </a:r>
            <a:endParaRPr lang="en-US" b="1" dirty="0">
              <a:latin typeface="Bell MT" panose="02020503060305020303" pitchFamily="18" charset="0"/>
            </a:endParaRPr>
          </a:p>
        </p:txBody>
      </p:sp>
      <p:sp>
        <p:nvSpPr>
          <p:cNvPr id="6" name="TextBox 5"/>
          <p:cNvSpPr txBox="1"/>
          <p:nvPr/>
        </p:nvSpPr>
        <p:spPr>
          <a:xfrm>
            <a:off x="22740257" y="9178828"/>
            <a:ext cx="6934200" cy="923330"/>
          </a:xfrm>
          <a:prstGeom prst="rect">
            <a:avLst/>
          </a:prstGeom>
          <a:noFill/>
        </p:spPr>
        <p:txBody>
          <a:bodyPr wrap="square" rtlCol="0">
            <a:spAutoFit/>
          </a:bodyPr>
          <a:lstStyle/>
          <a:p>
            <a:r>
              <a:rPr lang="en-US" sz="5400" b="1" dirty="0">
                <a:latin typeface="Bell MT" panose="02020503060305020303" pitchFamily="18" charset="0"/>
              </a:rPr>
              <a:t>Classification</a:t>
            </a:r>
            <a:endParaRPr lang="en-US" b="1" dirty="0">
              <a:latin typeface="Bell MT" panose="02020503060305020303" pitchFamily="18" charset="0"/>
            </a:endParaRPr>
          </a:p>
        </p:txBody>
      </p:sp>
      <p:sp>
        <p:nvSpPr>
          <p:cNvPr id="7" name="TextBox 6"/>
          <p:cNvSpPr txBox="1"/>
          <p:nvPr/>
        </p:nvSpPr>
        <p:spPr>
          <a:xfrm>
            <a:off x="11956142" y="9178828"/>
            <a:ext cx="6934200" cy="923330"/>
          </a:xfrm>
          <a:prstGeom prst="rect">
            <a:avLst/>
          </a:prstGeom>
          <a:noFill/>
        </p:spPr>
        <p:txBody>
          <a:bodyPr wrap="square" rtlCol="0">
            <a:spAutoFit/>
          </a:bodyPr>
          <a:lstStyle/>
          <a:p>
            <a:r>
              <a:rPr lang="en-US" sz="5400" b="1" dirty="0">
                <a:latin typeface="Bell MT" panose="02020503060305020303" pitchFamily="18" charset="0"/>
              </a:rPr>
              <a:t>Feature Extraction</a:t>
            </a:r>
            <a:endParaRPr lang="en-US" b="1" dirty="0">
              <a:latin typeface="Bell MT" panose="02020503060305020303" pitchFamily="18" charset="0"/>
            </a:endParaRPr>
          </a:p>
        </p:txBody>
      </p:sp>
      <p:sp>
        <p:nvSpPr>
          <p:cNvPr id="8" name="TextBox 7"/>
          <p:cNvSpPr txBox="1"/>
          <p:nvPr/>
        </p:nvSpPr>
        <p:spPr>
          <a:xfrm>
            <a:off x="438150" y="16846226"/>
            <a:ext cx="6934200" cy="923330"/>
          </a:xfrm>
          <a:prstGeom prst="rect">
            <a:avLst/>
          </a:prstGeom>
          <a:noFill/>
        </p:spPr>
        <p:txBody>
          <a:bodyPr wrap="square" rtlCol="0">
            <a:spAutoFit/>
          </a:bodyPr>
          <a:lstStyle/>
          <a:p>
            <a:r>
              <a:rPr lang="en-US" sz="5400" b="1" dirty="0">
                <a:latin typeface="Bell MT" panose="02020503060305020303" pitchFamily="18" charset="0"/>
              </a:rPr>
              <a:t>Conclusion</a:t>
            </a:r>
            <a:endParaRPr lang="en-US" b="1" dirty="0">
              <a:latin typeface="Bell MT" panose="02020503060305020303" pitchFamily="18" charset="0"/>
            </a:endParaRPr>
          </a:p>
        </p:txBody>
      </p:sp>
      <p:sp>
        <p:nvSpPr>
          <p:cNvPr id="9" name="TextBox 8"/>
          <p:cNvSpPr txBox="1"/>
          <p:nvPr/>
        </p:nvSpPr>
        <p:spPr>
          <a:xfrm>
            <a:off x="457199" y="10064058"/>
            <a:ext cx="10829109"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a:latin typeface="Arial" panose="020B0604020202020204" pitchFamily="34" charset="0"/>
                <a:cs typeface="Arial" panose="020B0604020202020204" pitchFamily="34" charset="0"/>
              </a:rPr>
              <a:t>To perform unsupervised extraction of features, the source image must be first analyzed to determine section of an image that are most likely to be water.</a:t>
            </a:r>
          </a:p>
          <a:p>
            <a:pPr marL="457200" indent="-457200">
              <a:buFont typeface="+mj-lt"/>
              <a:buAutoNum type="arabicPeriod"/>
            </a:pPr>
            <a:r>
              <a:rPr lang="en-US" sz="2400" dirty="0">
                <a:latin typeface="Arial" panose="020B0604020202020204" pitchFamily="34" charset="0"/>
                <a:cs typeface="Arial" panose="020B0604020202020204" pitchFamily="34" charset="0"/>
              </a:rPr>
              <a:t>All Images are blurred using a low pass temporal filter.</a:t>
            </a:r>
          </a:p>
          <a:p>
            <a:pPr marL="457200" indent="-457200">
              <a:buFont typeface="+mj-lt"/>
              <a:buAutoNum type="arabicPeriod"/>
            </a:pPr>
            <a:r>
              <a:rPr lang="en-US" sz="2400" dirty="0">
                <a:latin typeface="Arial" panose="020B0604020202020204" pitchFamily="34" charset="0"/>
                <a:cs typeface="Arial" panose="020B0604020202020204" pitchFamily="34" charset="0"/>
              </a:rPr>
              <a:t>Used K-means to group similar colors together into bands used as labels.</a:t>
            </a:r>
          </a:p>
        </p:txBody>
      </p:sp>
      <p:sp>
        <p:nvSpPr>
          <p:cNvPr id="14" name="TextBox 13"/>
          <p:cNvSpPr txBox="1"/>
          <p:nvPr/>
        </p:nvSpPr>
        <p:spPr>
          <a:xfrm>
            <a:off x="22740256" y="10102158"/>
            <a:ext cx="9734007"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a:latin typeface="Arial" panose="020B0604020202020204" pitchFamily="34" charset="0"/>
                <a:cs typeface="Arial" panose="020B0604020202020204" pitchFamily="34" charset="0"/>
              </a:rPr>
              <a:t> 5. Train the Neural Network on the data.</a:t>
            </a:r>
          </a:p>
          <a:p>
            <a:r>
              <a:rPr lang="en-US" sz="2400" dirty="0">
                <a:latin typeface="Arial" panose="020B0604020202020204" pitchFamily="34" charset="0"/>
                <a:cs typeface="Arial" panose="020B0604020202020204" pitchFamily="34" charset="0"/>
              </a:rPr>
              <a:t> 6. Validate and test predictions from trained Neural Network.</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15" name="TextBox 14"/>
          <p:cNvSpPr txBox="1"/>
          <p:nvPr/>
        </p:nvSpPr>
        <p:spPr>
          <a:xfrm>
            <a:off x="11975647" y="10102158"/>
            <a:ext cx="10022204"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a:latin typeface="Arial" panose="020B0604020202020204" pitchFamily="34" charset="0"/>
                <a:cs typeface="Arial" panose="020B0604020202020204" pitchFamily="34" charset="0"/>
              </a:rPr>
              <a:t> 3. The input image is split into smaller regions.</a:t>
            </a:r>
          </a:p>
          <a:p>
            <a:r>
              <a:rPr lang="en-US" sz="2400" dirty="0">
                <a:latin typeface="Arial" panose="020B0604020202020204" pitchFamily="34" charset="0"/>
                <a:cs typeface="Arial" panose="020B0604020202020204" pitchFamily="34" charset="0"/>
              </a:rPr>
              <a:t> 4. Each smaller region has features extracted using a HOG</a:t>
            </a:r>
            <a:r>
              <a:rPr lang="en-US" sz="2400" baseline="30000" dirty="0">
                <a:latin typeface="Arial" panose="020B0604020202020204" pitchFamily="34" charset="0"/>
                <a:cs typeface="Arial" panose="020B0604020202020204" pitchFamily="34" charset="0"/>
              </a:rPr>
              <a:t>[1]</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Regions that fall between 2 bands generated from the preprocessing are not used as data.</a:t>
            </a:r>
          </a:p>
        </p:txBody>
      </p:sp>
      <p:sp>
        <p:nvSpPr>
          <p:cNvPr id="17" name="TextBox 16"/>
          <p:cNvSpPr txBox="1"/>
          <p:nvPr/>
        </p:nvSpPr>
        <p:spPr>
          <a:xfrm>
            <a:off x="438151" y="17769556"/>
            <a:ext cx="14535150" cy="2954655"/>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a:latin typeface="Arial" panose="020B0604020202020204" pitchFamily="34" charset="0"/>
                <a:cs typeface="Arial" panose="020B0604020202020204" pitchFamily="34" charset="0"/>
              </a:rPr>
              <a:t>The Neural Network using HOG features was not able to pick up and learn the differences between the bands representing water or not water.</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Being able to detect water in an image initially looked to be a simpler problem than it was. Numerous issues arose depending on the environmental conditions.  Examples of issues are lighting, wind, fog, season (snow), and obstructions (boats/people). More advanced technology might be required to handle these outliers.</a:t>
            </a:r>
          </a:p>
        </p:txBody>
      </p:sp>
      <p:sp>
        <p:nvSpPr>
          <p:cNvPr id="18" name="TextBox 17"/>
          <p:cNvSpPr txBox="1"/>
          <p:nvPr/>
        </p:nvSpPr>
        <p:spPr>
          <a:xfrm>
            <a:off x="15423242" y="16841954"/>
            <a:ext cx="6934200" cy="923330"/>
          </a:xfrm>
          <a:prstGeom prst="rect">
            <a:avLst/>
          </a:prstGeom>
          <a:noFill/>
        </p:spPr>
        <p:txBody>
          <a:bodyPr wrap="square" rtlCol="0">
            <a:spAutoFit/>
          </a:bodyPr>
          <a:lstStyle/>
          <a:p>
            <a:r>
              <a:rPr lang="en-US" sz="5400" b="1" dirty="0">
                <a:latin typeface="Bell MT" panose="02020503060305020303" pitchFamily="18" charset="0"/>
              </a:rPr>
              <a:t>Sources</a:t>
            </a:r>
            <a:endParaRPr lang="en-US" b="1" dirty="0">
              <a:latin typeface="Bell MT" panose="02020503060305020303" pitchFamily="18" charset="0"/>
            </a:endParaRPr>
          </a:p>
        </p:txBody>
      </p:sp>
      <p:sp>
        <p:nvSpPr>
          <p:cNvPr id="19" name="TextBox 18"/>
          <p:cNvSpPr txBox="1"/>
          <p:nvPr/>
        </p:nvSpPr>
        <p:spPr>
          <a:xfrm>
            <a:off x="15423242" y="17765284"/>
            <a:ext cx="17051021" cy="1477328"/>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baseline="30000" dirty="0"/>
              <a:t>[1]</a:t>
            </a:r>
            <a:r>
              <a:rPr lang="en-US" sz="2400" dirty="0"/>
              <a:t> </a:t>
            </a:r>
            <a:r>
              <a:rPr lang="en-US" sz="2400" dirty="0" err="1"/>
              <a:t>Dalal</a:t>
            </a:r>
            <a:r>
              <a:rPr lang="en-US" sz="2400" dirty="0"/>
              <a:t>, N. and </a:t>
            </a:r>
            <a:r>
              <a:rPr lang="en-US" sz="2400" dirty="0" err="1"/>
              <a:t>Triggs</a:t>
            </a:r>
            <a:r>
              <a:rPr lang="en-US" sz="2400" dirty="0"/>
              <a:t>, B., “Histograms of Oriented Gradients for Human Detection,” IEEE Computer Society Conference on Computer Vision and Pattern Recognition, 2005, San Diego, CA, USA</a:t>
            </a:r>
          </a:p>
          <a:p>
            <a:r>
              <a:rPr lang="en-US" sz="2400" baseline="30000" dirty="0"/>
              <a:t>[2]</a:t>
            </a:r>
            <a:r>
              <a:rPr lang="en-US" sz="2400" dirty="0"/>
              <a:t> Dr. </a:t>
            </a:r>
            <a:r>
              <a:rPr lang="en-US" sz="2400" dirty="0" err="1"/>
              <a:t>Cenek</a:t>
            </a:r>
            <a:r>
              <a:rPr lang="en-US" sz="2400" dirty="0"/>
              <a:t>.  Expertise and direction.</a:t>
            </a:r>
          </a:p>
        </p:txBody>
      </p:sp>
      <p:sp>
        <p:nvSpPr>
          <p:cNvPr id="23" name="TextBox 22"/>
          <p:cNvSpPr txBox="1"/>
          <p:nvPr/>
        </p:nvSpPr>
        <p:spPr>
          <a:xfrm>
            <a:off x="10400293" y="2065334"/>
            <a:ext cx="4817024" cy="1261884"/>
          </a:xfrm>
          <a:prstGeom prst="rect">
            <a:avLst/>
          </a:prstGeom>
          <a:noFill/>
        </p:spPr>
        <p:txBody>
          <a:bodyPr wrap="none" rtlCol="0">
            <a:spAutoFit/>
          </a:bodyPr>
          <a:lstStyle/>
          <a:p>
            <a:pPr lvl="0"/>
            <a:r>
              <a:rPr lang="en-US" sz="4800" dirty="0"/>
              <a:t>Timothy Harrelson</a:t>
            </a:r>
          </a:p>
          <a:p>
            <a:pPr lvl="0" algn="ctr"/>
            <a:r>
              <a:rPr lang="en-US" sz="2800" dirty="0">
                <a:solidFill>
                  <a:prstClr val="black"/>
                </a:solidFill>
                <a:hlinkClick r:id="rId4"/>
              </a:rPr>
              <a:t>tgharrelson@alaska.edu</a:t>
            </a:r>
            <a:endParaRPr lang="en-US" sz="4800" dirty="0"/>
          </a:p>
        </p:txBody>
      </p:sp>
      <p:sp>
        <p:nvSpPr>
          <p:cNvPr id="22" name="TextBox 21"/>
          <p:cNvSpPr txBox="1"/>
          <p:nvPr/>
        </p:nvSpPr>
        <p:spPr>
          <a:xfrm>
            <a:off x="457200" y="2926497"/>
            <a:ext cx="6934200" cy="923330"/>
          </a:xfrm>
          <a:prstGeom prst="rect">
            <a:avLst/>
          </a:prstGeom>
          <a:noFill/>
        </p:spPr>
        <p:txBody>
          <a:bodyPr wrap="square" rtlCol="0">
            <a:spAutoFit/>
          </a:bodyPr>
          <a:lstStyle/>
          <a:p>
            <a:r>
              <a:rPr lang="en-US" sz="5400" b="1" dirty="0">
                <a:latin typeface="Bell MT" panose="02020503060305020303" pitchFamily="18" charset="0"/>
              </a:rPr>
              <a:t>Overview</a:t>
            </a:r>
            <a:endParaRPr lang="en-US" b="1" dirty="0">
              <a:latin typeface="Bell MT" panose="02020503060305020303" pitchFamily="18" charset="0"/>
            </a:endParaRPr>
          </a:p>
        </p:txBody>
      </p:sp>
      <p:sp>
        <p:nvSpPr>
          <p:cNvPr id="24" name="TextBox 23"/>
          <p:cNvSpPr txBox="1"/>
          <p:nvPr/>
        </p:nvSpPr>
        <p:spPr>
          <a:xfrm>
            <a:off x="457199" y="3849827"/>
            <a:ext cx="14516101" cy="4431983"/>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a:latin typeface="Arial" panose="020B0604020202020204" pitchFamily="34" charset="0"/>
                <a:cs typeface="Arial" panose="020B0604020202020204" pitchFamily="34" charset="0"/>
              </a:rPr>
              <a:t>Our project is to make software capable of determining where water lies in an image. These locations will then be used to determine heights of water for rivers and other bodies of water.  Current processes are expensive.  The proposed method will be cheaper and easier to implement and maintain.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Our method for determining where water is, uses an automated approach with supervised validation of the results.  We read in training images, process their data, and using machine learning to classify where water is in an image.  The process breaks down into three phases: </a:t>
            </a:r>
            <a:r>
              <a:rPr lang="en-US" sz="2400" i="1" dirty="0">
                <a:latin typeface="Arial" panose="020B0604020202020204" pitchFamily="34" charset="0"/>
                <a:cs typeface="Arial" panose="020B0604020202020204" pitchFamily="34" charset="0"/>
              </a:rPr>
              <a:t>Pre-processing, Feature Extraction, </a:t>
            </a:r>
            <a:r>
              <a:rPr lang="en-US" sz="2400" dirty="0">
                <a:latin typeface="Arial" panose="020B0604020202020204" pitchFamily="34" charset="0"/>
                <a:cs typeface="Arial" panose="020B0604020202020204" pitchFamily="34" charset="0"/>
              </a:rPr>
              <a:t>and</a:t>
            </a:r>
            <a:r>
              <a:rPr lang="en-US" sz="2400" i="1" dirty="0">
                <a:latin typeface="Arial" panose="020B0604020202020204" pitchFamily="34" charset="0"/>
                <a:cs typeface="Arial" panose="020B0604020202020204" pitchFamily="34" charset="0"/>
              </a:rPr>
              <a:t> Classification</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Pre-processing</a:t>
            </a:r>
            <a:r>
              <a:rPr lang="en-US" sz="2400" dirty="0">
                <a:latin typeface="Arial" panose="020B0604020202020204" pitchFamily="34" charset="0"/>
                <a:cs typeface="Arial" panose="020B0604020202020204" pitchFamily="34" charset="0"/>
              </a:rPr>
              <a:t> is modifying the input images to be able to extract meaningful data from them.  </a:t>
            </a:r>
            <a:r>
              <a:rPr lang="en-US" sz="2400" b="1" dirty="0">
                <a:latin typeface="Arial" panose="020B0604020202020204" pitchFamily="34" charset="0"/>
                <a:cs typeface="Arial" panose="020B0604020202020204" pitchFamily="34" charset="0"/>
              </a:rPr>
              <a:t>Feature Extraction </a:t>
            </a:r>
            <a:r>
              <a:rPr lang="en-US" sz="2400" dirty="0">
                <a:latin typeface="Arial" panose="020B0604020202020204" pitchFamily="34" charset="0"/>
                <a:cs typeface="Arial" panose="020B0604020202020204" pitchFamily="34" charset="0"/>
              </a:rPr>
              <a:t>takes the preprocessed images and retrieves the pertinent data that identifies water vs. non-water.  </a:t>
            </a:r>
            <a:r>
              <a:rPr lang="en-US" sz="2400" b="1" dirty="0">
                <a:latin typeface="Arial" panose="020B0604020202020204" pitchFamily="34" charset="0"/>
                <a:cs typeface="Arial" panose="020B0604020202020204" pitchFamily="34" charset="0"/>
              </a:rPr>
              <a:t>Classification</a:t>
            </a:r>
            <a:r>
              <a:rPr lang="en-US" sz="2400" dirty="0">
                <a:latin typeface="Arial" panose="020B0604020202020204" pitchFamily="34" charset="0"/>
                <a:cs typeface="Arial" panose="020B0604020202020204" pitchFamily="34" charset="0"/>
              </a:rPr>
              <a:t> uses a Neural Network algorithm that takes in the extracted features and determines what is water or not water in an image.</a:t>
            </a: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8501" y="13162328"/>
            <a:ext cx="3524250" cy="2643187"/>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153" y="13515141"/>
            <a:ext cx="3524250" cy="2643187"/>
          </a:xfrm>
          <a:prstGeom prst="rect">
            <a:avLst/>
          </a:prstGeom>
        </p:spPr>
      </p:pic>
      <p:sp>
        <p:nvSpPr>
          <p:cNvPr id="36" name="TextBox 35"/>
          <p:cNvSpPr txBox="1"/>
          <p:nvPr/>
        </p:nvSpPr>
        <p:spPr>
          <a:xfrm>
            <a:off x="825277" y="12462702"/>
            <a:ext cx="4117474" cy="523220"/>
          </a:xfrm>
          <a:prstGeom prst="rect">
            <a:avLst/>
          </a:prstGeom>
          <a:noFill/>
        </p:spPr>
        <p:txBody>
          <a:bodyPr wrap="none" rtlCol="0">
            <a:spAutoFit/>
          </a:bodyPr>
          <a:lstStyle/>
          <a:p>
            <a:r>
              <a:rPr lang="en-US" sz="2800" dirty="0"/>
              <a:t>1. Low Pass Temporal Filter</a:t>
            </a:r>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5005" y="13515140"/>
            <a:ext cx="3524249" cy="2643187"/>
          </a:xfrm>
          <a:prstGeom prst="rect">
            <a:avLst/>
          </a:prstGeom>
        </p:spPr>
      </p:pic>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9805" y="13867954"/>
            <a:ext cx="3524249" cy="2643187"/>
          </a:xfrm>
          <a:prstGeom prst="rect">
            <a:avLst/>
          </a:prstGeom>
        </p:spPr>
      </p:pic>
      <p:sp>
        <p:nvSpPr>
          <p:cNvPr id="39" name="Right Arrow 38"/>
          <p:cNvSpPr/>
          <p:nvPr/>
        </p:nvSpPr>
        <p:spPr>
          <a:xfrm>
            <a:off x="5247099" y="14225892"/>
            <a:ext cx="753557" cy="722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282449" y="12462702"/>
            <a:ext cx="3546805" cy="523220"/>
          </a:xfrm>
          <a:prstGeom prst="rect">
            <a:avLst/>
          </a:prstGeom>
          <a:noFill/>
        </p:spPr>
        <p:txBody>
          <a:bodyPr wrap="none" rtlCol="0">
            <a:spAutoFit/>
          </a:bodyPr>
          <a:lstStyle/>
          <a:p>
            <a:r>
              <a:rPr lang="en-US" sz="2800" dirty="0"/>
              <a:t>2. Bands from K-Means</a:t>
            </a:r>
          </a:p>
        </p:txBody>
      </p:sp>
      <p:pic>
        <p:nvPicPr>
          <p:cNvPr id="41" name="Picture 40"/>
          <p:cNvPicPr>
            <a:picLocks noChangeAspect="1"/>
          </p:cNvPicPr>
          <p:nvPr/>
        </p:nvPicPr>
        <p:blipFill>
          <a:blip r:embed="rId9"/>
          <a:stretch>
            <a:fillRect/>
          </a:stretch>
        </p:blipFill>
        <p:spPr>
          <a:xfrm>
            <a:off x="18499404" y="13303556"/>
            <a:ext cx="3655030" cy="2733507"/>
          </a:xfrm>
          <a:prstGeom prst="rect">
            <a:avLst/>
          </a:prstGeom>
        </p:spPr>
      </p:pic>
      <p:sp>
        <p:nvSpPr>
          <p:cNvPr id="43" name="Right Arrow 42"/>
          <p:cNvSpPr/>
          <p:nvPr/>
        </p:nvSpPr>
        <p:spPr>
          <a:xfrm>
            <a:off x="16671816" y="15241747"/>
            <a:ext cx="753557" cy="722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10"/>
          <a:stretch>
            <a:fillRect/>
          </a:stretch>
        </p:blipFill>
        <p:spPr>
          <a:xfrm>
            <a:off x="11755704" y="13144194"/>
            <a:ext cx="6199883" cy="3014133"/>
          </a:xfrm>
          <a:prstGeom prst="rect">
            <a:avLst/>
          </a:prstGeom>
        </p:spPr>
      </p:pic>
      <p:pic>
        <p:nvPicPr>
          <p:cNvPr id="45" name="Picture 44"/>
          <p:cNvPicPr>
            <a:picLocks noChangeAspect="1"/>
          </p:cNvPicPr>
          <p:nvPr/>
        </p:nvPicPr>
        <p:blipFill>
          <a:blip r:embed="rId11"/>
          <a:stretch>
            <a:fillRect/>
          </a:stretch>
        </p:blipFill>
        <p:spPr>
          <a:xfrm>
            <a:off x="21036683" y="13067056"/>
            <a:ext cx="3323135" cy="2327601"/>
          </a:xfrm>
          <a:prstGeom prst="rect">
            <a:avLst/>
          </a:prstGeom>
        </p:spPr>
      </p:pic>
      <p:pic>
        <p:nvPicPr>
          <p:cNvPr id="46" name="Picture 45"/>
          <p:cNvPicPr>
            <a:picLocks noChangeAspect="1"/>
          </p:cNvPicPr>
          <p:nvPr/>
        </p:nvPicPr>
        <p:blipFill>
          <a:blip r:embed="rId12"/>
          <a:stretch>
            <a:fillRect/>
          </a:stretch>
        </p:blipFill>
        <p:spPr>
          <a:xfrm>
            <a:off x="22688726" y="13125143"/>
            <a:ext cx="1596421" cy="1686231"/>
          </a:xfrm>
          <a:prstGeom prst="rect">
            <a:avLst/>
          </a:prstGeom>
        </p:spPr>
      </p:pic>
      <p:pic>
        <p:nvPicPr>
          <p:cNvPr id="48" name="Picture 4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230205" y="13265704"/>
            <a:ext cx="3524249" cy="2643187"/>
          </a:xfrm>
          <a:prstGeom prst="rect">
            <a:avLst/>
          </a:prstGeom>
        </p:spPr>
      </p:pic>
      <p:sp>
        <p:nvSpPr>
          <p:cNvPr id="51" name="TextBox 50"/>
          <p:cNvSpPr txBox="1"/>
          <p:nvPr/>
        </p:nvSpPr>
        <p:spPr>
          <a:xfrm>
            <a:off x="11802512" y="12680159"/>
            <a:ext cx="2291268" cy="523220"/>
          </a:xfrm>
          <a:prstGeom prst="rect">
            <a:avLst/>
          </a:prstGeom>
          <a:noFill/>
        </p:spPr>
        <p:txBody>
          <a:bodyPr wrap="none" rtlCol="0">
            <a:spAutoFit/>
          </a:bodyPr>
          <a:lstStyle/>
          <a:p>
            <a:r>
              <a:rPr lang="en-US" sz="2800" dirty="0"/>
              <a:t>3. Input Image</a:t>
            </a:r>
          </a:p>
        </p:txBody>
      </p:sp>
      <p:sp>
        <p:nvSpPr>
          <p:cNvPr id="52" name="TextBox 51"/>
          <p:cNvSpPr txBox="1"/>
          <p:nvPr/>
        </p:nvSpPr>
        <p:spPr>
          <a:xfrm>
            <a:off x="18499404" y="12579059"/>
            <a:ext cx="2947153" cy="523220"/>
          </a:xfrm>
          <a:prstGeom prst="rect">
            <a:avLst/>
          </a:prstGeom>
          <a:noFill/>
        </p:spPr>
        <p:txBody>
          <a:bodyPr wrap="none" rtlCol="0">
            <a:spAutoFit/>
          </a:bodyPr>
          <a:lstStyle/>
          <a:p>
            <a:r>
              <a:rPr lang="en-US" sz="2800" dirty="0"/>
              <a:t>4. HOG Generation</a:t>
            </a:r>
          </a:p>
        </p:txBody>
      </p:sp>
      <p:sp>
        <p:nvSpPr>
          <p:cNvPr id="53" name="TextBox 52"/>
          <p:cNvSpPr txBox="1"/>
          <p:nvPr/>
        </p:nvSpPr>
        <p:spPr>
          <a:xfrm>
            <a:off x="26670330" y="12627033"/>
            <a:ext cx="2879571" cy="523220"/>
          </a:xfrm>
          <a:prstGeom prst="rect">
            <a:avLst/>
          </a:prstGeom>
          <a:noFill/>
        </p:spPr>
        <p:txBody>
          <a:bodyPr wrap="none" rtlCol="0">
            <a:spAutoFit/>
          </a:bodyPr>
          <a:lstStyle/>
          <a:p>
            <a:r>
              <a:rPr lang="en-US" sz="2800" dirty="0"/>
              <a:t>6. Classified Image</a:t>
            </a:r>
          </a:p>
        </p:txBody>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199" y="710506"/>
            <a:ext cx="7301444" cy="1344649"/>
          </a:xfrm>
          <a:prstGeom prst="rect">
            <a:avLst/>
          </a:prstGeom>
        </p:spPr>
      </p:pic>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199534" y="791029"/>
            <a:ext cx="7153489" cy="1427842"/>
          </a:xfrm>
          <a:prstGeom prst="rect">
            <a:avLst/>
          </a:prstGeom>
        </p:spPr>
      </p:pic>
      <p:sp>
        <p:nvSpPr>
          <p:cNvPr id="42" name="TextBox 41">
            <a:extLst>
              <a:ext uri="{FF2B5EF4-FFF2-40B4-BE49-F238E27FC236}">
                <a16:creationId xmlns:a16="http://schemas.microsoft.com/office/drawing/2014/main" id="{BCED1B8E-921A-4580-885E-484F26DE27F6}"/>
              </a:ext>
            </a:extLst>
          </p:cNvPr>
          <p:cNvSpPr txBox="1"/>
          <p:nvPr/>
        </p:nvSpPr>
        <p:spPr>
          <a:xfrm>
            <a:off x="18226210" y="2055155"/>
            <a:ext cx="4935518" cy="1261884"/>
          </a:xfrm>
          <a:prstGeom prst="rect">
            <a:avLst/>
          </a:prstGeom>
          <a:noFill/>
        </p:spPr>
        <p:txBody>
          <a:bodyPr wrap="none" rtlCol="0">
            <a:spAutoFit/>
          </a:bodyPr>
          <a:lstStyle/>
          <a:p>
            <a:pPr lvl="0" algn="ctr"/>
            <a:r>
              <a:rPr lang="en-US" sz="4800" dirty="0"/>
              <a:t>Jeremy Swartwood</a:t>
            </a:r>
          </a:p>
          <a:p>
            <a:pPr lvl="0" algn="ctr"/>
            <a:r>
              <a:rPr lang="en-US" sz="2800" dirty="0">
                <a:solidFill>
                  <a:prstClr val="black"/>
                </a:solidFill>
                <a:hlinkClick r:id="rId16"/>
              </a:rPr>
              <a:t>jswartwo@alaska.edu</a:t>
            </a:r>
            <a:endParaRPr lang="en-US" sz="4800" dirty="0"/>
          </a:p>
        </p:txBody>
      </p:sp>
      <p:grpSp>
        <p:nvGrpSpPr>
          <p:cNvPr id="10" name="Group 4">
            <a:extLst>
              <a:ext uri="{FF2B5EF4-FFF2-40B4-BE49-F238E27FC236}">
                <a16:creationId xmlns:a16="http://schemas.microsoft.com/office/drawing/2014/main" id="{23AB5508-1B16-4999-A95E-3DCCA2206AC0}"/>
              </a:ext>
            </a:extLst>
          </p:cNvPr>
          <p:cNvGrpSpPr>
            <a:grpSpLocks noChangeAspect="1"/>
          </p:cNvGrpSpPr>
          <p:nvPr/>
        </p:nvGrpSpPr>
        <p:grpSpPr bwMode="auto">
          <a:xfrm>
            <a:off x="15422563" y="3827463"/>
            <a:ext cx="12220575" cy="4454525"/>
            <a:chOff x="9715" y="2411"/>
            <a:chExt cx="7698" cy="2806"/>
          </a:xfrm>
        </p:grpSpPr>
        <p:sp>
          <p:nvSpPr>
            <p:cNvPr id="13" name="AutoShape 3">
              <a:extLst>
                <a:ext uri="{FF2B5EF4-FFF2-40B4-BE49-F238E27FC236}">
                  <a16:creationId xmlns:a16="http://schemas.microsoft.com/office/drawing/2014/main" id="{7690ED60-97ED-4E27-A100-E2D1CDBE5D90}"/>
                </a:ext>
              </a:extLst>
            </p:cNvPr>
            <p:cNvSpPr>
              <a:spLocks noChangeAspect="1" noChangeArrowheads="1" noTextEdit="1"/>
            </p:cNvSpPr>
            <p:nvPr/>
          </p:nvSpPr>
          <p:spPr bwMode="auto">
            <a:xfrm>
              <a:off x="9715" y="2411"/>
              <a:ext cx="7698" cy="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279518F-41BA-4A01-90AE-99E335620DEA}"/>
                </a:ext>
              </a:extLst>
            </p:cNvPr>
            <p:cNvSpPr>
              <a:spLocks/>
            </p:cNvSpPr>
            <p:nvPr/>
          </p:nvSpPr>
          <p:spPr bwMode="auto">
            <a:xfrm>
              <a:off x="9727" y="2423"/>
              <a:ext cx="7674" cy="2782"/>
            </a:xfrm>
            <a:custGeom>
              <a:avLst/>
              <a:gdLst>
                <a:gd name="T0" fmla="*/ 0 w 14976"/>
                <a:gd name="T1" fmla="*/ 5424 h 5424"/>
                <a:gd name="T2" fmla="*/ 14669 w 14976"/>
                <a:gd name="T3" fmla="*/ 5424 h 5424"/>
                <a:gd name="T4" fmla="*/ 14976 w 14976"/>
                <a:gd name="T5" fmla="*/ 5117 h 5424"/>
                <a:gd name="T6" fmla="*/ 14976 w 14976"/>
                <a:gd name="T7" fmla="*/ 0 h 5424"/>
                <a:gd name="T8" fmla="*/ 308 w 14976"/>
                <a:gd name="T9" fmla="*/ 0 h 5424"/>
                <a:gd name="T10" fmla="*/ 0 w 14976"/>
                <a:gd name="T11" fmla="*/ 308 h 5424"/>
                <a:gd name="T12" fmla="*/ 0 w 14976"/>
                <a:gd name="T13" fmla="*/ 5424 h 5424"/>
              </a:gdLst>
              <a:ahLst/>
              <a:cxnLst>
                <a:cxn ang="0">
                  <a:pos x="T0" y="T1"/>
                </a:cxn>
                <a:cxn ang="0">
                  <a:pos x="T2" y="T3"/>
                </a:cxn>
                <a:cxn ang="0">
                  <a:pos x="T4" y="T5"/>
                </a:cxn>
                <a:cxn ang="0">
                  <a:pos x="T6" y="T7"/>
                </a:cxn>
                <a:cxn ang="0">
                  <a:pos x="T8" y="T9"/>
                </a:cxn>
                <a:cxn ang="0">
                  <a:pos x="T10" y="T11"/>
                </a:cxn>
                <a:cxn ang="0">
                  <a:pos x="T12" y="T13"/>
                </a:cxn>
              </a:cxnLst>
              <a:rect l="0" t="0" r="r" b="b"/>
              <a:pathLst>
                <a:path w="14976" h="5424">
                  <a:moveTo>
                    <a:pt x="0" y="5424"/>
                  </a:moveTo>
                  <a:lnTo>
                    <a:pt x="14669" y="5424"/>
                  </a:lnTo>
                  <a:cubicBezTo>
                    <a:pt x="14839" y="5424"/>
                    <a:pt x="14976" y="5287"/>
                    <a:pt x="14976" y="5117"/>
                  </a:cubicBezTo>
                  <a:lnTo>
                    <a:pt x="14976" y="0"/>
                  </a:lnTo>
                  <a:lnTo>
                    <a:pt x="308" y="0"/>
                  </a:lnTo>
                  <a:cubicBezTo>
                    <a:pt x="138" y="0"/>
                    <a:pt x="0" y="138"/>
                    <a:pt x="0" y="308"/>
                  </a:cubicBezTo>
                  <a:lnTo>
                    <a:pt x="0" y="5424"/>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6448D534-E121-454D-808C-A1D9BB90DE2E}"/>
                </a:ext>
              </a:extLst>
            </p:cNvPr>
            <p:cNvSpPr>
              <a:spLocks/>
            </p:cNvSpPr>
            <p:nvPr/>
          </p:nvSpPr>
          <p:spPr bwMode="auto">
            <a:xfrm>
              <a:off x="9727" y="2423"/>
              <a:ext cx="7674" cy="2782"/>
            </a:xfrm>
            <a:custGeom>
              <a:avLst/>
              <a:gdLst>
                <a:gd name="T0" fmla="*/ 0 w 14976"/>
                <a:gd name="T1" fmla="*/ 5424 h 5424"/>
                <a:gd name="T2" fmla="*/ 14669 w 14976"/>
                <a:gd name="T3" fmla="*/ 5424 h 5424"/>
                <a:gd name="T4" fmla="*/ 14976 w 14976"/>
                <a:gd name="T5" fmla="*/ 5117 h 5424"/>
                <a:gd name="T6" fmla="*/ 14976 w 14976"/>
                <a:gd name="T7" fmla="*/ 0 h 5424"/>
                <a:gd name="T8" fmla="*/ 308 w 14976"/>
                <a:gd name="T9" fmla="*/ 0 h 5424"/>
                <a:gd name="T10" fmla="*/ 0 w 14976"/>
                <a:gd name="T11" fmla="*/ 308 h 5424"/>
                <a:gd name="T12" fmla="*/ 0 w 14976"/>
                <a:gd name="T13" fmla="*/ 5424 h 5424"/>
              </a:gdLst>
              <a:ahLst/>
              <a:cxnLst>
                <a:cxn ang="0">
                  <a:pos x="T0" y="T1"/>
                </a:cxn>
                <a:cxn ang="0">
                  <a:pos x="T2" y="T3"/>
                </a:cxn>
                <a:cxn ang="0">
                  <a:pos x="T4" y="T5"/>
                </a:cxn>
                <a:cxn ang="0">
                  <a:pos x="T6" y="T7"/>
                </a:cxn>
                <a:cxn ang="0">
                  <a:pos x="T8" y="T9"/>
                </a:cxn>
                <a:cxn ang="0">
                  <a:pos x="T10" y="T11"/>
                </a:cxn>
                <a:cxn ang="0">
                  <a:pos x="T12" y="T13"/>
                </a:cxn>
              </a:cxnLst>
              <a:rect l="0" t="0" r="r" b="b"/>
              <a:pathLst>
                <a:path w="14976" h="5424">
                  <a:moveTo>
                    <a:pt x="0" y="5424"/>
                  </a:moveTo>
                  <a:lnTo>
                    <a:pt x="14669" y="5424"/>
                  </a:lnTo>
                  <a:cubicBezTo>
                    <a:pt x="14839" y="5424"/>
                    <a:pt x="14976" y="5287"/>
                    <a:pt x="14976" y="5117"/>
                  </a:cubicBezTo>
                  <a:lnTo>
                    <a:pt x="14976" y="0"/>
                  </a:lnTo>
                  <a:lnTo>
                    <a:pt x="308" y="0"/>
                  </a:lnTo>
                  <a:cubicBezTo>
                    <a:pt x="138" y="0"/>
                    <a:pt x="0" y="138"/>
                    <a:pt x="0" y="308"/>
                  </a:cubicBezTo>
                  <a:lnTo>
                    <a:pt x="0" y="5424"/>
                  </a:lnTo>
                  <a:close/>
                </a:path>
              </a:pathLst>
            </a:custGeom>
            <a:noFill/>
            <a:ln w="12700" cap="sq">
              <a:solidFill>
                <a:srgbClr val="ED7D3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48CE6AA8-96BD-4D02-A258-5CFBAA6DF3F4}"/>
                </a:ext>
              </a:extLst>
            </p:cNvPr>
            <p:cNvSpPr>
              <a:spLocks noEditPoints="1"/>
            </p:cNvSpPr>
            <p:nvPr/>
          </p:nvSpPr>
          <p:spPr bwMode="auto">
            <a:xfrm>
              <a:off x="12121" y="2516"/>
              <a:ext cx="1196" cy="128"/>
            </a:xfrm>
            <a:custGeom>
              <a:avLst/>
              <a:gdLst>
                <a:gd name="T0" fmla="*/ 4 w 2334"/>
                <a:gd name="T1" fmla="*/ 10 h 251"/>
                <a:gd name="T2" fmla="*/ 285 w 2334"/>
                <a:gd name="T3" fmla="*/ 199 h 251"/>
                <a:gd name="T4" fmla="*/ 211 w 2334"/>
                <a:gd name="T5" fmla="*/ 193 h 251"/>
                <a:gd name="T6" fmla="*/ 159 w 2334"/>
                <a:gd name="T7" fmla="*/ 89 h 251"/>
                <a:gd name="T8" fmla="*/ 78 w 2334"/>
                <a:gd name="T9" fmla="*/ 193 h 251"/>
                <a:gd name="T10" fmla="*/ 160 w 2334"/>
                <a:gd name="T11" fmla="*/ 55 h 251"/>
                <a:gd name="T12" fmla="*/ 305 w 2334"/>
                <a:gd name="T13" fmla="*/ 110 h 251"/>
                <a:gd name="T14" fmla="*/ 372 w 2334"/>
                <a:gd name="T15" fmla="*/ 199 h 251"/>
                <a:gd name="T16" fmla="*/ 418 w 2334"/>
                <a:gd name="T17" fmla="*/ 84 h 251"/>
                <a:gd name="T18" fmla="*/ 360 w 2334"/>
                <a:gd name="T19" fmla="*/ 64 h 251"/>
                <a:gd name="T20" fmla="*/ 388 w 2334"/>
                <a:gd name="T21" fmla="*/ 143 h 251"/>
                <a:gd name="T22" fmla="*/ 621 w 2334"/>
                <a:gd name="T23" fmla="*/ 94 h 251"/>
                <a:gd name="T24" fmla="*/ 585 w 2334"/>
                <a:gd name="T25" fmla="*/ 167 h 251"/>
                <a:gd name="T26" fmla="*/ 494 w 2334"/>
                <a:gd name="T27" fmla="*/ 216 h 251"/>
                <a:gd name="T28" fmla="*/ 520 w 2334"/>
                <a:gd name="T29" fmla="*/ 68 h 251"/>
                <a:gd name="T30" fmla="*/ 544 w 2334"/>
                <a:gd name="T31" fmla="*/ 87 h 251"/>
                <a:gd name="T32" fmla="*/ 546 w 2334"/>
                <a:gd name="T33" fmla="*/ 192 h 251"/>
                <a:gd name="T34" fmla="*/ 798 w 2334"/>
                <a:gd name="T35" fmla="*/ 134 h 251"/>
                <a:gd name="T36" fmla="*/ 794 w 2334"/>
                <a:gd name="T37" fmla="*/ 167 h 251"/>
                <a:gd name="T38" fmla="*/ 680 w 2334"/>
                <a:gd name="T39" fmla="*/ 184 h 251"/>
                <a:gd name="T40" fmla="*/ 763 w 2334"/>
                <a:gd name="T41" fmla="*/ 114 h 251"/>
                <a:gd name="T42" fmla="*/ 971 w 2334"/>
                <a:gd name="T43" fmla="*/ 133 h 251"/>
                <a:gd name="T44" fmla="*/ 916 w 2334"/>
                <a:gd name="T45" fmla="*/ 13 h 251"/>
                <a:gd name="T46" fmla="*/ 985 w 2334"/>
                <a:gd name="T47" fmla="*/ 40 h 251"/>
                <a:gd name="T48" fmla="*/ 1174 w 2334"/>
                <a:gd name="T49" fmla="*/ 92 h 251"/>
                <a:gd name="T50" fmla="*/ 1122 w 2334"/>
                <a:gd name="T51" fmla="*/ 197 h 251"/>
                <a:gd name="T52" fmla="*/ 1111 w 2334"/>
                <a:gd name="T53" fmla="*/ 58 h 251"/>
                <a:gd name="T54" fmla="*/ 1175 w 2334"/>
                <a:gd name="T55" fmla="*/ 58 h 251"/>
                <a:gd name="T56" fmla="*/ 1193 w 2334"/>
                <a:gd name="T57" fmla="*/ 160 h 251"/>
                <a:gd name="T58" fmla="*/ 1293 w 2334"/>
                <a:gd name="T59" fmla="*/ 96 h 251"/>
                <a:gd name="T60" fmla="*/ 1292 w 2334"/>
                <a:gd name="T61" fmla="*/ 160 h 251"/>
                <a:gd name="T62" fmla="*/ 1404 w 2334"/>
                <a:gd name="T63" fmla="*/ 197 h 251"/>
                <a:gd name="T64" fmla="*/ 1479 w 2334"/>
                <a:gd name="T65" fmla="*/ 69 h 251"/>
                <a:gd name="T66" fmla="*/ 1408 w 2334"/>
                <a:gd name="T67" fmla="*/ 146 h 251"/>
                <a:gd name="T68" fmla="*/ 1650 w 2334"/>
                <a:gd name="T69" fmla="*/ 124 h 251"/>
                <a:gd name="T70" fmla="*/ 1640 w 2334"/>
                <a:gd name="T71" fmla="*/ 165 h 251"/>
                <a:gd name="T72" fmla="*/ 1552 w 2334"/>
                <a:gd name="T73" fmla="*/ 197 h 251"/>
                <a:gd name="T74" fmla="*/ 1650 w 2334"/>
                <a:gd name="T75" fmla="*/ 124 h 251"/>
                <a:gd name="T76" fmla="*/ 1741 w 2334"/>
                <a:gd name="T77" fmla="*/ 199 h 251"/>
                <a:gd name="T78" fmla="*/ 1680 w 2334"/>
                <a:gd name="T79" fmla="*/ 165 h 251"/>
                <a:gd name="T80" fmla="*/ 1692 w 2334"/>
                <a:gd name="T81" fmla="*/ 132 h 251"/>
                <a:gd name="T82" fmla="*/ 1768 w 2334"/>
                <a:gd name="T83" fmla="*/ 65 h 251"/>
                <a:gd name="T84" fmla="*/ 1720 w 2334"/>
                <a:gd name="T85" fmla="*/ 82 h 251"/>
                <a:gd name="T86" fmla="*/ 1906 w 2334"/>
                <a:gd name="T87" fmla="*/ 156 h 251"/>
                <a:gd name="T88" fmla="*/ 1798 w 2334"/>
                <a:gd name="T89" fmla="*/ 165 h 251"/>
                <a:gd name="T90" fmla="*/ 1856 w 2334"/>
                <a:gd name="T91" fmla="*/ 146 h 251"/>
                <a:gd name="T92" fmla="*/ 1881 w 2334"/>
                <a:gd name="T93" fmla="*/ 58 h 251"/>
                <a:gd name="T94" fmla="*/ 1881 w 2334"/>
                <a:gd name="T95" fmla="*/ 85 h 251"/>
                <a:gd name="T96" fmla="*/ 1895 w 2334"/>
                <a:gd name="T97" fmla="*/ 130 h 251"/>
                <a:gd name="T98" fmla="*/ 1950 w 2334"/>
                <a:gd name="T99" fmla="*/ 63 h 251"/>
                <a:gd name="T100" fmla="*/ 1970 w 2334"/>
                <a:gd name="T101" fmla="*/ 39 h 251"/>
                <a:gd name="T102" fmla="*/ 2136 w 2334"/>
                <a:gd name="T103" fmla="*/ 199 h 251"/>
                <a:gd name="T104" fmla="*/ 2069 w 2334"/>
                <a:gd name="T105" fmla="*/ 196 h 251"/>
                <a:gd name="T106" fmla="*/ 2047 w 2334"/>
                <a:gd name="T107" fmla="*/ 57 h 251"/>
                <a:gd name="T108" fmla="*/ 2166 w 2334"/>
                <a:gd name="T109" fmla="*/ 193 h 251"/>
                <a:gd name="T110" fmla="*/ 2236 w 2334"/>
                <a:gd name="T111" fmla="*/ 145 h 251"/>
                <a:gd name="T112" fmla="*/ 2291 w 2334"/>
                <a:gd name="T113" fmla="*/ 248 h 251"/>
                <a:gd name="T114" fmla="*/ 2200 w 2334"/>
                <a:gd name="T115" fmla="*/ 146 h 251"/>
                <a:gd name="T116" fmla="*/ 2334 w 2334"/>
                <a:gd name="T117" fmla="*/ 72 h 251"/>
                <a:gd name="T118" fmla="*/ 2281 w 2334"/>
                <a:gd name="T119" fmla="*/ 111 h 251"/>
                <a:gd name="T120" fmla="*/ 2275 w 2334"/>
                <a:gd name="T121" fmla="*/ 22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4" h="251">
                  <a:moveTo>
                    <a:pt x="42" y="193"/>
                  </a:moveTo>
                  <a:cubicBezTo>
                    <a:pt x="42" y="194"/>
                    <a:pt x="42" y="195"/>
                    <a:pt x="41" y="195"/>
                  </a:cubicBezTo>
                  <a:cubicBezTo>
                    <a:pt x="41" y="196"/>
                    <a:pt x="39" y="197"/>
                    <a:pt x="38" y="197"/>
                  </a:cubicBezTo>
                  <a:cubicBezTo>
                    <a:pt x="36" y="198"/>
                    <a:pt x="34" y="198"/>
                    <a:pt x="31" y="199"/>
                  </a:cubicBezTo>
                  <a:cubicBezTo>
                    <a:pt x="29" y="199"/>
                    <a:pt x="25" y="199"/>
                    <a:pt x="21" y="199"/>
                  </a:cubicBezTo>
                  <a:cubicBezTo>
                    <a:pt x="17" y="199"/>
                    <a:pt x="14" y="199"/>
                    <a:pt x="11" y="199"/>
                  </a:cubicBezTo>
                  <a:cubicBezTo>
                    <a:pt x="8" y="198"/>
                    <a:pt x="6" y="198"/>
                    <a:pt x="4" y="197"/>
                  </a:cubicBezTo>
                  <a:cubicBezTo>
                    <a:pt x="3" y="197"/>
                    <a:pt x="2" y="196"/>
                    <a:pt x="1" y="195"/>
                  </a:cubicBezTo>
                  <a:cubicBezTo>
                    <a:pt x="0" y="195"/>
                    <a:pt x="0" y="194"/>
                    <a:pt x="0" y="193"/>
                  </a:cubicBezTo>
                  <a:lnTo>
                    <a:pt x="0" y="15"/>
                  </a:lnTo>
                  <a:cubicBezTo>
                    <a:pt x="0" y="14"/>
                    <a:pt x="0" y="13"/>
                    <a:pt x="1" y="12"/>
                  </a:cubicBezTo>
                  <a:cubicBezTo>
                    <a:pt x="2" y="11"/>
                    <a:pt x="3" y="11"/>
                    <a:pt x="4" y="10"/>
                  </a:cubicBezTo>
                  <a:cubicBezTo>
                    <a:pt x="6" y="10"/>
                    <a:pt x="8" y="9"/>
                    <a:pt x="11" y="9"/>
                  </a:cubicBezTo>
                  <a:cubicBezTo>
                    <a:pt x="14" y="9"/>
                    <a:pt x="17" y="8"/>
                    <a:pt x="21" y="8"/>
                  </a:cubicBezTo>
                  <a:cubicBezTo>
                    <a:pt x="25" y="8"/>
                    <a:pt x="29" y="9"/>
                    <a:pt x="31" y="9"/>
                  </a:cubicBezTo>
                  <a:cubicBezTo>
                    <a:pt x="34" y="9"/>
                    <a:pt x="36" y="10"/>
                    <a:pt x="38" y="10"/>
                  </a:cubicBezTo>
                  <a:cubicBezTo>
                    <a:pt x="39" y="11"/>
                    <a:pt x="41" y="11"/>
                    <a:pt x="41" y="12"/>
                  </a:cubicBezTo>
                  <a:cubicBezTo>
                    <a:pt x="42" y="13"/>
                    <a:pt x="42" y="14"/>
                    <a:pt x="42" y="15"/>
                  </a:cubicBezTo>
                  <a:lnTo>
                    <a:pt x="42" y="193"/>
                  </a:lnTo>
                  <a:close/>
                  <a:moveTo>
                    <a:pt x="305" y="193"/>
                  </a:moveTo>
                  <a:cubicBezTo>
                    <a:pt x="305" y="194"/>
                    <a:pt x="305" y="195"/>
                    <a:pt x="304" y="196"/>
                  </a:cubicBezTo>
                  <a:cubicBezTo>
                    <a:pt x="304" y="196"/>
                    <a:pt x="302" y="197"/>
                    <a:pt x="301" y="197"/>
                  </a:cubicBezTo>
                  <a:cubicBezTo>
                    <a:pt x="299" y="198"/>
                    <a:pt x="297" y="198"/>
                    <a:pt x="295" y="199"/>
                  </a:cubicBezTo>
                  <a:cubicBezTo>
                    <a:pt x="292" y="199"/>
                    <a:pt x="289" y="199"/>
                    <a:pt x="285" y="199"/>
                  </a:cubicBezTo>
                  <a:cubicBezTo>
                    <a:pt x="281" y="199"/>
                    <a:pt x="278" y="199"/>
                    <a:pt x="275" y="199"/>
                  </a:cubicBezTo>
                  <a:cubicBezTo>
                    <a:pt x="273" y="198"/>
                    <a:pt x="271" y="198"/>
                    <a:pt x="269" y="197"/>
                  </a:cubicBezTo>
                  <a:cubicBezTo>
                    <a:pt x="267" y="197"/>
                    <a:pt x="266" y="196"/>
                    <a:pt x="266" y="196"/>
                  </a:cubicBezTo>
                  <a:cubicBezTo>
                    <a:pt x="265" y="195"/>
                    <a:pt x="265" y="194"/>
                    <a:pt x="265" y="193"/>
                  </a:cubicBezTo>
                  <a:lnTo>
                    <a:pt x="265" y="116"/>
                  </a:lnTo>
                  <a:cubicBezTo>
                    <a:pt x="265" y="112"/>
                    <a:pt x="264" y="108"/>
                    <a:pt x="264" y="104"/>
                  </a:cubicBezTo>
                  <a:cubicBezTo>
                    <a:pt x="263" y="100"/>
                    <a:pt x="261" y="97"/>
                    <a:pt x="259" y="95"/>
                  </a:cubicBezTo>
                  <a:cubicBezTo>
                    <a:pt x="257" y="92"/>
                    <a:pt x="255" y="90"/>
                    <a:pt x="252" y="89"/>
                  </a:cubicBezTo>
                  <a:cubicBezTo>
                    <a:pt x="249" y="87"/>
                    <a:pt x="246" y="87"/>
                    <a:pt x="242" y="87"/>
                  </a:cubicBezTo>
                  <a:cubicBezTo>
                    <a:pt x="237" y="87"/>
                    <a:pt x="232" y="88"/>
                    <a:pt x="227" y="92"/>
                  </a:cubicBezTo>
                  <a:cubicBezTo>
                    <a:pt x="223" y="95"/>
                    <a:pt x="217" y="100"/>
                    <a:pt x="211" y="107"/>
                  </a:cubicBezTo>
                  <a:lnTo>
                    <a:pt x="211" y="193"/>
                  </a:lnTo>
                  <a:cubicBezTo>
                    <a:pt x="211" y="194"/>
                    <a:pt x="211" y="195"/>
                    <a:pt x="210" y="196"/>
                  </a:cubicBezTo>
                  <a:cubicBezTo>
                    <a:pt x="210" y="196"/>
                    <a:pt x="209" y="197"/>
                    <a:pt x="207" y="197"/>
                  </a:cubicBezTo>
                  <a:cubicBezTo>
                    <a:pt x="206" y="198"/>
                    <a:pt x="204" y="198"/>
                    <a:pt x="201" y="199"/>
                  </a:cubicBezTo>
                  <a:cubicBezTo>
                    <a:pt x="198" y="199"/>
                    <a:pt x="195" y="199"/>
                    <a:pt x="191" y="199"/>
                  </a:cubicBezTo>
                  <a:cubicBezTo>
                    <a:pt x="187" y="199"/>
                    <a:pt x="184" y="199"/>
                    <a:pt x="182" y="199"/>
                  </a:cubicBezTo>
                  <a:cubicBezTo>
                    <a:pt x="179" y="198"/>
                    <a:pt x="177" y="198"/>
                    <a:pt x="175" y="197"/>
                  </a:cubicBezTo>
                  <a:cubicBezTo>
                    <a:pt x="174" y="197"/>
                    <a:pt x="173" y="196"/>
                    <a:pt x="172" y="196"/>
                  </a:cubicBezTo>
                  <a:cubicBezTo>
                    <a:pt x="172" y="195"/>
                    <a:pt x="171" y="194"/>
                    <a:pt x="171" y="193"/>
                  </a:cubicBezTo>
                  <a:lnTo>
                    <a:pt x="171" y="116"/>
                  </a:lnTo>
                  <a:cubicBezTo>
                    <a:pt x="171" y="112"/>
                    <a:pt x="171" y="108"/>
                    <a:pt x="170" y="104"/>
                  </a:cubicBezTo>
                  <a:cubicBezTo>
                    <a:pt x="169" y="100"/>
                    <a:pt x="168" y="97"/>
                    <a:pt x="166" y="95"/>
                  </a:cubicBezTo>
                  <a:cubicBezTo>
                    <a:pt x="164" y="92"/>
                    <a:pt x="162" y="90"/>
                    <a:pt x="159" y="89"/>
                  </a:cubicBezTo>
                  <a:cubicBezTo>
                    <a:pt x="156" y="87"/>
                    <a:pt x="152" y="87"/>
                    <a:pt x="149" y="87"/>
                  </a:cubicBezTo>
                  <a:cubicBezTo>
                    <a:pt x="144" y="87"/>
                    <a:pt x="139" y="88"/>
                    <a:pt x="134" y="92"/>
                  </a:cubicBezTo>
                  <a:cubicBezTo>
                    <a:pt x="129" y="95"/>
                    <a:pt x="124" y="100"/>
                    <a:pt x="118" y="107"/>
                  </a:cubicBezTo>
                  <a:lnTo>
                    <a:pt x="118" y="193"/>
                  </a:lnTo>
                  <a:cubicBezTo>
                    <a:pt x="118" y="194"/>
                    <a:pt x="118" y="195"/>
                    <a:pt x="117" y="196"/>
                  </a:cubicBezTo>
                  <a:cubicBezTo>
                    <a:pt x="116" y="196"/>
                    <a:pt x="115" y="197"/>
                    <a:pt x="114" y="197"/>
                  </a:cubicBezTo>
                  <a:cubicBezTo>
                    <a:pt x="112" y="198"/>
                    <a:pt x="110" y="198"/>
                    <a:pt x="108" y="199"/>
                  </a:cubicBezTo>
                  <a:cubicBezTo>
                    <a:pt x="105" y="199"/>
                    <a:pt x="102" y="199"/>
                    <a:pt x="98" y="199"/>
                  </a:cubicBezTo>
                  <a:cubicBezTo>
                    <a:pt x="94" y="199"/>
                    <a:pt x="91" y="199"/>
                    <a:pt x="88" y="199"/>
                  </a:cubicBezTo>
                  <a:cubicBezTo>
                    <a:pt x="85" y="198"/>
                    <a:pt x="83" y="198"/>
                    <a:pt x="82" y="197"/>
                  </a:cubicBezTo>
                  <a:cubicBezTo>
                    <a:pt x="80" y="197"/>
                    <a:pt x="79" y="196"/>
                    <a:pt x="78" y="196"/>
                  </a:cubicBezTo>
                  <a:cubicBezTo>
                    <a:pt x="78" y="195"/>
                    <a:pt x="78" y="194"/>
                    <a:pt x="78" y="193"/>
                  </a:cubicBezTo>
                  <a:lnTo>
                    <a:pt x="78" y="63"/>
                  </a:lnTo>
                  <a:cubicBezTo>
                    <a:pt x="78" y="62"/>
                    <a:pt x="78" y="61"/>
                    <a:pt x="78" y="60"/>
                  </a:cubicBezTo>
                  <a:cubicBezTo>
                    <a:pt x="79" y="60"/>
                    <a:pt x="80" y="59"/>
                    <a:pt x="81" y="59"/>
                  </a:cubicBezTo>
                  <a:cubicBezTo>
                    <a:pt x="83" y="58"/>
                    <a:pt x="84" y="58"/>
                    <a:pt x="87" y="58"/>
                  </a:cubicBezTo>
                  <a:cubicBezTo>
                    <a:pt x="89" y="57"/>
                    <a:pt x="92" y="57"/>
                    <a:pt x="95" y="57"/>
                  </a:cubicBezTo>
                  <a:cubicBezTo>
                    <a:pt x="98" y="57"/>
                    <a:pt x="101" y="57"/>
                    <a:pt x="103" y="58"/>
                  </a:cubicBezTo>
                  <a:cubicBezTo>
                    <a:pt x="106" y="58"/>
                    <a:pt x="107" y="58"/>
                    <a:pt x="109" y="59"/>
                  </a:cubicBezTo>
                  <a:cubicBezTo>
                    <a:pt x="110" y="59"/>
                    <a:pt x="111" y="60"/>
                    <a:pt x="111" y="60"/>
                  </a:cubicBezTo>
                  <a:cubicBezTo>
                    <a:pt x="112" y="61"/>
                    <a:pt x="112" y="62"/>
                    <a:pt x="112" y="63"/>
                  </a:cubicBezTo>
                  <a:lnTo>
                    <a:pt x="112" y="78"/>
                  </a:lnTo>
                  <a:cubicBezTo>
                    <a:pt x="120" y="70"/>
                    <a:pt x="128" y="64"/>
                    <a:pt x="136" y="61"/>
                  </a:cubicBezTo>
                  <a:cubicBezTo>
                    <a:pt x="144" y="57"/>
                    <a:pt x="152" y="55"/>
                    <a:pt x="160" y="55"/>
                  </a:cubicBezTo>
                  <a:cubicBezTo>
                    <a:pt x="166" y="55"/>
                    <a:pt x="171" y="55"/>
                    <a:pt x="176" y="56"/>
                  </a:cubicBezTo>
                  <a:cubicBezTo>
                    <a:pt x="181" y="58"/>
                    <a:pt x="185" y="59"/>
                    <a:pt x="189" y="61"/>
                  </a:cubicBezTo>
                  <a:cubicBezTo>
                    <a:pt x="192" y="63"/>
                    <a:pt x="196" y="66"/>
                    <a:pt x="198" y="69"/>
                  </a:cubicBezTo>
                  <a:cubicBezTo>
                    <a:pt x="201" y="72"/>
                    <a:pt x="203" y="75"/>
                    <a:pt x="205" y="78"/>
                  </a:cubicBezTo>
                  <a:cubicBezTo>
                    <a:pt x="209" y="74"/>
                    <a:pt x="214" y="71"/>
                    <a:pt x="218" y="68"/>
                  </a:cubicBezTo>
                  <a:cubicBezTo>
                    <a:pt x="222" y="65"/>
                    <a:pt x="226" y="62"/>
                    <a:pt x="230" y="60"/>
                  </a:cubicBezTo>
                  <a:cubicBezTo>
                    <a:pt x="234" y="58"/>
                    <a:pt x="238" y="57"/>
                    <a:pt x="242" y="56"/>
                  </a:cubicBezTo>
                  <a:cubicBezTo>
                    <a:pt x="246" y="55"/>
                    <a:pt x="250" y="55"/>
                    <a:pt x="254" y="55"/>
                  </a:cubicBezTo>
                  <a:cubicBezTo>
                    <a:pt x="264" y="55"/>
                    <a:pt x="272" y="56"/>
                    <a:pt x="278" y="59"/>
                  </a:cubicBezTo>
                  <a:cubicBezTo>
                    <a:pt x="285" y="62"/>
                    <a:pt x="290" y="66"/>
                    <a:pt x="294" y="71"/>
                  </a:cubicBezTo>
                  <a:cubicBezTo>
                    <a:pt x="298" y="76"/>
                    <a:pt x="301" y="82"/>
                    <a:pt x="303" y="89"/>
                  </a:cubicBezTo>
                  <a:cubicBezTo>
                    <a:pt x="304" y="95"/>
                    <a:pt x="305" y="102"/>
                    <a:pt x="305" y="110"/>
                  </a:cubicBezTo>
                  <a:lnTo>
                    <a:pt x="305" y="193"/>
                  </a:lnTo>
                  <a:close/>
                  <a:moveTo>
                    <a:pt x="471" y="194"/>
                  </a:moveTo>
                  <a:cubicBezTo>
                    <a:pt x="471" y="195"/>
                    <a:pt x="471" y="196"/>
                    <a:pt x="470" y="197"/>
                  </a:cubicBezTo>
                  <a:cubicBezTo>
                    <a:pt x="469" y="198"/>
                    <a:pt x="467" y="198"/>
                    <a:pt x="465" y="198"/>
                  </a:cubicBezTo>
                  <a:cubicBezTo>
                    <a:pt x="462" y="199"/>
                    <a:pt x="459" y="199"/>
                    <a:pt x="455" y="199"/>
                  </a:cubicBezTo>
                  <a:cubicBezTo>
                    <a:pt x="450" y="199"/>
                    <a:pt x="446" y="199"/>
                    <a:pt x="444" y="198"/>
                  </a:cubicBezTo>
                  <a:cubicBezTo>
                    <a:pt x="442" y="198"/>
                    <a:pt x="440" y="198"/>
                    <a:pt x="439" y="197"/>
                  </a:cubicBezTo>
                  <a:cubicBezTo>
                    <a:pt x="439" y="196"/>
                    <a:pt x="438" y="195"/>
                    <a:pt x="438" y="194"/>
                  </a:cubicBezTo>
                  <a:lnTo>
                    <a:pt x="438" y="183"/>
                  </a:lnTo>
                  <a:cubicBezTo>
                    <a:pt x="432" y="189"/>
                    <a:pt x="425" y="193"/>
                    <a:pt x="418" y="197"/>
                  </a:cubicBezTo>
                  <a:cubicBezTo>
                    <a:pt x="410" y="200"/>
                    <a:pt x="402" y="201"/>
                    <a:pt x="393" y="201"/>
                  </a:cubicBezTo>
                  <a:cubicBezTo>
                    <a:pt x="385" y="201"/>
                    <a:pt x="378" y="201"/>
                    <a:pt x="372" y="199"/>
                  </a:cubicBezTo>
                  <a:cubicBezTo>
                    <a:pt x="366" y="197"/>
                    <a:pt x="360" y="194"/>
                    <a:pt x="355" y="191"/>
                  </a:cubicBezTo>
                  <a:cubicBezTo>
                    <a:pt x="351" y="187"/>
                    <a:pt x="347" y="183"/>
                    <a:pt x="345" y="178"/>
                  </a:cubicBezTo>
                  <a:cubicBezTo>
                    <a:pt x="342" y="172"/>
                    <a:pt x="341" y="166"/>
                    <a:pt x="341" y="159"/>
                  </a:cubicBezTo>
                  <a:cubicBezTo>
                    <a:pt x="341" y="152"/>
                    <a:pt x="342" y="145"/>
                    <a:pt x="346" y="139"/>
                  </a:cubicBezTo>
                  <a:cubicBezTo>
                    <a:pt x="349" y="134"/>
                    <a:pt x="354" y="129"/>
                    <a:pt x="360" y="126"/>
                  </a:cubicBezTo>
                  <a:cubicBezTo>
                    <a:pt x="367" y="122"/>
                    <a:pt x="375" y="119"/>
                    <a:pt x="384" y="117"/>
                  </a:cubicBezTo>
                  <a:cubicBezTo>
                    <a:pt x="394" y="116"/>
                    <a:pt x="405" y="115"/>
                    <a:pt x="418" y="115"/>
                  </a:cubicBezTo>
                  <a:lnTo>
                    <a:pt x="432" y="115"/>
                  </a:lnTo>
                  <a:lnTo>
                    <a:pt x="432" y="107"/>
                  </a:lnTo>
                  <a:cubicBezTo>
                    <a:pt x="432" y="103"/>
                    <a:pt x="431" y="99"/>
                    <a:pt x="430" y="96"/>
                  </a:cubicBezTo>
                  <a:cubicBezTo>
                    <a:pt x="430" y="93"/>
                    <a:pt x="428" y="91"/>
                    <a:pt x="426" y="89"/>
                  </a:cubicBezTo>
                  <a:cubicBezTo>
                    <a:pt x="424" y="87"/>
                    <a:pt x="421" y="85"/>
                    <a:pt x="418" y="84"/>
                  </a:cubicBezTo>
                  <a:cubicBezTo>
                    <a:pt x="414" y="83"/>
                    <a:pt x="410" y="83"/>
                    <a:pt x="405" y="83"/>
                  </a:cubicBezTo>
                  <a:cubicBezTo>
                    <a:pt x="398" y="83"/>
                    <a:pt x="392" y="83"/>
                    <a:pt x="387" y="85"/>
                  </a:cubicBezTo>
                  <a:cubicBezTo>
                    <a:pt x="381" y="86"/>
                    <a:pt x="377" y="87"/>
                    <a:pt x="373" y="89"/>
                  </a:cubicBezTo>
                  <a:cubicBezTo>
                    <a:pt x="369" y="91"/>
                    <a:pt x="365" y="92"/>
                    <a:pt x="362" y="94"/>
                  </a:cubicBezTo>
                  <a:cubicBezTo>
                    <a:pt x="360" y="95"/>
                    <a:pt x="357" y="96"/>
                    <a:pt x="356" y="96"/>
                  </a:cubicBezTo>
                  <a:cubicBezTo>
                    <a:pt x="355" y="96"/>
                    <a:pt x="354" y="95"/>
                    <a:pt x="353" y="95"/>
                  </a:cubicBezTo>
                  <a:cubicBezTo>
                    <a:pt x="352" y="94"/>
                    <a:pt x="351" y="93"/>
                    <a:pt x="350" y="92"/>
                  </a:cubicBezTo>
                  <a:cubicBezTo>
                    <a:pt x="350" y="90"/>
                    <a:pt x="349" y="89"/>
                    <a:pt x="349" y="87"/>
                  </a:cubicBezTo>
                  <a:cubicBezTo>
                    <a:pt x="349" y="85"/>
                    <a:pt x="349" y="83"/>
                    <a:pt x="349" y="81"/>
                  </a:cubicBezTo>
                  <a:cubicBezTo>
                    <a:pt x="349" y="78"/>
                    <a:pt x="349" y="76"/>
                    <a:pt x="349" y="74"/>
                  </a:cubicBezTo>
                  <a:cubicBezTo>
                    <a:pt x="350" y="72"/>
                    <a:pt x="351" y="70"/>
                    <a:pt x="352" y="69"/>
                  </a:cubicBezTo>
                  <a:cubicBezTo>
                    <a:pt x="354" y="68"/>
                    <a:pt x="357" y="66"/>
                    <a:pt x="360" y="64"/>
                  </a:cubicBezTo>
                  <a:cubicBezTo>
                    <a:pt x="364" y="63"/>
                    <a:pt x="368" y="61"/>
                    <a:pt x="373" y="60"/>
                  </a:cubicBezTo>
                  <a:cubicBezTo>
                    <a:pt x="378" y="58"/>
                    <a:pt x="384" y="57"/>
                    <a:pt x="390" y="56"/>
                  </a:cubicBezTo>
                  <a:cubicBezTo>
                    <a:pt x="396" y="55"/>
                    <a:pt x="402" y="55"/>
                    <a:pt x="408" y="55"/>
                  </a:cubicBezTo>
                  <a:cubicBezTo>
                    <a:pt x="419" y="55"/>
                    <a:pt x="429" y="56"/>
                    <a:pt x="437" y="58"/>
                  </a:cubicBezTo>
                  <a:cubicBezTo>
                    <a:pt x="445" y="60"/>
                    <a:pt x="452" y="63"/>
                    <a:pt x="457" y="67"/>
                  </a:cubicBezTo>
                  <a:cubicBezTo>
                    <a:pt x="462" y="71"/>
                    <a:pt x="466" y="76"/>
                    <a:pt x="468" y="83"/>
                  </a:cubicBezTo>
                  <a:cubicBezTo>
                    <a:pt x="470" y="89"/>
                    <a:pt x="471" y="97"/>
                    <a:pt x="471" y="106"/>
                  </a:cubicBezTo>
                  <a:lnTo>
                    <a:pt x="471" y="194"/>
                  </a:lnTo>
                  <a:close/>
                  <a:moveTo>
                    <a:pt x="432" y="138"/>
                  </a:moveTo>
                  <a:lnTo>
                    <a:pt x="416" y="138"/>
                  </a:lnTo>
                  <a:cubicBezTo>
                    <a:pt x="410" y="138"/>
                    <a:pt x="404" y="138"/>
                    <a:pt x="400" y="139"/>
                  </a:cubicBezTo>
                  <a:cubicBezTo>
                    <a:pt x="395" y="140"/>
                    <a:pt x="391" y="141"/>
                    <a:pt x="388" y="143"/>
                  </a:cubicBezTo>
                  <a:cubicBezTo>
                    <a:pt x="386" y="145"/>
                    <a:pt x="383" y="147"/>
                    <a:pt x="382" y="149"/>
                  </a:cubicBezTo>
                  <a:cubicBezTo>
                    <a:pt x="381" y="152"/>
                    <a:pt x="380" y="155"/>
                    <a:pt x="380" y="158"/>
                  </a:cubicBezTo>
                  <a:cubicBezTo>
                    <a:pt x="380" y="163"/>
                    <a:pt x="382" y="168"/>
                    <a:pt x="386" y="171"/>
                  </a:cubicBezTo>
                  <a:cubicBezTo>
                    <a:pt x="390" y="174"/>
                    <a:pt x="395" y="175"/>
                    <a:pt x="402" y="175"/>
                  </a:cubicBezTo>
                  <a:cubicBezTo>
                    <a:pt x="407" y="175"/>
                    <a:pt x="413" y="174"/>
                    <a:pt x="417" y="172"/>
                  </a:cubicBezTo>
                  <a:cubicBezTo>
                    <a:pt x="422" y="169"/>
                    <a:pt x="427" y="165"/>
                    <a:pt x="432" y="160"/>
                  </a:cubicBezTo>
                  <a:lnTo>
                    <a:pt x="432" y="138"/>
                  </a:lnTo>
                  <a:close/>
                  <a:moveTo>
                    <a:pt x="638" y="72"/>
                  </a:moveTo>
                  <a:cubicBezTo>
                    <a:pt x="638" y="77"/>
                    <a:pt x="638" y="80"/>
                    <a:pt x="637" y="82"/>
                  </a:cubicBezTo>
                  <a:cubicBezTo>
                    <a:pt x="636" y="85"/>
                    <a:pt x="634" y="86"/>
                    <a:pt x="632" y="86"/>
                  </a:cubicBezTo>
                  <a:lnTo>
                    <a:pt x="616" y="86"/>
                  </a:lnTo>
                  <a:cubicBezTo>
                    <a:pt x="618" y="88"/>
                    <a:pt x="620" y="91"/>
                    <a:pt x="621" y="94"/>
                  </a:cubicBezTo>
                  <a:cubicBezTo>
                    <a:pt x="622" y="97"/>
                    <a:pt x="622" y="100"/>
                    <a:pt x="622" y="103"/>
                  </a:cubicBezTo>
                  <a:cubicBezTo>
                    <a:pt x="622" y="111"/>
                    <a:pt x="621" y="117"/>
                    <a:pt x="618" y="123"/>
                  </a:cubicBezTo>
                  <a:cubicBezTo>
                    <a:pt x="615" y="129"/>
                    <a:pt x="611" y="134"/>
                    <a:pt x="606" y="138"/>
                  </a:cubicBezTo>
                  <a:cubicBezTo>
                    <a:pt x="601" y="142"/>
                    <a:pt x="595" y="145"/>
                    <a:pt x="587" y="147"/>
                  </a:cubicBezTo>
                  <a:cubicBezTo>
                    <a:pt x="580" y="149"/>
                    <a:pt x="572" y="150"/>
                    <a:pt x="563" y="150"/>
                  </a:cubicBezTo>
                  <a:cubicBezTo>
                    <a:pt x="558" y="150"/>
                    <a:pt x="554" y="150"/>
                    <a:pt x="550" y="149"/>
                  </a:cubicBezTo>
                  <a:cubicBezTo>
                    <a:pt x="545" y="148"/>
                    <a:pt x="542" y="147"/>
                    <a:pt x="540" y="145"/>
                  </a:cubicBezTo>
                  <a:cubicBezTo>
                    <a:pt x="539" y="147"/>
                    <a:pt x="538" y="148"/>
                    <a:pt x="537" y="150"/>
                  </a:cubicBezTo>
                  <a:cubicBezTo>
                    <a:pt x="536" y="152"/>
                    <a:pt x="535" y="153"/>
                    <a:pt x="535" y="156"/>
                  </a:cubicBezTo>
                  <a:cubicBezTo>
                    <a:pt x="535" y="158"/>
                    <a:pt x="536" y="161"/>
                    <a:pt x="539" y="163"/>
                  </a:cubicBezTo>
                  <a:cubicBezTo>
                    <a:pt x="542" y="164"/>
                    <a:pt x="546" y="165"/>
                    <a:pt x="551" y="166"/>
                  </a:cubicBezTo>
                  <a:lnTo>
                    <a:pt x="585" y="167"/>
                  </a:lnTo>
                  <a:cubicBezTo>
                    <a:pt x="594" y="167"/>
                    <a:pt x="601" y="168"/>
                    <a:pt x="607" y="170"/>
                  </a:cubicBezTo>
                  <a:cubicBezTo>
                    <a:pt x="613" y="172"/>
                    <a:pt x="619" y="174"/>
                    <a:pt x="623" y="177"/>
                  </a:cubicBezTo>
                  <a:cubicBezTo>
                    <a:pt x="627" y="181"/>
                    <a:pt x="631" y="185"/>
                    <a:pt x="633" y="189"/>
                  </a:cubicBezTo>
                  <a:cubicBezTo>
                    <a:pt x="635" y="194"/>
                    <a:pt x="637" y="199"/>
                    <a:pt x="637" y="205"/>
                  </a:cubicBezTo>
                  <a:cubicBezTo>
                    <a:pt x="637" y="211"/>
                    <a:pt x="635" y="217"/>
                    <a:pt x="632" y="223"/>
                  </a:cubicBezTo>
                  <a:cubicBezTo>
                    <a:pt x="629" y="229"/>
                    <a:pt x="624" y="234"/>
                    <a:pt x="618" y="238"/>
                  </a:cubicBezTo>
                  <a:cubicBezTo>
                    <a:pt x="612" y="242"/>
                    <a:pt x="604" y="245"/>
                    <a:pt x="595" y="248"/>
                  </a:cubicBezTo>
                  <a:cubicBezTo>
                    <a:pt x="585" y="250"/>
                    <a:pt x="574" y="251"/>
                    <a:pt x="562" y="251"/>
                  </a:cubicBezTo>
                  <a:cubicBezTo>
                    <a:pt x="550" y="251"/>
                    <a:pt x="539" y="250"/>
                    <a:pt x="531" y="249"/>
                  </a:cubicBezTo>
                  <a:cubicBezTo>
                    <a:pt x="522" y="247"/>
                    <a:pt x="515" y="244"/>
                    <a:pt x="509" y="241"/>
                  </a:cubicBezTo>
                  <a:cubicBezTo>
                    <a:pt x="504" y="238"/>
                    <a:pt x="500" y="235"/>
                    <a:pt x="497" y="230"/>
                  </a:cubicBezTo>
                  <a:cubicBezTo>
                    <a:pt x="495" y="226"/>
                    <a:pt x="494" y="221"/>
                    <a:pt x="494" y="216"/>
                  </a:cubicBezTo>
                  <a:cubicBezTo>
                    <a:pt x="494" y="213"/>
                    <a:pt x="494" y="210"/>
                    <a:pt x="495" y="207"/>
                  </a:cubicBezTo>
                  <a:cubicBezTo>
                    <a:pt x="496" y="204"/>
                    <a:pt x="497" y="201"/>
                    <a:pt x="499" y="198"/>
                  </a:cubicBezTo>
                  <a:cubicBezTo>
                    <a:pt x="501" y="196"/>
                    <a:pt x="503" y="193"/>
                    <a:pt x="505" y="191"/>
                  </a:cubicBezTo>
                  <a:cubicBezTo>
                    <a:pt x="508" y="188"/>
                    <a:pt x="511" y="186"/>
                    <a:pt x="514" y="184"/>
                  </a:cubicBezTo>
                  <a:cubicBezTo>
                    <a:pt x="510" y="182"/>
                    <a:pt x="506" y="179"/>
                    <a:pt x="504" y="175"/>
                  </a:cubicBezTo>
                  <a:cubicBezTo>
                    <a:pt x="501" y="171"/>
                    <a:pt x="500" y="167"/>
                    <a:pt x="500" y="162"/>
                  </a:cubicBezTo>
                  <a:cubicBezTo>
                    <a:pt x="500" y="156"/>
                    <a:pt x="501" y="151"/>
                    <a:pt x="504" y="146"/>
                  </a:cubicBezTo>
                  <a:cubicBezTo>
                    <a:pt x="507" y="142"/>
                    <a:pt x="511" y="137"/>
                    <a:pt x="515" y="134"/>
                  </a:cubicBezTo>
                  <a:cubicBezTo>
                    <a:pt x="512" y="130"/>
                    <a:pt x="509" y="126"/>
                    <a:pt x="506" y="121"/>
                  </a:cubicBezTo>
                  <a:cubicBezTo>
                    <a:pt x="504" y="117"/>
                    <a:pt x="503" y="111"/>
                    <a:pt x="503" y="104"/>
                  </a:cubicBezTo>
                  <a:cubicBezTo>
                    <a:pt x="503" y="96"/>
                    <a:pt x="505" y="89"/>
                    <a:pt x="508" y="83"/>
                  </a:cubicBezTo>
                  <a:cubicBezTo>
                    <a:pt x="510" y="77"/>
                    <a:pt x="515" y="72"/>
                    <a:pt x="520" y="68"/>
                  </a:cubicBezTo>
                  <a:cubicBezTo>
                    <a:pt x="525" y="64"/>
                    <a:pt x="531" y="61"/>
                    <a:pt x="539" y="59"/>
                  </a:cubicBezTo>
                  <a:cubicBezTo>
                    <a:pt x="546" y="56"/>
                    <a:pt x="554" y="55"/>
                    <a:pt x="563" y="55"/>
                  </a:cubicBezTo>
                  <a:cubicBezTo>
                    <a:pt x="567" y="55"/>
                    <a:pt x="571" y="56"/>
                    <a:pt x="576" y="56"/>
                  </a:cubicBezTo>
                  <a:cubicBezTo>
                    <a:pt x="580" y="57"/>
                    <a:pt x="583" y="57"/>
                    <a:pt x="587" y="58"/>
                  </a:cubicBezTo>
                  <a:lnTo>
                    <a:pt x="632" y="58"/>
                  </a:lnTo>
                  <a:cubicBezTo>
                    <a:pt x="634" y="58"/>
                    <a:pt x="636" y="59"/>
                    <a:pt x="637" y="61"/>
                  </a:cubicBezTo>
                  <a:cubicBezTo>
                    <a:pt x="638" y="63"/>
                    <a:pt x="638" y="67"/>
                    <a:pt x="638" y="72"/>
                  </a:cubicBezTo>
                  <a:close/>
                  <a:moveTo>
                    <a:pt x="587" y="103"/>
                  </a:moveTo>
                  <a:cubicBezTo>
                    <a:pt x="587" y="96"/>
                    <a:pt x="585" y="90"/>
                    <a:pt x="580" y="87"/>
                  </a:cubicBezTo>
                  <a:cubicBezTo>
                    <a:pt x="576" y="83"/>
                    <a:pt x="570" y="81"/>
                    <a:pt x="562" y="81"/>
                  </a:cubicBezTo>
                  <a:cubicBezTo>
                    <a:pt x="558" y="81"/>
                    <a:pt x="555" y="81"/>
                    <a:pt x="552" y="82"/>
                  </a:cubicBezTo>
                  <a:cubicBezTo>
                    <a:pt x="549" y="84"/>
                    <a:pt x="546" y="85"/>
                    <a:pt x="544" y="87"/>
                  </a:cubicBezTo>
                  <a:cubicBezTo>
                    <a:pt x="542" y="90"/>
                    <a:pt x="541" y="92"/>
                    <a:pt x="540" y="95"/>
                  </a:cubicBezTo>
                  <a:cubicBezTo>
                    <a:pt x="539" y="98"/>
                    <a:pt x="538" y="100"/>
                    <a:pt x="538" y="103"/>
                  </a:cubicBezTo>
                  <a:cubicBezTo>
                    <a:pt x="538" y="110"/>
                    <a:pt x="541" y="115"/>
                    <a:pt x="545" y="119"/>
                  </a:cubicBezTo>
                  <a:cubicBezTo>
                    <a:pt x="549" y="123"/>
                    <a:pt x="555" y="125"/>
                    <a:pt x="563" y="125"/>
                  </a:cubicBezTo>
                  <a:cubicBezTo>
                    <a:pt x="567" y="125"/>
                    <a:pt x="570" y="124"/>
                    <a:pt x="573" y="123"/>
                  </a:cubicBezTo>
                  <a:cubicBezTo>
                    <a:pt x="576" y="122"/>
                    <a:pt x="579" y="120"/>
                    <a:pt x="581" y="118"/>
                  </a:cubicBezTo>
                  <a:cubicBezTo>
                    <a:pt x="583" y="116"/>
                    <a:pt x="584" y="114"/>
                    <a:pt x="585" y="111"/>
                  </a:cubicBezTo>
                  <a:cubicBezTo>
                    <a:pt x="586" y="109"/>
                    <a:pt x="587" y="106"/>
                    <a:pt x="587" y="103"/>
                  </a:cubicBezTo>
                  <a:close/>
                  <a:moveTo>
                    <a:pt x="596" y="207"/>
                  </a:moveTo>
                  <a:cubicBezTo>
                    <a:pt x="596" y="202"/>
                    <a:pt x="594" y="199"/>
                    <a:pt x="590" y="197"/>
                  </a:cubicBezTo>
                  <a:cubicBezTo>
                    <a:pt x="587" y="194"/>
                    <a:pt x="581" y="193"/>
                    <a:pt x="574" y="193"/>
                  </a:cubicBezTo>
                  <a:lnTo>
                    <a:pt x="546" y="192"/>
                  </a:lnTo>
                  <a:cubicBezTo>
                    <a:pt x="543" y="194"/>
                    <a:pt x="541" y="196"/>
                    <a:pt x="539" y="197"/>
                  </a:cubicBezTo>
                  <a:cubicBezTo>
                    <a:pt x="537" y="199"/>
                    <a:pt x="536" y="201"/>
                    <a:pt x="535" y="202"/>
                  </a:cubicBezTo>
                  <a:cubicBezTo>
                    <a:pt x="534" y="204"/>
                    <a:pt x="533" y="205"/>
                    <a:pt x="533" y="207"/>
                  </a:cubicBezTo>
                  <a:cubicBezTo>
                    <a:pt x="533" y="208"/>
                    <a:pt x="533" y="210"/>
                    <a:pt x="533" y="211"/>
                  </a:cubicBezTo>
                  <a:cubicBezTo>
                    <a:pt x="533" y="216"/>
                    <a:pt x="535" y="220"/>
                    <a:pt x="541" y="222"/>
                  </a:cubicBezTo>
                  <a:cubicBezTo>
                    <a:pt x="546" y="225"/>
                    <a:pt x="554" y="226"/>
                    <a:pt x="564" y="226"/>
                  </a:cubicBezTo>
                  <a:cubicBezTo>
                    <a:pt x="570" y="226"/>
                    <a:pt x="575" y="226"/>
                    <a:pt x="579" y="225"/>
                  </a:cubicBezTo>
                  <a:cubicBezTo>
                    <a:pt x="583" y="223"/>
                    <a:pt x="587" y="222"/>
                    <a:pt x="589" y="220"/>
                  </a:cubicBezTo>
                  <a:cubicBezTo>
                    <a:pt x="592" y="218"/>
                    <a:pt x="593" y="216"/>
                    <a:pt x="595" y="214"/>
                  </a:cubicBezTo>
                  <a:cubicBezTo>
                    <a:pt x="596" y="212"/>
                    <a:pt x="596" y="209"/>
                    <a:pt x="596" y="207"/>
                  </a:cubicBezTo>
                  <a:close/>
                  <a:moveTo>
                    <a:pt x="802" y="124"/>
                  </a:moveTo>
                  <a:cubicBezTo>
                    <a:pt x="802" y="129"/>
                    <a:pt x="801" y="132"/>
                    <a:pt x="798" y="134"/>
                  </a:cubicBezTo>
                  <a:cubicBezTo>
                    <a:pt x="796" y="136"/>
                    <a:pt x="793" y="137"/>
                    <a:pt x="789" y="137"/>
                  </a:cubicBezTo>
                  <a:lnTo>
                    <a:pt x="702" y="137"/>
                  </a:lnTo>
                  <a:cubicBezTo>
                    <a:pt x="702" y="143"/>
                    <a:pt x="703" y="148"/>
                    <a:pt x="704" y="152"/>
                  </a:cubicBezTo>
                  <a:cubicBezTo>
                    <a:pt x="706" y="157"/>
                    <a:pt x="708" y="161"/>
                    <a:pt x="711" y="164"/>
                  </a:cubicBezTo>
                  <a:cubicBezTo>
                    <a:pt x="714" y="167"/>
                    <a:pt x="719" y="170"/>
                    <a:pt x="723" y="171"/>
                  </a:cubicBezTo>
                  <a:cubicBezTo>
                    <a:pt x="728" y="173"/>
                    <a:pt x="734" y="174"/>
                    <a:pt x="741" y="174"/>
                  </a:cubicBezTo>
                  <a:cubicBezTo>
                    <a:pt x="748" y="174"/>
                    <a:pt x="755" y="173"/>
                    <a:pt x="760" y="172"/>
                  </a:cubicBezTo>
                  <a:cubicBezTo>
                    <a:pt x="765" y="171"/>
                    <a:pt x="770" y="170"/>
                    <a:pt x="774" y="169"/>
                  </a:cubicBezTo>
                  <a:cubicBezTo>
                    <a:pt x="778" y="168"/>
                    <a:pt x="781" y="167"/>
                    <a:pt x="784" y="166"/>
                  </a:cubicBezTo>
                  <a:cubicBezTo>
                    <a:pt x="786" y="165"/>
                    <a:pt x="788" y="165"/>
                    <a:pt x="790" y="165"/>
                  </a:cubicBezTo>
                  <a:cubicBezTo>
                    <a:pt x="791" y="165"/>
                    <a:pt x="792" y="165"/>
                    <a:pt x="792" y="165"/>
                  </a:cubicBezTo>
                  <a:cubicBezTo>
                    <a:pt x="793" y="166"/>
                    <a:pt x="793" y="166"/>
                    <a:pt x="794" y="167"/>
                  </a:cubicBezTo>
                  <a:cubicBezTo>
                    <a:pt x="794" y="168"/>
                    <a:pt x="795" y="169"/>
                    <a:pt x="795" y="171"/>
                  </a:cubicBezTo>
                  <a:cubicBezTo>
                    <a:pt x="795" y="172"/>
                    <a:pt x="795" y="174"/>
                    <a:pt x="795" y="177"/>
                  </a:cubicBezTo>
                  <a:cubicBezTo>
                    <a:pt x="795" y="179"/>
                    <a:pt x="795" y="181"/>
                    <a:pt x="795" y="182"/>
                  </a:cubicBezTo>
                  <a:cubicBezTo>
                    <a:pt x="795" y="184"/>
                    <a:pt x="795" y="185"/>
                    <a:pt x="794" y="186"/>
                  </a:cubicBezTo>
                  <a:cubicBezTo>
                    <a:pt x="794" y="187"/>
                    <a:pt x="794" y="188"/>
                    <a:pt x="793" y="189"/>
                  </a:cubicBezTo>
                  <a:cubicBezTo>
                    <a:pt x="793" y="190"/>
                    <a:pt x="792" y="190"/>
                    <a:pt x="792" y="191"/>
                  </a:cubicBezTo>
                  <a:cubicBezTo>
                    <a:pt x="791" y="192"/>
                    <a:pt x="789" y="193"/>
                    <a:pt x="786" y="194"/>
                  </a:cubicBezTo>
                  <a:cubicBezTo>
                    <a:pt x="783" y="195"/>
                    <a:pt x="779" y="196"/>
                    <a:pt x="774" y="197"/>
                  </a:cubicBezTo>
                  <a:cubicBezTo>
                    <a:pt x="769" y="198"/>
                    <a:pt x="764" y="199"/>
                    <a:pt x="758" y="200"/>
                  </a:cubicBezTo>
                  <a:cubicBezTo>
                    <a:pt x="751" y="201"/>
                    <a:pt x="745" y="201"/>
                    <a:pt x="738" y="201"/>
                  </a:cubicBezTo>
                  <a:cubicBezTo>
                    <a:pt x="725" y="201"/>
                    <a:pt x="714" y="200"/>
                    <a:pt x="704" y="197"/>
                  </a:cubicBezTo>
                  <a:cubicBezTo>
                    <a:pt x="695" y="194"/>
                    <a:pt x="687" y="190"/>
                    <a:pt x="680" y="184"/>
                  </a:cubicBezTo>
                  <a:cubicBezTo>
                    <a:pt x="674" y="178"/>
                    <a:pt x="669" y="170"/>
                    <a:pt x="666" y="161"/>
                  </a:cubicBezTo>
                  <a:cubicBezTo>
                    <a:pt x="663" y="152"/>
                    <a:pt x="661" y="142"/>
                    <a:pt x="661" y="130"/>
                  </a:cubicBezTo>
                  <a:cubicBezTo>
                    <a:pt x="661" y="118"/>
                    <a:pt x="663" y="108"/>
                    <a:pt x="666" y="98"/>
                  </a:cubicBezTo>
                  <a:cubicBezTo>
                    <a:pt x="669" y="89"/>
                    <a:pt x="674" y="81"/>
                    <a:pt x="681" y="75"/>
                  </a:cubicBezTo>
                  <a:cubicBezTo>
                    <a:pt x="687" y="68"/>
                    <a:pt x="695" y="63"/>
                    <a:pt x="704" y="60"/>
                  </a:cubicBezTo>
                  <a:cubicBezTo>
                    <a:pt x="713" y="56"/>
                    <a:pt x="723" y="55"/>
                    <a:pt x="734" y="55"/>
                  </a:cubicBezTo>
                  <a:cubicBezTo>
                    <a:pt x="746" y="55"/>
                    <a:pt x="756" y="56"/>
                    <a:pt x="765" y="60"/>
                  </a:cubicBezTo>
                  <a:cubicBezTo>
                    <a:pt x="773" y="63"/>
                    <a:pt x="780" y="67"/>
                    <a:pt x="786" y="73"/>
                  </a:cubicBezTo>
                  <a:cubicBezTo>
                    <a:pt x="791" y="79"/>
                    <a:pt x="795" y="85"/>
                    <a:pt x="798" y="93"/>
                  </a:cubicBezTo>
                  <a:cubicBezTo>
                    <a:pt x="800" y="101"/>
                    <a:pt x="802" y="109"/>
                    <a:pt x="802" y="118"/>
                  </a:cubicBezTo>
                  <a:lnTo>
                    <a:pt x="802" y="124"/>
                  </a:lnTo>
                  <a:close/>
                  <a:moveTo>
                    <a:pt x="763" y="114"/>
                  </a:moveTo>
                  <a:cubicBezTo>
                    <a:pt x="763" y="103"/>
                    <a:pt x="761" y="95"/>
                    <a:pt x="756" y="89"/>
                  </a:cubicBezTo>
                  <a:cubicBezTo>
                    <a:pt x="751" y="84"/>
                    <a:pt x="743" y="81"/>
                    <a:pt x="733" y="81"/>
                  </a:cubicBezTo>
                  <a:cubicBezTo>
                    <a:pt x="728" y="81"/>
                    <a:pt x="724" y="82"/>
                    <a:pt x="720" y="83"/>
                  </a:cubicBezTo>
                  <a:cubicBezTo>
                    <a:pt x="716" y="85"/>
                    <a:pt x="713" y="87"/>
                    <a:pt x="710" y="90"/>
                  </a:cubicBezTo>
                  <a:cubicBezTo>
                    <a:pt x="708" y="93"/>
                    <a:pt x="706" y="97"/>
                    <a:pt x="705" y="101"/>
                  </a:cubicBezTo>
                  <a:cubicBezTo>
                    <a:pt x="703" y="105"/>
                    <a:pt x="702" y="109"/>
                    <a:pt x="702" y="114"/>
                  </a:cubicBezTo>
                  <a:lnTo>
                    <a:pt x="763" y="114"/>
                  </a:lnTo>
                  <a:close/>
                  <a:moveTo>
                    <a:pt x="1054" y="67"/>
                  </a:moveTo>
                  <a:cubicBezTo>
                    <a:pt x="1054" y="77"/>
                    <a:pt x="1052" y="87"/>
                    <a:pt x="1049" y="95"/>
                  </a:cubicBezTo>
                  <a:cubicBezTo>
                    <a:pt x="1045" y="103"/>
                    <a:pt x="1040" y="110"/>
                    <a:pt x="1033" y="115"/>
                  </a:cubicBezTo>
                  <a:cubicBezTo>
                    <a:pt x="1026" y="121"/>
                    <a:pt x="1017" y="125"/>
                    <a:pt x="1007" y="128"/>
                  </a:cubicBezTo>
                  <a:cubicBezTo>
                    <a:pt x="997" y="131"/>
                    <a:pt x="985" y="133"/>
                    <a:pt x="971" y="133"/>
                  </a:cubicBezTo>
                  <a:lnTo>
                    <a:pt x="954" y="133"/>
                  </a:lnTo>
                  <a:lnTo>
                    <a:pt x="954" y="193"/>
                  </a:lnTo>
                  <a:cubicBezTo>
                    <a:pt x="954" y="194"/>
                    <a:pt x="954" y="195"/>
                    <a:pt x="953" y="195"/>
                  </a:cubicBezTo>
                  <a:cubicBezTo>
                    <a:pt x="952" y="196"/>
                    <a:pt x="951" y="197"/>
                    <a:pt x="950" y="197"/>
                  </a:cubicBezTo>
                  <a:cubicBezTo>
                    <a:pt x="948" y="198"/>
                    <a:pt x="946" y="198"/>
                    <a:pt x="943" y="199"/>
                  </a:cubicBezTo>
                  <a:cubicBezTo>
                    <a:pt x="941" y="199"/>
                    <a:pt x="937" y="199"/>
                    <a:pt x="933" y="199"/>
                  </a:cubicBezTo>
                  <a:cubicBezTo>
                    <a:pt x="929" y="199"/>
                    <a:pt x="925" y="199"/>
                    <a:pt x="923" y="199"/>
                  </a:cubicBezTo>
                  <a:cubicBezTo>
                    <a:pt x="920" y="198"/>
                    <a:pt x="918" y="198"/>
                    <a:pt x="916" y="197"/>
                  </a:cubicBezTo>
                  <a:cubicBezTo>
                    <a:pt x="915" y="197"/>
                    <a:pt x="914" y="196"/>
                    <a:pt x="913" y="195"/>
                  </a:cubicBezTo>
                  <a:cubicBezTo>
                    <a:pt x="912" y="195"/>
                    <a:pt x="912" y="194"/>
                    <a:pt x="912" y="193"/>
                  </a:cubicBezTo>
                  <a:lnTo>
                    <a:pt x="912" y="23"/>
                  </a:lnTo>
                  <a:cubicBezTo>
                    <a:pt x="912" y="19"/>
                    <a:pt x="913" y="15"/>
                    <a:pt x="916" y="13"/>
                  </a:cubicBezTo>
                  <a:cubicBezTo>
                    <a:pt x="918" y="11"/>
                    <a:pt x="922" y="9"/>
                    <a:pt x="926" y="9"/>
                  </a:cubicBezTo>
                  <a:lnTo>
                    <a:pt x="975" y="9"/>
                  </a:lnTo>
                  <a:cubicBezTo>
                    <a:pt x="980" y="9"/>
                    <a:pt x="985" y="10"/>
                    <a:pt x="989" y="10"/>
                  </a:cubicBezTo>
                  <a:cubicBezTo>
                    <a:pt x="994" y="10"/>
                    <a:pt x="999" y="11"/>
                    <a:pt x="1005" y="12"/>
                  </a:cubicBezTo>
                  <a:cubicBezTo>
                    <a:pt x="1011" y="13"/>
                    <a:pt x="1018" y="15"/>
                    <a:pt x="1024" y="18"/>
                  </a:cubicBezTo>
                  <a:cubicBezTo>
                    <a:pt x="1030" y="21"/>
                    <a:pt x="1036" y="25"/>
                    <a:pt x="1040" y="30"/>
                  </a:cubicBezTo>
                  <a:cubicBezTo>
                    <a:pt x="1045" y="34"/>
                    <a:pt x="1048" y="40"/>
                    <a:pt x="1051" y="46"/>
                  </a:cubicBezTo>
                  <a:cubicBezTo>
                    <a:pt x="1053" y="52"/>
                    <a:pt x="1054" y="59"/>
                    <a:pt x="1054" y="67"/>
                  </a:cubicBezTo>
                  <a:close/>
                  <a:moveTo>
                    <a:pt x="1010" y="69"/>
                  </a:moveTo>
                  <a:cubicBezTo>
                    <a:pt x="1010" y="63"/>
                    <a:pt x="1009" y="57"/>
                    <a:pt x="1006" y="53"/>
                  </a:cubicBezTo>
                  <a:cubicBezTo>
                    <a:pt x="1004" y="49"/>
                    <a:pt x="1000" y="46"/>
                    <a:pt x="997" y="44"/>
                  </a:cubicBezTo>
                  <a:cubicBezTo>
                    <a:pt x="993" y="42"/>
                    <a:pt x="989" y="40"/>
                    <a:pt x="985" y="40"/>
                  </a:cubicBezTo>
                  <a:cubicBezTo>
                    <a:pt x="981" y="39"/>
                    <a:pt x="976" y="39"/>
                    <a:pt x="972" y="39"/>
                  </a:cubicBezTo>
                  <a:lnTo>
                    <a:pt x="954" y="39"/>
                  </a:lnTo>
                  <a:lnTo>
                    <a:pt x="954" y="103"/>
                  </a:lnTo>
                  <a:lnTo>
                    <a:pt x="973" y="103"/>
                  </a:lnTo>
                  <a:cubicBezTo>
                    <a:pt x="980" y="103"/>
                    <a:pt x="985" y="102"/>
                    <a:pt x="990" y="101"/>
                  </a:cubicBezTo>
                  <a:cubicBezTo>
                    <a:pt x="995" y="99"/>
                    <a:pt x="998" y="97"/>
                    <a:pt x="1001" y="94"/>
                  </a:cubicBezTo>
                  <a:cubicBezTo>
                    <a:pt x="1004" y="91"/>
                    <a:pt x="1006" y="87"/>
                    <a:pt x="1008" y="83"/>
                  </a:cubicBezTo>
                  <a:cubicBezTo>
                    <a:pt x="1009" y="79"/>
                    <a:pt x="1010" y="74"/>
                    <a:pt x="1010" y="69"/>
                  </a:cubicBezTo>
                  <a:close/>
                  <a:moveTo>
                    <a:pt x="1177" y="75"/>
                  </a:moveTo>
                  <a:cubicBezTo>
                    <a:pt x="1177" y="79"/>
                    <a:pt x="1177" y="82"/>
                    <a:pt x="1177" y="84"/>
                  </a:cubicBezTo>
                  <a:cubicBezTo>
                    <a:pt x="1177" y="86"/>
                    <a:pt x="1177" y="88"/>
                    <a:pt x="1176" y="89"/>
                  </a:cubicBezTo>
                  <a:cubicBezTo>
                    <a:pt x="1176" y="90"/>
                    <a:pt x="1175" y="91"/>
                    <a:pt x="1174" y="92"/>
                  </a:cubicBezTo>
                  <a:cubicBezTo>
                    <a:pt x="1174" y="92"/>
                    <a:pt x="1173" y="92"/>
                    <a:pt x="1172" y="92"/>
                  </a:cubicBezTo>
                  <a:cubicBezTo>
                    <a:pt x="1171" y="92"/>
                    <a:pt x="1170" y="92"/>
                    <a:pt x="1169" y="92"/>
                  </a:cubicBezTo>
                  <a:cubicBezTo>
                    <a:pt x="1168" y="91"/>
                    <a:pt x="1167" y="91"/>
                    <a:pt x="1165" y="91"/>
                  </a:cubicBezTo>
                  <a:cubicBezTo>
                    <a:pt x="1164" y="90"/>
                    <a:pt x="1163" y="90"/>
                    <a:pt x="1161" y="90"/>
                  </a:cubicBezTo>
                  <a:cubicBezTo>
                    <a:pt x="1159" y="89"/>
                    <a:pt x="1158" y="89"/>
                    <a:pt x="1156" y="89"/>
                  </a:cubicBezTo>
                  <a:cubicBezTo>
                    <a:pt x="1153" y="89"/>
                    <a:pt x="1151" y="90"/>
                    <a:pt x="1149" y="90"/>
                  </a:cubicBezTo>
                  <a:cubicBezTo>
                    <a:pt x="1147" y="91"/>
                    <a:pt x="1144" y="92"/>
                    <a:pt x="1142" y="94"/>
                  </a:cubicBezTo>
                  <a:cubicBezTo>
                    <a:pt x="1139" y="96"/>
                    <a:pt x="1137" y="98"/>
                    <a:pt x="1134" y="101"/>
                  </a:cubicBezTo>
                  <a:cubicBezTo>
                    <a:pt x="1132" y="104"/>
                    <a:pt x="1129" y="108"/>
                    <a:pt x="1126" y="112"/>
                  </a:cubicBezTo>
                  <a:lnTo>
                    <a:pt x="1126" y="193"/>
                  </a:lnTo>
                  <a:cubicBezTo>
                    <a:pt x="1126" y="194"/>
                    <a:pt x="1126" y="195"/>
                    <a:pt x="1125" y="196"/>
                  </a:cubicBezTo>
                  <a:cubicBezTo>
                    <a:pt x="1124" y="196"/>
                    <a:pt x="1123" y="197"/>
                    <a:pt x="1122" y="197"/>
                  </a:cubicBezTo>
                  <a:cubicBezTo>
                    <a:pt x="1120" y="198"/>
                    <a:pt x="1118" y="198"/>
                    <a:pt x="1116" y="199"/>
                  </a:cubicBezTo>
                  <a:cubicBezTo>
                    <a:pt x="1113" y="199"/>
                    <a:pt x="1110" y="199"/>
                    <a:pt x="1106" y="199"/>
                  </a:cubicBezTo>
                  <a:cubicBezTo>
                    <a:pt x="1102" y="199"/>
                    <a:pt x="1099" y="199"/>
                    <a:pt x="1096" y="199"/>
                  </a:cubicBezTo>
                  <a:cubicBezTo>
                    <a:pt x="1093" y="198"/>
                    <a:pt x="1091" y="198"/>
                    <a:pt x="1090" y="197"/>
                  </a:cubicBezTo>
                  <a:cubicBezTo>
                    <a:pt x="1088" y="197"/>
                    <a:pt x="1087" y="196"/>
                    <a:pt x="1086" y="196"/>
                  </a:cubicBezTo>
                  <a:cubicBezTo>
                    <a:pt x="1086" y="195"/>
                    <a:pt x="1086" y="194"/>
                    <a:pt x="1086" y="193"/>
                  </a:cubicBezTo>
                  <a:lnTo>
                    <a:pt x="1086" y="63"/>
                  </a:lnTo>
                  <a:cubicBezTo>
                    <a:pt x="1086" y="62"/>
                    <a:pt x="1086" y="61"/>
                    <a:pt x="1086" y="60"/>
                  </a:cubicBezTo>
                  <a:cubicBezTo>
                    <a:pt x="1087" y="60"/>
                    <a:pt x="1088" y="59"/>
                    <a:pt x="1089" y="59"/>
                  </a:cubicBezTo>
                  <a:cubicBezTo>
                    <a:pt x="1091" y="58"/>
                    <a:pt x="1092" y="58"/>
                    <a:pt x="1095" y="58"/>
                  </a:cubicBezTo>
                  <a:cubicBezTo>
                    <a:pt x="1097" y="57"/>
                    <a:pt x="1100" y="57"/>
                    <a:pt x="1103" y="57"/>
                  </a:cubicBezTo>
                  <a:cubicBezTo>
                    <a:pt x="1106" y="57"/>
                    <a:pt x="1109" y="57"/>
                    <a:pt x="1111" y="58"/>
                  </a:cubicBezTo>
                  <a:cubicBezTo>
                    <a:pt x="1114" y="58"/>
                    <a:pt x="1115" y="58"/>
                    <a:pt x="1117" y="59"/>
                  </a:cubicBezTo>
                  <a:cubicBezTo>
                    <a:pt x="1118" y="59"/>
                    <a:pt x="1119" y="60"/>
                    <a:pt x="1119" y="60"/>
                  </a:cubicBezTo>
                  <a:cubicBezTo>
                    <a:pt x="1120" y="61"/>
                    <a:pt x="1120" y="62"/>
                    <a:pt x="1120" y="63"/>
                  </a:cubicBezTo>
                  <a:lnTo>
                    <a:pt x="1120" y="79"/>
                  </a:lnTo>
                  <a:cubicBezTo>
                    <a:pt x="1124" y="74"/>
                    <a:pt x="1127" y="70"/>
                    <a:pt x="1131" y="67"/>
                  </a:cubicBezTo>
                  <a:cubicBezTo>
                    <a:pt x="1134" y="64"/>
                    <a:pt x="1137" y="62"/>
                    <a:pt x="1140" y="60"/>
                  </a:cubicBezTo>
                  <a:cubicBezTo>
                    <a:pt x="1143" y="58"/>
                    <a:pt x="1146" y="57"/>
                    <a:pt x="1149" y="56"/>
                  </a:cubicBezTo>
                  <a:cubicBezTo>
                    <a:pt x="1152" y="55"/>
                    <a:pt x="1155" y="55"/>
                    <a:pt x="1158" y="55"/>
                  </a:cubicBezTo>
                  <a:cubicBezTo>
                    <a:pt x="1159" y="55"/>
                    <a:pt x="1161" y="55"/>
                    <a:pt x="1163" y="55"/>
                  </a:cubicBezTo>
                  <a:cubicBezTo>
                    <a:pt x="1164" y="55"/>
                    <a:pt x="1166" y="55"/>
                    <a:pt x="1167" y="56"/>
                  </a:cubicBezTo>
                  <a:cubicBezTo>
                    <a:pt x="1169" y="56"/>
                    <a:pt x="1171" y="56"/>
                    <a:pt x="1172" y="57"/>
                  </a:cubicBezTo>
                  <a:cubicBezTo>
                    <a:pt x="1173" y="57"/>
                    <a:pt x="1174" y="58"/>
                    <a:pt x="1175" y="58"/>
                  </a:cubicBezTo>
                  <a:cubicBezTo>
                    <a:pt x="1175" y="59"/>
                    <a:pt x="1176" y="59"/>
                    <a:pt x="1176" y="60"/>
                  </a:cubicBezTo>
                  <a:cubicBezTo>
                    <a:pt x="1176" y="60"/>
                    <a:pt x="1177" y="61"/>
                    <a:pt x="1177" y="62"/>
                  </a:cubicBezTo>
                  <a:cubicBezTo>
                    <a:pt x="1177" y="63"/>
                    <a:pt x="1177" y="65"/>
                    <a:pt x="1177" y="67"/>
                  </a:cubicBezTo>
                  <a:cubicBezTo>
                    <a:pt x="1177" y="69"/>
                    <a:pt x="1177" y="72"/>
                    <a:pt x="1177" y="75"/>
                  </a:cubicBezTo>
                  <a:close/>
                  <a:moveTo>
                    <a:pt x="1342" y="127"/>
                  </a:moveTo>
                  <a:cubicBezTo>
                    <a:pt x="1342" y="138"/>
                    <a:pt x="1341" y="148"/>
                    <a:pt x="1337" y="157"/>
                  </a:cubicBezTo>
                  <a:cubicBezTo>
                    <a:pt x="1334" y="166"/>
                    <a:pt x="1329" y="174"/>
                    <a:pt x="1323" y="181"/>
                  </a:cubicBezTo>
                  <a:cubicBezTo>
                    <a:pt x="1316" y="187"/>
                    <a:pt x="1308" y="192"/>
                    <a:pt x="1298" y="196"/>
                  </a:cubicBezTo>
                  <a:cubicBezTo>
                    <a:pt x="1288" y="200"/>
                    <a:pt x="1277" y="201"/>
                    <a:pt x="1264" y="201"/>
                  </a:cubicBezTo>
                  <a:cubicBezTo>
                    <a:pt x="1251" y="201"/>
                    <a:pt x="1240" y="200"/>
                    <a:pt x="1231" y="197"/>
                  </a:cubicBezTo>
                  <a:cubicBezTo>
                    <a:pt x="1221" y="193"/>
                    <a:pt x="1213" y="189"/>
                    <a:pt x="1207" y="183"/>
                  </a:cubicBezTo>
                  <a:cubicBezTo>
                    <a:pt x="1201" y="176"/>
                    <a:pt x="1196" y="169"/>
                    <a:pt x="1193" y="160"/>
                  </a:cubicBezTo>
                  <a:cubicBezTo>
                    <a:pt x="1190" y="151"/>
                    <a:pt x="1189" y="141"/>
                    <a:pt x="1189" y="129"/>
                  </a:cubicBezTo>
                  <a:cubicBezTo>
                    <a:pt x="1189" y="118"/>
                    <a:pt x="1190" y="108"/>
                    <a:pt x="1194" y="99"/>
                  </a:cubicBezTo>
                  <a:cubicBezTo>
                    <a:pt x="1197" y="90"/>
                    <a:pt x="1202" y="82"/>
                    <a:pt x="1208" y="75"/>
                  </a:cubicBezTo>
                  <a:cubicBezTo>
                    <a:pt x="1215" y="69"/>
                    <a:pt x="1223" y="64"/>
                    <a:pt x="1233" y="60"/>
                  </a:cubicBezTo>
                  <a:cubicBezTo>
                    <a:pt x="1243" y="57"/>
                    <a:pt x="1254" y="55"/>
                    <a:pt x="1267" y="55"/>
                  </a:cubicBezTo>
                  <a:cubicBezTo>
                    <a:pt x="1280" y="55"/>
                    <a:pt x="1291" y="56"/>
                    <a:pt x="1301" y="59"/>
                  </a:cubicBezTo>
                  <a:cubicBezTo>
                    <a:pt x="1310" y="63"/>
                    <a:pt x="1318" y="67"/>
                    <a:pt x="1324" y="73"/>
                  </a:cubicBezTo>
                  <a:cubicBezTo>
                    <a:pt x="1330" y="80"/>
                    <a:pt x="1335" y="87"/>
                    <a:pt x="1338" y="96"/>
                  </a:cubicBezTo>
                  <a:cubicBezTo>
                    <a:pt x="1341" y="105"/>
                    <a:pt x="1342" y="115"/>
                    <a:pt x="1342" y="127"/>
                  </a:cubicBezTo>
                  <a:close/>
                  <a:moveTo>
                    <a:pt x="1301" y="128"/>
                  </a:moveTo>
                  <a:cubicBezTo>
                    <a:pt x="1301" y="122"/>
                    <a:pt x="1300" y="116"/>
                    <a:pt x="1299" y="110"/>
                  </a:cubicBezTo>
                  <a:cubicBezTo>
                    <a:pt x="1298" y="105"/>
                    <a:pt x="1296" y="100"/>
                    <a:pt x="1293" y="96"/>
                  </a:cubicBezTo>
                  <a:cubicBezTo>
                    <a:pt x="1291" y="92"/>
                    <a:pt x="1287" y="89"/>
                    <a:pt x="1283" y="87"/>
                  </a:cubicBezTo>
                  <a:cubicBezTo>
                    <a:pt x="1278" y="85"/>
                    <a:pt x="1273" y="84"/>
                    <a:pt x="1266" y="84"/>
                  </a:cubicBezTo>
                  <a:cubicBezTo>
                    <a:pt x="1260" y="84"/>
                    <a:pt x="1255" y="85"/>
                    <a:pt x="1250" y="87"/>
                  </a:cubicBezTo>
                  <a:cubicBezTo>
                    <a:pt x="1246" y="89"/>
                    <a:pt x="1242" y="92"/>
                    <a:pt x="1239" y="95"/>
                  </a:cubicBezTo>
                  <a:cubicBezTo>
                    <a:pt x="1236" y="99"/>
                    <a:pt x="1234" y="104"/>
                    <a:pt x="1233" y="109"/>
                  </a:cubicBezTo>
                  <a:cubicBezTo>
                    <a:pt x="1231" y="115"/>
                    <a:pt x="1230" y="121"/>
                    <a:pt x="1230" y="128"/>
                  </a:cubicBezTo>
                  <a:cubicBezTo>
                    <a:pt x="1230" y="134"/>
                    <a:pt x="1231" y="140"/>
                    <a:pt x="1232" y="145"/>
                  </a:cubicBezTo>
                  <a:cubicBezTo>
                    <a:pt x="1233" y="151"/>
                    <a:pt x="1235" y="156"/>
                    <a:pt x="1238" y="160"/>
                  </a:cubicBezTo>
                  <a:cubicBezTo>
                    <a:pt x="1240" y="164"/>
                    <a:pt x="1244" y="167"/>
                    <a:pt x="1249" y="169"/>
                  </a:cubicBezTo>
                  <a:cubicBezTo>
                    <a:pt x="1253" y="171"/>
                    <a:pt x="1259" y="172"/>
                    <a:pt x="1265" y="172"/>
                  </a:cubicBezTo>
                  <a:cubicBezTo>
                    <a:pt x="1271" y="172"/>
                    <a:pt x="1277" y="171"/>
                    <a:pt x="1281" y="169"/>
                  </a:cubicBezTo>
                  <a:cubicBezTo>
                    <a:pt x="1286" y="167"/>
                    <a:pt x="1289" y="164"/>
                    <a:pt x="1292" y="160"/>
                  </a:cubicBezTo>
                  <a:cubicBezTo>
                    <a:pt x="1295" y="157"/>
                    <a:pt x="1297" y="152"/>
                    <a:pt x="1299" y="147"/>
                  </a:cubicBezTo>
                  <a:cubicBezTo>
                    <a:pt x="1300" y="141"/>
                    <a:pt x="1301" y="135"/>
                    <a:pt x="1301" y="128"/>
                  </a:cubicBezTo>
                  <a:close/>
                  <a:moveTo>
                    <a:pt x="1482" y="172"/>
                  </a:moveTo>
                  <a:cubicBezTo>
                    <a:pt x="1482" y="175"/>
                    <a:pt x="1482" y="177"/>
                    <a:pt x="1482" y="179"/>
                  </a:cubicBezTo>
                  <a:cubicBezTo>
                    <a:pt x="1481" y="180"/>
                    <a:pt x="1481" y="182"/>
                    <a:pt x="1481" y="183"/>
                  </a:cubicBezTo>
                  <a:cubicBezTo>
                    <a:pt x="1481" y="184"/>
                    <a:pt x="1480" y="185"/>
                    <a:pt x="1480" y="186"/>
                  </a:cubicBezTo>
                  <a:cubicBezTo>
                    <a:pt x="1480" y="187"/>
                    <a:pt x="1479" y="188"/>
                    <a:pt x="1477" y="189"/>
                  </a:cubicBezTo>
                  <a:cubicBezTo>
                    <a:pt x="1476" y="190"/>
                    <a:pt x="1474" y="191"/>
                    <a:pt x="1471" y="193"/>
                  </a:cubicBezTo>
                  <a:cubicBezTo>
                    <a:pt x="1468" y="194"/>
                    <a:pt x="1464" y="196"/>
                    <a:pt x="1460" y="197"/>
                  </a:cubicBezTo>
                  <a:cubicBezTo>
                    <a:pt x="1456" y="198"/>
                    <a:pt x="1452" y="199"/>
                    <a:pt x="1447" y="200"/>
                  </a:cubicBezTo>
                  <a:cubicBezTo>
                    <a:pt x="1443" y="201"/>
                    <a:pt x="1438" y="201"/>
                    <a:pt x="1433" y="201"/>
                  </a:cubicBezTo>
                  <a:cubicBezTo>
                    <a:pt x="1422" y="201"/>
                    <a:pt x="1412" y="200"/>
                    <a:pt x="1404" y="197"/>
                  </a:cubicBezTo>
                  <a:cubicBezTo>
                    <a:pt x="1395" y="194"/>
                    <a:pt x="1388" y="189"/>
                    <a:pt x="1382" y="183"/>
                  </a:cubicBezTo>
                  <a:cubicBezTo>
                    <a:pt x="1377" y="177"/>
                    <a:pt x="1372" y="169"/>
                    <a:pt x="1369" y="161"/>
                  </a:cubicBezTo>
                  <a:cubicBezTo>
                    <a:pt x="1366" y="152"/>
                    <a:pt x="1365" y="142"/>
                    <a:pt x="1365" y="131"/>
                  </a:cubicBezTo>
                  <a:cubicBezTo>
                    <a:pt x="1365" y="118"/>
                    <a:pt x="1367" y="106"/>
                    <a:pt x="1370" y="97"/>
                  </a:cubicBezTo>
                  <a:cubicBezTo>
                    <a:pt x="1374" y="87"/>
                    <a:pt x="1379" y="79"/>
                    <a:pt x="1385" y="73"/>
                  </a:cubicBezTo>
                  <a:cubicBezTo>
                    <a:pt x="1392" y="67"/>
                    <a:pt x="1399" y="62"/>
                    <a:pt x="1408" y="59"/>
                  </a:cubicBezTo>
                  <a:cubicBezTo>
                    <a:pt x="1417" y="56"/>
                    <a:pt x="1426" y="55"/>
                    <a:pt x="1437" y="55"/>
                  </a:cubicBezTo>
                  <a:cubicBezTo>
                    <a:pt x="1441" y="55"/>
                    <a:pt x="1445" y="55"/>
                    <a:pt x="1449" y="56"/>
                  </a:cubicBezTo>
                  <a:cubicBezTo>
                    <a:pt x="1454" y="57"/>
                    <a:pt x="1457" y="57"/>
                    <a:pt x="1461" y="59"/>
                  </a:cubicBezTo>
                  <a:cubicBezTo>
                    <a:pt x="1465" y="60"/>
                    <a:pt x="1468" y="61"/>
                    <a:pt x="1471" y="63"/>
                  </a:cubicBezTo>
                  <a:cubicBezTo>
                    <a:pt x="1473" y="64"/>
                    <a:pt x="1475" y="65"/>
                    <a:pt x="1477" y="66"/>
                  </a:cubicBezTo>
                  <a:cubicBezTo>
                    <a:pt x="1478" y="67"/>
                    <a:pt x="1479" y="68"/>
                    <a:pt x="1479" y="69"/>
                  </a:cubicBezTo>
                  <a:cubicBezTo>
                    <a:pt x="1480" y="70"/>
                    <a:pt x="1480" y="71"/>
                    <a:pt x="1480" y="72"/>
                  </a:cubicBezTo>
                  <a:cubicBezTo>
                    <a:pt x="1481" y="73"/>
                    <a:pt x="1481" y="75"/>
                    <a:pt x="1481" y="76"/>
                  </a:cubicBezTo>
                  <a:cubicBezTo>
                    <a:pt x="1481" y="78"/>
                    <a:pt x="1481" y="80"/>
                    <a:pt x="1481" y="82"/>
                  </a:cubicBezTo>
                  <a:cubicBezTo>
                    <a:pt x="1481" y="88"/>
                    <a:pt x="1481" y="92"/>
                    <a:pt x="1480" y="94"/>
                  </a:cubicBezTo>
                  <a:cubicBezTo>
                    <a:pt x="1478" y="97"/>
                    <a:pt x="1477" y="98"/>
                    <a:pt x="1475" y="98"/>
                  </a:cubicBezTo>
                  <a:cubicBezTo>
                    <a:pt x="1474" y="98"/>
                    <a:pt x="1472" y="97"/>
                    <a:pt x="1470" y="96"/>
                  </a:cubicBezTo>
                  <a:cubicBezTo>
                    <a:pt x="1468" y="94"/>
                    <a:pt x="1465" y="93"/>
                    <a:pt x="1462" y="91"/>
                  </a:cubicBezTo>
                  <a:cubicBezTo>
                    <a:pt x="1460" y="90"/>
                    <a:pt x="1456" y="88"/>
                    <a:pt x="1452" y="87"/>
                  </a:cubicBezTo>
                  <a:cubicBezTo>
                    <a:pt x="1449" y="85"/>
                    <a:pt x="1444" y="85"/>
                    <a:pt x="1439" y="85"/>
                  </a:cubicBezTo>
                  <a:cubicBezTo>
                    <a:pt x="1428" y="85"/>
                    <a:pt x="1420" y="88"/>
                    <a:pt x="1415" y="96"/>
                  </a:cubicBezTo>
                  <a:cubicBezTo>
                    <a:pt x="1409" y="103"/>
                    <a:pt x="1406" y="114"/>
                    <a:pt x="1406" y="128"/>
                  </a:cubicBezTo>
                  <a:cubicBezTo>
                    <a:pt x="1406" y="135"/>
                    <a:pt x="1407" y="141"/>
                    <a:pt x="1408" y="146"/>
                  </a:cubicBezTo>
                  <a:cubicBezTo>
                    <a:pt x="1410" y="152"/>
                    <a:pt x="1412" y="156"/>
                    <a:pt x="1414" y="160"/>
                  </a:cubicBezTo>
                  <a:cubicBezTo>
                    <a:pt x="1417" y="163"/>
                    <a:pt x="1421" y="166"/>
                    <a:pt x="1425" y="168"/>
                  </a:cubicBezTo>
                  <a:cubicBezTo>
                    <a:pt x="1429" y="170"/>
                    <a:pt x="1434" y="171"/>
                    <a:pt x="1439" y="171"/>
                  </a:cubicBezTo>
                  <a:cubicBezTo>
                    <a:pt x="1445" y="171"/>
                    <a:pt x="1449" y="170"/>
                    <a:pt x="1453" y="168"/>
                  </a:cubicBezTo>
                  <a:cubicBezTo>
                    <a:pt x="1457" y="167"/>
                    <a:pt x="1461" y="165"/>
                    <a:pt x="1464" y="163"/>
                  </a:cubicBezTo>
                  <a:cubicBezTo>
                    <a:pt x="1467" y="162"/>
                    <a:pt x="1469" y="160"/>
                    <a:pt x="1472" y="158"/>
                  </a:cubicBezTo>
                  <a:cubicBezTo>
                    <a:pt x="1474" y="157"/>
                    <a:pt x="1475" y="156"/>
                    <a:pt x="1477" y="156"/>
                  </a:cubicBezTo>
                  <a:cubicBezTo>
                    <a:pt x="1478" y="156"/>
                    <a:pt x="1478" y="156"/>
                    <a:pt x="1479" y="157"/>
                  </a:cubicBezTo>
                  <a:cubicBezTo>
                    <a:pt x="1480" y="157"/>
                    <a:pt x="1480" y="158"/>
                    <a:pt x="1481" y="159"/>
                  </a:cubicBezTo>
                  <a:cubicBezTo>
                    <a:pt x="1481" y="161"/>
                    <a:pt x="1481" y="162"/>
                    <a:pt x="1481" y="165"/>
                  </a:cubicBezTo>
                  <a:cubicBezTo>
                    <a:pt x="1482" y="167"/>
                    <a:pt x="1482" y="169"/>
                    <a:pt x="1482" y="172"/>
                  </a:cubicBezTo>
                  <a:close/>
                  <a:moveTo>
                    <a:pt x="1650" y="124"/>
                  </a:moveTo>
                  <a:cubicBezTo>
                    <a:pt x="1650" y="129"/>
                    <a:pt x="1649" y="132"/>
                    <a:pt x="1646" y="134"/>
                  </a:cubicBezTo>
                  <a:cubicBezTo>
                    <a:pt x="1644" y="136"/>
                    <a:pt x="1641" y="137"/>
                    <a:pt x="1637" y="137"/>
                  </a:cubicBezTo>
                  <a:lnTo>
                    <a:pt x="1550" y="137"/>
                  </a:lnTo>
                  <a:cubicBezTo>
                    <a:pt x="1550" y="143"/>
                    <a:pt x="1551" y="148"/>
                    <a:pt x="1552" y="152"/>
                  </a:cubicBezTo>
                  <a:cubicBezTo>
                    <a:pt x="1554" y="157"/>
                    <a:pt x="1556" y="161"/>
                    <a:pt x="1559" y="164"/>
                  </a:cubicBezTo>
                  <a:cubicBezTo>
                    <a:pt x="1562" y="167"/>
                    <a:pt x="1567" y="170"/>
                    <a:pt x="1571" y="171"/>
                  </a:cubicBezTo>
                  <a:cubicBezTo>
                    <a:pt x="1576" y="173"/>
                    <a:pt x="1582" y="174"/>
                    <a:pt x="1589" y="174"/>
                  </a:cubicBezTo>
                  <a:cubicBezTo>
                    <a:pt x="1596" y="174"/>
                    <a:pt x="1603" y="173"/>
                    <a:pt x="1608" y="172"/>
                  </a:cubicBezTo>
                  <a:cubicBezTo>
                    <a:pt x="1613" y="171"/>
                    <a:pt x="1618" y="170"/>
                    <a:pt x="1622" y="169"/>
                  </a:cubicBezTo>
                  <a:cubicBezTo>
                    <a:pt x="1626" y="168"/>
                    <a:pt x="1629" y="167"/>
                    <a:pt x="1632" y="166"/>
                  </a:cubicBezTo>
                  <a:cubicBezTo>
                    <a:pt x="1634" y="165"/>
                    <a:pt x="1636" y="165"/>
                    <a:pt x="1638" y="165"/>
                  </a:cubicBezTo>
                  <a:cubicBezTo>
                    <a:pt x="1639" y="165"/>
                    <a:pt x="1640" y="165"/>
                    <a:pt x="1640" y="165"/>
                  </a:cubicBezTo>
                  <a:cubicBezTo>
                    <a:pt x="1641" y="166"/>
                    <a:pt x="1641" y="166"/>
                    <a:pt x="1642" y="167"/>
                  </a:cubicBezTo>
                  <a:cubicBezTo>
                    <a:pt x="1642" y="168"/>
                    <a:pt x="1643" y="169"/>
                    <a:pt x="1643" y="171"/>
                  </a:cubicBezTo>
                  <a:cubicBezTo>
                    <a:pt x="1643" y="172"/>
                    <a:pt x="1643" y="174"/>
                    <a:pt x="1643" y="177"/>
                  </a:cubicBezTo>
                  <a:cubicBezTo>
                    <a:pt x="1643" y="179"/>
                    <a:pt x="1643" y="181"/>
                    <a:pt x="1643" y="182"/>
                  </a:cubicBezTo>
                  <a:cubicBezTo>
                    <a:pt x="1643" y="184"/>
                    <a:pt x="1643" y="185"/>
                    <a:pt x="1642" y="186"/>
                  </a:cubicBezTo>
                  <a:cubicBezTo>
                    <a:pt x="1642" y="187"/>
                    <a:pt x="1642" y="188"/>
                    <a:pt x="1641" y="189"/>
                  </a:cubicBezTo>
                  <a:cubicBezTo>
                    <a:pt x="1641" y="190"/>
                    <a:pt x="1640" y="190"/>
                    <a:pt x="1640" y="191"/>
                  </a:cubicBezTo>
                  <a:cubicBezTo>
                    <a:pt x="1639" y="192"/>
                    <a:pt x="1637" y="193"/>
                    <a:pt x="1634" y="194"/>
                  </a:cubicBezTo>
                  <a:cubicBezTo>
                    <a:pt x="1631" y="195"/>
                    <a:pt x="1627" y="196"/>
                    <a:pt x="1622" y="197"/>
                  </a:cubicBezTo>
                  <a:cubicBezTo>
                    <a:pt x="1617" y="198"/>
                    <a:pt x="1612" y="199"/>
                    <a:pt x="1606" y="200"/>
                  </a:cubicBezTo>
                  <a:cubicBezTo>
                    <a:pt x="1599" y="201"/>
                    <a:pt x="1593" y="201"/>
                    <a:pt x="1586" y="201"/>
                  </a:cubicBezTo>
                  <a:cubicBezTo>
                    <a:pt x="1573" y="201"/>
                    <a:pt x="1562" y="200"/>
                    <a:pt x="1552" y="197"/>
                  </a:cubicBezTo>
                  <a:cubicBezTo>
                    <a:pt x="1543" y="194"/>
                    <a:pt x="1535" y="190"/>
                    <a:pt x="1528" y="184"/>
                  </a:cubicBezTo>
                  <a:cubicBezTo>
                    <a:pt x="1522" y="178"/>
                    <a:pt x="1517" y="170"/>
                    <a:pt x="1514" y="161"/>
                  </a:cubicBezTo>
                  <a:cubicBezTo>
                    <a:pt x="1511" y="152"/>
                    <a:pt x="1509" y="142"/>
                    <a:pt x="1509" y="130"/>
                  </a:cubicBezTo>
                  <a:cubicBezTo>
                    <a:pt x="1509" y="118"/>
                    <a:pt x="1511" y="108"/>
                    <a:pt x="1514" y="98"/>
                  </a:cubicBezTo>
                  <a:cubicBezTo>
                    <a:pt x="1517" y="89"/>
                    <a:pt x="1522" y="81"/>
                    <a:pt x="1529" y="75"/>
                  </a:cubicBezTo>
                  <a:cubicBezTo>
                    <a:pt x="1535" y="68"/>
                    <a:pt x="1543" y="63"/>
                    <a:pt x="1552" y="60"/>
                  </a:cubicBezTo>
                  <a:cubicBezTo>
                    <a:pt x="1561" y="56"/>
                    <a:pt x="1571" y="55"/>
                    <a:pt x="1582" y="55"/>
                  </a:cubicBezTo>
                  <a:cubicBezTo>
                    <a:pt x="1594" y="55"/>
                    <a:pt x="1604" y="56"/>
                    <a:pt x="1613" y="60"/>
                  </a:cubicBezTo>
                  <a:cubicBezTo>
                    <a:pt x="1621" y="63"/>
                    <a:pt x="1628" y="67"/>
                    <a:pt x="1634" y="73"/>
                  </a:cubicBezTo>
                  <a:cubicBezTo>
                    <a:pt x="1639" y="79"/>
                    <a:pt x="1643" y="85"/>
                    <a:pt x="1646" y="93"/>
                  </a:cubicBezTo>
                  <a:cubicBezTo>
                    <a:pt x="1648" y="101"/>
                    <a:pt x="1650" y="109"/>
                    <a:pt x="1650" y="118"/>
                  </a:cubicBezTo>
                  <a:lnTo>
                    <a:pt x="1650" y="124"/>
                  </a:lnTo>
                  <a:close/>
                  <a:moveTo>
                    <a:pt x="1611" y="114"/>
                  </a:moveTo>
                  <a:cubicBezTo>
                    <a:pt x="1611" y="103"/>
                    <a:pt x="1609" y="95"/>
                    <a:pt x="1604" y="89"/>
                  </a:cubicBezTo>
                  <a:cubicBezTo>
                    <a:pt x="1599" y="84"/>
                    <a:pt x="1591" y="81"/>
                    <a:pt x="1581" y="81"/>
                  </a:cubicBezTo>
                  <a:cubicBezTo>
                    <a:pt x="1576" y="81"/>
                    <a:pt x="1572" y="82"/>
                    <a:pt x="1568" y="83"/>
                  </a:cubicBezTo>
                  <a:cubicBezTo>
                    <a:pt x="1564" y="85"/>
                    <a:pt x="1561" y="87"/>
                    <a:pt x="1558" y="90"/>
                  </a:cubicBezTo>
                  <a:cubicBezTo>
                    <a:pt x="1556" y="93"/>
                    <a:pt x="1554" y="97"/>
                    <a:pt x="1553" y="101"/>
                  </a:cubicBezTo>
                  <a:cubicBezTo>
                    <a:pt x="1551" y="105"/>
                    <a:pt x="1550" y="109"/>
                    <a:pt x="1550" y="114"/>
                  </a:cubicBezTo>
                  <a:lnTo>
                    <a:pt x="1611" y="114"/>
                  </a:lnTo>
                  <a:close/>
                  <a:moveTo>
                    <a:pt x="1778" y="156"/>
                  </a:moveTo>
                  <a:cubicBezTo>
                    <a:pt x="1778" y="164"/>
                    <a:pt x="1777" y="170"/>
                    <a:pt x="1774" y="176"/>
                  </a:cubicBezTo>
                  <a:cubicBezTo>
                    <a:pt x="1771" y="182"/>
                    <a:pt x="1766" y="186"/>
                    <a:pt x="1761" y="190"/>
                  </a:cubicBezTo>
                  <a:cubicBezTo>
                    <a:pt x="1755" y="194"/>
                    <a:pt x="1749" y="197"/>
                    <a:pt x="1741" y="199"/>
                  </a:cubicBezTo>
                  <a:cubicBezTo>
                    <a:pt x="1733" y="200"/>
                    <a:pt x="1725" y="201"/>
                    <a:pt x="1716" y="201"/>
                  </a:cubicBezTo>
                  <a:cubicBezTo>
                    <a:pt x="1711" y="201"/>
                    <a:pt x="1706" y="201"/>
                    <a:pt x="1701" y="200"/>
                  </a:cubicBezTo>
                  <a:cubicBezTo>
                    <a:pt x="1696" y="200"/>
                    <a:pt x="1692" y="199"/>
                    <a:pt x="1688" y="198"/>
                  </a:cubicBezTo>
                  <a:cubicBezTo>
                    <a:pt x="1684" y="196"/>
                    <a:pt x="1681" y="195"/>
                    <a:pt x="1678" y="194"/>
                  </a:cubicBezTo>
                  <a:cubicBezTo>
                    <a:pt x="1676" y="193"/>
                    <a:pt x="1674" y="192"/>
                    <a:pt x="1673" y="191"/>
                  </a:cubicBezTo>
                  <a:cubicBezTo>
                    <a:pt x="1672" y="190"/>
                    <a:pt x="1671" y="188"/>
                    <a:pt x="1670" y="186"/>
                  </a:cubicBezTo>
                  <a:cubicBezTo>
                    <a:pt x="1669" y="184"/>
                    <a:pt x="1669" y="181"/>
                    <a:pt x="1669" y="176"/>
                  </a:cubicBezTo>
                  <a:cubicBezTo>
                    <a:pt x="1669" y="174"/>
                    <a:pt x="1669" y="171"/>
                    <a:pt x="1669" y="170"/>
                  </a:cubicBezTo>
                  <a:cubicBezTo>
                    <a:pt x="1670" y="168"/>
                    <a:pt x="1670" y="166"/>
                    <a:pt x="1670" y="165"/>
                  </a:cubicBezTo>
                  <a:cubicBezTo>
                    <a:pt x="1671" y="164"/>
                    <a:pt x="1671" y="164"/>
                    <a:pt x="1672" y="163"/>
                  </a:cubicBezTo>
                  <a:cubicBezTo>
                    <a:pt x="1673" y="163"/>
                    <a:pt x="1673" y="163"/>
                    <a:pt x="1674" y="163"/>
                  </a:cubicBezTo>
                  <a:cubicBezTo>
                    <a:pt x="1675" y="163"/>
                    <a:pt x="1677" y="164"/>
                    <a:pt x="1680" y="165"/>
                  </a:cubicBezTo>
                  <a:cubicBezTo>
                    <a:pt x="1682" y="166"/>
                    <a:pt x="1685" y="167"/>
                    <a:pt x="1688" y="169"/>
                  </a:cubicBezTo>
                  <a:cubicBezTo>
                    <a:pt x="1692" y="170"/>
                    <a:pt x="1696" y="172"/>
                    <a:pt x="1700" y="173"/>
                  </a:cubicBezTo>
                  <a:cubicBezTo>
                    <a:pt x="1705" y="174"/>
                    <a:pt x="1710" y="175"/>
                    <a:pt x="1716" y="175"/>
                  </a:cubicBezTo>
                  <a:cubicBezTo>
                    <a:pt x="1719" y="175"/>
                    <a:pt x="1722" y="174"/>
                    <a:pt x="1725" y="174"/>
                  </a:cubicBezTo>
                  <a:cubicBezTo>
                    <a:pt x="1728" y="173"/>
                    <a:pt x="1731" y="172"/>
                    <a:pt x="1733" y="171"/>
                  </a:cubicBezTo>
                  <a:cubicBezTo>
                    <a:pt x="1735" y="170"/>
                    <a:pt x="1736" y="168"/>
                    <a:pt x="1737" y="166"/>
                  </a:cubicBezTo>
                  <a:cubicBezTo>
                    <a:pt x="1738" y="164"/>
                    <a:pt x="1739" y="162"/>
                    <a:pt x="1739" y="159"/>
                  </a:cubicBezTo>
                  <a:cubicBezTo>
                    <a:pt x="1739" y="156"/>
                    <a:pt x="1738" y="154"/>
                    <a:pt x="1736" y="152"/>
                  </a:cubicBezTo>
                  <a:cubicBezTo>
                    <a:pt x="1734" y="150"/>
                    <a:pt x="1731" y="148"/>
                    <a:pt x="1728" y="146"/>
                  </a:cubicBezTo>
                  <a:cubicBezTo>
                    <a:pt x="1725" y="145"/>
                    <a:pt x="1721" y="143"/>
                    <a:pt x="1717" y="142"/>
                  </a:cubicBezTo>
                  <a:cubicBezTo>
                    <a:pt x="1713" y="141"/>
                    <a:pt x="1709" y="139"/>
                    <a:pt x="1704" y="137"/>
                  </a:cubicBezTo>
                  <a:cubicBezTo>
                    <a:pt x="1700" y="136"/>
                    <a:pt x="1696" y="134"/>
                    <a:pt x="1692" y="132"/>
                  </a:cubicBezTo>
                  <a:cubicBezTo>
                    <a:pt x="1688" y="130"/>
                    <a:pt x="1684" y="127"/>
                    <a:pt x="1681" y="124"/>
                  </a:cubicBezTo>
                  <a:cubicBezTo>
                    <a:pt x="1677" y="121"/>
                    <a:pt x="1675" y="117"/>
                    <a:pt x="1673" y="113"/>
                  </a:cubicBezTo>
                  <a:cubicBezTo>
                    <a:pt x="1671" y="108"/>
                    <a:pt x="1670" y="103"/>
                    <a:pt x="1670" y="97"/>
                  </a:cubicBezTo>
                  <a:cubicBezTo>
                    <a:pt x="1670" y="91"/>
                    <a:pt x="1671" y="85"/>
                    <a:pt x="1674" y="80"/>
                  </a:cubicBezTo>
                  <a:cubicBezTo>
                    <a:pt x="1676" y="75"/>
                    <a:pt x="1680" y="70"/>
                    <a:pt x="1685" y="66"/>
                  </a:cubicBezTo>
                  <a:cubicBezTo>
                    <a:pt x="1690" y="63"/>
                    <a:pt x="1697" y="60"/>
                    <a:pt x="1704" y="58"/>
                  </a:cubicBezTo>
                  <a:cubicBezTo>
                    <a:pt x="1711" y="56"/>
                    <a:pt x="1719" y="55"/>
                    <a:pt x="1728" y="55"/>
                  </a:cubicBezTo>
                  <a:cubicBezTo>
                    <a:pt x="1733" y="55"/>
                    <a:pt x="1737" y="55"/>
                    <a:pt x="1741" y="56"/>
                  </a:cubicBezTo>
                  <a:cubicBezTo>
                    <a:pt x="1745" y="56"/>
                    <a:pt x="1749" y="57"/>
                    <a:pt x="1753" y="58"/>
                  </a:cubicBezTo>
                  <a:cubicBezTo>
                    <a:pt x="1756" y="59"/>
                    <a:pt x="1759" y="60"/>
                    <a:pt x="1761" y="61"/>
                  </a:cubicBezTo>
                  <a:cubicBezTo>
                    <a:pt x="1764" y="62"/>
                    <a:pt x="1765" y="63"/>
                    <a:pt x="1766" y="63"/>
                  </a:cubicBezTo>
                  <a:cubicBezTo>
                    <a:pt x="1767" y="64"/>
                    <a:pt x="1768" y="65"/>
                    <a:pt x="1768" y="65"/>
                  </a:cubicBezTo>
                  <a:cubicBezTo>
                    <a:pt x="1769" y="66"/>
                    <a:pt x="1769" y="67"/>
                    <a:pt x="1769" y="68"/>
                  </a:cubicBezTo>
                  <a:cubicBezTo>
                    <a:pt x="1770" y="69"/>
                    <a:pt x="1770" y="70"/>
                    <a:pt x="1770" y="72"/>
                  </a:cubicBezTo>
                  <a:cubicBezTo>
                    <a:pt x="1770" y="73"/>
                    <a:pt x="1770" y="75"/>
                    <a:pt x="1770" y="77"/>
                  </a:cubicBezTo>
                  <a:cubicBezTo>
                    <a:pt x="1770" y="80"/>
                    <a:pt x="1770" y="82"/>
                    <a:pt x="1770" y="84"/>
                  </a:cubicBezTo>
                  <a:cubicBezTo>
                    <a:pt x="1770" y="86"/>
                    <a:pt x="1770" y="87"/>
                    <a:pt x="1769" y="88"/>
                  </a:cubicBezTo>
                  <a:cubicBezTo>
                    <a:pt x="1769" y="89"/>
                    <a:pt x="1768" y="89"/>
                    <a:pt x="1768" y="90"/>
                  </a:cubicBezTo>
                  <a:cubicBezTo>
                    <a:pt x="1767" y="90"/>
                    <a:pt x="1766" y="90"/>
                    <a:pt x="1765" y="90"/>
                  </a:cubicBezTo>
                  <a:cubicBezTo>
                    <a:pt x="1764" y="90"/>
                    <a:pt x="1763" y="90"/>
                    <a:pt x="1761" y="89"/>
                  </a:cubicBezTo>
                  <a:cubicBezTo>
                    <a:pt x="1759" y="88"/>
                    <a:pt x="1756" y="87"/>
                    <a:pt x="1753" y="85"/>
                  </a:cubicBezTo>
                  <a:cubicBezTo>
                    <a:pt x="1750" y="84"/>
                    <a:pt x="1747" y="83"/>
                    <a:pt x="1743" y="82"/>
                  </a:cubicBezTo>
                  <a:cubicBezTo>
                    <a:pt x="1739" y="81"/>
                    <a:pt x="1734" y="81"/>
                    <a:pt x="1729" y="81"/>
                  </a:cubicBezTo>
                  <a:cubicBezTo>
                    <a:pt x="1725" y="81"/>
                    <a:pt x="1722" y="81"/>
                    <a:pt x="1720" y="82"/>
                  </a:cubicBezTo>
                  <a:cubicBezTo>
                    <a:pt x="1717" y="82"/>
                    <a:pt x="1715" y="83"/>
                    <a:pt x="1713" y="85"/>
                  </a:cubicBezTo>
                  <a:cubicBezTo>
                    <a:pt x="1711" y="86"/>
                    <a:pt x="1710" y="87"/>
                    <a:pt x="1709" y="89"/>
                  </a:cubicBezTo>
                  <a:cubicBezTo>
                    <a:pt x="1708" y="91"/>
                    <a:pt x="1708" y="93"/>
                    <a:pt x="1708" y="95"/>
                  </a:cubicBezTo>
                  <a:cubicBezTo>
                    <a:pt x="1708" y="98"/>
                    <a:pt x="1709" y="100"/>
                    <a:pt x="1711" y="102"/>
                  </a:cubicBezTo>
                  <a:cubicBezTo>
                    <a:pt x="1713" y="104"/>
                    <a:pt x="1716" y="106"/>
                    <a:pt x="1719" y="108"/>
                  </a:cubicBezTo>
                  <a:cubicBezTo>
                    <a:pt x="1722" y="109"/>
                    <a:pt x="1726" y="111"/>
                    <a:pt x="1730" y="112"/>
                  </a:cubicBezTo>
                  <a:cubicBezTo>
                    <a:pt x="1734" y="113"/>
                    <a:pt x="1739" y="115"/>
                    <a:pt x="1743" y="116"/>
                  </a:cubicBezTo>
                  <a:cubicBezTo>
                    <a:pt x="1747" y="118"/>
                    <a:pt x="1752" y="120"/>
                    <a:pt x="1756" y="122"/>
                  </a:cubicBezTo>
                  <a:cubicBezTo>
                    <a:pt x="1760" y="124"/>
                    <a:pt x="1764" y="127"/>
                    <a:pt x="1767" y="130"/>
                  </a:cubicBezTo>
                  <a:cubicBezTo>
                    <a:pt x="1770" y="133"/>
                    <a:pt x="1773" y="137"/>
                    <a:pt x="1775" y="141"/>
                  </a:cubicBezTo>
                  <a:cubicBezTo>
                    <a:pt x="1777" y="145"/>
                    <a:pt x="1778" y="150"/>
                    <a:pt x="1778" y="156"/>
                  </a:cubicBezTo>
                  <a:close/>
                  <a:moveTo>
                    <a:pt x="1906" y="156"/>
                  </a:moveTo>
                  <a:cubicBezTo>
                    <a:pt x="1906" y="164"/>
                    <a:pt x="1905" y="170"/>
                    <a:pt x="1902" y="176"/>
                  </a:cubicBezTo>
                  <a:cubicBezTo>
                    <a:pt x="1899" y="182"/>
                    <a:pt x="1894" y="186"/>
                    <a:pt x="1889" y="190"/>
                  </a:cubicBezTo>
                  <a:cubicBezTo>
                    <a:pt x="1883" y="194"/>
                    <a:pt x="1877" y="197"/>
                    <a:pt x="1869" y="199"/>
                  </a:cubicBezTo>
                  <a:cubicBezTo>
                    <a:pt x="1861" y="200"/>
                    <a:pt x="1853" y="201"/>
                    <a:pt x="1844" y="201"/>
                  </a:cubicBezTo>
                  <a:cubicBezTo>
                    <a:pt x="1839" y="201"/>
                    <a:pt x="1834" y="201"/>
                    <a:pt x="1829" y="200"/>
                  </a:cubicBezTo>
                  <a:cubicBezTo>
                    <a:pt x="1824" y="200"/>
                    <a:pt x="1820" y="199"/>
                    <a:pt x="1816" y="198"/>
                  </a:cubicBezTo>
                  <a:cubicBezTo>
                    <a:pt x="1812" y="196"/>
                    <a:pt x="1809" y="195"/>
                    <a:pt x="1806" y="194"/>
                  </a:cubicBezTo>
                  <a:cubicBezTo>
                    <a:pt x="1804" y="193"/>
                    <a:pt x="1802" y="192"/>
                    <a:pt x="1801" y="191"/>
                  </a:cubicBezTo>
                  <a:cubicBezTo>
                    <a:pt x="1800" y="190"/>
                    <a:pt x="1799" y="188"/>
                    <a:pt x="1798" y="186"/>
                  </a:cubicBezTo>
                  <a:cubicBezTo>
                    <a:pt x="1797" y="184"/>
                    <a:pt x="1797" y="181"/>
                    <a:pt x="1797" y="176"/>
                  </a:cubicBezTo>
                  <a:cubicBezTo>
                    <a:pt x="1797" y="174"/>
                    <a:pt x="1797" y="171"/>
                    <a:pt x="1797" y="170"/>
                  </a:cubicBezTo>
                  <a:cubicBezTo>
                    <a:pt x="1798" y="168"/>
                    <a:pt x="1798" y="166"/>
                    <a:pt x="1798" y="165"/>
                  </a:cubicBezTo>
                  <a:cubicBezTo>
                    <a:pt x="1799" y="164"/>
                    <a:pt x="1799" y="164"/>
                    <a:pt x="1800" y="163"/>
                  </a:cubicBezTo>
                  <a:cubicBezTo>
                    <a:pt x="1801" y="163"/>
                    <a:pt x="1801" y="163"/>
                    <a:pt x="1802" y="163"/>
                  </a:cubicBezTo>
                  <a:cubicBezTo>
                    <a:pt x="1803" y="163"/>
                    <a:pt x="1805" y="164"/>
                    <a:pt x="1808" y="165"/>
                  </a:cubicBezTo>
                  <a:cubicBezTo>
                    <a:pt x="1810" y="166"/>
                    <a:pt x="1813" y="167"/>
                    <a:pt x="1816" y="169"/>
                  </a:cubicBezTo>
                  <a:cubicBezTo>
                    <a:pt x="1820" y="170"/>
                    <a:pt x="1824" y="172"/>
                    <a:pt x="1828" y="173"/>
                  </a:cubicBezTo>
                  <a:cubicBezTo>
                    <a:pt x="1833" y="174"/>
                    <a:pt x="1838" y="175"/>
                    <a:pt x="1844" y="175"/>
                  </a:cubicBezTo>
                  <a:cubicBezTo>
                    <a:pt x="1847" y="175"/>
                    <a:pt x="1850" y="174"/>
                    <a:pt x="1853" y="174"/>
                  </a:cubicBezTo>
                  <a:cubicBezTo>
                    <a:pt x="1856" y="173"/>
                    <a:pt x="1859" y="172"/>
                    <a:pt x="1861" y="171"/>
                  </a:cubicBezTo>
                  <a:cubicBezTo>
                    <a:pt x="1863" y="170"/>
                    <a:pt x="1864" y="168"/>
                    <a:pt x="1865" y="166"/>
                  </a:cubicBezTo>
                  <a:cubicBezTo>
                    <a:pt x="1866" y="164"/>
                    <a:pt x="1867" y="162"/>
                    <a:pt x="1867" y="159"/>
                  </a:cubicBezTo>
                  <a:cubicBezTo>
                    <a:pt x="1867" y="156"/>
                    <a:pt x="1866" y="154"/>
                    <a:pt x="1864" y="152"/>
                  </a:cubicBezTo>
                  <a:cubicBezTo>
                    <a:pt x="1862" y="150"/>
                    <a:pt x="1859" y="148"/>
                    <a:pt x="1856" y="146"/>
                  </a:cubicBezTo>
                  <a:cubicBezTo>
                    <a:pt x="1853" y="145"/>
                    <a:pt x="1849" y="143"/>
                    <a:pt x="1845" y="142"/>
                  </a:cubicBezTo>
                  <a:cubicBezTo>
                    <a:pt x="1841" y="141"/>
                    <a:pt x="1837" y="139"/>
                    <a:pt x="1832" y="137"/>
                  </a:cubicBezTo>
                  <a:cubicBezTo>
                    <a:pt x="1828" y="136"/>
                    <a:pt x="1824" y="134"/>
                    <a:pt x="1820" y="132"/>
                  </a:cubicBezTo>
                  <a:cubicBezTo>
                    <a:pt x="1816" y="130"/>
                    <a:pt x="1812" y="127"/>
                    <a:pt x="1809" y="124"/>
                  </a:cubicBezTo>
                  <a:cubicBezTo>
                    <a:pt x="1805" y="121"/>
                    <a:pt x="1803" y="117"/>
                    <a:pt x="1801" y="113"/>
                  </a:cubicBezTo>
                  <a:cubicBezTo>
                    <a:pt x="1799" y="108"/>
                    <a:pt x="1798" y="103"/>
                    <a:pt x="1798" y="97"/>
                  </a:cubicBezTo>
                  <a:cubicBezTo>
                    <a:pt x="1798" y="91"/>
                    <a:pt x="1799" y="85"/>
                    <a:pt x="1802" y="80"/>
                  </a:cubicBezTo>
                  <a:cubicBezTo>
                    <a:pt x="1804" y="75"/>
                    <a:pt x="1808" y="70"/>
                    <a:pt x="1813" y="66"/>
                  </a:cubicBezTo>
                  <a:cubicBezTo>
                    <a:pt x="1818" y="63"/>
                    <a:pt x="1825" y="60"/>
                    <a:pt x="1832" y="58"/>
                  </a:cubicBezTo>
                  <a:cubicBezTo>
                    <a:pt x="1839" y="56"/>
                    <a:pt x="1847" y="55"/>
                    <a:pt x="1856" y="55"/>
                  </a:cubicBezTo>
                  <a:cubicBezTo>
                    <a:pt x="1861" y="55"/>
                    <a:pt x="1865" y="55"/>
                    <a:pt x="1869" y="56"/>
                  </a:cubicBezTo>
                  <a:cubicBezTo>
                    <a:pt x="1873" y="56"/>
                    <a:pt x="1877" y="57"/>
                    <a:pt x="1881" y="58"/>
                  </a:cubicBezTo>
                  <a:cubicBezTo>
                    <a:pt x="1884" y="59"/>
                    <a:pt x="1887" y="60"/>
                    <a:pt x="1889" y="61"/>
                  </a:cubicBezTo>
                  <a:cubicBezTo>
                    <a:pt x="1892" y="62"/>
                    <a:pt x="1893" y="63"/>
                    <a:pt x="1894" y="63"/>
                  </a:cubicBezTo>
                  <a:cubicBezTo>
                    <a:pt x="1895" y="64"/>
                    <a:pt x="1896" y="65"/>
                    <a:pt x="1896" y="65"/>
                  </a:cubicBezTo>
                  <a:cubicBezTo>
                    <a:pt x="1897" y="66"/>
                    <a:pt x="1897" y="67"/>
                    <a:pt x="1897" y="68"/>
                  </a:cubicBezTo>
                  <a:cubicBezTo>
                    <a:pt x="1898" y="69"/>
                    <a:pt x="1898" y="70"/>
                    <a:pt x="1898" y="72"/>
                  </a:cubicBezTo>
                  <a:cubicBezTo>
                    <a:pt x="1898" y="73"/>
                    <a:pt x="1898" y="75"/>
                    <a:pt x="1898" y="77"/>
                  </a:cubicBezTo>
                  <a:cubicBezTo>
                    <a:pt x="1898" y="80"/>
                    <a:pt x="1898" y="82"/>
                    <a:pt x="1898" y="84"/>
                  </a:cubicBezTo>
                  <a:cubicBezTo>
                    <a:pt x="1898" y="86"/>
                    <a:pt x="1898" y="87"/>
                    <a:pt x="1897" y="88"/>
                  </a:cubicBezTo>
                  <a:cubicBezTo>
                    <a:pt x="1897" y="89"/>
                    <a:pt x="1896" y="89"/>
                    <a:pt x="1896" y="90"/>
                  </a:cubicBezTo>
                  <a:cubicBezTo>
                    <a:pt x="1895" y="90"/>
                    <a:pt x="1894" y="90"/>
                    <a:pt x="1893" y="90"/>
                  </a:cubicBezTo>
                  <a:cubicBezTo>
                    <a:pt x="1892" y="90"/>
                    <a:pt x="1891" y="90"/>
                    <a:pt x="1889" y="89"/>
                  </a:cubicBezTo>
                  <a:cubicBezTo>
                    <a:pt x="1887" y="88"/>
                    <a:pt x="1884" y="87"/>
                    <a:pt x="1881" y="85"/>
                  </a:cubicBezTo>
                  <a:cubicBezTo>
                    <a:pt x="1878" y="84"/>
                    <a:pt x="1875" y="83"/>
                    <a:pt x="1871" y="82"/>
                  </a:cubicBezTo>
                  <a:cubicBezTo>
                    <a:pt x="1867" y="81"/>
                    <a:pt x="1862" y="81"/>
                    <a:pt x="1857" y="81"/>
                  </a:cubicBezTo>
                  <a:cubicBezTo>
                    <a:pt x="1853" y="81"/>
                    <a:pt x="1850" y="81"/>
                    <a:pt x="1848" y="82"/>
                  </a:cubicBezTo>
                  <a:cubicBezTo>
                    <a:pt x="1845" y="82"/>
                    <a:pt x="1843" y="83"/>
                    <a:pt x="1841" y="85"/>
                  </a:cubicBezTo>
                  <a:cubicBezTo>
                    <a:pt x="1839" y="86"/>
                    <a:pt x="1838" y="87"/>
                    <a:pt x="1837" y="89"/>
                  </a:cubicBezTo>
                  <a:cubicBezTo>
                    <a:pt x="1836" y="91"/>
                    <a:pt x="1836" y="93"/>
                    <a:pt x="1836" y="95"/>
                  </a:cubicBezTo>
                  <a:cubicBezTo>
                    <a:pt x="1836" y="98"/>
                    <a:pt x="1837" y="100"/>
                    <a:pt x="1839" y="102"/>
                  </a:cubicBezTo>
                  <a:cubicBezTo>
                    <a:pt x="1841" y="104"/>
                    <a:pt x="1844" y="106"/>
                    <a:pt x="1847" y="108"/>
                  </a:cubicBezTo>
                  <a:cubicBezTo>
                    <a:pt x="1850" y="109"/>
                    <a:pt x="1854" y="111"/>
                    <a:pt x="1858" y="112"/>
                  </a:cubicBezTo>
                  <a:cubicBezTo>
                    <a:pt x="1862" y="113"/>
                    <a:pt x="1867" y="115"/>
                    <a:pt x="1871" y="116"/>
                  </a:cubicBezTo>
                  <a:cubicBezTo>
                    <a:pt x="1875" y="118"/>
                    <a:pt x="1880" y="120"/>
                    <a:pt x="1884" y="122"/>
                  </a:cubicBezTo>
                  <a:cubicBezTo>
                    <a:pt x="1888" y="124"/>
                    <a:pt x="1892" y="127"/>
                    <a:pt x="1895" y="130"/>
                  </a:cubicBezTo>
                  <a:cubicBezTo>
                    <a:pt x="1898" y="133"/>
                    <a:pt x="1901" y="137"/>
                    <a:pt x="1903" y="141"/>
                  </a:cubicBezTo>
                  <a:cubicBezTo>
                    <a:pt x="1905" y="145"/>
                    <a:pt x="1906" y="150"/>
                    <a:pt x="1906" y="156"/>
                  </a:cubicBezTo>
                  <a:close/>
                  <a:moveTo>
                    <a:pt x="1990" y="193"/>
                  </a:moveTo>
                  <a:cubicBezTo>
                    <a:pt x="1990" y="194"/>
                    <a:pt x="1990" y="195"/>
                    <a:pt x="1989" y="196"/>
                  </a:cubicBezTo>
                  <a:cubicBezTo>
                    <a:pt x="1988" y="196"/>
                    <a:pt x="1987" y="197"/>
                    <a:pt x="1986" y="197"/>
                  </a:cubicBezTo>
                  <a:cubicBezTo>
                    <a:pt x="1984" y="198"/>
                    <a:pt x="1982" y="198"/>
                    <a:pt x="1980" y="199"/>
                  </a:cubicBezTo>
                  <a:cubicBezTo>
                    <a:pt x="1977" y="199"/>
                    <a:pt x="1974" y="199"/>
                    <a:pt x="1970" y="199"/>
                  </a:cubicBezTo>
                  <a:cubicBezTo>
                    <a:pt x="1966" y="199"/>
                    <a:pt x="1963" y="199"/>
                    <a:pt x="1960" y="199"/>
                  </a:cubicBezTo>
                  <a:cubicBezTo>
                    <a:pt x="1957" y="198"/>
                    <a:pt x="1955" y="198"/>
                    <a:pt x="1954" y="197"/>
                  </a:cubicBezTo>
                  <a:cubicBezTo>
                    <a:pt x="1952" y="197"/>
                    <a:pt x="1951" y="196"/>
                    <a:pt x="1950" y="196"/>
                  </a:cubicBezTo>
                  <a:cubicBezTo>
                    <a:pt x="1950" y="195"/>
                    <a:pt x="1950" y="194"/>
                    <a:pt x="1950" y="193"/>
                  </a:cubicBezTo>
                  <a:lnTo>
                    <a:pt x="1950" y="63"/>
                  </a:lnTo>
                  <a:cubicBezTo>
                    <a:pt x="1950" y="62"/>
                    <a:pt x="1950" y="61"/>
                    <a:pt x="1950" y="61"/>
                  </a:cubicBezTo>
                  <a:cubicBezTo>
                    <a:pt x="1951" y="60"/>
                    <a:pt x="1952" y="59"/>
                    <a:pt x="1954" y="59"/>
                  </a:cubicBezTo>
                  <a:cubicBezTo>
                    <a:pt x="1955" y="58"/>
                    <a:pt x="1957" y="58"/>
                    <a:pt x="1960" y="58"/>
                  </a:cubicBezTo>
                  <a:cubicBezTo>
                    <a:pt x="1963" y="57"/>
                    <a:pt x="1966" y="57"/>
                    <a:pt x="1970" y="57"/>
                  </a:cubicBezTo>
                  <a:cubicBezTo>
                    <a:pt x="1974" y="57"/>
                    <a:pt x="1977" y="57"/>
                    <a:pt x="1980" y="58"/>
                  </a:cubicBezTo>
                  <a:cubicBezTo>
                    <a:pt x="1982" y="58"/>
                    <a:pt x="1984" y="58"/>
                    <a:pt x="1986" y="59"/>
                  </a:cubicBezTo>
                  <a:cubicBezTo>
                    <a:pt x="1987" y="59"/>
                    <a:pt x="1988" y="60"/>
                    <a:pt x="1989" y="61"/>
                  </a:cubicBezTo>
                  <a:cubicBezTo>
                    <a:pt x="1990" y="61"/>
                    <a:pt x="1990" y="62"/>
                    <a:pt x="1990" y="63"/>
                  </a:cubicBezTo>
                  <a:lnTo>
                    <a:pt x="1990" y="193"/>
                  </a:lnTo>
                  <a:close/>
                  <a:moveTo>
                    <a:pt x="1993" y="19"/>
                  </a:moveTo>
                  <a:cubicBezTo>
                    <a:pt x="1993" y="26"/>
                    <a:pt x="1991" y="31"/>
                    <a:pt x="1988" y="34"/>
                  </a:cubicBezTo>
                  <a:cubicBezTo>
                    <a:pt x="1985" y="37"/>
                    <a:pt x="1979" y="39"/>
                    <a:pt x="1970" y="39"/>
                  </a:cubicBezTo>
                  <a:cubicBezTo>
                    <a:pt x="1960" y="39"/>
                    <a:pt x="1954" y="37"/>
                    <a:pt x="1951" y="34"/>
                  </a:cubicBezTo>
                  <a:cubicBezTo>
                    <a:pt x="1948" y="32"/>
                    <a:pt x="1946" y="27"/>
                    <a:pt x="1946" y="20"/>
                  </a:cubicBezTo>
                  <a:cubicBezTo>
                    <a:pt x="1946" y="12"/>
                    <a:pt x="1948" y="7"/>
                    <a:pt x="1951" y="4"/>
                  </a:cubicBezTo>
                  <a:cubicBezTo>
                    <a:pt x="1955" y="1"/>
                    <a:pt x="1961" y="0"/>
                    <a:pt x="1970" y="0"/>
                  </a:cubicBezTo>
                  <a:cubicBezTo>
                    <a:pt x="1979" y="0"/>
                    <a:pt x="1985" y="1"/>
                    <a:pt x="1988" y="4"/>
                  </a:cubicBezTo>
                  <a:cubicBezTo>
                    <a:pt x="1991" y="7"/>
                    <a:pt x="1993" y="12"/>
                    <a:pt x="1993" y="19"/>
                  </a:cubicBezTo>
                  <a:close/>
                  <a:moveTo>
                    <a:pt x="2166" y="193"/>
                  </a:moveTo>
                  <a:cubicBezTo>
                    <a:pt x="2166" y="194"/>
                    <a:pt x="2166" y="195"/>
                    <a:pt x="2165" y="196"/>
                  </a:cubicBezTo>
                  <a:cubicBezTo>
                    <a:pt x="2165" y="196"/>
                    <a:pt x="2164" y="197"/>
                    <a:pt x="2162" y="197"/>
                  </a:cubicBezTo>
                  <a:cubicBezTo>
                    <a:pt x="2161" y="198"/>
                    <a:pt x="2158" y="198"/>
                    <a:pt x="2156" y="199"/>
                  </a:cubicBezTo>
                  <a:cubicBezTo>
                    <a:pt x="2153" y="199"/>
                    <a:pt x="2150" y="199"/>
                    <a:pt x="2146" y="199"/>
                  </a:cubicBezTo>
                  <a:cubicBezTo>
                    <a:pt x="2142" y="199"/>
                    <a:pt x="2139" y="199"/>
                    <a:pt x="2136" y="199"/>
                  </a:cubicBezTo>
                  <a:cubicBezTo>
                    <a:pt x="2134" y="198"/>
                    <a:pt x="2132" y="198"/>
                    <a:pt x="2130" y="197"/>
                  </a:cubicBezTo>
                  <a:cubicBezTo>
                    <a:pt x="2129" y="197"/>
                    <a:pt x="2128" y="196"/>
                    <a:pt x="2127" y="196"/>
                  </a:cubicBezTo>
                  <a:cubicBezTo>
                    <a:pt x="2126" y="195"/>
                    <a:pt x="2126" y="194"/>
                    <a:pt x="2126" y="193"/>
                  </a:cubicBezTo>
                  <a:lnTo>
                    <a:pt x="2126" y="119"/>
                  </a:lnTo>
                  <a:cubicBezTo>
                    <a:pt x="2126" y="113"/>
                    <a:pt x="2125" y="108"/>
                    <a:pt x="2124" y="104"/>
                  </a:cubicBezTo>
                  <a:cubicBezTo>
                    <a:pt x="2123" y="100"/>
                    <a:pt x="2122" y="97"/>
                    <a:pt x="2120" y="95"/>
                  </a:cubicBezTo>
                  <a:cubicBezTo>
                    <a:pt x="2118" y="92"/>
                    <a:pt x="2116" y="90"/>
                    <a:pt x="2113" y="89"/>
                  </a:cubicBezTo>
                  <a:cubicBezTo>
                    <a:pt x="2109" y="87"/>
                    <a:pt x="2106" y="87"/>
                    <a:pt x="2102" y="87"/>
                  </a:cubicBezTo>
                  <a:cubicBezTo>
                    <a:pt x="2097" y="87"/>
                    <a:pt x="2092" y="88"/>
                    <a:pt x="2086" y="92"/>
                  </a:cubicBezTo>
                  <a:cubicBezTo>
                    <a:pt x="2081" y="95"/>
                    <a:pt x="2076" y="100"/>
                    <a:pt x="2070" y="107"/>
                  </a:cubicBezTo>
                  <a:lnTo>
                    <a:pt x="2070" y="193"/>
                  </a:lnTo>
                  <a:cubicBezTo>
                    <a:pt x="2070" y="194"/>
                    <a:pt x="2070" y="195"/>
                    <a:pt x="2069" y="196"/>
                  </a:cubicBezTo>
                  <a:cubicBezTo>
                    <a:pt x="2068" y="196"/>
                    <a:pt x="2067" y="197"/>
                    <a:pt x="2066" y="197"/>
                  </a:cubicBezTo>
                  <a:cubicBezTo>
                    <a:pt x="2064" y="198"/>
                    <a:pt x="2062" y="198"/>
                    <a:pt x="2060" y="199"/>
                  </a:cubicBezTo>
                  <a:cubicBezTo>
                    <a:pt x="2057" y="199"/>
                    <a:pt x="2054" y="199"/>
                    <a:pt x="2050" y="199"/>
                  </a:cubicBezTo>
                  <a:cubicBezTo>
                    <a:pt x="2046" y="199"/>
                    <a:pt x="2043" y="199"/>
                    <a:pt x="2040" y="199"/>
                  </a:cubicBezTo>
                  <a:cubicBezTo>
                    <a:pt x="2037" y="198"/>
                    <a:pt x="2035" y="198"/>
                    <a:pt x="2034" y="197"/>
                  </a:cubicBezTo>
                  <a:cubicBezTo>
                    <a:pt x="2032" y="197"/>
                    <a:pt x="2031" y="196"/>
                    <a:pt x="2030" y="196"/>
                  </a:cubicBezTo>
                  <a:cubicBezTo>
                    <a:pt x="2030" y="195"/>
                    <a:pt x="2030" y="194"/>
                    <a:pt x="2030" y="193"/>
                  </a:cubicBezTo>
                  <a:lnTo>
                    <a:pt x="2030" y="63"/>
                  </a:lnTo>
                  <a:cubicBezTo>
                    <a:pt x="2030" y="62"/>
                    <a:pt x="2030" y="61"/>
                    <a:pt x="2030" y="60"/>
                  </a:cubicBezTo>
                  <a:cubicBezTo>
                    <a:pt x="2031" y="60"/>
                    <a:pt x="2032" y="59"/>
                    <a:pt x="2033" y="59"/>
                  </a:cubicBezTo>
                  <a:cubicBezTo>
                    <a:pt x="2035" y="58"/>
                    <a:pt x="2036" y="58"/>
                    <a:pt x="2039" y="58"/>
                  </a:cubicBezTo>
                  <a:cubicBezTo>
                    <a:pt x="2041" y="57"/>
                    <a:pt x="2044" y="57"/>
                    <a:pt x="2047" y="57"/>
                  </a:cubicBezTo>
                  <a:cubicBezTo>
                    <a:pt x="2050" y="57"/>
                    <a:pt x="2053" y="57"/>
                    <a:pt x="2055" y="58"/>
                  </a:cubicBezTo>
                  <a:cubicBezTo>
                    <a:pt x="2058" y="58"/>
                    <a:pt x="2059" y="58"/>
                    <a:pt x="2061" y="59"/>
                  </a:cubicBezTo>
                  <a:cubicBezTo>
                    <a:pt x="2062" y="59"/>
                    <a:pt x="2063" y="60"/>
                    <a:pt x="2063" y="60"/>
                  </a:cubicBezTo>
                  <a:cubicBezTo>
                    <a:pt x="2064" y="61"/>
                    <a:pt x="2064" y="62"/>
                    <a:pt x="2064" y="63"/>
                  </a:cubicBezTo>
                  <a:lnTo>
                    <a:pt x="2064" y="78"/>
                  </a:lnTo>
                  <a:cubicBezTo>
                    <a:pt x="2072" y="70"/>
                    <a:pt x="2080" y="64"/>
                    <a:pt x="2088" y="61"/>
                  </a:cubicBezTo>
                  <a:cubicBezTo>
                    <a:pt x="2096" y="57"/>
                    <a:pt x="2105" y="55"/>
                    <a:pt x="2114" y="55"/>
                  </a:cubicBezTo>
                  <a:cubicBezTo>
                    <a:pt x="2123" y="55"/>
                    <a:pt x="2132" y="56"/>
                    <a:pt x="2138" y="59"/>
                  </a:cubicBezTo>
                  <a:cubicBezTo>
                    <a:pt x="2145" y="62"/>
                    <a:pt x="2150" y="66"/>
                    <a:pt x="2155" y="71"/>
                  </a:cubicBezTo>
                  <a:cubicBezTo>
                    <a:pt x="2159" y="76"/>
                    <a:pt x="2162" y="82"/>
                    <a:pt x="2163" y="89"/>
                  </a:cubicBezTo>
                  <a:cubicBezTo>
                    <a:pt x="2165" y="95"/>
                    <a:pt x="2166" y="103"/>
                    <a:pt x="2166" y="113"/>
                  </a:cubicBezTo>
                  <a:lnTo>
                    <a:pt x="2166" y="193"/>
                  </a:lnTo>
                  <a:close/>
                  <a:moveTo>
                    <a:pt x="2334" y="72"/>
                  </a:moveTo>
                  <a:cubicBezTo>
                    <a:pt x="2334" y="77"/>
                    <a:pt x="2334" y="80"/>
                    <a:pt x="2333" y="82"/>
                  </a:cubicBezTo>
                  <a:cubicBezTo>
                    <a:pt x="2332" y="85"/>
                    <a:pt x="2330" y="86"/>
                    <a:pt x="2328" y="86"/>
                  </a:cubicBezTo>
                  <a:lnTo>
                    <a:pt x="2312" y="86"/>
                  </a:lnTo>
                  <a:cubicBezTo>
                    <a:pt x="2314" y="88"/>
                    <a:pt x="2316" y="91"/>
                    <a:pt x="2317" y="94"/>
                  </a:cubicBezTo>
                  <a:cubicBezTo>
                    <a:pt x="2318" y="97"/>
                    <a:pt x="2318" y="100"/>
                    <a:pt x="2318" y="103"/>
                  </a:cubicBezTo>
                  <a:cubicBezTo>
                    <a:pt x="2318" y="111"/>
                    <a:pt x="2317" y="117"/>
                    <a:pt x="2314" y="123"/>
                  </a:cubicBezTo>
                  <a:cubicBezTo>
                    <a:pt x="2311" y="129"/>
                    <a:pt x="2307" y="134"/>
                    <a:pt x="2302" y="138"/>
                  </a:cubicBezTo>
                  <a:cubicBezTo>
                    <a:pt x="2297" y="142"/>
                    <a:pt x="2291" y="145"/>
                    <a:pt x="2283" y="147"/>
                  </a:cubicBezTo>
                  <a:cubicBezTo>
                    <a:pt x="2276" y="149"/>
                    <a:pt x="2268" y="150"/>
                    <a:pt x="2259" y="150"/>
                  </a:cubicBezTo>
                  <a:cubicBezTo>
                    <a:pt x="2254" y="150"/>
                    <a:pt x="2250" y="150"/>
                    <a:pt x="2246" y="149"/>
                  </a:cubicBezTo>
                  <a:cubicBezTo>
                    <a:pt x="2241" y="148"/>
                    <a:pt x="2238" y="147"/>
                    <a:pt x="2236" y="145"/>
                  </a:cubicBezTo>
                  <a:cubicBezTo>
                    <a:pt x="2235" y="147"/>
                    <a:pt x="2234" y="148"/>
                    <a:pt x="2233" y="150"/>
                  </a:cubicBezTo>
                  <a:cubicBezTo>
                    <a:pt x="2232" y="152"/>
                    <a:pt x="2231" y="153"/>
                    <a:pt x="2231" y="156"/>
                  </a:cubicBezTo>
                  <a:cubicBezTo>
                    <a:pt x="2231" y="158"/>
                    <a:pt x="2232" y="161"/>
                    <a:pt x="2235" y="163"/>
                  </a:cubicBezTo>
                  <a:cubicBezTo>
                    <a:pt x="2238" y="164"/>
                    <a:pt x="2242" y="165"/>
                    <a:pt x="2247" y="166"/>
                  </a:cubicBezTo>
                  <a:lnTo>
                    <a:pt x="2281" y="167"/>
                  </a:lnTo>
                  <a:cubicBezTo>
                    <a:pt x="2290" y="167"/>
                    <a:pt x="2297" y="168"/>
                    <a:pt x="2303" y="170"/>
                  </a:cubicBezTo>
                  <a:cubicBezTo>
                    <a:pt x="2309" y="172"/>
                    <a:pt x="2315" y="174"/>
                    <a:pt x="2319" y="177"/>
                  </a:cubicBezTo>
                  <a:cubicBezTo>
                    <a:pt x="2323" y="181"/>
                    <a:pt x="2327" y="185"/>
                    <a:pt x="2329" y="189"/>
                  </a:cubicBezTo>
                  <a:cubicBezTo>
                    <a:pt x="2331" y="194"/>
                    <a:pt x="2333" y="199"/>
                    <a:pt x="2333" y="205"/>
                  </a:cubicBezTo>
                  <a:cubicBezTo>
                    <a:pt x="2333" y="211"/>
                    <a:pt x="2331" y="217"/>
                    <a:pt x="2328" y="223"/>
                  </a:cubicBezTo>
                  <a:cubicBezTo>
                    <a:pt x="2325" y="229"/>
                    <a:pt x="2320" y="234"/>
                    <a:pt x="2314" y="238"/>
                  </a:cubicBezTo>
                  <a:cubicBezTo>
                    <a:pt x="2308" y="242"/>
                    <a:pt x="2300" y="245"/>
                    <a:pt x="2291" y="248"/>
                  </a:cubicBezTo>
                  <a:cubicBezTo>
                    <a:pt x="2281" y="250"/>
                    <a:pt x="2270" y="251"/>
                    <a:pt x="2258" y="251"/>
                  </a:cubicBezTo>
                  <a:cubicBezTo>
                    <a:pt x="2246" y="251"/>
                    <a:pt x="2235" y="250"/>
                    <a:pt x="2227" y="249"/>
                  </a:cubicBezTo>
                  <a:cubicBezTo>
                    <a:pt x="2218" y="247"/>
                    <a:pt x="2211" y="244"/>
                    <a:pt x="2205" y="241"/>
                  </a:cubicBezTo>
                  <a:cubicBezTo>
                    <a:pt x="2200" y="238"/>
                    <a:pt x="2196" y="235"/>
                    <a:pt x="2193" y="230"/>
                  </a:cubicBezTo>
                  <a:cubicBezTo>
                    <a:pt x="2191" y="226"/>
                    <a:pt x="2190" y="221"/>
                    <a:pt x="2190" y="216"/>
                  </a:cubicBezTo>
                  <a:cubicBezTo>
                    <a:pt x="2190" y="213"/>
                    <a:pt x="2190" y="210"/>
                    <a:pt x="2191" y="207"/>
                  </a:cubicBezTo>
                  <a:cubicBezTo>
                    <a:pt x="2192" y="204"/>
                    <a:pt x="2193" y="201"/>
                    <a:pt x="2195" y="198"/>
                  </a:cubicBezTo>
                  <a:cubicBezTo>
                    <a:pt x="2197" y="196"/>
                    <a:pt x="2199" y="193"/>
                    <a:pt x="2201" y="191"/>
                  </a:cubicBezTo>
                  <a:cubicBezTo>
                    <a:pt x="2204" y="188"/>
                    <a:pt x="2207" y="186"/>
                    <a:pt x="2210" y="184"/>
                  </a:cubicBezTo>
                  <a:cubicBezTo>
                    <a:pt x="2206" y="182"/>
                    <a:pt x="2202" y="179"/>
                    <a:pt x="2200" y="175"/>
                  </a:cubicBezTo>
                  <a:cubicBezTo>
                    <a:pt x="2197" y="171"/>
                    <a:pt x="2196" y="167"/>
                    <a:pt x="2196" y="162"/>
                  </a:cubicBezTo>
                  <a:cubicBezTo>
                    <a:pt x="2196" y="156"/>
                    <a:pt x="2197" y="151"/>
                    <a:pt x="2200" y="146"/>
                  </a:cubicBezTo>
                  <a:cubicBezTo>
                    <a:pt x="2203" y="142"/>
                    <a:pt x="2207" y="137"/>
                    <a:pt x="2211" y="134"/>
                  </a:cubicBezTo>
                  <a:cubicBezTo>
                    <a:pt x="2208" y="130"/>
                    <a:pt x="2205" y="126"/>
                    <a:pt x="2202" y="121"/>
                  </a:cubicBezTo>
                  <a:cubicBezTo>
                    <a:pt x="2200" y="117"/>
                    <a:pt x="2199" y="111"/>
                    <a:pt x="2199" y="104"/>
                  </a:cubicBezTo>
                  <a:cubicBezTo>
                    <a:pt x="2199" y="96"/>
                    <a:pt x="2201" y="89"/>
                    <a:pt x="2204" y="83"/>
                  </a:cubicBezTo>
                  <a:cubicBezTo>
                    <a:pt x="2206" y="77"/>
                    <a:pt x="2211" y="72"/>
                    <a:pt x="2216" y="68"/>
                  </a:cubicBezTo>
                  <a:cubicBezTo>
                    <a:pt x="2221" y="64"/>
                    <a:pt x="2227" y="61"/>
                    <a:pt x="2235" y="59"/>
                  </a:cubicBezTo>
                  <a:cubicBezTo>
                    <a:pt x="2242" y="56"/>
                    <a:pt x="2250" y="55"/>
                    <a:pt x="2259" y="55"/>
                  </a:cubicBezTo>
                  <a:cubicBezTo>
                    <a:pt x="2263" y="55"/>
                    <a:pt x="2267" y="56"/>
                    <a:pt x="2272" y="56"/>
                  </a:cubicBezTo>
                  <a:cubicBezTo>
                    <a:pt x="2276" y="57"/>
                    <a:pt x="2279" y="57"/>
                    <a:pt x="2283" y="58"/>
                  </a:cubicBezTo>
                  <a:lnTo>
                    <a:pt x="2328" y="58"/>
                  </a:lnTo>
                  <a:cubicBezTo>
                    <a:pt x="2330" y="58"/>
                    <a:pt x="2332" y="59"/>
                    <a:pt x="2333" y="61"/>
                  </a:cubicBezTo>
                  <a:cubicBezTo>
                    <a:pt x="2334" y="63"/>
                    <a:pt x="2334" y="67"/>
                    <a:pt x="2334" y="72"/>
                  </a:cubicBezTo>
                  <a:close/>
                  <a:moveTo>
                    <a:pt x="2283" y="103"/>
                  </a:moveTo>
                  <a:cubicBezTo>
                    <a:pt x="2283" y="96"/>
                    <a:pt x="2281" y="90"/>
                    <a:pt x="2276" y="87"/>
                  </a:cubicBezTo>
                  <a:cubicBezTo>
                    <a:pt x="2272" y="83"/>
                    <a:pt x="2266" y="81"/>
                    <a:pt x="2258" y="81"/>
                  </a:cubicBezTo>
                  <a:cubicBezTo>
                    <a:pt x="2254" y="81"/>
                    <a:pt x="2251" y="81"/>
                    <a:pt x="2248" y="82"/>
                  </a:cubicBezTo>
                  <a:cubicBezTo>
                    <a:pt x="2245" y="84"/>
                    <a:pt x="2242" y="85"/>
                    <a:pt x="2240" y="87"/>
                  </a:cubicBezTo>
                  <a:cubicBezTo>
                    <a:pt x="2238" y="90"/>
                    <a:pt x="2237" y="92"/>
                    <a:pt x="2236" y="95"/>
                  </a:cubicBezTo>
                  <a:cubicBezTo>
                    <a:pt x="2235" y="98"/>
                    <a:pt x="2234" y="100"/>
                    <a:pt x="2234" y="103"/>
                  </a:cubicBezTo>
                  <a:cubicBezTo>
                    <a:pt x="2234" y="110"/>
                    <a:pt x="2237" y="115"/>
                    <a:pt x="2241" y="119"/>
                  </a:cubicBezTo>
                  <a:cubicBezTo>
                    <a:pt x="2245" y="123"/>
                    <a:pt x="2251" y="125"/>
                    <a:pt x="2259" y="125"/>
                  </a:cubicBezTo>
                  <a:cubicBezTo>
                    <a:pt x="2263" y="125"/>
                    <a:pt x="2266" y="124"/>
                    <a:pt x="2269" y="123"/>
                  </a:cubicBezTo>
                  <a:cubicBezTo>
                    <a:pt x="2272" y="122"/>
                    <a:pt x="2275" y="120"/>
                    <a:pt x="2277" y="118"/>
                  </a:cubicBezTo>
                  <a:cubicBezTo>
                    <a:pt x="2279" y="116"/>
                    <a:pt x="2280" y="114"/>
                    <a:pt x="2281" y="111"/>
                  </a:cubicBezTo>
                  <a:cubicBezTo>
                    <a:pt x="2282" y="109"/>
                    <a:pt x="2283" y="106"/>
                    <a:pt x="2283" y="103"/>
                  </a:cubicBezTo>
                  <a:close/>
                  <a:moveTo>
                    <a:pt x="2292" y="207"/>
                  </a:moveTo>
                  <a:cubicBezTo>
                    <a:pt x="2292" y="202"/>
                    <a:pt x="2290" y="199"/>
                    <a:pt x="2286" y="197"/>
                  </a:cubicBezTo>
                  <a:cubicBezTo>
                    <a:pt x="2283" y="194"/>
                    <a:pt x="2277" y="193"/>
                    <a:pt x="2270" y="193"/>
                  </a:cubicBezTo>
                  <a:lnTo>
                    <a:pt x="2242" y="192"/>
                  </a:lnTo>
                  <a:cubicBezTo>
                    <a:pt x="2239" y="194"/>
                    <a:pt x="2237" y="196"/>
                    <a:pt x="2235" y="197"/>
                  </a:cubicBezTo>
                  <a:cubicBezTo>
                    <a:pt x="2233" y="199"/>
                    <a:pt x="2232" y="201"/>
                    <a:pt x="2231" y="202"/>
                  </a:cubicBezTo>
                  <a:cubicBezTo>
                    <a:pt x="2230" y="204"/>
                    <a:pt x="2229" y="205"/>
                    <a:pt x="2229" y="207"/>
                  </a:cubicBezTo>
                  <a:cubicBezTo>
                    <a:pt x="2229" y="208"/>
                    <a:pt x="2229" y="210"/>
                    <a:pt x="2229" y="211"/>
                  </a:cubicBezTo>
                  <a:cubicBezTo>
                    <a:pt x="2229" y="216"/>
                    <a:pt x="2231" y="220"/>
                    <a:pt x="2237" y="222"/>
                  </a:cubicBezTo>
                  <a:cubicBezTo>
                    <a:pt x="2242" y="225"/>
                    <a:pt x="2250" y="226"/>
                    <a:pt x="2260" y="226"/>
                  </a:cubicBezTo>
                  <a:cubicBezTo>
                    <a:pt x="2266" y="226"/>
                    <a:pt x="2271" y="226"/>
                    <a:pt x="2275" y="225"/>
                  </a:cubicBezTo>
                  <a:cubicBezTo>
                    <a:pt x="2279" y="223"/>
                    <a:pt x="2283" y="222"/>
                    <a:pt x="2285" y="220"/>
                  </a:cubicBezTo>
                  <a:cubicBezTo>
                    <a:pt x="2288" y="218"/>
                    <a:pt x="2289" y="216"/>
                    <a:pt x="2291" y="214"/>
                  </a:cubicBezTo>
                  <a:cubicBezTo>
                    <a:pt x="2292" y="212"/>
                    <a:pt x="2292" y="209"/>
                    <a:pt x="2292" y="207"/>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32674B27-B7AD-4CAC-8507-994B45504E92}"/>
                </a:ext>
              </a:extLst>
            </p:cNvPr>
            <p:cNvSpPr>
              <a:spLocks/>
            </p:cNvSpPr>
            <p:nvPr/>
          </p:nvSpPr>
          <p:spPr bwMode="auto">
            <a:xfrm>
              <a:off x="13367" y="2511"/>
              <a:ext cx="30" cy="132"/>
            </a:xfrm>
            <a:custGeom>
              <a:avLst/>
              <a:gdLst>
                <a:gd name="T0" fmla="*/ 58 w 59"/>
                <a:gd name="T1" fmla="*/ 6 h 257"/>
                <a:gd name="T2" fmla="*/ 36 w 59"/>
                <a:gd name="T3" fmla="*/ 66 h 257"/>
                <a:gd name="T4" fmla="*/ 28 w 59"/>
                <a:gd name="T5" fmla="*/ 128 h 257"/>
                <a:gd name="T6" fmla="*/ 36 w 59"/>
                <a:gd name="T7" fmla="*/ 190 h 257"/>
                <a:gd name="T8" fmla="*/ 58 w 59"/>
                <a:gd name="T9" fmla="*/ 251 h 257"/>
                <a:gd name="T10" fmla="*/ 59 w 59"/>
                <a:gd name="T11" fmla="*/ 254 h 257"/>
                <a:gd name="T12" fmla="*/ 58 w 59"/>
                <a:gd name="T13" fmla="*/ 256 h 257"/>
                <a:gd name="T14" fmla="*/ 54 w 59"/>
                <a:gd name="T15" fmla="*/ 257 h 257"/>
                <a:gd name="T16" fmla="*/ 48 w 59"/>
                <a:gd name="T17" fmla="*/ 257 h 257"/>
                <a:gd name="T18" fmla="*/ 43 w 59"/>
                <a:gd name="T19" fmla="*/ 257 h 257"/>
                <a:gd name="T20" fmla="*/ 40 w 59"/>
                <a:gd name="T21" fmla="*/ 257 h 257"/>
                <a:gd name="T22" fmla="*/ 37 w 59"/>
                <a:gd name="T23" fmla="*/ 256 h 257"/>
                <a:gd name="T24" fmla="*/ 36 w 59"/>
                <a:gd name="T25" fmla="*/ 254 h 257"/>
                <a:gd name="T26" fmla="*/ 20 w 59"/>
                <a:gd name="T27" fmla="*/ 224 h 257"/>
                <a:gd name="T28" fmla="*/ 9 w 59"/>
                <a:gd name="T29" fmla="*/ 193 h 257"/>
                <a:gd name="T30" fmla="*/ 3 w 59"/>
                <a:gd name="T31" fmla="*/ 161 h 257"/>
                <a:gd name="T32" fmla="*/ 0 w 59"/>
                <a:gd name="T33" fmla="*/ 129 h 257"/>
                <a:gd name="T34" fmla="*/ 3 w 59"/>
                <a:gd name="T35" fmla="*/ 96 h 257"/>
                <a:gd name="T36" fmla="*/ 10 w 59"/>
                <a:gd name="T37" fmla="*/ 64 h 257"/>
                <a:gd name="T38" fmla="*/ 21 w 59"/>
                <a:gd name="T39" fmla="*/ 33 h 257"/>
                <a:gd name="T40" fmla="*/ 36 w 59"/>
                <a:gd name="T41" fmla="*/ 3 h 257"/>
                <a:gd name="T42" fmla="*/ 37 w 59"/>
                <a:gd name="T43" fmla="*/ 2 h 257"/>
                <a:gd name="T44" fmla="*/ 39 w 59"/>
                <a:gd name="T45" fmla="*/ 1 h 257"/>
                <a:gd name="T46" fmla="*/ 42 w 59"/>
                <a:gd name="T47" fmla="*/ 0 h 257"/>
                <a:gd name="T48" fmla="*/ 48 w 59"/>
                <a:gd name="T49" fmla="*/ 0 h 257"/>
                <a:gd name="T50" fmla="*/ 54 w 59"/>
                <a:gd name="T51" fmla="*/ 1 h 257"/>
                <a:gd name="T52" fmla="*/ 57 w 59"/>
                <a:gd name="T53" fmla="*/ 2 h 257"/>
                <a:gd name="T54" fmla="*/ 59 w 59"/>
                <a:gd name="T55" fmla="*/ 4 h 257"/>
                <a:gd name="T56" fmla="*/ 58 w 59"/>
                <a:gd name="T57" fmla="*/ 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257">
                  <a:moveTo>
                    <a:pt x="58" y="6"/>
                  </a:moveTo>
                  <a:cubicBezTo>
                    <a:pt x="48" y="26"/>
                    <a:pt x="41" y="46"/>
                    <a:pt x="36" y="66"/>
                  </a:cubicBezTo>
                  <a:cubicBezTo>
                    <a:pt x="31" y="87"/>
                    <a:pt x="28" y="108"/>
                    <a:pt x="28" y="128"/>
                  </a:cubicBezTo>
                  <a:cubicBezTo>
                    <a:pt x="28" y="149"/>
                    <a:pt x="31" y="170"/>
                    <a:pt x="36" y="190"/>
                  </a:cubicBezTo>
                  <a:cubicBezTo>
                    <a:pt x="41" y="211"/>
                    <a:pt x="48" y="231"/>
                    <a:pt x="58" y="251"/>
                  </a:cubicBezTo>
                  <a:cubicBezTo>
                    <a:pt x="59" y="252"/>
                    <a:pt x="59" y="253"/>
                    <a:pt x="59" y="254"/>
                  </a:cubicBezTo>
                  <a:cubicBezTo>
                    <a:pt x="59" y="255"/>
                    <a:pt x="59" y="255"/>
                    <a:pt x="58" y="256"/>
                  </a:cubicBezTo>
                  <a:cubicBezTo>
                    <a:pt x="57" y="256"/>
                    <a:pt x="56" y="257"/>
                    <a:pt x="54" y="257"/>
                  </a:cubicBezTo>
                  <a:cubicBezTo>
                    <a:pt x="53" y="257"/>
                    <a:pt x="51" y="257"/>
                    <a:pt x="48" y="257"/>
                  </a:cubicBezTo>
                  <a:cubicBezTo>
                    <a:pt x="46" y="257"/>
                    <a:pt x="45" y="257"/>
                    <a:pt x="43" y="257"/>
                  </a:cubicBezTo>
                  <a:cubicBezTo>
                    <a:pt x="42" y="257"/>
                    <a:pt x="41" y="257"/>
                    <a:pt x="40" y="257"/>
                  </a:cubicBezTo>
                  <a:cubicBezTo>
                    <a:pt x="39" y="256"/>
                    <a:pt x="38" y="256"/>
                    <a:pt x="37" y="256"/>
                  </a:cubicBezTo>
                  <a:cubicBezTo>
                    <a:pt x="36" y="255"/>
                    <a:pt x="36" y="255"/>
                    <a:pt x="36" y="254"/>
                  </a:cubicBezTo>
                  <a:cubicBezTo>
                    <a:pt x="30" y="244"/>
                    <a:pt x="25" y="234"/>
                    <a:pt x="20" y="224"/>
                  </a:cubicBezTo>
                  <a:cubicBezTo>
                    <a:pt x="16" y="214"/>
                    <a:pt x="12" y="204"/>
                    <a:pt x="9" y="193"/>
                  </a:cubicBezTo>
                  <a:cubicBezTo>
                    <a:pt x="6" y="183"/>
                    <a:pt x="4" y="172"/>
                    <a:pt x="3" y="161"/>
                  </a:cubicBezTo>
                  <a:cubicBezTo>
                    <a:pt x="1" y="151"/>
                    <a:pt x="0" y="140"/>
                    <a:pt x="0" y="129"/>
                  </a:cubicBezTo>
                  <a:cubicBezTo>
                    <a:pt x="0" y="118"/>
                    <a:pt x="1" y="107"/>
                    <a:pt x="3" y="96"/>
                  </a:cubicBezTo>
                  <a:cubicBezTo>
                    <a:pt x="4" y="86"/>
                    <a:pt x="7" y="75"/>
                    <a:pt x="10" y="64"/>
                  </a:cubicBezTo>
                  <a:cubicBezTo>
                    <a:pt x="13" y="54"/>
                    <a:pt x="17" y="43"/>
                    <a:pt x="21" y="33"/>
                  </a:cubicBezTo>
                  <a:cubicBezTo>
                    <a:pt x="25" y="23"/>
                    <a:pt x="30" y="13"/>
                    <a:pt x="36" y="3"/>
                  </a:cubicBezTo>
                  <a:cubicBezTo>
                    <a:pt x="36" y="3"/>
                    <a:pt x="36" y="2"/>
                    <a:pt x="37" y="2"/>
                  </a:cubicBezTo>
                  <a:cubicBezTo>
                    <a:pt x="37" y="2"/>
                    <a:pt x="38" y="1"/>
                    <a:pt x="39" y="1"/>
                  </a:cubicBezTo>
                  <a:cubicBezTo>
                    <a:pt x="40" y="1"/>
                    <a:pt x="41" y="0"/>
                    <a:pt x="42" y="0"/>
                  </a:cubicBezTo>
                  <a:cubicBezTo>
                    <a:pt x="44" y="0"/>
                    <a:pt x="46" y="0"/>
                    <a:pt x="48" y="0"/>
                  </a:cubicBezTo>
                  <a:cubicBezTo>
                    <a:pt x="50" y="0"/>
                    <a:pt x="52" y="0"/>
                    <a:pt x="54" y="1"/>
                  </a:cubicBezTo>
                  <a:cubicBezTo>
                    <a:pt x="55" y="1"/>
                    <a:pt x="57" y="1"/>
                    <a:pt x="57" y="2"/>
                  </a:cubicBezTo>
                  <a:cubicBezTo>
                    <a:pt x="58" y="2"/>
                    <a:pt x="59" y="3"/>
                    <a:pt x="59" y="4"/>
                  </a:cubicBezTo>
                  <a:cubicBezTo>
                    <a:pt x="59" y="4"/>
                    <a:pt x="59" y="5"/>
                    <a:pt x="58" y="6"/>
                  </a:cubicBezTo>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2579DA5A-693D-4822-A4DA-7B25279692E2}"/>
                </a:ext>
              </a:extLst>
            </p:cNvPr>
            <p:cNvSpPr>
              <a:spLocks noEditPoints="1"/>
            </p:cNvSpPr>
            <p:nvPr/>
          </p:nvSpPr>
          <p:spPr bwMode="auto">
            <a:xfrm>
              <a:off x="13421" y="2514"/>
              <a:ext cx="1544" cy="130"/>
            </a:xfrm>
            <a:custGeom>
              <a:avLst/>
              <a:gdLst>
                <a:gd name="T0" fmla="*/ 20 w 3014"/>
                <a:gd name="T1" fmla="*/ 13 h 255"/>
                <a:gd name="T2" fmla="*/ 132 w 3014"/>
                <a:gd name="T3" fmla="*/ 14 h 255"/>
                <a:gd name="T4" fmla="*/ 304 w 3014"/>
                <a:gd name="T5" fmla="*/ 200 h 255"/>
                <a:gd name="T6" fmla="*/ 208 w 3014"/>
                <a:gd name="T7" fmla="*/ 202 h 255"/>
                <a:gd name="T8" fmla="*/ 302 w 3014"/>
                <a:gd name="T9" fmla="*/ 65 h 255"/>
                <a:gd name="T10" fmla="*/ 370 w 3014"/>
                <a:gd name="T11" fmla="*/ 183 h 255"/>
                <a:gd name="T12" fmla="*/ 423 w 3014"/>
                <a:gd name="T13" fmla="*/ 143 h 255"/>
                <a:gd name="T14" fmla="*/ 464 w 3014"/>
                <a:gd name="T15" fmla="*/ 73 h 255"/>
                <a:gd name="T16" fmla="*/ 402 w 3014"/>
                <a:gd name="T17" fmla="*/ 108 h 255"/>
                <a:gd name="T18" fmla="*/ 609 w 3014"/>
                <a:gd name="T19" fmla="*/ 200 h 255"/>
                <a:gd name="T20" fmla="*/ 532 w 3014"/>
                <a:gd name="T21" fmla="*/ 64 h 255"/>
                <a:gd name="T22" fmla="*/ 626 w 3014"/>
                <a:gd name="T23" fmla="*/ 63 h 255"/>
                <a:gd name="T24" fmla="*/ 711 w 3014"/>
                <a:gd name="T25" fmla="*/ 253 h 255"/>
                <a:gd name="T26" fmla="*/ 708 w 3014"/>
                <a:gd name="T27" fmla="*/ 65 h 255"/>
                <a:gd name="T28" fmla="*/ 755 w 3014"/>
                <a:gd name="T29" fmla="*/ 81 h 255"/>
                <a:gd name="T30" fmla="*/ 879 w 3014"/>
                <a:gd name="T31" fmla="*/ 138 h 255"/>
                <a:gd name="T32" fmla="*/ 977 w 3014"/>
                <a:gd name="T33" fmla="*/ 192 h 255"/>
                <a:gd name="T34" fmla="*/ 969 w 3014"/>
                <a:gd name="T35" fmla="*/ 79 h 255"/>
                <a:gd name="T36" fmla="*/ 1104 w 3014"/>
                <a:gd name="T37" fmla="*/ 86 h 255"/>
                <a:gd name="T38" fmla="*/ 1028 w 3014"/>
                <a:gd name="T39" fmla="*/ 203 h 255"/>
                <a:gd name="T40" fmla="*/ 1066 w 3014"/>
                <a:gd name="T41" fmla="*/ 66 h 255"/>
                <a:gd name="T42" fmla="*/ 1250 w 3014"/>
                <a:gd name="T43" fmla="*/ 73 h 255"/>
                <a:gd name="T44" fmla="*/ 1117 w 3014"/>
                <a:gd name="T45" fmla="*/ 63 h 255"/>
                <a:gd name="T46" fmla="*/ 1245 w 3014"/>
                <a:gd name="T47" fmla="*/ 63 h 255"/>
                <a:gd name="T48" fmla="*/ 1280 w 3014"/>
                <a:gd name="T49" fmla="*/ 64 h 255"/>
                <a:gd name="T50" fmla="*/ 1303 w 3014"/>
                <a:gd name="T51" fmla="*/ 12 h 255"/>
                <a:gd name="T52" fmla="*/ 1348 w 3014"/>
                <a:gd name="T53" fmla="*/ 174 h 255"/>
                <a:gd name="T54" fmla="*/ 1361 w 3014"/>
                <a:gd name="T55" fmla="*/ 125 h 255"/>
                <a:gd name="T56" fmla="*/ 1440 w 3014"/>
                <a:gd name="T57" fmla="*/ 84 h 255"/>
                <a:gd name="T58" fmla="*/ 1411 w 3014"/>
                <a:gd name="T59" fmla="*/ 125 h 255"/>
                <a:gd name="T60" fmla="*/ 1592 w 3014"/>
                <a:gd name="T61" fmla="*/ 177 h 255"/>
                <a:gd name="T62" fmla="*/ 1494 w 3014"/>
                <a:gd name="T63" fmla="*/ 187 h 255"/>
                <a:gd name="T64" fmla="*/ 1526 w 3014"/>
                <a:gd name="T65" fmla="*/ 83 h 255"/>
                <a:gd name="T66" fmla="*/ 1722 w 3014"/>
                <a:gd name="T67" fmla="*/ 199 h 255"/>
                <a:gd name="T68" fmla="*/ 1749 w 3014"/>
                <a:gd name="T69" fmla="*/ 0 h 255"/>
                <a:gd name="T70" fmla="*/ 1671 w 3014"/>
                <a:gd name="T71" fmla="*/ 168 h 255"/>
                <a:gd name="T72" fmla="*/ 1904 w 3014"/>
                <a:gd name="T73" fmla="*/ 192 h 255"/>
                <a:gd name="T74" fmla="*/ 2012 w 3014"/>
                <a:gd name="T75" fmla="*/ 191 h 255"/>
                <a:gd name="T76" fmla="*/ 2146 w 3014"/>
                <a:gd name="T77" fmla="*/ 180 h 255"/>
                <a:gd name="T78" fmla="*/ 2038 w 3014"/>
                <a:gd name="T79" fmla="*/ 80 h 255"/>
                <a:gd name="T80" fmla="*/ 2126 w 3014"/>
                <a:gd name="T81" fmla="*/ 120 h 255"/>
                <a:gd name="T82" fmla="*/ 2184 w 3014"/>
                <a:gd name="T83" fmla="*/ 146 h 255"/>
                <a:gd name="T84" fmla="*/ 2188 w 3014"/>
                <a:gd name="T85" fmla="*/ 91 h 255"/>
                <a:gd name="T86" fmla="*/ 2249 w 3014"/>
                <a:gd name="T87" fmla="*/ 139 h 255"/>
                <a:gd name="T88" fmla="*/ 2426 w 3014"/>
                <a:gd name="T89" fmla="*/ 86 h 255"/>
                <a:gd name="T90" fmla="*/ 2350 w 3014"/>
                <a:gd name="T91" fmla="*/ 200 h 255"/>
                <a:gd name="T92" fmla="*/ 2413 w 3014"/>
                <a:gd name="T93" fmla="*/ 61 h 255"/>
                <a:gd name="T94" fmla="*/ 2562 w 3014"/>
                <a:gd name="T95" fmla="*/ 202 h 255"/>
                <a:gd name="T96" fmla="*/ 2468 w 3014"/>
                <a:gd name="T97" fmla="*/ 203 h 255"/>
                <a:gd name="T98" fmla="*/ 2534 w 3014"/>
                <a:gd name="T99" fmla="*/ 61 h 255"/>
                <a:gd name="T100" fmla="*/ 2637 w 3014"/>
                <a:gd name="T101" fmla="*/ 67 h 255"/>
                <a:gd name="T102" fmla="*/ 2637 w 3014"/>
                <a:gd name="T103" fmla="*/ 12 h 255"/>
                <a:gd name="T104" fmla="*/ 2807 w 3014"/>
                <a:gd name="T105" fmla="*/ 92 h 255"/>
                <a:gd name="T106" fmla="*/ 2718 w 3014"/>
                <a:gd name="T107" fmla="*/ 65 h 255"/>
                <a:gd name="T108" fmla="*/ 2841 w 3014"/>
                <a:gd name="T109" fmla="*/ 198 h 255"/>
                <a:gd name="T110" fmla="*/ 2911 w 3014"/>
                <a:gd name="T111" fmla="*/ 170 h 255"/>
                <a:gd name="T112" fmla="*/ 2878 w 3014"/>
                <a:gd name="T113" fmla="*/ 211 h 255"/>
                <a:gd name="T114" fmla="*/ 2965 w 3014"/>
                <a:gd name="T115" fmla="*/ 63 h 255"/>
                <a:gd name="T116" fmla="*/ 2971 w 3014"/>
                <a:gd name="T117" fmla="*/ 119 h 255"/>
                <a:gd name="T118" fmla="*/ 2986 w 3014"/>
                <a:gd name="T119" fmla="*/ 21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14" h="255">
                  <a:moveTo>
                    <a:pt x="156" y="132"/>
                  </a:moveTo>
                  <a:cubicBezTo>
                    <a:pt x="156" y="144"/>
                    <a:pt x="154" y="154"/>
                    <a:pt x="151" y="163"/>
                  </a:cubicBezTo>
                  <a:cubicBezTo>
                    <a:pt x="147" y="172"/>
                    <a:pt x="142" y="180"/>
                    <a:pt x="135" y="186"/>
                  </a:cubicBezTo>
                  <a:cubicBezTo>
                    <a:pt x="128" y="192"/>
                    <a:pt x="120" y="197"/>
                    <a:pt x="110" y="200"/>
                  </a:cubicBezTo>
                  <a:cubicBezTo>
                    <a:pt x="100" y="203"/>
                    <a:pt x="89" y="205"/>
                    <a:pt x="76" y="205"/>
                  </a:cubicBezTo>
                  <a:cubicBezTo>
                    <a:pt x="65" y="205"/>
                    <a:pt x="55" y="203"/>
                    <a:pt x="45" y="200"/>
                  </a:cubicBezTo>
                  <a:cubicBezTo>
                    <a:pt x="36" y="197"/>
                    <a:pt x="28" y="193"/>
                    <a:pt x="21" y="187"/>
                  </a:cubicBezTo>
                  <a:cubicBezTo>
                    <a:pt x="14" y="181"/>
                    <a:pt x="9" y="174"/>
                    <a:pt x="5" y="165"/>
                  </a:cubicBezTo>
                  <a:cubicBezTo>
                    <a:pt x="2" y="156"/>
                    <a:pt x="0" y="146"/>
                    <a:pt x="0" y="134"/>
                  </a:cubicBezTo>
                  <a:lnTo>
                    <a:pt x="0" y="17"/>
                  </a:lnTo>
                  <a:cubicBezTo>
                    <a:pt x="0" y="16"/>
                    <a:pt x="0" y="16"/>
                    <a:pt x="1" y="15"/>
                  </a:cubicBezTo>
                  <a:cubicBezTo>
                    <a:pt x="1" y="15"/>
                    <a:pt x="2" y="14"/>
                    <a:pt x="3" y="14"/>
                  </a:cubicBezTo>
                  <a:cubicBezTo>
                    <a:pt x="4" y="13"/>
                    <a:pt x="5" y="13"/>
                    <a:pt x="7" y="13"/>
                  </a:cubicBezTo>
                  <a:cubicBezTo>
                    <a:pt x="9" y="13"/>
                    <a:pt x="11" y="12"/>
                    <a:pt x="14" y="12"/>
                  </a:cubicBezTo>
                  <a:cubicBezTo>
                    <a:pt x="16" y="12"/>
                    <a:pt x="18" y="13"/>
                    <a:pt x="20" y="13"/>
                  </a:cubicBezTo>
                  <a:cubicBezTo>
                    <a:pt x="22" y="13"/>
                    <a:pt x="23" y="13"/>
                    <a:pt x="24" y="14"/>
                  </a:cubicBezTo>
                  <a:cubicBezTo>
                    <a:pt x="26" y="14"/>
                    <a:pt x="26" y="15"/>
                    <a:pt x="27" y="15"/>
                  </a:cubicBezTo>
                  <a:cubicBezTo>
                    <a:pt x="27" y="16"/>
                    <a:pt x="27" y="16"/>
                    <a:pt x="27" y="17"/>
                  </a:cubicBezTo>
                  <a:lnTo>
                    <a:pt x="27" y="131"/>
                  </a:lnTo>
                  <a:cubicBezTo>
                    <a:pt x="27" y="140"/>
                    <a:pt x="28" y="148"/>
                    <a:pt x="31" y="154"/>
                  </a:cubicBezTo>
                  <a:cubicBezTo>
                    <a:pt x="33" y="161"/>
                    <a:pt x="37" y="166"/>
                    <a:pt x="41" y="170"/>
                  </a:cubicBezTo>
                  <a:cubicBezTo>
                    <a:pt x="45" y="175"/>
                    <a:pt x="51" y="178"/>
                    <a:pt x="57" y="180"/>
                  </a:cubicBezTo>
                  <a:cubicBezTo>
                    <a:pt x="63" y="182"/>
                    <a:pt x="70" y="183"/>
                    <a:pt x="78" y="183"/>
                  </a:cubicBezTo>
                  <a:cubicBezTo>
                    <a:pt x="86" y="183"/>
                    <a:pt x="93" y="182"/>
                    <a:pt x="100" y="180"/>
                  </a:cubicBezTo>
                  <a:cubicBezTo>
                    <a:pt x="106" y="178"/>
                    <a:pt x="111" y="175"/>
                    <a:pt x="115" y="171"/>
                  </a:cubicBezTo>
                  <a:cubicBezTo>
                    <a:pt x="120" y="166"/>
                    <a:pt x="123" y="161"/>
                    <a:pt x="125" y="155"/>
                  </a:cubicBezTo>
                  <a:cubicBezTo>
                    <a:pt x="128" y="148"/>
                    <a:pt x="129" y="141"/>
                    <a:pt x="129" y="133"/>
                  </a:cubicBezTo>
                  <a:lnTo>
                    <a:pt x="129" y="17"/>
                  </a:lnTo>
                  <a:cubicBezTo>
                    <a:pt x="129" y="16"/>
                    <a:pt x="129" y="16"/>
                    <a:pt x="129" y="15"/>
                  </a:cubicBezTo>
                  <a:cubicBezTo>
                    <a:pt x="130" y="15"/>
                    <a:pt x="131" y="14"/>
                    <a:pt x="132" y="14"/>
                  </a:cubicBezTo>
                  <a:cubicBezTo>
                    <a:pt x="133" y="13"/>
                    <a:pt x="134" y="13"/>
                    <a:pt x="136" y="13"/>
                  </a:cubicBezTo>
                  <a:cubicBezTo>
                    <a:pt x="138" y="13"/>
                    <a:pt x="140" y="12"/>
                    <a:pt x="143" y="12"/>
                  </a:cubicBezTo>
                  <a:cubicBezTo>
                    <a:pt x="145" y="12"/>
                    <a:pt x="147" y="13"/>
                    <a:pt x="149" y="13"/>
                  </a:cubicBezTo>
                  <a:cubicBezTo>
                    <a:pt x="151" y="13"/>
                    <a:pt x="152" y="13"/>
                    <a:pt x="153" y="14"/>
                  </a:cubicBezTo>
                  <a:cubicBezTo>
                    <a:pt x="154" y="14"/>
                    <a:pt x="155" y="15"/>
                    <a:pt x="156" y="15"/>
                  </a:cubicBezTo>
                  <a:cubicBezTo>
                    <a:pt x="156" y="16"/>
                    <a:pt x="156" y="16"/>
                    <a:pt x="156" y="17"/>
                  </a:cubicBezTo>
                  <a:lnTo>
                    <a:pt x="156" y="132"/>
                  </a:lnTo>
                  <a:close/>
                  <a:moveTo>
                    <a:pt x="329" y="198"/>
                  </a:moveTo>
                  <a:cubicBezTo>
                    <a:pt x="329" y="199"/>
                    <a:pt x="329" y="200"/>
                    <a:pt x="329" y="200"/>
                  </a:cubicBezTo>
                  <a:cubicBezTo>
                    <a:pt x="328" y="201"/>
                    <a:pt x="328" y="201"/>
                    <a:pt x="327" y="202"/>
                  </a:cubicBezTo>
                  <a:cubicBezTo>
                    <a:pt x="326" y="202"/>
                    <a:pt x="324" y="202"/>
                    <a:pt x="323" y="203"/>
                  </a:cubicBezTo>
                  <a:cubicBezTo>
                    <a:pt x="321" y="203"/>
                    <a:pt x="319" y="203"/>
                    <a:pt x="316" y="203"/>
                  </a:cubicBezTo>
                  <a:cubicBezTo>
                    <a:pt x="314" y="203"/>
                    <a:pt x="311" y="203"/>
                    <a:pt x="310" y="203"/>
                  </a:cubicBezTo>
                  <a:cubicBezTo>
                    <a:pt x="308" y="202"/>
                    <a:pt x="307" y="202"/>
                    <a:pt x="306" y="202"/>
                  </a:cubicBezTo>
                  <a:cubicBezTo>
                    <a:pt x="305" y="201"/>
                    <a:pt x="304" y="201"/>
                    <a:pt x="304" y="200"/>
                  </a:cubicBezTo>
                  <a:cubicBezTo>
                    <a:pt x="303" y="200"/>
                    <a:pt x="303" y="199"/>
                    <a:pt x="303" y="198"/>
                  </a:cubicBezTo>
                  <a:lnTo>
                    <a:pt x="303" y="122"/>
                  </a:lnTo>
                  <a:cubicBezTo>
                    <a:pt x="303" y="114"/>
                    <a:pt x="302" y="108"/>
                    <a:pt x="301" y="103"/>
                  </a:cubicBezTo>
                  <a:cubicBezTo>
                    <a:pt x="300" y="99"/>
                    <a:pt x="298" y="95"/>
                    <a:pt x="295" y="92"/>
                  </a:cubicBezTo>
                  <a:cubicBezTo>
                    <a:pt x="293" y="88"/>
                    <a:pt x="290" y="86"/>
                    <a:pt x="286" y="84"/>
                  </a:cubicBezTo>
                  <a:cubicBezTo>
                    <a:pt x="282" y="82"/>
                    <a:pt x="277" y="81"/>
                    <a:pt x="272" y="81"/>
                  </a:cubicBezTo>
                  <a:cubicBezTo>
                    <a:pt x="266" y="81"/>
                    <a:pt x="259" y="84"/>
                    <a:pt x="252" y="88"/>
                  </a:cubicBezTo>
                  <a:cubicBezTo>
                    <a:pt x="246" y="92"/>
                    <a:pt x="239" y="98"/>
                    <a:pt x="232" y="107"/>
                  </a:cubicBezTo>
                  <a:lnTo>
                    <a:pt x="232" y="198"/>
                  </a:lnTo>
                  <a:cubicBezTo>
                    <a:pt x="232" y="199"/>
                    <a:pt x="231" y="200"/>
                    <a:pt x="231" y="200"/>
                  </a:cubicBezTo>
                  <a:cubicBezTo>
                    <a:pt x="231" y="201"/>
                    <a:pt x="230" y="201"/>
                    <a:pt x="229" y="202"/>
                  </a:cubicBezTo>
                  <a:cubicBezTo>
                    <a:pt x="228" y="202"/>
                    <a:pt x="227" y="202"/>
                    <a:pt x="225" y="203"/>
                  </a:cubicBezTo>
                  <a:cubicBezTo>
                    <a:pt x="223" y="203"/>
                    <a:pt x="221" y="203"/>
                    <a:pt x="218" y="203"/>
                  </a:cubicBezTo>
                  <a:cubicBezTo>
                    <a:pt x="216" y="203"/>
                    <a:pt x="214" y="203"/>
                    <a:pt x="212" y="203"/>
                  </a:cubicBezTo>
                  <a:cubicBezTo>
                    <a:pt x="210" y="202"/>
                    <a:pt x="209" y="202"/>
                    <a:pt x="208" y="202"/>
                  </a:cubicBezTo>
                  <a:cubicBezTo>
                    <a:pt x="207" y="201"/>
                    <a:pt x="206" y="201"/>
                    <a:pt x="206" y="200"/>
                  </a:cubicBezTo>
                  <a:cubicBezTo>
                    <a:pt x="205" y="200"/>
                    <a:pt x="205" y="199"/>
                    <a:pt x="205" y="198"/>
                  </a:cubicBezTo>
                  <a:lnTo>
                    <a:pt x="205" y="67"/>
                  </a:lnTo>
                  <a:cubicBezTo>
                    <a:pt x="205" y="66"/>
                    <a:pt x="205" y="66"/>
                    <a:pt x="206" y="65"/>
                  </a:cubicBezTo>
                  <a:cubicBezTo>
                    <a:pt x="206" y="65"/>
                    <a:pt x="207" y="64"/>
                    <a:pt x="208" y="64"/>
                  </a:cubicBezTo>
                  <a:cubicBezTo>
                    <a:pt x="209" y="63"/>
                    <a:pt x="210" y="63"/>
                    <a:pt x="211" y="63"/>
                  </a:cubicBezTo>
                  <a:cubicBezTo>
                    <a:pt x="213" y="63"/>
                    <a:pt x="215" y="63"/>
                    <a:pt x="217" y="63"/>
                  </a:cubicBezTo>
                  <a:cubicBezTo>
                    <a:pt x="220" y="63"/>
                    <a:pt x="221" y="63"/>
                    <a:pt x="223" y="63"/>
                  </a:cubicBezTo>
                  <a:cubicBezTo>
                    <a:pt x="225" y="63"/>
                    <a:pt x="226" y="63"/>
                    <a:pt x="227" y="64"/>
                  </a:cubicBezTo>
                  <a:cubicBezTo>
                    <a:pt x="227" y="64"/>
                    <a:pt x="228" y="65"/>
                    <a:pt x="228" y="65"/>
                  </a:cubicBezTo>
                  <a:cubicBezTo>
                    <a:pt x="229" y="66"/>
                    <a:pt x="229" y="66"/>
                    <a:pt x="229" y="67"/>
                  </a:cubicBezTo>
                  <a:lnTo>
                    <a:pt x="229" y="85"/>
                  </a:lnTo>
                  <a:cubicBezTo>
                    <a:pt x="237" y="76"/>
                    <a:pt x="245" y="70"/>
                    <a:pt x="253" y="66"/>
                  </a:cubicBezTo>
                  <a:cubicBezTo>
                    <a:pt x="261" y="63"/>
                    <a:pt x="270" y="61"/>
                    <a:pt x="278" y="61"/>
                  </a:cubicBezTo>
                  <a:cubicBezTo>
                    <a:pt x="287" y="61"/>
                    <a:pt x="296" y="62"/>
                    <a:pt x="302" y="65"/>
                  </a:cubicBezTo>
                  <a:cubicBezTo>
                    <a:pt x="309" y="68"/>
                    <a:pt x="314" y="72"/>
                    <a:pt x="318" y="77"/>
                  </a:cubicBezTo>
                  <a:cubicBezTo>
                    <a:pt x="322" y="82"/>
                    <a:pt x="325" y="88"/>
                    <a:pt x="327" y="94"/>
                  </a:cubicBezTo>
                  <a:cubicBezTo>
                    <a:pt x="329" y="101"/>
                    <a:pt x="329" y="109"/>
                    <a:pt x="329" y="118"/>
                  </a:cubicBezTo>
                  <a:lnTo>
                    <a:pt x="329" y="198"/>
                  </a:lnTo>
                  <a:close/>
                  <a:moveTo>
                    <a:pt x="472" y="163"/>
                  </a:moveTo>
                  <a:cubicBezTo>
                    <a:pt x="472" y="169"/>
                    <a:pt x="470" y="175"/>
                    <a:pt x="468" y="181"/>
                  </a:cubicBezTo>
                  <a:cubicBezTo>
                    <a:pt x="465" y="186"/>
                    <a:pt x="461" y="190"/>
                    <a:pt x="456" y="194"/>
                  </a:cubicBezTo>
                  <a:cubicBezTo>
                    <a:pt x="451" y="198"/>
                    <a:pt x="445" y="200"/>
                    <a:pt x="438" y="202"/>
                  </a:cubicBezTo>
                  <a:cubicBezTo>
                    <a:pt x="431" y="204"/>
                    <a:pt x="423" y="205"/>
                    <a:pt x="415" y="205"/>
                  </a:cubicBezTo>
                  <a:cubicBezTo>
                    <a:pt x="410" y="205"/>
                    <a:pt x="405" y="204"/>
                    <a:pt x="400" y="204"/>
                  </a:cubicBezTo>
                  <a:cubicBezTo>
                    <a:pt x="396" y="203"/>
                    <a:pt x="392" y="202"/>
                    <a:pt x="388" y="201"/>
                  </a:cubicBezTo>
                  <a:cubicBezTo>
                    <a:pt x="384" y="200"/>
                    <a:pt x="381" y="199"/>
                    <a:pt x="379" y="197"/>
                  </a:cubicBezTo>
                  <a:cubicBezTo>
                    <a:pt x="376" y="196"/>
                    <a:pt x="374" y="195"/>
                    <a:pt x="373" y="194"/>
                  </a:cubicBezTo>
                  <a:cubicBezTo>
                    <a:pt x="372" y="193"/>
                    <a:pt x="371" y="192"/>
                    <a:pt x="370" y="190"/>
                  </a:cubicBezTo>
                  <a:cubicBezTo>
                    <a:pt x="370" y="188"/>
                    <a:pt x="370" y="186"/>
                    <a:pt x="370" y="183"/>
                  </a:cubicBezTo>
                  <a:cubicBezTo>
                    <a:pt x="370" y="181"/>
                    <a:pt x="370" y="180"/>
                    <a:pt x="370" y="178"/>
                  </a:cubicBezTo>
                  <a:cubicBezTo>
                    <a:pt x="370" y="177"/>
                    <a:pt x="370" y="176"/>
                    <a:pt x="371" y="175"/>
                  </a:cubicBezTo>
                  <a:cubicBezTo>
                    <a:pt x="371" y="174"/>
                    <a:pt x="371" y="174"/>
                    <a:pt x="372" y="174"/>
                  </a:cubicBezTo>
                  <a:cubicBezTo>
                    <a:pt x="373" y="173"/>
                    <a:pt x="373" y="173"/>
                    <a:pt x="374" y="173"/>
                  </a:cubicBezTo>
                  <a:cubicBezTo>
                    <a:pt x="375" y="173"/>
                    <a:pt x="377" y="174"/>
                    <a:pt x="379" y="175"/>
                  </a:cubicBezTo>
                  <a:cubicBezTo>
                    <a:pt x="382" y="176"/>
                    <a:pt x="384" y="178"/>
                    <a:pt x="388" y="179"/>
                  </a:cubicBezTo>
                  <a:cubicBezTo>
                    <a:pt x="391" y="181"/>
                    <a:pt x="395" y="182"/>
                    <a:pt x="400" y="184"/>
                  </a:cubicBezTo>
                  <a:cubicBezTo>
                    <a:pt x="404" y="185"/>
                    <a:pt x="410" y="186"/>
                    <a:pt x="416" y="186"/>
                  </a:cubicBezTo>
                  <a:cubicBezTo>
                    <a:pt x="420" y="186"/>
                    <a:pt x="424" y="185"/>
                    <a:pt x="428" y="184"/>
                  </a:cubicBezTo>
                  <a:cubicBezTo>
                    <a:pt x="431" y="183"/>
                    <a:pt x="435" y="182"/>
                    <a:pt x="437" y="180"/>
                  </a:cubicBezTo>
                  <a:cubicBezTo>
                    <a:pt x="440" y="179"/>
                    <a:pt x="442" y="177"/>
                    <a:pt x="443" y="174"/>
                  </a:cubicBezTo>
                  <a:cubicBezTo>
                    <a:pt x="445" y="171"/>
                    <a:pt x="446" y="168"/>
                    <a:pt x="446" y="165"/>
                  </a:cubicBezTo>
                  <a:cubicBezTo>
                    <a:pt x="446" y="161"/>
                    <a:pt x="445" y="158"/>
                    <a:pt x="442" y="155"/>
                  </a:cubicBezTo>
                  <a:cubicBezTo>
                    <a:pt x="440" y="153"/>
                    <a:pt x="438" y="150"/>
                    <a:pt x="434" y="149"/>
                  </a:cubicBezTo>
                  <a:cubicBezTo>
                    <a:pt x="431" y="147"/>
                    <a:pt x="427" y="145"/>
                    <a:pt x="423" y="143"/>
                  </a:cubicBezTo>
                  <a:cubicBezTo>
                    <a:pt x="418" y="142"/>
                    <a:pt x="414" y="140"/>
                    <a:pt x="409" y="139"/>
                  </a:cubicBezTo>
                  <a:cubicBezTo>
                    <a:pt x="405" y="137"/>
                    <a:pt x="400" y="135"/>
                    <a:pt x="396" y="133"/>
                  </a:cubicBezTo>
                  <a:cubicBezTo>
                    <a:pt x="392" y="131"/>
                    <a:pt x="388" y="128"/>
                    <a:pt x="385" y="125"/>
                  </a:cubicBezTo>
                  <a:cubicBezTo>
                    <a:pt x="381" y="122"/>
                    <a:pt x="378" y="119"/>
                    <a:pt x="376" y="115"/>
                  </a:cubicBezTo>
                  <a:cubicBezTo>
                    <a:pt x="374" y="110"/>
                    <a:pt x="373" y="105"/>
                    <a:pt x="373" y="100"/>
                  </a:cubicBezTo>
                  <a:cubicBezTo>
                    <a:pt x="373" y="94"/>
                    <a:pt x="374" y="89"/>
                    <a:pt x="376" y="85"/>
                  </a:cubicBezTo>
                  <a:cubicBezTo>
                    <a:pt x="379" y="80"/>
                    <a:pt x="382" y="76"/>
                    <a:pt x="386" y="72"/>
                  </a:cubicBezTo>
                  <a:cubicBezTo>
                    <a:pt x="391" y="69"/>
                    <a:pt x="396" y="66"/>
                    <a:pt x="403" y="64"/>
                  </a:cubicBezTo>
                  <a:cubicBezTo>
                    <a:pt x="409" y="62"/>
                    <a:pt x="417" y="61"/>
                    <a:pt x="426" y="61"/>
                  </a:cubicBezTo>
                  <a:cubicBezTo>
                    <a:pt x="430" y="61"/>
                    <a:pt x="433" y="61"/>
                    <a:pt x="437" y="61"/>
                  </a:cubicBezTo>
                  <a:cubicBezTo>
                    <a:pt x="441" y="62"/>
                    <a:pt x="445" y="63"/>
                    <a:pt x="448" y="64"/>
                  </a:cubicBezTo>
                  <a:cubicBezTo>
                    <a:pt x="451" y="65"/>
                    <a:pt x="453" y="65"/>
                    <a:pt x="456" y="67"/>
                  </a:cubicBezTo>
                  <a:cubicBezTo>
                    <a:pt x="458" y="68"/>
                    <a:pt x="460" y="68"/>
                    <a:pt x="461" y="69"/>
                  </a:cubicBezTo>
                  <a:cubicBezTo>
                    <a:pt x="462" y="70"/>
                    <a:pt x="462" y="71"/>
                    <a:pt x="463" y="71"/>
                  </a:cubicBezTo>
                  <a:cubicBezTo>
                    <a:pt x="463" y="72"/>
                    <a:pt x="464" y="72"/>
                    <a:pt x="464" y="73"/>
                  </a:cubicBezTo>
                  <a:cubicBezTo>
                    <a:pt x="464" y="74"/>
                    <a:pt x="464" y="75"/>
                    <a:pt x="464" y="76"/>
                  </a:cubicBezTo>
                  <a:cubicBezTo>
                    <a:pt x="464" y="77"/>
                    <a:pt x="464" y="78"/>
                    <a:pt x="464" y="80"/>
                  </a:cubicBezTo>
                  <a:cubicBezTo>
                    <a:pt x="464" y="82"/>
                    <a:pt x="464" y="83"/>
                    <a:pt x="464" y="84"/>
                  </a:cubicBezTo>
                  <a:cubicBezTo>
                    <a:pt x="464" y="85"/>
                    <a:pt x="464" y="86"/>
                    <a:pt x="463" y="87"/>
                  </a:cubicBezTo>
                  <a:cubicBezTo>
                    <a:pt x="463" y="88"/>
                    <a:pt x="463" y="88"/>
                    <a:pt x="462" y="89"/>
                  </a:cubicBezTo>
                  <a:cubicBezTo>
                    <a:pt x="461" y="89"/>
                    <a:pt x="461" y="89"/>
                    <a:pt x="460" y="89"/>
                  </a:cubicBezTo>
                  <a:cubicBezTo>
                    <a:pt x="459" y="89"/>
                    <a:pt x="458" y="89"/>
                    <a:pt x="456" y="88"/>
                  </a:cubicBezTo>
                  <a:cubicBezTo>
                    <a:pt x="454" y="87"/>
                    <a:pt x="452" y="86"/>
                    <a:pt x="449" y="84"/>
                  </a:cubicBezTo>
                  <a:cubicBezTo>
                    <a:pt x="446" y="83"/>
                    <a:pt x="443" y="82"/>
                    <a:pt x="439" y="81"/>
                  </a:cubicBezTo>
                  <a:cubicBezTo>
                    <a:pt x="435" y="80"/>
                    <a:pt x="430" y="79"/>
                    <a:pt x="425" y="79"/>
                  </a:cubicBezTo>
                  <a:cubicBezTo>
                    <a:pt x="421" y="79"/>
                    <a:pt x="417" y="80"/>
                    <a:pt x="414" y="81"/>
                  </a:cubicBezTo>
                  <a:cubicBezTo>
                    <a:pt x="410" y="82"/>
                    <a:pt x="407" y="83"/>
                    <a:pt x="405" y="85"/>
                  </a:cubicBezTo>
                  <a:cubicBezTo>
                    <a:pt x="403" y="86"/>
                    <a:pt x="401" y="88"/>
                    <a:pt x="400" y="91"/>
                  </a:cubicBezTo>
                  <a:cubicBezTo>
                    <a:pt x="399" y="93"/>
                    <a:pt x="398" y="96"/>
                    <a:pt x="398" y="98"/>
                  </a:cubicBezTo>
                  <a:cubicBezTo>
                    <a:pt x="398" y="102"/>
                    <a:pt x="400" y="105"/>
                    <a:pt x="402" y="108"/>
                  </a:cubicBezTo>
                  <a:cubicBezTo>
                    <a:pt x="404" y="110"/>
                    <a:pt x="407" y="113"/>
                    <a:pt x="410" y="115"/>
                  </a:cubicBezTo>
                  <a:cubicBezTo>
                    <a:pt x="413" y="117"/>
                    <a:pt x="417" y="118"/>
                    <a:pt x="422" y="120"/>
                  </a:cubicBezTo>
                  <a:cubicBezTo>
                    <a:pt x="426" y="121"/>
                    <a:pt x="431" y="123"/>
                    <a:pt x="435" y="125"/>
                  </a:cubicBezTo>
                  <a:cubicBezTo>
                    <a:pt x="440" y="126"/>
                    <a:pt x="444" y="128"/>
                    <a:pt x="449" y="130"/>
                  </a:cubicBezTo>
                  <a:cubicBezTo>
                    <a:pt x="453" y="132"/>
                    <a:pt x="457" y="135"/>
                    <a:pt x="460" y="138"/>
                  </a:cubicBezTo>
                  <a:cubicBezTo>
                    <a:pt x="464" y="141"/>
                    <a:pt x="467" y="144"/>
                    <a:pt x="469" y="148"/>
                  </a:cubicBezTo>
                  <a:cubicBezTo>
                    <a:pt x="471" y="152"/>
                    <a:pt x="472" y="157"/>
                    <a:pt x="472" y="163"/>
                  </a:cubicBezTo>
                  <a:close/>
                  <a:moveTo>
                    <a:pt x="633" y="198"/>
                  </a:moveTo>
                  <a:cubicBezTo>
                    <a:pt x="633" y="199"/>
                    <a:pt x="633" y="200"/>
                    <a:pt x="632" y="200"/>
                  </a:cubicBezTo>
                  <a:cubicBezTo>
                    <a:pt x="632" y="201"/>
                    <a:pt x="631" y="201"/>
                    <a:pt x="630" y="202"/>
                  </a:cubicBezTo>
                  <a:cubicBezTo>
                    <a:pt x="629" y="202"/>
                    <a:pt x="628" y="202"/>
                    <a:pt x="626" y="203"/>
                  </a:cubicBezTo>
                  <a:cubicBezTo>
                    <a:pt x="625" y="203"/>
                    <a:pt x="623" y="203"/>
                    <a:pt x="621" y="203"/>
                  </a:cubicBezTo>
                  <a:cubicBezTo>
                    <a:pt x="618" y="203"/>
                    <a:pt x="616" y="203"/>
                    <a:pt x="615" y="203"/>
                  </a:cubicBezTo>
                  <a:cubicBezTo>
                    <a:pt x="613" y="202"/>
                    <a:pt x="612" y="202"/>
                    <a:pt x="611" y="202"/>
                  </a:cubicBezTo>
                  <a:cubicBezTo>
                    <a:pt x="610" y="201"/>
                    <a:pt x="610" y="201"/>
                    <a:pt x="609" y="200"/>
                  </a:cubicBezTo>
                  <a:cubicBezTo>
                    <a:pt x="609" y="200"/>
                    <a:pt x="609" y="199"/>
                    <a:pt x="609" y="198"/>
                  </a:cubicBezTo>
                  <a:lnTo>
                    <a:pt x="609" y="181"/>
                  </a:lnTo>
                  <a:cubicBezTo>
                    <a:pt x="601" y="189"/>
                    <a:pt x="592" y="195"/>
                    <a:pt x="584" y="199"/>
                  </a:cubicBezTo>
                  <a:cubicBezTo>
                    <a:pt x="576" y="203"/>
                    <a:pt x="568" y="205"/>
                    <a:pt x="560" y="205"/>
                  </a:cubicBezTo>
                  <a:cubicBezTo>
                    <a:pt x="550" y="205"/>
                    <a:pt x="542" y="203"/>
                    <a:pt x="536" y="200"/>
                  </a:cubicBezTo>
                  <a:cubicBezTo>
                    <a:pt x="529" y="198"/>
                    <a:pt x="524" y="194"/>
                    <a:pt x="520" y="189"/>
                  </a:cubicBezTo>
                  <a:cubicBezTo>
                    <a:pt x="516" y="184"/>
                    <a:pt x="513" y="178"/>
                    <a:pt x="511" y="171"/>
                  </a:cubicBezTo>
                  <a:cubicBezTo>
                    <a:pt x="509" y="164"/>
                    <a:pt x="508" y="156"/>
                    <a:pt x="508" y="147"/>
                  </a:cubicBezTo>
                  <a:lnTo>
                    <a:pt x="508" y="67"/>
                  </a:lnTo>
                  <a:cubicBezTo>
                    <a:pt x="508" y="66"/>
                    <a:pt x="509" y="66"/>
                    <a:pt x="509" y="65"/>
                  </a:cubicBezTo>
                  <a:cubicBezTo>
                    <a:pt x="509" y="65"/>
                    <a:pt x="510" y="64"/>
                    <a:pt x="511" y="64"/>
                  </a:cubicBezTo>
                  <a:cubicBezTo>
                    <a:pt x="512" y="63"/>
                    <a:pt x="514" y="63"/>
                    <a:pt x="515" y="63"/>
                  </a:cubicBezTo>
                  <a:cubicBezTo>
                    <a:pt x="517" y="63"/>
                    <a:pt x="519" y="63"/>
                    <a:pt x="522" y="63"/>
                  </a:cubicBezTo>
                  <a:cubicBezTo>
                    <a:pt x="524" y="63"/>
                    <a:pt x="526" y="63"/>
                    <a:pt x="528" y="63"/>
                  </a:cubicBezTo>
                  <a:cubicBezTo>
                    <a:pt x="530" y="63"/>
                    <a:pt x="531" y="63"/>
                    <a:pt x="532" y="64"/>
                  </a:cubicBezTo>
                  <a:cubicBezTo>
                    <a:pt x="533" y="64"/>
                    <a:pt x="534" y="65"/>
                    <a:pt x="534" y="65"/>
                  </a:cubicBezTo>
                  <a:cubicBezTo>
                    <a:pt x="535" y="66"/>
                    <a:pt x="535" y="66"/>
                    <a:pt x="535" y="67"/>
                  </a:cubicBezTo>
                  <a:lnTo>
                    <a:pt x="535" y="144"/>
                  </a:lnTo>
                  <a:cubicBezTo>
                    <a:pt x="535" y="151"/>
                    <a:pt x="536" y="157"/>
                    <a:pt x="537" y="162"/>
                  </a:cubicBezTo>
                  <a:cubicBezTo>
                    <a:pt x="538" y="167"/>
                    <a:pt x="540" y="171"/>
                    <a:pt x="542" y="174"/>
                  </a:cubicBezTo>
                  <a:cubicBezTo>
                    <a:pt x="545" y="177"/>
                    <a:pt x="548" y="180"/>
                    <a:pt x="552" y="181"/>
                  </a:cubicBezTo>
                  <a:cubicBezTo>
                    <a:pt x="556" y="183"/>
                    <a:pt x="560" y="184"/>
                    <a:pt x="565" y="184"/>
                  </a:cubicBezTo>
                  <a:cubicBezTo>
                    <a:pt x="572" y="184"/>
                    <a:pt x="579" y="182"/>
                    <a:pt x="585" y="178"/>
                  </a:cubicBezTo>
                  <a:cubicBezTo>
                    <a:pt x="592" y="173"/>
                    <a:pt x="599" y="167"/>
                    <a:pt x="606" y="159"/>
                  </a:cubicBezTo>
                  <a:lnTo>
                    <a:pt x="606" y="67"/>
                  </a:lnTo>
                  <a:cubicBezTo>
                    <a:pt x="606" y="66"/>
                    <a:pt x="606" y="66"/>
                    <a:pt x="607" y="65"/>
                  </a:cubicBezTo>
                  <a:cubicBezTo>
                    <a:pt x="607" y="65"/>
                    <a:pt x="608" y="64"/>
                    <a:pt x="609" y="64"/>
                  </a:cubicBezTo>
                  <a:cubicBezTo>
                    <a:pt x="610" y="63"/>
                    <a:pt x="611" y="63"/>
                    <a:pt x="613" y="63"/>
                  </a:cubicBezTo>
                  <a:cubicBezTo>
                    <a:pt x="615" y="63"/>
                    <a:pt x="617" y="63"/>
                    <a:pt x="620" y="63"/>
                  </a:cubicBezTo>
                  <a:cubicBezTo>
                    <a:pt x="622" y="63"/>
                    <a:pt x="624" y="63"/>
                    <a:pt x="626" y="63"/>
                  </a:cubicBezTo>
                  <a:cubicBezTo>
                    <a:pt x="628" y="63"/>
                    <a:pt x="629" y="63"/>
                    <a:pt x="630" y="64"/>
                  </a:cubicBezTo>
                  <a:cubicBezTo>
                    <a:pt x="631" y="64"/>
                    <a:pt x="632" y="65"/>
                    <a:pt x="632" y="65"/>
                  </a:cubicBezTo>
                  <a:cubicBezTo>
                    <a:pt x="633" y="66"/>
                    <a:pt x="633" y="66"/>
                    <a:pt x="633" y="67"/>
                  </a:cubicBezTo>
                  <a:lnTo>
                    <a:pt x="633" y="198"/>
                  </a:lnTo>
                  <a:close/>
                  <a:moveTo>
                    <a:pt x="818" y="131"/>
                  </a:moveTo>
                  <a:cubicBezTo>
                    <a:pt x="818" y="142"/>
                    <a:pt x="817" y="153"/>
                    <a:pt x="814" y="162"/>
                  </a:cubicBezTo>
                  <a:cubicBezTo>
                    <a:pt x="811" y="171"/>
                    <a:pt x="807" y="179"/>
                    <a:pt x="802" y="185"/>
                  </a:cubicBezTo>
                  <a:cubicBezTo>
                    <a:pt x="797" y="191"/>
                    <a:pt x="790" y="196"/>
                    <a:pt x="782" y="200"/>
                  </a:cubicBezTo>
                  <a:cubicBezTo>
                    <a:pt x="774" y="203"/>
                    <a:pt x="765" y="205"/>
                    <a:pt x="755" y="205"/>
                  </a:cubicBezTo>
                  <a:cubicBezTo>
                    <a:pt x="751" y="205"/>
                    <a:pt x="747" y="204"/>
                    <a:pt x="744" y="204"/>
                  </a:cubicBezTo>
                  <a:cubicBezTo>
                    <a:pt x="740" y="203"/>
                    <a:pt x="736" y="202"/>
                    <a:pt x="733" y="200"/>
                  </a:cubicBezTo>
                  <a:cubicBezTo>
                    <a:pt x="729" y="198"/>
                    <a:pt x="726" y="196"/>
                    <a:pt x="723" y="194"/>
                  </a:cubicBezTo>
                  <a:cubicBezTo>
                    <a:pt x="719" y="191"/>
                    <a:pt x="715" y="188"/>
                    <a:pt x="712" y="185"/>
                  </a:cubicBezTo>
                  <a:lnTo>
                    <a:pt x="712" y="250"/>
                  </a:lnTo>
                  <a:cubicBezTo>
                    <a:pt x="712" y="251"/>
                    <a:pt x="711" y="252"/>
                    <a:pt x="711" y="253"/>
                  </a:cubicBezTo>
                  <a:cubicBezTo>
                    <a:pt x="711" y="253"/>
                    <a:pt x="710" y="254"/>
                    <a:pt x="709" y="254"/>
                  </a:cubicBezTo>
                  <a:cubicBezTo>
                    <a:pt x="708" y="254"/>
                    <a:pt x="707" y="255"/>
                    <a:pt x="705" y="255"/>
                  </a:cubicBezTo>
                  <a:cubicBezTo>
                    <a:pt x="703" y="255"/>
                    <a:pt x="701" y="255"/>
                    <a:pt x="698" y="255"/>
                  </a:cubicBezTo>
                  <a:cubicBezTo>
                    <a:pt x="696" y="255"/>
                    <a:pt x="694" y="255"/>
                    <a:pt x="692" y="255"/>
                  </a:cubicBezTo>
                  <a:cubicBezTo>
                    <a:pt x="690" y="255"/>
                    <a:pt x="689" y="254"/>
                    <a:pt x="688" y="254"/>
                  </a:cubicBezTo>
                  <a:cubicBezTo>
                    <a:pt x="687" y="254"/>
                    <a:pt x="686" y="253"/>
                    <a:pt x="686" y="253"/>
                  </a:cubicBezTo>
                  <a:cubicBezTo>
                    <a:pt x="685" y="252"/>
                    <a:pt x="685" y="251"/>
                    <a:pt x="685" y="250"/>
                  </a:cubicBezTo>
                  <a:lnTo>
                    <a:pt x="685" y="67"/>
                  </a:lnTo>
                  <a:cubicBezTo>
                    <a:pt x="685" y="66"/>
                    <a:pt x="685" y="66"/>
                    <a:pt x="686" y="65"/>
                  </a:cubicBezTo>
                  <a:cubicBezTo>
                    <a:pt x="686" y="65"/>
                    <a:pt x="687" y="64"/>
                    <a:pt x="688" y="64"/>
                  </a:cubicBezTo>
                  <a:cubicBezTo>
                    <a:pt x="689" y="63"/>
                    <a:pt x="690" y="63"/>
                    <a:pt x="691" y="63"/>
                  </a:cubicBezTo>
                  <a:cubicBezTo>
                    <a:pt x="693" y="63"/>
                    <a:pt x="695" y="63"/>
                    <a:pt x="697" y="63"/>
                  </a:cubicBezTo>
                  <a:cubicBezTo>
                    <a:pt x="699" y="63"/>
                    <a:pt x="701" y="63"/>
                    <a:pt x="702" y="63"/>
                  </a:cubicBezTo>
                  <a:cubicBezTo>
                    <a:pt x="704" y="63"/>
                    <a:pt x="705" y="63"/>
                    <a:pt x="706" y="64"/>
                  </a:cubicBezTo>
                  <a:cubicBezTo>
                    <a:pt x="707" y="64"/>
                    <a:pt x="707" y="65"/>
                    <a:pt x="708" y="65"/>
                  </a:cubicBezTo>
                  <a:cubicBezTo>
                    <a:pt x="708" y="66"/>
                    <a:pt x="708" y="66"/>
                    <a:pt x="708" y="67"/>
                  </a:cubicBezTo>
                  <a:lnTo>
                    <a:pt x="708" y="85"/>
                  </a:lnTo>
                  <a:cubicBezTo>
                    <a:pt x="713" y="81"/>
                    <a:pt x="717" y="77"/>
                    <a:pt x="721" y="74"/>
                  </a:cubicBezTo>
                  <a:cubicBezTo>
                    <a:pt x="725" y="71"/>
                    <a:pt x="729" y="69"/>
                    <a:pt x="733" y="67"/>
                  </a:cubicBezTo>
                  <a:cubicBezTo>
                    <a:pt x="737" y="65"/>
                    <a:pt x="742" y="63"/>
                    <a:pt x="746" y="62"/>
                  </a:cubicBezTo>
                  <a:cubicBezTo>
                    <a:pt x="750" y="61"/>
                    <a:pt x="755" y="61"/>
                    <a:pt x="760" y="61"/>
                  </a:cubicBezTo>
                  <a:cubicBezTo>
                    <a:pt x="770" y="61"/>
                    <a:pt x="779" y="62"/>
                    <a:pt x="787" y="66"/>
                  </a:cubicBezTo>
                  <a:cubicBezTo>
                    <a:pt x="794" y="70"/>
                    <a:pt x="800" y="75"/>
                    <a:pt x="805" y="81"/>
                  </a:cubicBezTo>
                  <a:cubicBezTo>
                    <a:pt x="809" y="88"/>
                    <a:pt x="813" y="95"/>
                    <a:pt x="815" y="104"/>
                  </a:cubicBezTo>
                  <a:cubicBezTo>
                    <a:pt x="817" y="112"/>
                    <a:pt x="818" y="121"/>
                    <a:pt x="818" y="131"/>
                  </a:cubicBezTo>
                  <a:close/>
                  <a:moveTo>
                    <a:pt x="791" y="134"/>
                  </a:moveTo>
                  <a:cubicBezTo>
                    <a:pt x="791" y="127"/>
                    <a:pt x="790" y="120"/>
                    <a:pt x="789" y="114"/>
                  </a:cubicBezTo>
                  <a:cubicBezTo>
                    <a:pt x="788" y="108"/>
                    <a:pt x="786" y="102"/>
                    <a:pt x="783" y="97"/>
                  </a:cubicBezTo>
                  <a:cubicBezTo>
                    <a:pt x="780" y="93"/>
                    <a:pt x="777" y="89"/>
                    <a:pt x="772" y="86"/>
                  </a:cubicBezTo>
                  <a:cubicBezTo>
                    <a:pt x="767" y="83"/>
                    <a:pt x="762" y="81"/>
                    <a:pt x="755" y="81"/>
                  </a:cubicBezTo>
                  <a:cubicBezTo>
                    <a:pt x="751" y="81"/>
                    <a:pt x="748" y="82"/>
                    <a:pt x="745" y="83"/>
                  </a:cubicBezTo>
                  <a:cubicBezTo>
                    <a:pt x="741" y="84"/>
                    <a:pt x="738" y="85"/>
                    <a:pt x="734" y="87"/>
                  </a:cubicBezTo>
                  <a:cubicBezTo>
                    <a:pt x="731" y="89"/>
                    <a:pt x="727" y="92"/>
                    <a:pt x="724" y="95"/>
                  </a:cubicBezTo>
                  <a:cubicBezTo>
                    <a:pt x="720" y="98"/>
                    <a:pt x="716" y="102"/>
                    <a:pt x="712" y="107"/>
                  </a:cubicBezTo>
                  <a:lnTo>
                    <a:pt x="712" y="159"/>
                  </a:lnTo>
                  <a:cubicBezTo>
                    <a:pt x="719" y="167"/>
                    <a:pt x="726" y="173"/>
                    <a:pt x="732" y="178"/>
                  </a:cubicBezTo>
                  <a:cubicBezTo>
                    <a:pt x="739" y="182"/>
                    <a:pt x="746" y="184"/>
                    <a:pt x="753" y="184"/>
                  </a:cubicBezTo>
                  <a:cubicBezTo>
                    <a:pt x="760" y="184"/>
                    <a:pt x="765" y="183"/>
                    <a:pt x="770" y="180"/>
                  </a:cubicBezTo>
                  <a:cubicBezTo>
                    <a:pt x="775" y="177"/>
                    <a:pt x="779" y="173"/>
                    <a:pt x="782" y="168"/>
                  </a:cubicBezTo>
                  <a:cubicBezTo>
                    <a:pt x="785" y="163"/>
                    <a:pt x="787" y="158"/>
                    <a:pt x="788" y="152"/>
                  </a:cubicBezTo>
                  <a:cubicBezTo>
                    <a:pt x="790" y="146"/>
                    <a:pt x="791" y="140"/>
                    <a:pt x="791" y="134"/>
                  </a:cubicBezTo>
                  <a:close/>
                  <a:moveTo>
                    <a:pt x="984" y="127"/>
                  </a:moveTo>
                  <a:cubicBezTo>
                    <a:pt x="984" y="131"/>
                    <a:pt x="983" y="134"/>
                    <a:pt x="981" y="135"/>
                  </a:cubicBezTo>
                  <a:cubicBezTo>
                    <a:pt x="979" y="137"/>
                    <a:pt x="977" y="138"/>
                    <a:pt x="974" y="138"/>
                  </a:cubicBezTo>
                  <a:lnTo>
                    <a:pt x="879" y="138"/>
                  </a:lnTo>
                  <a:cubicBezTo>
                    <a:pt x="879" y="145"/>
                    <a:pt x="880" y="151"/>
                    <a:pt x="881" y="157"/>
                  </a:cubicBezTo>
                  <a:cubicBezTo>
                    <a:pt x="883" y="163"/>
                    <a:pt x="886" y="168"/>
                    <a:pt x="889" y="172"/>
                  </a:cubicBezTo>
                  <a:cubicBezTo>
                    <a:pt x="893" y="177"/>
                    <a:pt x="898" y="180"/>
                    <a:pt x="904" y="182"/>
                  </a:cubicBezTo>
                  <a:cubicBezTo>
                    <a:pt x="910" y="184"/>
                    <a:pt x="917" y="185"/>
                    <a:pt x="926" y="185"/>
                  </a:cubicBezTo>
                  <a:cubicBezTo>
                    <a:pt x="933" y="185"/>
                    <a:pt x="939" y="185"/>
                    <a:pt x="945" y="184"/>
                  </a:cubicBezTo>
                  <a:cubicBezTo>
                    <a:pt x="950" y="183"/>
                    <a:pt x="955" y="182"/>
                    <a:pt x="958" y="180"/>
                  </a:cubicBezTo>
                  <a:cubicBezTo>
                    <a:pt x="962" y="179"/>
                    <a:pt x="966" y="178"/>
                    <a:pt x="968" y="177"/>
                  </a:cubicBezTo>
                  <a:cubicBezTo>
                    <a:pt x="971" y="176"/>
                    <a:pt x="973" y="175"/>
                    <a:pt x="974" y="175"/>
                  </a:cubicBezTo>
                  <a:cubicBezTo>
                    <a:pt x="975" y="175"/>
                    <a:pt x="975" y="176"/>
                    <a:pt x="976" y="176"/>
                  </a:cubicBezTo>
                  <a:cubicBezTo>
                    <a:pt x="976" y="176"/>
                    <a:pt x="977" y="177"/>
                    <a:pt x="977" y="177"/>
                  </a:cubicBezTo>
                  <a:cubicBezTo>
                    <a:pt x="978" y="178"/>
                    <a:pt x="978" y="179"/>
                    <a:pt x="978" y="180"/>
                  </a:cubicBezTo>
                  <a:cubicBezTo>
                    <a:pt x="978" y="181"/>
                    <a:pt x="978" y="183"/>
                    <a:pt x="978" y="185"/>
                  </a:cubicBezTo>
                  <a:cubicBezTo>
                    <a:pt x="978" y="186"/>
                    <a:pt x="978" y="187"/>
                    <a:pt x="978" y="188"/>
                  </a:cubicBezTo>
                  <a:cubicBezTo>
                    <a:pt x="978" y="189"/>
                    <a:pt x="978" y="190"/>
                    <a:pt x="978" y="190"/>
                  </a:cubicBezTo>
                  <a:cubicBezTo>
                    <a:pt x="978" y="191"/>
                    <a:pt x="977" y="192"/>
                    <a:pt x="977" y="192"/>
                  </a:cubicBezTo>
                  <a:cubicBezTo>
                    <a:pt x="977" y="193"/>
                    <a:pt x="976" y="194"/>
                    <a:pt x="975" y="194"/>
                  </a:cubicBezTo>
                  <a:cubicBezTo>
                    <a:pt x="975" y="195"/>
                    <a:pt x="973" y="196"/>
                    <a:pt x="970" y="197"/>
                  </a:cubicBezTo>
                  <a:cubicBezTo>
                    <a:pt x="967" y="198"/>
                    <a:pt x="964" y="199"/>
                    <a:pt x="959" y="200"/>
                  </a:cubicBezTo>
                  <a:cubicBezTo>
                    <a:pt x="954" y="201"/>
                    <a:pt x="949" y="203"/>
                    <a:pt x="943" y="203"/>
                  </a:cubicBezTo>
                  <a:cubicBezTo>
                    <a:pt x="937" y="204"/>
                    <a:pt x="931" y="205"/>
                    <a:pt x="924" y="205"/>
                  </a:cubicBezTo>
                  <a:cubicBezTo>
                    <a:pt x="912" y="205"/>
                    <a:pt x="901" y="203"/>
                    <a:pt x="893" y="200"/>
                  </a:cubicBezTo>
                  <a:cubicBezTo>
                    <a:pt x="884" y="197"/>
                    <a:pt x="876" y="193"/>
                    <a:pt x="870" y="187"/>
                  </a:cubicBezTo>
                  <a:cubicBezTo>
                    <a:pt x="864" y="181"/>
                    <a:pt x="859" y="174"/>
                    <a:pt x="856" y="165"/>
                  </a:cubicBezTo>
                  <a:cubicBezTo>
                    <a:pt x="853" y="156"/>
                    <a:pt x="852" y="145"/>
                    <a:pt x="852" y="133"/>
                  </a:cubicBezTo>
                  <a:cubicBezTo>
                    <a:pt x="852" y="122"/>
                    <a:pt x="853" y="112"/>
                    <a:pt x="856" y="103"/>
                  </a:cubicBezTo>
                  <a:cubicBezTo>
                    <a:pt x="860" y="94"/>
                    <a:pt x="864" y="86"/>
                    <a:pt x="870" y="80"/>
                  </a:cubicBezTo>
                  <a:cubicBezTo>
                    <a:pt x="876" y="74"/>
                    <a:pt x="884" y="69"/>
                    <a:pt x="892" y="66"/>
                  </a:cubicBezTo>
                  <a:cubicBezTo>
                    <a:pt x="901" y="62"/>
                    <a:pt x="910" y="61"/>
                    <a:pt x="921" y="61"/>
                  </a:cubicBezTo>
                  <a:cubicBezTo>
                    <a:pt x="932" y="61"/>
                    <a:pt x="942" y="62"/>
                    <a:pt x="950" y="66"/>
                  </a:cubicBezTo>
                  <a:cubicBezTo>
                    <a:pt x="958" y="69"/>
                    <a:pt x="964" y="73"/>
                    <a:pt x="969" y="79"/>
                  </a:cubicBezTo>
                  <a:cubicBezTo>
                    <a:pt x="975" y="85"/>
                    <a:pt x="978" y="91"/>
                    <a:pt x="981" y="99"/>
                  </a:cubicBezTo>
                  <a:cubicBezTo>
                    <a:pt x="983" y="106"/>
                    <a:pt x="984" y="114"/>
                    <a:pt x="984" y="123"/>
                  </a:cubicBezTo>
                  <a:lnTo>
                    <a:pt x="984" y="127"/>
                  </a:lnTo>
                  <a:close/>
                  <a:moveTo>
                    <a:pt x="958" y="120"/>
                  </a:moveTo>
                  <a:cubicBezTo>
                    <a:pt x="958" y="107"/>
                    <a:pt x="955" y="97"/>
                    <a:pt x="948" y="90"/>
                  </a:cubicBezTo>
                  <a:cubicBezTo>
                    <a:pt x="942" y="83"/>
                    <a:pt x="932" y="79"/>
                    <a:pt x="919" y="79"/>
                  </a:cubicBezTo>
                  <a:cubicBezTo>
                    <a:pt x="913" y="79"/>
                    <a:pt x="907" y="81"/>
                    <a:pt x="902" y="83"/>
                  </a:cubicBezTo>
                  <a:cubicBezTo>
                    <a:pt x="897" y="85"/>
                    <a:pt x="893" y="88"/>
                    <a:pt x="890" y="92"/>
                  </a:cubicBezTo>
                  <a:cubicBezTo>
                    <a:pt x="886" y="95"/>
                    <a:pt x="884" y="100"/>
                    <a:pt x="882" y="105"/>
                  </a:cubicBezTo>
                  <a:cubicBezTo>
                    <a:pt x="880" y="109"/>
                    <a:pt x="879" y="115"/>
                    <a:pt x="879" y="120"/>
                  </a:cubicBezTo>
                  <a:lnTo>
                    <a:pt x="958" y="120"/>
                  </a:lnTo>
                  <a:close/>
                  <a:moveTo>
                    <a:pt x="1106" y="76"/>
                  </a:moveTo>
                  <a:cubicBezTo>
                    <a:pt x="1106" y="78"/>
                    <a:pt x="1105" y="80"/>
                    <a:pt x="1105" y="81"/>
                  </a:cubicBezTo>
                  <a:cubicBezTo>
                    <a:pt x="1105" y="83"/>
                    <a:pt x="1105" y="84"/>
                    <a:pt x="1105" y="85"/>
                  </a:cubicBezTo>
                  <a:cubicBezTo>
                    <a:pt x="1104" y="85"/>
                    <a:pt x="1104" y="86"/>
                    <a:pt x="1104" y="86"/>
                  </a:cubicBezTo>
                  <a:cubicBezTo>
                    <a:pt x="1103" y="87"/>
                    <a:pt x="1102" y="87"/>
                    <a:pt x="1102" y="87"/>
                  </a:cubicBezTo>
                  <a:cubicBezTo>
                    <a:pt x="1101" y="87"/>
                    <a:pt x="1100" y="87"/>
                    <a:pt x="1098" y="86"/>
                  </a:cubicBezTo>
                  <a:cubicBezTo>
                    <a:pt x="1097" y="86"/>
                    <a:pt x="1096" y="86"/>
                    <a:pt x="1094" y="85"/>
                  </a:cubicBezTo>
                  <a:cubicBezTo>
                    <a:pt x="1093" y="85"/>
                    <a:pt x="1091" y="84"/>
                    <a:pt x="1089" y="84"/>
                  </a:cubicBezTo>
                  <a:cubicBezTo>
                    <a:pt x="1087" y="84"/>
                    <a:pt x="1085" y="83"/>
                    <a:pt x="1083" y="83"/>
                  </a:cubicBezTo>
                  <a:cubicBezTo>
                    <a:pt x="1080" y="83"/>
                    <a:pt x="1077" y="84"/>
                    <a:pt x="1075" y="85"/>
                  </a:cubicBezTo>
                  <a:cubicBezTo>
                    <a:pt x="1072" y="86"/>
                    <a:pt x="1070" y="87"/>
                    <a:pt x="1067" y="90"/>
                  </a:cubicBezTo>
                  <a:cubicBezTo>
                    <a:pt x="1064" y="92"/>
                    <a:pt x="1061" y="95"/>
                    <a:pt x="1058" y="99"/>
                  </a:cubicBezTo>
                  <a:cubicBezTo>
                    <a:pt x="1055" y="102"/>
                    <a:pt x="1051" y="107"/>
                    <a:pt x="1048" y="112"/>
                  </a:cubicBezTo>
                  <a:lnTo>
                    <a:pt x="1048" y="198"/>
                  </a:lnTo>
                  <a:cubicBezTo>
                    <a:pt x="1048" y="199"/>
                    <a:pt x="1047" y="200"/>
                    <a:pt x="1047" y="200"/>
                  </a:cubicBezTo>
                  <a:cubicBezTo>
                    <a:pt x="1047" y="201"/>
                    <a:pt x="1046" y="201"/>
                    <a:pt x="1045" y="202"/>
                  </a:cubicBezTo>
                  <a:cubicBezTo>
                    <a:pt x="1044" y="202"/>
                    <a:pt x="1043" y="202"/>
                    <a:pt x="1041" y="203"/>
                  </a:cubicBezTo>
                  <a:cubicBezTo>
                    <a:pt x="1039" y="203"/>
                    <a:pt x="1037" y="203"/>
                    <a:pt x="1034" y="203"/>
                  </a:cubicBezTo>
                  <a:cubicBezTo>
                    <a:pt x="1032" y="203"/>
                    <a:pt x="1030" y="203"/>
                    <a:pt x="1028" y="203"/>
                  </a:cubicBezTo>
                  <a:cubicBezTo>
                    <a:pt x="1026" y="202"/>
                    <a:pt x="1025" y="202"/>
                    <a:pt x="1024" y="202"/>
                  </a:cubicBezTo>
                  <a:cubicBezTo>
                    <a:pt x="1023" y="201"/>
                    <a:pt x="1022" y="201"/>
                    <a:pt x="1022" y="200"/>
                  </a:cubicBezTo>
                  <a:cubicBezTo>
                    <a:pt x="1021" y="200"/>
                    <a:pt x="1021" y="199"/>
                    <a:pt x="1021" y="198"/>
                  </a:cubicBezTo>
                  <a:lnTo>
                    <a:pt x="1021" y="67"/>
                  </a:lnTo>
                  <a:cubicBezTo>
                    <a:pt x="1021" y="66"/>
                    <a:pt x="1021" y="66"/>
                    <a:pt x="1022" y="65"/>
                  </a:cubicBezTo>
                  <a:cubicBezTo>
                    <a:pt x="1022" y="65"/>
                    <a:pt x="1023" y="64"/>
                    <a:pt x="1024" y="64"/>
                  </a:cubicBezTo>
                  <a:cubicBezTo>
                    <a:pt x="1025" y="63"/>
                    <a:pt x="1026" y="63"/>
                    <a:pt x="1027" y="63"/>
                  </a:cubicBezTo>
                  <a:cubicBezTo>
                    <a:pt x="1029" y="63"/>
                    <a:pt x="1031" y="63"/>
                    <a:pt x="1033" y="63"/>
                  </a:cubicBezTo>
                  <a:cubicBezTo>
                    <a:pt x="1036" y="63"/>
                    <a:pt x="1037" y="63"/>
                    <a:pt x="1039" y="63"/>
                  </a:cubicBezTo>
                  <a:cubicBezTo>
                    <a:pt x="1041" y="63"/>
                    <a:pt x="1042" y="63"/>
                    <a:pt x="1043" y="64"/>
                  </a:cubicBezTo>
                  <a:cubicBezTo>
                    <a:pt x="1043" y="64"/>
                    <a:pt x="1044" y="65"/>
                    <a:pt x="1044" y="65"/>
                  </a:cubicBezTo>
                  <a:cubicBezTo>
                    <a:pt x="1045" y="66"/>
                    <a:pt x="1045" y="66"/>
                    <a:pt x="1045" y="67"/>
                  </a:cubicBezTo>
                  <a:lnTo>
                    <a:pt x="1045" y="86"/>
                  </a:lnTo>
                  <a:cubicBezTo>
                    <a:pt x="1049" y="81"/>
                    <a:pt x="1053" y="77"/>
                    <a:pt x="1056" y="73"/>
                  </a:cubicBezTo>
                  <a:cubicBezTo>
                    <a:pt x="1060" y="70"/>
                    <a:pt x="1063" y="68"/>
                    <a:pt x="1066" y="66"/>
                  </a:cubicBezTo>
                  <a:cubicBezTo>
                    <a:pt x="1069" y="64"/>
                    <a:pt x="1072" y="62"/>
                    <a:pt x="1075" y="62"/>
                  </a:cubicBezTo>
                  <a:cubicBezTo>
                    <a:pt x="1078" y="61"/>
                    <a:pt x="1081" y="61"/>
                    <a:pt x="1085" y="61"/>
                  </a:cubicBezTo>
                  <a:cubicBezTo>
                    <a:pt x="1086" y="61"/>
                    <a:pt x="1087" y="61"/>
                    <a:pt x="1089" y="61"/>
                  </a:cubicBezTo>
                  <a:cubicBezTo>
                    <a:pt x="1091" y="61"/>
                    <a:pt x="1093" y="61"/>
                    <a:pt x="1095" y="62"/>
                  </a:cubicBezTo>
                  <a:cubicBezTo>
                    <a:pt x="1097" y="62"/>
                    <a:pt x="1098" y="62"/>
                    <a:pt x="1100" y="63"/>
                  </a:cubicBezTo>
                  <a:cubicBezTo>
                    <a:pt x="1102" y="63"/>
                    <a:pt x="1103" y="64"/>
                    <a:pt x="1103" y="64"/>
                  </a:cubicBezTo>
                  <a:cubicBezTo>
                    <a:pt x="1104" y="65"/>
                    <a:pt x="1104" y="65"/>
                    <a:pt x="1105" y="66"/>
                  </a:cubicBezTo>
                  <a:cubicBezTo>
                    <a:pt x="1105" y="66"/>
                    <a:pt x="1105" y="67"/>
                    <a:pt x="1105" y="67"/>
                  </a:cubicBezTo>
                  <a:cubicBezTo>
                    <a:pt x="1105" y="68"/>
                    <a:pt x="1105" y="69"/>
                    <a:pt x="1105" y="70"/>
                  </a:cubicBezTo>
                  <a:cubicBezTo>
                    <a:pt x="1105" y="72"/>
                    <a:pt x="1106" y="74"/>
                    <a:pt x="1106" y="76"/>
                  </a:cubicBezTo>
                  <a:close/>
                  <a:moveTo>
                    <a:pt x="1252" y="67"/>
                  </a:moveTo>
                  <a:cubicBezTo>
                    <a:pt x="1252" y="67"/>
                    <a:pt x="1251" y="68"/>
                    <a:pt x="1251" y="68"/>
                  </a:cubicBezTo>
                  <a:cubicBezTo>
                    <a:pt x="1251" y="69"/>
                    <a:pt x="1251" y="69"/>
                    <a:pt x="1251" y="70"/>
                  </a:cubicBezTo>
                  <a:cubicBezTo>
                    <a:pt x="1251" y="70"/>
                    <a:pt x="1251" y="71"/>
                    <a:pt x="1251" y="71"/>
                  </a:cubicBezTo>
                  <a:cubicBezTo>
                    <a:pt x="1251" y="72"/>
                    <a:pt x="1250" y="72"/>
                    <a:pt x="1250" y="73"/>
                  </a:cubicBezTo>
                  <a:lnTo>
                    <a:pt x="1201" y="198"/>
                  </a:lnTo>
                  <a:cubicBezTo>
                    <a:pt x="1201" y="199"/>
                    <a:pt x="1200" y="200"/>
                    <a:pt x="1199" y="200"/>
                  </a:cubicBezTo>
                  <a:cubicBezTo>
                    <a:pt x="1199" y="201"/>
                    <a:pt x="1198" y="202"/>
                    <a:pt x="1196" y="202"/>
                  </a:cubicBezTo>
                  <a:cubicBezTo>
                    <a:pt x="1195" y="202"/>
                    <a:pt x="1193" y="203"/>
                    <a:pt x="1191" y="203"/>
                  </a:cubicBezTo>
                  <a:cubicBezTo>
                    <a:pt x="1189" y="203"/>
                    <a:pt x="1186" y="203"/>
                    <a:pt x="1183" y="203"/>
                  </a:cubicBezTo>
                  <a:cubicBezTo>
                    <a:pt x="1180" y="203"/>
                    <a:pt x="1177" y="203"/>
                    <a:pt x="1175" y="203"/>
                  </a:cubicBezTo>
                  <a:cubicBezTo>
                    <a:pt x="1173" y="202"/>
                    <a:pt x="1171" y="202"/>
                    <a:pt x="1170" y="202"/>
                  </a:cubicBezTo>
                  <a:cubicBezTo>
                    <a:pt x="1168" y="201"/>
                    <a:pt x="1167" y="201"/>
                    <a:pt x="1167" y="200"/>
                  </a:cubicBezTo>
                  <a:cubicBezTo>
                    <a:pt x="1166" y="199"/>
                    <a:pt x="1165" y="199"/>
                    <a:pt x="1165" y="198"/>
                  </a:cubicBezTo>
                  <a:lnTo>
                    <a:pt x="1116" y="73"/>
                  </a:lnTo>
                  <a:cubicBezTo>
                    <a:pt x="1115" y="72"/>
                    <a:pt x="1115" y="71"/>
                    <a:pt x="1115" y="70"/>
                  </a:cubicBezTo>
                  <a:cubicBezTo>
                    <a:pt x="1114" y="69"/>
                    <a:pt x="1114" y="68"/>
                    <a:pt x="1114" y="68"/>
                  </a:cubicBezTo>
                  <a:cubicBezTo>
                    <a:pt x="1114" y="68"/>
                    <a:pt x="1114" y="67"/>
                    <a:pt x="1114" y="67"/>
                  </a:cubicBezTo>
                  <a:cubicBezTo>
                    <a:pt x="1114" y="66"/>
                    <a:pt x="1114" y="65"/>
                    <a:pt x="1115" y="65"/>
                  </a:cubicBezTo>
                  <a:cubicBezTo>
                    <a:pt x="1115" y="64"/>
                    <a:pt x="1116" y="64"/>
                    <a:pt x="1117" y="63"/>
                  </a:cubicBezTo>
                  <a:cubicBezTo>
                    <a:pt x="1118" y="63"/>
                    <a:pt x="1119" y="63"/>
                    <a:pt x="1121" y="63"/>
                  </a:cubicBezTo>
                  <a:cubicBezTo>
                    <a:pt x="1123" y="63"/>
                    <a:pt x="1125" y="63"/>
                    <a:pt x="1127" y="63"/>
                  </a:cubicBezTo>
                  <a:cubicBezTo>
                    <a:pt x="1130" y="63"/>
                    <a:pt x="1133" y="63"/>
                    <a:pt x="1135" y="63"/>
                  </a:cubicBezTo>
                  <a:cubicBezTo>
                    <a:pt x="1136" y="63"/>
                    <a:pt x="1138" y="63"/>
                    <a:pt x="1139" y="64"/>
                  </a:cubicBezTo>
                  <a:cubicBezTo>
                    <a:pt x="1140" y="64"/>
                    <a:pt x="1141" y="65"/>
                    <a:pt x="1141" y="65"/>
                  </a:cubicBezTo>
                  <a:cubicBezTo>
                    <a:pt x="1142" y="66"/>
                    <a:pt x="1142" y="66"/>
                    <a:pt x="1142" y="67"/>
                  </a:cubicBezTo>
                  <a:lnTo>
                    <a:pt x="1183" y="176"/>
                  </a:lnTo>
                  <a:lnTo>
                    <a:pt x="1184" y="177"/>
                  </a:lnTo>
                  <a:lnTo>
                    <a:pt x="1184" y="176"/>
                  </a:lnTo>
                  <a:lnTo>
                    <a:pt x="1225" y="67"/>
                  </a:lnTo>
                  <a:cubicBezTo>
                    <a:pt x="1225" y="66"/>
                    <a:pt x="1225" y="66"/>
                    <a:pt x="1226" y="65"/>
                  </a:cubicBezTo>
                  <a:cubicBezTo>
                    <a:pt x="1226" y="65"/>
                    <a:pt x="1227" y="64"/>
                    <a:pt x="1228" y="64"/>
                  </a:cubicBezTo>
                  <a:cubicBezTo>
                    <a:pt x="1229" y="63"/>
                    <a:pt x="1230" y="63"/>
                    <a:pt x="1232" y="63"/>
                  </a:cubicBezTo>
                  <a:cubicBezTo>
                    <a:pt x="1234" y="63"/>
                    <a:pt x="1236" y="63"/>
                    <a:pt x="1239" y="63"/>
                  </a:cubicBezTo>
                  <a:cubicBezTo>
                    <a:pt x="1242" y="63"/>
                    <a:pt x="1244" y="63"/>
                    <a:pt x="1245" y="63"/>
                  </a:cubicBezTo>
                  <a:cubicBezTo>
                    <a:pt x="1247" y="63"/>
                    <a:pt x="1248" y="63"/>
                    <a:pt x="1249" y="64"/>
                  </a:cubicBezTo>
                  <a:cubicBezTo>
                    <a:pt x="1250" y="64"/>
                    <a:pt x="1251" y="64"/>
                    <a:pt x="1251" y="65"/>
                  </a:cubicBezTo>
                  <a:cubicBezTo>
                    <a:pt x="1251" y="65"/>
                    <a:pt x="1252" y="66"/>
                    <a:pt x="1252" y="67"/>
                  </a:cubicBezTo>
                  <a:close/>
                  <a:moveTo>
                    <a:pt x="1304" y="198"/>
                  </a:moveTo>
                  <a:cubicBezTo>
                    <a:pt x="1304" y="199"/>
                    <a:pt x="1303" y="200"/>
                    <a:pt x="1303" y="200"/>
                  </a:cubicBezTo>
                  <a:cubicBezTo>
                    <a:pt x="1303" y="201"/>
                    <a:pt x="1302" y="201"/>
                    <a:pt x="1301" y="202"/>
                  </a:cubicBezTo>
                  <a:cubicBezTo>
                    <a:pt x="1300" y="202"/>
                    <a:pt x="1299" y="202"/>
                    <a:pt x="1297" y="203"/>
                  </a:cubicBezTo>
                  <a:cubicBezTo>
                    <a:pt x="1295" y="203"/>
                    <a:pt x="1293" y="203"/>
                    <a:pt x="1290" y="203"/>
                  </a:cubicBezTo>
                  <a:cubicBezTo>
                    <a:pt x="1288" y="203"/>
                    <a:pt x="1286" y="203"/>
                    <a:pt x="1284" y="203"/>
                  </a:cubicBezTo>
                  <a:cubicBezTo>
                    <a:pt x="1282" y="202"/>
                    <a:pt x="1281" y="202"/>
                    <a:pt x="1280" y="202"/>
                  </a:cubicBezTo>
                  <a:cubicBezTo>
                    <a:pt x="1279" y="201"/>
                    <a:pt x="1278" y="201"/>
                    <a:pt x="1278" y="200"/>
                  </a:cubicBezTo>
                  <a:cubicBezTo>
                    <a:pt x="1277" y="200"/>
                    <a:pt x="1277" y="199"/>
                    <a:pt x="1277" y="198"/>
                  </a:cubicBezTo>
                  <a:lnTo>
                    <a:pt x="1277" y="67"/>
                  </a:lnTo>
                  <a:cubicBezTo>
                    <a:pt x="1277" y="66"/>
                    <a:pt x="1277" y="66"/>
                    <a:pt x="1278" y="65"/>
                  </a:cubicBezTo>
                  <a:cubicBezTo>
                    <a:pt x="1278" y="65"/>
                    <a:pt x="1279" y="64"/>
                    <a:pt x="1280" y="64"/>
                  </a:cubicBezTo>
                  <a:cubicBezTo>
                    <a:pt x="1281" y="63"/>
                    <a:pt x="1282" y="63"/>
                    <a:pt x="1284" y="63"/>
                  </a:cubicBezTo>
                  <a:cubicBezTo>
                    <a:pt x="1286" y="63"/>
                    <a:pt x="1288" y="63"/>
                    <a:pt x="1290" y="63"/>
                  </a:cubicBezTo>
                  <a:cubicBezTo>
                    <a:pt x="1293" y="63"/>
                    <a:pt x="1295" y="63"/>
                    <a:pt x="1297" y="63"/>
                  </a:cubicBezTo>
                  <a:cubicBezTo>
                    <a:pt x="1299" y="63"/>
                    <a:pt x="1300" y="63"/>
                    <a:pt x="1301" y="64"/>
                  </a:cubicBezTo>
                  <a:cubicBezTo>
                    <a:pt x="1302" y="64"/>
                    <a:pt x="1303" y="65"/>
                    <a:pt x="1303" y="65"/>
                  </a:cubicBezTo>
                  <a:cubicBezTo>
                    <a:pt x="1303" y="66"/>
                    <a:pt x="1304" y="66"/>
                    <a:pt x="1304" y="67"/>
                  </a:cubicBezTo>
                  <a:lnTo>
                    <a:pt x="1304" y="198"/>
                  </a:lnTo>
                  <a:close/>
                  <a:moveTo>
                    <a:pt x="1307" y="23"/>
                  </a:moveTo>
                  <a:cubicBezTo>
                    <a:pt x="1307" y="28"/>
                    <a:pt x="1305" y="32"/>
                    <a:pt x="1303" y="34"/>
                  </a:cubicBezTo>
                  <a:cubicBezTo>
                    <a:pt x="1301" y="36"/>
                    <a:pt x="1296" y="37"/>
                    <a:pt x="1290" y="37"/>
                  </a:cubicBezTo>
                  <a:cubicBezTo>
                    <a:pt x="1284" y="37"/>
                    <a:pt x="1280" y="36"/>
                    <a:pt x="1277" y="34"/>
                  </a:cubicBezTo>
                  <a:cubicBezTo>
                    <a:pt x="1275" y="32"/>
                    <a:pt x="1274" y="29"/>
                    <a:pt x="1274" y="23"/>
                  </a:cubicBezTo>
                  <a:cubicBezTo>
                    <a:pt x="1274" y="17"/>
                    <a:pt x="1275" y="14"/>
                    <a:pt x="1277" y="12"/>
                  </a:cubicBezTo>
                  <a:cubicBezTo>
                    <a:pt x="1280" y="10"/>
                    <a:pt x="1284" y="9"/>
                    <a:pt x="1290" y="9"/>
                  </a:cubicBezTo>
                  <a:cubicBezTo>
                    <a:pt x="1297" y="9"/>
                    <a:pt x="1301" y="10"/>
                    <a:pt x="1303" y="12"/>
                  </a:cubicBezTo>
                  <a:cubicBezTo>
                    <a:pt x="1306" y="14"/>
                    <a:pt x="1307" y="17"/>
                    <a:pt x="1307" y="23"/>
                  </a:cubicBezTo>
                  <a:close/>
                  <a:moveTo>
                    <a:pt x="1448" y="163"/>
                  </a:moveTo>
                  <a:cubicBezTo>
                    <a:pt x="1448" y="169"/>
                    <a:pt x="1446" y="175"/>
                    <a:pt x="1444" y="181"/>
                  </a:cubicBezTo>
                  <a:cubicBezTo>
                    <a:pt x="1441" y="186"/>
                    <a:pt x="1437" y="190"/>
                    <a:pt x="1432" y="194"/>
                  </a:cubicBezTo>
                  <a:cubicBezTo>
                    <a:pt x="1427" y="198"/>
                    <a:pt x="1421" y="200"/>
                    <a:pt x="1414" y="202"/>
                  </a:cubicBezTo>
                  <a:cubicBezTo>
                    <a:pt x="1407" y="204"/>
                    <a:pt x="1399" y="205"/>
                    <a:pt x="1391" y="205"/>
                  </a:cubicBezTo>
                  <a:cubicBezTo>
                    <a:pt x="1386" y="205"/>
                    <a:pt x="1381" y="204"/>
                    <a:pt x="1376" y="204"/>
                  </a:cubicBezTo>
                  <a:cubicBezTo>
                    <a:pt x="1372" y="203"/>
                    <a:pt x="1368" y="202"/>
                    <a:pt x="1364" y="201"/>
                  </a:cubicBezTo>
                  <a:cubicBezTo>
                    <a:pt x="1360" y="200"/>
                    <a:pt x="1357" y="199"/>
                    <a:pt x="1355" y="197"/>
                  </a:cubicBezTo>
                  <a:cubicBezTo>
                    <a:pt x="1352" y="196"/>
                    <a:pt x="1350" y="195"/>
                    <a:pt x="1349" y="194"/>
                  </a:cubicBezTo>
                  <a:cubicBezTo>
                    <a:pt x="1348" y="193"/>
                    <a:pt x="1347" y="192"/>
                    <a:pt x="1346" y="190"/>
                  </a:cubicBezTo>
                  <a:cubicBezTo>
                    <a:pt x="1346" y="188"/>
                    <a:pt x="1346" y="186"/>
                    <a:pt x="1346" y="183"/>
                  </a:cubicBezTo>
                  <a:cubicBezTo>
                    <a:pt x="1346" y="181"/>
                    <a:pt x="1346" y="180"/>
                    <a:pt x="1346" y="178"/>
                  </a:cubicBezTo>
                  <a:cubicBezTo>
                    <a:pt x="1346" y="177"/>
                    <a:pt x="1346" y="176"/>
                    <a:pt x="1347" y="175"/>
                  </a:cubicBezTo>
                  <a:cubicBezTo>
                    <a:pt x="1347" y="174"/>
                    <a:pt x="1347" y="174"/>
                    <a:pt x="1348" y="174"/>
                  </a:cubicBezTo>
                  <a:cubicBezTo>
                    <a:pt x="1349" y="173"/>
                    <a:pt x="1349" y="173"/>
                    <a:pt x="1350" y="173"/>
                  </a:cubicBezTo>
                  <a:cubicBezTo>
                    <a:pt x="1351" y="173"/>
                    <a:pt x="1353" y="174"/>
                    <a:pt x="1355" y="175"/>
                  </a:cubicBezTo>
                  <a:cubicBezTo>
                    <a:pt x="1358" y="176"/>
                    <a:pt x="1360" y="178"/>
                    <a:pt x="1364" y="179"/>
                  </a:cubicBezTo>
                  <a:cubicBezTo>
                    <a:pt x="1367" y="181"/>
                    <a:pt x="1371" y="182"/>
                    <a:pt x="1376" y="184"/>
                  </a:cubicBezTo>
                  <a:cubicBezTo>
                    <a:pt x="1380" y="185"/>
                    <a:pt x="1386" y="186"/>
                    <a:pt x="1392" y="186"/>
                  </a:cubicBezTo>
                  <a:cubicBezTo>
                    <a:pt x="1396" y="186"/>
                    <a:pt x="1400" y="185"/>
                    <a:pt x="1404" y="184"/>
                  </a:cubicBezTo>
                  <a:cubicBezTo>
                    <a:pt x="1407" y="183"/>
                    <a:pt x="1411" y="182"/>
                    <a:pt x="1413" y="180"/>
                  </a:cubicBezTo>
                  <a:cubicBezTo>
                    <a:pt x="1416" y="179"/>
                    <a:pt x="1418" y="177"/>
                    <a:pt x="1419" y="174"/>
                  </a:cubicBezTo>
                  <a:cubicBezTo>
                    <a:pt x="1421" y="171"/>
                    <a:pt x="1422" y="168"/>
                    <a:pt x="1422" y="165"/>
                  </a:cubicBezTo>
                  <a:cubicBezTo>
                    <a:pt x="1422" y="161"/>
                    <a:pt x="1421" y="158"/>
                    <a:pt x="1418" y="155"/>
                  </a:cubicBezTo>
                  <a:cubicBezTo>
                    <a:pt x="1416" y="153"/>
                    <a:pt x="1414" y="150"/>
                    <a:pt x="1410" y="149"/>
                  </a:cubicBezTo>
                  <a:cubicBezTo>
                    <a:pt x="1407" y="147"/>
                    <a:pt x="1403" y="145"/>
                    <a:pt x="1399" y="143"/>
                  </a:cubicBezTo>
                  <a:cubicBezTo>
                    <a:pt x="1394" y="142"/>
                    <a:pt x="1390" y="140"/>
                    <a:pt x="1385" y="139"/>
                  </a:cubicBezTo>
                  <a:cubicBezTo>
                    <a:pt x="1381" y="137"/>
                    <a:pt x="1376" y="135"/>
                    <a:pt x="1372" y="133"/>
                  </a:cubicBezTo>
                  <a:cubicBezTo>
                    <a:pt x="1368" y="131"/>
                    <a:pt x="1364" y="128"/>
                    <a:pt x="1361" y="125"/>
                  </a:cubicBezTo>
                  <a:cubicBezTo>
                    <a:pt x="1357" y="122"/>
                    <a:pt x="1354" y="119"/>
                    <a:pt x="1352" y="115"/>
                  </a:cubicBezTo>
                  <a:cubicBezTo>
                    <a:pt x="1350" y="110"/>
                    <a:pt x="1349" y="105"/>
                    <a:pt x="1349" y="100"/>
                  </a:cubicBezTo>
                  <a:cubicBezTo>
                    <a:pt x="1349" y="94"/>
                    <a:pt x="1350" y="89"/>
                    <a:pt x="1352" y="85"/>
                  </a:cubicBezTo>
                  <a:cubicBezTo>
                    <a:pt x="1355" y="80"/>
                    <a:pt x="1358" y="76"/>
                    <a:pt x="1362" y="72"/>
                  </a:cubicBezTo>
                  <a:cubicBezTo>
                    <a:pt x="1367" y="69"/>
                    <a:pt x="1372" y="66"/>
                    <a:pt x="1379" y="64"/>
                  </a:cubicBezTo>
                  <a:cubicBezTo>
                    <a:pt x="1385" y="62"/>
                    <a:pt x="1393" y="61"/>
                    <a:pt x="1402" y="61"/>
                  </a:cubicBezTo>
                  <a:cubicBezTo>
                    <a:pt x="1406" y="61"/>
                    <a:pt x="1409" y="61"/>
                    <a:pt x="1413" y="61"/>
                  </a:cubicBezTo>
                  <a:cubicBezTo>
                    <a:pt x="1417" y="62"/>
                    <a:pt x="1421" y="63"/>
                    <a:pt x="1424" y="64"/>
                  </a:cubicBezTo>
                  <a:cubicBezTo>
                    <a:pt x="1427" y="65"/>
                    <a:pt x="1429" y="65"/>
                    <a:pt x="1432" y="67"/>
                  </a:cubicBezTo>
                  <a:cubicBezTo>
                    <a:pt x="1434" y="68"/>
                    <a:pt x="1436" y="68"/>
                    <a:pt x="1437" y="69"/>
                  </a:cubicBezTo>
                  <a:cubicBezTo>
                    <a:pt x="1438" y="70"/>
                    <a:pt x="1438" y="71"/>
                    <a:pt x="1439" y="71"/>
                  </a:cubicBezTo>
                  <a:cubicBezTo>
                    <a:pt x="1439" y="72"/>
                    <a:pt x="1440" y="72"/>
                    <a:pt x="1440" y="73"/>
                  </a:cubicBezTo>
                  <a:cubicBezTo>
                    <a:pt x="1440" y="74"/>
                    <a:pt x="1440" y="75"/>
                    <a:pt x="1440" y="76"/>
                  </a:cubicBezTo>
                  <a:cubicBezTo>
                    <a:pt x="1440" y="77"/>
                    <a:pt x="1440" y="78"/>
                    <a:pt x="1440" y="80"/>
                  </a:cubicBezTo>
                  <a:cubicBezTo>
                    <a:pt x="1440" y="82"/>
                    <a:pt x="1440" y="83"/>
                    <a:pt x="1440" y="84"/>
                  </a:cubicBezTo>
                  <a:cubicBezTo>
                    <a:pt x="1440" y="85"/>
                    <a:pt x="1440" y="86"/>
                    <a:pt x="1439" y="87"/>
                  </a:cubicBezTo>
                  <a:cubicBezTo>
                    <a:pt x="1439" y="88"/>
                    <a:pt x="1439" y="88"/>
                    <a:pt x="1438" y="89"/>
                  </a:cubicBezTo>
                  <a:cubicBezTo>
                    <a:pt x="1437" y="89"/>
                    <a:pt x="1437" y="89"/>
                    <a:pt x="1436" y="89"/>
                  </a:cubicBezTo>
                  <a:cubicBezTo>
                    <a:pt x="1435" y="89"/>
                    <a:pt x="1434" y="89"/>
                    <a:pt x="1432" y="88"/>
                  </a:cubicBezTo>
                  <a:cubicBezTo>
                    <a:pt x="1430" y="87"/>
                    <a:pt x="1428" y="86"/>
                    <a:pt x="1425" y="84"/>
                  </a:cubicBezTo>
                  <a:cubicBezTo>
                    <a:pt x="1422" y="83"/>
                    <a:pt x="1419" y="82"/>
                    <a:pt x="1415" y="81"/>
                  </a:cubicBezTo>
                  <a:cubicBezTo>
                    <a:pt x="1411" y="80"/>
                    <a:pt x="1406" y="79"/>
                    <a:pt x="1401" y="79"/>
                  </a:cubicBezTo>
                  <a:cubicBezTo>
                    <a:pt x="1397" y="79"/>
                    <a:pt x="1393" y="80"/>
                    <a:pt x="1390" y="81"/>
                  </a:cubicBezTo>
                  <a:cubicBezTo>
                    <a:pt x="1386" y="82"/>
                    <a:pt x="1383" y="83"/>
                    <a:pt x="1381" y="85"/>
                  </a:cubicBezTo>
                  <a:cubicBezTo>
                    <a:pt x="1379" y="86"/>
                    <a:pt x="1377" y="88"/>
                    <a:pt x="1376" y="91"/>
                  </a:cubicBezTo>
                  <a:cubicBezTo>
                    <a:pt x="1375" y="93"/>
                    <a:pt x="1374" y="96"/>
                    <a:pt x="1374" y="98"/>
                  </a:cubicBezTo>
                  <a:cubicBezTo>
                    <a:pt x="1374" y="102"/>
                    <a:pt x="1376" y="105"/>
                    <a:pt x="1378" y="108"/>
                  </a:cubicBezTo>
                  <a:cubicBezTo>
                    <a:pt x="1380" y="110"/>
                    <a:pt x="1383" y="113"/>
                    <a:pt x="1386" y="115"/>
                  </a:cubicBezTo>
                  <a:cubicBezTo>
                    <a:pt x="1389" y="117"/>
                    <a:pt x="1393" y="118"/>
                    <a:pt x="1398" y="120"/>
                  </a:cubicBezTo>
                  <a:cubicBezTo>
                    <a:pt x="1402" y="121"/>
                    <a:pt x="1407" y="123"/>
                    <a:pt x="1411" y="125"/>
                  </a:cubicBezTo>
                  <a:cubicBezTo>
                    <a:pt x="1416" y="126"/>
                    <a:pt x="1420" y="128"/>
                    <a:pt x="1425" y="130"/>
                  </a:cubicBezTo>
                  <a:cubicBezTo>
                    <a:pt x="1429" y="132"/>
                    <a:pt x="1433" y="135"/>
                    <a:pt x="1436" y="138"/>
                  </a:cubicBezTo>
                  <a:cubicBezTo>
                    <a:pt x="1440" y="141"/>
                    <a:pt x="1443" y="144"/>
                    <a:pt x="1445" y="148"/>
                  </a:cubicBezTo>
                  <a:cubicBezTo>
                    <a:pt x="1447" y="152"/>
                    <a:pt x="1448" y="157"/>
                    <a:pt x="1448" y="163"/>
                  </a:cubicBezTo>
                  <a:close/>
                  <a:moveTo>
                    <a:pt x="1608" y="127"/>
                  </a:moveTo>
                  <a:cubicBezTo>
                    <a:pt x="1608" y="131"/>
                    <a:pt x="1607" y="134"/>
                    <a:pt x="1605" y="135"/>
                  </a:cubicBezTo>
                  <a:cubicBezTo>
                    <a:pt x="1603" y="137"/>
                    <a:pt x="1601" y="138"/>
                    <a:pt x="1598" y="138"/>
                  </a:cubicBezTo>
                  <a:lnTo>
                    <a:pt x="1503" y="138"/>
                  </a:lnTo>
                  <a:cubicBezTo>
                    <a:pt x="1503" y="145"/>
                    <a:pt x="1504" y="151"/>
                    <a:pt x="1505" y="157"/>
                  </a:cubicBezTo>
                  <a:cubicBezTo>
                    <a:pt x="1507" y="163"/>
                    <a:pt x="1510" y="168"/>
                    <a:pt x="1513" y="172"/>
                  </a:cubicBezTo>
                  <a:cubicBezTo>
                    <a:pt x="1517" y="177"/>
                    <a:pt x="1522" y="180"/>
                    <a:pt x="1528" y="182"/>
                  </a:cubicBezTo>
                  <a:cubicBezTo>
                    <a:pt x="1534" y="184"/>
                    <a:pt x="1541" y="185"/>
                    <a:pt x="1550" y="185"/>
                  </a:cubicBezTo>
                  <a:cubicBezTo>
                    <a:pt x="1557" y="185"/>
                    <a:pt x="1563" y="185"/>
                    <a:pt x="1569" y="184"/>
                  </a:cubicBezTo>
                  <a:cubicBezTo>
                    <a:pt x="1574" y="183"/>
                    <a:pt x="1579" y="182"/>
                    <a:pt x="1582" y="180"/>
                  </a:cubicBezTo>
                  <a:cubicBezTo>
                    <a:pt x="1586" y="179"/>
                    <a:pt x="1590" y="178"/>
                    <a:pt x="1592" y="177"/>
                  </a:cubicBezTo>
                  <a:cubicBezTo>
                    <a:pt x="1595" y="176"/>
                    <a:pt x="1597" y="175"/>
                    <a:pt x="1598" y="175"/>
                  </a:cubicBezTo>
                  <a:cubicBezTo>
                    <a:pt x="1599" y="175"/>
                    <a:pt x="1599" y="176"/>
                    <a:pt x="1600" y="176"/>
                  </a:cubicBezTo>
                  <a:cubicBezTo>
                    <a:pt x="1600" y="176"/>
                    <a:pt x="1601" y="177"/>
                    <a:pt x="1601" y="177"/>
                  </a:cubicBezTo>
                  <a:cubicBezTo>
                    <a:pt x="1602" y="178"/>
                    <a:pt x="1602" y="179"/>
                    <a:pt x="1602" y="180"/>
                  </a:cubicBezTo>
                  <a:cubicBezTo>
                    <a:pt x="1602" y="181"/>
                    <a:pt x="1602" y="183"/>
                    <a:pt x="1602" y="185"/>
                  </a:cubicBezTo>
                  <a:cubicBezTo>
                    <a:pt x="1602" y="186"/>
                    <a:pt x="1602" y="187"/>
                    <a:pt x="1602" y="188"/>
                  </a:cubicBezTo>
                  <a:cubicBezTo>
                    <a:pt x="1602" y="189"/>
                    <a:pt x="1602" y="190"/>
                    <a:pt x="1602" y="190"/>
                  </a:cubicBezTo>
                  <a:cubicBezTo>
                    <a:pt x="1602" y="191"/>
                    <a:pt x="1601" y="192"/>
                    <a:pt x="1601" y="192"/>
                  </a:cubicBezTo>
                  <a:cubicBezTo>
                    <a:pt x="1601" y="193"/>
                    <a:pt x="1600" y="194"/>
                    <a:pt x="1599" y="194"/>
                  </a:cubicBezTo>
                  <a:cubicBezTo>
                    <a:pt x="1599" y="195"/>
                    <a:pt x="1597" y="196"/>
                    <a:pt x="1594" y="197"/>
                  </a:cubicBezTo>
                  <a:cubicBezTo>
                    <a:pt x="1591" y="198"/>
                    <a:pt x="1588" y="199"/>
                    <a:pt x="1583" y="200"/>
                  </a:cubicBezTo>
                  <a:cubicBezTo>
                    <a:pt x="1578" y="201"/>
                    <a:pt x="1573" y="203"/>
                    <a:pt x="1567" y="203"/>
                  </a:cubicBezTo>
                  <a:cubicBezTo>
                    <a:pt x="1561" y="204"/>
                    <a:pt x="1555" y="205"/>
                    <a:pt x="1548" y="205"/>
                  </a:cubicBezTo>
                  <a:cubicBezTo>
                    <a:pt x="1536" y="205"/>
                    <a:pt x="1525" y="203"/>
                    <a:pt x="1517" y="200"/>
                  </a:cubicBezTo>
                  <a:cubicBezTo>
                    <a:pt x="1508" y="197"/>
                    <a:pt x="1500" y="193"/>
                    <a:pt x="1494" y="187"/>
                  </a:cubicBezTo>
                  <a:cubicBezTo>
                    <a:pt x="1488" y="181"/>
                    <a:pt x="1483" y="174"/>
                    <a:pt x="1480" y="165"/>
                  </a:cubicBezTo>
                  <a:cubicBezTo>
                    <a:pt x="1477" y="156"/>
                    <a:pt x="1476" y="145"/>
                    <a:pt x="1476" y="133"/>
                  </a:cubicBezTo>
                  <a:cubicBezTo>
                    <a:pt x="1476" y="122"/>
                    <a:pt x="1477" y="112"/>
                    <a:pt x="1480" y="103"/>
                  </a:cubicBezTo>
                  <a:cubicBezTo>
                    <a:pt x="1484" y="94"/>
                    <a:pt x="1488" y="86"/>
                    <a:pt x="1494" y="80"/>
                  </a:cubicBezTo>
                  <a:cubicBezTo>
                    <a:pt x="1500" y="74"/>
                    <a:pt x="1508" y="69"/>
                    <a:pt x="1516" y="66"/>
                  </a:cubicBezTo>
                  <a:cubicBezTo>
                    <a:pt x="1525" y="62"/>
                    <a:pt x="1534" y="61"/>
                    <a:pt x="1545" y="61"/>
                  </a:cubicBezTo>
                  <a:cubicBezTo>
                    <a:pt x="1556" y="61"/>
                    <a:pt x="1566" y="62"/>
                    <a:pt x="1574" y="66"/>
                  </a:cubicBezTo>
                  <a:cubicBezTo>
                    <a:pt x="1582" y="69"/>
                    <a:pt x="1588" y="73"/>
                    <a:pt x="1593" y="79"/>
                  </a:cubicBezTo>
                  <a:cubicBezTo>
                    <a:pt x="1599" y="85"/>
                    <a:pt x="1602" y="91"/>
                    <a:pt x="1605" y="99"/>
                  </a:cubicBezTo>
                  <a:cubicBezTo>
                    <a:pt x="1607" y="106"/>
                    <a:pt x="1608" y="114"/>
                    <a:pt x="1608" y="123"/>
                  </a:cubicBezTo>
                  <a:lnTo>
                    <a:pt x="1608" y="127"/>
                  </a:lnTo>
                  <a:close/>
                  <a:moveTo>
                    <a:pt x="1582" y="120"/>
                  </a:moveTo>
                  <a:cubicBezTo>
                    <a:pt x="1582" y="107"/>
                    <a:pt x="1579" y="97"/>
                    <a:pt x="1572" y="90"/>
                  </a:cubicBezTo>
                  <a:cubicBezTo>
                    <a:pt x="1566" y="83"/>
                    <a:pt x="1556" y="79"/>
                    <a:pt x="1543" y="79"/>
                  </a:cubicBezTo>
                  <a:cubicBezTo>
                    <a:pt x="1537" y="79"/>
                    <a:pt x="1531" y="81"/>
                    <a:pt x="1526" y="83"/>
                  </a:cubicBezTo>
                  <a:cubicBezTo>
                    <a:pt x="1521" y="85"/>
                    <a:pt x="1517" y="88"/>
                    <a:pt x="1514" y="92"/>
                  </a:cubicBezTo>
                  <a:cubicBezTo>
                    <a:pt x="1510" y="95"/>
                    <a:pt x="1508" y="100"/>
                    <a:pt x="1506" y="105"/>
                  </a:cubicBezTo>
                  <a:cubicBezTo>
                    <a:pt x="1504" y="109"/>
                    <a:pt x="1503" y="115"/>
                    <a:pt x="1503" y="120"/>
                  </a:cubicBezTo>
                  <a:lnTo>
                    <a:pt x="1582" y="120"/>
                  </a:lnTo>
                  <a:close/>
                  <a:moveTo>
                    <a:pt x="1769" y="198"/>
                  </a:moveTo>
                  <a:cubicBezTo>
                    <a:pt x="1769" y="199"/>
                    <a:pt x="1769" y="200"/>
                    <a:pt x="1768" y="200"/>
                  </a:cubicBezTo>
                  <a:cubicBezTo>
                    <a:pt x="1768" y="201"/>
                    <a:pt x="1767" y="202"/>
                    <a:pt x="1766" y="202"/>
                  </a:cubicBezTo>
                  <a:cubicBezTo>
                    <a:pt x="1765" y="202"/>
                    <a:pt x="1764" y="202"/>
                    <a:pt x="1763" y="203"/>
                  </a:cubicBezTo>
                  <a:cubicBezTo>
                    <a:pt x="1761" y="203"/>
                    <a:pt x="1759" y="203"/>
                    <a:pt x="1757" y="203"/>
                  </a:cubicBezTo>
                  <a:cubicBezTo>
                    <a:pt x="1755" y="203"/>
                    <a:pt x="1753" y="203"/>
                    <a:pt x="1752" y="203"/>
                  </a:cubicBezTo>
                  <a:cubicBezTo>
                    <a:pt x="1750" y="202"/>
                    <a:pt x="1749" y="202"/>
                    <a:pt x="1748" y="202"/>
                  </a:cubicBezTo>
                  <a:cubicBezTo>
                    <a:pt x="1747" y="202"/>
                    <a:pt x="1746" y="201"/>
                    <a:pt x="1746" y="200"/>
                  </a:cubicBezTo>
                  <a:cubicBezTo>
                    <a:pt x="1745" y="200"/>
                    <a:pt x="1745" y="199"/>
                    <a:pt x="1745" y="198"/>
                  </a:cubicBezTo>
                  <a:lnTo>
                    <a:pt x="1745" y="181"/>
                  </a:lnTo>
                  <a:cubicBezTo>
                    <a:pt x="1738" y="189"/>
                    <a:pt x="1730" y="194"/>
                    <a:pt x="1722" y="199"/>
                  </a:cubicBezTo>
                  <a:cubicBezTo>
                    <a:pt x="1713" y="203"/>
                    <a:pt x="1704" y="205"/>
                    <a:pt x="1695" y="205"/>
                  </a:cubicBezTo>
                  <a:cubicBezTo>
                    <a:pt x="1684" y="205"/>
                    <a:pt x="1675" y="203"/>
                    <a:pt x="1668" y="199"/>
                  </a:cubicBezTo>
                  <a:cubicBezTo>
                    <a:pt x="1660" y="195"/>
                    <a:pt x="1654" y="190"/>
                    <a:pt x="1649" y="184"/>
                  </a:cubicBezTo>
                  <a:cubicBezTo>
                    <a:pt x="1645" y="178"/>
                    <a:pt x="1641" y="170"/>
                    <a:pt x="1639" y="162"/>
                  </a:cubicBezTo>
                  <a:cubicBezTo>
                    <a:pt x="1637" y="153"/>
                    <a:pt x="1636" y="144"/>
                    <a:pt x="1636" y="134"/>
                  </a:cubicBezTo>
                  <a:cubicBezTo>
                    <a:pt x="1636" y="123"/>
                    <a:pt x="1637" y="113"/>
                    <a:pt x="1640" y="104"/>
                  </a:cubicBezTo>
                  <a:cubicBezTo>
                    <a:pt x="1643" y="95"/>
                    <a:pt x="1647" y="87"/>
                    <a:pt x="1652" y="81"/>
                  </a:cubicBezTo>
                  <a:cubicBezTo>
                    <a:pt x="1657" y="74"/>
                    <a:pt x="1664" y="69"/>
                    <a:pt x="1671" y="66"/>
                  </a:cubicBezTo>
                  <a:cubicBezTo>
                    <a:pt x="1679" y="62"/>
                    <a:pt x="1688" y="61"/>
                    <a:pt x="1698" y="61"/>
                  </a:cubicBezTo>
                  <a:cubicBezTo>
                    <a:pt x="1707" y="61"/>
                    <a:pt x="1714" y="62"/>
                    <a:pt x="1721" y="66"/>
                  </a:cubicBezTo>
                  <a:cubicBezTo>
                    <a:pt x="1728" y="69"/>
                    <a:pt x="1735" y="74"/>
                    <a:pt x="1742" y="80"/>
                  </a:cubicBezTo>
                  <a:lnTo>
                    <a:pt x="1742" y="4"/>
                  </a:lnTo>
                  <a:cubicBezTo>
                    <a:pt x="1742" y="3"/>
                    <a:pt x="1742" y="3"/>
                    <a:pt x="1743" y="2"/>
                  </a:cubicBezTo>
                  <a:cubicBezTo>
                    <a:pt x="1743" y="2"/>
                    <a:pt x="1744" y="1"/>
                    <a:pt x="1745" y="1"/>
                  </a:cubicBezTo>
                  <a:cubicBezTo>
                    <a:pt x="1746" y="0"/>
                    <a:pt x="1747" y="0"/>
                    <a:pt x="1749" y="0"/>
                  </a:cubicBezTo>
                  <a:cubicBezTo>
                    <a:pt x="1751" y="0"/>
                    <a:pt x="1753" y="0"/>
                    <a:pt x="1755" y="0"/>
                  </a:cubicBezTo>
                  <a:cubicBezTo>
                    <a:pt x="1758" y="0"/>
                    <a:pt x="1760" y="0"/>
                    <a:pt x="1762" y="0"/>
                  </a:cubicBezTo>
                  <a:cubicBezTo>
                    <a:pt x="1764" y="0"/>
                    <a:pt x="1765" y="0"/>
                    <a:pt x="1766" y="1"/>
                  </a:cubicBezTo>
                  <a:cubicBezTo>
                    <a:pt x="1767" y="1"/>
                    <a:pt x="1768" y="2"/>
                    <a:pt x="1768" y="2"/>
                  </a:cubicBezTo>
                  <a:cubicBezTo>
                    <a:pt x="1769" y="3"/>
                    <a:pt x="1769" y="3"/>
                    <a:pt x="1769" y="4"/>
                  </a:cubicBezTo>
                  <a:lnTo>
                    <a:pt x="1769" y="198"/>
                  </a:lnTo>
                  <a:close/>
                  <a:moveTo>
                    <a:pt x="1742" y="106"/>
                  </a:moveTo>
                  <a:cubicBezTo>
                    <a:pt x="1735" y="98"/>
                    <a:pt x="1728" y="92"/>
                    <a:pt x="1721" y="88"/>
                  </a:cubicBezTo>
                  <a:cubicBezTo>
                    <a:pt x="1715" y="83"/>
                    <a:pt x="1708" y="81"/>
                    <a:pt x="1700" y="81"/>
                  </a:cubicBezTo>
                  <a:cubicBezTo>
                    <a:pt x="1694" y="81"/>
                    <a:pt x="1688" y="83"/>
                    <a:pt x="1683" y="86"/>
                  </a:cubicBezTo>
                  <a:cubicBezTo>
                    <a:pt x="1679" y="89"/>
                    <a:pt x="1675" y="92"/>
                    <a:pt x="1672" y="97"/>
                  </a:cubicBezTo>
                  <a:cubicBezTo>
                    <a:pt x="1669" y="102"/>
                    <a:pt x="1667" y="107"/>
                    <a:pt x="1665" y="113"/>
                  </a:cubicBezTo>
                  <a:cubicBezTo>
                    <a:pt x="1664" y="119"/>
                    <a:pt x="1663" y="126"/>
                    <a:pt x="1663" y="132"/>
                  </a:cubicBezTo>
                  <a:cubicBezTo>
                    <a:pt x="1663" y="138"/>
                    <a:pt x="1664" y="145"/>
                    <a:pt x="1665" y="151"/>
                  </a:cubicBezTo>
                  <a:cubicBezTo>
                    <a:pt x="1666" y="157"/>
                    <a:pt x="1668" y="163"/>
                    <a:pt x="1671" y="168"/>
                  </a:cubicBezTo>
                  <a:cubicBezTo>
                    <a:pt x="1674" y="173"/>
                    <a:pt x="1677" y="177"/>
                    <a:pt x="1682" y="180"/>
                  </a:cubicBezTo>
                  <a:cubicBezTo>
                    <a:pt x="1687" y="183"/>
                    <a:pt x="1692" y="184"/>
                    <a:pt x="1699" y="184"/>
                  </a:cubicBezTo>
                  <a:cubicBezTo>
                    <a:pt x="1703" y="184"/>
                    <a:pt x="1706" y="184"/>
                    <a:pt x="1710" y="183"/>
                  </a:cubicBezTo>
                  <a:cubicBezTo>
                    <a:pt x="1713" y="182"/>
                    <a:pt x="1716" y="181"/>
                    <a:pt x="1720" y="179"/>
                  </a:cubicBezTo>
                  <a:cubicBezTo>
                    <a:pt x="1723" y="177"/>
                    <a:pt x="1727" y="174"/>
                    <a:pt x="1730" y="171"/>
                  </a:cubicBezTo>
                  <a:cubicBezTo>
                    <a:pt x="1734" y="167"/>
                    <a:pt x="1738" y="163"/>
                    <a:pt x="1742" y="159"/>
                  </a:cubicBezTo>
                  <a:lnTo>
                    <a:pt x="1742" y="106"/>
                  </a:lnTo>
                  <a:close/>
                  <a:moveTo>
                    <a:pt x="2012" y="191"/>
                  </a:moveTo>
                  <a:cubicBezTo>
                    <a:pt x="2012" y="193"/>
                    <a:pt x="2012" y="195"/>
                    <a:pt x="2012" y="196"/>
                  </a:cubicBezTo>
                  <a:cubicBezTo>
                    <a:pt x="2011" y="197"/>
                    <a:pt x="2011" y="198"/>
                    <a:pt x="2010" y="199"/>
                  </a:cubicBezTo>
                  <a:cubicBezTo>
                    <a:pt x="2010" y="200"/>
                    <a:pt x="2009" y="201"/>
                    <a:pt x="2009" y="201"/>
                  </a:cubicBezTo>
                  <a:cubicBezTo>
                    <a:pt x="2008" y="202"/>
                    <a:pt x="2007" y="202"/>
                    <a:pt x="2006" y="202"/>
                  </a:cubicBezTo>
                  <a:lnTo>
                    <a:pt x="1914" y="202"/>
                  </a:lnTo>
                  <a:cubicBezTo>
                    <a:pt x="1912" y="202"/>
                    <a:pt x="1910" y="201"/>
                    <a:pt x="1907" y="200"/>
                  </a:cubicBezTo>
                  <a:cubicBezTo>
                    <a:pt x="1905" y="198"/>
                    <a:pt x="1904" y="196"/>
                    <a:pt x="1904" y="192"/>
                  </a:cubicBezTo>
                  <a:lnTo>
                    <a:pt x="1904" y="17"/>
                  </a:lnTo>
                  <a:cubicBezTo>
                    <a:pt x="1904" y="16"/>
                    <a:pt x="1904" y="16"/>
                    <a:pt x="1905" y="15"/>
                  </a:cubicBezTo>
                  <a:cubicBezTo>
                    <a:pt x="1905" y="15"/>
                    <a:pt x="1906" y="14"/>
                    <a:pt x="1907" y="14"/>
                  </a:cubicBezTo>
                  <a:cubicBezTo>
                    <a:pt x="1908" y="13"/>
                    <a:pt x="1910" y="13"/>
                    <a:pt x="1911" y="13"/>
                  </a:cubicBezTo>
                  <a:cubicBezTo>
                    <a:pt x="1913" y="13"/>
                    <a:pt x="1915" y="12"/>
                    <a:pt x="1918" y="12"/>
                  </a:cubicBezTo>
                  <a:cubicBezTo>
                    <a:pt x="1921" y="12"/>
                    <a:pt x="1923" y="13"/>
                    <a:pt x="1925" y="13"/>
                  </a:cubicBezTo>
                  <a:cubicBezTo>
                    <a:pt x="1926" y="13"/>
                    <a:pt x="1928" y="13"/>
                    <a:pt x="1929" y="14"/>
                  </a:cubicBezTo>
                  <a:cubicBezTo>
                    <a:pt x="1930" y="14"/>
                    <a:pt x="1931" y="15"/>
                    <a:pt x="1931" y="15"/>
                  </a:cubicBezTo>
                  <a:cubicBezTo>
                    <a:pt x="1932" y="16"/>
                    <a:pt x="1932" y="16"/>
                    <a:pt x="1932" y="17"/>
                  </a:cubicBezTo>
                  <a:lnTo>
                    <a:pt x="1932" y="180"/>
                  </a:lnTo>
                  <a:lnTo>
                    <a:pt x="2006" y="180"/>
                  </a:lnTo>
                  <a:cubicBezTo>
                    <a:pt x="2007" y="180"/>
                    <a:pt x="2008" y="181"/>
                    <a:pt x="2009" y="181"/>
                  </a:cubicBezTo>
                  <a:cubicBezTo>
                    <a:pt x="2009" y="181"/>
                    <a:pt x="2010" y="182"/>
                    <a:pt x="2010" y="183"/>
                  </a:cubicBezTo>
                  <a:cubicBezTo>
                    <a:pt x="2011" y="184"/>
                    <a:pt x="2011" y="185"/>
                    <a:pt x="2012" y="186"/>
                  </a:cubicBezTo>
                  <a:cubicBezTo>
                    <a:pt x="2012" y="188"/>
                    <a:pt x="2012" y="189"/>
                    <a:pt x="2012" y="191"/>
                  </a:cubicBezTo>
                  <a:close/>
                  <a:moveTo>
                    <a:pt x="2152" y="127"/>
                  </a:moveTo>
                  <a:cubicBezTo>
                    <a:pt x="2152" y="131"/>
                    <a:pt x="2151" y="134"/>
                    <a:pt x="2149" y="135"/>
                  </a:cubicBezTo>
                  <a:cubicBezTo>
                    <a:pt x="2147" y="137"/>
                    <a:pt x="2145" y="138"/>
                    <a:pt x="2142" y="138"/>
                  </a:cubicBezTo>
                  <a:lnTo>
                    <a:pt x="2047" y="138"/>
                  </a:lnTo>
                  <a:cubicBezTo>
                    <a:pt x="2047" y="145"/>
                    <a:pt x="2048" y="151"/>
                    <a:pt x="2049" y="157"/>
                  </a:cubicBezTo>
                  <a:cubicBezTo>
                    <a:pt x="2051" y="163"/>
                    <a:pt x="2054" y="168"/>
                    <a:pt x="2057" y="172"/>
                  </a:cubicBezTo>
                  <a:cubicBezTo>
                    <a:pt x="2061" y="177"/>
                    <a:pt x="2066" y="180"/>
                    <a:pt x="2072" y="182"/>
                  </a:cubicBezTo>
                  <a:cubicBezTo>
                    <a:pt x="2078" y="184"/>
                    <a:pt x="2085" y="185"/>
                    <a:pt x="2094" y="185"/>
                  </a:cubicBezTo>
                  <a:cubicBezTo>
                    <a:pt x="2101" y="185"/>
                    <a:pt x="2107" y="185"/>
                    <a:pt x="2113" y="184"/>
                  </a:cubicBezTo>
                  <a:cubicBezTo>
                    <a:pt x="2118" y="183"/>
                    <a:pt x="2123" y="182"/>
                    <a:pt x="2126" y="180"/>
                  </a:cubicBezTo>
                  <a:cubicBezTo>
                    <a:pt x="2130" y="179"/>
                    <a:pt x="2134" y="178"/>
                    <a:pt x="2136" y="177"/>
                  </a:cubicBezTo>
                  <a:cubicBezTo>
                    <a:pt x="2139" y="176"/>
                    <a:pt x="2141" y="175"/>
                    <a:pt x="2142" y="175"/>
                  </a:cubicBezTo>
                  <a:cubicBezTo>
                    <a:pt x="2143" y="175"/>
                    <a:pt x="2143" y="176"/>
                    <a:pt x="2144" y="176"/>
                  </a:cubicBezTo>
                  <a:cubicBezTo>
                    <a:pt x="2144" y="176"/>
                    <a:pt x="2145" y="177"/>
                    <a:pt x="2145" y="177"/>
                  </a:cubicBezTo>
                  <a:cubicBezTo>
                    <a:pt x="2146" y="178"/>
                    <a:pt x="2146" y="179"/>
                    <a:pt x="2146" y="180"/>
                  </a:cubicBezTo>
                  <a:cubicBezTo>
                    <a:pt x="2146" y="181"/>
                    <a:pt x="2146" y="183"/>
                    <a:pt x="2146" y="185"/>
                  </a:cubicBezTo>
                  <a:cubicBezTo>
                    <a:pt x="2146" y="186"/>
                    <a:pt x="2146" y="187"/>
                    <a:pt x="2146" y="188"/>
                  </a:cubicBezTo>
                  <a:cubicBezTo>
                    <a:pt x="2146" y="189"/>
                    <a:pt x="2146" y="190"/>
                    <a:pt x="2146" y="190"/>
                  </a:cubicBezTo>
                  <a:cubicBezTo>
                    <a:pt x="2146" y="191"/>
                    <a:pt x="2145" y="192"/>
                    <a:pt x="2145" y="192"/>
                  </a:cubicBezTo>
                  <a:cubicBezTo>
                    <a:pt x="2145" y="193"/>
                    <a:pt x="2144" y="194"/>
                    <a:pt x="2143" y="194"/>
                  </a:cubicBezTo>
                  <a:cubicBezTo>
                    <a:pt x="2143" y="195"/>
                    <a:pt x="2141" y="196"/>
                    <a:pt x="2138" y="197"/>
                  </a:cubicBezTo>
                  <a:cubicBezTo>
                    <a:pt x="2135" y="198"/>
                    <a:pt x="2132" y="199"/>
                    <a:pt x="2127" y="200"/>
                  </a:cubicBezTo>
                  <a:cubicBezTo>
                    <a:pt x="2122" y="201"/>
                    <a:pt x="2117" y="203"/>
                    <a:pt x="2111" y="203"/>
                  </a:cubicBezTo>
                  <a:cubicBezTo>
                    <a:pt x="2105" y="204"/>
                    <a:pt x="2099" y="205"/>
                    <a:pt x="2092" y="205"/>
                  </a:cubicBezTo>
                  <a:cubicBezTo>
                    <a:pt x="2080" y="205"/>
                    <a:pt x="2069" y="203"/>
                    <a:pt x="2061" y="200"/>
                  </a:cubicBezTo>
                  <a:cubicBezTo>
                    <a:pt x="2052" y="197"/>
                    <a:pt x="2044" y="193"/>
                    <a:pt x="2038" y="187"/>
                  </a:cubicBezTo>
                  <a:cubicBezTo>
                    <a:pt x="2032" y="181"/>
                    <a:pt x="2027" y="174"/>
                    <a:pt x="2024" y="165"/>
                  </a:cubicBezTo>
                  <a:cubicBezTo>
                    <a:pt x="2021" y="156"/>
                    <a:pt x="2020" y="145"/>
                    <a:pt x="2020" y="133"/>
                  </a:cubicBezTo>
                  <a:cubicBezTo>
                    <a:pt x="2020" y="122"/>
                    <a:pt x="2021" y="112"/>
                    <a:pt x="2024" y="103"/>
                  </a:cubicBezTo>
                  <a:cubicBezTo>
                    <a:pt x="2028" y="94"/>
                    <a:pt x="2032" y="86"/>
                    <a:pt x="2038" y="80"/>
                  </a:cubicBezTo>
                  <a:cubicBezTo>
                    <a:pt x="2044" y="74"/>
                    <a:pt x="2052" y="69"/>
                    <a:pt x="2060" y="66"/>
                  </a:cubicBezTo>
                  <a:cubicBezTo>
                    <a:pt x="2069" y="62"/>
                    <a:pt x="2078" y="61"/>
                    <a:pt x="2089" y="61"/>
                  </a:cubicBezTo>
                  <a:cubicBezTo>
                    <a:pt x="2100" y="61"/>
                    <a:pt x="2110" y="62"/>
                    <a:pt x="2118" y="66"/>
                  </a:cubicBezTo>
                  <a:cubicBezTo>
                    <a:pt x="2126" y="69"/>
                    <a:pt x="2132" y="73"/>
                    <a:pt x="2137" y="79"/>
                  </a:cubicBezTo>
                  <a:cubicBezTo>
                    <a:pt x="2143" y="85"/>
                    <a:pt x="2146" y="91"/>
                    <a:pt x="2149" y="99"/>
                  </a:cubicBezTo>
                  <a:cubicBezTo>
                    <a:pt x="2151" y="106"/>
                    <a:pt x="2152" y="114"/>
                    <a:pt x="2152" y="123"/>
                  </a:cubicBezTo>
                  <a:lnTo>
                    <a:pt x="2152" y="127"/>
                  </a:lnTo>
                  <a:close/>
                  <a:moveTo>
                    <a:pt x="2126" y="120"/>
                  </a:moveTo>
                  <a:cubicBezTo>
                    <a:pt x="2126" y="107"/>
                    <a:pt x="2123" y="97"/>
                    <a:pt x="2116" y="90"/>
                  </a:cubicBezTo>
                  <a:cubicBezTo>
                    <a:pt x="2110" y="83"/>
                    <a:pt x="2100" y="79"/>
                    <a:pt x="2087" y="79"/>
                  </a:cubicBezTo>
                  <a:cubicBezTo>
                    <a:pt x="2081" y="79"/>
                    <a:pt x="2075" y="81"/>
                    <a:pt x="2070" y="83"/>
                  </a:cubicBezTo>
                  <a:cubicBezTo>
                    <a:pt x="2065" y="85"/>
                    <a:pt x="2061" y="88"/>
                    <a:pt x="2058" y="92"/>
                  </a:cubicBezTo>
                  <a:cubicBezTo>
                    <a:pt x="2054" y="95"/>
                    <a:pt x="2052" y="100"/>
                    <a:pt x="2050" y="105"/>
                  </a:cubicBezTo>
                  <a:cubicBezTo>
                    <a:pt x="2048" y="109"/>
                    <a:pt x="2047" y="115"/>
                    <a:pt x="2047" y="120"/>
                  </a:cubicBezTo>
                  <a:lnTo>
                    <a:pt x="2126" y="120"/>
                  </a:lnTo>
                  <a:close/>
                  <a:moveTo>
                    <a:pt x="2298" y="199"/>
                  </a:moveTo>
                  <a:cubicBezTo>
                    <a:pt x="2298" y="200"/>
                    <a:pt x="2297" y="201"/>
                    <a:pt x="2297" y="201"/>
                  </a:cubicBezTo>
                  <a:cubicBezTo>
                    <a:pt x="2296" y="202"/>
                    <a:pt x="2295" y="202"/>
                    <a:pt x="2293" y="203"/>
                  </a:cubicBezTo>
                  <a:cubicBezTo>
                    <a:pt x="2292" y="203"/>
                    <a:pt x="2289" y="203"/>
                    <a:pt x="2287" y="203"/>
                  </a:cubicBezTo>
                  <a:cubicBezTo>
                    <a:pt x="2284" y="203"/>
                    <a:pt x="2282" y="203"/>
                    <a:pt x="2280" y="203"/>
                  </a:cubicBezTo>
                  <a:cubicBezTo>
                    <a:pt x="2278" y="202"/>
                    <a:pt x="2277" y="202"/>
                    <a:pt x="2276" y="201"/>
                  </a:cubicBezTo>
                  <a:cubicBezTo>
                    <a:pt x="2275" y="201"/>
                    <a:pt x="2275" y="200"/>
                    <a:pt x="2275" y="199"/>
                  </a:cubicBezTo>
                  <a:lnTo>
                    <a:pt x="2275" y="185"/>
                  </a:lnTo>
                  <a:cubicBezTo>
                    <a:pt x="2269" y="192"/>
                    <a:pt x="2262" y="196"/>
                    <a:pt x="2254" y="200"/>
                  </a:cubicBezTo>
                  <a:cubicBezTo>
                    <a:pt x="2246" y="203"/>
                    <a:pt x="2238" y="205"/>
                    <a:pt x="2229" y="205"/>
                  </a:cubicBezTo>
                  <a:cubicBezTo>
                    <a:pt x="2222" y="205"/>
                    <a:pt x="2215" y="204"/>
                    <a:pt x="2209" y="202"/>
                  </a:cubicBezTo>
                  <a:cubicBezTo>
                    <a:pt x="2203" y="200"/>
                    <a:pt x="2197" y="198"/>
                    <a:pt x="2193" y="194"/>
                  </a:cubicBezTo>
                  <a:cubicBezTo>
                    <a:pt x="2189" y="191"/>
                    <a:pt x="2185" y="187"/>
                    <a:pt x="2183" y="182"/>
                  </a:cubicBezTo>
                  <a:cubicBezTo>
                    <a:pt x="2181" y="177"/>
                    <a:pt x="2179" y="171"/>
                    <a:pt x="2179" y="165"/>
                  </a:cubicBezTo>
                  <a:cubicBezTo>
                    <a:pt x="2179" y="157"/>
                    <a:pt x="2181" y="151"/>
                    <a:pt x="2184" y="146"/>
                  </a:cubicBezTo>
                  <a:cubicBezTo>
                    <a:pt x="2188" y="140"/>
                    <a:pt x="2192" y="136"/>
                    <a:pt x="2199" y="132"/>
                  </a:cubicBezTo>
                  <a:cubicBezTo>
                    <a:pt x="2205" y="128"/>
                    <a:pt x="2212" y="126"/>
                    <a:pt x="2221" y="124"/>
                  </a:cubicBezTo>
                  <a:cubicBezTo>
                    <a:pt x="2230" y="122"/>
                    <a:pt x="2240" y="121"/>
                    <a:pt x="2252" y="121"/>
                  </a:cubicBezTo>
                  <a:lnTo>
                    <a:pt x="2272" y="121"/>
                  </a:lnTo>
                  <a:lnTo>
                    <a:pt x="2272" y="111"/>
                  </a:lnTo>
                  <a:cubicBezTo>
                    <a:pt x="2272" y="106"/>
                    <a:pt x="2271" y="102"/>
                    <a:pt x="2270" y="98"/>
                  </a:cubicBezTo>
                  <a:cubicBezTo>
                    <a:pt x="2269" y="94"/>
                    <a:pt x="2267" y="91"/>
                    <a:pt x="2264" y="88"/>
                  </a:cubicBezTo>
                  <a:cubicBezTo>
                    <a:pt x="2262" y="85"/>
                    <a:pt x="2258" y="83"/>
                    <a:pt x="2254" y="82"/>
                  </a:cubicBezTo>
                  <a:cubicBezTo>
                    <a:pt x="2250" y="81"/>
                    <a:pt x="2245" y="80"/>
                    <a:pt x="2239" y="80"/>
                  </a:cubicBezTo>
                  <a:cubicBezTo>
                    <a:pt x="2232" y="80"/>
                    <a:pt x="2226" y="81"/>
                    <a:pt x="2221" y="82"/>
                  </a:cubicBezTo>
                  <a:cubicBezTo>
                    <a:pt x="2216" y="84"/>
                    <a:pt x="2211" y="85"/>
                    <a:pt x="2207" y="87"/>
                  </a:cubicBezTo>
                  <a:cubicBezTo>
                    <a:pt x="2203" y="89"/>
                    <a:pt x="2200" y="90"/>
                    <a:pt x="2198" y="92"/>
                  </a:cubicBezTo>
                  <a:cubicBezTo>
                    <a:pt x="2195" y="93"/>
                    <a:pt x="2193" y="94"/>
                    <a:pt x="2192" y="94"/>
                  </a:cubicBezTo>
                  <a:cubicBezTo>
                    <a:pt x="2191" y="94"/>
                    <a:pt x="2190" y="94"/>
                    <a:pt x="2189" y="93"/>
                  </a:cubicBezTo>
                  <a:cubicBezTo>
                    <a:pt x="2189" y="93"/>
                    <a:pt x="2188" y="92"/>
                    <a:pt x="2188" y="91"/>
                  </a:cubicBezTo>
                  <a:cubicBezTo>
                    <a:pt x="2187" y="91"/>
                    <a:pt x="2187" y="90"/>
                    <a:pt x="2187" y="88"/>
                  </a:cubicBezTo>
                  <a:cubicBezTo>
                    <a:pt x="2187" y="87"/>
                    <a:pt x="2186" y="86"/>
                    <a:pt x="2186" y="84"/>
                  </a:cubicBezTo>
                  <a:cubicBezTo>
                    <a:pt x="2186" y="82"/>
                    <a:pt x="2187" y="80"/>
                    <a:pt x="2187" y="79"/>
                  </a:cubicBezTo>
                  <a:cubicBezTo>
                    <a:pt x="2187" y="77"/>
                    <a:pt x="2188" y="76"/>
                    <a:pt x="2190" y="75"/>
                  </a:cubicBezTo>
                  <a:cubicBezTo>
                    <a:pt x="2191" y="73"/>
                    <a:pt x="2194" y="72"/>
                    <a:pt x="2197" y="70"/>
                  </a:cubicBezTo>
                  <a:cubicBezTo>
                    <a:pt x="2201" y="68"/>
                    <a:pt x="2205" y="67"/>
                    <a:pt x="2209" y="65"/>
                  </a:cubicBezTo>
                  <a:cubicBezTo>
                    <a:pt x="2214" y="64"/>
                    <a:pt x="2219" y="63"/>
                    <a:pt x="2224" y="62"/>
                  </a:cubicBezTo>
                  <a:cubicBezTo>
                    <a:pt x="2230" y="61"/>
                    <a:pt x="2235" y="61"/>
                    <a:pt x="2241" y="61"/>
                  </a:cubicBezTo>
                  <a:cubicBezTo>
                    <a:pt x="2251" y="61"/>
                    <a:pt x="2260" y="62"/>
                    <a:pt x="2267" y="64"/>
                  </a:cubicBezTo>
                  <a:cubicBezTo>
                    <a:pt x="2275" y="66"/>
                    <a:pt x="2281" y="69"/>
                    <a:pt x="2285" y="73"/>
                  </a:cubicBezTo>
                  <a:cubicBezTo>
                    <a:pt x="2290" y="77"/>
                    <a:pt x="2293" y="82"/>
                    <a:pt x="2295" y="89"/>
                  </a:cubicBezTo>
                  <a:cubicBezTo>
                    <a:pt x="2297" y="95"/>
                    <a:pt x="2298" y="102"/>
                    <a:pt x="2298" y="110"/>
                  </a:cubicBezTo>
                  <a:lnTo>
                    <a:pt x="2298" y="199"/>
                  </a:lnTo>
                  <a:close/>
                  <a:moveTo>
                    <a:pt x="2272" y="139"/>
                  </a:moveTo>
                  <a:lnTo>
                    <a:pt x="2249" y="139"/>
                  </a:lnTo>
                  <a:cubicBezTo>
                    <a:pt x="2242" y="139"/>
                    <a:pt x="2235" y="139"/>
                    <a:pt x="2230" y="140"/>
                  </a:cubicBezTo>
                  <a:cubicBezTo>
                    <a:pt x="2225" y="141"/>
                    <a:pt x="2220" y="143"/>
                    <a:pt x="2217" y="145"/>
                  </a:cubicBezTo>
                  <a:cubicBezTo>
                    <a:pt x="2213" y="147"/>
                    <a:pt x="2211" y="150"/>
                    <a:pt x="2209" y="153"/>
                  </a:cubicBezTo>
                  <a:cubicBezTo>
                    <a:pt x="2207" y="156"/>
                    <a:pt x="2206" y="160"/>
                    <a:pt x="2206" y="164"/>
                  </a:cubicBezTo>
                  <a:cubicBezTo>
                    <a:pt x="2206" y="171"/>
                    <a:pt x="2209" y="176"/>
                    <a:pt x="2214" y="180"/>
                  </a:cubicBezTo>
                  <a:cubicBezTo>
                    <a:pt x="2218" y="184"/>
                    <a:pt x="2225" y="186"/>
                    <a:pt x="2234" y="186"/>
                  </a:cubicBezTo>
                  <a:cubicBezTo>
                    <a:pt x="2241" y="186"/>
                    <a:pt x="2247" y="184"/>
                    <a:pt x="2253" y="181"/>
                  </a:cubicBezTo>
                  <a:cubicBezTo>
                    <a:pt x="2259" y="178"/>
                    <a:pt x="2265" y="173"/>
                    <a:pt x="2272" y="166"/>
                  </a:cubicBezTo>
                  <a:lnTo>
                    <a:pt x="2272" y="139"/>
                  </a:lnTo>
                  <a:close/>
                  <a:moveTo>
                    <a:pt x="2434" y="76"/>
                  </a:moveTo>
                  <a:cubicBezTo>
                    <a:pt x="2434" y="78"/>
                    <a:pt x="2433" y="80"/>
                    <a:pt x="2433" y="81"/>
                  </a:cubicBezTo>
                  <a:cubicBezTo>
                    <a:pt x="2433" y="83"/>
                    <a:pt x="2433" y="84"/>
                    <a:pt x="2433" y="85"/>
                  </a:cubicBezTo>
                  <a:cubicBezTo>
                    <a:pt x="2432" y="85"/>
                    <a:pt x="2432" y="86"/>
                    <a:pt x="2432" y="86"/>
                  </a:cubicBezTo>
                  <a:cubicBezTo>
                    <a:pt x="2431" y="87"/>
                    <a:pt x="2430" y="87"/>
                    <a:pt x="2430" y="87"/>
                  </a:cubicBezTo>
                  <a:cubicBezTo>
                    <a:pt x="2429" y="87"/>
                    <a:pt x="2428" y="87"/>
                    <a:pt x="2426" y="86"/>
                  </a:cubicBezTo>
                  <a:cubicBezTo>
                    <a:pt x="2425" y="86"/>
                    <a:pt x="2424" y="86"/>
                    <a:pt x="2422" y="85"/>
                  </a:cubicBezTo>
                  <a:cubicBezTo>
                    <a:pt x="2421" y="85"/>
                    <a:pt x="2419" y="84"/>
                    <a:pt x="2417" y="84"/>
                  </a:cubicBezTo>
                  <a:cubicBezTo>
                    <a:pt x="2415" y="84"/>
                    <a:pt x="2413" y="83"/>
                    <a:pt x="2411" y="83"/>
                  </a:cubicBezTo>
                  <a:cubicBezTo>
                    <a:pt x="2408" y="83"/>
                    <a:pt x="2405" y="84"/>
                    <a:pt x="2403" y="85"/>
                  </a:cubicBezTo>
                  <a:cubicBezTo>
                    <a:pt x="2400" y="86"/>
                    <a:pt x="2398" y="87"/>
                    <a:pt x="2395" y="90"/>
                  </a:cubicBezTo>
                  <a:cubicBezTo>
                    <a:pt x="2392" y="92"/>
                    <a:pt x="2389" y="95"/>
                    <a:pt x="2386" y="99"/>
                  </a:cubicBezTo>
                  <a:cubicBezTo>
                    <a:pt x="2383" y="102"/>
                    <a:pt x="2379" y="107"/>
                    <a:pt x="2376" y="112"/>
                  </a:cubicBezTo>
                  <a:lnTo>
                    <a:pt x="2376" y="198"/>
                  </a:lnTo>
                  <a:cubicBezTo>
                    <a:pt x="2376" y="199"/>
                    <a:pt x="2375" y="200"/>
                    <a:pt x="2375" y="200"/>
                  </a:cubicBezTo>
                  <a:cubicBezTo>
                    <a:pt x="2375" y="201"/>
                    <a:pt x="2374" y="201"/>
                    <a:pt x="2373" y="202"/>
                  </a:cubicBezTo>
                  <a:cubicBezTo>
                    <a:pt x="2372" y="202"/>
                    <a:pt x="2371" y="202"/>
                    <a:pt x="2369" y="203"/>
                  </a:cubicBezTo>
                  <a:cubicBezTo>
                    <a:pt x="2367" y="203"/>
                    <a:pt x="2365" y="203"/>
                    <a:pt x="2362" y="203"/>
                  </a:cubicBezTo>
                  <a:cubicBezTo>
                    <a:pt x="2360" y="203"/>
                    <a:pt x="2358" y="203"/>
                    <a:pt x="2356" y="203"/>
                  </a:cubicBezTo>
                  <a:cubicBezTo>
                    <a:pt x="2354" y="202"/>
                    <a:pt x="2353" y="202"/>
                    <a:pt x="2352" y="202"/>
                  </a:cubicBezTo>
                  <a:cubicBezTo>
                    <a:pt x="2351" y="201"/>
                    <a:pt x="2350" y="201"/>
                    <a:pt x="2350" y="200"/>
                  </a:cubicBezTo>
                  <a:cubicBezTo>
                    <a:pt x="2349" y="200"/>
                    <a:pt x="2349" y="199"/>
                    <a:pt x="2349" y="198"/>
                  </a:cubicBezTo>
                  <a:lnTo>
                    <a:pt x="2349" y="67"/>
                  </a:lnTo>
                  <a:cubicBezTo>
                    <a:pt x="2349" y="66"/>
                    <a:pt x="2349" y="66"/>
                    <a:pt x="2350" y="65"/>
                  </a:cubicBezTo>
                  <a:cubicBezTo>
                    <a:pt x="2350" y="65"/>
                    <a:pt x="2351" y="64"/>
                    <a:pt x="2352" y="64"/>
                  </a:cubicBezTo>
                  <a:cubicBezTo>
                    <a:pt x="2353" y="63"/>
                    <a:pt x="2354" y="63"/>
                    <a:pt x="2355" y="63"/>
                  </a:cubicBezTo>
                  <a:cubicBezTo>
                    <a:pt x="2357" y="63"/>
                    <a:pt x="2359" y="63"/>
                    <a:pt x="2361" y="63"/>
                  </a:cubicBezTo>
                  <a:cubicBezTo>
                    <a:pt x="2364" y="63"/>
                    <a:pt x="2365" y="63"/>
                    <a:pt x="2367" y="63"/>
                  </a:cubicBezTo>
                  <a:cubicBezTo>
                    <a:pt x="2369" y="63"/>
                    <a:pt x="2370" y="63"/>
                    <a:pt x="2371" y="64"/>
                  </a:cubicBezTo>
                  <a:cubicBezTo>
                    <a:pt x="2371" y="64"/>
                    <a:pt x="2372" y="65"/>
                    <a:pt x="2372" y="65"/>
                  </a:cubicBezTo>
                  <a:cubicBezTo>
                    <a:pt x="2373" y="66"/>
                    <a:pt x="2373" y="66"/>
                    <a:pt x="2373" y="67"/>
                  </a:cubicBezTo>
                  <a:lnTo>
                    <a:pt x="2373" y="86"/>
                  </a:lnTo>
                  <a:cubicBezTo>
                    <a:pt x="2377" y="81"/>
                    <a:pt x="2381" y="77"/>
                    <a:pt x="2384" y="73"/>
                  </a:cubicBezTo>
                  <a:cubicBezTo>
                    <a:pt x="2388" y="70"/>
                    <a:pt x="2391" y="68"/>
                    <a:pt x="2394" y="66"/>
                  </a:cubicBezTo>
                  <a:cubicBezTo>
                    <a:pt x="2397" y="64"/>
                    <a:pt x="2400" y="62"/>
                    <a:pt x="2403" y="62"/>
                  </a:cubicBezTo>
                  <a:cubicBezTo>
                    <a:pt x="2406" y="61"/>
                    <a:pt x="2409" y="61"/>
                    <a:pt x="2413" y="61"/>
                  </a:cubicBezTo>
                  <a:cubicBezTo>
                    <a:pt x="2414" y="61"/>
                    <a:pt x="2415" y="61"/>
                    <a:pt x="2417" y="61"/>
                  </a:cubicBezTo>
                  <a:cubicBezTo>
                    <a:pt x="2419" y="61"/>
                    <a:pt x="2421" y="61"/>
                    <a:pt x="2423" y="62"/>
                  </a:cubicBezTo>
                  <a:cubicBezTo>
                    <a:pt x="2425" y="62"/>
                    <a:pt x="2426" y="62"/>
                    <a:pt x="2428" y="63"/>
                  </a:cubicBezTo>
                  <a:cubicBezTo>
                    <a:pt x="2430" y="63"/>
                    <a:pt x="2431" y="64"/>
                    <a:pt x="2431" y="64"/>
                  </a:cubicBezTo>
                  <a:cubicBezTo>
                    <a:pt x="2432" y="65"/>
                    <a:pt x="2432" y="65"/>
                    <a:pt x="2433" y="66"/>
                  </a:cubicBezTo>
                  <a:cubicBezTo>
                    <a:pt x="2433" y="66"/>
                    <a:pt x="2433" y="67"/>
                    <a:pt x="2433" y="67"/>
                  </a:cubicBezTo>
                  <a:cubicBezTo>
                    <a:pt x="2433" y="68"/>
                    <a:pt x="2433" y="69"/>
                    <a:pt x="2433" y="70"/>
                  </a:cubicBezTo>
                  <a:cubicBezTo>
                    <a:pt x="2433" y="72"/>
                    <a:pt x="2434" y="74"/>
                    <a:pt x="2434" y="76"/>
                  </a:cubicBezTo>
                  <a:close/>
                  <a:moveTo>
                    <a:pt x="2585" y="198"/>
                  </a:moveTo>
                  <a:cubicBezTo>
                    <a:pt x="2585" y="199"/>
                    <a:pt x="2585" y="200"/>
                    <a:pt x="2585" y="200"/>
                  </a:cubicBezTo>
                  <a:cubicBezTo>
                    <a:pt x="2584" y="201"/>
                    <a:pt x="2584" y="201"/>
                    <a:pt x="2583" y="202"/>
                  </a:cubicBezTo>
                  <a:cubicBezTo>
                    <a:pt x="2582" y="202"/>
                    <a:pt x="2580" y="202"/>
                    <a:pt x="2579" y="203"/>
                  </a:cubicBezTo>
                  <a:cubicBezTo>
                    <a:pt x="2577" y="203"/>
                    <a:pt x="2575" y="203"/>
                    <a:pt x="2572" y="203"/>
                  </a:cubicBezTo>
                  <a:cubicBezTo>
                    <a:pt x="2570" y="203"/>
                    <a:pt x="2567" y="203"/>
                    <a:pt x="2566" y="203"/>
                  </a:cubicBezTo>
                  <a:cubicBezTo>
                    <a:pt x="2564" y="202"/>
                    <a:pt x="2563" y="202"/>
                    <a:pt x="2562" y="202"/>
                  </a:cubicBezTo>
                  <a:cubicBezTo>
                    <a:pt x="2561" y="201"/>
                    <a:pt x="2560" y="201"/>
                    <a:pt x="2560" y="200"/>
                  </a:cubicBezTo>
                  <a:cubicBezTo>
                    <a:pt x="2559" y="200"/>
                    <a:pt x="2559" y="199"/>
                    <a:pt x="2559" y="198"/>
                  </a:cubicBezTo>
                  <a:lnTo>
                    <a:pt x="2559" y="122"/>
                  </a:lnTo>
                  <a:cubicBezTo>
                    <a:pt x="2559" y="114"/>
                    <a:pt x="2558" y="108"/>
                    <a:pt x="2557" y="103"/>
                  </a:cubicBezTo>
                  <a:cubicBezTo>
                    <a:pt x="2556" y="99"/>
                    <a:pt x="2554" y="95"/>
                    <a:pt x="2551" y="92"/>
                  </a:cubicBezTo>
                  <a:cubicBezTo>
                    <a:pt x="2549" y="88"/>
                    <a:pt x="2546" y="86"/>
                    <a:pt x="2542" y="84"/>
                  </a:cubicBezTo>
                  <a:cubicBezTo>
                    <a:pt x="2538" y="82"/>
                    <a:pt x="2533" y="81"/>
                    <a:pt x="2528" y="81"/>
                  </a:cubicBezTo>
                  <a:cubicBezTo>
                    <a:pt x="2522" y="81"/>
                    <a:pt x="2515" y="84"/>
                    <a:pt x="2508" y="88"/>
                  </a:cubicBezTo>
                  <a:cubicBezTo>
                    <a:pt x="2502" y="92"/>
                    <a:pt x="2495" y="98"/>
                    <a:pt x="2488" y="107"/>
                  </a:cubicBezTo>
                  <a:lnTo>
                    <a:pt x="2488" y="198"/>
                  </a:lnTo>
                  <a:cubicBezTo>
                    <a:pt x="2488" y="199"/>
                    <a:pt x="2487" y="200"/>
                    <a:pt x="2487" y="200"/>
                  </a:cubicBezTo>
                  <a:cubicBezTo>
                    <a:pt x="2487" y="201"/>
                    <a:pt x="2486" y="201"/>
                    <a:pt x="2485" y="202"/>
                  </a:cubicBezTo>
                  <a:cubicBezTo>
                    <a:pt x="2484" y="202"/>
                    <a:pt x="2483" y="202"/>
                    <a:pt x="2481" y="203"/>
                  </a:cubicBezTo>
                  <a:cubicBezTo>
                    <a:pt x="2479" y="203"/>
                    <a:pt x="2477" y="203"/>
                    <a:pt x="2474" y="203"/>
                  </a:cubicBezTo>
                  <a:cubicBezTo>
                    <a:pt x="2472" y="203"/>
                    <a:pt x="2470" y="203"/>
                    <a:pt x="2468" y="203"/>
                  </a:cubicBezTo>
                  <a:cubicBezTo>
                    <a:pt x="2466" y="202"/>
                    <a:pt x="2465" y="202"/>
                    <a:pt x="2464" y="202"/>
                  </a:cubicBezTo>
                  <a:cubicBezTo>
                    <a:pt x="2463" y="201"/>
                    <a:pt x="2462" y="201"/>
                    <a:pt x="2462" y="200"/>
                  </a:cubicBezTo>
                  <a:cubicBezTo>
                    <a:pt x="2461" y="200"/>
                    <a:pt x="2461" y="199"/>
                    <a:pt x="2461" y="198"/>
                  </a:cubicBezTo>
                  <a:lnTo>
                    <a:pt x="2461" y="67"/>
                  </a:lnTo>
                  <a:cubicBezTo>
                    <a:pt x="2461" y="66"/>
                    <a:pt x="2461" y="66"/>
                    <a:pt x="2462" y="65"/>
                  </a:cubicBezTo>
                  <a:cubicBezTo>
                    <a:pt x="2462" y="65"/>
                    <a:pt x="2463" y="64"/>
                    <a:pt x="2464" y="64"/>
                  </a:cubicBezTo>
                  <a:cubicBezTo>
                    <a:pt x="2465" y="63"/>
                    <a:pt x="2466" y="63"/>
                    <a:pt x="2467" y="63"/>
                  </a:cubicBezTo>
                  <a:cubicBezTo>
                    <a:pt x="2469" y="63"/>
                    <a:pt x="2471" y="63"/>
                    <a:pt x="2473" y="63"/>
                  </a:cubicBezTo>
                  <a:cubicBezTo>
                    <a:pt x="2476" y="63"/>
                    <a:pt x="2477" y="63"/>
                    <a:pt x="2479" y="63"/>
                  </a:cubicBezTo>
                  <a:cubicBezTo>
                    <a:pt x="2481" y="63"/>
                    <a:pt x="2482" y="63"/>
                    <a:pt x="2483" y="64"/>
                  </a:cubicBezTo>
                  <a:cubicBezTo>
                    <a:pt x="2483" y="64"/>
                    <a:pt x="2484" y="65"/>
                    <a:pt x="2484" y="65"/>
                  </a:cubicBezTo>
                  <a:cubicBezTo>
                    <a:pt x="2485" y="66"/>
                    <a:pt x="2485" y="66"/>
                    <a:pt x="2485" y="67"/>
                  </a:cubicBezTo>
                  <a:lnTo>
                    <a:pt x="2485" y="85"/>
                  </a:lnTo>
                  <a:cubicBezTo>
                    <a:pt x="2493" y="76"/>
                    <a:pt x="2501" y="70"/>
                    <a:pt x="2509" y="66"/>
                  </a:cubicBezTo>
                  <a:cubicBezTo>
                    <a:pt x="2517" y="63"/>
                    <a:pt x="2526" y="61"/>
                    <a:pt x="2534" y="61"/>
                  </a:cubicBezTo>
                  <a:cubicBezTo>
                    <a:pt x="2543" y="61"/>
                    <a:pt x="2552" y="62"/>
                    <a:pt x="2558" y="65"/>
                  </a:cubicBezTo>
                  <a:cubicBezTo>
                    <a:pt x="2565" y="68"/>
                    <a:pt x="2570" y="72"/>
                    <a:pt x="2574" y="77"/>
                  </a:cubicBezTo>
                  <a:cubicBezTo>
                    <a:pt x="2578" y="82"/>
                    <a:pt x="2581" y="88"/>
                    <a:pt x="2583" y="94"/>
                  </a:cubicBezTo>
                  <a:cubicBezTo>
                    <a:pt x="2585" y="101"/>
                    <a:pt x="2585" y="109"/>
                    <a:pt x="2585" y="118"/>
                  </a:cubicBezTo>
                  <a:lnTo>
                    <a:pt x="2585" y="198"/>
                  </a:lnTo>
                  <a:close/>
                  <a:moveTo>
                    <a:pt x="2664" y="198"/>
                  </a:moveTo>
                  <a:cubicBezTo>
                    <a:pt x="2664" y="199"/>
                    <a:pt x="2663" y="200"/>
                    <a:pt x="2663" y="200"/>
                  </a:cubicBezTo>
                  <a:cubicBezTo>
                    <a:pt x="2663" y="201"/>
                    <a:pt x="2662" y="201"/>
                    <a:pt x="2661" y="202"/>
                  </a:cubicBezTo>
                  <a:cubicBezTo>
                    <a:pt x="2660" y="202"/>
                    <a:pt x="2659" y="202"/>
                    <a:pt x="2657" y="203"/>
                  </a:cubicBezTo>
                  <a:cubicBezTo>
                    <a:pt x="2655" y="203"/>
                    <a:pt x="2653" y="203"/>
                    <a:pt x="2650" y="203"/>
                  </a:cubicBezTo>
                  <a:cubicBezTo>
                    <a:pt x="2648" y="203"/>
                    <a:pt x="2646" y="203"/>
                    <a:pt x="2644" y="203"/>
                  </a:cubicBezTo>
                  <a:cubicBezTo>
                    <a:pt x="2642" y="202"/>
                    <a:pt x="2641" y="202"/>
                    <a:pt x="2640" y="202"/>
                  </a:cubicBezTo>
                  <a:cubicBezTo>
                    <a:pt x="2639" y="201"/>
                    <a:pt x="2638" y="201"/>
                    <a:pt x="2638" y="200"/>
                  </a:cubicBezTo>
                  <a:cubicBezTo>
                    <a:pt x="2637" y="200"/>
                    <a:pt x="2637" y="199"/>
                    <a:pt x="2637" y="198"/>
                  </a:cubicBezTo>
                  <a:lnTo>
                    <a:pt x="2637" y="67"/>
                  </a:lnTo>
                  <a:cubicBezTo>
                    <a:pt x="2637" y="66"/>
                    <a:pt x="2637" y="66"/>
                    <a:pt x="2638" y="65"/>
                  </a:cubicBezTo>
                  <a:cubicBezTo>
                    <a:pt x="2638" y="65"/>
                    <a:pt x="2639" y="64"/>
                    <a:pt x="2640" y="64"/>
                  </a:cubicBezTo>
                  <a:cubicBezTo>
                    <a:pt x="2641" y="63"/>
                    <a:pt x="2642" y="63"/>
                    <a:pt x="2644" y="63"/>
                  </a:cubicBezTo>
                  <a:cubicBezTo>
                    <a:pt x="2646" y="63"/>
                    <a:pt x="2648" y="63"/>
                    <a:pt x="2650" y="63"/>
                  </a:cubicBezTo>
                  <a:cubicBezTo>
                    <a:pt x="2653" y="63"/>
                    <a:pt x="2655" y="63"/>
                    <a:pt x="2657" y="63"/>
                  </a:cubicBezTo>
                  <a:cubicBezTo>
                    <a:pt x="2659" y="63"/>
                    <a:pt x="2660" y="63"/>
                    <a:pt x="2661" y="64"/>
                  </a:cubicBezTo>
                  <a:cubicBezTo>
                    <a:pt x="2662" y="64"/>
                    <a:pt x="2663" y="65"/>
                    <a:pt x="2663" y="65"/>
                  </a:cubicBezTo>
                  <a:cubicBezTo>
                    <a:pt x="2663" y="66"/>
                    <a:pt x="2664" y="66"/>
                    <a:pt x="2664" y="67"/>
                  </a:cubicBezTo>
                  <a:lnTo>
                    <a:pt x="2664" y="198"/>
                  </a:lnTo>
                  <a:close/>
                  <a:moveTo>
                    <a:pt x="2667" y="23"/>
                  </a:moveTo>
                  <a:cubicBezTo>
                    <a:pt x="2667" y="28"/>
                    <a:pt x="2665" y="32"/>
                    <a:pt x="2663" y="34"/>
                  </a:cubicBezTo>
                  <a:cubicBezTo>
                    <a:pt x="2661" y="36"/>
                    <a:pt x="2656" y="37"/>
                    <a:pt x="2650" y="37"/>
                  </a:cubicBezTo>
                  <a:cubicBezTo>
                    <a:pt x="2644" y="37"/>
                    <a:pt x="2640" y="36"/>
                    <a:pt x="2637" y="34"/>
                  </a:cubicBezTo>
                  <a:cubicBezTo>
                    <a:pt x="2635" y="32"/>
                    <a:pt x="2634" y="29"/>
                    <a:pt x="2634" y="23"/>
                  </a:cubicBezTo>
                  <a:cubicBezTo>
                    <a:pt x="2634" y="17"/>
                    <a:pt x="2635" y="14"/>
                    <a:pt x="2637" y="12"/>
                  </a:cubicBezTo>
                  <a:cubicBezTo>
                    <a:pt x="2640" y="10"/>
                    <a:pt x="2644" y="9"/>
                    <a:pt x="2650" y="9"/>
                  </a:cubicBezTo>
                  <a:cubicBezTo>
                    <a:pt x="2657" y="9"/>
                    <a:pt x="2661" y="10"/>
                    <a:pt x="2663" y="12"/>
                  </a:cubicBezTo>
                  <a:cubicBezTo>
                    <a:pt x="2666" y="14"/>
                    <a:pt x="2667" y="17"/>
                    <a:pt x="2667" y="23"/>
                  </a:cubicBezTo>
                  <a:close/>
                  <a:moveTo>
                    <a:pt x="2841" y="198"/>
                  </a:moveTo>
                  <a:cubicBezTo>
                    <a:pt x="2841" y="199"/>
                    <a:pt x="2841" y="200"/>
                    <a:pt x="2841" y="200"/>
                  </a:cubicBezTo>
                  <a:cubicBezTo>
                    <a:pt x="2840" y="201"/>
                    <a:pt x="2840" y="201"/>
                    <a:pt x="2839" y="202"/>
                  </a:cubicBezTo>
                  <a:cubicBezTo>
                    <a:pt x="2838" y="202"/>
                    <a:pt x="2836" y="202"/>
                    <a:pt x="2835" y="203"/>
                  </a:cubicBezTo>
                  <a:cubicBezTo>
                    <a:pt x="2833" y="203"/>
                    <a:pt x="2831" y="203"/>
                    <a:pt x="2828" y="203"/>
                  </a:cubicBezTo>
                  <a:cubicBezTo>
                    <a:pt x="2826" y="203"/>
                    <a:pt x="2823" y="203"/>
                    <a:pt x="2822" y="203"/>
                  </a:cubicBezTo>
                  <a:cubicBezTo>
                    <a:pt x="2820" y="202"/>
                    <a:pt x="2819" y="202"/>
                    <a:pt x="2818" y="202"/>
                  </a:cubicBezTo>
                  <a:cubicBezTo>
                    <a:pt x="2817" y="201"/>
                    <a:pt x="2816" y="201"/>
                    <a:pt x="2816" y="200"/>
                  </a:cubicBezTo>
                  <a:cubicBezTo>
                    <a:pt x="2815" y="200"/>
                    <a:pt x="2815" y="199"/>
                    <a:pt x="2815" y="198"/>
                  </a:cubicBezTo>
                  <a:lnTo>
                    <a:pt x="2815" y="122"/>
                  </a:lnTo>
                  <a:cubicBezTo>
                    <a:pt x="2815" y="114"/>
                    <a:pt x="2814" y="108"/>
                    <a:pt x="2813" y="103"/>
                  </a:cubicBezTo>
                  <a:cubicBezTo>
                    <a:pt x="2812" y="99"/>
                    <a:pt x="2810" y="95"/>
                    <a:pt x="2807" y="92"/>
                  </a:cubicBezTo>
                  <a:cubicBezTo>
                    <a:pt x="2805" y="88"/>
                    <a:pt x="2802" y="86"/>
                    <a:pt x="2798" y="84"/>
                  </a:cubicBezTo>
                  <a:cubicBezTo>
                    <a:pt x="2794" y="82"/>
                    <a:pt x="2789" y="81"/>
                    <a:pt x="2784" y="81"/>
                  </a:cubicBezTo>
                  <a:cubicBezTo>
                    <a:pt x="2778" y="81"/>
                    <a:pt x="2771" y="84"/>
                    <a:pt x="2764" y="88"/>
                  </a:cubicBezTo>
                  <a:cubicBezTo>
                    <a:pt x="2758" y="92"/>
                    <a:pt x="2751" y="98"/>
                    <a:pt x="2744" y="107"/>
                  </a:cubicBezTo>
                  <a:lnTo>
                    <a:pt x="2744" y="198"/>
                  </a:lnTo>
                  <a:cubicBezTo>
                    <a:pt x="2744" y="199"/>
                    <a:pt x="2743" y="200"/>
                    <a:pt x="2743" y="200"/>
                  </a:cubicBezTo>
                  <a:cubicBezTo>
                    <a:pt x="2743" y="201"/>
                    <a:pt x="2742" y="201"/>
                    <a:pt x="2741" y="202"/>
                  </a:cubicBezTo>
                  <a:cubicBezTo>
                    <a:pt x="2740" y="202"/>
                    <a:pt x="2739" y="202"/>
                    <a:pt x="2737" y="203"/>
                  </a:cubicBezTo>
                  <a:cubicBezTo>
                    <a:pt x="2735" y="203"/>
                    <a:pt x="2733" y="203"/>
                    <a:pt x="2730" y="203"/>
                  </a:cubicBezTo>
                  <a:cubicBezTo>
                    <a:pt x="2728" y="203"/>
                    <a:pt x="2726" y="203"/>
                    <a:pt x="2724" y="203"/>
                  </a:cubicBezTo>
                  <a:cubicBezTo>
                    <a:pt x="2722" y="202"/>
                    <a:pt x="2721" y="202"/>
                    <a:pt x="2720" y="202"/>
                  </a:cubicBezTo>
                  <a:cubicBezTo>
                    <a:pt x="2719" y="201"/>
                    <a:pt x="2718" y="201"/>
                    <a:pt x="2718" y="200"/>
                  </a:cubicBezTo>
                  <a:cubicBezTo>
                    <a:pt x="2717" y="200"/>
                    <a:pt x="2717" y="199"/>
                    <a:pt x="2717" y="198"/>
                  </a:cubicBezTo>
                  <a:lnTo>
                    <a:pt x="2717" y="67"/>
                  </a:lnTo>
                  <a:cubicBezTo>
                    <a:pt x="2717" y="66"/>
                    <a:pt x="2717" y="66"/>
                    <a:pt x="2718" y="65"/>
                  </a:cubicBezTo>
                  <a:cubicBezTo>
                    <a:pt x="2718" y="65"/>
                    <a:pt x="2719" y="64"/>
                    <a:pt x="2720" y="64"/>
                  </a:cubicBezTo>
                  <a:cubicBezTo>
                    <a:pt x="2721" y="63"/>
                    <a:pt x="2722" y="63"/>
                    <a:pt x="2723" y="63"/>
                  </a:cubicBezTo>
                  <a:cubicBezTo>
                    <a:pt x="2725" y="63"/>
                    <a:pt x="2727" y="63"/>
                    <a:pt x="2729" y="63"/>
                  </a:cubicBezTo>
                  <a:cubicBezTo>
                    <a:pt x="2732" y="63"/>
                    <a:pt x="2733" y="63"/>
                    <a:pt x="2735" y="63"/>
                  </a:cubicBezTo>
                  <a:cubicBezTo>
                    <a:pt x="2737" y="63"/>
                    <a:pt x="2738" y="63"/>
                    <a:pt x="2739" y="64"/>
                  </a:cubicBezTo>
                  <a:cubicBezTo>
                    <a:pt x="2739" y="64"/>
                    <a:pt x="2740" y="65"/>
                    <a:pt x="2740" y="65"/>
                  </a:cubicBezTo>
                  <a:cubicBezTo>
                    <a:pt x="2741" y="66"/>
                    <a:pt x="2741" y="66"/>
                    <a:pt x="2741" y="67"/>
                  </a:cubicBezTo>
                  <a:lnTo>
                    <a:pt x="2741" y="85"/>
                  </a:lnTo>
                  <a:cubicBezTo>
                    <a:pt x="2749" y="76"/>
                    <a:pt x="2757" y="70"/>
                    <a:pt x="2765" y="66"/>
                  </a:cubicBezTo>
                  <a:cubicBezTo>
                    <a:pt x="2773" y="63"/>
                    <a:pt x="2782" y="61"/>
                    <a:pt x="2790" y="61"/>
                  </a:cubicBezTo>
                  <a:cubicBezTo>
                    <a:pt x="2799" y="61"/>
                    <a:pt x="2808" y="62"/>
                    <a:pt x="2814" y="65"/>
                  </a:cubicBezTo>
                  <a:cubicBezTo>
                    <a:pt x="2821" y="68"/>
                    <a:pt x="2826" y="72"/>
                    <a:pt x="2830" y="77"/>
                  </a:cubicBezTo>
                  <a:cubicBezTo>
                    <a:pt x="2834" y="82"/>
                    <a:pt x="2837" y="88"/>
                    <a:pt x="2839" y="94"/>
                  </a:cubicBezTo>
                  <a:cubicBezTo>
                    <a:pt x="2841" y="101"/>
                    <a:pt x="2841" y="109"/>
                    <a:pt x="2841" y="118"/>
                  </a:cubicBezTo>
                  <a:lnTo>
                    <a:pt x="2841" y="198"/>
                  </a:lnTo>
                  <a:close/>
                  <a:moveTo>
                    <a:pt x="3014" y="73"/>
                  </a:moveTo>
                  <a:cubicBezTo>
                    <a:pt x="3014" y="77"/>
                    <a:pt x="3013" y="79"/>
                    <a:pt x="3012" y="81"/>
                  </a:cubicBezTo>
                  <a:cubicBezTo>
                    <a:pt x="3011" y="82"/>
                    <a:pt x="3010" y="83"/>
                    <a:pt x="3008" y="83"/>
                  </a:cubicBezTo>
                  <a:lnTo>
                    <a:pt x="2988" y="83"/>
                  </a:lnTo>
                  <a:cubicBezTo>
                    <a:pt x="2991" y="86"/>
                    <a:pt x="2994" y="90"/>
                    <a:pt x="2995" y="94"/>
                  </a:cubicBezTo>
                  <a:cubicBezTo>
                    <a:pt x="2997" y="99"/>
                    <a:pt x="2998" y="103"/>
                    <a:pt x="2998" y="108"/>
                  </a:cubicBezTo>
                  <a:cubicBezTo>
                    <a:pt x="2998" y="115"/>
                    <a:pt x="2996" y="122"/>
                    <a:pt x="2994" y="128"/>
                  </a:cubicBezTo>
                  <a:cubicBezTo>
                    <a:pt x="2991" y="134"/>
                    <a:pt x="2987" y="138"/>
                    <a:pt x="2982" y="142"/>
                  </a:cubicBezTo>
                  <a:cubicBezTo>
                    <a:pt x="2977" y="147"/>
                    <a:pt x="2971" y="150"/>
                    <a:pt x="2965" y="152"/>
                  </a:cubicBezTo>
                  <a:cubicBezTo>
                    <a:pt x="2958" y="154"/>
                    <a:pt x="2950" y="155"/>
                    <a:pt x="2942" y="155"/>
                  </a:cubicBezTo>
                  <a:cubicBezTo>
                    <a:pt x="2936" y="155"/>
                    <a:pt x="2930" y="154"/>
                    <a:pt x="2925" y="153"/>
                  </a:cubicBezTo>
                  <a:cubicBezTo>
                    <a:pt x="2920" y="151"/>
                    <a:pt x="2916" y="150"/>
                    <a:pt x="2913" y="148"/>
                  </a:cubicBezTo>
                  <a:cubicBezTo>
                    <a:pt x="2911" y="149"/>
                    <a:pt x="2909" y="151"/>
                    <a:pt x="2908" y="154"/>
                  </a:cubicBezTo>
                  <a:cubicBezTo>
                    <a:pt x="2907" y="156"/>
                    <a:pt x="2906" y="158"/>
                    <a:pt x="2906" y="161"/>
                  </a:cubicBezTo>
                  <a:cubicBezTo>
                    <a:pt x="2906" y="165"/>
                    <a:pt x="2908" y="167"/>
                    <a:pt x="2911" y="170"/>
                  </a:cubicBezTo>
                  <a:cubicBezTo>
                    <a:pt x="2915" y="172"/>
                    <a:pt x="2919" y="173"/>
                    <a:pt x="2925" y="173"/>
                  </a:cubicBezTo>
                  <a:lnTo>
                    <a:pt x="2963" y="175"/>
                  </a:lnTo>
                  <a:cubicBezTo>
                    <a:pt x="2970" y="175"/>
                    <a:pt x="2977" y="176"/>
                    <a:pt x="2983" y="177"/>
                  </a:cubicBezTo>
                  <a:cubicBezTo>
                    <a:pt x="2989" y="179"/>
                    <a:pt x="2994" y="181"/>
                    <a:pt x="2998" y="184"/>
                  </a:cubicBezTo>
                  <a:cubicBezTo>
                    <a:pt x="3003" y="187"/>
                    <a:pt x="3006" y="191"/>
                    <a:pt x="3008" y="195"/>
                  </a:cubicBezTo>
                  <a:cubicBezTo>
                    <a:pt x="3011" y="200"/>
                    <a:pt x="3012" y="205"/>
                    <a:pt x="3012" y="210"/>
                  </a:cubicBezTo>
                  <a:cubicBezTo>
                    <a:pt x="3012" y="216"/>
                    <a:pt x="3011" y="222"/>
                    <a:pt x="3008" y="228"/>
                  </a:cubicBezTo>
                  <a:cubicBezTo>
                    <a:pt x="3005" y="233"/>
                    <a:pt x="3001" y="238"/>
                    <a:pt x="2995" y="242"/>
                  </a:cubicBezTo>
                  <a:cubicBezTo>
                    <a:pt x="2990" y="246"/>
                    <a:pt x="2982" y="249"/>
                    <a:pt x="2973" y="252"/>
                  </a:cubicBezTo>
                  <a:cubicBezTo>
                    <a:pt x="2964" y="254"/>
                    <a:pt x="2954" y="255"/>
                    <a:pt x="2942" y="255"/>
                  </a:cubicBezTo>
                  <a:cubicBezTo>
                    <a:pt x="2930" y="255"/>
                    <a:pt x="2920" y="254"/>
                    <a:pt x="2912" y="253"/>
                  </a:cubicBezTo>
                  <a:cubicBezTo>
                    <a:pt x="2904" y="251"/>
                    <a:pt x="2897" y="248"/>
                    <a:pt x="2892" y="245"/>
                  </a:cubicBezTo>
                  <a:cubicBezTo>
                    <a:pt x="2887" y="242"/>
                    <a:pt x="2883" y="238"/>
                    <a:pt x="2881" y="234"/>
                  </a:cubicBezTo>
                  <a:cubicBezTo>
                    <a:pt x="2878" y="230"/>
                    <a:pt x="2877" y="225"/>
                    <a:pt x="2877" y="220"/>
                  </a:cubicBezTo>
                  <a:cubicBezTo>
                    <a:pt x="2877" y="217"/>
                    <a:pt x="2878" y="214"/>
                    <a:pt x="2878" y="211"/>
                  </a:cubicBezTo>
                  <a:cubicBezTo>
                    <a:pt x="2879" y="208"/>
                    <a:pt x="2881" y="205"/>
                    <a:pt x="2882" y="202"/>
                  </a:cubicBezTo>
                  <a:cubicBezTo>
                    <a:pt x="2884" y="199"/>
                    <a:pt x="2886" y="197"/>
                    <a:pt x="2889" y="194"/>
                  </a:cubicBezTo>
                  <a:cubicBezTo>
                    <a:pt x="2892" y="192"/>
                    <a:pt x="2895" y="189"/>
                    <a:pt x="2898" y="187"/>
                  </a:cubicBezTo>
                  <a:cubicBezTo>
                    <a:pt x="2893" y="184"/>
                    <a:pt x="2889" y="181"/>
                    <a:pt x="2886" y="178"/>
                  </a:cubicBezTo>
                  <a:cubicBezTo>
                    <a:pt x="2884" y="174"/>
                    <a:pt x="2883" y="170"/>
                    <a:pt x="2883" y="166"/>
                  </a:cubicBezTo>
                  <a:cubicBezTo>
                    <a:pt x="2883" y="160"/>
                    <a:pt x="2884" y="155"/>
                    <a:pt x="2887" y="150"/>
                  </a:cubicBezTo>
                  <a:cubicBezTo>
                    <a:pt x="2889" y="145"/>
                    <a:pt x="2893" y="141"/>
                    <a:pt x="2897" y="137"/>
                  </a:cubicBezTo>
                  <a:cubicBezTo>
                    <a:pt x="2893" y="134"/>
                    <a:pt x="2891" y="130"/>
                    <a:pt x="2889" y="125"/>
                  </a:cubicBezTo>
                  <a:cubicBezTo>
                    <a:pt x="2887" y="121"/>
                    <a:pt x="2886" y="115"/>
                    <a:pt x="2886" y="109"/>
                  </a:cubicBezTo>
                  <a:cubicBezTo>
                    <a:pt x="2886" y="101"/>
                    <a:pt x="2887" y="95"/>
                    <a:pt x="2890" y="89"/>
                  </a:cubicBezTo>
                  <a:cubicBezTo>
                    <a:pt x="2893" y="83"/>
                    <a:pt x="2897" y="78"/>
                    <a:pt x="2901" y="74"/>
                  </a:cubicBezTo>
                  <a:cubicBezTo>
                    <a:pt x="2906" y="70"/>
                    <a:pt x="2912" y="66"/>
                    <a:pt x="2919" y="64"/>
                  </a:cubicBezTo>
                  <a:cubicBezTo>
                    <a:pt x="2926" y="62"/>
                    <a:pt x="2934" y="61"/>
                    <a:pt x="2942" y="61"/>
                  </a:cubicBezTo>
                  <a:cubicBezTo>
                    <a:pt x="2946" y="61"/>
                    <a:pt x="2950" y="61"/>
                    <a:pt x="2954" y="62"/>
                  </a:cubicBezTo>
                  <a:cubicBezTo>
                    <a:pt x="2958" y="62"/>
                    <a:pt x="2961" y="63"/>
                    <a:pt x="2965" y="63"/>
                  </a:cubicBezTo>
                  <a:lnTo>
                    <a:pt x="3008" y="63"/>
                  </a:lnTo>
                  <a:cubicBezTo>
                    <a:pt x="3010" y="63"/>
                    <a:pt x="3011" y="64"/>
                    <a:pt x="3012" y="66"/>
                  </a:cubicBezTo>
                  <a:cubicBezTo>
                    <a:pt x="3013" y="67"/>
                    <a:pt x="3014" y="70"/>
                    <a:pt x="3014" y="73"/>
                  </a:cubicBezTo>
                  <a:close/>
                  <a:moveTo>
                    <a:pt x="2972" y="108"/>
                  </a:moveTo>
                  <a:cubicBezTo>
                    <a:pt x="2972" y="99"/>
                    <a:pt x="2970" y="92"/>
                    <a:pt x="2964" y="87"/>
                  </a:cubicBezTo>
                  <a:cubicBezTo>
                    <a:pt x="2959" y="82"/>
                    <a:pt x="2951" y="79"/>
                    <a:pt x="2941" y="79"/>
                  </a:cubicBezTo>
                  <a:cubicBezTo>
                    <a:pt x="2936" y="79"/>
                    <a:pt x="2932" y="80"/>
                    <a:pt x="2928" y="82"/>
                  </a:cubicBezTo>
                  <a:cubicBezTo>
                    <a:pt x="2924" y="83"/>
                    <a:pt x="2921" y="85"/>
                    <a:pt x="2918" y="88"/>
                  </a:cubicBezTo>
                  <a:cubicBezTo>
                    <a:pt x="2916" y="91"/>
                    <a:pt x="2914" y="94"/>
                    <a:pt x="2913" y="97"/>
                  </a:cubicBezTo>
                  <a:cubicBezTo>
                    <a:pt x="2912" y="101"/>
                    <a:pt x="2911" y="105"/>
                    <a:pt x="2911" y="109"/>
                  </a:cubicBezTo>
                  <a:cubicBezTo>
                    <a:pt x="2911" y="117"/>
                    <a:pt x="2914" y="124"/>
                    <a:pt x="2919" y="129"/>
                  </a:cubicBezTo>
                  <a:cubicBezTo>
                    <a:pt x="2924" y="134"/>
                    <a:pt x="2932" y="136"/>
                    <a:pt x="2942" y="136"/>
                  </a:cubicBezTo>
                  <a:cubicBezTo>
                    <a:pt x="2947" y="136"/>
                    <a:pt x="2952" y="136"/>
                    <a:pt x="2955" y="134"/>
                  </a:cubicBezTo>
                  <a:cubicBezTo>
                    <a:pt x="2959" y="133"/>
                    <a:pt x="2962" y="131"/>
                    <a:pt x="2965" y="128"/>
                  </a:cubicBezTo>
                  <a:cubicBezTo>
                    <a:pt x="2967" y="125"/>
                    <a:pt x="2969" y="122"/>
                    <a:pt x="2971" y="119"/>
                  </a:cubicBezTo>
                  <a:cubicBezTo>
                    <a:pt x="2972" y="115"/>
                    <a:pt x="2972" y="112"/>
                    <a:pt x="2972" y="108"/>
                  </a:cubicBezTo>
                  <a:close/>
                  <a:moveTo>
                    <a:pt x="2986" y="212"/>
                  </a:moveTo>
                  <a:cubicBezTo>
                    <a:pt x="2986" y="206"/>
                    <a:pt x="2983" y="202"/>
                    <a:pt x="2978" y="199"/>
                  </a:cubicBezTo>
                  <a:cubicBezTo>
                    <a:pt x="2973" y="196"/>
                    <a:pt x="2966" y="194"/>
                    <a:pt x="2957" y="194"/>
                  </a:cubicBezTo>
                  <a:lnTo>
                    <a:pt x="2920" y="193"/>
                  </a:lnTo>
                  <a:cubicBezTo>
                    <a:pt x="2917" y="195"/>
                    <a:pt x="2914" y="197"/>
                    <a:pt x="2912" y="200"/>
                  </a:cubicBezTo>
                  <a:cubicBezTo>
                    <a:pt x="2909" y="202"/>
                    <a:pt x="2908" y="204"/>
                    <a:pt x="2906" y="206"/>
                  </a:cubicBezTo>
                  <a:cubicBezTo>
                    <a:pt x="2905" y="208"/>
                    <a:pt x="2904" y="210"/>
                    <a:pt x="2904" y="212"/>
                  </a:cubicBezTo>
                  <a:cubicBezTo>
                    <a:pt x="2903" y="214"/>
                    <a:pt x="2903" y="216"/>
                    <a:pt x="2903" y="218"/>
                  </a:cubicBezTo>
                  <a:cubicBezTo>
                    <a:pt x="2903" y="224"/>
                    <a:pt x="2907" y="229"/>
                    <a:pt x="2914" y="232"/>
                  </a:cubicBezTo>
                  <a:cubicBezTo>
                    <a:pt x="2921" y="235"/>
                    <a:pt x="2931" y="237"/>
                    <a:pt x="2943" y="237"/>
                  </a:cubicBezTo>
                  <a:cubicBezTo>
                    <a:pt x="2951" y="237"/>
                    <a:pt x="2958" y="236"/>
                    <a:pt x="2963" y="235"/>
                  </a:cubicBezTo>
                  <a:cubicBezTo>
                    <a:pt x="2969" y="233"/>
                    <a:pt x="2973" y="232"/>
                    <a:pt x="2976" y="229"/>
                  </a:cubicBezTo>
                  <a:cubicBezTo>
                    <a:pt x="2980" y="227"/>
                    <a:pt x="2982" y="224"/>
                    <a:pt x="2984" y="221"/>
                  </a:cubicBezTo>
                  <a:cubicBezTo>
                    <a:pt x="2985" y="218"/>
                    <a:pt x="2986" y="215"/>
                    <a:pt x="2986" y="212"/>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413A3350-1CFA-459B-8D38-2BA9AFB1E1B8}"/>
                </a:ext>
              </a:extLst>
            </p:cNvPr>
            <p:cNvSpPr>
              <a:spLocks/>
            </p:cNvSpPr>
            <p:nvPr/>
          </p:nvSpPr>
          <p:spPr bwMode="auto">
            <a:xfrm>
              <a:off x="14978" y="2511"/>
              <a:ext cx="30" cy="132"/>
            </a:xfrm>
            <a:custGeom>
              <a:avLst/>
              <a:gdLst>
                <a:gd name="T0" fmla="*/ 58 w 58"/>
                <a:gd name="T1" fmla="*/ 129 h 257"/>
                <a:gd name="T2" fmla="*/ 56 w 58"/>
                <a:gd name="T3" fmla="*/ 161 h 257"/>
                <a:gd name="T4" fmla="*/ 49 w 58"/>
                <a:gd name="T5" fmla="*/ 193 h 257"/>
                <a:gd name="T6" fmla="*/ 38 w 58"/>
                <a:gd name="T7" fmla="*/ 224 h 257"/>
                <a:gd name="T8" fmla="*/ 23 w 58"/>
                <a:gd name="T9" fmla="*/ 254 h 257"/>
                <a:gd name="T10" fmla="*/ 22 w 58"/>
                <a:gd name="T11" fmla="*/ 256 h 257"/>
                <a:gd name="T12" fmla="*/ 19 w 58"/>
                <a:gd name="T13" fmla="*/ 257 h 257"/>
                <a:gd name="T14" fmla="*/ 15 w 58"/>
                <a:gd name="T15" fmla="*/ 257 h 257"/>
                <a:gd name="T16" fmla="*/ 10 w 58"/>
                <a:gd name="T17" fmla="*/ 257 h 257"/>
                <a:gd name="T18" fmla="*/ 4 w 58"/>
                <a:gd name="T19" fmla="*/ 257 h 257"/>
                <a:gd name="T20" fmla="*/ 1 w 58"/>
                <a:gd name="T21" fmla="*/ 256 h 257"/>
                <a:gd name="T22" fmla="*/ 0 w 58"/>
                <a:gd name="T23" fmla="*/ 254 h 257"/>
                <a:gd name="T24" fmla="*/ 1 w 58"/>
                <a:gd name="T25" fmla="*/ 251 h 257"/>
                <a:gd name="T26" fmla="*/ 23 w 58"/>
                <a:gd name="T27" fmla="*/ 191 h 257"/>
                <a:gd name="T28" fmla="*/ 30 w 58"/>
                <a:gd name="T29" fmla="*/ 128 h 257"/>
                <a:gd name="T30" fmla="*/ 23 w 58"/>
                <a:gd name="T31" fmla="*/ 66 h 257"/>
                <a:gd name="T32" fmla="*/ 0 w 58"/>
                <a:gd name="T33" fmla="*/ 6 h 257"/>
                <a:gd name="T34" fmla="*/ 0 w 58"/>
                <a:gd name="T35" fmla="*/ 4 h 257"/>
                <a:gd name="T36" fmla="*/ 1 w 58"/>
                <a:gd name="T37" fmla="*/ 2 h 257"/>
                <a:gd name="T38" fmla="*/ 5 w 58"/>
                <a:gd name="T39" fmla="*/ 1 h 257"/>
                <a:gd name="T40" fmla="*/ 11 w 58"/>
                <a:gd name="T41" fmla="*/ 0 h 257"/>
                <a:gd name="T42" fmla="*/ 16 w 58"/>
                <a:gd name="T43" fmla="*/ 0 h 257"/>
                <a:gd name="T44" fmla="*/ 20 w 58"/>
                <a:gd name="T45" fmla="*/ 1 h 257"/>
                <a:gd name="T46" fmla="*/ 22 w 58"/>
                <a:gd name="T47" fmla="*/ 2 h 257"/>
                <a:gd name="T48" fmla="*/ 23 w 58"/>
                <a:gd name="T49" fmla="*/ 3 h 257"/>
                <a:gd name="T50" fmla="*/ 49 w 58"/>
                <a:gd name="T51" fmla="*/ 64 h 257"/>
                <a:gd name="T52" fmla="*/ 58 w 58"/>
                <a:gd name="T53"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257">
                  <a:moveTo>
                    <a:pt x="58" y="129"/>
                  </a:moveTo>
                  <a:cubicBezTo>
                    <a:pt x="58" y="140"/>
                    <a:pt x="57" y="151"/>
                    <a:pt x="56" y="161"/>
                  </a:cubicBezTo>
                  <a:cubicBezTo>
                    <a:pt x="54" y="172"/>
                    <a:pt x="52" y="183"/>
                    <a:pt x="49" y="193"/>
                  </a:cubicBezTo>
                  <a:cubicBezTo>
                    <a:pt x="46" y="204"/>
                    <a:pt x="43" y="214"/>
                    <a:pt x="38" y="224"/>
                  </a:cubicBezTo>
                  <a:cubicBezTo>
                    <a:pt x="34" y="234"/>
                    <a:pt x="29" y="244"/>
                    <a:pt x="23" y="254"/>
                  </a:cubicBezTo>
                  <a:cubicBezTo>
                    <a:pt x="23" y="255"/>
                    <a:pt x="22" y="255"/>
                    <a:pt x="22" y="256"/>
                  </a:cubicBezTo>
                  <a:cubicBezTo>
                    <a:pt x="21" y="256"/>
                    <a:pt x="20" y="256"/>
                    <a:pt x="19" y="257"/>
                  </a:cubicBezTo>
                  <a:cubicBezTo>
                    <a:pt x="18" y="257"/>
                    <a:pt x="17" y="257"/>
                    <a:pt x="15" y="257"/>
                  </a:cubicBezTo>
                  <a:cubicBezTo>
                    <a:pt x="14" y="257"/>
                    <a:pt x="12" y="257"/>
                    <a:pt x="10" y="257"/>
                  </a:cubicBezTo>
                  <a:cubicBezTo>
                    <a:pt x="8" y="257"/>
                    <a:pt x="6" y="257"/>
                    <a:pt x="4" y="257"/>
                  </a:cubicBezTo>
                  <a:cubicBezTo>
                    <a:pt x="2" y="257"/>
                    <a:pt x="1" y="256"/>
                    <a:pt x="1" y="256"/>
                  </a:cubicBezTo>
                  <a:cubicBezTo>
                    <a:pt x="0" y="255"/>
                    <a:pt x="0" y="255"/>
                    <a:pt x="0" y="254"/>
                  </a:cubicBezTo>
                  <a:cubicBezTo>
                    <a:pt x="0" y="253"/>
                    <a:pt x="0" y="252"/>
                    <a:pt x="1" y="251"/>
                  </a:cubicBezTo>
                  <a:cubicBezTo>
                    <a:pt x="10" y="231"/>
                    <a:pt x="18" y="211"/>
                    <a:pt x="23" y="191"/>
                  </a:cubicBezTo>
                  <a:cubicBezTo>
                    <a:pt x="28" y="170"/>
                    <a:pt x="30" y="149"/>
                    <a:pt x="30" y="128"/>
                  </a:cubicBezTo>
                  <a:cubicBezTo>
                    <a:pt x="30" y="108"/>
                    <a:pt x="28" y="87"/>
                    <a:pt x="23" y="66"/>
                  </a:cubicBezTo>
                  <a:cubicBezTo>
                    <a:pt x="18" y="46"/>
                    <a:pt x="10" y="26"/>
                    <a:pt x="0" y="6"/>
                  </a:cubicBezTo>
                  <a:cubicBezTo>
                    <a:pt x="0" y="5"/>
                    <a:pt x="0" y="4"/>
                    <a:pt x="0" y="4"/>
                  </a:cubicBezTo>
                  <a:cubicBezTo>
                    <a:pt x="0" y="3"/>
                    <a:pt x="0" y="2"/>
                    <a:pt x="1" y="2"/>
                  </a:cubicBezTo>
                  <a:cubicBezTo>
                    <a:pt x="2" y="1"/>
                    <a:pt x="3" y="1"/>
                    <a:pt x="5" y="1"/>
                  </a:cubicBezTo>
                  <a:cubicBezTo>
                    <a:pt x="6" y="0"/>
                    <a:pt x="8" y="0"/>
                    <a:pt x="11" y="0"/>
                  </a:cubicBezTo>
                  <a:cubicBezTo>
                    <a:pt x="13" y="0"/>
                    <a:pt x="15" y="0"/>
                    <a:pt x="16" y="0"/>
                  </a:cubicBezTo>
                  <a:cubicBezTo>
                    <a:pt x="18" y="0"/>
                    <a:pt x="19" y="1"/>
                    <a:pt x="20" y="1"/>
                  </a:cubicBezTo>
                  <a:cubicBezTo>
                    <a:pt x="21" y="1"/>
                    <a:pt x="21" y="2"/>
                    <a:pt x="22" y="2"/>
                  </a:cubicBezTo>
                  <a:cubicBezTo>
                    <a:pt x="22" y="2"/>
                    <a:pt x="23" y="3"/>
                    <a:pt x="23" y="3"/>
                  </a:cubicBezTo>
                  <a:cubicBezTo>
                    <a:pt x="34" y="23"/>
                    <a:pt x="43" y="43"/>
                    <a:pt x="49" y="64"/>
                  </a:cubicBezTo>
                  <a:cubicBezTo>
                    <a:pt x="55" y="85"/>
                    <a:pt x="58" y="107"/>
                    <a:pt x="58" y="129"/>
                  </a:cubicBezTo>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C002333A-E7DF-454D-BDBA-CADD7F7E7412}"/>
                </a:ext>
              </a:extLst>
            </p:cNvPr>
            <p:cNvSpPr>
              <a:spLocks/>
            </p:cNvSpPr>
            <p:nvPr/>
          </p:nvSpPr>
          <p:spPr bwMode="auto">
            <a:xfrm>
              <a:off x="9924" y="2817"/>
              <a:ext cx="2951" cy="1280"/>
            </a:xfrm>
            <a:custGeom>
              <a:avLst/>
              <a:gdLst>
                <a:gd name="T0" fmla="*/ 0 w 5760"/>
                <a:gd name="T1" fmla="*/ 2496 h 2496"/>
                <a:gd name="T2" fmla="*/ 5453 w 5760"/>
                <a:gd name="T3" fmla="*/ 2496 h 2496"/>
                <a:gd name="T4" fmla="*/ 5760 w 5760"/>
                <a:gd name="T5" fmla="*/ 2189 h 2496"/>
                <a:gd name="T6" fmla="*/ 5760 w 5760"/>
                <a:gd name="T7" fmla="*/ 0 h 2496"/>
                <a:gd name="T8" fmla="*/ 308 w 5760"/>
                <a:gd name="T9" fmla="*/ 0 h 2496"/>
                <a:gd name="T10" fmla="*/ 0 w 5760"/>
                <a:gd name="T11" fmla="*/ 308 h 2496"/>
                <a:gd name="T12" fmla="*/ 0 w 5760"/>
                <a:gd name="T13" fmla="*/ 2496 h 2496"/>
              </a:gdLst>
              <a:ahLst/>
              <a:cxnLst>
                <a:cxn ang="0">
                  <a:pos x="T0" y="T1"/>
                </a:cxn>
                <a:cxn ang="0">
                  <a:pos x="T2" y="T3"/>
                </a:cxn>
                <a:cxn ang="0">
                  <a:pos x="T4" y="T5"/>
                </a:cxn>
                <a:cxn ang="0">
                  <a:pos x="T6" y="T7"/>
                </a:cxn>
                <a:cxn ang="0">
                  <a:pos x="T8" y="T9"/>
                </a:cxn>
                <a:cxn ang="0">
                  <a:pos x="T10" y="T11"/>
                </a:cxn>
                <a:cxn ang="0">
                  <a:pos x="T12" y="T13"/>
                </a:cxn>
              </a:cxnLst>
              <a:rect l="0" t="0" r="r" b="b"/>
              <a:pathLst>
                <a:path w="5760" h="2496">
                  <a:moveTo>
                    <a:pt x="0" y="2496"/>
                  </a:moveTo>
                  <a:lnTo>
                    <a:pt x="5453" y="2496"/>
                  </a:lnTo>
                  <a:cubicBezTo>
                    <a:pt x="5623" y="2496"/>
                    <a:pt x="5760" y="2359"/>
                    <a:pt x="5760" y="2189"/>
                  </a:cubicBezTo>
                  <a:lnTo>
                    <a:pt x="5760" y="0"/>
                  </a:lnTo>
                  <a:lnTo>
                    <a:pt x="308" y="0"/>
                  </a:lnTo>
                  <a:cubicBezTo>
                    <a:pt x="138" y="0"/>
                    <a:pt x="0" y="138"/>
                    <a:pt x="0" y="308"/>
                  </a:cubicBezTo>
                  <a:lnTo>
                    <a:pt x="0" y="249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D112023A-F8B3-4F37-A373-F7B05CD58BF9}"/>
                </a:ext>
              </a:extLst>
            </p:cNvPr>
            <p:cNvSpPr>
              <a:spLocks/>
            </p:cNvSpPr>
            <p:nvPr/>
          </p:nvSpPr>
          <p:spPr bwMode="auto">
            <a:xfrm>
              <a:off x="9924" y="2817"/>
              <a:ext cx="2951" cy="1280"/>
            </a:xfrm>
            <a:custGeom>
              <a:avLst/>
              <a:gdLst>
                <a:gd name="T0" fmla="*/ 0 w 5760"/>
                <a:gd name="T1" fmla="*/ 2496 h 2496"/>
                <a:gd name="T2" fmla="*/ 5453 w 5760"/>
                <a:gd name="T3" fmla="*/ 2496 h 2496"/>
                <a:gd name="T4" fmla="*/ 5760 w 5760"/>
                <a:gd name="T5" fmla="*/ 2189 h 2496"/>
                <a:gd name="T6" fmla="*/ 5760 w 5760"/>
                <a:gd name="T7" fmla="*/ 0 h 2496"/>
                <a:gd name="T8" fmla="*/ 308 w 5760"/>
                <a:gd name="T9" fmla="*/ 0 h 2496"/>
                <a:gd name="T10" fmla="*/ 0 w 5760"/>
                <a:gd name="T11" fmla="*/ 308 h 2496"/>
                <a:gd name="T12" fmla="*/ 0 w 5760"/>
                <a:gd name="T13" fmla="*/ 2496 h 2496"/>
              </a:gdLst>
              <a:ahLst/>
              <a:cxnLst>
                <a:cxn ang="0">
                  <a:pos x="T0" y="T1"/>
                </a:cxn>
                <a:cxn ang="0">
                  <a:pos x="T2" y="T3"/>
                </a:cxn>
                <a:cxn ang="0">
                  <a:pos x="T4" y="T5"/>
                </a:cxn>
                <a:cxn ang="0">
                  <a:pos x="T6" y="T7"/>
                </a:cxn>
                <a:cxn ang="0">
                  <a:pos x="T8" y="T9"/>
                </a:cxn>
                <a:cxn ang="0">
                  <a:pos x="T10" y="T11"/>
                </a:cxn>
                <a:cxn ang="0">
                  <a:pos x="T12" y="T13"/>
                </a:cxn>
              </a:cxnLst>
              <a:rect l="0" t="0" r="r" b="b"/>
              <a:pathLst>
                <a:path w="5760" h="2496">
                  <a:moveTo>
                    <a:pt x="0" y="2496"/>
                  </a:moveTo>
                  <a:lnTo>
                    <a:pt x="5453" y="2496"/>
                  </a:lnTo>
                  <a:cubicBezTo>
                    <a:pt x="5623" y="2496"/>
                    <a:pt x="5760" y="2359"/>
                    <a:pt x="5760" y="2189"/>
                  </a:cubicBezTo>
                  <a:lnTo>
                    <a:pt x="5760" y="0"/>
                  </a:lnTo>
                  <a:lnTo>
                    <a:pt x="308" y="0"/>
                  </a:lnTo>
                  <a:cubicBezTo>
                    <a:pt x="138" y="0"/>
                    <a:pt x="0" y="138"/>
                    <a:pt x="0" y="308"/>
                  </a:cubicBezTo>
                  <a:lnTo>
                    <a:pt x="0" y="2496"/>
                  </a:lnTo>
                  <a:close/>
                </a:path>
              </a:pathLst>
            </a:custGeom>
            <a:noFill/>
            <a:ln w="12700" cap="sq">
              <a:solidFill>
                <a:srgbClr val="70AD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97623A48-1D59-42F8-9121-0E0B354948A5}"/>
                </a:ext>
              </a:extLst>
            </p:cNvPr>
            <p:cNvSpPr>
              <a:spLocks noEditPoints="1"/>
            </p:cNvSpPr>
            <p:nvPr/>
          </p:nvSpPr>
          <p:spPr bwMode="auto">
            <a:xfrm>
              <a:off x="10425" y="2907"/>
              <a:ext cx="1064" cy="106"/>
            </a:xfrm>
            <a:custGeom>
              <a:avLst/>
              <a:gdLst>
                <a:gd name="T0" fmla="*/ 82 w 2077"/>
                <a:gd name="T1" fmla="*/ 47 h 206"/>
                <a:gd name="T2" fmla="*/ 135 w 2077"/>
                <a:gd name="T3" fmla="*/ 125 h 206"/>
                <a:gd name="T4" fmla="*/ 173 w 2077"/>
                <a:gd name="T5" fmla="*/ 99 h 206"/>
                <a:gd name="T6" fmla="*/ 61 w 2077"/>
                <a:gd name="T7" fmla="*/ 200 h 206"/>
                <a:gd name="T8" fmla="*/ 165 w 2077"/>
                <a:gd name="T9" fmla="*/ 22 h 206"/>
                <a:gd name="T10" fmla="*/ 270 w 2077"/>
                <a:gd name="T11" fmla="*/ 176 h 206"/>
                <a:gd name="T12" fmla="*/ 341 w 2077"/>
                <a:gd name="T13" fmla="*/ 187 h 206"/>
                <a:gd name="T14" fmla="*/ 213 w 2077"/>
                <a:gd name="T15" fmla="*/ 166 h 206"/>
                <a:gd name="T16" fmla="*/ 348 w 2077"/>
                <a:gd name="T17" fmla="*/ 129 h 206"/>
                <a:gd name="T18" fmla="*/ 512 w 2077"/>
                <a:gd name="T19" fmla="*/ 201 h 206"/>
                <a:gd name="T20" fmla="*/ 467 w 2077"/>
                <a:gd name="T21" fmla="*/ 100 h 206"/>
                <a:gd name="T22" fmla="*/ 387 w 2077"/>
                <a:gd name="T23" fmla="*/ 204 h 206"/>
                <a:gd name="T24" fmla="*/ 407 w 2077"/>
                <a:gd name="T25" fmla="*/ 64 h 206"/>
                <a:gd name="T26" fmla="*/ 513 w 2077"/>
                <a:gd name="T27" fmla="*/ 198 h 206"/>
                <a:gd name="T28" fmla="*/ 657 w 2077"/>
                <a:gd name="T29" fmla="*/ 174 h 206"/>
                <a:gd name="T30" fmla="*/ 674 w 2077"/>
                <a:gd name="T31" fmla="*/ 196 h 206"/>
                <a:gd name="T32" fmla="*/ 563 w 2077"/>
                <a:gd name="T33" fmla="*/ 80 h 206"/>
                <a:gd name="T34" fmla="*/ 616 w 2077"/>
                <a:gd name="T35" fmla="*/ 86 h 206"/>
                <a:gd name="T36" fmla="*/ 814 w 2077"/>
                <a:gd name="T37" fmla="*/ 97 h 206"/>
                <a:gd name="T38" fmla="*/ 768 w 2077"/>
                <a:gd name="T39" fmla="*/ 201 h 206"/>
                <a:gd name="T40" fmla="*/ 732 w 2077"/>
                <a:gd name="T41" fmla="*/ 64 h 206"/>
                <a:gd name="T42" fmla="*/ 792 w 2077"/>
                <a:gd name="T43" fmla="*/ 61 h 206"/>
                <a:gd name="T44" fmla="*/ 962 w 2077"/>
                <a:gd name="T45" fmla="*/ 199 h 206"/>
                <a:gd name="T46" fmla="*/ 863 w 2077"/>
                <a:gd name="T47" fmla="*/ 204 h 206"/>
                <a:gd name="T48" fmla="*/ 921 w 2077"/>
                <a:gd name="T49" fmla="*/ 101 h 206"/>
                <a:gd name="T50" fmla="*/ 840 w 2077"/>
                <a:gd name="T51" fmla="*/ 92 h 206"/>
                <a:gd name="T52" fmla="*/ 959 w 2077"/>
                <a:gd name="T53" fmla="*/ 88 h 206"/>
                <a:gd name="T54" fmla="*/ 892 w 2077"/>
                <a:gd name="T55" fmla="*/ 180 h 206"/>
                <a:gd name="T56" fmla="*/ 1054 w 2077"/>
                <a:gd name="T57" fmla="*/ 206 h 206"/>
                <a:gd name="T58" fmla="*/ 985 w 2077"/>
                <a:gd name="T59" fmla="*/ 66 h 206"/>
                <a:gd name="T60" fmla="*/ 1043 w 2077"/>
                <a:gd name="T61" fmla="*/ 29 h 206"/>
                <a:gd name="T62" fmla="*/ 1079 w 2077"/>
                <a:gd name="T63" fmla="*/ 93 h 206"/>
                <a:gd name="T64" fmla="*/ 1084 w 2077"/>
                <a:gd name="T65" fmla="*/ 174 h 206"/>
                <a:gd name="T66" fmla="*/ 1184 w 2077"/>
                <a:gd name="T67" fmla="*/ 179 h 206"/>
                <a:gd name="T68" fmla="*/ 1237 w 2077"/>
                <a:gd name="T69" fmla="*/ 191 h 206"/>
                <a:gd name="T70" fmla="*/ 1104 w 2077"/>
                <a:gd name="T71" fmla="*/ 135 h 206"/>
                <a:gd name="T72" fmla="*/ 1205 w 2077"/>
                <a:gd name="T73" fmla="*/ 119 h 206"/>
                <a:gd name="T74" fmla="*/ 1592 w 2077"/>
                <a:gd name="T75" fmla="*/ 202 h 206"/>
                <a:gd name="T76" fmla="*/ 1494 w 2077"/>
                <a:gd name="T77" fmla="*/ 201 h 206"/>
                <a:gd name="T78" fmla="*/ 1395 w 2077"/>
                <a:gd name="T79" fmla="*/ 198 h 206"/>
                <a:gd name="T80" fmla="*/ 1359 w 2077"/>
                <a:gd name="T81" fmla="*/ 18 h 206"/>
                <a:gd name="T82" fmla="*/ 1527 w 2077"/>
                <a:gd name="T83" fmla="*/ 26 h 206"/>
                <a:gd name="T84" fmla="*/ 1762 w 2077"/>
                <a:gd name="T85" fmla="*/ 199 h 206"/>
                <a:gd name="T86" fmla="*/ 1663 w 2077"/>
                <a:gd name="T87" fmla="*/ 204 h 206"/>
                <a:gd name="T88" fmla="*/ 1721 w 2077"/>
                <a:gd name="T89" fmla="*/ 101 h 206"/>
                <a:gd name="T90" fmla="*/ 1640 w 2077"/>
                <a:gd name="T91" fmla="*/ 92 h 206"/>
                <a:gd name="T92" fmla="*/ 1759 w 2077"/>
                <a:gd name="T93" fmla="*/ 88 h 206"/>
                <a:gd name="T94" fmla="*/ 1692 w 2077"/>
                <a:gd name="T95" fmla="*/ 180 h 206"/>
                <a:gd name="T96" fmla="*/ 1811 w 2077"/>
                <a:gd name="T97" fmla="*/ 203 h 206"/>
                <a:gd name="T98" fmla="*/ 1811 w 2077"/>
                <a:gd name="T99" fmla="*/ 174 h 206"/>
                <a:gd name="T100" fmla="*/ 1827 w 2077"/>
                <a:gd name="T101" fmla="*/ 142 h 206"/>
                <a:gd name="T102" fmla="*/ 1875 w 2077"/>
                <a:gd name="T103" fmla="*/ 63 h 206"/>
                <a:gd name="T104" fmla="*/ 1888 w 2077"/>
                <a:gd name="T105" fmla="*/ 95 h 206"/>
                <a:gd name="T106" fmla="*/ 1842 w 2077"/>
                <a:gd name="T107" fmla="*/ 113 h 206"/>
                <a:gd name="T108" fmla="*/ 2067 w 2077"/>
                <a:gd name="T109" fmla="*/ 204 h 206"/>
                <a:gd name="T110" fmla="*/ 1974 w 2077"/>
                <a:gd name="T111" fmla="*/ 204 h 206"/>
                <a:gd name="T112" fmla="*/ 1964 w 2077"/>
                <a:gd name="T113" fmla="*/ 0 h 206"/>
                <a:gd name="T114" fmla="*/ 2051 w 2077"/>
                <a:gd name="T115" fmla="*/ 62 h 206"/>
                <a:gd name="T116" fmla="*/ 2077 w 2077"/>
                <a:gd name="T117" fmla="*/ 1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6">
                  <a:moveTo>
                    <a:pt x="177" y="44"/>
                  </a:moveTo>
                  <a:cubicBezTo>
                    <a:pt x="177" y="46"/>
                    <a:pt x="177" y="49"/>
                    <a:pt x="177" y="51"/>
                  </a:cubicBezTo>
                  <a:cubicBezTo>
                    <a:pt x="176" y="53"/>
                    <a:pt x="176" y="55"/>
                    <a:pt x="176" y="56"/>
                  </a:cubicBezTo>
                  <a:cubicBezTo>
                    <a:pt x="175" y="57"/>
                    <a:pt x="174" y="58"/>
                    <a:pt x="174" y="58"/>
                  </a:cubicBezTo>
                  <a:cubicBezTo>
                    <a:pt x="173" y="59"/>
                    <a:pt x="172" y="59"/>
                    <a:pt x="171" y="59"/>
                  </a:cubicBezTo>
                  <a:cubicBezTo>
                    <a:pt x="170" y="59"/>
                    <a:pt x="168" y="58"/>
                    <a:pt x="165" y="57"/>
                  </a:cubicBezTo>
                  <a:cubicBezTo>
                    <a:pt x="161" y="55"/>
                    <a:pt x="157" y="53"/>
                    <a:pt x="152" y="51"/>
                  </a:cubicBezTo>
                  <a:cubicBezTo>
                    <a:pt x="147" y="49"/>
                    <a:pt x="141" y="47"/>
                    <a:pt x="134" y="45"/>
                  </a:cubicBezTo>
                  <a:cubicBezTo>
                    <a:pt x="127" y="43"/>
                    <a:pt x="118" y="43"/>
                    <a:pt x="109" y="43"/>
                  </a:cubicBezTo>
                  <a:cubicBezTo>
                    <a:pt x="99" y="43"/>
                    <a:pt x="90" y="44"/>
                    <a:pt x="82" y="47"/>
                  </a:cubicBezTo>
                  <a:cubicBezTo>
                    <a:pt x="74" y="50"/>
                    <a:pt x="67" y="55"/>
                    <a:pt x="61" y="61"/>
                  </a:cubicBezTo>
                  <a:cubicBezTo>
                    <a:pt x="55" y="66"/>
                    <a:pt x="51" y="73"/>
                    <a:pt x="48" y="82"/>
                  </a:cubicBezTo>
                  <a:cubicBezTo>
                    <a:pt x="45" y="90"/>
                    <a:pt x="43" y="99"/>
                    <a:pt x="43" y="108"/>
                  </a:cubicBezTo>
                  <a:cubicBezTo>
                    <a:pt x="43" y="119"/>
                    <a:pt x="45" y="129"/>
                    <a:pt x="48" y="137"/>
                  </a:cubicBezTo>
                  <a:cubicBezTo>
                    <a:pt x="51" y="145"/>
                    <a:pt x="55" y="152"/>
                    <a:pt x="61" y="158"/>
                  </a:cubicBezTo>
                  <a:cubicBezTo>
                    <a:pt x="67" y="163"/>
                    <a:pt x="73" y="167"/>
                    <a:pt x="81" y="170"/>
                  </a:cubicBezTo>
                  <a:cubicBezTo>
                    <a:pt x="89" y="173"/>
                    <a:pt x="98" y="174"/>
                    <a:pt x="108" y="174"/>
                  </a:cubicBezTo>
                  <a:cubicBezTo>
                    <a:pt x="112" y="174"/>
                    <a:pt x="117" y="174"/>
                    <a:pt x="122" y="173"/>
                  </a:cubicBezTo>
                  <a:cubicBezTo>
                    <a:pt x="126" y="172"/>
                    <a:pt x="131" y="170"/>
                    <a:pt x="135" y="169"/>
                  </a:cubicBezTo>
                  <a:lnTo>
                    <a:pt x="135" y="125"/>
                  </a:lnTo>
                  <a:lnTo>
                    <a:pt x="95" y="125"/>
                  </a:lnTo>
                  <a:cubicBezTo>
                    <a:pt x="93" y="125"/>
                    <a:pt x="92" y="124"/>
                    <a:pt x="91" y="121"/>
                  </a:cubicBezTo>
                  <a:cubicBezTo>
                    <a:pt x="90" y="119"/>
                    <a:pt x="89" y="116"/>
                    <a:pt x="89" y="110"/>
                  </a:cubicBezTo>
                  <a:cubicBezTo>
                    <a:pt x="89" y="108"/>
                    <a:pt x="89" y="105"/>
                    <a:pt x="90" y="103"/>
                  </a:cubicBezTo>
                  <a:cubicBezTo>
                    <a:pt x="90" y="102"/>
                    <a:pt x="90" y="100"/>
                    <a:pt x="91" y="99"/>
                  </a:cubicBezTo>
                  <a:cubicBezTo>
                    <a:pt x="91" y="98"/>
                    <a:pt x="92" y="97"/>
                    <a:pt x="93" y="97"/>
                  </a:cubicBezTo>
                  <a:cubicBezTo>
                    <a:pt x="93" y="96"/>
                    <a:pt x="94" y="96"/>
                    <a:pt x="95" y="96"/>
                  </a:cubicBezTo>
                  <a:lnTo>
                    <a:pt x="165" y="96"/>
                  </a:lnTo>
                  <a:cubicBezTo>
                    <a:pt x="167" y="96"/>
                    <a:pt x="169" y="96"/>
                    <a:pt x="170" y="97"/>
                  </a:cubicBezTo>
                  <a:cubicBezTo>
                    <a:pt x="171" y="97"/>
                    <a:pt x="172" y="98"/>
                    <a:pt x="173" y="99"/>
                  </a:cubicBezTo>
                  <a:cubicBezTo>
                    <a:pt x="174" y="100"/>
                    <a:pt x="175" y="101"/>
                    <a:pt x="176" y="103"/>
                  </a:cubicBezTo>
                  <a:cubicBezTo>
                    <a:pt x="176" y="104"/>
                    <a:pt x="177" y="106"/>
                    <a:pt x="177" y="108"/>
                  </a:cubicBezTo>
                  <a:lnTo>
                    <a:pt x="177" y="183"/>
                  </a:lnTo>
                  <a:cubicBezTo>
                    <a:pt x="177" y="186"/>
                    <a:pt x="176" y="189"/>
                    <a:pt x="175" y="191"/>
                  </a:cubicBezTo>
                  <a:cubicBezTo>
                    <a:pt x="174" y="193"/>
                    <a:pt x="171" y="195"/>
                    <a:pt x="168" y="196"/>
                  </a:cubicBezTo>
                  <a:cubicBezTo>
                    <a:pt x="165" y="197"/>
                    <a:pt x="160" y="199"/>
                    <a:pt x="155" y="200"/>
                  </a:cubicBezTo>
                  <a:cubicBezTo>
                    <a:pt x="150" y="201"/>
                    <a:pt x="145" y="202"/>
                    <a:pt x="139" y="203"/>
                  </a:cubicBezTo>
                  <a:cubicBezTo>
                    <a:pt x="134" y="204"/>
                    <a:pt x="128" y="205"/>
                    <a:pt x="122" y="206"/>
                  </a:cubicBezTo>
                  <a:cubicBezTo>
                    <a:pt x="117" y="206"/>
                    <a:pt x="111" y="206"/>
                    <a:pt x="106" y="206"/>
                  </a:cubicBezTo>
                  <a:cubicBezTo>
                    <a:pt x="89" y="206"/>
                    <a:pt x="74" y="204"/>
                    <a:pt x="61" y="200"/>
                  </a:cubicBezTo>
                  <a:cubicBezTo>
                    <a:pt x="48" y="195"/>
                    <a:pt x="37" y="189"/>
                    <a:pt x="28" y="181"/>
                  </a:cubicBezTo>
                  <a:cubicBezTo>
                    <a:pt x="19" y="173"/>
                    <a:pt x="12" y="163"/>
                    <a:pt x="7" y="151"/>
                  </a:cubicBezTo>
                  <a:cubicBezTo>
                    <a:pt x="2" y="139"/>
                    <a:pt x="0" y="126"/>
                    <a:pt x="0" y="111"/>
                  </a:cubicBezTo>
                  <a:cubicBezTo>
                    <a:pt x="0" y="95"/>
                    <a:pt x="2" y="81"/>
                    <a:pt x="7" y="69"/>
                  </a:cubicBezTo>
                  <a:cubicBezTo>
                    <a:pt x="12" y="57"/>
                    <a:pt x="20" y="46"/>
                    <a:pt x="29" y="38"/>
                  </a:cubicBezTo>
                  <a:cubicBezTo>
                    <a:pt x="39" y="29"/>
                    <a:pt x="50" y="23"/>
                    <a:pt x="63" y="18"/>
                  </a:cubicBezTo>
                  <a:cubicBezTo>
                    <a:pt x="77" y="13"/>
                    <a:pt x="91" y="11"/>
                    <a:pt x="108" y="11"/>
                  </a:cubicBezTo>
                  <a:cubicBezTo>
                    <a:pt x="117" y="11"/>
                    <a:pt x="125" y="12"/>
                    <a:pt x="132" y="13"/>
                  </a:cubicBezTo>
                  <a:cubicBezTo>
                    <a:pt x="140" y="14"/>
                    <a:pt x="146" y="15"/>
                    <a:pt x="152" y="17"/>
                  </a:cubicBezTo>
                  <a:cubicBezTo>
                    <a:pt x="157" y="19"/>
                    <a:pt x="162" y="20"/>
                    <a:pt x="165" y="22"/>
                  </a:cubicBezTo>
                  <a:cubicBezTo>
                    <a:pt x="169" y="24"/>
                    <a:pt x="172" y="26"/>
                    <a:pt x="173" y="27"/>
                  </a:cubicBezTo>
                  <a:cubicBezTo>
                    <a:pt x="174" y="28"/>
                    <a:pt x="175" y="30"/>
                    <a:pt x="176" y="33"/>
                  </a:cubicBezTo>
                  <a:cubicBezTo>
                    <a:pt x="177" y="35"/>
                    <a:pt x="177" y="39"/>
                    <a:pt x="177" y="44"/>
                  </a:cubicBezTo>
                  <a:close/>
                  <a:moveTo>
                    <a:pt x="348" y="129"/>
                  </a:moveTo>
                  <a:cubicBezTo>
                    <a:pt x="348" y="134"/>
                    <a:pt x="347" y="137"/>
                    <a:pt x="345" y="139"/>
                  </a:cubicBezTo>
                  <a:cubicBezTo>
                    <a:pt x="343" y="141"/>
                    <a:pt x="340" y="142"/>
                    <a:pt x="336" y="142"/>
                  </a:cubicBezTo>
                  <a:lnTo>
                    <a:pt x="249" y="142"/>
                  </a:lnTo>
                  <a:cubicBezTo>
                    <a:pt x="249" y="148"/>
                    <a:pt x="250" y="153"/>
                    <a:pt x="251" y="157"/>
                  </a:cubicBezTo>
                  <a:cubicBezTo>
                    <a:pt x="252" y="162"/>
                    <a:pt x="255" y="166"/>
                    <a:pt x="258" y="169"/>
                  </a:cubicBezTo>
                  <a:cubicBezTo>
                    <a:pt x="261" y="172"/>
                    <a:pt x="265" y="175"/>
                    <a:pt x="270" y="176"/>
                  </a:cubicBezTo>
                  <a:cubicBezTo>
                    <a:pt x="275" y="178"/>
                    <a:pt x="281" y="179"/>
                    <a:pt x="288" y="179"/>
                  </a:cubicBezTo>
                  <a:cubicBezTo>
                    <a:pt x="295" y="179"/>
                    <a:pt x="301" y="178"/>
                    <a:pt x="307" y="177"/>
                  </a:cubicBezTo>
                  <a:cubicBezTo>
                    <a:pt x="312" y="176"/>
                    <a:pt x="317" y="175"/>
                    <a:pt x="321" y="174"/>
                  </a:cubicBezTo>
                  <a:cubicBezTo>
                    <a:pt x="324" y="173"/>
                    <a:pt x="328" y="172"/>
                    <a:pt x="330" y="171"/>
                  </a:cubicBezTo>
                  <a:cubicBezTo>
                    <a:pt x="333" y="170"/>
                    <a:pt x="335" y="170"/>
                    <a:pt x="336" y="170"/>
                  </a:cubicBezTo>
                  <a:cubicBezTo>
                    <a:pt x="337" y="170"/>
                    <a:pt x="338" y="170"/>
                    <a:pt x="339" y="170"/>
                  </a:cubicBezTo>
                  <a:cubicBezTo>
                    <a:pt x="340" y="171"/>
                    <a:pt x="340" y="171"/>
                    <a:pt x="340" y="172"/>
                  </a:cubicBezTo>
                  <a:cubicBezTo>
                    <a:pt x="341" y="173"/>
                    <a:pt x="341" y="174"/>
                    <a:pt x="341" y="176"/>
                  </a:cubicBezTo>
                  <a:cubicBezTo>
                    <a:pt x="342" y="177"/>
                    <a:pt x="342" y="179"/>
                    <a:pt x="342" y="182"/>
                  </a:cubicBezTo>
                  <a:cubicBezTo>
                    <a:pt x="342" y="184"/>
                    <a:pt x="342" y="186"/>
                    <a:pt x="341" y="187"/>
                  </a:cubicBezTo>
                  <a:cubicBezTo>
                    <a:pt x="341" y="189"/>
                    <a:pt x="341" y="190"/>
                    <a:pt x="341" y="191"/>
                  </a:cubicBezTo>
                  <a:cubicBezTo>
                    <a:pt x="341" y="192"/>
                    <a:pt x="340" y="193"/>
                    <a:pt x="340" y="194"/>
                  </a:cubicBezTo>
                  <a:cubicBezTo>
                    <a:pt x="340" y="195"/>
                    <a:pt x="339" y="195"/>
                    <a:pt x="338" y="196"/>
                  </a:cubicBezTo>
                  <a:cubicBezTo>
                    <a:pt x="338" y="197"/>
                    <a:pt x="336" y="198"/>
                    <a:pt x="333" y="199"/>
                  </a:cubicBezTo>
                  <a:cubicBezTo>
                    <a:pt x="330" y="200"/>
                    <a:pt x="326" y="201"/>
                    <a:pt x="321" y="202"/>
                  </a:cubicBezTo>
                  <a:cubicBezTo>
                    <a:pt x="316" y="203"/>
                    <a:pt x="310" y="204"/>
                    <a:pt x="304" y="205"/>
                  </a:cubicBezTo>
                  <a:cubicBezTo>
                    <a:pt x="298" y="206"/>
                    <a:pt x="291" y="206"/>
                    <a:pt x="284" y="206"/>
                  </a:cubicBezTo>
                  <a:cubicBezTo>
                    <a:pt x="272" y="206"/>
                    <a:pt x="260" y="205"/>
                    <a:pt x="251" y="202"/>
                  </a:cubicBezTo>
                  <a:cubicBezTo>
                    <a:pt x="241" y="199"/>
                    <a:pt x="233" y="195"/>
                    <a:pt x="227" y="189"/>
                  </a:cubicBezTo>
                  <a:cubicBezTo>
                    <a:pt x="220" y="183"/>
                    <a:pt x="216" y="175"/>
                    <a:pt x="213" y="166"/>
                  </a:cubicBezTo>
                  <a:cubicBezTo>
                    <a:pt x="209" y="157"/>
                    <a:pt x="208" y="147"/>
                    <a:pt x="208" y="135"/>
                  </a:cubicBezTo>
                  <a:cubicBezTo>
                    <a:pt x="208" y="123"/>
                    <a:pt x="209" y="113"/>
                    <a:pt x="213" y="103"/>
                  </a:cubicBezTo>
                  <a:cubicBezTo>
                    <a:pt x="216" y="94"/>
                    <a:pt x="221" y="86"/>
                    <a:pt x="227" y="80"/>
                  </a:cubicBezTo>
                  <a:cubicBezTo>
                    <a:pt x="234" y="73"/>
                    <a:pt x="241" y="68"/>
                    <a:pt x="250" y="65"/>
                  </a:cubicBezTo>
                  <a:cubicBezTo>
                    <a:pt x="259" y="61"/>
                    <a:pt x="269" y="60"/>
                    <a:pt x="281" y="60"/>
                  </a:cubicBezTo>
                  <a:cubicBezTo>
                    <a:pt x="293" y="60"/>
                    <a:pt x="303" y="61"/>
                    <a:pt x="312" y="65"/>
                  </a:cubicBezTo>
                  <a:cubicBezTo>
                    <a:pt x="320" y="68"/>
                    <a:pt x="327" y="72"/>
                    <a:pt x="332" y="78"/>
                  </a:cubicBezTo>
                  <a:cubicBezTo>
                    <a:pt x="338" y="84"/>
                    <a:pt x="342" y="90"/>
                    <a:pt x="344" y="98"/>
                  </a:cubicBezTo>
                  <a:cubicBezTo>
                    <a:pt x="347" y="106"/>
                    <a:pt x="348" y="114"/>
                    <a:pt x="348" y="123"/>
                  </a:cubicBezTo>
                  <a:lnTo>
                    <a:pt x="348" y="129"/>
                  </a:lnTo>
                  <a:close/>
                  <a:moveTo>
                    <a:pt x="309" y="119"/>
                  </a:moveTo>
                  <a:cubicBezTo>
                    <a:pt x="310" y="108"/>
                    <a:pt x="307" y="100"/>
                    <a:pt x="302" y="94"/>
                  </a:cubicBezTo>
                  <a:cubicBezTo>
                    <a:pt x="298" y="89"/>
                    <a:pt x="290" y="86"/>
                    <a:pt x="280" y="86"/>
                  </a:cubicBezTo>
                  <a:cubicBezTo>
                    <a:pt x="275" y="86"/>
                    <a:pt x="270" y="87"/>
                    <a:pt x="266" y="88"/>
                  </a:cubicBezTo>
                  <a:cubicBezTo>
                    <a:pt x="263" y="90"/>
                    <a:pt x="260" y="92"/>
                    <a:pt x="257" y="95"/>
                  </a:cubicBezTo>
                  <a:cubicBezTo>
                    <a:pt x="254" y="98"/>
                    <a:pt x="253" y="102"/>
                    <a:pt x="251" y="106"/>
                  </a:cubicBezTo>
                  <a:cubicBezTo>
                    <a:pt x="250" y="110"/>
                    <a:pt x="249" y="114"/>
                    <a:pt x="249" y="119"/>
                  </a:cubicBezTo>
                  <a:lnTo>
                    <a:pt x="309" y="119"/>
                  </a:lnTo>
                  <a:close/>
                  <a:moveTo>
                    <a:pt x="513" y="198"/>
                  </a:moveTo>
                  <a:cubicBezTo>
                    <a:pt x="513" y="199"/>
                    <a:pt x="513" y="200"/>
                    <a:pt x="512" y="201"/>
                  </a:cubicBezTo>
                  <a:cubicBezTo>
                    <a:pt x="511" y="201"/>
                    <a:pt x="510" y="202"/>
                    <a:pt x="509" y="202"/>
                  </a:cubicBezTo>
                  <a:cubicBezTo>
                    <a:pt x="507" y="203"/>
                    <a:pt x="505" y="203"/>
                    <a:pt x="502" y="204"/>
                  </a:cubicBezTo>
                  <a:cubicBezTo>
                    <a:pt x="500" y="204"/>
                    <a:pt x="497" y="204"/>
                    <a:pt x="493" y="204"/>
                  </a:cubicBezTo>
                  <a:cubicBezTo>
                    <a:pt x="489" y="204"/>
                    <a:pt x="486" y="204"/>
                    <a:pt x="483" y="204"/>
                  </a:cubicBezTo>
                  <a:cubicBezTo>
                    <a:pt x="480" y="203"/>
                    <a:pt x="478" y="203"/>
                    <a:pt x="477" y="202"/>
                  </a:cubicBezTo>
                  <a:cubicBezTo>
                    <a:pt x="475" y="202"/>
                    <a:pt x="474" y="201"/>
                    <a:pt x="474" y="201"/>
                  </a:cubicBezTo>
                  <a:cubicBezTo>
                    <a:pt x="473" y="200"/>
                    <a:pt x="473" y="199"/>
                    <a:pt x="473" y="198"/>
                  </a:cubicBezTo>
                  <a:lnTo>
                    <a:pt x="473" y="124"/>
                  </a:lnTo>
                  <a:cubicBezTo>
                    <a:pt x="473" y="118"/>
                    <a:pt x="472" y="113"/>
                    <a:pt x="471" y="109"/>
                  </a:cubicBezTo>
                  <a:cubicBezTo>
                    <a:pt x="470" y="105"/>
                    <a:pt x="469" y="102"/>
                    <a:pt x="467" y="100"/>
                  </a:cubicBezTo>
                  <a:cubicBezTo>
                    <a:pt x="465" y="97"/>
                    <a:pt x="462" y="95"/>
                    <a:pt x="459" y="94"/>
                  </a:cubicBezTo>
                  <a:cubicBezTo>
                    <a:pt x="456" y="92"/>
                    <a:pt x="453" y="92"/>
                    <a:pt x="449" y="92"/>
                  </a:cubicBezTo>
                  <a:cubicBezTo>
                    <a:pt x="443" y="92"/>
                    <a:pt x="438" y="93"/>
                    <a:pt x="433" y="97"/>
                  </a:cubicBezTo>
                  <a:cubicBezTo>
                    <a:pt x="428" y="100"/>
                    <a:pt x="422" y="105"/>
                    <a:pt x="417" y="112"/>
                  </a:cubicBezTo>
                  <a:lnTo>
                    <a:pt x="417" y="198"/>
                  </a:lnTo>
                  <a:cubicBezTo>
                    <a:pt x="417" y="199"/>
                    <a:pt x="416" y="200"/>
                    <a:pt x="416" y="201"/>
                  </a:cubicBezTo>
                  <a:cubicBezTo>
                    <a:pt x="415" y="201"/>
                    <a:pt x="414" y="202"/>
                    <a:pt x="412" y="202"/>
                  </a:cubicBezTo>
                  <a:cubicBezTo>
                    <a:pt x="411" y="203"/>
                    <a:pt x="409" y="203"/>
                    <a:pt x="406" y="204"/>
                  </a:cubicBezTo>
                  <a:cubicBezTo>
                    <a:pt x="404" y="204"/>
                    <a:pt x="400" y="204"/>
                    <a:pt x="396" y="204"/>
                  </a:cubicBezTo>
                  <a:cubicBezTo>
                    <a:pt x="392" y="204"/>
                    <a:pt x="389" y="204"/>
                    <a:pt x="387" y="204"/>
                  </a:cubicBezTo>
                  <a:cubicBezTo>
                    <a:pt x="384" y="203"/>
                    <a:pt x="382" y="203"/>
                    <a:pt x="380" y="202"/>
                  </a:cubicBezTo>
                  <a:cubicBezTo>
                    <a:pt x="379" y="202"/>
                    <a:pt x="378" y="201"/>
                    <a:pt x="377" y="201"/>
                  </a:cubicBezTo>
                  <a:cubicBezTo>
                    <a:pt x="376" y="200"/>
                    <a:pt x="376" y="199"/>
                    <a:pt x="376" y="198"/>
                  </a:cubicBezTo>
                  <a:lnTo>
                    <a:pt x="376" y="68"/>
                  </a:lnTo>
                  <a:cubicBezTo>
                    <a:pt x="376" y="67"/>
                    <a:pt x="376" y="66"/>
                    <a:pt x="377" y="65"/>
                  </a:cubicBezTo>
                  <a:cubicBezTo>
                    <a:pt x="378" y="65"/>
                    <a:pt x="378" y="64"/>
                    <a:pt x="380" y="64"/>
                  </a:cubicBezTo>
                  <a:cubicBezTo>
                    <a:pt x="381" y="63"/>
                    <a:pt x="383" y="63"/>
                    <a:pt x="385" y="63"/>
                  </a:cubicBezTo>
                  <a:cubicBezTo>
                    <a:pt x="387" y="62"/>
                    <a:pt x="390" y="62"/>
                    <a:pt x="393" y="62"/>
                  </a:cubicBezTo>
                  <a:cubicBezTo>
                    <a:pt x="397" y="62"/>
                    <a:pt x="400" y="62"/>
                    <a:pt x="402" y="63"/>
                  </a:cubicBezTo>
                  <a:cubicBezTo>
                    <a:pt x="404" y="63"/>
                    <a:pt x="406" y="63"/>
                    <a:pt x="407" y="64"/>
                  </a:cubicBezTo>
                  <a:cubicBezTo>
                    <a:pt x="408" y="64"/>
                    <a:pt x="409" y="65"/>
                    <a:pt x="410" y="65"/>
                  </a:cubicBezTo>
                  <a:cubicBezTo>
                    <a:pt x="410" y="66"/>
                    <a:pt x="411" y="67"/>
                    <a:pt x="411" y="68"/>
                  </a:cubicBezTo>
                  <a:lnTo>
                    <a:pt x="411" y="83"/>
                  </a:lnTo>
                  <a:cubicBezTo>
                    <a:pt x="419" y="75"/>
                    <a:pt x="427" y="69"/>
                    <a:pt x="435" y="66"/>
                  </a:cubicBezTo>
                  <a:cubicBezTo>
                    <a:pt x="443" y="62"/>
                    <a:pt x="452" y="60"/>
                    <a:pt x="460" y="60"/>
                  </a:cubicBezTo>
                  <a:cubicBezTo>
                    <a:pt x="470" y="60"/>
                    <a:pt x="478" y="61"/>
                    <a:pt x="485" y="64"/>
                  </a:cubicBezTo>
                  <a:cubicBezTo>
                    <a:pt x="492" y="67"/>
                    <a:pt x="497" y="71"/>
                    <a:pt x="501" y="76"/>
                  </a:cubicBezTo>
                  <a:cubicBezTo>
                    <a:pt x="505" y="81"/>
                    <a:pt x="508" y="87"/>
                    <a:pt x="510" y="94"/>
                  </a:cubicBezTo>
                  <a:cubicBezTo>
                    <a:pt x="512" y="100"/>
                    <a:pt x="513" y="108"/>
                    <a:pt x="513" y="118"/>
                  </a:cubicBezTo>
                  <a:lnTo>
                    <a:pt x="513" y="198"/>
                  </a:lnTo>
                  <a:close/>
                  <a:moveTo>
                    <a:pt x="684" y="129"/>
                  </a:moveTo>
                  <a:cubicBezTo>
                    <a:pt x="684" y="134"/>
                    <a:pt x="683" y="137"/>
                    <a:pt x="681" y="139"/>
                  </a:cubicBezTo>
                  <a:cubicBezTo>
                    <a:pt x="679" y="141"/>
                    <a:pt x="676" y="142"/>
                    <a:pt x="672" y="142"/>
                  </a:cubicBezTo>
                  <a:lnTo>
                    <a:pt x="585" y="142"/>
                  </a:lnTo>
                  <a:cubicBezTo>
                    <a:pt x="585" y="148"/>
                    <a:pt x="586" y="153"/>
                    <a:pt x="587" y="157"/>
                  </a:cubicBezTo>
                  <a:cubicBezTo>
                    <a:pt x="588" y="162"/>
                    <a:pt x="591" y="166"/>
                    <a:pt x="594" y="169"/>
                  </a:cubicBezTo>
                  <a:cubicBezTo>
                    <a:pt x="597" y="172"/>
                    <a:pt x="601" y="175"/>
                    <a:pt x="606" y="176"/>
                  </a:cubicBezTo>
                  <a:cubicBezTo>
                    <a:pt x="611" y="178"/>
                    <a:pt x="617" y="179"/>
                    <a:pt x="624" y="179"/>
                  </a:cubicBezTo>
                  <a:cubicBezTo>
                    <a:pt x="631" y="179"/>
                    <a:pt x="637" y="178"/>
                    <a:pt x="643" y="177"/>
                  </a:cubicBezTo>
                  <a:cubicBezTo>
                    <a:pt x="648" y="176"/>
                    <a:pt x="653" y="175"/>
                    <a:pt x="657" y="174"/>
                  </a:cubicBezTo>
                  <a:cubicBezTo>
                    <a:pt x="660" y="173"/>
                    <a:pt x="664" y="172"/>
                    <a:pt x="666" y="171"/>
                  </a:cubicBezTo>
                  <a:cubicBezTo>
                    <a:pt x="669" y="170"/>
                    <a:pt x="671" y="170"/>
                    <a:pt x="672" y="170"/>
                  </a:cubicBezTo>
                  <a:cubicBezTo>
                    <a:pt x="673" y="170"/>
                    <a:pt x="674" y="170"/>
                    <a:pt x="675" y="170"/>
                  </a:cubicBezTo>
                  <a:cubicBezTo>
                    <a:pt x="676" y="171"/>
                    <a:pt x="676" y="171"/>
                    <a:pt x="676" y="172"/>
                  </a:cubicBezTo>
                  <a:cubicBezTo>
                    <a:pt x="677" y="173"/>
                    <a:pt x="677" y="174"/>
                    <a:pt x="677" y="176"/>
                  </a:cubicBezTo>
                  <a:cubicBezTo>
                    <a:pt x="678" y="177"/>
                    <a:pt x="678" y="179"/>
                    <a:pt x="678" y="182"/>
                  </a:cubicBezTo>
                  <a:cubicBezTo>
                    <a:pt x="678" y="184"/>
                    <a:pt x="678" y="186"/>
                    <a:pt x="677" y="187"/>
                  </a:cubicBezTo>
                  <a:cubicBezTo>
                    <a:pt x="677" y="189"/>
                    <a:pt x="677" y="190"/>
                    <a:pt x="677" y="191"/>
                  </a:cubicBezTo>
                  <a:cubicBezTo>
                    <a:pt x="677" y="192"/>
                    <a:pt x="676" y="193"/>
                    <a:pt x="676" y="194"/>
                  </a:cubicBezTo>
                  <a:cubicBezTo>
                    <a:pt x="676" y="195"/>
                    <a:pt x="675" y="195"/>
                    <a:pt x="674" y="196"/>
                  </a:cubicBezTo>
                  <a:cubicBezTo>
                    <a:pt x="674" y="197"/>
                    <a:pt x="672" y="198"/>
                    <a:pt x="669" y="199"/>
                  </a:cubicBezTo>
                  <a:cubicBezTo>
                    <a:pt x="666" y="200"/>
                    <a:pt x="662" y="201"/>
                    <a:pt x="657" y="202"/>
                  </a:cubicBezTo>
                  <a:cubicBezTo>
                    <a:pt x="652" y="203"/>
                    <a:pt x="646" y="204"/>
                    <a:pt x="640" y="205"/>
                  </a:cubicBezTo>
                  <a:cubicBezTo>
                    <a:pt x="634" y="206"/>
                    <a:pt x="627" y="206"/>
                    <a:pt x="620" y="206"/>
                  </a:cubicBezTo>
                  <a:cubicBezTo>
                    <a:pt x="608" y="206"/>
                    <a:pt x="596" y="205"/>
                    <a:pt x="587" y="202"/>
                  </a:cubicBezTo>
                  <a:cubicBezTo>
                    <a:pt x="577" y="199"/>
                    <a:pt x="569" y="195"/>
                    <a:pt x="563" y="189"/>
                  </a:cubicBezTo>
                  <a:cubicBezTo>
                    <a:pt x="556" y="183"/>
                    <a:pt x="552" y="175"/>
                    <a:pt x="549" y="166"/>
                  </a:cubicBezTo>
                  <a:cubicBezTo>
                    <a:pt x="545" y="157"/>
                    <a:pt x="544" y="147"/>
                    <a:pt x="544" y="135"/>
                  </a:cubicBezTo>
                  <a:cubicBezTo>
                    <a:pt x="544" y="123"/>
                    <a:pt x="545" y="113"/>
                    <a:pt x="549" y="103"/>
                  </a:cubicBezTo>
                  <a:cubicBezTo>
                    <a:pt x="552" y="94"/>
                    <a:pt x="557" y="86"/>
                    <a:pt x="563" y="80"/>
                  </a:cubicBezTo>
                  <a:cubicBezTo>
                    <a:pt x="570" y="73"/>
                    <a:pt x="577" y="68"/>
                    <a:pt x="586" y="65"/>
                  </a:cubicBezTo>
                  <a:cubicBezTo>
                    <a:pt x="595" y="61"/>
                    <a:pt x="605" y="60"/>
                    <a:pt x="617" y="60"/>
                  </a:cubicBezTo>
                  <a:cubicBezTo>
                    <a:pt x="629" y="60"/>
                    <a:pt x="639" y="61"/>
                    <a:pt x="648" y="65"/>
                  </a:cubicBezTo>
                  <a:cubicBezTo>
                    <a:pt x="656" y="68"/>
                    <a:pt x="663" y="72"/>
                    <a:pt x="668" y="78"/>
                  </a:cubicBezTo>
                  <a:cubicBezTo>
                    <a:pt x="674" y="84"/>
                    <a:pt x="678" y="90"/>
                    <a:pt x="680" y="98"/>
                  </a:cubicBezTo>
                  <a:cubicBezTo>
                    <a:pt x="683" y="106"/>
                    <a:pt x="684" y="114"/>
                    <a:pt x="684" y="123"/>
                  </a:cubicBezTo>
                  <a:lnTo>
                    <a:pt x="684" y="129"/>
                  </a:lnTo>
                  <a:close/>
                  <a:moveTo>
                    <a:pt x="645" y="119"/>
                  </a:moveTo>
                  <a:cubicBezTo>
                    <a:pt x="646" y="108"/>
                    <a:pt x="643" y="100"/>
                    <a:pt x="638" y="94"/>
                  </a:cubicBezTo>
                  <a:cubicBezTo>
                    <a:pt x="634" y="89"/>
                    <a:pt x="626" y="86"/>
                    <a:pt x="616" y="86"/>
                  </a:cubicBezTo>
                  <a:cubicBezTo>
                    <a:pt x="611" y="86"/>
                    <a:pt x="606" y="87"/>
                    <a:pt x="602" y="88"/>
                  </a:cubicBezTo>
                  <a:cubicBezTo>
                    <a:pt x="599" y="90"/>
                    <a:pt x="596" y="92"/>
                    <a:pt x="593" y="95"/>
                  </a:cubicBezTo>
                  <a:cubicBezTo>
                    <a:pt x="590" y="98"/>
                    <a:pt x="589" y="102"/>
                    <a:pt x="587" y="106"/>
                  </a:cubicBezTo>
                  <a:cubicBezTo>
                    <a:pt x="586" y="110"/>
                    <a:pt x="585" y="114"/>
                    <a:pt x="585" y="119"/>
                  </a:cubicBezTo>
                  <a:lnTo>
                    <a:pt x="645" y="119"/>
                  </a:lnTo>
                  <a:close/>
                  <a:moveTo>
                    <a:pt x="820" y="80"/>
                  </a:moveTo>
                  <a:cubicBezTo>
                    <a:pt x="820" y="84"/>
                    <a:pt x="820" y="87"/>
                    <a:pt x="820" y="89"/>
                  </a:cubicBezTo>
                  <a:cubicBezTo>
                    <a:pt x="820" y="91"/>
                    <a:pt x="819" y="93"/>
                    <a:pt x="819" y="94"/>
                  </a:cubicBezTo>
                  <a:cubicBezTo>
                    <a:pt x="818" y="95"/>
                    <a:pt x="818" y="96"/>
                    <a:pt x="817" y="97"/>
                  </a:cubicBezTo>
                  <a:cubicBezTo>
                    <a:pt x="816" y="97"/>
                    <a:pt x="816" y="97"/>
                    <a:pt x="814" y="97"/>
                  </a:cubicBezTo>
                  <a:cubicBezTo>
                    <a:pt x="814" y="97"/>
                    <a:pt x="813" y="97"/>
                    <a:pt x="812" y="97"/>
                  </a:cubicBezTo>
                  <a:cubicBezTo>
                    <a:pt x="811" y="96"/>
                    <a:pt x="809" y="96"/>
                    <a:pt x="808" y="96"/>
                  </a:cubicBezTo>
                  <a:cubicBezTo>
                    <a:pt x="807" y="95"/>
                    <a:pt x="805" y="95"/>
                    <a:pt x="804" y="95"/>
                  </a:cubicBezTo>
                  <a:cubicBezTo>
                    <a:pt x="802" y="94"/>
                    <a:pt x="800" y="94"/>
                    <a:pt x="798" y="94"/>
                  </a:cubicBezTo>
                  <a:cubicBezTo>
                    <a:pt x="796" y="94"/>
                    <a:pt x="794" y="95"/>
                    <a:pt x="792" y="95"/>
                  </a:cubicBezTo>
                  <a:cubicBezTo>
                    <a:pt x="789" y="96"/>
                    <a:pt x="787" y="97"/>
                    <a:pt x="785" y="99"/>
                  </a:cubicBezTo>
                  <a:cubicBezTo>
                    <a:pt x="782" y="101"/>
                    <a:pt x="780" y="103"/>
                    <a:pt x="777" y="106"/>
                  </a:cubicBezTo>
                  <a:cubicBezTo>
                    <a:pt x="774" y="109"/>
                    <a:pt x="772" y="113"/>
                    <a:pt x="769" y="117"/>
                  </a:cubicBezTo>
                  <a:lnTo>
                    <a:pt x="769" y="198"/>
                  </a:lnTo>
                  <a:cubicBezTo>
                    <a:pt x="769" y="199"/>
                    <a:pt x="768" y="200"/>
                    <a:pt x="768" y="201"/>
                  </a:cubicBezTo>
                  <a:cubicBezTo>
                    <a:pt x="767" y="201"/>
                    <a:pt x="766" y="202"/>
                    <a:pt x="764" y="202"/>
                  </a:cubicBezTo>
                  <a:cubicBezTo>
                    <a:pt x="763" y="203"/>
                    <a:pt x="761" y="203"/>
                    <a:pt x="758" y="204"/>
                  </a:cubicBezTo>
                  <a:cubicBezTo>
                    <a:pt x="756" y="204"/>
                    <a:pt x="752" y="204"/>
                    <a:pt x="748" y="204"/>
                  </a:cubicBezTo>
                  <a:cubicBezTo>
                    <a:pt x="744" y="204"/>
                    <a:pt x="741" y="204"/>
                    <a:pt x="739" y="204"/>
                  </a:cubicBezTo>
                  <a:cubicBezTo>
                    <a:pt x="736" y="203"/>
                    <a:pt x="734" y="203"/>
                    <a:pt x="732" y="202"/>
                  </a:cubicBezTo>
                  <a:cubicBezTo>
                    <a:pt x="731" y="202"/>
                    <a:pt x="730" y="201"/>
                    <a:pt x="729" y="201"/>
                  </a:cubicBezTo>
                  <a:cubicBezTo>
                    <a:pt x="728" y="200"/>
                    <a:pt x="728" y="199"/>
                    <a:pt x="728" y="198"/>
                  </a:cubicBezTo>
                  <a:lnTo>
                    <a:pt x="728" y="68"/>
                  </a:lnTo>
                  <a:cubicBezTo>
                    <a:pt x="728" y="67"/>
                    <a:pt x="728" y="66"/>
                    <a:pt x="729" y="65"/>
                  </a:cubicBezTo>
                  <a:cubicBezTo>
                    <a:pt x="730" y="65"/>
                    <a:pt x="730" y="64"/>
                    <a:pt x="732" y="64"/>
                  </a:cubicBezTo>
                  <a:cubicBezTo>
                    <a:pt x="733" y="63"/>
                    <a:pt x="735" y="63"/>
                    <a:pt x="737" y="63"/>
                  </a:cubicBezTo>
                  <a:cubicBezTo>
                    <a:pt x="739" y="62"/>
                    <a:pt x="742" y="62"/>
                    <a:pt x="745" y="62"/>
                  </a:cubicBezTo>
                  <a:cubicBezTo>
                    <a:pt x="749" y="62"/>
                    <a:pt x="752" y="62"/>
                    <a:pt x="754" y="63"/>
                  </a:cubicBezTo>
                  <a:cubicBezTo>
                    <a:pt x="756" y="63"/>
                    <a:pt x="758" y="63"/>
                    <a:pt x="759" y="64"/>
                  </a:cubicBezTo>
                  <a:cubicBezTo>
                    <a:pt x="760" y="64"/>
                    <a:pt x="761" y="65"/>
                    <a:pt x="762" y="65"/>
                  </a:cubicBezTo>
                  <a:cubicBezTo>
                    <a:pt x="762" y="66"/>
                    <a:pt x="763" y="67"/>
                    <a:pt x="763" y="68"/>
                  </a:cubicBezTo>
                  <a:lnTo>
                    <a:pt x="763" y="84"/>
                  </a:lnTo>
                  <a:cubicBezTo>
                    <a:pt x="766" y="79"/>
                    <a:pt x="770" y="75"/>
                    <a:pt x="773" y="72"/>
                  </a:cubicBezTo>
                  <a:cubicBezTo>
                    <a:pt x="777" y="69"/>
                    <a:pt x="780" y="67"/>
                    <a:pt x="783" y="65"/>
                  </a:cubicBezTo>
                  <a:cubicBezTo>
                    <a:pt x="786" y="63"/>
                    <a:pt x="789" y="62"/>
                    <a:pt x="792" y="61"/>
                  </a:cubicBezTo>
                  <a:cubicBezTo>
                    <a:pt x="795" y="60"/>
                    <a:pt x="798" y="60"/>
                    <a:pt x="801" y="60"/>
                  </a:cubicBezTo>
                  <a:cubicBezTo>
                    <a:pt x="802" y="60"/>
                    <a:pt x="804" y="60"/>
                    <a:pt x="805" y="60"/>
                  </a:cubicBezTo>
                  <a:cubicBezTo>
                    <a:pt x="807" y="60"/>
                    <a:pt x="808" y="60"/>
                    <a:pt x="810" y="61"/>
                  </a:cubicBezTo>
                  <a:cubicBezTo>
                    <a:pt x="812" y="61"/>
                    <a:pt x="813" y="61"/>
                    <a:pt x="815" y="62"/>
                  </a:cubicBezTo>
                  <a:cubicBezTo>
                    <a:pt x="816" y="62"/>
                    <a:pt x="817" y="63"/>
                    <a:pt x="817" y="63"/>
                  </a:cubicBezTo>
                  <a:cubicBezTo>
                    <a:pt x="818" y="64"/>
                    <a:pt x="818" y="64"/>
                    <a:pt x="819" y="65"/>
                  </a:cubicBezTo>
                  <a:cubicBezTo>
                    <a:pt x="819" y="65"/>
                    <a:pt x="819" y="66"/>
                    <a:pt x="819" y="67"/>
                  </a:cubicBezTo>
                  <a:cubicBezTo>
                    <a:pt x="820" y="68"/>
                    <a:pt x="820" y="70"/>
                    <a:pt x="820" y="72"/>
                  </a:cubicBezTo>
                  <a:cubicBezTo>
                    <a:pt x="820" y="74"/>
                    <a:pt x="820" y="77"/>
                    <a:pt x="820" y="80"/>
                  </a:cubicBezTo>
                  <a:close/>
                  <a:moveTo>
                    <a:pt x="962" y="199"/>
                  </a:moveTo>
                  <a:cubicBezTo>
                    <a:pt x="962" y="200"/>
                    <a:pt x="962" y="201"/>
                    <a:pt x="960" y="202"/>
                  </a:cubicBezTo>
                  <a:cubicBezTo>
                    <a:pt x="959" y="203"/>
                    <a:pt x="958" y="203"/>
                    <a:pt x="955" y="203"/>
                  </a:cubicBezTo>
                  <a:cubicBezTo>
                    <a:pt x="953" y="204"/>
                    <a:pt x="950" y="204"/>
                    <a:pt x="945" y="204"/>
                  </a:cubicBezTo>
                  <a:cubicBezTo>
                    <a:pt x="940" y="204"/>
                    <a:pt x="937" y="204"/>
                    <a:pt x="935" y="203"/>
                  </a:cubicBezTo>
                  <a:cubicBezTo>
                    <a:pt x="933" y="203"/>
                    <a:pt x="931" y="203"/>
                    <a:pt x="930" y="202"/>
                  </a:cubicBezTo>
                  <a:cubicBezTo>
                    <a:pt x="929" y="201"/>
                    <a:pt x="929" y="200"/>
                    <a:pt x="929" y="199"/>
                  </a:cubicBezTo>
                  <a:lnTo>
                    <a:pt x="929" y="188"/>
                  </a:lnTo>
                  <a:cubicBezTo>
                    <a:pt x="923" y="194"/>
                    <a:pt x="916" y="198"/>
                    <a:pt x="909" y="202"/>
                  </a:cubicBezTo>
                  <a:cubicBezTo>
                    <a:pt x="901" y="205"/>
                    <a:pt x="893" y="206"/>
                    <a:pt x="883" y="206"/>
                  </a:cubicBezTo>
                  <a:cubicBezTo>
                    <a:pt x="876" y="206"/>
                    <a:pt x="869" y="206"/>
                    <a:pt x="863" y="204"/>
                  </a:cubicBezTo>
                  <a:cubicBezTo>
                    <a:pt x="856" y="202"/>
                    <a:pt x="851" y="199"/>
                    <a:pt x="846" y="196"/>
                  </a:cubicBezTo>
                  <a:cubicBezTo>
                    <a:pt x="841" y="192"/>
                    <a:pt x="838" y="188"/>
                    <a:pt x="835" y="183"/>
                  </a:cubicBezTo>
                  <a:cubicBezTo>
                    <a:pt x="833" y="177"/>
                    <a:pt x="831" y="171"/>
                    <a:pt x="831" y="164"/>
                  </a:cubicBezTo>
                  <a:cubicBezTo>
                    <a:pt x="831" y="157"/>
                    <a:pt x="833" y="150"/>
                    <a:pt x="836" y="144"/>
                  </a:cubicBezTo>
                  <a:cubicBezTo>
                    <a:pt x="839" y="139"/>
                    <a:pt x="844" y="134"/>
                    <a:pt x="851" y="131"/>
                  </a:cubicBezTo>
                  <a:cubicBezTo>
                    <a:pt x="857" y="127"/>
                    <a:pt x="865" y="124"/>
                    <a:pt x="875" y="122"/>
                  </a:cubicBezTo>
                  <a:cubicBezTo>
                    <a:pt x="885" y="121"/>
                    <a:pt x="896" y="120"/>
                    <a:pt x="909" y="120"/>
                  </a:cubicBezTo>
                  <a:lnTo>
                    <a:pt x="922" y="120"/>
                  </a:lnTo>
                  <a:lnTo>
                    <a:pt x="922" y="112"/>
                  </a:lnTo>
                  <a:cubicBezTo>
                    <a:pt x="922" y="108"/>
                    <a:pt x="922" y="104"/>
                    <a:pt x="921" y="101"/>
                  </a:cubicBezTo>
                  <a:cubicBezTo>
                    <a:pt x="920" y="98"/>
                    <a:pt x="919" y="96"/>
                    <a:pt x="917" y="94"/>
                  </a:cubicBezTo>
                  <a:cubicBezTo>
                    <a:pt x="915" y="92"/>
                    <a:pt x="912" y="90"/>
                    <a:pt x="908" y="89"/>
                  </a:cubicBezTo>
                  <a:cubicBezTo>
                    <a:pt x="905" y="88"/>
                    <a:pt x="900" y="88"/>
                    <a:pt x="895" y="88"/>
                  </a:cubicBezTo>
                  <a:cubicBezTo>
                    <a:pt x="889" y="88"/>
                    <a:pt x="883" y="88"/>
                    <a:pt x="877" y="90"/>
                  </a:cubicBezTo>
                  <a:cubicBezTo>
                    <a:pt x="872" y="91"/>
                    <a:pt x="867" y="92"/>
                    <a:pt x="863" y="94"/>
                  </a:cubicBezTo>
                  <a:cubicBezTo>
                    <a:pt x="859" y="96"/>
                    <a:pt x="856" y="97"/>
                    <a:pt x="853" y="99"/>
                  </a:cubicBezTo>
                  <a:cubicBezTo>
                    <a:pt x="850" y="100"/>
                    <a:pt x="848" y="101"/>
                    <a:pt x="846" y="101"/>
                  </a:cubicBezTo>
                  <a:cubicBezTo>
                    <a:pt x="845" y="101"/>
                    <a:pt x="844" y="100"/>
                    <a:pt x="843" y="100"/>
                  </a:cubicBezTo>
                  <a:cubicBezTo>
                    <a:pt x="842" y="99"/>
                    <a:pt x="842" y="98"/>
                    <a:pt x="841" y="97"/>
                  </a:cubicBezTo>
                  <a:cubicBezTo>
                    <a:pt x="840" y="95"/>
                    <a:pt x="840" y="94"/>
                    <a:pt x="840" y="92"/>
                  </a:cubicBezTo>
                  <a:cubicBezTo>
                    <a:pt x="839" y="90"/>
                    <a:pt x="839" y="88"/>
                    <a:pt x="839" y="86"/>
                  </a:cubicBezTo>
                  <a:cubicBezTo>
                    <a:pt x="839" y="83"/>
                    <a:pt x="839" y="81"/>
                    <a:pt x="840" y="79"/>
                  </a:cubicBezTo>
                  <a:cubicBezTo>
                    <a:pt x="841" y="77"/>
                    <a:pt x="842" y="75"/>
                    <a:pt x="843" y="74"/>
                  </a:cubicBezTo>
                  <a:cubicBezTo>
                    <a:pt x="845" y="73"/>
                    <a:pt x="847" y="71"/>
                    <a:pt x="851" y="69"/>
                  </a:cubicBezTo>
                  <a:cubicBezTo>
                    <a:pt x="855" y="68"/>
                    <a:pt x="859" y="66"/>
                    <a:pt x="864" y="65"/>
                  </a:cubicBezTo>
                  <a:cubicBezTo>
                    <a:pt x="869" y="63"/>
                    <a:pt x="875" y="62"/>
                    <a:pt x="881" y="61"/>
                  </a:cubicBezTo>
                  <a:cubicBezTo>
                    <a:pt x="886" y="60"/>
                    <a:pt x="893" y="60"/>
                    <a:pt x="899" y="60"/>
                  </a:cubicBezTo>
                  <a:cubicBezTo>
                    <a:pt x="910" y="60"/>
                    <a:pt x="920" y="61"/>
                    <a:pt x="928" y="63"/>
                  </a:cubicBezTo>
                  <a:cubicBezTo>
                    <a:pt x="936" y="65"/>
                    <a:pt x="942" y="68"/>
                    <a:pt x="947" y="72"/>
                  </a:cubicBezTo>
                  <a:cubicBezTo>
                    <a:pt x="952" y="76"/>
                    <a:pt x="956" y="81"/>
                    <a:pt x="959" y="88"/>
                  </a:cubicBezTo>
                  <a:cubicBezTo>
                    <a:pt x="961" y="94"/>
                    <a:pt x="962" y="102"/>
                    <a:pt x="962" y="111"/>
                  </a:cubicBezTo>
                  <a:lnTo>
                    <a:pt x="962" y="199"/>
                  </a:lnTo>
                  <a:close/>
                  <a:moveTo>
                    <a:pt x="922" y="143"/>
                  </a:moveTo>
                  <a:lnTo>
                    <a:pt x="907" y="143"/>
                  </a:lnTo>
                  <a:cubicBezTo>
                    <a:pt x="901" y="143"/>
                    <a:pt x="895" y="143"/>
                    <a:pt x="890" y="144"/>
                  </a:cubicBezTo>
                  <a:cubicBezTo>
                    <a:pt x="886" y="145"/>
                    <a:pt x="882" y="146"/>
                    <a:pt x="879" y="148"/>
                  </a:cubicBezTo>
                  <a:cubicBezTo>
                    <a:pt x="876" y="150"/>
                    <a:pt x="874" y="152"/>
                    <a:pt x="873" y="154"/>
                  </a:cubicBezTo>
                  <a:cubicBezTo>
                    <a:pt x="871" y="157"/>
                    <a:pt x="871" y="160"/>
                    <a:pt x="871" y="163"/>
                  </a:cubicBezTo>
                  <a:cubicBezTo>
                    <a:pt x="871" y="168"/>
                    <a:pt x="873" y="173"/>
                    <a:pt x="876" y="176"/>
                  </a:cubicBezTo>
                  <a:cubicBezTo>
                    <a:pt x="880" y="179"/>
                    <a:pt x="886" y="180"/>
                    <a:pt x="892" y="180"/>
                  </a:cubicBezTo>
                  <a:cubicBezTo>
                    <a:pt x="898" y="180"/>
                    <a:pt x="903" y="179"/>
                    <a:pt x="908" y="177"/>
                  </a:cubicBezTo>
                  <a:cubicBezTo>
                    <a:pt x="913" y="174"/>
                    <a:pt x="918" y="170"/>
                    <a:pt x="922" y="165"/>
                  </a:cubicBezTo>
                  <a:lnTo>
                    <a:pt x="922" y="143"/>
                  </a:lnTo>
                  <a:close/>
                  <a:moveTo>
                    <a:pt x="1085" y="185"/>
                  </a:moveTo>
                  <a:cubicBezTo>
                    <a:pt x="1085" y="190"/>
                    <a:pt x="1085" y="193"/>
                    <a:pt x="1084" y="195"/>
                  </a:cubicBezTo>
                  <a:cubicBezTo>
                    <a:pt x="1083" y="197"/>
                    <a:pt x="1083" y="199"/>
                    <a:pt x="1082" y="200"/>
                  </a:cubicBezTo>
                  <a:cubicBezTo>
                    <a:pt x="1081" y="201"/>
                    <a:pt x="1079" y="202"/>
                    <a:pt x="1077" y="202"/>
                  </a:cubicBezTo>
                  <a:cubicBezTo>
                    <a:pt x="1076" y="203"/>
                    <a:pt x="1073" y="204"/>
                    <a:pt x="1071" y="204"/>
                  </a:cubicBezTo>
                  <a:cubicBezTo>
                    <a:pt x="1068" y="205"/>
                    <a:pt x="1066" y="205"/>
                    <a:pt x="1063" y="206"/>
                  </a:cubicBezTo>
                  <a:cubicBezTo>
                    <a:pt x="1060" y="206"/>
                    <a:pt x="1057" y="206"/>
                    <a:pt x="1054" y="206"/>
                  </a:cubicBezTo>
                  <a:cubicBezTo>
                    <a:pt x="1046" y="206"/>
                    <a:pt x="1039" y="205"/>
                    <a:pt x="1033" y="203"/>
                  </a:cubicBezTo>
                  <a:cubicBezTo>
                    <a:pt x="1027" y="201"/>
                    <a:pt x="1022" y="199"/>
                    <a:pt x="1018" y="195"/>
                  </a:cubicBezTo>
                  <a:cubicBezTo>
                    <a:pt x="1014" y="191"/>
                    <a:pt x="1012" y="186"/>
                    <a:pt x="1010" y="180"/>
                  </a:cubicBezTo>
                  <a:cubicBezTo>
                    <a:pt x="1008" y="174"/>
                    <a:pt x="1007" y="167"/>
                    <a:pt x="1007" y="159"/>
                  </a:cubicBezTo>
                  <a:lnTo>
                    <a:pt x="1007" y="93"/>
                  </a:lnTo>
                  <a:lnTo>
                    <a:pt x="990" y="93"/>
                  </a:lnTo>
                  <a:cubicBezTo>
                    <a:pt x="988" y="93"/>
                    <a:pt x="986" y="92"/>
                    <a:pt x="985" y="89"/>
                  </a:cubicBezTo>
                  <a:cubicBezTo>
                    <a:pt x="984" y="87"/>
                    <a:pt x="984" y="83"/>
                    <a:pt x="984" y="78"/>
                  </a:cubicBezTo>
                  <a:cubicBezTo>
                    <a:pt x="984" y="75"/>
                    <a:pt x="984" y="73"/>
                    <a:pt x="984" y="71"/>
                  </a:cubicBezTo>
                  <a:cubicBezTo>
                    <a:pt x="984" y="69"/>
                    <a:pt x="985" y="67"/>
                    <a:pt x="985" y="66"/>
                  </a:cubicBezTo>
                  <a:cubicBezTo>
                    <a:pt x="986" y="65"/>
                    <a:pt x="986" y="64"/>
                    <a:pt x="987" y="64"/>
                  </a:cubicBezTo>
                  <a:cubicBezTo>
                    <a:pt x="988" y="63"/>
                    <a:pt x="989" y="63"/>
                    <a:pt x="990" y="63"/>
                  </a:cubicBezTo>
                  <a:lnTo>
                    <a:pt x="1007" y="63"/>
                  </a:lnTo>
                  <a:lnTo>
                    <a:pt x="1007" y="34"/>
                  </a:lnTo>
                  <a:cubicBezTo>
                    <a:pt x="1007" y="33"/>
                    <a:pt x="1007" y="32"/>
                    <a:pt x="1008" y="31"/>
                  </a:cubicBezTo>
                  <a:cubicBezTo>
                    <a:pt x="1009" y="31"/>
                    <a:pt x="1010" y="30"/>
                    <a:pt x="1011" y="29"/>
                  </a:cubicBezTo>
                  <a:cubicBezTo>
                    <a:pt x="1013" y="29"/>
                    <a:pt x="1015" y="29"/>
                    <a:pt x="1017" y="28"/>
                  </a:cubicBezTo>
                  <a:cubicBezTo>
                    <a:pt x="1020" y="28"/>
                    <a:pt x="1023" y="28"/>
                    <a:pt x="1027" y="28"/>
                  </a:cubicBezTo>
                  <a:cubicBezTo>
                    <a:pt x="1031" y="28"/>
                    <a:pt x="1034" y="28"/>
                    <a:pt x="1037" y="28"/>
                  </a:cubicBezTo>
                  <a:cubicBezTo>
                    <a:pt x="1040" y="29"/>
                    <a:pt x="1042" y="29"/>
                    <a:pt x="1043" y="29"/>
                  </a:cubicBezTo>
                  <a:cubicBezTo>
                    <a:pt x="1045" y="30"/>
                    <a:pt x="1046" y="31"/>
                    <a:pt x="1046" y="31"/>
                  </a:cubicBezTo>
                  <a:cubicBezTo>
                    <a:pt x="1047" y="32"/>
                    <a:pt x="1047" y="33"/>
                    <a:pt x="1047" y="34"/>
                  </a:cubicBezTo>
                  <a:lnTo>
                    <a:pt x="1047" y="63"/>
                  </a:lnTo>
                  <a:lnTo>
                    <a:pt x="1078" y="63"/>
                  </a:lnTo>
                  <a:cubicBezTo>
                    <a:pt x="1080" y="63"/>
                    <a:pt x="1080" y="63"/>
                    <a:pt x="1081" y="64"/>
                  </a:cubicBezTo>
                  <a:cubicBezTo>
                    <a:pt x="1082" y="64"/>
                    <a:pt x="1083" y="65"/>
                    <a:pt x="1083" y="66"/>
                  </a:cubicBezTo>
                  <a:cubicBezTo>
                    <a:pt x="1084" y="67"/>
                    <a:pt x="1084" y="69"/>
                    <a:pt x="1084" y="71"/>
                  </a:cubicBezTo>
                  <a:cubicBezTo>
                    <a:pt x="1085" y="73"/>
                    <a:pt x="1085" y="75"/>
                    <a:pt x="1085" y="78"/>
                  </a:cubicBezTo>
                  <a:cubicBezTo>
                    <a:pt x="1085" y="83"/>
                    <a:pt x="1084" y="87"/>
                    <a:pt x="1083" y="89"/>
                  </a:cubicBezTo>
                  <a:cubicBezTo>
                    <a:pt x="1082" y="92"/>
                    <a:pt x="1081" y="93"/>
                    <a:pt x="1079" y="93"/>
                  </a:cubicBezTo>
                  <a:lnTo>
                    <a:pt x="1047" y="93"/>
                  </a:lnTo>
                  <a:lnTo>
                    <a:pt x="1047" y="154"/>
                  </a:lnTo>
                  <a:cubicBezTo>
                    <a:pt x="1047" y="161"/>
                    <a:pt x="1049" y="166"/>
                    <a:pt x="1051" y="170"/>
                  </a:cubicBezTo>
                  <a:cubicBezTo>
                    <a:pt x="1053" y="173"/>
                    <a:pt x="1058" y="175"/>
                    <a:pt x="1064" y="175"/>
                  </a:cubicBezTo>
                  <a:cubicBezTo>
                    <a:pt x="1066" y="175"/>
                    <a:pt x="1068" y="175"/>
                    <a:pt x="1070" y="175"/>
                  </a:cubicBezTo>
                  <a:cubicBezTo>
                    <a:pt x="1072" y="174"/>
                    <a:pt x="1073" y="174"/>
                    <a:pt x="1075" y="174"/>
                  </a:cubicBezTo>
                  <a:cubicBezTo>
                    <a:pt x="1076" y="173"/>
                    <a:pt x="1077" y="173"/>
                    <a:pt x="1078" y="172"/>
                  </a:cubicBezTo>
                  <a:cubicBezTo>
                    <a:pt x="1079" y="172"/>
                    <a:pt x="1080" y="172"/>
                    <a:pt x="1080" y="172"/>
                  </a:cubicBezTo>
                  <a:cubicBezTo>
                    <a:pt x="1081" y="172"/>
                    <a:pt x="1082" y="172"/>
                    <a:pt x="1082" y="172"/>
                  </a:cubicBezTo>
                  <a:cubicBezTo>
                    <a:pt x="1083" y="173"/>
                    <a:pt x="1083" y="173"/>
                    <a:pt x="1084" y="174"/>
                  </a:cubicBezTo>
                  <a:cubicBezTo>
                    <a:pt x="1084" y="175"/>
                    <a:pt x="1084" y="177"/>
                    <a:pt x="1084" y="179"/>
                  </a:cubicBezTo>
                  <a:cubicBezTo>
                    <a:pt x="1085" y="180"/>
                    <a:pt x="1085" y="183"/>
                    <a:pt x="1085" y="185"/>
                  </a:cubicBezTo>
                  <a:close/>
                  <a:moveTo>
                    <a:pt x="1244" y="129"/>
                  </a:moveTo>
                  <a:cubicBezTo>
                    <a:pt x="1244" y="134"/>
                    <a:pt x="1243" y="137"/>
                    <a:pt x="1241" y="139"/>
                  </a:cubicBezTo>
                  <a:cubicBezTo>
                    <a:pt x="1239" y="141"/>
                    <a:pt x="1236" y="142"/>
                    <a:pt x="1232" y="142"/>
                  </a:cubicBezTo>
                  <a:lnTo>
                    <a:pt x="1145" y="142"/>
                  </a:lnTo>
                  <a:cubicBezTo>
                    <a:pt x="1145" y="148"/>
                    <a:pt x="1146" y="153"/>
                    <a:pt x="1147" y="157"/>
                  </a:cubicBezTo>
                  <a:cubicBezTo>
                    <a:pt x="1148" y="162"/>
                    <a:pt x="1151" y="166"/>
                    <a:pt x="1154" y="169"/>
                  </a:cubicBezTo>
                  <a:cubicBezTo>
                    <a:pt x="1157" y="172"/>
                    <a:pt x="1161" y="175"/>
                    <a:pt x="1166" y="176"/>
                  </a:cubicBezTo>
                  <a:cubicBezTo>
                    <a:pt x="1171" y="178"/>
                    <a:pt x="1177" y="179"/>
                    <a:pt x="1184" y="179"/>
                  </a:cubicBezTo>
                  <a:cubicBezTo>
                    <a:pt x="1191" y="179"/>
                    <a:pt x="1197" y="178"/>
                    <a:pt x="1203" y="177"/>
                  </a:cubicBezTo>
                  <a:cubicBezTo>
                    <a:pt x="1208" y="176"/>
                    <a:pt x="1213" y="175"/>
                    <a:pt x="1217" y="174"/>
                  </a:cubicBezTo>
                  <a:cubicBezTo>
                    <a:pt x="1220" y="173"/>
                    <a:pt x="1224" y="172"/>
                    <a:pt x="1226" y="171"/>
                  </a:cubicBezTo>
                  <a:cubicBezTo>
                    <a:pt x="1229" y="170"/>
                    <a:pt x="1231" y="170"/>
                    <a:pt x="1232" y="170"/>
                  </a:cubicBezTo>
                  <a:cubicBezTo>
                    <a:pt x="1233" y="170"/>
                    <a:pt x="1234" y="170"/>
                    <a:pt x="1235" y="170"/>
                  </a:cubicBezTo>
                  <a:cubicBezTo>
                    <a:pt x="1236" y="171"/>
                    <a:pt x="1236" y="171"/>
                    <a:pt x="1236" y="172"/>
                  </a:cubicBezTo>
                  <a:cubicBezTo>
                    <a:pt x="1237" y="173"/>
                    <a:pt x="1237" y="174"/>
                    <a:pt x="1237" y="176"/>
                  </a:cubicBezTo>
                  <a:cubicBezTo>
                    <a:pt x="1238" y="177"/>
                    <a:pt x="1238" y="179"/>
                    <a:pt x="1238" y="182"/>
                  </a:cubicBezTo>
                  <a:cubicBezTo>
                    <a:pt x="1238" y="184"/>
                    <a:pt x="1238" y="186"/>
                    <a:pt x="1237" y="187"/>
                  </a:cubicBezTo>
                  <a:cubicBezTo>
                    <a:pt x="1237" y="189"/>
                    <a:pt x="1237" y="190"/>
                    <a:pt x="1237" y="191"/>
                  </a:cubicBezTo>
                  <a:cubicBezTo>
                    <a:pt x="1237" y="192"/>
                    <a:pt x="1236" y="193"/>
                    <a:pt x="1236" y="194"/>
                  </a:cubicBezTo>
                  <a:cubicBezTo>
                    <a:pt x="1236" y="195"/>
                    <a:pt x="1235" y="195"/>
                    <a:pt x="1234" y="196"/>
                  </a:cubicBezTo>
                  <a:cubicBezTo>
                    <a:pt x="1234" y="197"/>
                    <a:pt x="1232" y="198"/>
                    <a:pt x="1229" y="199"/>
                  </a:cubicBezTo>
                  <a:cubicBezTo>
                    <a:pt x="1226" y="200"/>
                    <a:pt x="1222" y="201"/>
                    <a:pt x="1217" y="202"/>
                  </a:cubicBezTo>
                  <a:cubicBezTo>
                    <a:pt x="1212" y="203"/>
                    <a:pt x="1206" y="204"/>
                    <a:pt x="1200" y="205"/>
                  </a:cubicBezTo>
                  <a:cubicBezTo>
                    <a:pt x="1194" y="206"/>
                    <a:pt x="1187" y="206"/>
                    <a:pt x="1180" y="206"/>
                  </a:cubicBezTo>
                  <a:cubicBezTo>
                    <a:pt x="1168" y="206"/>
                    <a:pt x="1156" y="205"/>
                    <a:pt x="1147" y="202"/>
                  </a:cubicBezTo>
                  <a:cubicBezTo>
                    <a:pt x="1137" y="199"/>
                    <a:pt x="1129" y="195"/>
                    <a:pt x="1123" y="189"/>
                  </a:cubicBezTo>
                  <a:cubicBezTo>
                    <a:pt x="1116" y="183"/>
                    <a:pt x="1112" y="175"/>
                    <a:pt x="1109" y="166"/>
                  </a:cubicBezTo>
                  <a:cubicBezTo>
                    <a:pt x="1105" y="157"/>
                    <a:pt x="1104" y="147"/>
                    <a:pt x="1104" y="135"/>
                  </a:cubicBezTo>
                  <a:cubicBezTo>
                    <a:pt x="1104" y="123"/>
                    <a:pt x="1105" y="113"/>
                    <a:pt x="1109" y="103"/>
                  </a:cubicBezTo>
                  <a:cubicBezTo>
                    <a:pt x="1112" y="94"/>
                    <a:pt x="1117" y="86"/>
                    <a:pt x="1123" y="80"/>
                  </a:cubicBezTo>
                  <a:cubicBezTo>
                    <a:pt x="1130" y="73"/>
                    <a:pt x="1137" y="68"/>
                    <a:pt x="1146" y="65"/>
                  </a:cubicBezTo>
                  <a:cubicBezTo>
                    <a:pt x="1155" y="61"/>
                    <a:pt x="1165" y="60"/>
                    <a:pt x="1177" y="60"/>
                  </a:cubicBezTo>
                  <a:cubicBezTo>
                    <a:pt x="1189" y="60"/>
                    <a:pt x="1199" y="61"/>
                    <a:pt x="1208" y="65"/>
                  </a:cubicBezTo>
                  <a:cubicBezTo>
                    <a:pt x="1216" y="68"/>
                    <a:pt x="1223" y="72"/>
                    <a:pt x="1228" y="78"/>
                  </a:cubicBezTo>
                  <a:cubicBezTo>
                    <a:pt x="1234" y="84"/>
                    <a:pt x="1238" y="90"/>
                    <a:pt x="1240" y="98"/>
                  </a:cubicBezTo>
                  <a:cubicBezTo>
                    <a:pt x="1243" y="106"/>
                    <a:pt x="1244" y="114"/>
                    <a:pt x="1244" y="123"/>
                  </a:cubicBezTo>
                  <a:lnTo>
                    <a:pt x="1244" y="129"/>
                  </a:lnTo>
                  <a:close/>
                  <a:moveTo>
                    <a:pt x="1205" y="119"/>
                  </a:moveTo>
                  <a:cubicBezTo>
                    <a:pt x="1206" y="108"/>
                    <a:pt x="1203" y="100"/>
                    <a:pt x="1198" y="94"/>
                  </a:cubicBezTo>
                  <a:cubicBezTo>
                    <a:pt x="1194" y="89"/>
                    <a:pt x="1186" y="86"/>
                    <a:pt x="1176" y="86"/>
                  </a:cubicBezTo>
                  <a:cubicBezTo>
                    <a:pt x="1171" y="86"/>
                    <a:pt x="1166" y="87"/>
                    <a:pt x="1162" y="88"/>
                  </a:cubicBezTo>
                  <a:cubicBezTo>
                    <a:pt x="1159" y="90"/>
                    <a:pt x="1156" y="92"/>
                    <a:pt x="1153" y="95"/>
                  </a:cubicBezTo>
                  <a:cubicBezTo>
                    <a:pt x="1150" y="98"/>
                    <a:pt x="1149" y="102"/>
                    <a:pt x="1147" y="106"/>
                  </a:cubicBezTo>
                  <a:cubicBezTo>
                    <a:pt x="1146" y="110"/>
                    <a:pt x="1145" y="114"/>
                    <a:pt x="1145" y="119"/>
                  </a:cubicBezTo>
                  <a:lnTo>
                    <a:pt x="1205" y="119"/>
                  </a:lnTo>
                  <a:close/>
                  <a:moveTo>
                    <a:pt x="1596" y="198"/>
                  </a:moveTo>
                  <a:cubicBezTo>
                    <a:pt x="1596" y="199"/>
                    <a:pt x="1596" y="200"/>
                    <a:pt x="1596" y="200"/>
                  </a:cubicBezTo>
                  <a:cubicBezTo>
                    <a:pt x="1595" y="201"/>
                    <a:pt x="1594" y="202"/>
                    <a:pt x="1592" y="202"/>
                  </a:cubicBezTo>
                  <a:cubicBezTo>
                    <a:pt x="1591" y="203"/>
                    <a:pt x="1589" y="203"/>
                    <a:pt x="1586" y="204"/>
                  </a:cubicBezTo>
                  <a:cubicBezTo>
                    <a:pt x="1584" y="204"/>
                    <a:pt x="1580" y="204"/>
                    <a:pt x="1576" y="204"/>
                  </a:cubicBezTo>
                  <a:cubicBezTo>
                    <a:pt x="1573" y="204"/>
                    <a:pt x="1569" y="204"/>
                    <a:pt x="1567" y="204"/>
                  </a:cubicBezTo>
                  <a:cubicBezTo>
                    <a:pt x="1564" y="203"/>
                    <a:pt x="1562" y="203"/>
                    <a:pt x="1561" y="202"/>
                  </a:cubicBezTo>
                  <a:cubicBezTo>
                    <a:pt x="1559" y="202"/>
                    <a:pt x="1558" y="201"/>
                    <a:pt x="1557" y="200"/>
                  </a:cubicBezTo>
                  <a:cubicBezTo>
                    <a:pt x="1557" y="200"/>
                    <a:pt x="1557" y="199"/>
                    <a:pt x="1557" y="198"/>
                  </a:cubicBezTo>
                  <a:lnTo>
                    <a:pt x="1557" y="44"/>
                  </a:lnTo>
                  <a:lnTo>
                    <a:pt x="1556" y="44"/>
                  </a:lnTo>
                  <a:lnTo>
                    <a:pt x="1496" y="198"/>
                  </a:lnTo>
                  <a:cubicBezTo>
                    <a:pt x="1496" y="199"/>
                    <a:pt x="1495" y="200"/>
                    <a:pt x="1494" y="201"/>
                  </a:cubicBezTo>
                  <a:cubicBezTo>
                    <a:pt x="1493" y="202"/>
                    <a:pt x="1492" y="202"/>
                    <a:pt x="1490" y="203"/>
                  </a:cubicBezTo>
                  <a:cubicBezTo>
                    <a:pt x="1488" y="203"/>
                    <a:pt x="1486" y="204"/>
                    <a:pt x="1484" y="204"/>
                  </a:cubicBezTo>
                  <a:cubicBezTo>
                    <a:pt x="1481" y="204"/>
                    <a:pt x="1478" y="204"/>
                    <a:pt x="1474" y="204"/>
                  </a:cubicBezTo>
                  <a:cubicBezTo>
                    <a:pt x="1471" y="204"/>
                    <a:pt x="1468" y="204"/>
                    <a:pt x="1465" y="204"/>
                  </a:cubicBezTo>
                  <a:cubicBezTo>
                    <a:pt x="1463" y="203"/>
                    <a:pt x="1460" y="203"/>
                    <a:pt x="1459" y="202"/>
                  </a:cubicBezTo>
                  <a:cubicBezTo>
                    <a:pt x="1457" y="202"/>
                    <a:pt x="1456" y="201"/>
                    <a:pt x="1455" y="200"/>
                  </a:cubicBezTo>
                  <a:cubicBezTo>
                    <a:pt x="1454" y="200"/>
                    <a:pt x="1453" y="199"/>
                    <a:pt x="1453" y="198"/>
                  </a:cubicBezTo>
                  <a:lnTo>
                    <a:pt x="1395" y="44"/>
                  </a:lnTo>
                  <a:lnTo>
                    <a:pt x="1395" y="44"/>
                  </a:lnTo>
                  <a:lnTo>
                    <a:pt x="1395" y="198"/>
                  </a:lnTo>
                  <a:cubicBezTo>
                    <a:pt x="1395" y="199"/>
                    <a:pt x="1394" y="200"/>
                    <a:pt x="1394" y="200"/>
                  </a:cubicBezTo>
                  <a:cubicBezTo>
                    <a:pt x="1393" y="201"/>
                    <a:pt x="1392" y="202"/>
                    <a:pt x="1390" y="202"/>
                  </a:cubicBezTo>
                  <a:cubicBezTo>
                    <a:pt x="1389" y="203"/>
                    <a:pt x="1387" y="203"/>
                    <a:pt x="1384" y="204"/>
                  </a:cubicBezTo>
                  <a:cubicBezTo>
                    <a:pt x="1382" y="204"/>
                    <a:pt x="1378" y="204"/>
                    <a:pt x="1374" y="204"/>
                  </a:cubicBezTo>
                  <a:cubicBezTo>
                    <a:pt x="1371" y="204"/>
                    <a:pt x="1367" y="204"/>
                    <a:pt x="1365" y="204"/>
                  </a:cubicBezTo>
                  <a:cubicBezTo>
                    <a:pt x="1362" y="203"/>
                    <a:pt x="1360" y="203"/>
                    <a:pt x="1359" y="202"/>
                  </a:cubicBezTo>
                  <a:cubicBezTo>
                    <a:pt x="1357" y="202"/>
                    <a:pt x="1356" y="201"/>
                    <a:pt x="1355" y="200"/>
                  </a:cubicBezTo>
                  <a:cubicBezTo>
                    <a:pt x="1355" y="200"/>
                    <a:pt x="1355" y="199"/>
                    <a:pt x="1355" y="198"/>
                  </a:cubicBezTo>
                  <a:lnTo>
                    <a:pt x="1355" y="30"/>
                  </a:lnTo>
                  <a:cubicBezTo>
                    <a:pt x="1355" y="25"/>
                    <a:pt x="1356" y="21"/>
                    <a:pt x="1359" y="18"/>
                  </a:cubicBezTo>
                  <a:cubicBezTo>
                    <a:pt x="1362" y="16"/>
                    <a:pt x="1366" y="14"/>
                    <a:pt x="1370" y="14"/>
                  </a:cubicBezTo>
                  <a:lnTo>
                    <a:pt x="1398" y="14"/>
                  </a:lnTo>
                  <a:cubicBezTo>
                    <a:pt x="1403" y="14"/>
                    <a:pt x="1407" y="15"/>
                    <a:pt x="1411" y="15"/>
                  </a:cubicBezTo>
                  <a:cubicBezTo>
                    <a:pt x="1414" y="16"/>
                    <a:pt x="1417" y="17"/>
                    <a:pt x="1420" y="19"/>
                  </a:cubicBezTo>
                  <a:cubicBezTo>
                    <a:pt x="1422" y="21"/>
                    <a:pt x="1425" y="23"/>
                    <a:pt x="1426" y="26"/>
                  </a:cubicBezTo>
                  <a:cubicBezTo>
                    <a:pt x="1428" y="29"/>
                    <a:pt x="1429" y="32"/>
                    <a:pt x="1431" y="36"/>
                  </a:cubicBezTo>
                  <a:lnTo>
                    <a:pt x="1476" y="149"/>
                  </a:lnTo>
                  <a:lnTo>
                    <a:pt x="1476" y="149"/>
                  </a:lnTo>
                  <a:lnTo>
                    <a:pt x="1523" y="36"/>
                  </a:lnTo>
                  <a:cubicBezTo>
                    <a:pt x="1524" y="32"/>
                    <a:pt x="1526" y="29"/>
                    <a:pt x="1527" y="26"/>
                  </a:cubicBezTo>
                  <a:cubicBezTo>
                    <a:pt x="1529" y="23"/>
                    <a:pt x="1531" y="21"/>
                    <a:pt x="1533" y="19"/>
                  </a:cubicBezTo>
                  <a:cubicBezTo>
                    <a:pt x="1535" y="17"/>
                    <a:pt x="1538" y="16"/>
                    <a:pt x="1541" y="15"/>
                  </a:cubicBezTo>
                  <a:cubicBezTo>
                    <a:pt x="1544" y="15"/>
                    <a:pt x="1547" y="14"/>
                    <a:pt x="1551" y="14"/>
                  </a:cubicBezTo>
                  <a:lnTo>
                    <a:pt x="1580" y="14"/>
                  </a:lnTo>
                  <a:cubicBezTo>
                    <a:pt x="1583" y="14"/>
                    <a:pt x="1585" y="15"/>
                    <a:pt x="1587" y="15"/>
                  </a:cubicBezTo>
                  <a:cubicBezTo>
                    <a:pt x="1589" y="16"/>
                    <a:pt x="1591" y="17"/>
                    <a:pt x="1592" y="18"/>
                  </a:cubicBezTo>
                  <a:cubicBezTo>
                    <a:pt x="1594" y="20"/>
                    <a:pt x="1595" y="21"/>
                    <a:pt x="1595" y="23"/>
                  </a:cubicBezTo>
                  <a:cubicBezTo>
                    <a:pt x="1596" y="25"/>
                    <a:pt x="1596" y="27"/>
                    <a:pt x="1596" y="30"/>
                  </a:cubicBezTo>
                  <a:lnTo>
                    <a:pt x="1596" y="198"/>
                  </a:lnTo>
                  <a:close/>
                  <a:moveTo>
                    <a:pt x="1762" y="199"/>
                  </a:moveTo>
                  <a:cubicBezTo>
                    <a:pt x="1762" y="200"/>
                    <a:pt x="1762" y="201"/>
                    <a:pt x="1760" y="202"/>
                  </a:cubicBezTo>
                  <a:cubicBezTo>
                    <a:pt x="1759" y="203"/>
                    <a:pt x="1758" y="203"/>
                    <a:pt x="1755" y="203"/>
                  </a:cubicBezTo>
                  <a:cubicBezTo>
                    <a:pt x="1753" y="204"/>
                    <a:pt x="1750" y="204"/>
                    <a:pt x="1745" y="204"/>
                  </a:cubicBezTo>
                  <a:cubicBezTo>
                    <a:pt x="1740" y="204"/>
                    <a:pt x="1737" y="204"/>
                    <a:pt x="1735" y="203"/>
                  </a:cubicBezTo>
                  <a:cubicBezTo>
                    <a:pt x="1733" y="203"/>
                    <a:pt x="1731" y="203"/>
                    <a:pt x="1730" y="202"/>
                  </a:cubicBezTo>
                  <a:cubicBezTo>
                    <a:pt x="1729" y="201"/>
                    <a:pt x="1729" y="200"/>
                    <a:pt x="1729" y="199"/>
                  </a:cubicBezTo>
                  <a:lnTo>
                    <a:pt x="1729" y="188"/>
                  </a:lnTo>
                  <a:cubicBezTo>
                    <a:pt x="1723" y="194"/>
                    <a:pt x="1716" y="198"/>
                    <a:pt x="1709" y="202"/>
                  </a:cubicBezTo>
                  <a:cubicBezTo>
                    <a:pt x="1701" y="205"/>
                    <a:pt x="1693" y="206"/>
                    <a:pt x="1683" y="206"/>
                  </a:cubicBezTo>
                  <a:cubicBezTo>
                    <a:pt x="1676" y="206"/>
                    <a:pt x="1669" y="206"/>
                    <a:pt x="1663" y="204"/>
                  </a:cubicBezTo>
                  <a:cubicBezTo>
                    <a:pt x="1656" y="202"/>
                    <a:pt x="1651" y="199"/>
                    <a:pt x="1646" y="196"/>
                  </a:cubicBezTo>
                  <a:cubicBezTo>
                    <a:pt x="1641" y="192"/>
                    <a:pt x="1638" y="188"/>
                    <a:pt x="1635" y="183"/>
                  </a:cubicBezTo>
                  <a:cubicBezTo>
                    <a:pt x="1633" y="177"/>
                    <a:pt x="1631" y="171"/>
                    <a:pt x="1631" y="164"/>
                  </a:cubicBezTo>
                  <a:cubicBezTo>
                    <a:pt x="1631" y="157"/>
                    <a:pt x="1633" y="150"/>
                    <a:pt x="1636" y="144"/>
                  </a:cubicBezTo>
                  <a:cubicBezTo>
                    <a:pt x="1639" y="139"/>
                    <a:pt x="1644" y="134"/>
                    <a:pt x="1651" y="131"/>
                  </a:cubicBezTo>
                  <a:cubicBezTo>
                    <a:pt x="1657" y="127"/>
                    <a:pt x="1665" y="124"/>
                    <a:pt x="1675" y="122"/>
                  </a:cubicBezTo>
                  <a:cubicBezTo>
                    <a:pt x="1685" y="121"/>
                    <a:pt x="1696" y="120"/>
                    <a:pt x="1709" y="120"/>
                  </a:cubicBezTo>
                  <a:lnTo>
                    <a:pt x="1722" y="120"/>
                  </a:lnTo>
                  <a:lnTo>
                    <a:pt x="1722" y="112"/>
                  </a:lnTo>
                  <a:cubicBezTo>
                    <a:pt x="1722" y="108"/>
                    <a:pt x="1722" y="104"/>
                    <a:pt x="1721" y="101"/>
                  </a:cubicBezTo>
                  <a:cubicBezTo>
                    <a:pt x="1720" y="98"/>
                    <a:pt x="1719" y="96"/>
                    <a:pt x="1717" y="94"/>
                  </a:cubicBezTo>
                  <a:cubicBezTo>
                    <a:pt x="1715" y="92"/>
                    <a:pt x="1712" y="90"/>
                    <a:pt x="1708" y="89"/>
                  </a:cubicBezTo>
                  <a:cubicBezTo>
                    <a:pt x="1705" y="88"/>
                    <a:pt x="1700" y="88"/>
                    <a:pt x="1695" y="88"/>
                  </a:cubicBezTo>
                  <a:cubicBezTo>
                    <a:pt x="1689" y="88"/>
                    <a:pt x="1683" y="88"/>
                    <a:pt x="1677" y="90"/>
                  </a:cubicBezTo>
                  <a:cubicBezTo>
                    <a:pt x="1672" y="91"/>
                    <a:pt x="1667" y="92"/>
                    <a:pt x="1663" y="94"/>
                  </a:cubicBezTo>
                  <a:cubicBezTo>
                    <a:pt x="1659" y="96"/>
                    <a:pt x="1656" y="97"/>
                    <a:pt x="1653" y="99"/>
                  </a:cubicBezTo>
                  <a:cubicBezTo>
                    <a:pt x="1650" y="100"/>
                    <a:pt x="1648" y="101"/>
                    <a:pt x="1646" y="101"/>
                  </a:cubicBezTo>
                  <a:cubicBezTo>
                    <a:pt x="1645" y="101"/>
                    <a:pt x="1644" y="100"/>
                    <a:pt x="1643" y="100"/>
                  </a:cubicBezTo>
                  <a:cubicBezTo>
                    <a:pt x="1642" y="99"/>
                    <a:pt x="1642" y="98"/>
                    <a:pt x="1641" y="97"/>
                  </a:cubicBezTo>
                  <a:cubicBezTo>
                    <a:pt x="1640" y="95"/>
                    <a:pt x="1640" y="94"/>
                    <a:pt x="1640" y="92"/>
                  </a:cubicBezTo>
                  <a:cubicBezTo>
                    <a:pt x="1639" y="90"/>
                    <a:pt x="1639" y="88"/>
                    <a:pt x="1639" y="86"/>
                  </a:cubicBezTo>
                  <a:cubicBezTo>
                    <a:pt x="1639" y="83"/>
                    <a:pt x="1639" y="81"/>
                    <a:pt x="1640" y="79"/>
                  </a:cubicBezTo>
                  <a:cubicBezTo>
                    <a:pt x="1641" y="77"/>
                    <a:pt x="1642" y="75"/>
                    <a:pt x="1643" y="74"/>
                  </a:cubicBezTo>
                  <a:cubicBezTo>
                    <a:pt x="1645" y="73"/>
                    <a:pt x="1647" y="71"/>
                    <a:pt x="1651" y="69"/>
                  </a:cubicBezTo>
                  <a:cubicBezTo>
                    <a:pt x="1655" y="68"/>
                    <a:pt x="1659" y="66"/>
                    <a:pt x="1664" y="65"/>
                  </a:cubicBezTo>
                  <a:cubicBezTo>
                    <a:pt x="1669" y="63"/>
                    <a:pt x="1675" y="62"/>
                    <a:pt x="1681" y="61"/>
                  </a:cubicBezTo>
                  <a:cubicBezTo>
                    <a:pt x="1686" y="60"/>
                    <a:pt x="1693" y="60"/>
                    <a:pt x="1699" y="60"/>
                  </a:cubicBezTo>
                  <a:cubicBezTo>
                    <a:pt x="1710" y="60"/>
                    <a:pt x="1720" y="61"/>
                    <a:pt x="1728" y="63"/>
                  </a:cubicBezTo>
                  <a:cubicBezTo>
                    <a:pt x="1736" y="65"/>
                    <a:pt x="1742" y="68"/>
                    <a:pt x="1747" y="72"/>
                  </a:cubicBezTo>
                  <a:cubicBezTo>
                    <a:pt x="1752" y="76"/>
                    <a:pt x="1756" y="81"/>
                    <a:pt x="1759" y="88"/>
                  </a:cubicBezTo>
                  <a:cubicBezTo>
                    <a:pt x="1761" y="94"/>
                    <a:pt x="1762" y="102"/>
                    <a:pt x="1762" y="111"/>
                  </a:cubicBezTo>
                  <a:lnTo>
                    <a:pt x="1762" y="199"/>
                  </a:lnTo>
                  <a:close/>
                  <a:moveTo>
                    <a:pt x="1722" y="143"/>
                  </a:moveTo>
                  <a:lnTo>
                    <a:pt x="1707" y="143"/>
                  </a:lnTo>
                  <a:cubicBezTo>
                    <a:pt x="1701" y="143"/>
                    <a:pt x="1695" y="143"/>
                    <a:pt x="1690" y="144"/>
                  </a:cubicBezTo>
                  <a:cubicBezTo>
                    <a:pt x="1686" y="145"/>
                    <a:pt x="1682" y="146"/>
                    <a:pt x="1679" y="148"/>
                  </a:cubicBezTo>
                  <a:cubicBezTo>
                    <a:pt x="1676" y="150"/>
                    <a:pt x="1674" y="152"/>
                    <a:pt x="1673" y="154"/>
                  </a:cubicBezTo>
                  <a:cubicBezTo>
                    <a:pt x="1671" y="157"/>
                    <a:pt x="1671" y="160"/>
                    <a:pt x="1671" y="163"/>
                  </a:cubicBezTo>
                  <a:cubicBezTo>
                    <a:pt x="1671" y="168"/>
                    <a:pt x="1673" y="173"/>
                    <a:pt x="1676" y="176"/>
                  </a:cubicBezTo>
                  <a:cubicBezTo>
                    <a:pt x="1680" y="179"/>
                    <a:pt x="1686" y="180"/>
                    <a:pt x="1692" y="180"/>
                  </a:cubicBezTo>
                  <a:cubicBezTo>
                    <a:pt x="1698" y="180"/>
                    <a:pt x="1703" y="179"/>
                    <a:pt x="1708" y="177"/>
                  </a:cubicBezTo>
                  <a:cubicBezTo>
                    <a:pt x="1713" y="174"/>
                    <a:pt x="1718" y="170"/>
                    <a:pt x="1722" y="165"/>
                  </a:cubicBezTo>
                  <a:lnTo>
                    <a:pt x="1722" y="143"/>
                  </a:lnTo>
                  <a:close/>
                  <a:moveTo>
                    <a:pt x="1901" y="161"/>
                  </a:moveTo>
                  <a:cubicBezTo>
                    <a:pt x="1901" y="169"/>
                    <a:pt x="1899" y="175"/>
                    <a:pt x="1896" y="181"/>
                  </a:cubicBezTo>
                  <a:cubicBezTo>
                    <a:pt x="1893" y="187"/>
                    <a:pt x="1889" y="191"/>
                    <a:pt x="1883" y="195"/>
                  </a:cubicBezTo>
                  <a:cubicBezTo>
                    <a:pt x="1878" y="199"/>
                    <a:pt x="1871" y="202"/>
                    <a:pt x="1864" y="204"/>
                  </a:cubicBezTo>
                  <a:cubicBezTo>
                    <a:pt x="1856" y="205"/>
                    <a:pt x="1848" y="206"/>
                    <a:pt x="1839" y="206"/>
                  </a:cubicBezTo>
                  <a:cubicBezTo>
                    <a:pt x="1834" y="206"/>
                    <a:pt x="1829" y="206"/>
                    <a:pt x="1824" y="205"/>
                  </a:cubicBezTo>
                  <a:cubicBezTo>
                    <a:pt x="1819" y="205"/>
                    <a:pt x="1814" y="204"/>
                    <a:pt x="1811" y="203"/>
                  </a:cubicBezTo>
                  <a:cubicBezTo>
                    <a:pt x="1807" y="201"/>
                    <a:pt x="1804" y="200"/>
                    <a:pt x="1801" y="199"/>
                  </a:cubicBezTo>
                  <a:cubicBezTo>
                    <a:pt x="1798" y="198"/>
                    <a:pt x="1797" y="197"/>
                    <a:pt x="1795" y="196"/>
                  </a:cubicBezTo>
                  <a:cubicBezTo>
                    <a:pt x="1794" y="195"/>
                    <a:pt x="1793" y="193"/>
                    <a:pt x="1793" y="191"/>
                  </a:cubicBezTo>
                  <a:cubicBezTo>
                    <a:pt x="1792" y="189"/>
                    <a:pt x="1792" y="186"/>
                    <a:pt x="1792" y="181"/>
                  </a:cubicBezTo>
                  <a:cubicBezTo>
                    <a:pt x="1792" y="179"/>
                    <a:pt x="1792" y="176"/>
                    <a:pt x="1792" y="175"/>
                  </a:cubicBezTo>
                  <a:cubicBezTo>
                    <a:pt x="1792" y="173"/>
                    <a:pt x="1793" y="171"/>
                    <a:pt x="1793" y="170"/>
                  </a:cubicBezTo>
                  <a:cubicBezTo>
                    <a:pt x="1793" y="169"/>
                    <a:pt x="1794" y="169"/>
                    <a:pt x="1795" y="168"/>
                  </a:cubicBezTo>
                  <a:cubicBezTo>
                    <a:pt x="1795" y="168"/>
                    <a:pt x="1796" y="168"/>
                    <a:pt x="1797" y="168"/>
                  </a:cubicBezTo>
                  <a:cubicBezTo>
                    <a:pt x="1798" y="168"/>
                    <a:pt x="1800" y="169"/>
                    <a:pt x="1802" y="170"/>
                  </a:cubicBezTo>
                  <a:cubicBezTo>
                    <a:pt x="1804" y="171"/>
                    <a:pt x="1807" y="172"/>
                    <a:pt x="1811" y="174"/>
                  </a:cubicBezTo>
                  <a:cubicBezTo>
                    <a:pt x="1814" y="175"/>
                    <a:pt x="1818" y="177"/>
                    <a:pt x="1823" y="178"/>
                  </a:cubicBezTo>
                  <a:cubicBezTo>
                    <a:pt x="1827" y="179"/>
                    <a:pt x="1832" y="180"/>
                    <a:pt x="1838" y="180"/>
                  </a:cubicBezTo>
                  <a:cubicBezTo>
                    <a:pt x="1842" y="180"/>
                    <a:pt x="1845" y="179"/>
                    <a:pt x="1848" y="179"/>
                  </a:cubicBezTo>
                  <a:cubicBezTo>
                    <a:pt x="1851" y="178"/>
                    <a:pt x="1853" y="177"/>
                    <a:pt x="1855" y="176"/>
                  </a:cubicBezTo>
                  <a:cubicBezTo>
                    <a:pt x="1857" y="175"/>
                    <a:pt x="1859" y="173"/>
                    <a:pt x="1860" y="171"/>
                  </a:cubicBezTo>
                  <a:cubicBezTo>
                    <a:pt x="1861" y="169"/>
                    <a:pt x="1862" y="167"/>
                    <a:pt x="1862" y="164"/>
                  </a:cubicBezTo>
                  <a:cubicBezTo>
                    <a:pt x="1862" y="161"/>
                    <a:pt x="1861" y="159"/>
                    <a:pt x="1859" y="157"/>
                  </a:cubicBezTo>
                  <a:cubicBezTo>
                    <a:pt x="1857" y="155"/>
                    <a:pt x="1854" y="153"/>
                    <a:pt x="1851" y="151"/>
                  </a:cubicBezTo>
                  <a:cubicBezTo>
                    <a:pt x="1848" y="150"/>
                    <a:pt x="1844" y="148"/>
                    <a:pt x="1840" y="147"/>
                  </a:cubicBezTo>
                  <a:cubicBezTo>
                    <a:pt x="1836" y="146"/>
                    <a:pt x="1831" y="144"/>
                    <a:pt x="1827" y="142"/>
                  </a:cubicBezTo>
                  <a:cubicBezTo>
                    <a:pt x="1823" y="141"/>
                    <a:pt x="1818" y="139"/>
                    <a:pt x="1814" y="137"/>
                  </a:cubicBezTo>
                  <a:cubicBezTo>
                    <a:pt x="1810" y="135"/>
                    <a:pt x="1807" y="132"/>
                    <a:pt x="1803" y="129"/>
                  </a:cubicBezTo>
                  <a:cubicBezTo>
                    <a:pt x="1800" y="126"/>
                    <a:pt x="1797" y="122"/>
                    <a:pt x="1795" y="118"/>
                  </a:cubicBezTo>
                  <a:cubicBezTo>
                    <a:pt x="1793" y="113"/>
                    <a:pt x="1792" y="108"/>
                    <a:pt x="1792" y="102"/>
                  </a:cubicBezTo>
                  <a:cubicBezTo>
                    <a:pt x="1792" y="96"/>
                    <a:pt x="1794" y="90"/>
                    <a:pt x="1796" y="85"/>
                  </a:cubicBezTo>
                  <a:cubicBezTo>
                    <a:pt x="1799" y="80"/>
                    <a:pt x="1803" y="75"/>
                    <a:pt x="1808" y="71"/>
                  </a:cubicBezTo>
                  <a:cubicBezTo>
                    <a:pt x="1813" y="68"/>
                    <a:pt x="1819" y="65"/>
                    <a:pt x="1826" y="63"/>
                  </a:cubicBezTo>
                  <a:cubicBezTo>
                    <a:pt x="1834" y="61"/>
                    <a:pt x="1842" y="60"/>
                    <a:pt x="1851" y="60"/>
                  </a:cubicBezTo>
                  <a:cubicBezTo>
                    <a:pt x="1855" y="60"/>
                    <a:pt x="1860" y="60"/>
                    <a:pt x="1864" y="61"/>
                  </a:cubicBezTo>
                  <a:cubicBezTo>
                    <a:pt x="1868" y="61"/>
                    <a:pt x="1872" y="62"/>
                    <a:pt x="1875" y="63"/>
                  </a:cubicBezTo>
                  <a:cubicBezTo>
                    <a:pt x="1879" y="64"/>
                    <a:pt x="1882" y="65"/>
                    <a:pt x="1884" y="66"/>
                  </a:cubicBezTo>
                  <a:cubicBezTo>
                    <a:pt x="1886" y="67"/>
                    <a:pt x="1888" y="68"/>
                    <a:pt x="1889" y="68"/>
                  </a:cubicBezTo>
                  <a:cubicBezTo>
                    <a:pt x="1890" y="69"/>
                    <a:pt x="1891" y="70"/>
                    <a:pt x="1891" y="70"/>
                  </a:cubicBezTo>
                  <a:cubicBezTo>
                    <a:pt x="1892" y="71"/>
                    <a:pt x="1892" y="72"/>
                    <a:pt x="1892" y="73"/>
                  </a:cubicBezTo>
                  <a:cubicBezTo>
                    <a:pt x="1892" y="74"/>
                    <a:pt x="1892" y="75"/>
                    <a:pt x="1893" y="77"/>
                  </a:cubicBezTo>
                  <a:cubicBezTo>
                    <a:pt x="1893" y="78"/>
                    <a:pt x="1893" y="80"/>
                    <a:pt x="1893" y="82"/>
                  </a:cubicBezTo>
                  <a:cubicBezTo>
                    <a:pt x="1893" y="85"/>
                    <a:pt x="1893" y="87"/>
                    <a:pt x="1893" y="89"/>
                  </a:cubicBezTo>
                  <a:cubicBezTo>
                    <a:pt x="1892" y="91"/>
                    <a:pt x="1892" y="92"/>
                    <a:pt x="1892" y="93"/>
                  </a:cubicBezTo>
                  <a:cubicBezTo>
                    <a:pt x="1891" y="94"/>
                    <a:pt x="1891" y="94"/>
                    <a:pt x="1890" y="95"/>
                  </a:cubicBezTo>
                  <a:cubicBezTo>
                    <a:pt x="1890" y="95"/>
                    <a:pt x="1889" y="95"/>
                    <a:pt x="1888" y="95"/>
                  </a:cubicBezTo>
                  <a:cubicBezTo>
                    <a:pt x="1887" y="95"/>
                    <a:pt x="1886" y="95"/>
                    <a:pt x="1884" y="94"/>
                  </a:cubicBezTo>
                  <a:cubicBezTo>
                    <a:pt x="1882" y="93"/>
                    <a:pt x="1879" y="92"/>
                    <a:pt x="1876" y="90"/>
                  </a:cubicBezTo>
                  <a:cubicBezTo>
                    <a:pt x="1873" y="89"/>
                    <a:pt x="1869" y="88"/>
                    <a:pt x="1865" y="87"/>
                  </a:cubicBezTo>
                  <a:cubicBezTo>
                    <a:pt x="1861" y="86"/>
                    <a:pt x="1857" y="86"/>
                    <a:pt x="1852" y="86"/>
                  </a:cubicBezTo>
                  <a:cubicBezTo>
                    <a:pt x="1848" y="86"/>
                    <a:pt x="1845" y="86"/>
                    <a:pt x="1842" y="87"/>
                  </a:cubicBezTo>
                  <a:cubicBezTo>
                    <a:pt x="1840" y="87"/>
                    <a:pt x="1837" y="88"/>
                    <a:pt x="1836" y="90"/>
                  </a:cubicBezTo>
                  <a:cubicBezTo>
                    <a:pt x="1834" y="91"/>
                    <a:pt x="1833" y="92"/>
                    <a:pt x="1832" y="94"/>
                  </a:cubicBezTo>
                  <a:cubicBezTo>
                    <a:pt x="1831" y="96"/>
                    <a:pt x="1830" y="98"/>
                    <a:pt x="1830" y="100"/>
                  </a:cubicBezTo>
                  <a:cubicBezTo>
                    <a:pt x="1830" y="103"/>
                    <a:pt x="1832" y="105"/>
                    <a:pt x="1834" y="107"/>
                  </a:cubicBezTo>
                  <a:cubicBezTo>
                    <a:pt x="1836" y="109"/>
                    <a:pt x="1838" y="111"/>
                    <a:pt x="1842" y="113"/>
                  </a:cubicBezTo>
                  <a:cubicBezTo>
                    <a:pt x="1845" y="114"/>
                    <a:pt x="1849" y="116"/>
                    <a:pt x="1853" y="117"/>
                  </a:cubicBezTo>
                  <a:cubicBezTo>
                    <a:pt x="1857" y="118"/>
                    <a:pt x="1861" y="120"/>
                    <a:pt x="1866" y="121"/>
                  </a:cubicBezTo>
                  <a:cubicBezTo>
                    <a:pt x="1870" y="123"/>
                    <a:pt x="1874" y="125"/>
                    <a:pt x="1879" y="127"/>
                  </a:cubicBezTo>
                  <a:cubicBezTo>
                    <a:pt x="1883" y="129"/>
                    <a:pt x="1887" y="132"/>
                    <a:pt x="1890" y="135"/>
                  </a:cubicBezTo>
                  <a:cubicBezTo>
                    <a:pt x="1893" y="138"/>
                    <a:pt x="1896" y="142"/>
                    <a:pt x="1898" y="146"/>
                  </a:cubicBezTo>
                  <a:cubicBezTo>
                    <a:pt x="1900" y="150"/>
                    <a:pt x="1901" y="155"/>
                    <a:pt x="1901" y="161"/>
                  </a:cubicBezTo>
                  <a:close/>
                  <a:moveTo>
                    <a:pt x="2077" y="198"/>
                  </a:moveTo>
                  <a:cubicBezTo>
                    <a:pt x="2077" y="199"/>
                    <a:pt x="2077" y="200"/>
                    <a:pt x="2076" y="201"/>
                  </a:cubicBezTo>
                  <a:cubicBezTo>
                    <a:pt x="2076" y="202"/>
                    <a:pt x="2075" y="202"/>
                    <a:pt x="2073" y="203"/>
                  </a:cubicBezTo>
                  <a:cubicBezTo>
                    <a:pt x="2072" y="203"/>
                    <a:pt x="2069" y="203"/>
                    <a:pt x="2067" y="204"/>
                  </a:cubicBezTo>
                  <a:cubicBezTo>
                    <a:pt x="2064" y="204"/>
                    <a:pt x="2061" y="204"/>
                    <a:pt x="2056" y="204"/>
                  </a:cubicBezTo>
                  <a:cubicBezTo>
                    <a:pt x="2052" y="204"/>
                    <a:pt x="2048" y="204"/>
                    <a:pt x="2046" y="204"/>
                  </a:cubicBezTo>
                  <a:cubicBezTo>
                    <a:pt x="2043" y="203"/>
                    <a:pt x="2041" y="203"/>
                    <a:pt x="2039" y="203"/>
                  </a:cubicBezTo>
                  <a:cubicBezTo>
                    <a:pt x="2037" y="202"/>
                    <a:pt x="2036" y="202"/>
                    <a:pt x="2035" y="201"/>
                  </a:cubicBezTo>
                  <a:cubicBezTo>
                    <a:pt x="2034" y="200"/>
                    <a:pt x="2033" y="199"/>
                    <a:pt x="2032" y="198"/>
                  </a:cubicBezTo>
                  <a:lnTo>
                    <a:pt x="1985" y="129"/>
                  </a:lnTo>
                  <a:lnTo>
                    <a:pt x="1985" y="198"/>
                  </a:lnTo>
                  <a:cubicBezTo>
                    <a:pt x="1985" y="199"/>
                    <a:pt x="1984" y="200"/>
                    <a:pt x="1984" y="201"/>
                  </a:cubicBezTo>
                  <a:cubicBezTo>
                    <a:pt x="1983" y="201"/>
                    <a:pt x="1982" y="202"/>
                    <a:pt x="1980" y="202"/>
                  </a:cubicBezTo>
                  <a:cubicBezTo>
                    <a:pt x="1979" y="203"/>
                    <a:pt x="1977" y="203"/>
                    <a:pt x="1974" y="204"/>
                  </a:cubicBezTo>
                  <a:cubicBezTo>
                    <a:pt x="1972" y="204"/>
                    <a:pt x="1968" y="204"/>
                    <a:pt x="1964" y="204"/>
                  </a:cubicBezTo>
                  <a:cubicBezTo>
                    <a:pt x="1960" y="204"/>
                    <a:pt x="1957" y="204"/>
                    <a:pt x="1955" y="204"/>
                  </a:cubicBezTo>
                  <a:cubicBezTo>
                    <a:pt x="1952" y="203"/>
                    <a:pt x="1950" y="203"/>
                    <a:pt x="1948" y="202"/>
                  </a:cubicBezTo>
                  <a:cubicBezTo>
                    <a:pt x="1947" y="202"/>
                    <a:pt x="1946" y="201"/>
                    <a:pt x="1945" y="201"/>
                  </a:cubicBezTo>
                  <a:cubicBezTo>
                    <a:pt x="1944" y="200"/>
                    <a:pt x="1944" y="199"/>
                    <a:pt x="1944" y="198"/>
                  </a:cubicBezTo>
                  <a:lnTo>
                    <a:pt x="1944" y="6"/>
                  </a:lnTo>
                  <a:cubicBezTo>
                    <a:pt x="1944" y="5"/>
                    <a:pt x="1944" y="4"/>
                    <a:pt x="1945" y="4"/>
                  </a:cubicBezTo>
                  <a:cubicBezTo>
                    <a:pt x="1946" y="3"/>
                    <a:pt x="1947" y="2"/>
                    <a:pt x="1948" y="2"/>
                  </a:cubicBezTo>
                  <a:cubicBezTo>
                    <a:pt x="1950" y="1"/>
                    <a:pt x="1952" y="1"/>
                    <a:pt x="1955" y="1"/>
                  </a:cubicBezTo>
                  <a:cubicBezTo>
                    <a:pt x="1957" y="0"/>
                    <a:pt x="1960" y="0"/>
                    <a:pt x="1964" y="0"/>
                  </a:cubicBezTo>
                  <a:cubicBezTo>
                    <a:pt x="1968" y="0"/>
                    <a:pt x="1972" y="0"/>
                    <a:pt x="1974" y="1"/>
                  </a:cubicBezTo>
                  <a:cubicBezTo>
                    <a:pt x="1977" y="1"/>
                    <a:pt x="1979" y="1"/>
                    <a:pt x="1980" y="2"/>
                  </a:cubicBezTo>
                  <a:cubicBezTo>
                    <a:pt x="1982" y="2"/>
                    <a:pt x="1983" y="3"/>
                    <a:pt x="1984" y="4"/>
                  </a:cubicBezTo>
                  <a:cubicBezTo>
                    <a:pt x="1984" y="4"/>
                    <a:pt x="1985" y="5"/>
                    <a:pt x="1985" y="6"/>
                  </a:cubicBezTo>
                  <a:lnTo>
                    <a:pt x="1985" y="121"/>
                  </a:lnTo>
                  <a:lnTo>
                    <a:pt x="2027" y="69"/>
                  </a:lnTo>
                  <a:cubicBezTo>
                    <a:pt x="2028" y="68"/>
                    <a:pt x="2029" y="67"/>
                    <a:pt x="2030" y="66"/>
                  </a:cubicBezTo>
                  <a:cubicBezTo>
                    <a:pt x="2031" y="65"/>
                    <a:pt x="2032" y="64"/>
                    <a:pt x="2034" y="64"/>
                  </a:cubicBezTo>
                  <a:cubicBezTo>
                    <a:pt x="2036" y="63"/>
                    <a:pt x="2038" y="63"/>
                    <a:pt x="2041" y="63"/>
                  </a:cubicBezTo>
                  <a:cubicBezTo>
                    <a:pt x="2043" y="62"/>
                    <a:pt x="2047" y="62"/>
                    <a:pt x="2051" y="62"/>
                  </a:cubicBezTo>
                  <a:cubicBezTo>
                    <a:pt x="2055" y="62"/>
                    <a:pt x="2058" y="62"/>
                    <a:pt x="2061" y="63"/>
                  </a:cubicBezTo>
                  <a:cubicBezTo>
                    <a:pt x="2063" y="63"/>
                    <a:pt x="2066" y="63"/>
                    <a:pt x="2067" y="64"/>
                  </a:cubicBezTo>
                  <a:cubicBezTo>
                    <a:pt x="2069" y="64"/>
                    <a:pt x="2070" y="65"/>
                    <a:pt x="2071" y="65"/>
                  </a:cubicBezTo>
                  <a:cubicBezTo>
                    <a:pt x="2071" y="66"/>
                    <a:pt x="2072" y="67"/>
                    <a:pt x="2072" y="68"/>
                  </a:cubicBezTo>
                  <a:cubicBezTo>
                    <a:pt x="2072" y="70"/>
                    <a:pt x="2071" y="71"/>
                    <a:pt x="2070" y="73"/>
                  </a:cubicBezTo>
                  <a:cubicBezTo>
                    <a:pt x="2070" y="74"/>
                    <a:pt x="2068" y="76"/>
                    <a:pt x="2067" y="78"/>
                  </a:cubicBezTo>
                  <a:lnTo>
                    <a:pt x="2025" y="121"/>
                  </a:lnTo>
                  <a:lnTo>
                    <a:pt x="2073" y="189"/>
                  </a:lnTo>
                  <a:cubicBezTo>
                    <a:pt x="2075" y="191"/>
                    <a:pt x="2076" y="193"/>
                    <a:pt x="2076" y="194"/>
                  </a:cubicBezTo>
                  <a:cubicBezTo>
                    <a:pt x="2077" y="196"/>
                    <a:pt x="2077" y="197"/>
                    <a:pt x="2077" y="198"/>
                  </a:cubicBezTo>
                  <a:close/>
                </a:path>
              </a:pathLst>
            </a:custGeom>
            <a:solidFill>
              <a:srgbClr val="70AD4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315B1875-3484-4A4A-BA3A-C01BDE82765F}"/>
                </a:ext>
              </a:extLst>
            </p:cNvPr>
            <p:cNvSpPr>
              <a:spLocks/>
            </p:cNvSpPr>
            <p:nvPr/>
          </p:nvSpPr>
          <p:spPr bwMode="auto">
            <a:xfrm>
              <a:off x="11530" y="2920"/>
              <a:ext cx="26" cy="113"/>
            </a:xfrm>
            <a:custGeom>
              <a:avLst/>
              <a:gdLst>
                <a:gd name="T0" fmla="*/ 50 w 50"/>
                <a:gd name="T1" fmla="*/ 5 h 220"/>
                <a:gd name="T2" fmla="*/ 30 w 50"/>
                <a:gd name="T3" fmla="*/ 56 h 220"/>
                <a:gd name="T4" fmla="*/ 24 w 50"/>
                <a:gd name="T5" fmla="*/ 110 h 220"/>
                <a:gd name="T6" fmla="*/ 30 w 50"/>
                <a:gd name="T7" fmla="*/ 163 h 220"/>
                <a:gd name="T8" fmla="*/ 49 w 50"/>
                <a:gd name="T9" fmla="*/ 215 h 220"/>
                <a:gd name="T10" fmla="*/ 50 w 50"/>
                <a:gd name="T11" fmla="*/ 217 h 220"/>
                <a:gd name="T12" fmla="*/ 49 w 50"/>
                <a:gd name="T13" fmla="*/ 219 h 220"/>
                <a:gd name="T14" fmla="*/ 46 w 50"/>
                <a:gd name="T15" fmla="*/ 220 h 220"/>
                <a:gd name="T16" fmla="*/ 41 w 50"/>
                <a:gd name="T17" fmla="*/ 220 h 220"/>
                <a:gd name="T18" fmla="*/ 37 w 50"/>
                <a:gd name="T19" fmla="*/ 220 h 220"/>
                <a:gd name="T20" fmla="*/ 34 w 50"/>
                <a:gd name="T21" fmla="*/ 220 h 220"/>
                <a:gd name="T22" fmla="*/ 31 w 50"/>
                <a:gd name="T23" fmla="*/ 219 h 220"/>
                <a:gd name="T24" fmla="*/ 30 w 50"/>
                <a:gd name="T25" fmla="*/ 218 h 220"/>
                <a:gd name="T26" fmla="*/ 17 w 50"/>
                <a:gd name="T27" fmla="*/ 192 h 220"/>
                <a:gd name="T28" fmla="*/ 8 w 50"/>
                <a:gd name="T29" fmla="*/ 165 h 220"/>
                <a:gd name="T30" fmla="*/ 2 w 50"/>
                <a:gd name="T31" fmla="*/ 138 h 220"/>
                <a:gd name="T32" fmla="*/ 0 w 50"/>
                <a:gd name="T33" fmla="*/ 110 h 220"/>
                <a:gd name="T34" fmla="*/ 2 w 50"/>
                <a:gd name="T35" fmla="*/ 82 h 220"/>
                <a:gd name="T36" fmla="*/ 8 w 50"/>
                <a:gd name="T37" fmla="*/ 55 h 220"/>
                <a:gd name="T38" fmla="*/ 18 w 50"/>
                <a:gd name="T39" fmla="*/ 28 h 220"/>
                <a:gd name="T40" fmla="*/ 30 w 50"/>
                <a:gd name="T41" fmla="*/ 2 h 220"/>
                <a:gd name="T42" fmla="*/ 31 w 50"/>
                <a:gd name="T43" fmla="*/ 1 h 220"/>
                <a:gd name="T44" fmla="*/ 33 w 50"/>
                <a:gd name="T45" fmla="*/ 0 h 220"/>
                <a:gd name="T46" fmla="*/ 36 w 50"/>
                <a:gd name="T47" fmla="*/ 0 h 220"/>
                <a:gd name="T48" fmla="*/ 41 w 50"/>
                <a:gd name="T49" fmla="*/ 0 h 220"/>
                <a:gd name="T50" fmla="*/ 46 w 50"/>
                <a:gd name="T51" fmla="*/ 0 h 220"/>
                <a:gd name="T52" fmla="*/ 49 w 50"/>
                <a:gd name="T53" fmla="*/ 1 h 220"/>
                <a:gd name="T54" fmla="*/ 50 w 50"/>
                <a:gd name="T55" fmla="*/ 3 h 220"/>
                <a:gd name="T56" fmla="*/ 50 w 50"/>
                <a:gd name="T57"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220">
                  <a:moveTo>
                    <a:pt x="50" y="5"/>
                  </a:moveTo>
                  <a:cubicBezTo>
                    <a:pt x="41" y="22"/>
                    <a:pt x="34" y="39"/>
                    <a:pt x="30" y="56"/>
                  </a:cubicBezTo>
                  <a:cubicBezTo>
                    <a:pt x="26" y="74"/>
                    <a:pt x="24" y="92"/>
                    <a:pt x="24" y="110"/>
                  </a:cubicBezTo>
                  <a:cubicBezTo>
                    <a:pt x="24" y="127"/>
                    <a:pt x="26" y="145"/>
                    <a:pt x="30" y="163"/>
                  </a:cubicBezTo>
                  <a:cubicBezTo>
                    <a:pt x="35" y="180"/>
                    <a:pt x="41" y="198"/>
                    <a:pt x="49" y="215"/>
                  </a:cubicBezTo>
                  <a:cubicBezTo>
                    <a:pt x="50" y="216"/>
                    <a:pt x="50" y="216"/>
                    <a:pt x="50" y="217"/>
                  </a:cubicBezTo>
                  <a:cubicBezTo>
                    <a:pt x="50" y="218"/>
                    <a:pt x="50" y="218"/>
                    <a:pt x="49" y="219"/>
                  </a:cubicBezTo>
                  <a:cubicBezTo>
                    <a:pt x="49" y="219"/>
                    <a:pt x="48" y="220"/>
                    <a:pt x="46" y="220"/>
                  </a:cubicBezTo>
                  <a:cubicBezTo>
                    <a:pt x="45" y="220"/>
                    <a:pt x="43" y="220"/>
                    <a:pt x="41" y="220"/>
                  </a:cubicBezTo>
                  <a:cubicBezTo>
                    <a:pt x="39" y="220"/>
                    <a:pt x="38" y="220"/>
                    <a:pt x="37" y="220"/>
                  </a:cubicBezTo>
                  <a:cubicBezTo>
                    <a:pt x="35" y="220"/>
                    <a:pt x="34" y="220"/>
                    <a:pt x="34" y="220"/>
                  </a:cubicBezTo>
                  <a:cubicBezTo>
                    <a:pt x="33" y="219"/>
                    <a:pt x="32" y="219"/>
                    <a:pt x="31" y="219"/>
                  </a:cubicBezTo>
                  <a:cubicBezTo>
                    <a:pt x="31" y="218"/>
                    <a:pt x="30" y="218"/>
                    <a:pt x="30" y="218"/>
                  </a:cubicBezTo>
                  <a:cubicBezTo>
                    <a:pt x="25" y="209"/>
                    <a:pt x="21" y="200"/>
                    <a:pt x="17" y="192"/>
                  </a:cubicBezTo>
                  <a:cubicBezTo>
                    <a:pt x="13" y="183"/>
                    <a:pt x="10" y="174"/>
                    <a:pt x="8" y="165"/>
                  </a:cubicBezTo>
                  <a:cubicBezTo>
                    <a:pt x="5" y="156"/>
                    <a:pt x="3" y="147"/>
                    <a:pt x="2" y="138"/>
                  </a:cubicBezTo>
                  <a:cubicBezTo>
                    <a:pt x="1" y="129"/>
                    <a:pt x="0" y="119"/>
                    <a:pt x="0" y="110"/>
                  </a:cubicBezTo>
                  <a:cubicBezTo>
                    <a:pt x="0" y="101"/>
                    <a:pt x="1" y="91"/>
                    <a:pt x="2" y="82"/>
                  </a:cubicBezTo>
                  <a:cubicBezTo>
                    <a:pt x="3" y="73"/>
                    <a:pt x="5" y="64"/>
                    <a:pt x="8" y="55"/>
                  </a:cubicBezTo>
                  <a:cubicBezTo>
                    <a:pt x="11" y="46"/>
                    <a:pt x="14" y="37"/>
                    <a:pt x="18" y="28"/>
                  </a:cubicBezTo>
                  <a:cubicBezTo>
                    <a:pt x="21" y="19"/>
                    <a:pt x="26" y="11"/>
                    <a:pt x="30" y="2"/>
                  </a:cubicBezTo>
                  <a:cubicBezTo>
                    <a:pt x="30" y="2"/>
                    <a:pt x="31" y="1"/>
                    <a:pt x="31" y="1"/>
                  </a:cubicBezTo>
                  <a:cubicBezTo>
                    <a:pt x="31" y="1"/>
                    <a:pt x="32" y="1"/>
                    <a:pt x="33" y="0"/>
                  </a:cubicBezTo>
                  <a:cubicBezTo>
                    <a:pt x="34" y="0"/>
                    <a:pt x="35" y="0"/>
                    <a:pt x="36" y="0"/>
                  </a:cubicBezTo>
                  <a:cubicBezTo>
                    <a:pt x="37" y="0"/>
                    <a:pt x="39" y="0"/>
                    <a:pt x="41" y="0"/>
                  </a:cubicBezTo>
                  <a:cubicBezTo>
                    <a:pt x="43" y="0"/>
                    <a:pt x="45" y="0"/>
                    <a:pt x="46" y="0"/>
                  </a:cubicBezTo>
                  <a:cubicBezTo>
                    <a:pt x="47" y="0"/>
                    <a:pt x="48" y="1"/>
                    <a:pt x="49" y="1"/>
                  </a:cubicBezTo>
                  <a:cubicBezTo>
                    <a:pt x="50" y="1"/>
                    <a:pt x="50" y="2"/>
                    <a:pt x="50" y="3"/>
                  </a:cubicBezTo>
                  <a:cubicBezTo>
                    <a:pt x="50" y="3"/>
                    <a:pt x="50" y="4"/>
                    <a:pt x="50" y="5"/>
                  </a:cubicBezTo>
                </a:path>
              </a:pathLst>
            </a:custGeom>
            <a:solidFill>
              <a:srgbClr val="70AD4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CB9163C-65D4-45D2-93CF-0B5A6203A715}"/>
                </a:ext>
              </a:extLst>
            </p:cNvPr>
            <p:cNvSpPr>
              <a:spLocks noEditPoints="1"/>
            </p:cNvSpPr>
            <p:nvPr/>
          </p:nvSpPr>
          <p:spPr bwMode="auto">
            <a:xfrm>
              <a:off x="11572" y="2926"/>
              <a:ext cx="1188" cy="109"/>
            </a:xfrm>
            <a:custGeom>
              <a:avLst/>
              <a:gdLst>
                <a:gd name="T0" fmla="*/ 81 w 2318"/>
                <a:gd name="T1" fmla="*/ 2 h 212"/>
                <a:gd name="T2" fmla="*/ 25 w 2318"/>
                <a:gd name="T3" fmla="*/ 85 h 212"/>
                <a:gd name="T4" fmla="*/ 294 w 2318"/>
                <a:gd name="T5" fmla="*/ 167 h 212"/>
                <a:gd name="T6" fmla="*/ 221 w 2318"/>
                <a:gd name="T7" fmla="*/ 165 h 212"/>
                <a:gd name="T8" fmla="*/ 214 w 2318"/>
                <a:gd name="T9" fmla="*/ 47 h 212"/>
                <a:gd name="T10" fmla="*/ 446 w 2318"/>
                <a:gd name="T11" fmla="*/ 109 h 212"/>
                <a:gd name="T12" fmla="*/ 443 w 2318"/>
                <a:gd name="T13" fmla="*/ 147 h 212"/>
                <a:gd name="T14" fmla="*/ 335 w 2318"/>
                <a:gd name="T15" fmla="*/ 107 h 212"/>
                <a:gd name="T16" fmla="*/ 378 w 2318"/>
                <a:gd name="T17" fmla="*/ 64 h 212"/>
                <a:gd name="T18" fmla="*/ 565 w 2318"/>
                <a:gd name="T19" fmla="*/ 159 h 212"/>
                <a:gd name="T20" fmla="*/ 557 w 2318"/>
                <a:gd name="T21" fmla="*/ 19 h 212"/>
                <a:gd name="T22" fmla="*/ 615 w 2318"/>
                <a:gd name="T23" fmla="*/ 56 h 212"/>
                <a:gd name="T24" fmla="*/ 615 w 2318"/>
                <a:gd name="T25" fmla="*/ 151 h 212"/>
                <a:gd name="T26" fmla="*/ 649 w 2318"/>
                <a:gd name="T27" fmla="*/ 48 h 212"/>
                <a:gd name="T28" fmla="*/ 647 w 2318"/>
                <a:gd name="T29" fmla="*/ 3 h 212"/>
                <a:gd name="T30" fmla="*/ 872 w 2318"/>
                <a:gd name="T31" fmla="*/ 95 h 212"/>
                <a:gd name="T32" fmla="*/ 794 w 2318"/>
                <a:gd name="T33" fmla="*/ 166 h 212"/>
                <a:gd name="T34" fmla="*/ 728 w 2318"/>
                <a:gd name="T35" fmla="*/ 167 h 212"/>
                <a:gd name="T36" fmla="*/ 731 w 2318"/>
                <a:gd name="T37" fmla="*/ 49 h 212"/>
                <a:gd name="T38" fmla="*/ 872 w 2318"/>
                <a:gd name="T39" fmla="*/ 49 h 212"/>
                <a:gd name="T40" fmla="*/ 1007 w 2318"/>
                <a:gd name="T41" fmla="*/ 150 h 212"/>
                <a:gd name="T42" fmla="*/ 1019 w 2318"/>
                <a:gd name="T43" fmla="*/ 165 h 212"/>
                <a:gd name="T44" fmla="*/ 1038 w 2318"/>
                <a:gd name="T45" fmla="*/ 77 h 212"/>
                <a:gd name="T46" fmla="*/ 1227 w 2318"/>
                <a:gd name="T47" fmla="*/ 151 h 212"/>
                <a:gd name="T48" fmla="*/ 1129 w 2318"/>
                <a:gd name="T49" fmla="*/ 211 h 212"/>
                <a:gd name="T50" fmla="*/ 1158 w 2318"/>
                <a:gd name="T51" fmla="*/ 56 h 212"/>
                <a:gd name="T52" fmla="*/ 1178 w 2318"/>
                <a:gd name="T53" fmla="*/ 64 h 212"/>
                <a:gd name="T54" fmla="*/ 1359 w 2318"/>
                <a:gd name="T55" fmla="*/ 65 h 212"/>
                <a:gd name="T56" fmla="*/ 1307 w 2318"/>
                <a:gd name="T57" fmla="*/ 166 h 212"/>
                <a:gd name="T58" fmla="*/ 1305 w 2318"/>
                <a:gd name="T59" fmla="*/ 48 h 212"/>
                <a:gd name="T60" fmla="*/ 1359 w 2318"/>
                <a:gd name="T61" fmla="*/ 51 h 212"/>
                <a:gd name="T62" fmla="*/ 1390 w 2318"/>
                <a:gd name="T63" fmla="*/ 62 h 212"/>
                <a:gd name="T64" fmla="*/ 1407 w 2318"/>
                <a:gd name="T65" fmla="*/ 75 h 212"/>
                <a:gd name="T66" fmla="*/ 1615 w 2318"/>
                <a:gd name="T67" fmla="*/ 152 h 212"/>
                <a:gd name="T68" fmla="*/ 1553 w 2318"/>
                <a:gd name="T69" fmla="*/ 49 h 212"/>
                <a:gd name="T70" fmla="*/ 1600 w 2318"/>
                <a:gd name="T71" fmla="*/ 69 h 212"/>
                <a:gd name="T72" fmla="*/ 1614 w 2318"/>
                <a:gd name="T73" fmla="*/ 137 h 212"/>
                <a:gd name="T74" fmla="*/ 1722 w 2318"/>
                <a:gd name="T75" fmla="*/ 147 h 212"/>
                <a:gd name="T76" fmla="*/ 1709 w 2318"/>
                <a:gd name="T77" fmla="*/ 167 h 212"/>
                <a:gd name="T78" fmla="*/ 1745 w 2318"/>
                <a:gd name="T79" fmla="*/ 98 h 212"/>
                <a:gd name="T80" fmla="*/ 1832 w 2318"/>
                <a:gd name="T81" fmla="*/ 166 h 212"/>
                <a:gd name="T82" fmla="*/ 1789 w 2318"/>
                <a:gd name="T83" fmla="*/ 147 h 212"/>
                <a:gd name="T84" fmla="*/ 1779 w 2318"/>
                <a:gd name="T85" fmla="*/ 91 h 212"/>
                <a:gd name="T86" fmla="*/ 1854 w 2318"/>
                <a:gd name="T87" fmla="*/ 61 h 212"/>
                <a:gd name="T88" fmla="*/ 1801 w 2318"/>
                <a:gd name="T89" fmla="*/ 85 h 212"/>
                <a:gd name="T90" fmla="*/ 1912 w 2318"/>
                <a:gd name="T91" fmla="*/ 168 h 212"/>
                <a:gd name="T92" fmla="*/ 1925 w 2318"/>
                <a:gd name="T93" fmla="*/ 152 h 212"/>
                <a:gd name="T94" fmla="*/ 1891 w 2318"/>
                <a:gd name="T95" fmla="*/ 66 h 212"/>
                <a:gd name="T96" fmla="*/ 1966 w 2318"/>
                <a:gd name="T97" fmla="*/ 68 h 212"/>
                <a:gd name="T98" fmla="*/ 1930 w 2318"/>
                <a:gd name="T99" fmla="*/ 96 h 212"/>
                <a:gd name="T100" fmla="*/ 2008 w 2318"/>
                <a:gd name="T101" fmla="*/ 165 h 212"/>
                <a:gd name="T102" fmla="*/ 2029 w 2318"/>
                <a:gd name="T103" fmla="*/ 22 h 212"/>
                <a:gd name="T104" fmla="*/ 2161 w 2318"/>
                <a:gd name="T105" fmla="*/ 167 h 212"/>
                <a:gd name="T106" fmla="*/ 2091 w 2318"/>
                <a:gd name="T107" fmla="*/ 166 h 212"/>
                <a:gd name="T108" fmla="*/ 2089 w 2318"/>
                <a:gd name="T109" fmla="*/ 48 h 212"/>
                <a:gd name="T110" fmla="*/ 2314 w 2318"/>
                <a:gd name="T111" fmla="*/ 64 h 212"/>
                <a:gd name="T112" fmla="*/ 2243 w 2318"/>
                <a:gd name="T113" fmla="*/ 141 h 212"/>
                <a:gd name="T114" fmla="*/ 2201 w 2318"/>
                <a:gd name="T115" fmla="*/ 181 h 212"/>
                <a:gd name="T116" fmla="*/ 2237 w 2318"/>
                <a:gd name="T117" fmla="*/ 48 h 212"/>
                <a:gd name="T118" fmla="*/ 2230 w 2318"/>
                <a:gd name="T119" fmla="*/ 86 h 212"/>
                <a:gd name="T120" fmla="*/ 2224 w 2318"/>
                <a:gd name="T121" fmla="*/ 17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18" h="212">
                  <a:moveTo>
                    <a:pt x="159" y="83"/>
                  </a:moveTo>
                  <a:cubicBezTo>
                    <a:pt x="159" y="96"/>
                    <a:pt x="157" y="108"/>
                    <a:pt x="154" y="119"/>
                  </a:cubicBezTo>
                  <a:cubicBezTo>
                    <a:pt x="150" y="129"/>
                    <a:pt x="145" y="138"/>
                    <a:pt x="138" y="146"/>
                  </a:cubicBezTo>
                  <a:cubicBezTo>
                    <a:pt x="132" y="153"/>
                    <a:pt x="123" y="159"/>
                    <a:pt x="113" y="163"/>
                  </a:cubicBezTo>
                  <a:cubicBezTo>
                    <a:pt x="103" y="166"/>
                    <a:pt x="91" y="168"/>
                    <a:pt x="77" y="168"/>
                  </a:cubicBezTo>
                  <a:cubicBezTo>
                    <a:pt x="64" y="168"/>
                    <a:pt x="52" y="167"/>
                    <a:pt x="43" y="163"/>
                  </a:cubicBezTo>
                  <a:cubicBezTo>
                    <a:pt x="33" y="159"/>
                    <a:pt x="25" y="154"/>
                    <a:pt x="19" y="147"/>
                  </a:cubicBezTo>
                  <a:cubicBezTo>
                    <a:pt x="12" y="140"/>
                    <a:pt x="7" y="132"/>
                    <a:pt x="4" y="121"/>
                  </a:cubicBezTo>
                  <a:cubicBezTo>
                    <a:pt x="1" y="111"/>
                    <a:pt x="0" y="99"/>
                    <a:pt x="0" y="86"/>
                  </a:cubicBezTo>
                  <a:cubicBezTo>
                    <a:pt x="0" y="73"/>
                    <a:pt x="1" y="62"/>
                    <a:pt x="5" y="51"/>
                  </a:cubicBezTo>
                  <a:cubicBezTo>
                    <a:pt x="8" y="41"/>
                    <a:pt x="13" y="32"/>
                    <a:pt x="20" y="25"/>
                  </a:cubicBezTo>
                  <a:cubicBezTo>
                    <a:pt x="27" y="17"/>
                    <a:pt x="35" y="12"/>
                    <a:pt x="45" y="8"/>
                  </a:cubicBezTo>
                  <a:cubicBezTo>
                    <a:pt x="56" y="4"/>
                    <a:pt x="67" y="2"/>
                    <a:pt x="81" y="2"/>
                  </a:cubicBezTo>
                  <a:cubicBezTo>
                    <a:pt x="94" y="2"/>
                    <a:pt x="106" y="4"/>
                    <a:pt x="115" y="7"/>
                  </a:cubicBezTo>
                  <a:cubicBezTo>
                    <a:pt x="125" y="11"/>
                    <a:pt x="133" y="16"/>
                    <a:pt x="140" y="23"/>
                  </a:cubicBezTo>
                  <a:cubicBezTo>
                    <a:pt x="146" y="30"/>
                    <a:pt x="151" y="38"/>
                    <a:pt x="154" y="49"/>
                  </a:cubicBezTo>
                  <a:cubicBezTo>
                    <a:pt x="157" y="59"/>
                    <a:pt x="159" y="70"/>
                    <a:pt x="159" y="83"/>
                  </a:cubicBezTo>
                  <a:close/>
                  <a:moveTo>
                    <a:pt x="134" y="85"/>
                  </a:moveTo>
                  <a:cubicBezTo>
                    <a:pt x="134" y="76"/>
                    <a:pt x="133" y="67"/>
                    <a:pt x="131" y="59"/>
                  </a:cubicBezTo>
                  <a:cubicBezTo>
                    <a:pt x="129" y="51"/>
                    <a:pt x="126" y="45"/>
                    <a:pt x="122" y="39"/>
                  </a:cubicBezTo>
                  <a:cubicBezTo>
                    <a:pt x="118" y="33"/>
                    <a:pt x="112" y="28"/>
                    <a:pt x="105" y="25"/>
                  </a:cubicBezTo>
                  <a:cubicBezTo>
                    <a:pt x="98" y="22"/>
                    <a:pt x="90" y="20"/>
                    <a:pt x="80" y="20"/>
                  </a:cubicBezTo>
                  <a:cubicBezTo>
                    <a:pt x="69" y="20"/>
                    <a:pt x="61" y="22"/>
                    <a:pt x="54" y="26"/>
                  </a:cubicBezTo>
                  <a:cubicBezTo>
                    <a:pt x="47" y="29"/>
                    <a:pt x="41" y="34"/>
                    <a:pt x="37" y="40"/>
                  </a:cubicBezTo>
                  <a:cubicBezTo>
                    <a:pt x="32" y="45"/>
                    <a:pt x="29" y="52"/>
                    <a:pt x="27" y="60"/>
                  </a:cubicBezTo>
                  <a:cubicBezTo>
                    <a:pt x="26" y="68"/>
                    <a:pt x="25" y="76"/>
                    <a:pt x="25" y="85"/>
                  </a:cubicBezTo>
                  <a:cubicBezTo>
                    <a:pt x="25" y="94"/>
                    <a:pt x="26" y="103"/>
                    <a:pt x="27" y="111"/>
                  </a:cubicBezTo>
                  <a:cubicBezTo>
                    <a:pt x="29" y="119"/>
                    <a:pt x="32" y="126"/>
                    <a:pt x="36" y="132"/>
                  </a:cubicBezTo>
                  <a:cubicBezTo>
                    <a:pt x="40" y="137"/>
                    <a:pt x="46" y="142"/>
                    <a:pt x="53" y="145"/>
                  </a:cubicBezTo>
                  <a:cubicBezTo>
                    <a:pt x="60" y="148"/>
                    <a:pt x="68" y="150"/>
                    <a:pt x="79" y="150"/>
                  </a:cubicBezTo>
                  <a:cubicBezTo>
                    <a:pt x="89" y="150"/>
                    <a:pt x="98" y="148"/>
                    <a:pt x="105" y="145"/>
                  </a:cubicBezTo>
                  <a:cubicBezTo>
                    <a:pt x="112" y="141"/>
                    <a:pt x="117" y="136"/>
                    <a:pt x="122" y="130"/>
                  </a:cubicBezTo>
                  <a:cubicBezTo>
                    <a:pt x="126" y="124"/>
                    <a:pt x="129" y="118"/>
                    <a:pt x="131" y="110"/>
                  </a:cubicBezTo>
                  <a:cubicBezTo>
                    <a:pt x="133" y="102"/>
                    <a:pt x="134" y="94"/>
                    <a:pt x="134" y="85"/>
                  </a:cubicBezTo>
                  <a:close/>
                  <a:moveTo>
                    <a:pt x="306" y="163"/>
                  </a:moveTo>
                  <a:cubicBezTo>
                    <a:pt x="306" y="164"/>
                    <a:pt x="305" y="164"/>
                    <a:pt x="305" y="165"/>
                  </a:cubicBezTo>
                  <a:cubicBezTo>
                    <a:pt x="305" y="165"/>
                    <a:pt x="304" y="165"/>
                    <a:pt x="303" y="166"/>
                  </a:cubicBezTo>
                  <a:cubicBezTo>
                    <a:pt x="302" y="166"/>
                    <a:pt x="301" y="166"/>
                    <a:pt x="300" y="167"/>
                  </a:cubicBezTo>
                  <a:cubicBezTo>
                    <a:pt x="298" y="167"/>
                    <a:pt x="297" y="167"/>
                    <a:pt x="294" y="167"/>
                  </a:cubicBezTo>
                  <a:cubicBezTo>
                    <a:pt x="292" y="167"/>
                    <a:pt x="290" y="167"/>
                    <a:pt x="289" y="167"/>
                  </a:cubicBezTo>
                  <a:cubicBezTo>
                    <a:pt x="287" y="166"/>
                    <a:pt x="286" y="166"/>
                    <a:pt x="285" y="166"/>
                  </a:cubicBezTo>
                  <a:cubicBezTo>
                    <a:pt x="284" y="165"/>
                    <a:pt x="284" y="165"/>
                    <a:pt x="283" y="165"/>
                  </a:cubicBezTo>
                  <a:cubicBezTo>
                    <a:pt x="283" y="164"/>
                    <a:pt x="283" y="164"/>
                    <a:pt x="283" y="163"/>
                  </a:cubicBezTo>
                  <a:lnTo>
                    <a:pt x="283" y="97"/>
                  </a:lnTo>
                  <a:cubicBezTo>
                    <a:pt x="283" y="91"/>
                    <a:pt x="282" y="85"/>
                    <a:pt x="281" y="82"/>
                  </a:cubicBezTo>
                  <a:cubicBezTo>
                    <a:pt x="280" y="78"/>
                    <a:pt x="279" y="74"/>
                    <a:pt x="276" y="71"/>
                  </a:cubicBezTo>
                  <a:cubicBezTo>
                    <a:pt x="274" y="69"/>
                    <a:pt x="272" y="66"/>
                    <a:pt x="268" y="65"/>
                  </a:cubicBezTo>
                  <a:cubicBezTo>
                    <a:pt x="265" y="63"/>
                    <a:pt x="261" y="63"/>
                    <a:pt x="257" y="63"/>
                  </a:cubicBezTo>
                  <a:cubicBezTo>
                    <a:pt x="251" y="63"/>
                    <a:pt x="245" y="65"/>
                    <a:pt x="240" y="68"/>
                  </a:cubicBezTo>
                  <a:cubicBezTo>
                    <a:pt x="234" y="72"/>
                    <a:pt x="228" y="77"/>
                    <a:pt x="222" y="84"/>
                  </a:cubicBezTo>
                  <a:lnTo>
                    <a:pt x="222" y="163"/>
                  </a:lnTo>
                  <a:cubicBezTo>
                    <a:pt x="222" y="164"/>
                    <a:pt x="222" y="164"/>
                    <a:pt x="221" y="165"/>
                  </a:cubicBezTo>
                  <a:cubicBezTo>
                    <a:pt x="221" y="165"/>
                    <a:pt x="220" y="165"/>
                    <a:pt x="219" y="166"/>
                  </a:cubicBezTo>
                  <a:cubicBezTo>
                    <a:pt x="219" y="166"/>
                    <a:pt x="217" y="166"/>
                    <a:pt x="216" y="167"/>
                  </a:cubicBezTo>
                  <a:cubicBezTo>
                    <a:pt x="214" y="167"/>
                    <a:pt x="213" y="167"/>
                    <a:pt x="210" y="167"/>
                  </a:cubicBezTo>
                  <a:cubicBezTo>
                    <a:pt x="208" y="167"/>
                    <a:pt x="206" y="167"/>
                    <a:pt x="205" y="167"/>
                  </a:cubicBezTo>
                  <a:cubicBezTo>
                    <a:pt x="203" y="166"/>
                    <a:pt x="202" y="166"/>
                    <a:pt x="201" y="166"/>
                  </a:cubicBezTo>
                  <a:cubicBezTo>
                    <a:pt x="200" y="165"/>
                    <a:pt x="200" y="165"/>
                    <a:pt x="200" y="165"/>
                  </a:cubicBezTo>
                  <a:cubicBezTo>
                    <a:pt x="199" y="164"/>
                    <a:pt x="199" y="164"/>
                    <a:pt x="199" y="163"/>
                  </a:cubicBezTo>
                  <a:lnTo>
                    <a:pt x="199" y="50"/>
                  </a:lnTo>
                  <a:cubicBezTo>
                    <a:pt x="199" y="50"/>
                    <a:pt x="199" y="49"/>
                    <a:pt x="199" y="49"/>
                  </a:cubicBezTo>
                  <a:cubicBezTo>
                    <a:pt x="200" y="48"/>
                    <a:pt x="200" y="48"/>
                    <a:pt x="201" y="48"/>
                  </a:cubicBezTo>
                  <a:cubicBezTo>
                    <a:pt x="202" y="47"/>
                    <a:pt x="203" y="47"/>
                    <a:pt x="204" y="47"/>
                  </a:cubicBezTo>
                  <a:cubicBezTo>
                    <a:pt x="206" y="47"/>
                    <a:pt x="207" y="47"/>
                    <a:pt x="209" y="47"/>
                  </a:cubicBezTo>
                  <a:cubicBezTo>
                    <a:pt x="211" y="47"/>
                    <a:pt x="213" y="47"/>
                    <a:pt x="214" y="47"/>
                  </a:cubicBezTo>
                  <a:cubicBezTo>
                    <a:pt x="216" y="47"/>
                    <a:pt x="217" y="47"/>
                    <a:pt x="217" y="48"/>
                  </a:cubicBezTo>
                  <a:cubicBezTo>
                    <a:pt x="218" y="48"/>
                    <a:pt x="219" y="48"/>
                    <a:pt x="219" y="49"/>
                  </a:cubicBezTo>
                  <a:cubicBezTo>
                    <a:pt x="219" y="49"/>
                    <a:pt x="220" y="50"/>
                    <a:pt x="220" y="50"/>
                  </a:cubicBezTo>
                  <a:lnTo>
                    <a:pt x="220" y="65"/>
                  </a:lnTo>
                  <a:cubicBezTo>
                    <a:pt x="226" y="58"/>
                    <a:pt x="233" y="53"/>
                    <a:pt x="240" y="50"/>
                  </a:cubicBezTo>
                  <a:cubicBezTo>
                    <a:pt x="247" y="46"/>
                    <a:pt x="254" y="45"/>
                    <a:pt x="261" y="45"/>
                  </a:cubicBezTo>
                  <a:cubicBezTo>
                    <a:pt x="270" y="45"/>
                    <a:pt x="277" y="46"/>
                    <a:pt x="282" y="49"/>
                  </a:cubicBezTo>
                  <a:cubicBezTo>
                    <a:pt x="288" y="51"/>
                    <a:pt x="292" y="55"/>
                    <a:pt x="296" y="59"/>
                  </a:cubicBezTo>
                  <a:cubicBezTo>
                    <a:pt x="299" y="63"/>
                    <a:pt x="302" y="68"/>
                    <a:pt x="303" y="74"/>
                  </a:cubicBezTo>
                  <a:cubicBezTo>
                    <a:pt x="305" y="79"/>
                    <a:pt x="306" y="86"/>
                    <a:pt x="306" y="94"/>
                  </a:cubicBezTo>
                  <a:lnTo>
                    <a:pt x="306" y="163"/>
                  </a:lnTo>
                  <a:close/>
                  <a:moveTo>
                    <a:pt x="449" y="102"/>
                  </a:moveTo>
                  <a:cubicBezTo>
                    <a:pt x="449" y="105"/>
                    <a:pt x="448" y="107"/>
                    <a:pt x="446" y="109"/>
                  </a:cubicBezTo>
                  <a:cubicBezTo>
                    <a:pt x="444" y="110"/>
                    <a:pt x="442" y="111"/>
                    <a:pt x="440" y="111"/>
                  </a:cubicBezTo>
                  <a:lnTo>
                    <a:pt x="358" y="111"/>
                  </a:lnTo>
                  <a:cubicBezTo>
                    <a:pt x="358" y="117"/>
                    <a:pt x="359" y="123"/>
                    <a:pt x="360" y="128"/>
                  </a:cubicBezTo>
                  <a:cubicBezTo>
                    <a:pt x="362" y="133"/>
                    <a:pt x="364" y="137"/>
                    <a:pt x="367" y="141"/>
                  </a:cubicBezTo>
                  <a:cubicBezTo>
                    <a:pt x="371" y="144"/>
                    <a:pt x="375" y="147"/>
                    <a:pt x="380" y="149"/>
                  </a:cubicBezTo>
                  <a:cubicBezTo>
                    <a:pt x="385" y="151"/>
                    <a:pt x="391" y="152"/>
                    <a:pt x="399" y="152"/>
                  </a:cubicBezTo>
                  <a:cubicBezTo>
                    <a:pt x="405" y="152"/>
                    <a:pt x="410" y="151"/>
                    <a:pt x="415" y="150"/>
                  </a:cubicBezTo>
                  <a:cubicBezTo>
                    <a:pt x="419" y="150"/>
                    <a:pt x="423" y="149"/>
                    <a:pt x="426" y="147"/>
                  </a:cubicBezTo>
                  <a:cubicBezTo>
                    <a:pt x="430" y="146"/>
                    <a:pt x="433" y="145"/>
                    <a:pt x="435" y="145"/>
                  </a:cubicBezTo>
                  <a:cubicBezTo>
                    <a:pt x="437" y="144"/>
                    <a:pt x="439" y="143"/>
                    <a:pt x="440" y="143"/>
                  </a:cubicBezTo>
                  <a:cubicBezTo>
                    <a:pt x="440" y="143"/>
                    <a:pt x="441" y="143"/>
                    <a:pt x="441" y="144"/>
                  </a:cubicBezTo>
                  <a:cubicBezTo>
                    <a:pt x="442" y="144"/>
                    <a:pt x="442" y="144"/>
                    <a:pt x="443" y="145"/>
                  </a:cubicBezTo>
                  <a:cubicBezTo>
                    <a:pt x="443" y="146"/>
                    <a:pt x="443" y="146"/>
                    <a:pt x="443" y="147"/>
                  </a:cubicBezTo>
                  <a:cubicBezTo>
                    <a:pt x="443" y="148"/>
                    <a:pt x="443" y="150"/>
                    <a:pt x="443" y="151"/>
                  </a:cubicBezTo>
                  <a:cubicBezTo>
                    <a:pt x="443" y="152"/>
                    <a:pt x="443" y="153"/>
                    <a:pt x="443" y="154"/>
                  </a:cubicBezTo>
                  <a:cubicBezTo>
                    <a:pt x="443" y="155"/>
                    <a:pt x="443" y="156"/>
                    <a:pt x="443" y="156"/>
                  </a:cubicBezTo>
                  <a:cubicBezTo>
                    <a:pt x="443" y="157"/>
                    <a:pt x="443" y="157"/>
                    <a:pt x="442" y="158"/>
                  </a:cubicBezTo>
                  <a:cubicBezTo>
                    <a:pt x="442" y="158"/>
                    <a:pt x="442" y="159"/>
                    <a:pt x="441" y="159"/>
                  </a:cubicBezTo>
                  <a:cubicBezTo>
                    <a:pt x="441" y="160"/>
                    <a:pt x="439" y="160"/>
                    <a:pt x="437" y="162"/>
                  </a:cubicBezTo>
                  <a:cubicBezTo>
                    <a:pt x="434" y="163"/>
                    <a:pt x="431" y="164"/>
                    <a:pt x="427" y="165"/>
                  </a:cubicBezTo>
                  <a:cubicBezTo>
                    <a:pt x="423" y="166"/>
                    <a:pt x="418" y="166"/>
                    <a:pt x="413" y="167"/>
                  </a:cubicBezTo>
                  <a:cubicBezTo>
                    <a:pt x="408" y="168"/>
                    <a:pt x="403" y="168"/>
                    <a:pt x="397" y="168"/>
                  </a:cubicBezTo>
                  <a:cubicBezTo>
                    <a:pt x="386" y="168"/>
                    <a:pt x="378" y="167"/>
                    <a:pt x="370" y="165"/>
                  </a:cubicBezTo>
                  <a:cubicBezTo>
                    <a:pt x="362" y="162"/>
                    <a:pt x="356" y="158"/>
                    <a:pt x="351" y="153"/>
                  </a:cubicBezTo>
                  <a:cubicBezTo>
                    <a:pt x="345" y="148"/>
                    <a:pt x="341" y="142"/>
                    <a:pt x="339" y="134"/>
                  </a:cubicBezTo>
                  <a:cubicBezTo>
                    <a:pt x="336" y="126"/>
                    <a:pt x="335" y="117"/>
                    <a:pt x="335" y="107"/>
                  </a:cubicBezTo>
                  <a:cubicBezTo>
                    <a:pt x="335" y="98"/>
                    <a:pt x="336" y="89"/>
                    <a:pt x="339" y="81"/>
                  </a:cubicBezTo>
                  <a:cubicBezTo>
                    <a:pt x="342" y="73"/>
                    <a:pt x="346" y="67"/>
                    <a:pt x="351" y="62"/>
                  </a:cubicBezTo>
                  <a:cubicBezTo>
                    <a:pt x="356" y="56"/>
                    <a:pt x="362" y="52"/>
                    <a:pt x="370" y="49"/>
                  </a:cubicBezTo>
                  <a:cubicBezTo>
                    <a:pt x="377" y="46"/>
                    <a:pt x="385" y="45"/>
                    <a:pt x="394" y="45"/>
                  </a:cubicBezTo>
                  <a:cubicBezTo>
                    <a:pt x="404" y="45"/>
                    <a:pt x="412" y="46"/>
                    <a:pt x="419" y="49"/>
                  </a:cubicBezTo>
                  <a:cubicBezTo>
                    <a:pt x="426" y="52"/>
                    <a:pt x="431" y="56"/>
                    <a:pt x="436" y="61"/>
                  </a:cubicBezTo>
                  <a:cubicBezTo>
                    <a:pt x="440" y="65"/>
                    <a:pt x="443" y="71"/>
                    <a:pt x="446" y="77"/>
                  </a:cubicBezTo>
                  <a:cubicBezTo>
                    <a:pt x="448" y="84"/>
                    <a:pt x="449" y="91"/>
                    <a:pt x="449" y="98"/>
                  </a:cubicBezTo>
                  <a:lnTo>
                    <a:pt x="449" y="102"/>
                  </a:lnTo>
                  <a:close/>
                  <a:moveTo>
                    <a:pt x="426" y="96"/>
                  </a:moveTo>
                  <a:cubicBezTo>
                    <a:pt x="426" y="85"/>
                    <a:pt x="423" y="76"/>
                    <a:pt x="418" y="70"/>
                  </a:cubicBezTo>
                  <a:cubicBezTo>
                    <a:pt x="412" y="64"/>
                    <a:pt x="404" y="61"/>
                    <a:pt x="393" y="61"/>
                  </a:cubicBezTo>
                  <a:cubicBezTo>
                    <a:pt x="387" y="61"/>
                    <a:pt x="382" y="62"/>
                    <a:pt x="378" y="64"/>
                  </a:cubicBezTo>
                  <a:cubicBezTo>
                    <a:pt x="374" y="66"/>
                    <a:pt x="370" y="68"/>
                    <a:pt x="368" y="71"/>
                  </a:cubicBezTo>
                  <a:cubicBezTo>
                    <a:pt x="365" y="75"/>
                    <a:pt x="363" y="78"/>
                    <a:pt x="361" y="83"/>
                  </a:cubicBezTo>
                  <a:cubicBezTo>
                    <a:pt x="359" y="87"/>
                    <a:pt x="358" y="91"/>
                    <a:pt x="358" y="96"/>
                  </a:cubicBezTo>
                  <a:lnTo>
                    <a:pt x="426" y="96"/>
                  </a:lnTo>
                  <a:close/>
                  <a:moveTo>
                    <a:pt x="615" y="155"/>
                  </a:moveTo>
                  <a:cubicBezTo>
                    <a:pt x="615" y="157"/>
                    <a:pt x="615" y="159"/>
                    <a:pt x="615" y="160"/>
                  </a:cubicBezTo>
                  <a:cubicBezTo>
                    <a:pt x="614" y="162"/>
                    <a:pt x="614" y="163"/>
                    <a:pt x="613" y="164"/>
                  </a:cubicBezTo>
                  <a:cubicBezTo>
                    <a:pt x="612" y="164"/>
                    <a:pt x="611" y="165"/>
                    <a:pt x="610" y="165"/>
                  </a:cubicBezTo>
                  <a:cubicBezTo>
                    <a:pt x="608" y="166"/>
                    <a:pt x="607" y="167"/>
                    <a:pt x="605" y="167"/>
                  </a:cubicBezTo>
                  <a:cubicBezTo>
                    <a:pt x="603" y="167"/>
                    <a:pt x="601" y="168"/>
                    <a:pt x="599" y="168"/>
                  </a:cubicBezTo>
                  <a:cubicBezTo>
                    <a:pt x="597" y="168"/>
                    <a:pt x="595" y="168"/>
                    <a:pt x="593" y="168"/>
                  </a:cubicBezTo>
                  <a:cubicBezTo>
                    <a:pt x="586" y="168"/>
                    <a:pt x="581" y="167"/>
                    <a:pt x="576" y="166"/>
                  </a:cubicBezTo>
                  <a:cubicBezTo>
                    <a:pt x="571" y="164"/>
                    <a:pt x="568" y="162"/>
                    <a:pt x="565" y="159"/>
                  </a:cubicBezTo>
                  <a:cubicBezTo>
                    <a:pt x="562" y="156"/>
                    <a:pt x="560" y="152"/>
                    <a:pt x="558" y="147"/>
                  </a:cubicBezTo>
                  <a:cubicBezTo>
                    <a:pt x="557" y="142"/>
                    <a:pt x="556" y="137"/>
                    <a:pt x="556" y="130"/>
                  </a:cubicBezTo>
                  <a:lnTo>
                    <a:pt x="556" y="64"/>
                  </a:lnTo>
                  <a:lnTo>
                    <a:pt x="539" y="64"/>
                  </a:lnTo>
                  <a:cubicBezTo>
                    <a:pt x="538" y="64"/>
                    <a:pt x="537" y="64"/>
                    <a:pt x="536" y="62"/>
                  </a:cubicBezTo>
                  <a:cubicBezTo>
                    <a:pt x="535" y="61"/>
                    <a:pt x="535" y="59"/>
                    <a:pt x="535" y="56"/>
                  </a:cubicBezTo>
                  <a:cubicBezTo>
                    <a:pt x="535" y="54"/>
                    <a:pt x="535" y="53"/>
                    <a:pt x="535" y="52"/>
                  </a:cubicBezTo>
                  <a:cubicBezTo>
                    <a:pt x="535" y="51"/>
                    <a:pt x="535" y="50"/>
                    <a:pt x="536" y="49"/>
                  </a:cubicBezTo>
                  <a:cubicBezTo>
                    <a:pt x="536" y="48"/>
                    <a:pt x="537" y="48"/>
                    <a:pt x="537" y="48"/>
                  </a:cubicBezTo>
                  <a:cubicBezTo>
                    <a:pt x="538" y="47"/>
                    <a:pt x="538" y="47"/>
                    <a:pt x="539" y="47"/>
                  </a:cubicBezTo>
                  <a:lnTo>
                    <a:pt x="556" y="47"/>
                  </a:lnTo>
                  <a:lnTo>
                    <a:pt x="556" y="20"/>
                  </a:lnTo>
                  <a:cubicBezTo>
                    <a:pt x="556" y="20"/>
                    <a:pt x="557" y="19"/>
                    <a:pt x="557" y="19"/>
                  </a:cubicBezTo>
                  <a:cubicBezTo>
                    <a:pt x="557" y="18"/>
                    <a:pt x="558" y="18"/>
                    <a:pt x="559" y="18"/>
                  </a:cubicBezTo>
                  <a:cubicBezTo>
                    <a:pt x="560" y="17"/>
                    <a:pt x="561" y="17"/>
                    <a:pt x="562" y="17"/>
                  </a:cubicBezTo>
                  <a:cubicBezTo>
                    <a:pt x="564" y="17"/>
                    <a:pt x="565" y="16"/>
                    <a:pt x="568" y="16"/>
                  </a:cubicBezTo>
                  <a:cubicBezTo>
                    <a:pt x="570" y="16"/>
                    <a:pt x="572" y="17"/>
                    <a:pt x="573" y="17"/>
                  </a:cubicBezTo>
                  <a:cubicBezTo>
                    <a:pt x="575" y="17"/>
                    <a:pt x="576" y="17"/>
                    <a:pt x="577" y="18"/>
                  </a:cubicBezTo>
                  <a:cubicBezTo>
                    <a:pt x="578" y="18"/>
                    <a:pt x="578" y="18"/>
                    <a:pt x="579" y="19"/>
                  </a:cubicBezTo>
                  <a:cubicBezTo>
                    <a:pt x="579" y="19"/>
                    <a:pt x="579" y="20"/>
                    <a:pt x="579" y="20"/>
                  </a:cubicBezTo>
                  <a:lnTo>
                    <a:pt x="579" y="47"/>
                  </a:lnTo>
                  <a:lnTo>
                    <a:pt x="611" y="47"/>
                  </a:lnTo>
                  <a:cubicBezTo>
                    <a:pt x="612" y="47"/>
                    <a:pt x="612" y="47"/>
                    <a:pt x="613" y="48"/>
                  </a:cubicBezTo>
                  <a:cubicBezTo>
                    <a:pt x="613" y="48"/>
                    <a:pt x="614" y="48"/>
                    <a:pt x="614" y="49"/>
                  </a:cubicBezTo>
                  <a:cubicBezTo>
                    <a:pt x="615" y="50"/>
                    <a:pt x="615" y="51"/>
                    <a:pt x="615" y="52"/>
                  </a:cubicBezTo>
                  <a:cubicBezTo>
                    <a:pt x="615" y="53"/>
                    <a:pt x="615" y="54"/>
                    <a:pt x="615" y="56"/>
                  </a:cubicBezTo>
                  <a:cubicBezTo>
                    <a:pt x="615" y="59"/>
                    <a:pt x="615" y="61"/>
                    <a:pt x="614" y="62"/>
                  </a:cubicBezTo>
                  <a:cubicBezTo>
                    <a:pt x="613" y="64"/>
                    <a:pt x="612" y="64"/>
                    <a:pt x="611" y="64"/>
                  </a:cubicBezTo>
                  <a:lnTo>
                    <a:pt x="579" y="64"/>
                  </a:lnTo>
                  <a:lnTo>
                    <a:pt x="579" y="127"/>
                  </a:lnTo>
                  <a:cubicBezTo>
                    <a:pt x="579" y="135"/>
                    <a:pt x="580" y="141"/>
                    <a:pt x="583" y="145"/>
                  </a:cubicBezTo>
                  <a:cubicBezTo>
                    <a:pt x="585" y="149"/>
                    <a:pt x="590" y="151"/>
                    <a:pt x="596" y="151"/>
                  </a:cubicBezTo>
                  <a:cubicBezTo>
                    <a:pt x="599" y="151"/>
                    <a:pt x="600" y="150"/>
                    <a:pt x="602" y="150"/>
                  </a:cubicBezTo>
                  <a:cubicBezTo>
                    <a:pt x="604" y="150"/>
                    <a:pt x="605" y="149"/>
                    <a:pt x="606" y="149"/>
                  </a:cubicBezTo>
                  <a:cubicBezTo>
                    <a:pt x="608" y="148"/>
                    <a:pt x="609" y="148"/>
                    <a:pt x="610" y="148"/>
                  </a:cubicBezTo>
                  <a:cubicBezTo>
                    <a:pt x="611" y="147"/>
                    <a:pt x="612" y="147"/>
                    <a:pt x="612" y="147"/>
                  </a:cubicBezTo>
                  <a:cubicBezTo>
                    <a:pt x="613" y="147"/>
                    <a:pt x="613" y="147"/>
                    <a:pt x="614" y="147"/>
                  </a:cubicBezTo>
                  <a:cubicBezTo>
                    <a:pt x="614" y="148"/>
                    <a:pt x="614" y="148"/>
                    <a:pt x="615" y="149"/>
                  </a:cubicBezTo>
                  <a:cubicBezTo>
                    <a:pt x="615" y="149"/>
                    <a:pt x="615" y="150"/>
                    <a:pt x="615" y="151"/>
                  </a:cubicBezTo>
                  <a:cubicBezTo>
                    <a:pt x="615" y="152"/>
                    <a:pt x="615" y="153"/>
                    <a:pt x="615" y="155"/>
                  </a:cubicBezTo>
                  <a:close/>
                  <a:moveTo>
                    <a:pt x="670" y="163"/>
                  </a:moveTo>
                  <a:cubicBezTo>
                    <a:pt x="670" y="164"/>
                    <a:pt x="670" y="164"/>
                    <a:pt x="669" y="165"/>
                  </a:cubicBezTo>
                  <a:cubicBezTo>
                    <a:pt x="669" y="165"/>
                    <a:pt x="668" y="165"/>
                    <a:pt x="667" y="166"/>
                  </a:cubicBezTo>
                  <a:cubicBezTo>
                    <a:pt x="667" y="166"/>
                    <a:pt x="665" y="166"/>
                    <a:pt x="664" y="167"/>
                  </a:cubicBezTo>
                  <a:cubicBezTo>
                    <a:pt x="662" y="167"/>
                    <a:pt x="661" y="167"/>
                    <a:pt x="658" y="167"/>
                  </a:cubicBezTo>
                  <a:cubicBezTo>
                    <a:pt x="656" y="167"/>
                    <a:pt x="654" y="167"/>
                    <a:pt x="653" y="167"/>
                  </a:cubicBezTo>
                  <a:cubicBezTo>
                    <a:pt x="651" y="166"/>
                    <a:pt x="650" y="166"/>
                    <a:pt x="649" y="166"/>
                  </a:cubicBezTo>
                  <a:cubicBezTo>
                    <a:pt x="648" y="165"/>
                    <a:pt x="648" y="165"/>
                    <a:pt x="648" y="165"/>
                  </a:cubicBezTo>
                  <a:cubicBezTo>
                    <a:pt x="647" y="164"/>
                    <a:pt x="647" y="164"/>
                    <a:pt x="647" y="163"/>
                  </a:cubicBezTo>
                  <a:lnTo>
                    <a:pt x="647" y="50"/>
                  </a:lnTo>
                  <a:cubicBezTo>
                    <a:pt x="647" y="50"/>
                    <a:pt x="647" y="49"/>
                    <a:pt x="648" y="49"/>
                  </a:cubicBezTo>
                  <a:cubicBezTo>
                    <a:pt x="648" y="48"/>
                    <a:pt x="648" y="48"/>
                    <a:pt x="649" y="48"/>
                  </a:cubicBezTo>
                  <a:cubicBezTo>
                    <a:pt x="650" y="47"/>
                    <a:pt x="651" y="47"/>
                    <a:pt x="653" y="47"/>
                  </a:cubicBezTo>
                  <a:cubicBezTo>
                    <a:pt x="654" y="47"/>
                    <a:pt x="656" y="47"/>
                    <a:pt x="658" y="47"/>
                  </a:cubicBezTo>
                  <a:cubicBezTo>
                    <a:pt x="661" y="47"/>
                    <a:pt x="662" y="47"/>
                    <a:pt x="664" y="47"/>
                  </a:cubicBezTo>
                  <a:cubicBezTo>
                    <a:pt x="665" y="47"/>
                    <a:pt x="667" y="47"/>
                    <a:pt x="667" y="48"/>
                  </a:cubicBezTo>
                  <a:cubicBezTo>
                    <a:pt x="668" y="48"/>
                    <a:pt x="669" y="48"/>
                    <a:pt x="669" y="49"/>
                  </a:cubicBezTo>
                  <a:cubicBezTo>
                    <a:pt x="670" y="49"/>
                    <a:pt x="670" y="50"/>
                    <a:pt x="670" y="50"/>
                  </a:cubicBezTo>
                  <a:lnTo>
                    <a:pt x="670" y="163"/>
                  </a:lnTo>
                  <a:close/>
                  <a:moveTo>
                    <a:pt x="672" y="12"/>
                  </a:moveTo>
                  <a:cubicBezTo>
                    <a:pt x="672" y="17"/>
                    <a:pt x="671" y="21"/>
                    <a:pt x="669" y="22"/>
                  </a:cubicBezTo>
                  <a:cubicBezTo>
                    <a:pt x="667" y="24"/>
                    <a:pt x="664" y="25"/>
                    <a:pt x="658" y="25"/>
                  </a:cubicBezTo>
                  <a:cubicBezTo>
                    <a:pt x="653" y="25"/>
                    <a:pt x="649" y="24"/>
                    <a:pt x="647" y="22"/>
                  </a:cubicBezTo>
                  <a:cubicBezTo>
                    <a:pt x="645" y="21"/>
                    <a:pt x="644" y="17"/>
                    <a:pt x="644" y="13"/>
                  </a:cubicBezTo>
                  <a:cubicBezTo>
                    <a:pt x="644" y="8"/>
                    <a:pt x="645" y="5"/>
                    <a:pt x="647" y="3"/>
                  </a:cubicBezTo>
                  <a:cubicBezTo>
                    <a:pt x="649" y="1"/>
                    <a:pt x="653" y="0"/>
                    <a:pt x="658" y="0"/>
                  </a:cubicBezTo>
                  <a:cubicBezTo>
                    <a:pt x="664" y="0"/>
                    <a:pt x="667" y="1"/>
                    <a:pt x="669" y="3"/>
                  </a:cubicBezTo>
                  <a:cubicBezTo>
                    <a:pt x="671" y="4"/>
                    <a:pt x="672" y="8"/>
                    <a:pt x="672" y="12"/>
                  </a:cubicBezTo>
                  <a:close/>
                  <a:moveTo>
                    <a:pt x="895" y="163"/>
                  </a:moveTo>
                  <a:cubicBezTo>
                    <a:pt x="895" y="164"/>
                    <a:pt x="894" y="164"/>
                    <a:pt x="894" y="165"/>
                  </a:cubicBezTo>
                  <a:cubicBezTo>
                    <a:pt x="894" y="165"/>
                    <a:pt x="893" y="165"/>
                    <a:pt x="892" y="166"/>
                  </a:cubicBezTo>
                  <a:cubicBezTo>
                    <a:pt x="891" y="166"/>
                    <a:pt x="890" y="166"/>
                    <a:pt x="889" y="167"/>
                  </a:cubicBezTo>
                  <a:cubicBezTo>
                    <a:pt x="887" y="167"/>
                    <a:pt x="886" y="167"/>
                    <a:pt x="883" y="167"/>
                  </a:cubicBezTo>
                  <a:cubicBezTo>
                    <a:pt x="881" y="167"/>
                    <a:pt x="879" y="167"/>
                    <a:pt x="878" y="167"/>
                  </a:cubicBezTo>
                  <a:cubicBezTo>
                    <a:pt x="876" y="166"/>
                    <a:pt x="875" y="166"/>
                    <a:pt x="874" y="166"/>
                  </a:cubicBezTo>
                  <a:cubicBezTo>
                    <a:pt x="873" y="165"/>
                    <a:pt x="873" y="165"/>
                    <a:pt x="872" y="165"/>
                  </a:cubicBezTo>
                  <a:cubicBezTo>
                    <a:pt x="872" y="164"/>
                    <a:pt x="872" y="164"/>
                    <a:pt x="872" y="163"/>
                  </a:cubicBezTo>
                  <a:lnTo>
                    <a:pt x="872" y="95"/>
                  </a:lnTo>
                  <a:cubicBezTo>
                    <a:pt x="872" y="90"/>
                    <a:pt x="871" y="85"/>
                    <a:pt x="870" y="82"/>
                  </a:cubicBezTo>
                  <a:cubicBezTo>
                    <a:pt x="869" y="78"/>
                    <a:pt x="868" y="74"/>
                    <a:pt x="866" y="71"/>
                  </a:cubicBezTo>
                  <a:cubicBezTo>
                    <a:pt x="864" y="69"/>
                    <a:pt x="861" y="66"/>
                    <a:pt x="858" y="65"/>
                  </a:cubicBezTo>
                  <a:cubicBezTo>
                    <a:pt x="855" y="63"/>
                    <a:pt x="852" y="63"/>
                    <a:pt x="847" y="63"/>
                  </a:cubicBezTo>
                  <a:cubicBezTo>
                    <a:pt x="842" y="63"/>
                    <a:pt x="837" y="65"/>
                    <a:pt x="832" y="68"/>
                  </a:cubicBezTo>
                  <a:cubicBezTo>
                    <a:pt x="826" y="72"/>
                    <a:pt x="820" y="77"/>
                    <a:pt x="814" y="84"/>
                  </a:cubicBezTo>
                  <a:lnTo>
                    <a:pt x="814" y="163"/>
                  </a:lnTo>
                  <a:cubicBezTo>
                    <a:pt x="814" y="164"/>
                    <a:pt x="814" y="164"/>
                    <a:pt x="814" y="165"/>
                  </a:cubicBezTo>
                  <a:cubicBezTo>
                    <a:pt x="813" y="165"/>
                    <a:pt x="813" y="165"/>
                    <a:pt x="812" y="166"/>
                  </a:cubicBezTo>
                  <a:cubicBezTo>
                    <a:pt x="811" y="166"/>
                    <a:pt x="810" y="166"/>
                    <a:pt x="808" y="167"/>
                  </a:cubicBezTo>
                  <a:cubicBezTo>
                    <a:pt x="807" y="167"/>
                    <a:pt x="805" y="167"/>
                    <a:pt x="803" y="167"/>
                  </a:cubicBezTo>
                  <a:cubicBezTo>
                    <a:pt x="801" y="167"/>
                    <a:pt x="799" y="167"/>
                    <a:pt x="797" y="167"/>
                  </a:cubicBezTo>
                  <a:cubicBezTo>
                    <a:pt x="796" y="166"/>
                    <a:pt x="795" y="166"/>
                    <a:pt x="794" y="166"/>
                  </a:cubicBezTo>
                  <a:cubicBezTo>
                    <a:pt x="793" y="165"/>
                    <a:pt x="792" y="165"/>
                    <a:pt x="792" y="165"/>
                  </a:cubicBezTo>
                  <a:cubicBezTo>
                    <a:pt x="792" y="164"/>
                    <a:pt x="791" y="164"/>
                    <a:pt x="791" y="163"/>
                  </a:cubicBezTo>
                  <a:lnTo>
                    <a:pt x="791" y="95"/>
                  </a:lnTo>
                  <a:cubicBezTo>
                    <a:pt x="791" y="90"/>
                    <a:pt x="791" y="85"/>
                    <a:pt x="790" y="82"/>
                  </a:cubicBezTo>
                  <a:cubicBezTo>
                    <a:pt x="789" y="78"/>
                    <a:pt x="787" y="74"/>
                    <a:pt x="785" y="71"/>
                  </a:cubicBezTo>
                  <a:cubicBezTo>
                    <a:pt x="783" y="69"/>
                    <a:pt x="781" y="66"/>
                    <a:pt x="778" y="65"/>
                  </a:cubicBezTo>
                  <a:cubicBezTo>
                    <a:pt x="775" y="63"/>
                    <a:pt x="771" y="63"/>
                    <a:pt x="767" y="63"/>
                  </a:cubicBezTo>
                  <a:cubicBezTo>
                    <a:pt x="762" y="63"/>
                    <a:pt x="756" y="65"/>
                    <a:pt x="751" y="68"/>
                  </a:cubicBezTo>
                  <a:cubicBezTo>
                    <a:pt x="746" y="72"/>
                    <a:pt x="740" y="77"/>
                    <a:pt x="734" y="84"/>
                  </a:cubicBezTo>
                  <a:lnTo>
                    <a:pt x="734" y="163"/>
                  </a:lnTo>
                  <a:cubicBezTo>
                    <a:pt x="734" y="164"/>
                    <a:pt x="734" y="164"/>
                    <a:pt x="733" y="165"/>
                  </a:cubicBezTo>
                  <a:cubicBezTo>
                    <a:pt x="733" y="165"/>
                    <a:pt x="732" y="165"/>
                    <a:pt x="731" y="166"/>
                  </a:cubicBezTo>
                  <a:cubicBezTo>
                    <a:pt x="731" y="166"/>
                    <a:pt x="729" y="166"/>
                    <a:pt x="728" y="167"/>
                  </a:cubicBezTo>
                  <a:cubicBezTo>
                    <a:pt x="726" y="167"/>
                    <a:pt x="725" y="167"/>
                    <a:pt x="722" y="167"/>
                  </a:cubicBezTo>
                  <a:cubicBezTo>
                    <a:pt x="720" y="167"/>
                    <a:pt x="718" y="167"/>
                    <a:pt x="717" y="167"/>
                  </a:cubicBezTo>
                  <a:cubicBezTo>
                    <a:pt x="715" y="166"/>
                    <a:pt x="714" y="166"/>
                    <a:pt x="713" y="166"/>
                  </a:cubicBezTo>
                  <a:cubicBezTo>
                    <a:pt x="712" y="165"/>
                    <a:pt x="712" y="165"/>
                    <a:pt x="712" y="165"/>
                  </a:cubicBezTo>
                  <a:cubicBezTo>
                    <a:pt x="711" y="164"/>
                    <a:pt x="711" y="164"/>
                    <a:pt x="711" y="163"/>
                  </a:cubicBezTo>
                  <a:lnTo>
                    <a:pt x="711" y="50"/>
                  </a:lnTo>
                  <a:cubicBezTo>
                    <a:pt x="711" y="50"/>
                    <a:pt x="711" y="49"/>
                    <a:pt x="711" y="49"/>
                  </a:cubicBezTo>
                  <a:cubicBezTo>
                    <a:pt x="712" y="48"/>
                    <a:pt x="712" y="48"/>
                    <a:pt x="713" y="48"/>
                  </a:cubicBezTo>
                  <a:cubicBezTo>
                    <a:pt x="714" y="47"/>
                    <a:pt x="715" y="47"/>
                    <a:pt x="716" y="47"/>
                  </a:cubicBezTo>
                  <a:cubicBezTo>
                    <a:pt x="718" y="47"/>
                    <a:pt x="719" y="47"/>
                    <a:pt x="721" y="47"/>
                  </a:cubicBezTo>
                  <a:cubicBezTo>
                    <a:pt x="723" y="47"/>
                    <a:pt x="725" y="47"/>
                    <a:pt x="726" y="47"/>
                  </a:cubicBezTo>
                  <a:cubicBezTo>
                    <a:pt x="728" y="47"/>
                    <a:pt x="729" y="47"/>
                    <a:pt x="729" y="48"/>
                  </a:cubicBezTo>
                  <a:cubicBezTo>
                    <a:pt x="730" y="48"/>
                    <a:pt x="731" y="48"/>
                    <a:pt x="731" y="49"/>
                  </a:cubicBezTo>
                  <a:cubicBezTo>
                    <a:pt x="731" y="49"/>
                    <a:pt x="732" y="50"/>
                    <a:pt x="732" y="50"/>
                  </a:cubicBezTo>
                  <a:lnTo>
                    <a:pt x="732" y="65"/>
                  </a:lnTo>
                  <a:cubicBezTo>
                    <a:pt x="738" y="58"/>
                    <a:pt x="745" y="53"/>
                    <a:pt x="752" y="50"/>
                  </a:cubicBezTo>
                  <a:cubicBezTo>
                    <a:pt x="758" y="46"/>
                    <a:pt x="765" y="45"/>
                    <a:pt x="772" y="45"/>
                  </a:cubicBezTo>
                  <a:cubicBezTo>
                    <a:pt x="777" y="45"/>
                    <a:pt x="781" y="45"/>
                    <a:pt x="786" y="46"/>
                  </a:cubicBezTo>
                  <a:cubicBezTo>
                    <a:pt x="790" y="48"/>
                    <a:pt x="793" y="49"/>
                    <a:pt x="796" y="51"/>
                  </a:cubicBezTo>
                  <a:cubicBezTo>
                    <a:pt x="799" y="53"/>
                    <a:pt x="802" y="55"/>
                    <a:pt x="804" y="58"/>
                  </a:cubicBezTo>
                  <a:cubicBezTo>
                    <a:pt x="806" y="61"/>
                    <a:pt x="808" y="64"/>
                    <a:pt x="810" y="67"/>
                  </a:cubicBezTo>
                  <a:cubicBezTo>
                    <a:pt x="814" y="63"/>
                    <a:pt x="818" y="60"/>
                    <a:pt x="822" y="57"/>
                  </a:cubicBezTo>
                  <a:cubicBezTo>
                    <a:pt x="825" y="54"/>
                    <a:pt x="829" y="52"/>
                    <a:pt x="832" y="50"/>
                  </a:cubicBezTo>
                  <a:cubicBezTo>
                    <a:pt x="836" y="48"/>
                    <a:pt x="839" y="47"/>
                    <a:pt x="842" y="46"/>
                  </a:cubicBezTo>
                  <a:cubicBezTo>
                    <a:pt x="846" y="45"/>
                    <a:pt x="849" y="45"/>
                    <a:pt x="852" y="45"/>
                  </a:cubicBezTo>
                  <a:cubicBezTo>
                    <a:pt x="860" y="45"/>
                    <a:pt x="867" y="46"/>
                    <a:pt x="872" y="49"/>
                  </a:cubicBezTo>
                  <a:cubicBezTo>
                    <a:pt x="878" y="51"/>
                    <a:pt x="882" y="55"/>
                    <a:pt x="885" y="59"/>
                  </a:cubicBezTo>
                  <a:cubicBezTo>
                    <a:pt x="889" y="63"/>
                    <a:pt x="891" y="68"/>
                    <a:pt x="892" y="74"/>
                  </a:cubicBezTo>
                  <a:cubicBezTo>
                    <a:pt x="894" y="79"/>
                    <a:pt x="895" y="85"/>
                    <a:pt x="895" y="92"/>
                  </a:cubicBezTo>
                  <a:lnTo>
                    <a:pt x="895" y="163"/>
                  </a:lnTo>
                  <a:close/>
                  <a:moveTo>
                    <a:pt x="1041" y="102"/>
                  </a:moveTo>
                  <a:cubicBezTo>
                    <a:pt x="1041" y="105"/>
                    <a:pt x="1040" y="107"/>
                    <a:pt x="1038" y="109"/>
                  </a:cubicBezTo>
                  <a:cubicBezTo>
                    <a:pt x="1036" y="110"/>
                    <a:pt x="1034" y="111"/>
                    <a:pt x="1032" y="111"/>
                  </a:cubicBezTo>
                  <a:lnTo>
                    <a:pt x="950" y="111"/>
                  </a:lnTo>
                  <a:cubicBezTo>
                    <a:pt x="950" y="117"/>
                    <a:pt x="951" y="123"/>
                    <a:pt x="952" y="128"/>
                  </a:cubicBezTo>
                  <a:cubicBezTo>
                    <a:pt x="954" y="133"/>
                    <a:pt x="956" y="137"/>
                    <a:pt x="959" y="141"/>
                  </a:cubicBezTo>
                  <a:cubicBezTo>
                    <a:pt x="963" y="144"/>
                    <a:pt x="967" y="147"/>
                    <a:pt x="972" y="149"/>
                  </a:cubicBezTo>
                  <a:cubicBezTo>
                    <a:pt x="977" y="151"/>
                    <a:pt x="983" y="152"/>
                    <a:pt x="991" y="152"/>
                  </a:cubicBezTo>
                  <a:cubicBezTo>
                    <a:pt x="997" y="152"/>
                    <a:pt x="1002" y="151"/>
                    <a:pt x="1007" y="150"/>
                  </a:cubicBezTo>
                  <a:cubicBezTo>
                    <a:pt x="1011" y="150"/>
                    <a:pt x="1015" y="149"/>
                    <a:pt x="1018" y="147"/>
                  </a:cubicBezTo>
                  <a:cubicBezTo>
                    <a:pt x="1022" y="146"/>
                    <a:pt x="1025" y="145"/>
                    <a:pt x="1027" y="145"/>
                  </a:cubicBezTo>
                  <a:cubicBezTo>
                    <a:pt x="1029" y="144"/>
                    <a:pt x="1031" y="143"/>
                    <a:pt x="1032" y="143"/>
                  </a:cubicBezTo>
                  <a:cubicBezTo>
                    <a:pt x="1032" y="143"/>
                    <a:pt x="1033" y="143"/>
                    <a:pt x="1033" y="144"/>
                  </a:cubicBezTo>
                  <a:cubicBezTo>
                    <a:pt x="1034" y="144"/>
                    <a:pt x="1034" y="144"/>
                    <a:pt x="1035" y="145"/>
                  </a:cubicBezTo>
                  <a:cubicBezTo>
                    <a:pt x="1035" y="146"/>
                    <a:pt x="1035" y="146"/>
                    <a:pt x="1035" y="147"/>
                  </a:cubicBezTo>
                  <a:cubicBezTo>
                    <a:pt x="1035" y="148"/>
                    <a:pt x="1035" y="150"/>
                    <a:pt x="1035" y="151"/>
                  </a:cubicBezTo>
                  <a:cubicBezTo>
                    <a:pt x="1035" y="152"/>
                    <a:pt x="1035" y="153"/>
                    <a:pt x="1035" y="154"/>
                  </a:cubicBezTo>
                  <a:cubicBezTo>
                    <a:pt x="1035" y="155"/>
                    <a:pt x="1035" y="156"/>
                    <a:pt x="1035" y="156"/>
                  </a:cubicBezTo>
                  <a:cubicBezTo>
                    <a:pt x="1035" y="157"/>
                    <a:pt x="1035" y="157"/>
                    <a:pt x="1034" y="158"/>
                  </a:cubicBezTo>
                  <a:cubicBezTo>
                    <a:pt x="1034" y="158"/>
                    <a:pt x="1034" y="159"/>
                    <a:pt x="1033" y="159"/>
                  </a:cubicBezTo>
                  <a:cubicBezTo>
                    <a:pt x="1033" y="160"/>
                    <a:pt x="1031" y="160"/>
                    <a:pt x="1029" y="162"/>
                  </a:cubicBezTo>
                  <a:cubicBezTo>
                    <a:pt x="1026" y="163"/>
                    <a:pt x="1023" y="164"/>
                    <a:pt x="1019" y="165"/>
                  </a:cubicBezTo>
                  <a:cubicBezTo>
                    <a:pt x="1015" y="166"/>
                    <a:pt x="1010" y="166"/>
                    <a:pt x="1005" y="167"/>
                  </a:cubicBezTo>
                  <a:cubicBezTo>
                    <a:pt x="1000" y="168"/>
                    <a:pt x="995" y="168"/>
                    <a:pt x="989" y="168"/>
                  </a:cubicBezTo>
                  <a:cubicBezTo>
                    <a:pt x="978" y="168"/>
                    <a:pt x="970" y="167"/>
                    <a:pt x="962" y="165"/>
                  </a:cubicBezTo>
                  <a:cubicBezTo>
                    <a:pt x="954" y="162"/>
                    <a:pt x="948" y="158"/>
                    <a:pt x="943" y="153"/>
                  </a:cubicBezTo>
                  <a:cubicBezTo>
                    <a:pt x="937" y="148"/>
                    <a:pt x="933" y="142"/>
                    <a:pt x="931" y="134"/>
                  </a:cubicBezTo>
                  <a:cubicBezTo>
                    <a:pt x="928" y="126"/>
                    <a:pt x="927" y="117"/>
                    <a:pt x="927" y="107"/>
                  </a:cubicBezTo>
                  <a:cubicBezTo>
                    <a:pt x="927" y="98"/>
                    <a:pt x="928" y="89"/>
                    <a:pt x="931" y="81"/>
                  </a:cubicBezTo>
                  <a:cubicBezTo>
                    <a:pt x="934" y="73"/>
                    <a:pt x="938" y="67"/>
                    <a:pt x="943" y="62"/>
                  </a:cubicBezTo>
                  <a:cubicBezTo>
                    <a:pt x="948" y="56"/>
                    <a:pt x="954" y="52"/>
                    <a:pt x="962" y="49"/>
                  </a:cubicBezTo>
                  <a:cubicBezTo>
                    <a:pt x="969" y="46"/>
                    <a:pt x="977" y="45"/>
                    <a:pt x="986" y="45"/>
                  </a:cubicBezTo>
                  <a:cubicBezTo>
                    <a:pt x="996" y="45"/>
                    <a:pt x="1004" y="46"/>
                    <a:pt x="1011" y="49"/>
                  </a:cubicBezTo>
                  <a:cubicBezTo>
                    <a:pt x="1018" y="52"/>
                    <a:pt x="1023" y="56"/>
                    <a:pt x="1028" y="61"/>
                  </a:cubicBezTo>
                  <a:cubicBezTo>
                    <a:pt x="1032" y="65"/>
                    <a:pt x="1035" y="71"/>
                    <a:pt x="1038" y="77"/>
                  </a:cubicBezTo>
                  <a:cubicBezTo>
                    <a:pt x="1040" y="84"/>
                    <a:pt x="1041" y="91"/>
                    <a:pt x="1041" y="98"/>
                  </a:cubicBezTo>
                  <a:lnTo>
                    <a:pt x="1041" y="102"/>
                  </a:lnTo>
                  <a:close/>
                  <a:moveTo>
                    <a:pt x="1018" y="96"/>
                  </a:moveTo>
                  <a:cubicBezTo>
                    <a:pt x="1018" y="85"/>
                    <a:pt x="1015" y="76"/>
                    <a:pt x="1010" y="70"/>
                  </a:cubicBezTo>
                  <a:cubicBezTo>
                    <a:pt x="1004" y="64"/>
                    <a:pt x="996" y="61"/>
                    <a:pt x="985" y="61"/>
                  </a:cubicBezTo>
                  <a:cubicBezTo>
                    <a:pt x="979" y="61"/>
                    <a:pt x="974" y="62"/>
                    <a:pt x="970" y="64"/>
                  </a:cubicBezTo>
                  <a:cubicBezTo>
                    <a:pt x="966" y="66"/>
                    <a:pt x="962" y="68"/>
                    <a:pt x="960" y="71"/>
                  </a:cubicBezTo>
                  <a:cubicBezTo>
                    <a:pt x="957" y="75"/>
                    <a:pt x="955" y="78"/>
                    <a:pt x="953" y="83"/>
                  </a:cubicBezTo>
                  <a:cubicBezTo>
                    <a:pt x="951" y="87"/>
                    <a:pt x="950" y="91"/>
                    <a:pt x="950" y="96"/>
                  </a:cubicBezTo>
                  <a:lnTo>
                    <a:pt x="1018" y="96"/>
                  </a:lnTo>
                  <a:close/>
                  <a:moveTo>
                    <a:pt x="1241" y="105"/>
                  </a:moveTo>
                  <a:cubicBezTo>
                    <a:pt x="1241" y="115"/>
                    <a:pt x="1240" y="124"/>
                    <a:pt x="1237" y="131"/>
                  </a:cubicBezTo>
                  <a:cubicBezTo>
                    <a:pt x="1235" y="139"/>
                    <a:pt x="1232" y="146"/>
                    <a:pt x="1227" y="151"/>
                  </a:cubicBezTo>
                  <a:cubicBezTo>
                    <a:pt x="1223" y="157"/>
                    <a:pt x="1217" y="161"/>
                    <a:pt x="1210" y="164"/>
                  </a:cubicBezTo>
                  <a:cubicBezTo>
                    <a:pt x="1204" y="167"/>
                    <a:pt x="1196" y="168"/>
                    <a:pt x="1187" y="168"/>
                  </a:cubicBezTo>
                  <a:cubicBezTo>
                    <a:pt x="1184" y="168"/>
                    <a:pt x="1180" y="168"/>
                    <a:pt x="1177" y="167"/>
                  </a:cubicBezTo>
                  <a:cubicBezTo>
                    <a:pt x="1174" y="167"/>
                    <a:pt x="1171" y="166"/>
                    <a:pt x="1168" y="164"/>
                  </a:cubicBezTo>
                  <a:cubicBezTo>
                    <a:pt x="1165" y="163"/>
                    <a:pt x="1162" y="161"/>
                    <a:pt x="1159" y="159"/>
                  </a:cubicBezTo>
                  <a:cubicBezTo>
                    <a:pt x="1156" y="157"/>
                    <a:pt x="1153" y="154"/>
                    <a:pt x="1150" y="151"/>
                  </a:cubicBezTo>
                  <a:lnTo>
                    <a:pt x="1150" y="208"/>
                  </a:lnTo>
                  <a:cubicBezTo>
                    <a:pt x="1150" y="208"/>
                    <a:pt x="1150" y="209"/>
                    <a:pt x="1149" y="209"/>
                  </a:cubicBezTo>
                  <a:cubicBezTo>
                    <a:pt x="1149" y="210"/>
                    <a:pt x="1148" y="210"/>
                    <a:pt x="1147" y="211"/>
                  </a:cubicBezTo>
                  <a:cubicBezTo>
                    <a:pt x="1147" y="211"/>
                    <a:pt x="1145" y="211"/>
                    <a:pt x="1144" y="211"/>
                  </a:cubicBezTo>
                  <a:cubicBezTo>
                    <a:pt x="1142" y="211"/>
                    <a:pt x="1141" y="212"/>
                    <a:pt x="1138" y="212"/>
                  </a:cubicBezTo>
                  <a:cubicBezTo>
                    <a:pt x="1136" y="212"/>
                    <a:pt x="1134" y="211"/>
                    <a:pt x="1133" y="211"/>
                  </a:cubicBezTo>
                  <a:cubicBezTo>
                    <a:pt x="1131" y="211"/>
                    <a:pt x="1130" y="211"/>
                    <a:pt x="1129" y="211"/>
                  </a:cubicBezTo>
                  <a:cubicBezTo>
                    <a:pt x="1128" y="210"/>
                    <a:pt x="1128" y="210"/>
                    <a:pt x="1128" y="209"/>
                  </a:cubicBezTo>
                  <a:cubicBezTo>
                    <a:pt x="1127" y="209"/>
                    <a:pt x="1127" y="208"/>
                    <a:pt x="1127" y="208"/>
                  </a:cubicBezTo>
                  <a:lnTo>
                    <a:pt x="1127" y="50"/>
                  </a:lnTo>
                  <a:cubicBezTo>
                    <a:pt x="1127" y="50"/>
                    <a:pt x="1127" y="49"/>
                    <a:pt x="1127" y="49"/>
                  </a:cubicBezTo>
                  <a:cubicBezTo>
                    <a:pt x="1128" y="48"/>
                    <a:pt x="1128" y="48"/>
                    <a:pt x="1129" y="47"/>
                  </a:cubicBezTo>
                  <a:cubicBezTo>
                    <a:pt x="1130" y="47"/>
                    <a:pt x="1131" y="47"/>
                    <a:pt x="1132" y="47"/>
                  </a:cubicBezTo>
                  <a:cubicBezTo>
                    <a:pt x="1134" y="47"/>
                    <a:pt x="1135" y="47"/>
                    <a:pt x="1137" y="47"/>
                  </a:cubicBezTo>
                  <a:cubicBezTo>
                    <a:pt x="1139" y="47"/>
                    <a:pt x="1140" y="47"/>
                    <a:pt x="1142" y="47"/>
                  </a:cubicBezTo>
                  <a:cubicBezTo>
                    <a:pt x="1143" y="47"/>
                    <a:pt x="1144" y="47"/>
                    <a:pt x="1145" y="47"/>
                  </a:cubicBezTo>
                  <a:cubicBezTo>
                    <a:pt x="1146" y="48"/>
                    <a:pt x="1146" y="48"/>
                    <a:pt x="1147" y="49"/>
                  </a:cubicBezTo>
                  <a:cubicBezTo>
                    <a:pt x="1147" y="49"/>
                    <a:pt x="1147" y="50"/>
                    <a:pt x="1147" y="50"/>
                  </a:cubicBezTo>
                  <a:lnTo>
                    <a:pt x="1147" y="66"/>
                  </a:lnTo>
                  <a:cubicBezTo>
                    <a:pt x="1151" y="62"/>
                    <a:pt x="1154" y="59"/>
                    <a:pt x="1158" y="56"/>
                  </a:cubicBezTo>
                  <a:cubicBezTo>
                    <a:pt x="1161" y="54"/>
                    <a:pt x="1165" y="52"/>
                    <a:pt x="1168" y="50"/>
                  </a:cubicBezTo>
                  <a:cubicBezTo>
                    <a:pt x="1172" y="48"/>
                    <a:pt x="1176" y="47"/>
                    <a:pt x="1179" y="46"/>
                  </a:cubicBezTo>
                  <a:cubicBezTo>
                    <a:pt x="1183" y="45"/>
                    <a:pt x="1187" y="45"/>
                    <a:pt x="1191" y="45"/>
                  </a:cubicBezTo>
                  <a:cubicBezTo>
                    <a:pt x="1200" y="45"/>
                    <a:pt x="1208" y="46"/>
                    <a:pt x="1214" y="50"/>
                  </a:cubicBezTo>
                  <a:cubicBezTo>
                    <a:pt x="1220" y="53"/>
                    <a:pt x="1225" y="57"/>
                    <a:pt x="1229" y="63"/>
                  </a:cubicBezTo>
                  <a:cubicBezTo>
                    <a:pt x="1233" y="68"/>
                    <a:pt x="1236" y="74"/>
                    <a:pt x="1238" y="82"/>
                  </a:cubicBezTo>
                  <a:cubicBezTo>
                    <a:pt x="1240" y="89"/>
                    <a:pt x="1241" y="97"/>
                    <a:pt x="1241" y="105"/>
                  </a:cubicBezTo>
                  <a:close/>
                  <a:moveTo>
                    <a:pt x="1217" y="107"/>
                  </a:moveTo>
                  <a:cubicBezTo>
                    <a:pt x="1217" y="102"/>
                    <a:pt x="1217" y="96"/>
                    <a:pt x="1216" y="91"/>
                  </a:cubicBezTo>
                  <a:cubicBezTo>
                    <a:pt x="1215" y="85"/>
                    <a:pt x="1213" y="80"/>
                    <a:pt x="1211" y="76"/>
                  </a:cubicBezTo>
                  <a:cubicBezTo>
                    <a:pt x="1209" y="72"/>
                    <a:pt x="1205" y="69"/>
                    <a:pt x="1201" y="66"/>
                  </a:cubicBezTo>
                  <a:cubicBezTo>
                    <a:pt x="1198" y="64"/>
                    <a:pt x="1193" y="63"/>
                    <a:pt x="1187" y="63"/>
                  </a:cubicBezTo>
                  <a:cubicBezTo>
                    <a:pt x="1184" y="63"/>
                    <a:pt x="1181" y="63"/>
                    <a:pt x="1178" y="64"/>
                  </a:cubicBezTo>
                  <a:cubicBezTo>
                    <a:pt x="1175" y="65"/>
                    <a:pt x="1172" y="66"/>
                    <a:pt x="1169" y="68"/>
                  </a:cubicBezTo>
                  <a:cubicBezTo>
                    <a:pt x="1166" y="69"/>
                    <a:pt x="1163" y="71"/>
                    <a:pt x="1160" y="74"/>
                  </a:cubicBezTo>
                  <a:cubicBezTo>
                    <a:pt x="1157" y="77"/>
                    <a:pt x="1153" y="80"/>
                    <a:pt x="1150" y="85"/>
                  </a:cubicBezTo>
                  <a:lnTo>
                    <a:pt x="1150" y="129"/>
                  </a:lnTo>
                  <a:cubicBezTo>
                    <a:pt x="1156" y="136"/>
                    <a:pt x="1162" y="142"/>
                    <a:pt x="1168" y="145"/>
                  </a:cubicBezTo>
                  <a:cubicBezTo>
                    <a:pt x="1173" y="149"/>
                    <a:pt x="1179" y="151"/>
                    <a:pt x="1185" y="151"/>
                  </a:cubicBezTo>
                  <a:cubicBezTo>
                    <a:pt x="1191" y="151"/>
                    <a:pt x="1196" y="149"/>
                    <a:pt x="1200" y="147"/>
                  </a:cubicBezTo>
                  <a:cubicBezTo>
                    <a:pt x="1204" y="144"/>
                    <a:pt x="1207" y="141"/>
                    <a:pt x="1210" y="137"/>
                  </a:cubicBezTo>
                  <a:cubicBezTo>
                    <a:pt x="1213" y="133"/>
                    <a:pt x="1214" y="128"/>
                    <a:pt x="1216" y="123"/>
                  </a:cubicBezTo>
                  <a:cubicBezTo>
                    <a:pt x="1217" y="118"/>
                    <a:pt x="1217" y="113"/>
                    <a:pt x="1217" y="107"/>
                  </a:cubicBezTo>
                  <a:close/>
                  <a:moveTo>
                    <a:pt x="1359" y="58"/>
                  </a:moveTo>
                  <a:cubicBezTo>
                    <a:pt x="1359" y="60"/>
                    <a:pt x="1359" y="61"/>
                    <a:pt x="1359" y="62"/>
                  </a:cubicBezTo>
                  <a:cubicBezTo>
                    <a:pt x="1359" y="64"/>
                    <a:pt x="1359" y="65"/>
                    <a:pt x="1359" y="65"/>
                  </a:cubicBezTo>
                  <a:cubicBezTo>
                    <a:pt x="1358" y="66"/>
                    <a:pt x="1358" y="67"/>
                    <a:pt x="1358" y="67"/>
                  </a:cubicBezTo>
                  <a:cubicBezTo>
                    <a:pt x="1357" y="67"/>
                    <a:pt x="1357" y="68"/>
                    <a:pt x="1356" y="68"/>
                  </a:cubicBezTo>
                  <a:cubicBezTo>
                    <a:pt x="1355" y="68"/>
                    <a:pt x="1354" y="67"/>
                    <a:pt x="1353" y="67"/>
                  </a:cubicBezTo>
                  <a:cubicBezTo>
                    <a:pt x="1352" y="67"/>
                    <a:pt x="1351" y="66"/>
                    <a:pt x="1350" y="66"/>
                  </a:cubicBezTo>
                  <a:cubicBezTo>
                    <a:pt x="1348" y="66"/>
                    <a:pt x="1347" y="65"/>
                    <a:pt x="1345" y="65"/>
                  </a:cubicBezTo>
                  <a:cubicBezTo>
                    <a:pt x="1344" y="64"/>
                    <a:pt x="1342" y="64"/>
                    <a:pt x="1340" y="64"/>
                  </a:cubicBezTo>
                  <a:cubicBezTo>
                    <a:pt x="1338" y="64"/>
                    <a:pt x="1335" y="65"/>
                    <a:pt x="1333" y="66"/>
                  </a:cubicBezTo>
                  <a:cubicBezTo>
                    <a:pt x="1331" y="66"/>
                    <a:pt x="1329" y="68"/>
                    <a:pt x="1326" y="70"/>
                  </a:cubicBezTo>
                  <a:cubicBezTo>
                    <a:pt x="1324" y="72"/>
                    <a:pt x="1321" y="74"/>
                    <a:pt x="1319" y="77"/>
                  </a:cubicBezTo>
                  <a:cubicBezTo>
                    <a:pt x="1316" y="80"/>
                    <a:pt x="1313" y="84"/>
                    <a:pt x="1310" y="89"/>
                  </a:cubicBezTo>
                  <a:lnTo>
                    <a:pt x="1310" y="163"/>
                  </a:lnTo>
                  <a:cubicBezTo>
                    <a:pt x="1310" y="164"/>
                    <a:pt x="1310" y="164"/>
                    <a:pt x="1309" y="165"/>
                  </a:cubicBezTo>
                  <a:cubicBezTo>
                    <a:pt x="1309" y="165"/>
                    <a:pt x="1308" y="165"/>
                    <a:pt x="1307" y="166"/>
                  </a:cubicBezTo>
                  <a:cubicBezTo>
                    <a:pt x="1307" y="166"/>
                    <a:pt x="1305" y="166"/>
                    <a:pt x="1304" y="167"/>
                  </a:cubicBezTo>
                  <a:cubicBezTo>
                    <a:pt x="1302" y="167"/>
                    <a:pt x="1301" y="167"/>
                    <a:pt x="1298" y="167"/>
                  </a:cubicBezTo>
                  <a:cubicBezTo>
                    <a:pt x="1296" y="167"/>
                    <a:pt x="1294" y="167"/>
                    <a:pt x="1293" y="167"/>
                  </a:cubicBezTo>
                  <a:cubicBezTo>
                    <a:pt x="1291" y="166"/>
                    <a:pt x="1290" y="166"/>
                    <a:pt x="1289" y="166"/>
                  </a:cubicBezTo>
                  <a:cubicBezTo>
                    <a:pt x="1288" y="165"/>
                    <a:pt x="1288" y="165"/>
                    <a:pt x="1288" y="165"/>
                  </a:cubicBezTo>
                  <a:cubicBezTo>
                    <a:pt x="1287" y="164"/>
                    <a:pt x="1287" y="164"/>
                    <a:pt x="1287" y="163"/>
                  </a:cubicBezTo>
                  <a:lnTo>
                    <a:pt x="1287" y="50"/>
                  </a:lnTo>
                  <a:cubicBezTo>
                    <a:pt x="1287" y="50"/>
                    <a:pt x="1287" y="49"/>
                    <a:pt x="1287" y="49"/>
                  </a:cubicBezTo>
                  <a:cubicBezTo>
                    <a:pt x="1288" y="48"/>
                    <a:pt x="1288" y="48"/>
                    <a:pt x="1289" y="48"/>
                  </a:cubicBezTo>
                  <a:cubicBezTo>
                    <a:pt x="1290" y="47"/>
                    <a:pt x="1291" y="47"/>
                    <a:pt x="1292" y="47"/>
                  </a:cubicBezTo>
                  <a:cubicBezTo>
                    <a:pt x="1294" y="47"/>
                    <a:pt x="1295" y="47"/>
                    <a:pt x="1297" y="47"/>
                  </a:cubicBezTo>
                  <a:cubicBezTo>
                    <a:pt x="1299" y="47"/>
                    <a:pt x="1301" y="47"/>
                    <a:pt x="1302" y="47"/>
                  </a:cubicBezTo>
                  <a:cubicBezTo>
                    <a:pt x="1304" y="47"/>
                    <a:pt x="1305" y="47"/>
                    <a:pt x="1305" y="48"/>
                  </a:cubicBezTo>
                  <a:cubicBezTo>
                    <a:pt x="1306" y="48"/>
                    <a:pt x="1307" y="48"/>
                    <a:pt x="1307" y="49"/>
                  </a:cubicBezTo>
                  <a:cubicBezTo>
                    <a:pt x="1307" y="49"/>
                    <a:pt x="1308" y="50"/>
                    <a:pt x="1308" y="50"/>
                  </a:cubicBezTo>
                  <a:lnTo>
                    <a:pt x="1308" y="67"/>
                  </a:lnTo>
                  <a:cubicBezTo>
                    <a:pt x="1311" y="62"/>
                    <a:pt x="1314" y="59"/>
                    <a:pt x="1317" y="56"/>
                  </a:cubicBezTo>
                  <a:cubicBezTo>
                    <a:pt x="1320" y="53"/>
                    <a:pt x="1323" y="51"/>
                    <a:pt x="1326" y="49"/>
                  </a:cubicBezTo>
                  <a:cubicBezTo>
                    <a:pt x="1328" y="48"/>
                    <a:pt x="1331" y="46"/>
                    <a:pt x="1333" y="46"/>
                  </a:cubicBezTo>
                  <a:cubicBezTo>
                    <a:pt x="1336" y="45"/>
                    <a:pt x="1339" y="45"/>
                    <a:pt x="1341" y="45"/>
                  </a:cubicBezTo>
                  <a:cubicBezTo>
                    <a:pt x="1343" y="45"/>
                    <a:pt x="1344" y="45"/>
                    <a:pt x="1345" y="45"/>
                  </a:cubicBezTo>
                  <a:cubicBezTo>
                    <a:pt x="1347" y="45"/>
                    <a:pt x="1349" y="45"/>
                    <a:pt x="1350" y="46"/>
                  </a:cubicBezTo>
                  <a:cubicBezTo>
                    <a:pt x="1352" y="46"/>
                    <a:pt x="1353" y="46"/>
                    <a:pt x="1355" y="47"/>
                  </a:cubicBezTo>
                  <a:cubicBezTo>
                    <a:pt x="1356" y="47"/>
                    <a:pt x="1357" y="48"/>
                    <a:pt x="1357" y="48"/>
                  </a:cubicBezTo>
                  <a:cubicBezTo>
                    <a:pt x="1358" y="48"/>
                    <a:pt x="1358" y="49"/>
                    <a:pt x="1359" y="49"/>
                  </a:cubicBezTo>
                  <a:cubicBezTo>
                    <a:pt x="1359" y="50"/>
                    <a:pt x="1359" y="50"/>
                    <a:pt x="1359" y="51"/>
                  </a:cubicBezTo>
                  <a:cubicBezTo>
                    <a:pt x="1359" y="51"/>
                    <a:pt x="1359" y="52"/>
                    <a:pt x="1359" y="53"/>
                  </a:cubicBezTo>
                  <a:cubicBezTo>
                    <a:pt x="1359" y="54"/>
                    <a:pt x="1359" y="56"/>
                    <a:pt x="1359" y="58"/>
                  </a:cubicBezTo>
                  <a:close/>
                  <a:moveTo>
                    <a:pt x="1498" y="105"/>
                  </a:moveTo>
                  <a:cubicBezTo>
                    <a:pt x="1498" y="115"/>
                    <a:pt x="1497" y="123"/>
                    <a:pt x="1494" y="131"/>
                  </a:cubicBezTo>
                  <a:cubicBezTo>
                    <a:pt x="1491" y="138"/>
                    <a:pt x="1488" y="145"/>
                    <a:pt x="1482" y="151"/>
                  </a:cubicBezTo>
                  <a:cubicBezTo>
                    <a:pt x="1477" y="156"/>
                    <a:pt x="1470" y="161"/>
                    <a:pt x="1462" y="164"/>
                  </a:cubicBezTo>
                  <a:cubicBezTo>
                    <a:pt x="1455" y="167"/>
                    <a:pt x="1445" y="168"/>
                    <a:pt x="1435" y="168"/>
                  </a:cubicBezTo>
                  <a:cubicBezTo>
                    <a:pt x="1425" y="168"/>
                    <a:pt x="1416" y="167"/>
                    <a:pt x="1408" y="164"/>
                  </a:cubicBezTo>
                  <a:cubicBezTo>
                    <a:pt x="1401" y="162"/>
                    <a:pt x="1394" y="158"/>
                    <a:pt x="1389" y="152"/>
                  </a:cubicBezTo>
                  <a:cubicBezTo>
                    <a:pt x="1384" y="147"/>
                    <a:pt x="1381" y="141"/>
                    <a:pt x="1378" y="133"/>
                  </a:cubicBezTo>
                  <a:cubicBezTo>
                    <a:pt x="1376" y="126"/>
                    <a:pt x="1374" y="117"/>
                    <a:pt x="1374" y="108"/>
                  </a:cubicBezTo>
                  <a:cubicBezTo>
                    <a:pt x="1374" y="99"/>
                    <a:pt x="1376" y="90"/>
                    <a:pt x="1378" y="82"/>
                  </a:cubicBezTo>
                  <a:cubicBezTo>
                    <a:pt x="1381" y="75"/>
                    <a:pt x="1385" y="68"/>
                    <a:pt x="1390" y="62"/>
                  </a:cubicBezTo>
                  <a:cubicBezTo>
                    <a:pt x="1395" y="57"/>
                    <a:pt x="1402" y="53"/>
                    <a:pt x="1410" y="49"/>
                  </a:cubicBezTo>
                  <a:cubicBezTo>
                    <a:pt x="1418" y="46"/>
                    <a:pt x="1427" y="45"/>
                    <a:pt x="1437" y="45"/>
                  </a:cubicBezTo>
                  <a:cubicBezTo>
                    <a:pt x="1448" y="45"/>
                    <a:pt x="1457" y="46"/>
                    <a:pt x="1464" y="49"/>
                  </a:cubicBezTo>
                  <a:cubicBezTo>
                    <a:pt x="1472" y="52"/>
                    <a:pt x="1478" y="56"/>
                    <a:pt x="1483" y="61"/>
                  </a:cubicBezTo>
                  <a:cubicBezTo>
                    <a:pt x="1488" y="66"/>
                    <a:pt x="1492" y="73"/>
                    <a:pt x="1494" y="80"/>
                  </a:cubicBezTo>
                  <a:cubicBezTo>
                    <a:pt x="1497" y="88"/>
                    <a:pt x="1498" y="96"/>
                    <a:pt x="1498" y="105"/>
                  </a:cubicBezTo>
                  <a:close/>
                  <a:moveTo>
                    <a:pt x="1475" y="107"/>
                  </a:moveTo>
                  <a:cubicBezTo>
                    <a:pt x="1475" y="101"/>
                    <a:pt x="1474" y="95"/>
                    <a:pt x="1473" y="90"/>
                  </a:cubicBezTo>
                  <a:cubicBezTo>
                    <a:pt x="1471" y="84"/>
                    <a:pt x="1469" y="79"/>
                    <a:pt x="1467" y="75"/>
                  </a:cubicBezTo>
                  <a:cubicBezTo>
                    <a:pt x="1464" y="71"/>
                    <a:pt x="1460" y="68"/>
                    <a:pt x="1455" y="66"/>
                  </a:cubicBezTo>
                  <a:cubicBezTo>
                    <a:pt x="1450" y="63"/>
                    <a:pt x="1444" y="62"/>
                    <a:pt x="1437" y="62"/>
                  </a:cubicBezTo>
                  <a:cubicBezTo>
                    <a:pt x="1430" y="62"/>
                    <a:pt x="1424" y="63"/>
                    <a:pt x="1419" y="65"/>
                  </a:cubicBezTo>
                  <a:cubicBezTo>
                    <a:pt x="1414" y="67"/>
                    <a:pt x="1410" y="71"/>
                    <a:pt x="1407" y="75"/>
                  </a:cubicBezTo>
                  <a:cubicBezTo>
                    <a:pt x="1404" y="78"/>
                    <a:pt x="1402" y="83"/>
                    <a:pt x="1400" y="89"/>
                  </a:cubicBezTo>
                  <a:cubicBezTo>
                    <a:pt x="1399" y="94"/>
                    <a:pt x="1398" y="100"/>
                    <a:pt x="1398" y="106"/>
                  </a:cubicBezTo>
                  <a:cubicBezTo>
                    <a:pt x="1398" y="112"/>
                    <a:pt x="1399" y="118"/>
                    <a:pt x="1400" y="124"/>
                  </a:cubicBezTo>
                  <a:cubicBezTo>
                    <a:pt x="1401" y="129"/>
                    <a:pt x="1403" y="134"/>
                    <a:pt x="1406" y="138"/>
                  </a:cubicBezTo>
                  <a:cubicBezTo>
                    <a:pt x="1409" y="142"/>
                    <a:pt x="1413" y="145"/>
                    <a:pt x="1418" y="148"/>
                  </a:cubicBezTo>
                  <a:cubicBezTo>
                    <a:pt x="1423" y="150"/>
                    <a:pt x="1429" y="151"/>
                    <a:pt x="1436" y="151"/>
                  </a:cubicBezTo>
                  <a:cubicBezTo>
                    <a:pt x="1443" y="151"/>
                    <a:pt x="1448" y="150"/>
                    <a:pt x="1453" y="148"/>
                  </a:cubicBezTo>
                  <a:cubicBezTo>
                    <a:pt x="1458" y="146"/>
                    <a:pt x="1462" y="143"/>
                    <a:pt x="1465" y="139"/>
                  </a:cubicBezTo>
                  <a:cubicBezTo>
                    <a:pt x="1469" y="135"/>
                    <a:pt x="1471" y="130"/>
                    <a:pt x="1472" y="125"/>
                  </a:cubicBezTo>
                  <a:cubicBezTo>
                    <a:pt x="1474" y="119"/>
                    <a:pt x="1475" y="113"/>
                    <a:pt x="1475" y="107"/>
                  </a:cubicBezTo>
                  <a:close/>
                  <a:moveTo>
                    <a:pt x="1616" y="146"/>
                  </a:moveTo>
                  <a:cubicBezTo>
                    <a:pt x="1616" y="147"/>
                    <a:pt x="1616" y="148"/>
                    <a:pt x="1616" y="150"/>
                  </a:cubicBezTo>
                  <a:cubicBezTo>
                    <a:pt x="1616" y="151"/>
                    <a:pt x="1616" y="151"/>
                    <a:pt x="1615" y="152"/>
                  </a:cubicBezTo>
                  <a:cubicBezTo>
                    <a:pt x="1615" y="153"/>
                    <a:pt x="1615" y="153"/>
                    <a:pt x="1615" y="154"/>
                  </a:cubicBezTo>
                  <a:cubicBezTo>
                    <a:pt x="1614" y="155"/>
                    <a:pt x="1614" y="155"/>
                    <a:pt x="1612" y="156"/>
                  </a:cubicBezTo>
                  <a:cubicBezTo>
                    <a:pt x="1611" y="157"/>
                    <a:pt x="1609" y="159"/>
                    <a:pt x="1607" y="160"/>
                  </a:cubicBezTo>
                  <a:cubicBezTo>
                    <a:pt x="1604" y="162"/>
                    <a:pt x="1601" y="163"/>
                    <a:pt x="1597" y="164"/>
                  </a:cubicBezTo>
                  <a:cubicBezTo>
                    <a:pt x="1594" y="166"/>
                    <a:pt x="1590" y="167"/>
                    <a:pt x="1586" y="167"/>
                  </a:cubicBezTo>
                  <a:cubicBezTo>
                    <a:pt x="1582" y="168"/>
                    <a:pt x="1578" y="168"/>
                    <a:pt x="1574" y="168"/>
                  </a:cubicBezTo>
                  <a:cubicBezTo>
                    <a:pt x="1565" y="168"/>
                    <a:pt x="1557" y="167"/>
                    <a:pt x="1550" y="164"/>
                  </a:cubicBezTo>
                  <a:cubicBezTo>
                    <a:pt x="1543" y="162"/>
                    <a:pt x="1537" y="158"/>
                    <a:pt x="1533" y="153"/>
                  </a:cubicBezTo>
                  <a:cubicBezTo>
                    <a:pt x="1528" y="148"/>
                    <a:pt x="1524" y="141"/>
                    <a:pt x="1522" y="134"/>
                  </a:cubicBezTo>
                  <a:cubicBezTo>
                    <a:pt x="1520" y="126"/>
                    <a:pt x="1518" y="118"/>
                    <a:pt x="1518" y="108"/>
                  </a:cubicBezTo>
                  <a:cubicBezTo>
                    <a:pt x="1518" y="97"/>
                    <a:pt x="1520" y="87"/>
                    <a:pt x="1523" y="80"/>
                  </a:cubicBezTo>
                  <a:cubicBezTo>
                    <a:pt x="1526" y="72"/>
                    <a:pt x="1530" y="65"/>
                    <a:pt x="1535" y="60"/>
                  </a:cubicBezTo>
                  <a:cubicBezTo>
                    <a:pt x="1540" y="55"/>
                    <a:pt x="1546" y="51"/>
                    <a:pt x="1553" y="49"/>
                  </a:cubicBezTo>
                  <a:cubicBezTo>
                    <a:pt x="1560" y="46"/>
                    <a:pt x="1568" y="45"/>
                    <a:pt x="1576" y="45"/>
                  </a:cubicBezTo>
                  <a:cubicBezTo>
                    <a:pt x="1580" y="45"/>
                    <a:pt x="1584" y="45"/>
                    <a:pt x="1588" y="46"/>
                  </a:cubicBezTo>
                  <a:cubicBezTo>
                    <a:pt x="1591" y="47"/>
                    <a:pt x="1595" y="47"/>
                    <a:pt x="1598" y="49"/>
                  </a:cubicBezTo>
                  <a:cubicBezTo>
                    <a:pt x="1601" y="50"/>
                    <a:pt x="1604" y="51"/>
                    <a:pt x="1606" y="52"/>
                  </a:cubicBezTo>
                  <a:cubicBezTo>
                    <a:pt x="1609" y="54"/>
                    <a:pt x="1610" y="55"/>
                    <a:pt x="1611" y="56"/>
                  </a:cubicBezTo>
                  <a:cubicBezTo>
                    <a:pt x="1613" y="57"/>
                    <a:pt x="1613" y="58"/>
                    <a:pt x="1614" y="58"/>
                  </a:cubicBezTo>
                  <a:cubicBezTo>
                    <a:pt x="1614" y="59"/>
                    <a:pt x="1614" y="60"/>
                    <a:pt x="1615" y="60"/>
                  </a:cubicBezTo>
                  <a:cubicBezTo>
                    <a:pt x="1615" y="61"/>
                    <a:pt x="1615" y="62"/>
                    <a:pt x="1615" y="63"/>
                  </a:cubicBezTo>
                  <a:cubicBezTo>
                    <a:pt x="1615" y="64"/>
                    <a:pt x="1615" y="65"/>
                    <a:pt x="1615" y="67"/>
                  </a:cubicBezTo>
                  <a:cubicBezTo>
                    <a:pt x="1615" y="70"/>
                    <a:pt x="1615" y="72"/>
                    <a:pt x="1614" y="74"/>
                  </a:cubicBezTo>
                  <a:cubicBezTo>
                    <a:pt x="1613" y="75"/>
                    <a:pt x="1612" y="76"/>
                    <a:pt x="1611" y="76"/>
                  </a:cubicBezTo>
                  <a:cubicBezTo>
                    <a:pt x="1610" y="76"/>
                    <a:pt x="1608" y="75"/>
                    <a:pt x="1606" y="74"/>
                  </a:cubicBezTo>
                  <a:cubicBezTo>
                    <a:pt x="1605" y="72"/>
                    <a:pt x="1602" y="71"/>
                    <a:pt x="1600" y="69"/>
                  </a:cubicBezTo>
                  <a:cubicBezTo>
                    <a:pt x="1597" y="67"/>
                    <a:pt x="1594" y="66"/>
                    <a:pt x="1590" y="64"/>
                  </a:cubicBezTo>
                  <a:cubicBezTo>
                    <a:pt x="1586" y="63"/>
                    <a:pt x="1581" y="62"/>
                    <a:pt x="1576" y="62"/>
                  </a:cubicBezTo>
                  <a:cubicBezTo>
                    <a:pt x="1565" y="62"/>
                    <a:pt x="1557" y="66"/>
                    <a:pt x="1551" y="74"/>
                  </a:cubicBezTo>
                  <a:cubicBezTo>
                    <a:pt x="1545" y="81"/>
                    <a:pt x="1542" y="92"/>
                    <a:pt x="1542" y="107"/>
                  </a:cubicBezTo>
                  <a:cubicBezTo>
                    <a:pt x="1542" y="114"/>
                    <a:pt x="1543" y="121"/>
                    <a:pt x="1544" y="126"/>
                  </a:cubicBezTo>
                  <a:cubicBezTo>
                    <a:pt x="1546" y="131"/>
                    <a:pt x="1548" y="136"/>
                    <a:pt x="1551" y="140"/>
                  </a:cubicBezTo>
                  <a:cubicBezTo>
                    <a:pt x="1554" y="143"/>
                    <a:pt x="1558" y="146"/>
                    <a:pt x="1562" y="148"/>
                  </a:cubicBezTo>
                  <a:cubicBezTo>
                    <a:pt x="1566" y="150"/>
                    <a:pt x="1571" y="151"/>
                    <a:pt x="1576" y="151"/>
                  </a:cubicBezTo>
                  <a:cubicBezTo>
                    <a:pt x="1582" y="151"/>
                    <a:pt x="1586" y="150"/>
                    <a:pt x="1590" y="148"/>
                  </a:cubicBezTo>
                  <a:cubicBezTo>
                    <a:pt x="1594" y="147"/>
                    <a:pt x="1598" y="145"/>
                    <a:pt x="1600" y="143"/>
                  </a:cubicBezTo>
                  <a:cubicBezTo>
                    <a:pt x="1603" y="142"/>
                    <a:pt x="1606" y="140"/>
                    <a:pt x="1608" y="139"/>
                  </a:cubicBezTo>
                  <a:cubicBezTo>
                    <a:pt x="1610" y="137"/>
                    <a:pt x="1611" y="136"/>
                    <a:pt x="1612" y="136"/>
                  </a:cubicBezTo>
                  <a:cubicBezTo>
                    <a:pt x="1613" y="136"/>
                    <a:pt x="1613" y="136"/>
                    <a:pt x="1614" y="137"/>
                  </a:cubicBezTo>
                  <a:cubicBezTo>
                    <a:pt x="1614" y="137"/>
                    <a:pt x="1615" y="138"/>
                    <a:pt x="1615" y="139"/>
                  </a:cubicBezTo>
                  <a:cubicBezTo>
                    <a:pt x="1615" y="139"/>
                    <a:pt x="1616" y="140"/>
                    <a:pt x="1616" y="142"/>
                  </a:cubicBezTo>
                  <a:cubicBezTo>
                    <a:pt x="1616" y="143"/>
                    <a:pt x="1616" y="144"/>
                    <a:pt x="1616" y="146"/>
                  </a:cubicBezTo>
                  <a:close/>
                  <a:moveTo>
                    <a:pt x="1745" y="102"/>
                  </a:moveTo>
                  <a:cubicBezTo>
                    <a:pt x="1745" y="105"/>
                    <a:pt x="1744" y="107"/>
                    <a:pt x="1742" y="109"/>
                  </a:cubicBezTo>
                  <a:cubicBezTo>
                    <a:pt x="1740" y="110"/>
                    <a:pt x="1738" y="111"/>
                    <a:pt x="1736" y="111"/>
                  </a:cubicBezTo>
                  <a:lnTo>
                    <a:pt x="1654" y="111"/>
                  </a:lnTo>
                  <a:cubicBezTo>
                    <a:pt x="1654" y="117"/>
                    <a:pt x="1655" y="123"/>
                    <a:pt x="1656" y="128"/>
                  </a:cubicBezTo>
                  <a:cubicBezTo>
                    <a:pt x="1658" y="133"/>
                    <a:pt x="1660" y="137"/>
                    <a:pt x="1663" y="141"/>
                  </a:cubicBezTo>
                  <a:cubicBezTo>
                    <a:pt x="1667" y="144"/>
                    <a:pt x="1671" y="147"/>
                    <a:pt x="1676" y="149"/>
                  </a:cubicBezTo>
                  <a:cubicBezTo>
                    <a:pt x="1681" y="151"/>
                    <a:pt x="1687" y="152"/>
                    <a:pt x="1695" y="152"/>
                  </a:cubicBezTo>
                  <a:cubicBezTo>
                    <a:pt x="1701" y="152"/>
                    <a:pt x="1706" y="151"/>
                    <a:pt x="1711" y="150"/>
                  </a:cubicBezTo>
                  <a:cubicBezTo>
                    <a:pt x="1715" y="150"/>
                    <a:pt x="1719" y="149"/>
                    <a:pt x="1722" y="147"/>
                  </a:cubicBezTo>
                  <a:cubicBezTo>
                    <a:pt x="1726" y="146"/>
                    <a:pt x="1729" y="145"/>
                    <a:pt x="1731" y="145"/>
                  </a:cubicBezTo>
                  <a:cubicBezTo>
                    <a:pt x="1733" y="144"/>
                    <a:pt x="1735" y="143"/>
                    <a:pt x="1736" y="143"/>
                  </a:cubicBezTo>
                  <a:cubicBezTo>
                    <a:pt x="1736" y="143"/>
                    <a:pt x="1737" y="143"/>
                    <a:pt x="1737" y="144"/>
                  </a:cubicBezTo>
                  <a:cubicBezTo>
                    <a:pt x="1738" y="144"/>
                    <a:pt x="1738" y="144"/>
                    <a:pt x="1739" y="145"/>
                  </a:cubicBezTo>
                  <a:cubicBezTo>
                    <a:pt x="1739" y="146"/>
                    <a:pt x="1739" y="146"/>
                    <a:pt x="1739" y="147"/>
                  </a:cubicBezTo>
                  <a:cubicBezTo>
                    <a:pt x="1739" y="148"/>
                    <a:pt x="1739" y="150"/>
                    <a:pt x="1739" y="151"/>
                  </a:cubicBezTo>
                  <a:cubicBezTo>
                    <a:pt x="1739" y="152"/>
                    <a:pt x="1739" y="153"/>
                    <a:pt x="1739" y="154"/>
                  </a:cubicBezTo>
                  <a:cubicBezTo>
                    <a:pt x="1739" y="155"/>
                    <a:pt x="1739" y="156"/>
                    <a:pt x="1739" y="156"/>
                  </a:cubicBezTo>
                  <a:cubicBezTo>
                    <a:pt x="1739" y="157"/>
                    <a:pt x="1739" y="157"/>
                    <a:pt x="1738" y="158"/>
                  </a:cubicBezTo>
                  <a:cubicBezTo>
                    <a:pt x="1738" y="158"/>
                    <a:pt x="1738" y="159"/>
                    <a:pt x="1737" y="159"/>
                  </a:cubicBezTo>
                  <a:cubicBezTo>
                    <a:pt x="1737" y="160"/>
                    <a:pt x="1735" y="160"/>
                    <a:pt x="1733" y="162"/>
                  </a:cubicBezTo>
                  <a:cubicBezTo>
                    <a:pt x="1730" y="163"/>
                    <a:pt x="1727" y="164"/>
                    <a:pt x="1723" y="165"/>
                  </a:cubicBezTo>
                  <a:cubicBezTo>
                    <a:pt x="1719" y="166"/>
                    <a:pt x="1714" y="166"/>
                    <a:pt x="1709" y="167"/>
                  </a:cubicBezTo>
                  <a:cubicBezTo>
                    <a:pt x="1704" y="168"/>
                    <a:pt x="1699" y="168"/>
                    <a:pt x="1693" y="168"/>
                  </a:cubicBezTo>
                  <a:cubicBezTo>
                    <a:pt x="1682" y="168"/>
                    <a:pt x="1674" y="167"/>
                    <a:pt x="1666" y="165"/>
                  </a:cubicBezTo>
                  <a:cubicBezTo>
                    <a:pt x="1658" y="162"/>
                    <a:pt x="1652" y="158"/>
                    <a:pt x="1647" y="153"/>
                  </a:cubicBezTo>
                  <a:cubicBezTo>
                    <a:pt x="1641" y="148"/>
                    <a:pt x="1637" y="142"/>
                    <a:pt x="1635" y="134"/>
                  </a:cubicBezTo>
                  <a:cubicBezTo>
                    <a:pt x="1632" y="126"/>
                    <a:pt x="1631" y="117"/>
                    <a:pt x="1631" y="107"/>
                  </a:cubicBezTo>
                  <a:cubicBezTo>
                    <a:pt x="1631" y="98"/>
                    <a:pt x="1632" y="89"/>
                    <a:pt x="1635" y="81"/>
                  </a:cubicBezTo>
                  <a:cubicBezTo>
                    <a:pt x="1638" y="73"/>
                    <a:pt x="1642" y="67"/>
                    <a:pt x="1647" y="62"/>
                  </a:cubicBezTo>
                  <a:cubicBezTo>
                    <a:pt x="1652" y="56"/>
                    <a:pt x="1658" y="52"/>
                    <a:pt x="1666" y="49"/>
                  </a:cubicBezTo>
                  <a:cubicBezTo>
                    <a:pt x="1673" y="46"/>
                    <a:pt x="1681" y="45"/>
                    <a:pt x="1690" y="45"/>
                  </a:cubicBezTo>
                  <a:cubicBezTo>
                    <a:pt x="1700" y="45"/>
                    <a:pt x="1708" y="46"/>
                    <a:pt x="1715" y="49"/>
                  </a:cubicBezTo>
                  <a:cubicBezTo>
                    <a:pt x="1722" y="52"/>
                    <a:pt x="1727" y="56"/>
                    <a:pt x="1732" y="61"/>
                  </a:cubicBezTo>
                  <a:cubicBezTo>
                    <a:pt x="1736" y="65"/>
                    <a:pt x="1739" y="71"/>
                    <a:pt x="1742" y="77"/>
                  </a:cubicBezTo>
                  <a:cubicBezTo>
                    <a:pt x="1744" y="84"/>
                    <a:pt x="1745" y="91"/>
                    <a:pt x="1745" y="98"/>
                  </a:cubicBezTo>
                  <a:lnTo>
                    <a:pt x="1745" y="102"/>
                  </a:lnTo>
                  <a:close/>
                  <a:moveTo>
                    <a:pt x="1722" y="96"/>
                  </a:moveTo>
                  <a:cubicBezTo>
                    <a:pt x="1722" y="85"/>
                    <a:pt x="1719" y="76"/>
                    <a:pt x="1714" y="70"/>
                  </a:cubicBezTo>
                  <a:cubicBezTo>
                    <a:pt x="1708" y="64"/>
                    <a:pt x="1700" y="61"/>
                    <a:pt x="1689" y="61"/>
                  </a:cubicBezTo>
                  <a:cubicBezTo>
                    <a:pt x="1683" y="61"/>
                    <a:pt x="1678" y="62"/>
                    <a:pt x="1674" y="64"/>
                  </a:cubicBezTo>
                  <a:cubicBezTo>
                    <a:pt x="1670" y="66"/>
                    <a:pt x="1666" y="68"/>
                    <a:pt x="1664" y="71"/>
                  </a:cubicBezTo>
                  <a:cubicBezTo>
                    <a:pt x="1661" y="75"/>
                    <a:pt x="1659" y="78"/>
                    <a:pt x="1657" y="83"/>
                  </a:cubicBezTo>
                  <a:cubicBezTo>
                    <a:pt x="1655" y="87"/>
                    <a:pt x="1654" y="91"/>
                    <a:pt x="1654" y="96"/>
                  </a:cubicBezTo>
                  <a:lnTo>
                    <a:pt x="1722" y="96"/>
                  </a:lnTo>
                  <a:close/>
                  <a:moveTo>
                    <a:pt x="1861" y="132"/>
                  </a:moveTo>
                  <a:cubicBezTo>
                    <a:pt x="1861" y="138"/>
                    <a:pt x="1860" y="143"/>
                    <a:pt x="1857" y="148"/>
                  </a:cubicBezTo>
                  <a:cubicBezTo>
                    <a:pt x="1855" y="152"/>
                    <a:pt x="1852" y="156"/>
                    <a:pt x="1847" y="159"/>
                  </a:cubicBezTo>
                  <a:cubicBezTo>
                    <a:pt x="1843" y="162"/>
                    <a:pt x="1838" y="164"/>
                    <a:pt x="1832" y="166"/>
                  </a:cubicBezTo>
                  <a:cubicBezTo>
                    <a:pt x="1826" y="168"/>
                    <a:pt x="1819" y="168"/>
                    <a:pt x="1812" y="168"/>
                  </a:cubicBezTo>
                  <a:cubicBezTo>
                    <a:pt x="1808" y="168"/>
                    <a:pt x="1804" y="168"/>
                    <a:pt x="1800" y="168"/>
                  </a:cubicBezTo>
                  <a:cubicBezTo>
                    <a:pt x="1796" y="167"/>
                    <a:pt x="1792" y="166"/>
                    <a:pt x="1789" y="165"/>
                  </a:cubicBezTo>
                  <a:cubicBezTo>
                    <a:pt x="1786" y="164"/>
                    <a:pt x="1783" y="163"/>
                    <a:pt x="1781" y="162"/>
                  </a:cubicBezTo>
                  <a:cubicBezTo>
                    <a:pt x="1779" y="161"/>
                    <a:pt x="1777" y="160"/>
                    <a:pt x="1776" y="159"/>
                  </a:cubicBezTo>
                  <a:cubicBezTo>
                    <a:pt x="1775" y="158"/>
                    <a:pt x="1774" y="157"/>
                    <a:pt x="1774" y="156"/>
                  </a:cubicBezTo>
                  <a:cubicBezTo>
                    <a:pt x="1773" y="154"/>
                    <a:pt x="1773" y="152"/>
                    <a:pt x="1773" y="150"/>
                  </a:cubicBezTo>
                  <a:cubicBezTo>
                    <a:pt x="1773" y="148"/>
                    <a:pt x="1773" y="147"/>
                    <a:pt x="1773" y="146"/>
                  </a:cubicBezTo>
                  <a:cubicBezTo>
                    <a:pt x="1774" y="145"/>
                    <a:pt x="1774" y="144"/>
                    <a:pt x="1774" y="143"/>
                  </a:cubicBezTo>
                  <a:cubicBezTo>
                    <a:pt x="1774" y="142"/>
                    <a:pt x="1775" y="142"/>
                    <a:pt x="1775" y="142"/>
                  </a:cubicBezTo>
                  <a:cubicBezTo>
                    <a:pt x="1776" y="141"/>
                    <a:pt x="1776" y="141"/>
                    <a:pt x="1777" y="141"/>
                  </a:cubicBezTo>
                  <a:cubicBezTo>
                    <a:pt x="1778" y="141"/>
                    <a:pt x="1779" y="142"/>
                    <a:pt x="1781" y="143"/>
                  </a:cubicBezTo>
                  <a:cubicBezTo>
                    <a:pt x="1783" y="144"/>
                    <a:pt x="1786" y="145"/>
                    <a:pt x="1789" y="147"/>
                  </a:cubicBezTo>
                  <a:cubicBezTo>
                    <a:pt x="1792" y="148"/>
                    <a:pt x="1795" y="149"/>
                    <a:pt x="1799" y="150"/>
                  </a:cubicBezTo>
                  <a:cubicBezTo>
                    <a:pt x="1803" y="151"/>
                    <a:pt x="1807" y="152"/>
                    <a:pt x="1813" y="152"/>
                  </a:cubicBezTo>
                  <a:cubicBezTo>
                    <a:pt x="1816" y="152"/>
                    <a:pt x="1820" y="152"/>
                    <a:pt x="1823" y="151"/>
                  </a:cubicBezTo>
                  <a:cubicBezTo>
                    <a:pt x="1826" y="150"/>
                    <a:pt x="1829" y="149"/>
                    <a:pt x="1831" y="148"/>
                  </a:cubicBezTo>
                  <a:cubicBezTo>
                    <a:pt x="1833" y="146"/>
                    <a:pt x="1835" y="144"/>
                    <a:pt x="1836" y="142"/>
                  </a:cubicBezTo>
                  <a:cubicBezTo>
                    <a:pt x="1838" y="140"/>
                    <a:pt x="1838" y="137"/>
                    <a:pt x="1838" y="134"/>
                  </a:cubicBezTo>
                  <a:cubicBezTo>
                    <a:pt x="1838" y="131"/>
                    <a:pt x="1837" y="128"/>
                    <a:pt x="1836" y="126"/>
                  </a:cubicBezTo>
                  <a:cubicBezTo>
                    <a:pt x="1834" y="124"/>
                    <a:pt x="1831" y="122"/>
                    <a:pt x="1829" y="120"/>
                  </a:cubicBezTo>
                  <a:cubicBezTo>
                    <a:pt x="1826" y="119"/>
                    <a:pt x="1822" y="117"/>
                    <a:pt x="1819" y="116"/>
                  </a:cubicBezTo>
                  <a:cubicBezTo>
                    <a:pt x="1815" y="114"/>
                    <a:pt x="1811" y="113"/>
                    <a:pt x="1807" y="112"/>
                  </a:cubicBezTo>
                  <a:cubicBezTo>
                    <a:pt x="1803" y="110"/>
                    <a:pt x="1800" y="109"/>
                    <a:pt x="1796" y="107"/>
                  </a:cubicBezTo>
                  <a:cubicBezTo>
                    <a:pt x="1792" y="105"/>
                    <a:pt x="1789" y="103"/>
                    <a:pt x="1786" y="100"/>
                  </a:cubicBezTo>
                  <a:cubicBezTo>
                    <a:pt x="1783" y="98"/>
                    <a:pt x="1781" y="95"/>
                    <a:pt x="1779" y="91"/>
                  </a:cubicBezTo>
                  <a:cubicBezTo>
                    <a:pt x="1777" y="87"/>
                    <a:pt x="1776" y="83"/>
                    <a:pt x="1776" y="78"/>
                  </a:cubicBezTo>
                  <a:cubicBezTo>
                    <a:pt x="1776" y="74"/>
                    <a:pt x="1777" y="70"/>
                    <a:pt x="1779" y="66"/>
                  </a:cubicBezTo>
                  <a:cubicBezTo>
                    <a:pt x="1781" y="61"/>
                    <a:pt x="1784" y="58"/>
                    <a:pt x="1787" y="55"/>
                  </a:cubicBezTo>
                  <a:cubicBezTo>
                    <a:pt x="1791" y="52"/>
                    <a:pt x="1796" y="49"/>
                    <a:pt x="1802" y="48"/>
                  </a:cubicBezTo>
                  <a:cubicBezTo>
                    <a:pt x="1807" y="46"/>
                    <a:pt x="1814" y="45"/>
                    <a:pt x="1821" y="45"/>
                  </a:cubicBezTo>
                  <a:cubicBezTo>
                    <a:pt x="1825" y="45"/>
                    <a:pt x="1828" y="45"/>
                    <a:pt x="1831" y="46"/>
                  </a:cubicBezTo>
                  <a:cubicBezTo>
                    <a:pt x="1834" y="46"/>
                    <a:pt x="1837" y="47"/>
                    <a:pt x="1840" y="47"/>
                  </a:cubicBezTo>
                  <a:cubicBezTo>
                    <a:pt x="1843" y="48"/>
                    <a:pt x="1845" y="49"/>
                    <a:pt x="1847" y="50"/>
                  </a:cubicBezTo>
                  <a:cubicBezTo>
                    <a:pt x="1849" y="51"/>
                    <a:pt x="1850" y="52"/>
                    <a:pt x="1851" y="52"/>
                  </a:cubicBezTo>
                  <a:cubicBezTo>
                    <a:pt x="1852" y="53"/>
                    <a:pt x="1853" y="53"/>
                    <a:pt x="1853" y="54"/>
                  </a:cubicBezTo>
                  <a:cubicBezTo>
                    <a:pt x="1853" y="54"/>
                    <a:pt x="1854" y="55"/>
                    <a:pt x="1854" y="56"/>
                  </a:cubicBezTo>
                  <a:cubicBezTo>
                    <a:pt x="1854" y="56"/>
                    <a:pt x="1854" y="57"/>
                    <a:pt x="1854" y="58"/>
                  </a:cubicBezTo>
                  <a:cubicBezTo>
                    <a:pt x="1854" y="59"/>
                    <a:pt x="1854" y="60"/>
                    <a:pt x="1854" y="61"/>
                  </a:cubicBezTo>
                  <a:cubicBezTo>
                    <a:pt x="1854" y="63"/>
                    <a:pt x="1854" y="64"/>
                    <a:pt x="1854" y="65"/>
                  </a:cubicBezTo>
                  <a:cubicBezTo>
                    <a:pt x="1854" y="66"/>
                    <a:pt x="1854" y="67"/>
                    <a:pt x="1854" y="68"/>
                  </a:cubicBezTo>
                  <a:cubicBezTo>
                    <a:pt x="1853" y="68"/>
                    <a:pt x="1853" y="69"/>
                    <a:pt x="1852" y="69"/>
                  </a:cubicBezTo>
                  <a:cubicBezTo>
                    <a:pt x="1852" y="69"/>
                    <a:pt x="1851" y="69"/>
                    <a:pt x="1851" y="69"/>
                  </a:cubicBezTo>
                  <a:cubicBezTo>
                    <a:pt x="1850" y="69"/>
                    <a:pt x="1849" y="69"/>
                    <a:pt x="1847" y="68"/>
                  </a:cubicBezTo>
                  <a:cubicBezTo>
                    <a:pt x="1846" y="67"/>
                    <a:pt x="1844" y="66"/>
                    <a:pt x="1841" y="65"/>
                  </a:cubicBezTo>
                  <a:cubicBezTo>
                    <a:pt x="1839" y="64"/>
                    <a:pt x="1836" y="63"/>
                    <a:pt x="1832" y="62"/>
                  </a:cubicBezTo>
                  <a:cubicBezTo>
                    <a:pt x="1829" y="61"/>
                    <a:pt x="1825" y="61"/>
                    <a:pt x="1821" y="61"/>
                  </a:cubicBezTo>
                  <a:cubicBezTo>
                    <a:pt x="1817" y="61"/>
                    <a:pt x="1814" y="61"/>
                    <a:pt x="1811" y="62"/>
                  </a:cubicBezTo>
                  <a:cubicBezTo>
                    <a:pt x="1808" y="63"/>
                    <a:pt x="1805" y="64"/>
                    <a:pt x="1804" y="65"/>
                  </a:cubicBezTo>
                  <a:cubicBezTo>
                    <a:pt x="1802" y="67"/>
                    <a:pt x="1800" y="69"/>
                    <a:pt x="1799" y="71"/>
                  </a:cubicBezTo>
                  <a:cubicBezTo>
                    <a:pt x="1798" y="73"/>
                    <a:pt x="1798" y="75"/>
                    <a:pt x="1798" y="77"/>
                  </a:cubicBezTo>
                  <a:cubicBezTo>
                    <a:pt x="1798" y="80"/>
                    <a:pt x="1799" y="83"/>
                    <a:pt x="1801" y="85"/>
                  </a:cubicBezTo>
                  <a:cubicBezTo>
                    <a:pt x="1802" y="87"/>
                    <a:pt x="1805" y="89"/>
                    <a:pt x="1808" y="91"/>
                  </a:cubicBezTo>
                  <a:cubicBezTo>
                    <a:pt x="1811" y="93"/>
                    <a:pt x="1814" y="94"/>
                    <a:pt x="1818" y="96"/>
                  </a:cubicBezTo>
                  <a:cubicBezTo>
                    <a:pt x="1822" y="97"/>
                    <a:pt x="1825" y="98"/>
                    <a:pt x="1829" y="100"/>
                  </a:cubicBezTo>
                  <a:cubicBezTo>
                    <a:pt x="1833" y="101"/>
                    <a:pt x="1837" y="103"/>
                    <a:pt x="1841" y="104"/>
                  </a:cubicBezTo>
                  <a:cubicBezTo>
                    <a:pt x="1845" y="106"/>
                    <a:pt x="1848" y="108"/>
                    <a:pt x="1851" y="111"/>
                  </a:cubicBezTo>
                  <a:cubicBezTo>
                    <a:pt x="1854" y="113"/>
                    <a:pt x="1856" y="116"/>
                    <a:pt x="1858" y="120"/>
                  </a:cubicBezTo>
                  <a:cubicBezTo>
                    <a:pt x="1860" y="123"/>
                    <a:pt x="1861" y="127"/>
                    <a:pt x="1861" y="132"/>
                  </a:cubicBezTo>
                  <a:close/>
                  <a:moveTo>
                    <a:pt x="1973" y="132"/>
                  </a:moveTo>
                  <a:cubicBezTo>
                    <a:pt x="1973" y="138"/>
                    <a:pt x="1972" y="143"/>
                    <a:pt x="1969" y="148"/>
                  </a:cubicBezTo>
                  <a:cubicBezTo>
                    <a:pt x="1967" y="152"/>
                    <a:pt x="1964" y="156"/>
                    <a:pt x="1959" y="159"/>
                  </a:cubicBezTo>
                  <a:cubicBezTo>
                    <a:pt x="1955" y="162"/>
                    <a:pt x="1950" y="164"/>
                    <a:pt x="1944" y="166"/>
                  </a:cubicBezTo>
                  <a:cubicBezTo>
                    <a:pt x="1938" y="168"/>
                    <a:pt x="1931" y="168"/>
                    <a:pt x="1924" y="168"/>
                  </a:cubicBezTo>
                  <a:cubicBezTo>
                    <a:pt x="1920" y="168"/>
                    <a:pt x="1916" y="168"/>
                    <a:pt x="1912" y="168"/>
                  </a:cubicBezTo>
                  <a:cubicBezTo>
                    <a:pt x="1908" y="167"/>
                    <a:pt x="1904" y="166"/>
                    <a:pt x="1901" y="165"/>
                  </a:cubicBezTo>
                  <a:cubicBezTo>
                    <a:pt x="1898" y="164"/>
                    <a:pt x="1895" y="163"/>
                    <a:pt x="1893" y="162"/>
                  </a:cubicBezTo>
                  <a:cubicBezTo>
                    <a:pt x="1891" y="161"/>
                    <a:pt x="1889" y="160"/>
                    <a:pt x="1888" y="159"/>
                  </a:cubicBezTo>
                  <a:cubicBezTo>
                    <a:pt x="1887" y="158"/>
                    <a:pt x="1886" y="157"/>
                    <a:pt x="1886" y="156"/>
                  </a:cubicBezTo>
                  <a:cubicBezTo>
                    <a:pt x="1885" y="154"/>
                    <a:pt x="1885" y="152"/>
                    <a:pt x="1885" y="150"/>
                  </a:cubicBezTo>
                  <a:cubicBezTo>
                    <a:pt x="1885" y="148"/>
                    <a:pt x="1885" y="147"/>
                    <a:pt x="1885" y="146"/>
                  </a:cubicBezTo>
                  <a:cubicBezTo>
                    <a:pt x="1886" y="145"/>
                    <a:pt x="1886" y="144"/>
                    <a:pt x="1886" y="143"/>
                  </a:cubicBezTo>
                  <a:cubicBezTo>
                    <a:pt x="1886" y="142"/>
                    <a:pt x="1887" y="142"/>
                    <a:pt x="1887" y="142"/>
                  </a:cubicBezTo>
                  <a:cubicBezTo>
                    <a:pt x="1888" y="141"/>
                    <a:pt x="1888" y="141"/>
                    <a:pt x="1889" y="141"/>
                  </a:cubicBezTo>
                  <a:cubicBezTo>
                    <a:pt x="1890" y="141"/>
                    <a:pt x="1891" y="142"/>
                    <a:pt x="1893" y="143"/>
                  </a:cubicBezTo>
                  <a:cubicBezTo>
                    <a:pt x="1895" y="144"/>
                    <a:pt x="1898" y="145"/>
                    <a:pt x="1901" y="147"/>
                  </a:cubicBezTo>
                  <a:cubicBezTo>
                    <a:pt x="1904" y="148"/>
                    <a:pt x="1907" y="149"/>
                    <a:pt x="1911" y="150"/>
                  </a:cubicBezTo>
                  <a:cubicBezTo>
                    <a:pt x="1915" y="151"/>
                    <a:pt x="1919" y="152"/>
                    <a:pt x="1925" y="152"/>
                  </a:cubicBezTo>
                  <a:cubicBezTo>
                    <a:pt x="1928" y="152"/>
                    <a:pt x="1932" y="152"/>
                    <a:pt x="1935" y="151"/>
                  </a:cubicBezTo>
                  <a:cubicBezTo>
                    <a:pt x="1938" y="150"/>
                    <a:pt x="1941" y="149"/>
                    <a:pt x="1943" y="148"/>
                  </a:cubicBezTo>
                  <a:cubicBezTo>
                    <a:pt x="1945" y="146"/>
                    <a:pt x="1947" y="144"/>
                    <a:pt x="1948" y="142"/>
                  </a:cubicBezTo>
                  <a:cubicBezTo>
                    <a:pt x="1950" y="140"/>
                    <a:pt x="1950" y="137"/>
                    <a:pt x="1950" y="134"/>
                  </a:cubicBezTo>
                  <a:cubicBezTo>
                    <a:pt x="1950" y="131"/>
                    <a:pt x="1949" y="128"/>
                    <a:pt x="1948" y="126"/>
                  </a:cubicBezTo>
                  <a:cubicBezTo>
                    <a:pt x="1946" y="124"/>
                    <a:pt x="1943" y="122"/>
                    <a:pt x="1941" y="120"/>
                  </a:cubicBezTo>
                  <a:cubicBezTo>
                    <a:pt x="1938" y="119"/>
                    <a:pt x="1934" y="117"/>
                    <a:pt x="1931" y="116"/>
                  </a:cubicBezTo>
                  <a:cubicBezTo>
                    <a:pt x="1927" y="114"/>
                    <a:pt x="1923" y="113"/>
                    <a:pt x="1919" y="112"/>
                  </a:cubicBezTo>
                  <a:cubicBezTo>
                    <a:pt x="1915" y="110"/>
                    <a:pt x="1912" y="109"/>
                    <a:pt x="1908" y="107"/>
                  </a:cubicBezTo>
                  <a:cubicBezTo>
                    <a:pt x="1904" y="105"/>
                    <a:pt x="1901" y="103"/>
                    <a:pt x="1898" y="100"/>
                  </a:cubicBezTo>
                  <a:cubicBezTo>
                    <a:pt x="1895" y="98"/>
                    <a:pt x="1893" y="95"/>
                    <a:pt x="1891" y="91"/>
                  </a:cubicBezTo>
                  <a:cubicBezTo>
                    <a:pt x="1889" y="87"/>
                    <a:pt x="1888" y="83"/>
                    <a:pt x="1888" y="78"/>
                  </a:cubicBezTo>
                  <a:cubicBezTo>
                    <a:pt x="1888" y="74"/>
                    <a:pt x="1889" y="70"/>
                    <a:pt x="1891" y="66"/>
                  </a:cubicBezTo>
                  <a:cubicBezTo>
                    <a:pt x="1893" y="61"/>
                    <a:pt x="1896" y="58"/>
                    <a:pt x="1899" y="55"/>
                  </a:cubicBezTo>
                  <a:cubicBezTo>
                    <a:pt x="1903" y="52"/>
                    <a:pt x="1908" y="49"/>
                    <a:pt x="1914" y="48"/>
                  </a:cubicBezTo>
                  <a:cubicBezTo>
                    <a:pt x="1919" y="46"/>
                    <a:pt x="1926" y="45"/>
                    <a:pt x="1933" y="45"/>
                  </a:cubicBezTo>
                  <a:cubicBezTo>
                    <a:pt x="1937" y="45"/>
                    <a:pt x="1940" y="45"/>
                    <a:pt x="1943" y="46"/>
                  </a:cubicBezTo>
                  <a:cubicBezTo>
                    <a:pt x="1946" y="46"/>
                    <a:pt x="1949" y="47"/>
                    <a:pt x="1952" y="47"/>
                  </a:cubicBezTo>
                  <a:cubicBezTo>
                    <a:pt x="1955" y="48"/>
                    <a:pt x="1957" y="49"/>
                    <a:pt x="1959" y="50"/>
                  </a:cubicBezTo>
                  <a:cubicBezTo>
                    <a:pt x="1961" y="51"/>
                    <a:pt x="1962" y="52"/>
                    <a:pt x="1963" y="52"/>
                  </a:cubicBezTo>
                  <a:cubicBezTo>
                    <a:pt x="1964" y="53"/>
                    <a:pt x="1965" y="53"/>
                    <a:pt x="1965" y="54"/>
                  </a:cubicBezTo>
                  <a:cubicBezTo>
                    <a:pt x="1965" y="54"/>
                    <a:pt x="1966" y="55"/>
                    <a:pt x="1966" y="56"/>
                  </a:cubicBezTo>
                  <a:cubicBezTo>
                    <a:pt x="1966" y="56"/>
                    <a:pt x="1966" y="57"/>
                    <a:pt x="1966" y="58"/>
                  </a:cubicBezTo>
                  <a:cubicBezTo>
                    <a:pt x="1966" y="59"/>
                    <a:pt x="1966" y="60"/>
                    <a:pt x="1966" y="61"/>
                  </a:cubicBezTo>
                  <a:cubicBezTo>
                    <a:pt x="1966" y="63"/>
                    <a:pt x="1966" y="64"/>
                    <a:pt x="1966" y="65"/>
                  </a:cubicBezTo>
                  <a:cubicBezTo>
                    <a:pt x="1966" y="66"/>
                    <a:pt x="1966" y="67"/>
                    <a:pt x="1966" y="68"/>
                  </a:cubicBezTo>
                  <a:cubicBezTo>
                    <a:pt x="1965" y="68"/>
                    <a:pt x="1965" y="69"/>
                    <a:pt x="1964" y="69"/>
                  </a:cubicBezTo>
                  <a:cubicBezTo>
                    <a:pt x="1964" y="69"/>
                    <a:pt x="1963" y="69"/>
                    <a:pt x="1963" y="69"/>
                  </a:cubicBezTo>
                  <a:cubicBezTo>
                    <a:pt x="1962" y="69"/>
                    <a:pt x="1961" y="69"/>
                    <a:pt x="1959" y="68"/>
                  </a:cubicBezTo>
                  <a:cubicBezTo>
                    <a:pt x="1958" y="67"/>
                    <a:pt x="1956" y="66"/>
                    <a:pt x="1953" y="65"/>
                  </a:cubicBezTo>
                  <a:cubicBezTo>
                    <a:pt x="1951" y="64"/>
                    <a:pt x="1948" y="63"/>
                    <a:pt x="1944" y="62"/>
                  </a:cubicBezTo>
                  <a:cubicBezTo>
                    <a:pt x="1941" y="61"/>
                    <a:pt x="1937" y="61"/>
                    <a:pt x="1933" y="61"/>
                  </a:cubicBezTo>
                  <a:cubicBezTo>
                    <a:pt x="1929" y="61"/>
                    <a:pt x="1926" y="61"/>
                    <a:pt x="1923" y="62"/>
                  </a:cubicBezTo>
                  <a:cubicBezTo>
                    <a:pt x="1920" y="63"/>
                    <a:pt x="1917" y="64"/>
                    <a:pt x="1916" y="65"/>
                  </a:cubicBezTo>
                  <a:cubicBezTo>
                    <a:pt x="1914" y="67"/>
                    <a:pt x="1912" y="69"/>
                    <a:pt x="1911" y="71"/>
                  </a:cubicBezTo>
                  <a:cubicBezTo>
                    <a:pt x="1910" y="73"/>
                    <a:pt x="1910" y="75"/>
                    <a:pt x="1910" y="77"/>
                  </a:cubicBezTo>
                  <a:cubicBezTo>
                    <a:pt x="1910" y="80"/>
                    <a:pt x="1911" y="83"/>
                    <a:pt x="1913" y="85"/>
                  </a:cubicBezTo>
                  <a:cubicBezTo>
                    <a:pt x="1914" y="87"/>
                    <a:pt x="1917" y="89"/>
                    <a:pt x="1920" y="91"/>
                  </a:cubicBezTo>
                  <a:cubicBezTo>
                    <a:pt x="1923" y="93"/>
                    <a:pt x="1926" y="94"/>
                    <a:pt x="1930" y="96"/>
                  </a:cubicBezTo>
                  <a:cubicBezTo>
                    <a:pt x="1934" y="97"/>
                    <a:pt x="1937" y="98"/>
                    <a:pt x="1941" y="100"/>
                  </a:cubicBezTo>
                  <a:cubicBezTo>
                    <a:pt x="1945" y="101"/>
                    <a:pt x="1949" y="103"/>
                    <a:pt x="1953" y="104"/>
                  </a:cubicBezTo>
                  <a:cubicBezTo>
                    <a:pt x="1957" y="106"/>
                    <a:pt x="1960" y="108"/>
                    <a:pt x="1963" y="111"/>
                  </a:cubicBezTo>
                  <a:cubicBezTo>
                    <a:pt x="1966" y="113"/>
                    <a:pt x="1968" y="116"/>
                    <a:pt x="1970" y="120"/>
                  </a:cubicBezTo>
                  <a:cubicBezTo>
                    <a:pt x="1972" y="123"/>
                    <a:pt x="1973" y="127"/>
                    <a:pt x="1973" y="132"/>
                  </a:cubicBezTo>
                  <a:close/>
                  <a:moveTo>
                    <a:pt x="2030" y="163"/>
                  </a:moveTo>
                  <a:cubicBezTo>
                    <a:pt x="2030" y="164"/>
                    <a:pt x="2030" y="164"/>
                    <a:pt x="2029" y="165"/>
                  </a:cubicBezTo>
                  <a:cubicBezTo>
                    <a:pt x="2029" y="165"/>
                    <a:pt x="2028" y="165"/>
                    <a:pt x="2027" y="166"/>
                  </a:cubicBezTo>
                  <a:cubicBezTo>
                    <a:pt x="2027" y="166"/>
                    <a:pt x="2025" y="166"/>
                    <a:pt x="2024" y="167"/>
                  </a:cubicBezTo>
                  <a:cubicBezTo>
                    <a:pt x="2022" y="167"/>
                    <a:pt x="2021" y="167"/>
                    <a:pt x="2018" y="167"/>
                  </a:cubicBezTo>
                  <a:cubicBezTo>
                    <a:pt x="2016" y="167"/>
                    <a:pt x="2014" y="167"/>
                    <a:pt x="2013" y="167"/>
                  </a:cubicBezTo>
                  <a:cubicBezTo>
                    <a:pt x="2011" y="166"/>
                    <a:pt x="2010" y="166"/>
                    <a:pt x="2009" y="166"/>
                  </a:cubicBezTo>
                  <a:cubicBezTo>
                    <a:pt x="2008" y="165"/>
                    <a:pt x="2008" y="165"/>
                    <a:pt x="2008" y="165"/>
                  </a:cubicBezTo>
                  <a:cubicBezTo>
                    <a:pt x="2007" y="164"/>
                    <a:pt x="2007" y="164"/>
                    <a:pt x="2007" y="163"/>
                  </a:cubicBezTo>
                  <a:lnTo>
                    <a:pt x="2007" y="50"/>
                  </a:lnTo>
                  <a:cubicBezTo>
                    <a:pt x="2007" y="50"/>
                    <a:pt x="2007" y="49"/>
                    <a:pt x="2008" y="49"/>
                  </a:cubicBezTo>
                  <a:cubicBezTo>
                    <a:pt x="2008" y="48"/>
                    <a:pt x="2008" y="48"/>
                    <a:pt x="2009" y="48"/>
                  </a:cubicBezTo>
                  <a:cubicBezTo>
                    <a:pt x="2010" y="47"/>
                    <a:pt x="2011" y="47"/>
                    <a:pt x="2013" y="47"/>
                  </a:cubicBezTo>
                  <a:cubicBezTo>
                    <a:pt x="2014" y="47"/>
                    <a:pt x="2016" y="47"/>
                    <a:pt x="2018" y="47"/>
                  </a:cubicBezTo>
                  <a:cubicBezTo>
                    <a:pt x="2021" y="47"/>
                    <a:pt x="2022" y="47"/>
                    <a:pt x="2024" y="47"/>
                  </a:cubicBezTo>
                  <a:cubicBezTo>
                    <a:pt x="2025" y="47"/>
                    <a:pt x="2027" y="47"/>
                    <a:pt x="2027" y="48"/>
                  </a:cubicBezTo>
                  <a:cubicBezTo>
                    <a:pt x="2028" y="48"/>
                    <a:pt x="2029" y="48"/>
                    <a:pt x="2029" y="49"/>
                  </a:cubicBezTo>
                  <a:cubicBezTo>
                    <a:pt x="2030" y="49"/>
                    <a:pt x="2030" y="50"/>
                    <a:pt x="2030" y="50"/>
                  </a:cubicBezTo>
                  <a:lnTo>
                    <a:pt x="2030" y="163"/>
                  </a:lnTo>
                  <a:close/>
                  <a:moveTo>
                    <a:pt x="2032" y="12"/>
                  </a:moveTo>
                  <a:cubicBezTo>
                    <a:pt x="2032" y="17"/>
                    <a:pt x="2031" y="21"/>
                    <a:pt x="2029" y="22"/>
                  </a:cubicBezTo>
                  <a:cubicBezTo>
                    <a:pt x="2027" y="24"/>
                    <a:pt x="2024" y="25"/>
                    <a:pt x="2018" y="25"/>
                  </a:cubicBezTo>
                  <a:cubicBezTo>
                    <a:pt x="2013" y="25"/>
                    <a:pt x="2009" y="24"/>
                    <a:pt x="2007" y="22"/>
                  </a:cubicBezTo>
                  <a:cubicBezTo>
                    <a:pt x="2005" y="21"/>
                    <a:pt x="2004" y="17"/>
                    <a:pt x="2004" y="13"/>
                  </a:cubicBezTo>
                  <a:cubicBezTo>
                    <a:pt x="2004" y="8"/>
                    <a:pt x="2005" y="5"/>
                    <a:pt x="2007" y="3"/>
                  </a:cubicBezTo>
                  <a:cubicBezTo>
                    <a:pt x="2009" y="1"/>
                    <a:pt x="2013" y="0"/>
                    <a:pt x="2018" y="0"/>
                  </a:cubicBezTo>
                  <a:cubicBezTo>
                    <a:pt x="2024" y="0"/>
                    <a:pt x="2027" y="1"/>
                    <a:pt x="2029" y="3"/>
                  </a:cubicBezTo>
                  <a:cubicBezTo>
                    <a:pt x="2031" y="4"/>
                    <a:pt x="2032" y="8"/>
                    <a:pt x="2032" y="12"/>
                  </a:cubicBezTo>
                  <a:close/>
                  <a:moveTo>
                    <a:pt x="2178" y="163"/>
                  </a:moveTo>
                  <a:cubicBezTo>
                    <a:pt x="2178" y="164"/>
                    <a:pt x="2177" y="164"/>
                    <a:pt x="2177" y="165"/>
                  </a:cubicBezTo>
                  <a:cubicBezTo>
                    <a:pt x="2177" y="165"/>
                    <a:pt x="2176" y="165"/>
                    <a:pt x="2175" y="166"/>
                  </a:cubicBezTo>
                  <a:cubicBezTo>
                    <a:pt x="2174" y="166"/>
                    <a:pt x="2173" y="166"/>
                    <a:pt x="2172" y="167"/>
                  </a:cubicBezTo>
                  <a:cubicBezTo>
                    <a:pt x="2170" y="167"/>
                    <a:pt x="2169" y="167"/>
                    <a:pt x="2166" y="167"/>
                  </a:cubicBezTo>
                  <a:cubicBezTo>
                    <a:pt x="2164" y="167"/>
                    <a:pt x="2162" y="167"/>
                    <a:pt x="2161" y="167"/>
                  </a:cubicBezTo>
                  <a:cubicBezTo>
                    <a:pt x="2159" y="166"/>
                    <a:pt x="2158" y="166"/>
                    <a:pt x="2157" y="166"/>
                  </a:cubicBezTo>
                  <a:cubicBezTo>
                    <a:pt x="2156" y="165"/>
                    <a:pt x="2156" y="165"/>
                    <a:pt x="2155" y="165"/>
                  </a:cubicBezTo>
                  <a:cubicBezTo>
                    <a:pt x="2155" y="164"/>
                    <a:pt x="2155" y="164"/>
                    <a:pt x="2155" y="163"/>
                  </a:cubicBezTo>
                  <a:lnTo>
                    <a:pt x="2155" y="97"/>
                  </a:lnTo>
                  <a:cubicBezTo>
                    <a:pt x="2155" y="91"/>
                    <a:pt x="2154" y="85"/>
                    <a:pt x="2153" y="82"/>
                  </a:cubicBezTo>
                  <a:cubicBezTo>
                    <a:pt x="2152" y="78"/>
                    <a:pt x="2151" y="74"/>
                    <a:pt x="2148" y="71"/>
                  </a:cubicBezTo>
                  <a:cubicBezTo>
                    <a:pt x="2146" y="69"/>
                    <a:pt x="2144" y="66"/>
                    <a:pt x="2140" y="65"/>
                  </a:cubicBezTo>
                  <a:cubicBezTo>
                    <a:pt x="2137" y="63"/>
                    <a:pt x="2133" y="63"/>
                    <a:pt x="2129" y="63"/>
                  </a:cubicBezTo>
                  <a:cubicBezTo>
                    <a:pt x="2123" y="63"/>
                    <a:pt x="2117" y="65"/>
                    <a:pt x="2112" y="68"/>
                  </a:cubicBezTo>
                  <a:cubicBezTo>
                    <a:pt x="2106" y="72"/>
                    <a:pt x="2100" y="77"/>
                    <a:pt x="2094" y="84"/>
                  </a:cubicBezTo>
                  <a:lnTo>
                    <a:pt x="2094" y="163"/>
                  </a:lnTo>
                  <a:cubicBezTo>
                    <a:pt x="2094" y="164"/>
                    <a:pt x="2094" y="164"/>
                    <a:pt x="2093" y="165"/>
                  </a:cubicBezTo>
                  <a:cubicBezTo>
                    <a:pt x="2093" y="165"/>
                    <a:pt x="2092" y="165"/>
                    <a:pt x="2091" y="166"/>
                  </a:cubicBezTo>
                  <a:cubicBezTo>
                    <a:pt x="2091" y="166"/>
                    <a:pt x="2089" y="166"/>
                    <a:pt x="2088" y="167"/>
                  </a:cubicBezTo>
                  <a:cubicBezTo>
                    <a:pt x="2086" y="167"/>
                    <a:pt x="2085" y="167"/>
                    <a:pt x="2082" y="167"/>
                  </a:cubicBezTo>
                  <a:cubicBezTo>
                    <a:pt x="2080" y="167"/>
                    <a:pt x="2078" y="167"/>
                    <a:pt x="2077" y="167"/>
                  </a:cubicBezTo>
                  <a:cubicBezTo>
                    <a:pt x="2075" y="166"/>
                    <a:pt x="2074" y="166"/>
                    <a:pt x="2073" y="166"/>
                  </a:cubicBezTo>
                  <a:cubicBezTo>
                    <a:pt x="2072" y="165"/>
                    <a:pt x="2072" y="165"/>
                    <a:pt x="2072" y="165"/>
                  </a:cubicBezTo>
                  <a:cubicBezTo>
                    <a:pt x="2071" y="164"/>
                    <a:pt x="2071" y="164"/>
                    <a:pt x="2071" y="163"/>
                  </a:cubicBezTo>
                  <a:lnTo>
                    <a:pt x="2071" y="50"/>
                  </a:lnTo>
                  <a:cubicBezTo>
                    <a:pt x="2071" y="50"/>
                    <a:pt x="2071" y="49"/>
                    <a:pt x="2071" y="49"/>
                  </a:cubicBezTo>
                  <a:cubicBezTo>
                    <a:pt x="2072" y="48"/>
                    <a:pt x="2072" y="48"/>
                    <a:pt x="2073" y="48"/>
                  </a:cubicBezTo>
                  <a:cubicBezTo>
                    <a:pt x="2074" y="47"/>
                    <a:pt x="2075" y="47"/>
                    <a:pt x="2076" y="47"/>
                  </a:cubicBezTo>
                  <a:cubicBezTo>
                    <a:pt x="2078" y="47"/>
                    <a:pt x="2079" y="47"/>
                    <a:pt x="2081" y="47"/>
                  </a:cubicBezTo>
                  <a:cubicBezTo>
                    <a:pt x="2083" y="47"/>
                    <a:pt x="2085" y="47"/>
                    <a:pt x="2086" y="47"/>
                  </a:cubicBezTo>
                  <a:cubicBezTo>
                    <a:pt x="2088" y="47"/>
                    <a:pt x="2089" y="47"/>
                    <a:pt x="2089" y="48"/>
                  </a:cubicBezTo>
                  <a:cubicBezTo>
                    <a:pt x="2090" y="48"/>
                    <a:pt x="2091" y="48"/>
                    <a:pt x="2091" y="49"/>
                  </a:cubicBezTo>
                  <a:cubicBezTo>
                    <a:pt x="2091" y="49"/>
                    <a:pt x="2092" y="50"/>
                    <a:pt x="2092" y="50"/>
                  </a:cubicBezTo>
                  <a:lnTo>
                    <a:pt x="2092" y="65"/>
                  </a:lnTo>
                  <a:cubicBezTo>
                    <a:pt x="2098" y="58"/>
                    <a:pt x="2105" y="53"/>
                    <a:pt x="2112" y="50"/>
                  </a:cubicBezTo>
                  <a:cubicBezTo>
                    <a:pt x="2119" y="46"/>
                    <a:pt x="2126" y="45"/>
                    <a:pt x="2133" y="45"/>
                  </a:cubicBezTo>
                  <a:cubicBezTo>
                    <a:pt x="2142" y="45"/>
                    <a:pt x="2149" y="46"/>
                    <a:pt x="2154" y="49"/>
                  </a:cubicBezTo>
                  <a:cubicBezTo>
                    <a:pt x="2160" y="51"/>
                    <a:pt x="2164" y="55"/>
                    <a:pt x="2168" y="59"/>
                  </a:cubicBezTo>
                  <a:cubicBezTo>
                    <a:pt x="2171" y="63"/>
                    <a:pt x="2174" y="68"/>
                    <a:pt x="2175" y="74"/>
                  </a:cubicBezTo>
                  <a:cubicBezTo>
                    <a:pt x="2177" y="79"/>
                    <a:pt x="2178" y="86"/>
                    <a:pt x="2178" y="94"/>
                  </a:cubicBezTo>
                  <a:lnTo>
                    <a:pt x="2178" y="163"/>
                  </a:lnTo>
                  <a:close/>
                  <a:moveTo>
                    <a:pt x="2318" y="56"/>
                  </a:moveTo>
                  <a:cubicBezTo>
                    <a:pt x="2318" y="58"/>
                    <a:pt x="2318" y="61"/>
                    <a:pt x="2317" y="62"/>
                  </a:cubicBezTo>
                  <a:cubicBezTo>
                    <a:pt x="2316" y="63"/>
                    <a:pt x="2315" y="64"/>
                    <a:pt x="2314" y="64"/>
                  </a:cubicBezTo>
                  <a:lnTo>
                    <a:pt x="2296" y="64"/>
                  </a:lnTo>
                  <a:cubicBezTo>
                    <a:pt x="2299" y="67"/>
                    <a:pt x="2301" y="70"/>
                    <a:pt x="2303" y="74"/>
                  </a:cubicBezTo>
                  <a:cubicBezTo>
                    <a:pt x="2304" y="77"/>
                    <a:pt x="2305" y="81"/>
                    <a:pt x="2305" y="85"/>
                  </a:cubicBezTo>
                  <a:cubicBezTo>
                    <a:pt x="2305" y="92"/>
                    <a:pt x="2304" y="97"/>
                    <a:pt x="2301" y="102"/>
                  </a:cubicBezTo>
                  <a:cubicBezTo>
                    <a:pt x="2299" y="107"/>
                    <a:pt x="2296" y="112"/>
                    <a:pt x="2291" y="115"/>
                  </a:cubicBezTo>
                  <a:cubicBezTo>
                    <a:pt x="2287" y="118"/>
                    <a:pt x="2282" y="121"/>
                    <a:pt x="2276" y="123"/>
                  </a:cubicBezTo>
                  <a:cubicBezTo>
                    <a:pt x="2270" y="125"/>
                    <a:pt x="2264" y="126"/>
                    <a:pt x="2257" y="126"/>
                  </a:cubicBezTo>
                  <a:cubicBezTo>
                    <a:pt x="2252" y="126"/>
                    <a:pt x="2247" y="125"/>
                    <a:pt x="2242" y="124"/>
                  </a:cubicBezTo>
                  <a:cubicBezTo>
                    <a:pt x="2238" y="123"/>
                    <a:pt x="2234" y="121"/>
                    <a:pt x="2232" y="119"/>
                  </a:cubicBezTo>
                  <a:cubicBezTo>
                    <a:pt x="2230" y="121"/>
                    <a:pt x="2229" y="123"/>
                    <a:pt x="2228" y="124"/>
                  </a:cubicBezTo>
                  <a:cubicBezTo>
                    <a:pt x="2227" y="126"/>
                    <a:pt x="2226" y="129"/>
                    <a:pt x="2226" y="131"/>
                  </a:cubicBezTo>
                  <a:cubicBezTo>
                    <a:pt x="2226" y="134"/>
                    <a:pt x="2228" y="136"/>
                    <a:pt x="2231" y="138"/>
                  </a:cubicBezTo>
                  <a:cubicBezTo>
                    <a:pt x="2234" y="140"/>
                    <a:pt x="2238" y="141"/>
                    <a:pt x="2243" y="141"/>
                  </a:cubicBezTo>
                  <a:lnTo>
                    <a:pt x="2275" y="143"/>
                  </a:lnTo>
                  <a:cubicBezTo>
                    <a:pt x="2281" y="143"/>
                    <a:pt x="2287" y="144"/>
                    <a:pt x="2292" y="145"/>
                  </a:cubicBezTo>
                  <a:cubicBezTo>
                    <a:pt x="2297" y="146"/>
                    <a:pt x="2301" y="148"/>
                    <a:pt x="2305" y="151"/>
                  </a:cubicBezTo>
                  <a:cubicBezTo>
                    <a:pt x="2309" y="153"/>
                    <a:pt x="2312" y="157"/>
                    <a:pt x="2314" y="160"/>
                  </a:cubicBezTo>
                  <a:cubicBezTo>
                    <a:pt x="2316" y="164"/>
                    <a:pt x="2317" y="168"/>
                    <a:pt x="2317" y="173"/>
                  </a:cubicBezTo>
                  <a:cubicBezTo>
                    <a:pt x="2317" y="178"/>
                    <a:pt x="2316" y="183"/>
                    <a:pt x="2313" y="188"/>
                  </a:cubicBezTo>
                  <a:cubicBezTo>
                    <a:pt x="2311" y="193"/>
                    <a:pt x="2307" y="197"/>
                    <a:pt x="2303" y="200"/>
                  </a:cubicBezTo>
                  <a:cubicBezTo>
                    <a:pt x="2298" y="204"/>
                    <a:pt x="2291" y="207"/>
                    <a:pt x="2284" y="209"/>
                  </a:cubicBezTo>
                  <a:cubicBezTo>
                    <a:pt x="2276" y="211"/>
                    <a:pt x="2267" y="212"/>
                    <a:pt x="2257" y="212"/>
                  </a:cubicBezTo>
                  <a:cubicBezTo>
                    <a:pt x="2247" y="212"/>
                    <a:pt x="2238" y="211"/>
                    <a:pt x="2231" y="209"/>
                  </a:cubicBezTo>
                  <a:cubicBezTo>
                    <a:pt x="2224" y="208"/>
                    <a:pt x="2219" y="206"/>
                    <a:pt x="2214" y="203"/>
                  </a:cubicBezTo>
                  <a:cubicBezTo>
                    <a:pt x="2210" y="200"/>
                    <a:pt x="2206" y="197"/>
                    <a:pt x="2204" y="194"/>
                  </a:cubicBezTo>
                  <a:cubicBezTo>
                    <a:pt x="2202" y="190"/>
                    <a:pt x="2201" y="186"/>
                    <a:pt x="2201" y="181"/>
                  </a:cubicBezTo>
                  <a:cubicBezTo>
                    <a:pt x="2201" y="179"/>
                    <a:pt x="2202" y="176"/>
                    <a:pt x="2202" y="173"/>
                  </a:cubicBezTo>
                  <a:cubicBezTo>
                    <a:pt x="2203" y="171"/>
                    <a:pt x="2204" y="168"/>
                    <a:pt x="2206" y="166"/>
                  </a:cubicBezTo>
                  <a:cubicBezTo>
                    <a:pt x="2207" y="164"/>
                    <a:pt x="2209" y="162"/>
                    <a:pt x="2211" y="159"/>
                  </a:cubicBezTo>
                  <a:cubicBezTo>
                    <a:pt x="2214" y="157"/>
                    <a:pt x="2216" y="155"/>
                    <a:pt x="2219" y="153"/>
                  </a:cubicBezTo>
                  <a:cubicBezTo>
                    <a:pt x="2215" y="151"/>
                    <a:pt x="2211" y="148"/>
                    <a:pt x="2209" y="145"/>
                  </a:cubicBezTo>
                  <a:cubicBezTo>
                    <a:pt x="2207" y="142"/>
                    <a:pt x="2206" y="139"/>
                    <a:pt x="2206" y="135"/>
                  </a:cubicBezTo>
                  <a:cubicBezTo>
                    <a:pt x="2206" y="130"/>
                    <a:pt x="2207" y="125"/>
                    <a:pt x="2209" y="121"/>
                  </a:cubicBezTo>
                  <a:cubicBezTo>
                    <a:pt x="2212" y="117"/>
                    <a:pt x="2215" y="114"/>
                    <a:pt x="2218" y="111"/>
                  </a:cubicBezTo>
                  <a:cubicBezTo>
                    <a:pt x="2215" y="107"/>
                    <a:pt x="2213" y="104"/>
                    <a:pt x="2211" y="100"/>
                  </a:cubicBezTo>
                  <a:cubicBezTo>
                    <a:pt x="2210" y="96"/>
                    <a:pt x="2209" y="92"/>
                    <a:pt x="2209" y="86"/>
                  </a:cubicBezTo>
                  <a:cubicBezTo>
                    <a:pt x="2209" y="80"/>
                    <a:pt x="2210" y="74"/>
                    <a:pt x="2212" y="69"/>
                  </a:cubicBezTo>
                  <a:cubicBezTo>
                    <a:pt x="2215" y="64"/>
                    <a:pt x="2218" y="59"/>
                    <a:pt x="2222" y="56"/>
                  </a:cubicBezTo>
                  <a:cubicBezTo>
                    <a:pt x="2226" y="52"/>
                    <a:pt x="2231" y="50"/>
                    <a:pt x="2237" y="48"/>
                  </a:cubicBezTo>
                  <a:cubicBezTo>
                    <a:pt x="2243" y="46"/>
                    <a:pt x="2250" y="45"/>
                    <a:pt x="2257" y="45"/>
                  </a:cubicBezTo>
                  <a:cubicBezTo>
                    <a:pt x="2260" y="45"/>
                    <a:pt x="2264" y="45"/>
                    <a:pt x="2267" y="46"/>
                  </a:cubicBezTo>
                  <a:cubicBezTo>
                    <a:pt x="2270" y="46"/>
                    <a:pt x="2274" y="47"/>
                    <a:pt x="2276" y="47"/>
                  </a:cubicBezTo>
                  <a:lnTo>
                    <a:pt x="2314" y="47"/>
                  </a:lnTo>
                  <a:cubicBezTo>
                    <a:pt x="2315" y="47"/>
                    <a:pt x="2316" y="48"/>
                    <a:pt x="2317" y="49"/>
                  </a:cubicBezTo>
                  <a:cubicBezTo>
                    <a:pt x="2318" y="51"/>
                    <a:pt x="2318" y="53"/>
                    <a:pt x="2318" y="56"/>
                  </a:cubicBezTo>
                  <a:close/>
                  <a:moveTo>
                    <a:pt x="2283" y="85"/>
                  </a:moveTo>
                  <a:cubicBezTo>
                    <a:pt x="2283" y="78"/>
                    <a:pt x="2281" y="72"/>
                    <a:pt x="2276" y="67"/>
                  </a:cubicBezTo>
                  <a:cubicBezTo>
                    <a:pt x="2271" y="63"/>
                    <a:pt x="2265" y="61"/>
                    <a:pt x="2256" y="61"/>
                  </a:cubicBezTo>
                  <a:cubicBezTo>
                    <a:pt x="2252" y="61"/>
                    <a:pt x="2248" y="61"/>
                    <a:pt x="2245" y="63"/>
                  </a:cubicBezTo>
                  <a:cubicBezTo>
                    <a:pt x="2242" y="64"/>
                    <a:pt x="2239" y="66"/>
                    <a:pt x="2237" y="68"/>
                  </a:cubicBezTo>
                  <a:cubicBezTo>
                    <a:pt x="2235" y="71"/>
                    <a:pt x="2233" y="73"/>
                    <a:pt x="2232" y="76"/>
                  </a:cubicBezTo>
                  <a:cubicBezTo>
                    <a:pt x="2231" y="79"/>
                    <a:pt x="2230" y="83"/>
                    <a:pt x="2230" y="86"/>
                  </a:cubicBezTo>
                  <a:cubicBezTo>
                    <a:pt x="2230" y="93"/>
                    <a:pt x="2233" y="99"/>
                    <a:pt x="2237" y="103"/>
                  </a:cubicBezTo>
                  <a:cubicBezTo>
                    <a:pt x="2242" y="108"/>
                    <a:pt x="2248" y="110"/>
                    <a:pt x="2257" y="110"/>
                  </a:cubicBezTo>
                  <a:cubicBezTo>
                    <a:pt x="2261" y="110"/>
                    <a:pt x="2265" y="109"/>
                    <a:pt x="2268" y="108"/>
                  </a:cubicBezTo>
                  <a:cubicBezTo>
                    <a:pt x="2272" y="107"/>
                    <a:pt x="2274" y="105"/>
                    <a:pt x="2277" y="103"/>
                  </a:cubicBezTo>
                  <a:cubicBezTo>
                    <a:pt x="2279" y="100"/>
                    <a:pt x="2280" y="98"/>
                    <a:pt x="2281" y="95"/>
                  </a:cubicBezTo>
                  <a:cubicBezTo>
                    <a:pt x="2282" y="92"/>
                    <a:pt x="2283" y="88"/>
                    <a:pt x="2283" y="85"/>
                  </a:cubicBezTo>
                  <a:close/>
                  <a:moveTo>
                    <a:pt x="2294" y="174"/>
                  </a:moveTo>
                  <a:cubicBezTo>
                    <a:pt x="2294" y="169"/>
                    <a:pt x="2292" y="166"/>
                    <a:pt x="2288" y="163"/>
                  </a:cubicBezTo>
                  <a:cubicBezTo>
                    <a:pt x="2283" y="161"/>
                    <a:pt x="2278" y="159"/>
                    <a:pt x="2270" y="159"/>
                  </a:cubicBezTo>
                  <a:lnTo>
                    <a:pt x="2238" y="158"/>
                  </a:lnTo>
                  <a:cubicBezTo>
                    <a:pt x="2235" y="160"/>
                    <a:pt x="2233" y="162"/>
                    <a:pt x="2231" y="164"/>
                  </a:cubicBezTo>
                  <a:cubicBezTo>
                    <a:pt x="2229" y="166"/>
                    <a:pt x="2228" y="168"/>
                    <a:pt x="2226" y="169"/>
                  </a:cubicBezTo>
                  <a:cubicBezTo>
                    <a:pt x="2225" y="171"/>
                    <a:pt x="2225" y="173"/>
                    <a:pt x="2224" y="174"/>
                  </a:cubicBezTo>
                  <a:cubicBezTo>
                    <a:pt x="2224" y="176"/>
                    <a:pt x="2224" y="178"/>
                    <a:pt x="2224" y="179"/>
                  </a:cubicBezTo>
                  <a:cubicBezTo>
                    <a:pt x="2224" y="185"/>
                    <a:pt x="2227" y="189"/>
                    <a:pt x="2233" y="192"/>
                  </a:cubicBezTo>
                  <a:cubicBezTo>
                    <a:pt x="2239" y="195"/>
                    <a:pt x="2247" y="196"/>
                    <a:pt x="2258" y="196"/>
                  </a:cubicBezTo>
                  <a:cubicBezTo>
                    <a:pt x="2265" y="196"/>
                    <a:pt x="2271" y="195"/>
                    <a:pt x="2275" y="194"/>
                  </a:cubicBezTo>
                  <a:cubicBezTo>
                    <a:pt x="2280" y="193"/>
                    <a:pt x="2284" y="191"/>
                    <a:pt x="2286" y="189"/>
                  </a:cubicBezTo>
                  <a:cubicBezTo>
                    <a:pt x="2289" y="187"/>
                    <a:pt x="2291" y="185"/>
                    <a:pt x="2293" y="182"/>
                  </a:cubicBezTo>
                  <a:cubicBezTo>
                    <a:pt x="2294" y="180"/>
                    <a:pt x="2294" y="177"/>
                    <a:pt x="2294" y="174"/>
                  </a:cubicBezTo>
                  <a:close/>
                </a:path>
              </a:pathLst>
            </a:custGeom>
            <a:solidFill>
              <a:srgbClr val="70AD4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1E0287A5-3A2A-4354-AFEE-E5FAE27FD150}"/>
                </a:ext>
              </a:extLst>
            </p:cNvPr>
            <p:cNvSpPr>
              <a:spLocks/>
            </p:cNvSpPr>
            <p:nvPr/>
          </p:nvSpPr>
          <p:spPr bwMode="auto">
            <a:xfrm>
              <a:off x="12775" y="2920"/>
              <a:ext cx="26" cy="113"/>
            </a:xfrm>
            <a:custGeom>
              <a:avLst/>
              <a:gdLst>
                <a:gd name="T0" fmla="*/ 50 w 50"/>
                <a:gd name="T1" fmla="*/ 110 h 220"/>
                <a:gd name="T2" fmla="*/ 48 w 50"/>
                <a:gd name="T3" fmla="*/ 138 h 220"/>
                <a:gd name="T4" fmla="*/ 42 w 50"/>
                <a:gd name="T5" fmla="*/ 165 h 220"/>
                <a:gd name="T6" fmla="*/ 33 w 50"/>
                <a:gd name="T7" fmla="*/ 192 h 220"/>
                <a:gd name="T8" fmla="*/ 20 w 50"/>
                <a:gd name="T9" fmla="*/ 218 h 220"/>
                <a:gd name="T10" fmla="*/ 19 w 50"/>
                <a:gd name="T11" fmla="*/ 219 h 220"/>
                <a:gd name="T12" fmla="*/ 17 w 50"/>
                <a:gd name="T13" fmla="*/ 220 h 220"/>
                <a:gd name="T14" fmla="*/ 13 w 50"/>
                <a:gd name="T15" fmla="*/ 220 h 220"/>
                <a:gd name="T16" fmla="*/ 9 w 50"/>
                <a:gd name="T17" fmla="*/ 220 h 220"/>
                <a:gd name="T18" fmla="*/ 4 w 50"/>
                <a:gd name="T19" fmla="*/ 220 h 220"/>
                <a:gd name="T20" fmla="*/ 1 w 50"/>
                <a:gd name="T21" fmla="*/ 219 h 220"/>
                <a:gd name="T22" fmla="*/ 0 w 50"/>
                <a:gd name="T23" fmla="*/ 217 h 220"/>
                <a:gd name="T24" fmla="*/ 1 w 50"/>
                <a:gd name="T25" fmla="*/ 215 h 220"/>
                <a:gd name="T26" fmla="*/ 20 w 50"/>
                <a:gd name="T27" fmla="*/ 163 h 220"/>
                <a:gd name="T28" fmla="*/ 26 w 50"/>
                <a:gd name="T29" fmla="*/ 110 h 220"/>
                <a:gd name="T30" fmla="*/ 20 w 50"/>
                <a:gd name="T31" fmla="*/ 56 h 220"/>
                <a:gd name="T32" fmla="*/ 0 w 50"/>
                <a:gd name="T33" fmla="*/ 5 h 220"/>
                <a:gd name="T34" fmla="*/ 0 w 50"/>
                <a:gd name="T35" fmla="*/ 3 h 220"/>
                <a:gd name="T36" fmla="*/ 1 w 50"/>
                <a:gd name="T37" fmla="*/ 1 h 220"/>
                <a:gd name="T38" fmla="*/ 4 w 50"/>
                <a:gd name="T39" fmla="*/ 0 h 220"/>
                <a:gd name="T40" fmla="*/ 9 w 50"/>
                <a:gd name="T41" fmla="*/ 0 h 220"/>
                <a:gd name="T42" fmla="*/ 14 w 50"/>
                <a:gd name="T43" fmla="*/ 0 h 220"/>
                <a:gd name="T44" fmla="*/ 17 w 50"/>
                <a:gd name="T45" fmla="*/ 0 h 220"/>
                <a:gd name="T46" fmla="*/ 19 w 50"/>
                <a:gd name="T47" fmla="*/ 1 h 220"/>
                <a:gd name="T48" fmla="*/ 20 w 50"/>
                <a:gd name="T49" fmla="*/ 2 h 220"/>
                <a:gd name="T50" fmla="*/ 42 w 50"/>
                <a:gd name="T51" fmla="*/ 55 h 220"/>
                <a:gd name="T52" fmla="*/ 50 w 50"/>
                <a:gd name="T53"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220">
                  <a:moveTo>
                    <a:pt x="50" y="110"/>
                  </a:moveTo>
                  <a:cubicBezTo>
                    <a:pt x="50" y="119"/>
                    <a:pt x="49" y="129"/>
                    <a:pt x="48" y="138"/>
                  </a:cubicBezTo>
                  <a:cubicBezTo>
                    <a:pt x="47" y="147"/>
                    <a:pt x="45" y="156"/>
                    <a:pt x="42" y="165"/>
                  </a:cubicBezTo>
                  <a:cubicBezTo>
                    <a:pt x="40" y="174"/>
                    <a:pt x="37" y="183"/>
                    <a:pt x="33" y="192"/>
                  </a:cubicBezTo>
                  <a:cubicBezTo>
                    <a:pt x="29" y="200"/>
                    <a:pt x="25" y="209"/>
                    <a:pt x="20" y="218"/>
                  </a:cubicBezTo>
                  <a:cubicBezTo>
                    <a:pt x="20" y="218"/>
                    <a:pt x="19" y="218"/>
                    <a:pt x="19" y="219"/>
                  </a:cubicBezTo>
                  <a:cubicBezTo>
                    <a:pt x="18" y="219"/>
                    <a:pt x="17" y="219"/>
                    <a:pt x="17" y="220"/>
                  </a:cubicBezTo>
                  <a:cubicBezTo>
                    <a:pt x="16" y="220"/>
                    <a:pt x="15" y="220"/>
                    <a:pt x="13" y="220"/>
                  </a:cubicBezTo>
                  <a:cubicBezTo>
                    <a:pt x="12" y="220"/>
                    <a:pt x="11" y="220"/>
                    <a:pt x="9" y="220"/>
                  </a:cubicBezTo>
                  <a:cubicBezTo>
                    <a:pt x="7" y="220"/>
                    <a:pt x="5" y="220"/>
                    <a:pt x="4" y="220"/>
                  </a:cubicBezTo>
                  <a:cubicBezTo>
                    <a:pt x="2" y="220"/>
                    <a:pt x="1" y="219"/>
                    <a:pt x="1" y="219"/>
                  </a:cubicBezTo>
                  <a:cubicBezTo>
                    <a:pt x="0" y="218"/>
                    <a:pt x="0" y="218"/>
                    <a:pt x="0" y="217"/>
                  </a:cubicBezTo>
                  <a:cubicBezTo>
                    <a:pt x="0" y="216"/>
                    <a:pt x="0" y="216"/>
                    <a:pt x="1" y="215"/>
                  </a:cubicBezTo>
                  <a:cubicBezTo>
                    <a:pt x="9" y="198"/>
                    <a:pt x="15" y="181"/>
                    <a:pt x="20" y="163"/>
                  </a:cubicBezTo>
                  <a:cubicBezTo>
                    <a:pt x="24" y="145"/>
                    <a:pt x="26" y="127"/>
                    <a:pt x="26" y="110"/>
                  </a:cubicBezTo>
                  <a:cubicBezTo>
                    <a:pt x="26" y="92"/>
                    <a:pt x="24" y="74"/>
                    <a:pt x="20" y="56"/>
                  </a:cubicBezTo>
                  <a:cubicBezTo>
                    <a:pt x="15" y="39"/>
                    <a:pt x="9" y="22"/>
                    <a:pt x="0" y="5"/>
                  </a:cubicBezTo>
                  <a:cubicBezTo>
                    <a:pt x="0" y="4"/>
                    <a:pt x="0" y="3"/>
                    <a:pt x="0" y="3"/>
                  </a:cubicBezTo>
                  <a:cubicBezTo>
                    <a:pt x="0" y="2"/>
                    <a:pt x="0" y="1"/>
                    <a:pt x="1" y="1"/>
                  </a:cubicBezTo>
                  <a:cubicBezTo>
                    <a:pt x="2" y="1"/>
                    <a:pt x="3" y="0"/>
                    <a:pt x="4" y="0"/>
                  </a:cubicBezTo>
                  <a:cubicBezTo>
                    <a:pt x="6" y="0"/>
                    <a:pt x="7" y="0"/>
                    <a:pt x="9" y="0"/>
                  </a:cubicBezTo>
                  <a:cubicBezTo>
                    <a:pt x="11" y="0"/>
                    <a:pt x="13" y="0"/>
                    <a:pt x="14" y="0"/>
                  </a:cubicBezTo>
                  <a:cubicBezTo>
                    <a:pt x="15" y="0"/>
                    <a:pt x="16" y="0"/>
                    <a:pt x="17" y="0"/>
                  </a:cubicBezTo>
                  <a:cubicBezTo>
                    <a:pt x="18" y="1"/>
                    <a:pt x="19" y="1"/>
                    <a:pt x="19" y="1"/>
                  </a:cubicBezTo>
                  <a:cubicBezTo>
                    <a:pt x="19" y="1"/>
                    <a:pt x="20" y="2"/>
                    <a:pt x="20" y="2"/>
                  </a:cubicBezTo>
                  <a:cubicBezTo>
                    <a:pt x="29" y="19"/>
                    <a:pt x="37" y="37"/>
                    <a:pt x="42" y="55"/>
                  </a:cubicBezTo>
                  <a:cubicBezTo>
                    <a:pt x="47" y="73"/>
                    <a:pt x="50" y="91"/>
                    <a:pt x="50" y="110"/>
                  </a:cubicBezTo>
                </a:path>
              </a:pathLst>
            </a:custGeom>
            <a:solidFill>
              <a:srgbClr val="70AD4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BB8A3C70-BB3A-4BEB-8E7C-A1089520E915}"/>
                </a:ext>
              </a:extLst>
            </p:cNvPr>
            <p:cNvSpPr>
              <a:spLocks/>
            </p:cNvSpPr>
            <p:nvPr/>
          </p:nvSpPr>
          <p:spPr bwMode="auto">
            <a:xfrm>
              <a:off x="13318" y="2817"/>
              <a:ext cx="3738" cy="1280"/>
            </a:xfrm>
            <a:custGeom>
              <a:avLst/>
              <a:gdLst>
                <a:gd name="T0" fmla="*/ 0 w 7296"/>
                <a:gd name="T1" fmla="*/ 2496 h 2496"/>
                <a:gd name="T2" fmla="*/ 6989 w 7296"/>
                <a:gd name="T3" fmla="*/ 2496 h 2496"/>
                <a:gd name="T4" fmla="*/ 7296 w 7296"/>
                <a:gd name="T5" fmla="*/ 2189 h 2496"/>
                <a:gd name="T6" fmla="*/ 7296 w 7296"/>
                <a:gd name="T7" fmla="*/ 0 h 2496"/>
                <a:gd name="T8" fmla="*/ 308 w 7296"/>
                <a:gd name="T9" fmla="*/ 0 h 2496"/>
                <a:gd name="T10" fmla="*/ 0 w 7296"/>
                <a:gd name="T11" fmla="*/ 308 h 2496"/>
                <a:gd name="T12" fmla="*/ 0 w 7296"/>
                <a:gd name="T13" fmla="*/ 2496 h 2496"/>
              </a:gdLst>
              <a:ahLst/>
              <a:cxnLst>
                <a:cxn ang="0">
                  <a:pos x="T0" y="T1"/>
                </a:cxn>
                <a:cxn ang="0">
                  <a:pos x="T2" y="T3"/>
                </a:cxn>
                <a:cxn ang="0">
                  <a:pos x="T4" y="T5"/>
                </a:cxn>
                <a:cxn ang="0">
                  <a:pos x="T6" y="T7"/>
                </a:cxn>
                <a:cxn ang="0">
                  <a:pos x="T8" y="T9"/>
                </a:cxn>
                <a:cxn ang="0">
                  <a:pos x="T10" y="T11"/>
                </a:cxn>
                <a:cxn ang="0">
                  <a:pos x="T12" y="T13"/>
                </a:cxn>
              </a:cxnLst>
              <a:rect l="0" t="0" r="r" b="b"/>
              <a:pathLst>
                <a:path w="7296" h="2496">
                  <a:moveTo>
                    <a:pt x="0" y="2496"/>
                  </a:moveTo>
                  <a:lnTo>
                    <a:pt x="6989" y="2496"/>
                  </a:lnTo>
                  <a:cubicBezTo>
                    <a:pt x="7159" y="2496"/>
                    <a:pt x="7296" y="2359"/>
                    <a:pt x="7296" y="2189"/>
                  </a:cubicBezTo>
                  <a:lnTo>
                    <a:pt x="7296" y="0"/>
                  </a:lnTo>
                  <a:lnTo>
                    <a:pt x="308" y="0"/>
                  </a:lnTo>
                  <a:cubicBezTo>
                    <a:pt x="138" y="0"/>
                    <a:pt x="0" y="138"/>
                    <a:pt x="0" y="308"/>
                  </a:cubicBezTo>
                  <a:lnTo>
                    <a:pt x="0" y="249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6316D6E0-7BAD-45C6-97F2-B5E81978952D}"/>
                </a:ext>
              </a:extLst>
            </p:cNvPr>
            <p:cNvSpPr>
              <a:spLocks/>
            </p:cNvSpPr>
            <p:nvPr/>
          </p:nvSpPr>
          <p:spPr bwMode="auto">
            <a:xfrm>
              <a:off x="13318" y="2817"/>
              <a:ext cx="3738" cy="1280"/>
            </a:xfrm>
            <a:custGeom>
              <a:avLst/>
              <a:gdLst>
                <a:gd name="T0" fmla="*/ 0 w 7296"/>
                <a:gd name="T1" fmla="*/ 2496 h 2496"/>
                <a:gd name="T2" fmla="*/ 6989 w 7296"/>
                <a:gd name="T3" fmla="*/ 2496 h 2496"/>
                <a:gd name="T4" fmla="*/ 7296 w 7296"/>
                <a:gd name="T5" fmla="*/ 2189 h 2496"/>
                <a:gd name="T6" fmla="*/ 7296 w 7296"/>
                <a:gd name="T7" fmla="*/ 0 h 2496"/>
                <a:gd name="T8" fmla="*/ 308 w 7296"/>
                <a:gd name="T9" fmla="*/ 0 h 2496"/>
                <a:gd name="T10" fmla="*/ 0 w 7296"/>
                <a:gd name="T11" fmla="*/ 308 h 2496"/>
                <a:gd name="T12" fmla="*/ 0 w 7296"/>
                <a:gd name="T13" fmla="*/ 2496 h 2496"/>
              </a:gdLst>
              <a:ahLst/>
              <a:cxnLst>
                <a:cxn ang="0">
                  <a:pos x="T0" y="T1"/>
                </a:cxn>
                <a:cxn ang="0">
                  <a:pos x="T2" y="T3"/>
                </a:cxn>
                <a:cxn ang="0">
                  <a:pos x="T4" y="T5"/>
                </a:cxn>
                <a:cxn ang="0">
                  <a:pos x="T6" y="T7"/>
                </a:cxn>
                <a:cxn ang="0">
                  <a:pos x="T8" y="T9"/>
                </a:cxn>
                <a:cxn ang="0">
                  <a:pos x="T10" y="T11"/>
                </a:cxn>
                <a:cxn ang="0">
                  <a:pos x="T12" y="T13"/>
                </a:cxn>
              </a:cxnLst>
              <a:rect l="0" t="0" r="r" b="b"/>
              <a:pathLst>
                <a:path w="7296" h="2496">
                  <a:moveTo>
                    <a:pt x="0" y="2496"/>
                  </a:moveTo>
                  <a:lnTo>
                    <a:pt x="6989" y="2496"/>
                  </a:lnTo>
                  <a:cubicBezTo>
                    <a:pt x="7159" y="2496"/>
                    <a:pt x="7296" y="2359"/>
                    <a:pt x="7296" y="2189"/>
                  </a:cubicBezTo>
                  <a:lnTo>
                    <a:pt x="7296" y="0"/>
                  </a:lnTo>
                  <a:lnTo>
                    <a:pt x="308" y="0"/>
                  </a:lnTo>
                  <a:cubicBezTo>
                    <a:pt x="138" y="0"/>
                    <a:pt x="0" y="138"/>
                    <a:pt x="0" y="308"/>
                  </a:cubicBezTo>
                  <a:lnTo>
                    <a:pt x="0" y="2496"/>
                  </a:lnTo>
                  <a:close/>
                </a:path>
              </a:pathLst>
            </a:custGeom>
            <a:noFill/>
            <a:ln w="1270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97E50E42-0A7F-4B64-A601-B895ED9A6FF7}"/>
                </a:ext>
              </a:extLst>
            </p:cNvPr>
            <p:cNvSpPr>
              <a:spLocks noEditPoints="1"/>
            </p:cNvSpPr>
            <p:nvPr/>
          </p:nvSpPr>
          <p:spPr bwMode="auto">
            <a:xfrm>
              <a:off x="15003" y="2907"/>
              <a:ext cx="1986" cy="106"/>
            </a:xfrm>
            <a:custGeom>
              <a:avLst/>
              <a:gdLst>
                <a:gd name="T0" fmla="*/ 0 w 3875"/>
                <a:gd name="T1" fmla="*/ 28 h 206"/>
                <a:gd name="T2" fmla="*/ 42 w 3875"/>
                <a:gd name="T3" fmla="*/ 108 h 206"/>
                <a:gd name="T4" fmla="*/ 175 w 3875"/>
                <a:gd name="T5" fmla="*/ 66 h 206"/>
                <a:gd name="T6" fmla="*/ 213 w 3875"/>
                <a:gd name="T7" fmla="*/ 9 h 206"/>
                <a:gd name="T8" fmla="*/ 266 w 3875"/>
                <a:gd name="T9" fmla="*/ 78 h 206"/>
                <a:gd name="T10" fmla="*/ 319 w 3875"/>
                <a:gd name="T11" fmla="*/ 90 h 206"/>
                <a:gd name="T12" fmla="*/ 530 w 3875"/>
                <a:gd name="T13" fmla="*/ 201 h 206"/>
                <a:gd name="T14" fmla="*/ 399 w 3875"/>
                <a:gd name="T15" fmla="*/ 201 h 206"/>
                <a:gd name="T16" fmla="*/ 504 w 3875"/>
                <a:gd name="T17" fmla="*/ 62 h 206"/>
                <a:gd name="T18" fmla="*/ 744 w 3875"/>
                <a:gd name="T19" fmla="*/ 204 h 206"/>
                <a:gd name="T20" fmla="*/ 629 w 3875"/>
                <a:gd name="T21" fmla="*/ 202 h 206"/>
                <a:gd name="T22" fmla="*/ 727 w 3875"/>
                <a:gd name="T23" fmla="*/ 115 h 206"/>
                <a:gd name="T24" fmla="*/ 704 w 3875"/>
                <a:gd name="T25" fmla="*/ 95 h 206"/>
                <a:gd name="T26" fmla="*/ 907 w 3875"/>
                <a:gd name="T27" fmla="*/ 11 h 206"/>
                <a:gd name="T28" fmla="*/ 878 w 3875"/>
                <a:gd name="T29" fmla="*/ 170 h 206"/>
                <a:gd name="T30" fmla="*/ 1041 w 3875"/>
                <a:gd name="T31" fmla="*/ 17 h 206"/>
                <a:gd name="T32" fmla="*/ 1286 w 3875"/>
                <a:gd name="T33" fmla="*/ 188 h 206"/>
                <a:gd name="T34" fmla="*/ 1253 w 3875"/>
                <a:gd name="T35" fmla="*/ 88 h 206"/>
                <a:gd name="T36" fmla="*/ 1305 w 3875"/>
                <a:gd name="T37" fmla="*/ 72 h 206"/>
                <a:gd name="T38" fmla="*/ 1494 w 3875"/>
                <a:gd name="T39" fmla="*/ 201 h 206"/>
                <a:gd name="T40" fmla="*/ 1397 w 3875"/>
                <a:gd name="T41" fmla="*/ 201 h 206"/>
                <a:gd name="T42" fmla="*/ 1392 w 3875"/>
                <a:gd name="T43" fmla="*/ 68 h 206"/>
                <a:gd name="T44" fmla="*/ 1636 w 3875"/>
                <a:gd name="T45" fmla="*/ 201 h 206"/>
                <a:gd name="T46" fmla="*/ 1630 w 3875"/>
                <a:gd name="T47" fmla="*/ 4 h 206"/>
                <a:gd name="T48" fmla="*/ 1568 w 3875"/>
                <a:gd name="T49" fmla="*/ 148 h 206"/>
                <a:gd name="T50" fmla="*/ 1900 w 3875"/>
                <a:gd name="T51" fmla="*/ 45 h 206"/>
                <a:gd name="T52" fmla="*/ 1855 w 3875"/>
                <a:gd name="T53" fmla="*/ 103 h 206"/>
                <a:gd name="T54" fmla="*/ 1827 w 3875"/>
                <a:gd name="T55" fmla="*/ 200 h 206"/>
                <a:gd name="T56" fmla="*/ 2118 w 3875"/>
                <a:gd name="T57" fmla="*/ 142 h 206"/>
                <a:gd name="T58" fmla="*/ 2122 w 3875"/>
                <a:gd name="T59" fmla="*/ 194 h 206"/>
                <a:gd name="T60" fmla="*/ 2126 w 3875"/>
                <a:gd name="T61" fmla="*/ 98 h 206"/>
                <a:gd name="T62" fmla="*/ 2265 w 3875"/>
                <a:gd name="T63" fmla="*/ 204 h 206"/>
                <a:gd name="T64" fmla="*/ 2168 w 3875"/>
                <a:gd name="T65" fmla="*/ 204 h 206"/>
                <a:gd name="T66" fmla="*/ 2267 w 3875"/>
                <a:gd name="T67" fmla="*/ 64 h 206"/>
                <a:gd name="T68" fmla="*/ 2454 w 3875"/>
                <a:gd name="T69" fmla="*/ 170 h 206"/>
                <a:gd name="T70" fmla="*/ 2326 w 3875"/>
                <a:gd name="T71" fmla="*/ 135 h 206"/>
                <a:gd name="T72" fmla="*/ 2367 w 3875"/>
                <a:gd name="T73" fmla="*/ 119 h 206"/>
                <a:gd name="T74" fmla="*/ 2533 w 3875"/>
                <a:gd name="T75" fmla="*/ 201 h 206"/>
                <a:gd name="T76" fmla="*/ 2528 w 3875"/>
                <a:gd name="T77" fmla="*/ 68 h 206"/>
                <a:gd name="T78" fmla="*/ 2737 w 3875"/>
                <a:gd name="T79" fmla="*/ 203 h 206"/>
                <a:gd name="T80" fmla="*/ 2704 w 3875"/>
                <a:gd name="T81" fmla="*/ 120 h 206"/>
                <a:gd name="T82" fmla="*/ 2633 w 3875"/>
                <a:gd name="T83" fmla="*/ 69 h 206"/>
                <a:gd name="T84" fmla="*/ 2674 w 3875"/>
                <a:gd name="T85" fmla="*/ 180 h 206"/>
                <a:gd name="T86" fmla="*/ 2772 w 3875"/>
                <a:gd name="T87" fmla="*/ 93 h 206"/>
                <a:gd name="T88" fmla="*/ 2829 w 3875"/>
                <a:gd name="T89" fmla="*/ 34 h 206"/>
                <a:gd name="T90" fmla="*/ 2862 w 3875"/>
                <a:gd name="T91" fmla="*/ 172 h 206"/>
                <a:gd name="T92" fmla="*/ 3014 w 3875"/>
                <a:gd name="T93" fmla="*/ 170 h 206"/>
                <a:gd name="T94" fmla="*/ 2886 w 3875"/>
                <a:gd name="T95" fmla="*/ 135 h 206"/>
                <a:gd name="T96" fmla="*/ 2927 w 3875"/>
                <a:gd name="T97" fmla="*/ 119 h 206"/>
                <a:gd name="T98" fmla="*/ 3168 w 3875"/>
                <a:gd name="T99" fmla="*/ 204 h 206"/>
                <a:gd name="T100" fmla="*/ 3256 w 3875"/>
                <a:gd name="T101" fmla="*/ 89 h 206"/>
                <a:gd name="T102" fmla="*/ 3389 w 3875"/>
                <a:gd name="T103" fmla="*/ 201 h 206"/>
                <a:gd name="T104" fmla="*/ 3433 w 3875"/>
                <a:gd name="T105" fmla="*/ 43 h 206"/>
                <a:gd name="T106" fmla="*/ 3732 w 3875"/>
                <a:gd name="T107" fmla="*/ 58 h 206"/>
                <a:gd name="T108" fmla="*/ 3692 w 3875"/>
                <a:gd name="T109" fmla="*/ 125 h 206"/>
                <a:gd name="T110" fmla="*/ 3713 w 3875"/>
                <a:gd name="T111" fmla="*/ 200 h 206"/>
                <a:gd name="T112" fmla="*/ 3734 w 3875"/>
                <a:gd name="T113" fmla="*/ 33 h 206"/>
                <a:gd name="T114" fmla="*/ 3771 w 3875"/>
                <a:gd name="T115" fmla="*/ 168 h 206"/>
                <a:gd name="T116" fmla="*/ 3766 w 3875"/>
                <a:gd name="T117" fmla="*/ 102 h 206"/>
                <a:gd name="T118" fmla="*/ 3862 w 3875"/>
                <a:gd name="T119" fmla="*/ 95 h 206"/>
                <a:gd name="T120" fmla="*/ 3875 w 3875"/>
                <a:gd name="T121" fmla="*/ 16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5" h="206">
                  <a:moveTo>
                    <a:pt x="142" y="72"/>
                  </a:moveTo>
                  <a:cubicBezTo>
                    <a:pt x="142" y="82"/>
                    <a:pt x="141" y="92"/>
                    <a:pt x="137" y="100"/>
                  </a:cubicBezTo>
                  <a:cubicBezTo>
                    <a:pt x="133" y="108"/>
                    <a:pt x="128" y="115"/>
                    <a:pt x="121" y="120"/>
                  </a:cubicBezTo>
                  <a:cubicBezTo>
                    <a:pt x="114" y="126"/>
                    <a:pt x="106" y="130"/>
                    <a:pt x="96" y="133"/>
                  </a:cubicBezTo>
                  <a:cubicBezTo>
                    <a:pt x="85" y="136"/>
                    <a:pt x="74" y="138"/>
                    <a:pt x="60" y="138"/>
                  </a:cubicBezTo>
                  <a:lnTo>
                    <a:pt x="42" y="138"/>
                  </a:lnTo>
                  <a:lnTo>
                    <a:pt x="42" y="198"/>
                  </a:lnTo>
                  <a:cubicBezTo>
                    <a:pt x="42" y="199"/>
                    <a:pt x="42" y="200"/>
                    <a:pt x="41" y="200"/>
                  </a:cubicBezTo>
                  <a:cubicBezTo>
                    <a:pt x="41" y="201"/>
                    <a:pt x="40" y="202"/>
                    <a:pt x="38" y="202"/>
                  </a:cubicBezTo>
                  <a:cubicBezTo>
                    <a:pt x="36" y="203"/>
                    <a:pt x="34" y="203"/>
                    <a:pt x="32" y="204"/>
                  </a:cubicBezTo>
                  <a:cubicBezTo>
                    <a:pt x="29" y="204"/>
                    <a:pt x="25" y="204"/>
                    <a:pt x="21" y="204"/>
                  </a:cubicBezTo>
                  <a:cubicBezTo>
                    <a:pt x="17" y="204"/>
                    <a:pt x="14" y="204"/>
                    <a:pt x="11" y="204"/>
                  </a:cubicBezTo>
                  <a:cubicBezTo>
                    <a:pt x="8" y="203"/>
                    <a:pt x="6" y="203"/>
                    <a:pt x="5" y="202"/>
                  </a:cubicBezTo>
                  <a:cubicBezTo>
                    <a:pt x="3" y="202"/>
                    <a:pt x="2" y="201"/>
                    <a:pt x="1" y="200"/>
                  </a:cubicBezTo>
                  <a:cubicBezTo>
                    <a:pt x="1" y="200"/>
                    <a:pt x="0" y="199"/>
                    <a:pt x="0" y="198"/>
                  </a:cubicBezTo>
                  <a:lnTo>
                    <a:pt x="0" y="28"/>
                  </a:lnTo>
                  <a:cubicBezTo>
                    <a:pt x="0" y="24"/>
                    <a:pt x="2" y="20"/>
                    <a:pt x="4" y="18"/>
                  </a:cubicBezTo>
                  <a:cubicBezTo>
                    <a:pt x="7" y="16"/>
                    <a:pt x="10" y="14"/>
                    <a:pt x="15" y="14"/>
                  </a:cubicBezTo>
                  <a:lnTo>
                    <a:pt x="64" y="14"/>
                  </a:lnTo>
                  <a:cubicBezTo>
                    <a:pt x="68" y="14"/>
                    <a:pt x="73" y="15"/>
                    <a:pt x="78" y="15"/>
                  </a:cubicBezTo>
                  <a:cubicBezTo>
                    <a:pt x="82" y="15"/>
                    <a:pt x="87" y="16"/>
                    <a:pt x="94" y="17"/>
                  </a:cubicBezTo>
                  <a:cubicBezTo>
                    <a:pt x="100" y="18"/>
                    <a:pt x="106" y="20"/>
                    <a:pt x="112" y="23"/>
                  </a:cubicBezTo>
                  <a:cubicBezTo>
                    <a:pt x="119" y="26"/>
                    <a:pt x="124" y="30"/>
                    <a:pt x="129" y="35"/>
                  </a:cubicBezTo>
                  <a:cubicBezTo>
                    <a:pt x="133" y="39"/>
                    <a:pt x="137" y="45"/>
                    <a:pt x="139" y="51"/>
                  </a:cubicBezTo>
                  <a:cubicBezTo>
                    <a:pt x="141" y="57"/>
                    <a:pt x="142" y="64"/>
                    <a:pt x="142" y="72"/>
                  </a:cubicBezTo>
                  <a:close/>
                  <a:moveTo>
                    <a:pt x="98" y="74"/>
                  </a:moveTo>
                  <a:cubicBezTo>
                    <a:pt x="98" y="68"/>
                    <a:pt x="97" y="62"/>
                    <a:pt x="94" y="58"/>
                  </a:cubicBezTo>
                  <a:cubicBezTo>
                    <a:pt x="92" y="54"/>
                    <a:pt x="89" y="51"/>
                    <a:pt x="85" y="49"/>
                  </a:cubicBezTo>
                  <a:cubicBezTo>
                    <a:pt x="81" y="47"/>
                    <a:pt x="77" y="45"/>
                    <a:pt x="73" y="45"/>
                  </a:cubicBezTo>
                  <a:cubicBezTo>
                    <a:pt x="69" y="44"/>
                    <a:pt x="65" y="44"/>
                    <a:pt x="60" y="44"/>
                  </a:cubicBezTo>
                  <a:lnTo>
                    <a:pt x="42" y="44"/>
                  </a:lnTo>
                  <a:lnTo>
                    <a:pt x="42" y="108"/>
                  </a:lnTo>
                  <a:lnTo>
                    <a:pt x="61" y="108"/>
                  </a:lnTo>
                  <a:cubicBezTo>
                    <a:pt x="68" y="108"/>
                    <a:pt x="74" y="107"/>
                    <a:pt x="78" y="106"/>
                  </a:cubicBezTo>
                  <a:cubicBezTo>
                    <a:pt x="83" y="104"/>
                    <a:pt x="87" y="102"/>
                    <a:pt x="89" y="99"/>
                  </a:cubicBezTo>
                  <a:cubicBezTo>
                    <a:pt x="92" y="96"/>
                    <a:pt x="95" y="92"/>
                    <a:pt x="96" y="88"/>
                  </a:cubicBezTo>
                  <a:cubicBezTo>
                    <a:pt x="98" y="84"/>
                    <a:pt x="98" y="79"/>
                    <a:pt x="98" y="74"/>
                  </a:cubicBezTo>
                  <a:close/>
                  <a:moveTo>
                    <a:pt x="214" y="198"/>
                  </a:moveTo>
                  <a:cubicBezTo>
                    <a:pt x="214" y="199"/>
                    <a:pt x="214" y="200"/>
                    <a:pt x="213" y="201"/>
                  </a:cubicBezTo>
                  <a:cubicBezTo>
                    <a:pt x="213" y="201"/>
                    <a:pt x="212" y="202"/>
                    <a:pt x="210" y="202"/>
                  </a:cubicBezTo>
                  <a:cubicBezTo>
                    <a:pt x="209" y="203"/>
                    <a:pt x="206" y="203"/>
                    <a:pt x="204" y="204"/>
                  </a:cubicBezTo>
                  <a:cubicBezTo>
                    <a:pt x="201" y="204"/>
                    <a:pt x="198" y="204"/>
                    <a:pt x="194" y="204"/>
                  </a:cubicBezTo>
                  <a:cubicBezTo>
                    <a:pt x="190" y="204"/>
                    <a:pt x="187" y="204"/>
                    <a:pt x="184" y="204"/>
                  </a:cubicBezTo>
                  <a:cubicBezTo>
                    <a:pt x="182" y="203"/>
                    <a:pt x="180" y="203"/>
                    <a:pt x="178" y="202"/>
                  </a:cubicBezTo>
                  <a:cubicBezTo>
                    <a:pt x="177" y="202"/>
                    <a:pt x="176" y="201"/>
                    <a:pt x="175" y="201"/>
                  </a:cubicBezTo>
                  <a:cubicBezTo>
                    <a:pt x="174" y="200"/>
                    <a:pt x="174" y="199"/>
                    <a:pt x="174" y="198"/>
                  </a:cubicBezTo>
                  <a:lnTo>
                    <a:pt x="174" y="68"/>
                  </a:lnTo>
                  <a:cubicBezTo>
                    <a:pt x="174" y="67"/>
                    <a:pt x="174" y="66"/>
                    <a:pt x="175" y="66"/>
                  </a:cubicBezTo>
                  <a:cubicBezTo>
                    <a:pt x="176" y="65"/>
                    <a:pt x="177" y="64"/>
                    <a:pt x="178" y="64"/>
                  </a:cubicBezTo>
                  <a:cubicBezTo>
                    <a:pt x="180" y="63"/>
                    <a:pt x="182" y="63"/>
                    <a:pt x="184" y="63"/>
                  </a:cubicBezTo>
                  <a:cubicBezTo>
                    <a:pt x="187" y="62"/>
                    <a:pt x="190" y="62"/>
                    <a:pt x="194" y="62"/>
                  </a:cubicBezTo>
                  <a:cubicBezTo>
                    <a:pt x="198" y="62"/>
                    <a:pt x="201" y="62"/>
                    <a:pt x="204" y="63"/>
                  </a:cubicBezTo>
                  <a:cubicBezTo>
                    <a:pt x="206" y="63"/>
                    <a:pt x="209" y="63"/>
                    <a:pt x="210" y="64"/>
                  </a:cubicBezTo>
                  <a:cubicBezTo>
                    <a:pt x="212" y="64"/>
                    <a:pt x="213" y="65"/>
                    <a:pt x="213" y="66"/>
                  </a:cubicBezTo>
                  <a:cubicBezTo>
                    <a:pt x="214" y="66"/>
                    <a:pt x="214" y="67"/>
                    <a:pt x="214" y="68"/>
                  </a:cubicBezTo>
                  <a:lnTo>
                    <a:pt x="214" y="198"/>
                  </a:lnTo>
                  <a:close/>
                  <a:moveTo>
                    <a:pt x="217" y="24"/>
                  </a:moveTo>
                  <a:cubicBezTo>
                    <a:pt x="217" y="31"/>
                    <a:pt x="216" y="36"/>
                    <a:pt x="212" y="39"/>
                  </a:cubicBezTo>
                  <a:cubicBezTo>
                    <a:pt x="209" y="42"/>
                    <a:pt x="203" y="44"/>
                    <a:pt x="194" y="44"/>
                  </a:cubicBezTo>
                  <a:cubicBezTo>
                    <a:pt x="185" y="44"/>
                    <a:pt x="179" y="42"/>
                    <a:pt x="176" y="39"/>
                  </a:cubicBezTo>
                  <a:cubicBezTo>
                    <a:pt x="172" y="37"/>
                    <a:pt x="171" y="32"/>
                    <a:pt x="171" y="25"/>
                  </a:cubicBezTo>
                  <a:cubicBezTo>
                    <a:pt x="171" y="17"/>
                    <a:pt x="172" y="12"/>
                    <a:pt x="176" y="9"/>
                  </a:cubicBezTo>
                  <a:cubicBezTo>
                    <a:pt x="179" y="6"/>
                    <a:pt x="185" y="5"/>
                    <a:pt x="194" y="5"/>
                  </a:cubicBezTo>
                  <a:cubicBezTo>
                    <a:pt x="203" y="5"/>
                    <a:pt x="209" y="6"/>
                    <a:pt x="213" y="9"/>
                  </a:cubicBezTo>
                  <a:cubicBezTo>
                    <a:pt x="216" y="12"/>
                    <a:pt x="217" y="17"/>
                    <a:pt x="217" y="24"/>
                  </a:cubicBezTo>
                  <a:close/>
                  <a:moveTo>
                    <a:pt x="362" y="177"/>
                  </a:moveTo>
                  <a:cubicBezTo>
                    <a:pt x="362" y="180"/>
                    <a:pt x="362" y="182"/>
                    <a:pt x="362" y="184"/>
                  </a:cubicBezTo>
                  <a:cubicBezTo>
                    <a:pt x="362" y="185"/>
                    <a:pt x="362" y="187"/>
                    <a:pt x="361" y="188"/>
                  </a:cubicBezTo>
                  <a:cubicBezTo>
                    <a:pt x="361" y="189"/>
                    <a:pt x="361" y="190"/>
                    <a:pt x="360" y="191"/>
                  </a:cubicBezTo>
                  <a:cubicBezTo>
                    <a:pt x="360" y="192"/>
                    <a:pt x="359" y="193"/>
                    <a:pt x="358" y="194"/>
                  </a:cubicBezTo>
                  <a:cubicBezTo>
                    <a:pt x="357" y="195"/>
                    <a:pt x="354" y="196"/>
                    <a:pt x="351" y="198"/>
                  </a:cubicBezTo>
                  <a:cubicBezTo>
                    <a:pt x="348" y="199"/>
                    <a:pt x="345" y="201"/>
                    <a:pt x="341" y="202"/>
                  </a:cubicBezTo>
                  <a:cubicBezTo>
                    <a:pt x="337" y="203"/>
                    <a:pt x="332" y="204"/>
                    <a:pt x="328" y="205"/>
                  </a:cubicBezTo>
                  <a:cubicBezTo>
                    <a:pt x="323" y="206"/>
                    <a:pt x="318" y="206"/>
                    <a:pt x="313" y="206"/>
                  </a:cubicBezTo>
                  <a:cubicBezTo>
                    <a:pt x="302" y="206"/>
                    <a:pt x="293" y="205"/>
                    <a:pt x="284" y="202"/>
                  </a:cubicBezTo>
                  <a:cubicBezTo>
                    <a:pt x="276" y="199"/>
                    <a:pt x="268" y="194"/>
                    <a:pt x="263" y="188"/>
                  </a:cubicBezTo>
                  <a:cubicBezTo>
                    <a:pt x="257" y="182"/>
                    <a:pt x="253" y="174"/>
                    <a:pt x="250" y="166"/>
                  </a:cubicBezTo>
                  <a:cubicBezTo>
                    <a:pt x="247" y="157"/>
                    <a:pt x="245" y="147"/>
                    <a:pt x="245" y="136"/>
                  </a:cubicBezTo>
                  <a:cubicBezTo>
                    <a:pt x="245" y="123"/>
                    <a:pt x="247" y="111"/>
                    <a:pt x="251" y="102"/>
                  </a:cubicBezTo>
                  <a:cubicBezTo>
                    <a:pt x="254" y="92"/>
                    <a:pt x="259" y="84"/>
                    <a:pt x="266" y="78"/>
                  </a:cubicBezTo>
                  <a:cubicBezTo>
                    <a:pt x="272" y="72"/>
                    <a:pt x="280" y="67"/>
                    <a:pt x="288" y="64"/>
                  </a:cubicBezTo>
                  <a:cubicBezTo>
                    <a:pt x="297" y="61"/>
                    <a:pt x="307" y="60"/>
                    <a:pt x="317" y="60"/>
                  </a:cubicBezTo>
                  <a:cubicBezTo>
                    <a:pt x="322" y="60"/>
                    <a:pt x="326" y="60"/>
                    <a:pt x="330" y="61"/>
                  </a:cubicBezTo>
                  <a:cubicBezTo>
                    <a:pt x="334" y="62"/>
                    <a:pt x="338" y="62"/>
                    <a:pt x="341" y="64"/>
                  </a:cubicBezTo>
                  <a:cubicBezTo>
                    <a:pt x="345" y="65"/>
                    <a:pt x="348" y="66"/>
                    <a:pt x="351" y="68"/>
                  </a:cubicBezTo>
                  <a:cubicBezTo>
                    <a:pt x="354" y="69"/>
                    <a:pt x="356" y="70"/>
                    <a:pt x="357" y="71"/>
                  </a:cubicBezTo>
                  <a:cubicBezTo>
                    <a:pt x="358" y="72"/>
                    <a:pt x="359" y="73"/>
                    <a:pt x="360" y="74"/>
                  </a:cubicBezTo>
                  <a:cubicBezTo>
                    <a:pt x="360" y="75"/>
                    <a:pt x="360" y="76"/>
                    <a:pt x="361" y="77"/>
                  </a:cubicBezTo>
                  <a:cubicBezTo>
                    <a:pt x="361" y="78"/>
                    <a:pt x="361" y="80"/>
                    <a:pt x="361" y="81"/>
                  </a:cubicBezTo>
                  <a:cubicBezTo>
                    <a:pt x="361" y="83"/>
                    <a:pt x="362" y="85"/>
                    <a:pt x="362" y="87"/>
                  </a:cubicBezTo>
                  <a:cubicBezTo>
                    <a:pt x="362" y="93"/>
                    <a:pt x="361" y="97"/>
                    <a:pt x="360" y="99"/>
                  </a:cubicBezTo>
                  <a:cubicBezTo>
                    <a:pt x="359" y="102"/>
                    <a:pt x="357" y="103"/>
                    <a:pt x="356" y="103"/>
                  </a:cubicBezTo>
                  <a:cubicBezTo>
                    <a:pt x="354" y="103"/>
                    <a:pt x="352" y="102"/>
                    <a:pt x="350" y="101"/>
                  </a:cubicBezTo>
                  <a:cubicBezTo>
                    <a:pt x="348" y="99"/>
                    <a:pt x="346" y="98"/>
                    <a:pt x="343" y="96"/>
                  </a:cubicBezTo>
                  <a:cubicBezTo>
                    <a:pt x="340" y="95"/>
                    <a:pt x="337" y="93"/>
                    <a:pt x="333" y="92"/>
                  </a:cubicBezTo>
                  <a:cubicBezTo>
                    <a:pt x="329" y="90"/>
                    <a:pt x="324" y="90"/>
                    <a:pt x="319" y="90"/>
                  </a:cubicBezTo>
                  <a:cubicBezTo>
                    <a:pt x="309" y="90"/>
                    <a:pt x="301" y="93"/>
                    <a:pt x="295" y="101"/>
                  </a:cubicBezTo>
                  <a:cubicBezTo>
                    <a:pt x="289" y="108"/>
                    <a:pt x="287" y="119"/>
                    <a:pt x="287" y="133"/>
                  </a:cubicBezTo>
                  <a:cubicBezTo>
                    <a:pt x="287" y="140"/>
                    <a:pt x="287" y="146"/>
                    <a:pt x="289" y="151"/>
                  </a:cubicBezTo>
                  <a:cubicBezTo>
                    <a:pt x="290" y="157"/>
                    <a:pt x="292" y="161"/>
                    <a:pt x="295" y="165"/>
                  </a:cubicBezTo>
                  <a:cubicBezTo>
                    <a:pt x="298" y="168"/>
                    <a:pt x="301" y="171"/>
                    <a:pt x="305" y="173"/>
                  </a:cubicBezTo>
                  <a:cubicBezTo>
                    <a:pt x="309" y="175"/>
                    <a:pt x="314" y="176"/>
                    <a:pt x="320" y="176"/>
                  </a:cubicBezTo>
                  <a:cubicBezTo>
                    <a:pt x="325" y="176"/>
                    <a:pt x="330" y="175"/>
                    <a:pt x="334" y="173"/>
                  </a:cubicBezTo>
                  <a:cubicBezTo>
                    <a:pt x="338" y="172"/>
                    <a:pt x="341" y="170"/>
                    <a:pt x="344" y="168"/>
                  </a:cubicBezTo>
                  <a:cubicBezTo>
                    <a:pt x="347" y="167"/>
                    <a:pt x="350" y="165"/>
                    <a:pt x="352" y="163"/>
                  </a:cubicBezTo>
                  <a:cubicBezTo>
                    <a:pt x="354" y="162"/>
                    <a:pt x="356" y="161"/>
                    <a:pt x="357" y="161"/>
                  </a:cubicBezTo>
                  <a:cubicBezTo>
                    <a:pt x="358" y="161"/>
                    <a:pt x="359" y="161"/>
                    <a:pt x="359" y="162"/>
                  </a:cubicBezTo>
                  <a:cubicBezTo>
                    <a:pt x="360" y="162"/>
                    <a:pt x="361" y="163"/>
                    <a:pt x="361" y="164"/>
                  </a:cubicBezTo>
                  <a:cubicBezTo>
                    <a:pt x="361" y="166"/>
                    <a:pt x="362" y="167"/>
                    <a:pt x="362" y="170"/>
                  </a:cubicBezTo>
                  <a:cubicBezTo>
                    <a:pt x="362" y="172"/>
                    <a:pt x="362" y="174"/>
                    <a:pt x="362" y="177"/>
                  </a:cubicBezTo>
                  <a:close/>
                  <a:moveTo>
                    <a:pt x="531" y="198"/>
                  </a:moveTo>
                  <a:cubicBezTo>
                    <a:pt x="531" y="199"/>
                    <a:pt x="531" y="200"/>
                    <a:pt x="530" y="201"/>
                  </a:cubicBezTo>
                  <a:cubicBezTo>
                    <a:pt x="529" y="202"/>
                    <a:pt x="528" y="202"/>
                    <a:pt x="527" y="203"/>
                  </a:cubicBezTo>
                  <a:cubicBezTo>
                    <a:pt x="525" y="203"/>
                    <a:pt x="523" y="203"/>
                    <a:pt x="520" y="204"/>
                  </a:cubicBezTo>
                  <a:cubicBezTo>
                    <a:pt x="518" y="204"/>
                    <a:pt x="514" y="204"/>
                    <a:pt x="510" y="204"/>
                  </a:cubicBezTo>
                  <a:cubicBezTo>
                    <a:pt x="506" y="204"/>
                    <a:pt x="502" y="204"/>
                    <a:pt x="499" y="204"/>
                  </a:cubicBezTo>
                  <a:cubicBezTo>
                    <a:pt x="497" y="203"/>
                    <a:pt x="494" y="203"/>
                    <a:pt x="493" y="203"/>
                  </a:cubicBezTo>
                  <a:cubicBezTo>
                    <a:pt x="491" y="202"/>
                    <a:pt x="489" y="202"/>
                    <a:pt x="489" y="201"/>
                  </a:cubicBezTo>
                  <a:cubicBezTo>
                    <a:pt x="488" y="200"/>
                    <a:pt x="487" y="199"/>
                    <a:pt x="486" y="198"/>
                  </a:cubicBezTo>
                  <a:lnTo>
                    <a:pt x="438" y="129"/>
                  </a:lnTo>
                  <a:lnTo>
                    <a:pt x="438" y="198"/>
                  </a:lnTo>
                  <a:cubicBezTo>
                    <a:pt x="438" y="199"/>
                    <a:pt x="438" y="200"/>
                    <a:pt x="437" y="201"/>
                  </a:cubicBezTo>
                  <a:cubicBezTo>
                    <a:pt x="437" y="201"/>
                    <a:pt x="436" y="202"/>
                    <a:pt x="434" y="202"/>
                  </a:cubicBezTo>
                  <a:cubicBezTo>
                    <a:pt x="433" y="203"/>
                    <a:pt x="430" y="203"/>
                    <a:pt x="428" y="204"/>
                  </a:cubicBezTo>
                  <a:cubicBezTo>
                    <a:pt x="425" y="204"/>
                    <a:pt x="422" y="204"/>
                    <a:pt x="418" y="204"/>
                  </a:cubicBezTo>
                  <a:cubicBezTo>
                    <a:pt x="414" y="204"/>
                    <a:pt x="411" y="204"/>
                    <a:pt x="408" y="204"/>
                  </a:cubicBezTo>
                  <a:cubicBezTo>
                    <a:pt x="406" y="203"/>
                    <a:pt x="404" y="203"/>
                    <a:pt x="402" y="202"/>
                  </a:cubicBezTo>
                  <a:cubicBezTo>
                    <a:pt x="401" y="202"/>
                    <a:pt x="400" y="201"/>
                    <a:pt x="399" y="201"/>
                  </a:cubicBezTo>
                  <a:cubicBezTo>
                    <a:pt x="398" y="200"/>
                    <a:pt x="398" y="199"/>
                    <a:pt x="398" y="198"/>
                  </a:cubicBezTo>
                  <a:lnTo>
                    <a:pt x="398" y="6"/>
                  </a:lnTo>
                  <a:cubicBezTo>
                    <a:pt x="398" y="5"/>
                    <a:pt x="398" y="4"/>
                    <a:pt x="399" y="4"/>
                  </a:cubicBezTo>
                  <a:cubicBezTo>
                    <a:pt x="400" y="3"/>
                    <a:pt x="401" y="2"/>
                    <a:pt x="402" y="2"/>
                  </a:cubicBezTo>
                  <a:cubicBezTo>
                    <a:pt x="404" y="1"/>
                    <a:pt x="406" y="1"/>
                    <a:pt x="408" y="1"/>
                  </a:cubicBezTo>
                  <a:cubicBezTo>
                    <a:pt x="411" y="0"/>
                    <a:pt x="414" y="0"/>
                    <a:pt x="418" y="0"/>
                  </a:cubicBezTo>
                  <a:cubicBezTo>
                    <a:pt x="422" y="0"/>
                    <a:pt x="425" y="0"/>
                    <a:pt x="428" y="1"/>
                  </a:cubicBezTo>
                  <a:cubicBezTo>
                    <a:pt x="430" y="1"/>
                    <a:pt x="433" y="1"/>
                    <a:pt x="434" y="2"/>
                  </a:cubicBezTo>
                  <a:cubicBezTo>
                    <a:pt x="436" y="2"/>
                    <a:pt x="437" y="3"/>
                    <a:pt x="437" y="4"/>
                  </a:cubicBezTo>
                  <a:cubicBezTo>
                    <a:pt x="438" y="4"/>
                    <a:pt x="438" y="5"/>
                    <a:pt x="438" y="6"/>
                  </a:cubicBezTo>
                  <a:lnTo>
                    <a:pt x="438" y="121"/>
                  </a:lnTo>
                  <a:lnTo>
                    <a:pt x="481" y="69"/>
                  </a:lnTo>
                  <a:cubicBezTo>
                    <a:pt x="482" y="68"/>
                    <a:pt x="482" y="67"/>
                    <a:pt x="484" y="66"/>
                  </a:cubicBezTo>
                  <a:cubicBezTo>
                    <a:pt x="485" y="65"/>
                    <a:pt x="486" y="64"/>
                    <a:pt x="488" y="64"/>
                  </a:cubicBezTo>
                  <a:cubicBezTo>
                    <a:pt x="490" y="63"/>
                    <a:pt x="492" y="63"/>
                    <a:pt x="494" y="63"/>
                  </a:cubicBezTo>
                  <a:cubicBezTo>
                    <a:pt x="497" y="62"/>
                    <a:pt x="500" y="62"/>
                    <a:pt x="504" y="62"/>
                  </a:cubicBezTo>
                  <a:cubicBezTo>
                    <a:pt x="508" y="62"/>
                    <a:pt x="512" y="62"/>
                    <a:pt x="514" y="63"/>
                  </a:cubicBezTo>
                  <a:cubicBezTo>
                    <a:pt x="517" y="63"/>
                    <a:pt x="519" y="63"/>
                    <a:pt x="521" y="64"/>
                  </a:cubicBezTo>
                  <a:cubicBezTo>
                    <a:pt x="523" y="64"/>
                    <a:pt x="524" y="65"/>
                    <a:pt x="524" y="65"/>
                  </a:cubicBezTo>
                  <a:cubicBezTo>
                    <a:pt x="525" y="66"/>
                    <a:pt x="525" y="67"/>
                    <a:pt x="525" y="68"/>
                  </a:cubicBezTo>
                  <a:cubicBezTo>
                    <a:pt x="525" y="70"/>
                    <a:pt x="525" y="71"/>
                    <a:pt x="524" y="73"/>
                  </a:cubicBezTo>
                  <a:cubicBezTo>
                    <a:pt x="523" y="74"/>
                    <a:pt x="522" y="76"/>
                    <a:pt x="521" y="78"/>
                  </a:cubicBezTo>
                  <a:lnTo>
                    <a:pt x="479" y="121"/>
                  </a:lnTo>
                  <a:lnTo>
                    <a:pt x="527" y="189"/>
                  </a:lnTo>
                  <a:cubicBezTo>
                    <a:pt x="528" y="191"/>
                    <a:pt x="529" y="193"/>
                    <a:pt x="530" y="194"/>
                  </a:cubicBezTo>
                  <a:cubicBezTo>
                    <a:pt x="531" y="196"/>
                    <a:pt x="531" y="197"/>
                    <a:pt x="531" y="198"/>
                  </a:cubicBezTo>
                  <a:close/>
                  <a:moveTo>
                    <a:pt x="778" y="198"/>
                  </a:moveTo>
                  <a:cubicBezTo>
                    <a:pt x="778" y="199"/>
                    <a:pt x="778" y="200"/>
                    <a:pt x="778" y="201"/>
                  </a:cubicBezTo>
                  <a:cubicBezTo>
                    <a:pt x="777" y="202"/>
                    <a:pt x="776" y="202"/>
                    <a:pt x="775" y="203"/>
                  </a:cubicBezTo>
                  <a:cubicBezTo>
                    <a:pt x="773" y="203"/>
                    <a:pt x="771" y="203"/>
                    <a:pt x="768" y="204"/>
                  </a:cubicBezTo>
                  <a:cubicBezTo>
                    <a:pt x="764" y="204"/>
                    <a:pt x="760" y="204"/>
                    <a:pt x="755" y="204"/>
                  </a:cubicBezTo>
                  <a:cubicBezTo>
                    <a:pt x="750" y="204"/>
                    <a:pt x="747" y="204"/>
                    <a:pt x="744" y="204"/>
                  </a:cubicBezTo>
                  <a:cubicBezTo>
                    <a:pt x="741" y="203"/>
                    <a:pt x="739" y="203"/>
                    <a:pt x="738" y="203"/>
                  </a:cubicBezTo>
                  <a:cubicBezTo>
                    <a:pt x="736" y="202"/>
                    <a:pt x="735" y="201"/>
                    <a:pt x="735" y="201"/>
                  </a:cubicBezTo>
                  <a:cubicBezTo>
                    <a:pt x="734" y="200"/>
                    <a:pt x="733" y="199"/>
                    <a:pt x="733" y="198"/>
                  </a:cubicBezTo>
                  <a:lnTo>
                    <a:pt x="714" y="155"/>
                  </a:lnTo>
                  <a:cubicBezTo>
                    <a:pt x="712" y="151"/>
                    <a:pt x="710" y="146"/>
                    <a:pt x="708" y="143"/>
                  </a:cubicBezTo>
                  <a:cubicBezTo>
                    <a:pt x="706" y="139"/>
                    <a:pt x="703" y="136"/>
                    <a:pt x="701" y="133"/>
                  </a:cubicBezTo>
                  <a:cubicBezTo>
                    <a:pt x="698" y="131"/>
                    <a:pt x="695" y="129"/>
                    <a:pt x="692" y="128"/>
                  </a:cubicBezTo>
                  <a:cubicBezTo>
                    <a:pt x="688" y="127"/>
                    <a:pt x="684" y="126"/>
                    <a:pt x="680" y="126"/>
                  </a:cubicBezTo>
                  <a:lnTo>
                    <a:pt x="666" y="126"/>
                  </a:lnTo>
                  <a:lnTo>
                    <a:pt x="666" y="198"/>
                  </a:lnTo>
                  <a:cubicBezTo>
                    <a:pt x="666" y="199"/>
                    <a:pt x="666" y="200"/>
                    <a:pt x="665" y="200"/>
                  </a:cubicBezTo>
                  <a:cubicBezTo>
                    <a:pt x="665" y="201"/>
                    <a:pt x="664" y="202"/>
                    <a:pt x="662" y="202"/>
                  </a:cubicBezTo>
                  <a:cubicBezTo>
                    <a:pt x="660" y="203"/>
                    <a:pt x="658" y="203"/>
                    <a:pt x="656" y="204"/>
                  </a:cubicBezTo>
                  <a:cubicBezTo>
                    <a:pt x="653" y="204"/>
                    <a:pt x="649" y="204"/>
                    <a:pt x="645" y="204"/>
                  </a:cubicBezTo>
                  <a:cubicBezTo>
                    <a:pt x="641" y="204"/>
                    <a:pt x="638" y="204"/>
                    <a:pt x="635" y="204"/>
                  </a:cubicBezTo>
                  <a:cubicBezTo>
                    <a:pt x="632" y="203"/>
                    <a:pt x="630" y="203"/>
                    <a:pt x="629" y="202"/>
                  </a:cubicBezTo>
                  <a:cubicBezTo>
                    <a:pt x="627" y="202"/>
                    <a:pt x="626" y="201"/>
                    <a:pt x="625" y="200"/>
                  </a:cubicBezTo>
                  <a:cubicBezTo>
                    <a:pt x="625" y="200"/>
                    <a:pt x="624" y="199"/>
                    <a:pt x="624" y="198"/>
                  </a:cubicBezTo>
                  <a:lnTo>
                    <a:pt x="624" y="26"/>
                  </a:lnTo>
                  <a:cubicBezTo>
                    <a:pt x="624" y="22"/>
                    <a:pt x="626" y="19"/>
                    <a:pt x="628" y="17"/>
                  </a:cubicBezTo>
                  <a:cubicBezTo>
                    <a:pt x="630" y="15"/>
                    <a:pt x="633" y="14"/>
                    <a:pt x="637" y="14"/>
                  </a:cubicBezTo>
                  <a:lnTo>
                    <a:pt x="691" y="14"/>
                  </a:lnTo>
                  <a:cubicBezTo>
                    <a:pt x="696" y="14"/>
                    <a:pt x="700" y="14"/>
                    <a:pt x="704" y="15"/>
                  </a:cubicBezTo>
                  <a:cubicBezTo>
                    <a:pt x="708" y="15"/>
                    <a:pt x="711" y="15"/>
                    <a:pt x="714" y="15"/>
                  </a:cubicBezTo>
                  <a:cubicBezTo>
                    <a:pt x="722" y="16"/>
                    <a:pt x="730" y="18"/>
                    <a:pt x="736" y="21"/>
                  </a:cubicBezTo>
                  <a:cubicBezTo>
                    <a:pt x="743" y="24"/>
                    <a:pt x="749" y="27"/>
                    <a:pt x="753" y="31"/>
                  </a:cubicBezTo>
                  <a:cubicBezTo>
                    <a:pt x="758" y="35"/>
                    <a:pt x="761" y="40"/>
                    <a:pt x="764" y="46"/>
                  </a:cubicBezTo>
                  <a:cubicBezTo>
                    <a:pt x="766" y="52"/>
                    <a:pt x="768" y="59"/>
                    <a:pt x="768" y="66"/>
                  </a:cubicBezTo>
                  <a:cubicBezTo>
                    <a:pt x="768" y="72"/>
                    <a:pt x="767" y="78"/>
                    <a:pt x="765" y="83"/>
                  </a:cubicBezTo>
                  <a:cubicBezTo>
                    <a:pt x="763" y="89"/>
                    <a:pt x="761" y="93"/>
                    <a:pt x="757" y="97"/>
                  </a:cubicBezTo>
                  <a:cubicBezTo>
                    <a:pt x="754" y="101"/>
                    <a:pt x="749" y="105"/>
                    <a:pt x="744" y="108"/>
                  </a:cubicBezTo>
                  <a:cubicBezTo>
                    <a:pt x="739" y="111"/>
                    <a:pt x="734" y="113"/>
                    <a:pt x="727" y="115"/>
                  </a:cubicBezTo>
                  <a:cubicBezTo>
                    <a:pt x="730" y="117"/>
                    <a:pt x="733" y="118"/>
                    <a:pt x="736" y="120"/>
                  </a:cubicBezTo>
                  <a:cubicBezTo>
                    <a:pt x="739" y="122"/>
                    <a:pt x="741" y="125"/>
                    <a:pt x="744" y="127"/>
                  </a:cubicBezTo>
                  <a:cubicBezTo>
                    <a:pt x="746" y="130"/>
                    <a:pt x="748" y="133"/>
                    <a:pt x="751" y="137"/>
                  </a:cubicBezTo>
                  <a:cubicBezTo>
                    <a:pt x="753" y="140"/>
                    <a:pt x="755" y="144"/>
                    <a:pt x="757" y="149"/>
                  </a:cubicBezTo>
                  <a:lnTo>
                    <a:pt x="774" y="186"/>
                  </a:lnTo>
                  <a:cubicBezTo>
                    <a:pt x="776" y="190"/>
                    <a:pt x="777" y="192"/>
                    <a:pt x="777" y="194"/>
                  </a:cubicBezTo>
                  <a:cubicBezTo>
                    <a:pt x="778" y="196"/>
                    <a:pt x="778" y="197"/>
                    <a:pt x="778" y="198"/>
                  </a:cubicBezTo>
                  <a:close/>
                  <a:moveTo>
                    <a:pt x="724" y="70"/>
                  </a:moveTo>
                  <a:cubicBezTo>
                    <a:pt x="724" y="64"/>
                    <a:pt x="722" y="59"/>
                    <a:pt x="719" y="54"/>
                  </a:cubicBezTo>
                  <a:cubicBezTo>
                    <a:pt x="716" y="50"/>
                    <a:pt x="711" y="47"/>
                    <a:pt x="704" y="45"/>
                  </a:cubicBezTo>
                  <a:cubicBezTo>
                    <a:pt x="702" y="45"/>
                    <a:pt x="699" y="44"/>
                    <a:pt x="697" y="44"/>
                  </a:cubicBezTo>
                  <a:cubicBezTo>
                    <a:pt x="694" y="44"/>
                    <a:pt x="690" y="44"/>
                    <a:pt x="685" y="44"/>
                  </a:cubicBezTo>
                  <a:lnTo>
                    <a:pt x="666" y="44"/>
                  </a:lnTo>
                  <a:lnTo>
                    <a:pt x="666" y="97"/>
                  </a:lnTo>
                  <a:lnTo>
                    <a:pt x="688" y="97"/>
                  </a:lnTo>
                  <a:cubicBezTo>
                    <a:pt x="694" y="97"/>
                    <a:pt x="699" y="97"/>
                    <a:pt x="704" y="95"/>
                  </a:cubicBezTo>
                  <a:cubicBezTo>
                    <a:pt x="708" y="94"/>
                    <a:pt x="712" y="92"/>
                    <a:pt x="715" y="90"/>
                  </a:cubicBezTo>
                  <a:cubicBezTo>
                    <a:pt x="718" y="87"/>
                    <a:pt x="720" y="84"/>
                    <a:pt x="722" y="81"/>
                  </a:cubicBezTo>
                  <a:cubicBezTo>
                    <a:pt x="723" y="78"/>
                    <a:pt x="724" y="74"/>
                    <a:pt x="724" y="70"/>
                  </a:cubicBezTo>
                  <a:close/>
                  <a:moveTo>
                    <a:pt x="1003" y="107"/>
                  </a:moveTo>
                  <a:cubicBezTo>
                    <a:pt x="1003" y="122"/>
                    <a:pt x="1001" y="136"/>
                    <a:pt x="997" y="149"/>
                  </a:cubicBezTo>
                  <a:cubicBezTo>
                    <a:pt x="992" y="161"/>
                    <a:pt x="986" y="171"/>
                    <a:pt x="978" y="180"/>
                  </a:cubicBezTo>
                  <a:cubicBezTo>
                    <a:pt x="969" y="189"/>
                    <a:pt x="959" y="195"/>
                    <a:pt x="946" y="200"/>
                  </a:cubicBezTo>
                  <a:cubicBezTo>
                    <a:pt x="934" y="204"/>
                    <a:pt x="919" y="206"/>
                    <a:pt x="903" y="206"/>
                  </a:cubicBezTo>
                  <a:cubicBezTo>
                    <a:pt x="887" y="206"/>
                    <a:pt x="873" y="205"/>
                    <a:pt x="861" y="201"/>
                  </a:cubicBezTo>
                  <a:cubicBezTo>
                    <a:pt x="849" y="197"/>
                    <a:pt x="839" y="191"/>
                    <a:pt x="831" y="183"/>
                  </a:cubicBezTo>
                  <a:cubicBezTo>
                    <a:pt x="823" y="175"/>
                    <a:pt x="817" y="165"/>
                    <a:pt x="813" y="153"/>
                  </a:cubicBezTo>
                  <a:cubicBezTo>
                    <a:pt x="809" y="141"/>
                    <a:pt x="807" y="127"/>
                    <a:pt x="807" y="110"/>
                  </a:cubicBezTo>
                  <a:cubicBezTo>
                    <a:pt x="807" y="95"/>
                    <a:pt x="809" y="81"/>
                    <a:pt x="813" y="69"/>
                  </a:cubicBezTo>
                  <a:cubicBezTo>
                    <a:pt x="817" y="56"/>
                    <a:pt x="824" y="46"/>
                    <a:pt x="832" y="38"/>
                  </a:cubicBezTo>
                  <a:cubicBezTo>
                    <a:pt x="840" y="29"/>
                    <a:pt x="851" y="22"/>
                    <a:pt x="863" y="18"/>
                  </a:cubicBezTo>
                  <a:cubicBezTo>
                    <a:pt x="876" y="13"/>
                    <a:pt x="890" y="11"/>
                    <a:pt x="907" y="11"/>
                  </a:cubicBezTo>
                  <a:cubicBezTo>
                    <a:pt x="922" y="11"/>
                    <a:pt x="936" y="13"/>
                    <a:pt x="948" y="17"/>
                  </a:cubicBezTo>
                  <a:cubicBezTo>
                    <a:pt x="960" y="20"/>
                    <a:pt x="970" y="26"/>
                    <a:pt x="979" y="34"/>
                  </a:cubicBezTo>
                  <a:cubicBezTo>
                    <a:pt x="987" y="42"/>
                    <a:pt x="993" y="52"/>
                    <a:pt x="997" y="64"/>
                  </a:cubicBezTo>
                  <a:cubicBezTo>
                    <a:pt x="1001" y="76"/>
                    <a:pt x="1003" y="90"/>
                    <a:pt x="1003" y="107"/>
                  </a:cubicBezTo>
                  <a:close/>
                  <a:moveTo>
                    <a:pt x="959" y="109"/>
                  </a:moveTo>
                  <a:cubicBezTo>
                    <a:pt x="959" y="99"/>
                    <a:pt x="958" y="90"/>
                    <a:pt x="956" y="82"/>
                  </a:cubicBezTo>
                  <a:cubicBezTo>
                    <a:pt x="954" y="73"/>
                    <a:pt x="952" y="66"/>
                    <a:pt x="947" y="61"/>
                  </a:cubicBezTo>
                  <a:cubicBezTo>
                    <a:pt x="943" y="55"/>
                    <a:pt x="938" y="50"/>
                    <a:pt x="931" y="47"/>
                  </a:cubicBezTo>
                  <a:cubicBezTo>
                    <a:pt x="924" y="44"/>
                    <a:pt x="916" y="43"/>
                    <a:pt x="905" y="43"/>
                  </a:cubicBezTo>
                  <a:cubicBezTo>
                    <a:pt x="895" y="43"/>
                    <a:pt x="886" y="44"/>
                    <a:pt x="879" y="48"/>
                  </a:cubicBezTo>
                  <a:cubicBezTo>
                    <a:pt x="872" y="51"/>
                    <a:pt x="867" y="56"/>
                    <a:pt x="863" y="62"/>
                  </a:cubicBezTo>
                  <a:cubicBezTo>
                    <a:pt x="858" y="68"/>
                    <a:pt x="855" y="75"/>
                    <a:pt x="853" y="83"/>
                  </a:cubicBezTo>
                  <a:cubicBezTo>
                    <a:pt x="852" y="91"/>
                    <a:pt x="851" y="99"/>
                    <a:pt x="851" y="108"/>
                  </a:cubicBezTo>
                  <a:cubicBezTo>
                    <a:pt x="851" y="118"/>
                    <a:pt x="852" y="128"/>
                    <a:pt x="853" y="136"/>
                  </a:cubicBezTo>
                  <a:cubicBezTo>
                    <a:pt x="855" y="144"/>
                    <a:pt x="858" y="151"/>
                    <a:pt x="862" y="157"/>
                  </a:cubicBezTo>
                  <a:cubicBezTo>
                    <a:pt x="866" y="163"/>
                    <a:pt x="872" y="167"/>
                    <a:pt x="878" y="170"/>
                  </a:cubicBezTo>
                  <a:cubicBezTo>
                    <a:pt x="885" y="173"/>
                    <a:pt x="894" y="175"/>
                    <a:pt x="904" y="175"/>
                  </a:cubicBezTo>
                  <a:cubicBezTo>
                    <a:pt x="915" y="175"/>
                    <a:pt x="923" y="173"/>
                    <a:pt x="930" y="170"/>
                  </a:cubicBezTo>
                  <a:cubicBezTo>
                    <a:pt x="937" y="166"/>
                    <a:pt x="943" y="161"/>
                    <a:pt x="947" y="155"/>
                  </a:cubicBezTo>
                  <a:cubicBezTo>
                    <a:pt x="951" y="149"/>
                    <a:pt x="954" y="142"/>
                    <a:pt x="956" y="134"/>
                  </a:cubicBezTo>
                  <a:cubicBezTo>
                    <a:pt x="958" y="126"/>
                    <a:pt x="959" y="118"/>
                    <a:pt x="959" y="109"/>
                  </a:cubicBezTo>
                  <a:close/>
                  <a:moveTo>
                    <a:pt x="1083" y="198"/>
                  </a:moveTo>
                  <a:cubicBezTo>
                    <a:pt x="1083" y="199"/>
                    <a:pt x="1082" y="200"/>
                    <a:pt x="1082" y="200"/>
                  </a:cubicBezTo>
                  <a:cubicBezTo>
                    <a:pt x="1081" y="201"/>
                    <a:pt x="1080" y="202"/>
                    <a:pt x="1078" y="202"/>
                  </a:cubicBezTo>
                  <a:cubicBezTo>
                    <a:pt x="1077" y="203"/>
                    <a:pt x="1074" y="203"/>
                    <a:pt x="1072" y="204"/>
                  </a:cubicBezTo>
                  <a:cubicBezTo>
                    <a:pt x="1069" y="204"/>
                    <a:pt x="1066" y="204"/>
                    <a:pt x="1061" y="204"/>
                  </a:cubicBezTo>
                  <a:cubicBezTo>
                    <a:pt x="1057" y="204"/>
                    <a:pt x="1054" y="204"/>
                    <a:pt x="1051" y="204"/>
                  </a:cubicBezTo>
                  <a:cubicBezTo>
                    <a:pt x="1049" y="203"/>
                    <a:pt x="1046" y="203"/>
                    <a:pt x="1045" y="202"/>
                  </a:cubicBezTo>
                  <a:cubicBezTo>
                    <a:pt x="1043" y="202"/>
                    <a:pt x="1042" y="201"/>
                    <a:pt x="1041" y="200"/>
                  </a:cubicBezTo>
                  <a:cubicBezTo>
                    <a:pt x="1041" y="200"/>
                    <a:pt x="1040" y="199"/>
                    <a:pt x="1040" y="198"/>
                  </a:cubicBezTo>
                  <a:lnTo>
                    <a:pt x="1040" y="20"/>
                  </a:lnTo>
                  <a:cubicBezTo>
                    <a:pt x="1040" y="19"/>
                    <a:pt x="1041" y="18"/>
                    <a:pt x="1041" y="17"/>
                  </a:cubicBezTo>
                  <a:cubicBezTo>
                    <a:pt x="1042" y="16"/>
                    <a:pt x="1043" y="16"/>
                    <a:pt x="1045" y="15"/>
                  </a:cubicBezTo>
                  <a:cubicBezTo>
                    <a:pt x="1047" y="15"/>
                    <a:pt x="1049" y="14"/>
                    <a:pt x="1051" y="14"/>
                  </a:cubicBezTo>
                  <a:cubicBezTo>
                    <a:pt x="1054" y="14"/>
                    <a:pt x="1057" y="13"/>
                    <a:pt x="1061" y="13"/>
                  </a:cubicBezTo>
                  <a:cubicBezTo>
                    <a:pt x="1066" y="13"/>
                    <a:pt x="1069" y="14"/>
                    <a:pt x="1072" y="14"/>
                  </a:cubicBezTo>
                  <a:cubicBezTo>
                    <a:pt x="1074" y="14"/>
                    <a:pt x="1077" y="15"/>
                    <a:pt x="1078" y="15"/>
                  </a:cubicBezTo>
                  <a:cubicBezTo>
                    <a:pt x="1080" y="16"/>
                    <a:pt x="1081" y="16"/>
                    <a:pt x="1082" y="17"/>
                  </a:cubicBezTo>
                  <a:cubicBezTo>
                    <a:pt x="1082" y="18"/>
                    <a:pt x="1083" y="19"/>
                    <a:pt x="1083" y="20"/>
                  </a:cubicBezTo>
                  <a:lnTo>
                    <a:pt x="1083" y="198"/>
                  </a:lnTo>
                  <a:close/>
                  <a:moveTo>
                    <a:pt x="1320" y="199"/>
                  </a:moveTo>
                  <a:cubicBezTo>
                    <a:pt x="1320" y="200"/>
                    <a:pt x="1319" y="201"/>
                    <a:pt x="1318" y="202"/>
                  </a:cubicBezTo>
                  <a:cubicBezTo>
                    <a:pt x="1317" y="203"/>
                    <a:pt x="1315" y="203"/>
                    <a:pt x="1313" y="203"/>
                  </a:cubicBezTo>
                  <a:cubicBezTo>
                    <a:pt x="1311" y="204"/>
                    <a:pt x="1307" y="204"/>
                    <a:pt x="1303" y="204"/>
                  </a:cubicBezTo>
                  <a:cubicBezTo>
                    <a:pt x="1298" y="204"/>
                    <a:pt x="1295" y="204"/>
                    <a:pt x="1292" y="203"/>
                  </a:cubicBezTo>
                  <a:cubicBezTo>
                    <a:pt x="1290" y="203"/>
                    <a:pt x="1289" y="203"/>
                    <a:pt x="1288" y="202"/>
                  </a:cubicBezTo>
                  <a:cubicBezTo>
                    <a:pt x="1287" y="201"/>
                    <a:pt x="1286" y="200"/>
                    <a:pt x="1286" y="199"/>
                  </a:cubicBezTo>
                  <a:lnTo>
                    <a:pt x="1286" y="188"/>
                  </a:lnTo>
                  <a:cubicBezTo>
                    <a:pt x="1281" y="194"/>
                    <a:pt x="1274" y="198"/>
                    <a:pt x="1266" y="202"/>
                  </a:cubicBezTo>
                  <a:cubicBezTo>
                    <a:pt x="1259" y="205"/>
                    <a:pt x="1250" y="206"/>
                    <a:pt x="1241" y="206"/>
                  </a:cubicBezTo>
                  <a:cubicBezTo>
                    <a:pt x="1234" y="206"/>
                    <a:pt x="1227" y="206"/>
                    <a:pt x="1220" y="204"/>
                  </a:cubicBezTo>
                  <a:cubicBezTo>
                    <a:pt x="1214" y="202"/>
                    <a:pt x="1208" y="199"/>
                    <a:pt x="1204" y="196"/>
                  </a:cubicBezTo>
                  <a:cubicBezTo>
                    <a:pt x="1199" y="192"/>
                    <a:pt x="1195" y="188"/>
                    <a:pt x="1193" y="183"/>
                  </a:cubicBezTo>
                  <a:cubicBezTo>
                    <a:pt x="1190" y="177"/>
                    <a:pt x="1189" y="171"/>
                    <a:pt x="1189" y="164"/>
                  </a:cubicBezTo>
                  <a:cubicBezTo>
                    <a:pt x="1189" y="157"/>
                    <a:pt x="1191" y="150"/>
                    <a:pt x="1194" y="144"/>
                  </a:cubicBezTo>
                  <a:cubicBezTo>
                    <a:pt x="1197" y="139"/>
                    <a:pt x="1202" y="134"/>
                    <a:pt x="1209" y="131"/>
                  </a:cubicBezTo>
                  <a:cubicBezTo>
                    <a:pt x="1215" y="127"/>
                    <a:pt x="1223" y="124"/>
                    <a:pt x="1233" y="122"/>
                  </a:cubicBezTo>
                  <a:cubicBezTo>
                    <a:pt x="1242" y="121"/>
                    <a:pt x="1254" y="120"/>
                    <a:pt x="1266" y="120"/>
                  </a:cubicBezTo>
                  <a:lnTo>
                    <a:pt x="1280" y="120"/>
                  </a:lnTo>
                  <a:lnTo>
                    <a:pt x="1280" y="112"/>
                  </a:lnTo>
                  <a:cubicBezTo>
                    <a:pt x="1280" y="108"/>
                    <a:pt x="1280" y="104"/>
                    <a:pt x="1279" y="101"/>
                  </a:cubicBezTo>
                  <a:cubicBezTo>
                    <a:pt x="1278" y="98"/>
                    <a:pt x="1276" y="96"/>
                    <a:pt x="1274" y="94"/>
                  </a:cubicBezTo>
                  <a:cubicBezTo>
                    <a:pt x="1272" y="92"/>
                    <a:pt x="1269" y="90"/>
                    <a:pt x="1266" y="89"/>
                  </a:cubicBezTo>
                  <a:cubicBezTo>
                    <a:pt x="1263" y="88"/>
                    <a:pt x="1258" y="88"/>
                    <a:pt x="1253" y="88"/>
                  </a:cubicBezTo>
                  <a:cubicBezTo>
                    <a:pt x="1246" y="88"/>
                    <a:pt x="1240" y="88"/>
                    <a:pt x="1235" y="90"/>
                  </a:cubicBezTo>
                  <a:cubicBezTo>
                    <a:pt x="1230" y="91"/>
                    <a:pt x="1225" y="92"/>
                    <a:pt x="1221" y="94"/>
                  </a:cubicBezTo>
                  <a:cubicBezTo>
                    <a:pt x="1217" y="96"/>
                    <a:pt x="1214" y="97"/>
                    <a:pt x="1211" y="99"/>
                  </a:cubicBezTo>
                  <a:cubicBezTo>
                    <a:pt x="1208" y="100"/>
                    <a:pt x="1206" y="101"/>
                    <a:pt x="1204" y="101"/>
                  </a:cubicBezTo>
                  <a:cubicBezTo>
                    <a:pt x="1203" y="101"/>
                    <a:pt x="1202" y="100"/>
                    <a:pt x="1201" y="100"/>
                  </a:cubicBezTo>
                  <a:cubicBezTo>
                    <a:pt x="1200" y="99"/>
                    <a:pt x="1199" y="98"/>
                    <a:pt x="1199" y="97"/>
                  </a:cubicBezTo>
                  <a:cubicBezTo>
                    <a:pt x="1198" y="95"/>
                    <a:pt x="1198" y="94"/>
                    <a:pt x="1197" y="92"/>
                  </a:cubicBezTo>
                  <a:cubicBezTo>
                    <a:pt x="1197" y="90"/>
                    <a:pt x="1197" y="88"/>
                    <a:pt x="1197" y="86"/>
                  </a:cubicBezTo>
                  <a:cubicBezTo>
                    <a:pt x="1197" y="83"/>
                    <a:pt x="1197" y="81"/>
                    <a:pt x="1198" y="79"/>
                  </a:cubicBezTo>
                  <a:cubicBezTo>
                    <a:pt x="1198" y="77"/>
                    <a:pt x="1199" y="75"/>
                    <a:pt x="1201" y="74"/>
                  </a:cubicBezTo>
                  <a:cubicBezTo>
                    <a:pt x="1202" y="73"/>
                    <a:pt x="1205" y="71"/>
                    <a:pt x="1209" y="69"/>
                  </a:cubicBezTo>
                  <a:cubicBezTo>
                    <a:pt x="1212" y="68"/>
                    <a:pt x="1217" y="66"/>
                    <a:pt x="1222" y="65"/>
                  </a:cubicBezTo>
                  <a:cubicBezTo>
                    <a:pt x="1227" y="63"/>
                    <a:pt x="1232" y="62"/>
                    <a:pt x="1238" y="61"/>
                  </a:cubicBezTo>
                  <a:cubicBezTo>
                    <a:pt x="1244" y="60"/>
                    <a:pt x="1250" y="60"/>
                    <a:pt x="1257" y="60"/>
                  </a:cubicBezTo>
                  <a:cubicBezTo>
                    <a:pt x="1268" y="60"/>
                    <a:pt x="1277" y="61"/>
                    <a:pt x="1285" y="63"/>
                  </a:cubicBezTo>
                  <a:cubicBezTo>
                    <a:pt x="1293" y="65"/>
                    <a:pt x="1300" y="68"/>
                    <a:pt x="1305" y="72"/>
                  </a:cubicBezTo>
                  <a:cubicBezTo>
                    <a:pt x="1310" y="76"/>
                    <a:pt x="1314" y="81"/>
                    <a:pt x="1316" y="88"/>
                  </a:cubicBezTo>
                  <a:cubicBezTo>
                    <a:pt x="1319" y="94"/>
                    <a:pt x="1320" y="102"/>
                    <a:pt x="1320" y="111"/>
                  </a:cubicBezTo>
                  <a:lnTo>
                    <a:pt x="1320" y="199"/>
                  </a:lnTo>
                  <a:close/>
                  <a:moveTo>
                    <a:pt x="1280" y="143"/>
                  </a:moveTo>
                  <a:lnTo>
                    <a:pt x="1265" y="143"/>
                  </a:lnTo>
                  <a:cubicBezTo>
                    <a:pt x="1258" y="143"/>
                    <a:pt x="1253" y="143"/>
                    <a:pt x="1248" y="144"/>
                  </a:cubicBezTo>
                  <a:cubicBezTo>
                    <a:pt x="1244" y="145"/>
                    <a:pt x="1240" y="146"/>
                    <a:pt x="1237" y="148"/>
                  </a:cubicBezTo>
                  <a:cubicBezTo>
                    <a:pt x="1234" y="150"/>
                    <a:pt x="1232" y="152"/>
                    <a:pt x="1231" y="154"/>
                  </a:cubicBezTo>
                  <a:cubicBezTo>
                    <a:pt x="1229" y="157"/>
                    <a:pt x="1229" y="160"/>
                    <a:pt x="1229" y="163"/>
                  </a:cubicBezTo>
                  <a:cubicBezTo>
                    <a:pt x="1229" y="168"/>
                    <a:pt x="1230" y="173"/>
                    <a:pt x="1234" y="176"/>
                  </a:cubicBezTo>
                  <a:cubicBezTo>
                    <a:pt x="1238" y="179"/>
                    <a:pt x="1243" y="180"/>
                    <a:pt x="1250" y="180"/>
                  </a:cubicBezTo>
                  <a:cubicBezTo>
                    <a:pt x="1256" y="180"/>
                    <a:pt x="1261" y="179"/>
                    <a:pt x="1266" y="177"/>
                  </a:cubicBezTo>
                  <a:cubicBezTo>
                    <a:pt x="1270" y="174"/>
                    <a:pt x="1275" y="170"/>
                    <a:pt x="1280" y="165"/>
                  </a:cubicBezTo>
                  <a:lnTo>
                    <a:pt x="1280" y="143"/>
                  </a:lnTo>
                  <a:close/>
                  <a:moveTo>
                    <a:pt x="1495" y="198"/>
                  </a:moveTo>
                  <a:cubicBezTo>
                    <a:pt x="1495" y="199"/>
                    <a:pt x="1494" y="200"/>
                    <a:pt x="1494" y="201"/>
                  </a:cubicBezTo>
                  <a:cubicBezTo>
                    <a:pt x="1493" y="201"/>
                    <a:pt x="1492" y="202"/>
                    <a:pt x="1490" y="202"/>
                  </a:cubicBezTo>
                  <a:cubicBezTo>
                    <a:pt x="1489" y="203"/>
                    <a:pt x="1487" y="203"/>
                    <a:pt x="1484" y="204"/>
                  </a:cubicBezTo>
                  <a:cubicBezTo>
                    <a:pt x="1482" y="204"/>
                    <a:pt x="1478" y="204"/>
                    <a:pt x="1475" y="204"/>
                  </a:cubicBezTo>
                  <a:cubicBezTo>
                    <a:pt x="1471" y="204"/>
                    <a:pt x="1467" y="204"/>
                    <a:pt x="1465" y="204"/>
                  </a:cubicBezTo>
                  <a:cubicBezTo>
                    <a:pt x="1462" y="203"/>
                    <a:pt x="1460" y="203"/>
                    <a:pt x="1458" y="202"/>
                  </a:cubicBezTo>
                  <a:cubicBezTo>
                    <a:pt x="1457" y="202"/>
                    <a:pt x="1456" y="201"/>
                    <a:pt x="1455" y="201"/>
                  </a:cubicBezTo>
                  <a:cubicBezTo>
                    <a:pt x="1455" y="200"/>
                    <a:pt x="1454" y="199"/>
                    <a:pt x="1454" y="198"/>
                  </a:cubicBezTo>
                  <a:lnTo>
                    <a:pt x="1454" y="124"/>
                  </a:lnTo>
                  <a:cubicBezTo>
                    <a:pt x="1454" y="118"/>
                    <a:pt x="1454" y="113"/>
                    <a:pt x="1453" y="109"/>
                  </a:cubicBezTo>
                  <a:cubicBezTo>
                    <a:pt x="1452" y="105"/>
                    <a:pt x="1450" y="102"/>
                    <a:pt x="1448" y="100"/>
                  </a:cubicBezTo>
                  <a:cubicBezTo>
                    <a:pt x="1446" y="97"/>
                    <a:pt x="1444" y="95"/>
                    <a:pt x="1441" y="94"/>
                  </a:cubicBezTo>
                  <a:cubicBezTo>
                    <a:pt x="1438" y="92"/>
                    <a:pt x="1434" y="92"/>
                    <a:pt x="1430" y="92"/>
                  </a:cubicBezTo>
                  <a:cubicBezTo>
                    <a:pt x="1425" y="92"/>
                    <a:pt x="1420" y="93"/>
                    <a:pt x="1415" y="97"/>
                  </a:cubicBezTo>
                  <a:cubicBezTo>
                    <a:pt x="1409" y="100"/>
                    <a:pt x="1404" y="105"/>
                    <a:pt x="1398" y="112"/>
                  </a:cubicBezTo>
                  <a:lnTo>
                    <a:pt x="1398" y="198"/>
                  </a:lnTo>
                  <a:cubicBezTo>
                    <a:pt x="1398" y="199"/>
                    <a:pt x="1398" y="200"/>
                    <a:pt x="1397" y="201"/>
                  </a:cubicBezTo>
                  <a:cubicBezTo>
                    <a:pt x="1397" y="201"/>
                    <a:pt x="1396" y="202"/>
                    <a:pt x="1394" y="202"/>
                  </a:cubicBezTo>
                  <a:cubicBezTo>
                    <a:pt x="1393" y="203"/>
                    <a:pt x="1390" y="203"/>
                    <a:pt x="1388" y="204"/>
                  </a:cubicBezTo>
                  <a:cubicBezTo>
                    <a:pt x="1385" y="204"/>
                    <a:pt x="1382" y="204"/>
                    <a:pt x="1378" y="204"/>
                  </a:cubicBezTo>
                  <a:cubicBezTo>
                    <a:pt x="1374" y="204"/>
                    <a:pt x="1371" y="204"/>
                    <a:pt x="1368" y="204"/>
                  </a:cubicBezTo>
                  <a:cubicBezTo>
                    <a:pt x="1366" y="203"/>
                    <a:pt x="1364" y="203"/>
                    <a:pt x="1362" y="202"/>
                  </a:cubicBezTo>
                  <a:cubicBezTo>
                    <a:pt x="1361" y="202"/>
                    <a:pt x="1360" y="201"/>
                    <a:pt x="1359" y="201"/>
                  </a:cubicBezTo>
                  <a:cubicBezTo>
                    <a:pt x="1358" y="200"/>
                    <a:pt x="1358" y="199"/>
                    <a:pt x="1358" y="198"/>
                  </a:cubicBezTo>
                  <a:lnTo>
                    <a:pt x="1358" y="68"/>
                  </a:lnTo>
                  <a:cubicBezTo>
                    <a:pt x="1358" y="67"/>
                    <a:pt x="1358" y="66"/>
                    <a:pt x="1359" y="65"/>
                  </a:cubicBezTo>
                  <a:cubicBezTo>
                    <a:pt x="1359" y="65"/>
                    <a:pt x="1360" y="64"/>
                    <a:pt x="1362" y="64"/>
                  </a:cubicBezTo>
                  <a:cubicBezTo>
                    <a:pt x="1363" y="63"/>
                    <a:pt x="1365" y="63"/>
                    <a:pt x="1367" y="63"/>
                  </a:cubicBezTo>
                  <a:cubicBezTo>
                    <a:pt x="1369" y="62"/>
                    <a:pt x="1372" y="62"/>
                    <a:pt x="1375" y="62"/>
                  </a:cubicBezTo>
                  <a:cubicBezTo>
                    <a:pt x="1379" y="62"/>
                    <a:pt x="1381" y="62"/>
                    <a:pt x="1384" y="63"/>
                  </a:cubicBezTo>
                  <a:cubicBezTo>
                    <a:pt x="1386" y="63"/>
                    <a:pt x="1388" y="63"/>
                    <a:pt x="1389" y="64"/>
                  </a:cubicBezTo>
                  <a:cubicBezTo>
                    <a:pt x="1390" y="64"/>
                    <a:pt x="1391" y="65"/>
                    <a:pt x="1392" y="65"/>
                  </a:cubicBezTo>
                  <a:cubicBezTo>
                    <a:pt x="1392" y="66"/>
                    <a:pt x="1392" y="67"/>
                    <a:pt x="1392" y="68"/>
                  </a:cubicBezTo>
                  <a:lnTo>
                    <a:pt x="1392" y="83"/>
                  </a:lnTo>
                  <a:cubicBezTo>
                    <a:pt x="1400" y="75"/>
                    <a:pt x="1408" y="69"/>
                    <a:pt x="1417" y="66"/>
                  </a:cubicBezTo>
                  <a:cubicBezTo>
                    <a:pt x="1425" y="62"/>
                    <a:pt x="1433" y="60"/>
                    <a:pt x="1442" y="60"/>
                  </a:cubicBezTo>
                  <a:cubicBezTo>
                    <a:pt x="1452" y="60"/>
                    <a:pt x="1460" y="61"/>
                    <a:pt x="1467" y="64"/>
                  </a:cubicBezTo>
                  <a:cubicBezTo>
                    <a:pt x="1473" y="67"/>
                    <a:pt x="1479" y="71"/>
                    <a:pt x="1483" y="76"/>
                  </a:cubicBezTo>
                  <a:cubicBezTo>
                    <a:pt x="1487" y="81"/>
                    <a:pt x="1490" y="87"/>
                    <a:pt x="1492" y="94"/>
                  </a:cubicBezTo>
                  <a:cubicBezTo>
                    <a:pt x="1494" y="100"/>
                    <a:pt x="1495" y="108"/>
                    <a:pt x="1495" y="118"/>
                  </a:cubicBezTo>
                  <a:lnTo>
                    <a:pt x="1495" y="198"/>
                  </a:lnTo>
                  <a:close/>
                  <a:moveTo>
                    <a:pt x="1670" y="198"/>
                  </a:moveTo>
                  <a:cubicBezTo>
                    <a:pt x="1670" y="199"/>
                    <a:pt x="1669" y="200"/>
                    <a:pt x="1669" y="201"/>
                  </a:cubicBezTo>
                  <a:cubicBezTo>
                    <a:pt x="1668" y="202"/>
                    <a:pt x="1667" y="202"/>
                    <a:pt x="1666" y="203"/>
                  </a:cubicBezTo>
                  <a:cubicBezTo>
                    <a:pt x="1665" y="203"/>
                    <a:pt x="1663" y="203"/>
                    <a:pt x="1661" y="204"/>
                  </a:cubicBezTo>
                  <a:cubicBezTo>
                    <a:pt x="1659" y="204"/>
                    <a:pt x="1656" y="204"/>
                    <a:pt x="1653" y="204"/>
                  </a:cubicBezTo>
                  <a:cubicBezTo>
                    <a:pt x="1649" y="204"/>
                    <a:pt x="1647" y="204"/>
                    <a:pt x="1644" y="204"/>
                  </a:cubicBezTo>
                  <a:cubicBezTo>
                    <a:pt x="1642" y="203"/>
                    <a:pt x="1641" y="203"/>
                    <a:pt x="1639" y="203"/>
                  </a:cubicBezTo>
                  <a:cubicBezTo>
                    <a:pt x="1638" y="202"/>
                    <a:pt x="1637" y="202"/>
                    <a:pt x="1636" y="201"/>
                  </a:cubicBezTo>
                  <a:cubicBezTo>
                    <a:pt x="1636" y="200"/>
                    <a:pt x="1635" y="199"/>
                    <a:pt x="1635" y="198"/>
                  </a:cubicBezTo>
                  <a:lnTo>
                    <a:pt x="1635" y="184"/>
                  </a:lnTo>
                  <a:cubicBezTo>
                    <a:pt x="1628" y="191"/>
                    <a:pt x="1620" y="196"/>
                    <a:pt x="1612" y="200"/>
                  </a:cubicBezTo>
                  <a:cubicBezTo>
                    <a:pt x="1604" y="204"/>
                    <a:pt x="1595" y="206"/>
                    <a:pt x="1585" y="206"/>
                  </a:cubicBezTo>
                  <a:cubicBezTo>
                    <a:pt x="1574" y="206"/>
                    <a:pt x="1565" y="205"/>
                    <a:pt x="1558" y="201"/>
                  </a:cubicBezTo>
                  <a:cubicBezTo>
                    <a:pt x="1550" y="197"/>
                    <a:pt x="1544" y="192"/>
                    <a:pt x="1539" y="185"/>
                  </a:cubicBezTo>
                  <a:cubicBezTo>
                    <a:pt x="1535" y="179"/>
                    <a:pt x="1531" y="171"/>
                    <a:pt x="1529" y="162"/>
                  </a:cubicBezTo>
                  <a:cubicBezTo>
                    <a:pt x="1527" y="154"/>
                    <a:pt x="1526" y="144"/>
                    <a:pt x="1526" y="135"/>
                  </a:cubicBezTo>
                  <a:cubicBezTo>
                    <a:pt x="1526" y="123"/>
                    <a:pt x="1527" y="113"/>
                    <a:pt x="1530" y="104"/>
                  </a:cubicBezTo>
                  <a:cubicBezTo>
                    <a:pt x="1533" y="94"/>
                    <a:pt x="1537" y="87"/>
                    <a:pt x="1542" y="80"/>
                  </a:cubicBezTo>
                  <a:cubicBezTo>
                    <a:pt x="1547" y="73"/>
                    <a:pt x="1554" y="68"/>
                    <a:pt x="1561" y="65"/>
                  </a:cubicBezTo>
                  <a:cubicBezTo>
                    <a:pt x="1569" y="61"/>
                    <a:pt x="1578" y="60"/>
                    <a:pt x="1588" y="60"/>
                  </a:cubicBezTo>
                  <a:cubicBezTo>
                    <a:pt x="1596" y="60"/>
                    <a:pt x="1604" y="61"/>
                    <a:pt x="1610" y="64"/>
                  </a:cubicBezTo>
                  <a:cubicBezTo>
                    <a:pt x="1617" y="67"/>
                    <a:pt x="1623" y="71"/>
                    <a:pt x="1630" y="77"/>
                  </a:cubicBezTo>
                  <a:lnTo>
                    <a:pt x="1630" y="7"/>
                  </a:lnTo>
                  <a:cubicBezTo>
                    <a:pt x="1630" y="6"/>
                    <a:pt x="1630" y="5"/>
                    <a:pt x="1630" y="4"/>
                  </a:cubicBezTo>
                  <a:cubicBezTo>
                    <a:pt x="1631" y="3"/>
                    <a:pt x="1632" y="3"/>
                    <a:pt x="1634" y="2"/>
                  </a:cubicBezTo>
                  <a:cubicBezTo>
                    <a:pt x="1635" y="2"/>
                    <a:pt x="1637" y="1"/>
                    <a:pt x="1640" y="1"/>
                  </a:cubicBezTo>
                  <a:cubicBezTo>
                    <a:pt x="1642" y="1"/>
                    <a:pt x="1646" y="1"/>
                    <a:pt x="1650" y="1"/>
                  </a:cubicBezTo>
                  <a:cubicBezTo>
                    <a:pt x="1654" y="1"/>
                    <a:pt x="1657" y="1"/>
                    <a:pt x="1659" y="1"/>
                  </a:cubicBezTo>
                  <a:cubicBezTo>
                    <a:pt x="1662" y="1"/>
                    <a:pt x="1664" y="2"/>
                    <a:pt x="1665" y="2"/>
                  </a:cubicBezTo>
                  <a:cubicBezTo>
                    <a:pt x="1667" y="3"/>
                    <a:pt x="1668" y="3"/>
                    <a:pt x="1669" y="4"/>
                  </a:cubicBezTo>
                  <a:cubicBezTo>
                    <a:pt x="1669" y="5"/>
                    <a:pt x="1670" y="6"/>
                    <a:pt x="1670" y="7"/>
                  </a:cubicBezTo>
                  <a:lnTo>
                    <a:pt x="1670" y="198"/>
                  </a:lnTo>
                  <a:close/>
                  <a:moveTo>
                    <a:pt x="1630" y="111"/>
                  </a:moveTo>
                  <a:cubicBezTo>
                    <a:pt x="1624" y="105"/>
                    <a:pt x="1618" y="100"/>
                    <a:pt x="1613" y="96"/>
                  </a:cubicBezTo>
                  <a:cubicBezTo>
                    <a:pt x="1608" y="93"/>
                    <a:pt x="1602" y="91"/>
                    <a:pt x="1596" y="91"/>
                  </a:cubicBezTo>
                  <a:cubicBezTo>
                    <a:pt x="1591" y="91"/>
                    <a:pt x="1587" y="92"/>
                    <a:pt x="1583" y="94"/>
                  </a:cubicBezTo>
                  <a:cubicBezTo>
                    <a:pt x="1579" y="97"/>
                    <a:pt x="1576" y="100"/>
                    <a:pt x="1574" y="104"/>
                  </a:cubicBezTo>
                  <a:cubicBezTo>
                    <a:pt x="1571" y="108"/>
                    <a:pt x="1570" y="112"/>
                    <a:pt x="1568" y="117"/>
                  </a:cubicBezTo>
                  <a:cubicBezTo>
                    <a:pt x="1567" y="122"/>
                    <a:pt x="1567" y="127"/>
                    <a:pt x="1567" y="132"/>
                  </a:cubicBezTo>
                  <a:cubicBezTo>
                    <a:pt x="1567" y="138"/>
                    <a:pt x="1567" y="143"/>
                    <a:pt x="1568" y="148"/>
                  </a:cubicBezTo>
                  <a:cubicBezTo>
                    <a:pt x="1569" y="153"/>
                    <a:pt x="1571" y="158"/>
                    <a:pt x="1573" y="162"/>
                  </a:cubicBezTo>
                  <a:cubicBezTo>
                    <a:pt x="1575" y="166"/>
                    <a:pt x="1578" y="169"/>
                    <a:pt x="1582" y="172"/>
                  </a:cubicBezTo>
                  <a:cubicBezTo>
                    <a:pt x="1585" y="174"/>
                    <a:pt x="1590" y="175"/>
                    <a:pt x="1595" y="175"/>
                  </a:cubicBezTo>
                  <a:cubicBezTo>
                    <a:pt x="1598" y="175"/>
                    <a:pt x="1601" y="175"/>
                    <a:pt x="1604" y="174"/>
                  </a:cubicBezTo>
                  <a:cubicBezTo>
                    <a:pt x="1606" y="174"/>
                    <a:pt x="1609" y="172"/>
                    <a:pt x="1612" y="171"/>
                  </a:cubicBezTo>
                  <a:cubicBezTo>
                    <a:pt x="1614" y="169"/>
                    <a:pt x="1617" y="167"/>
                    <a:pt x="1620" y="164"/>
                  </a:cubicBezTo>
                  <a:cubicBezTo>
                    <a:pt x="1623" y="162"/>
                    <a:pt x="1626" y="158"/>
                    <a:pt x="1630" y="154"/>
                  </a:cubicBezTo>
                  <a:lnTo>
                    <a:pt x="1630" y="111"/>
                  </a:lnTo>
                  <a:close/>
                  <a:moveTo>
                    <a:pt x="1943" y="44"/>
                  </a:moveTo>
                  <a:cubicBezTo>
                    <a:pt x="1943" y="46"/>
                    <a:pt x="1943" y="49"/>
                    <a:pt x="1942" y="51"/>
                  </a:cubicBezTo>
                  <a:cubicBezTo>
                    <a:pt x="1942" y="53"/>
                    <a:pt x="1942" y="55"/>
                    <a:pt x="1941" y="56"/>
                  </a:cubicBezTo>
                  <a:cubicBezTo>
                    <a:pt x="1941" y="57"/>
                    <a:pt x="1940" y="58"/>
                    <a:pt x="1940" y="58"/>
                  </a:cubicBezTo>
                  <a:cubicBezTo>
                    <a:pt x="1939" y="59"/>
                    <a:pt x="1938" y="59"/>
                    <a:pt x="1937" y="59"/>
                  </a:cubicBezTo>
                  <a:cubicBezTo>
                    <a:pt x="1936" y="59"/>
                    <a:pt x="1933" y="58"/>
                    <a:pt x="1930" y="57"/>
                  </a:cubicBezTo>
                  <a:cubicBezTo>
                    <a:pt x="1927" y="55"/>
                    <a:pt x="1923" y="53"/>
                    <a:pt x="1918" y="51"/>
                  </a:cubicBezTo>
                  <a:cubicBezTo>
                    <a:pt x="1913" y="49"/>
                    <a:pt x="1907" y="47"/>
                    <a:pt x="1900" y="45"/>
                  </a:cubicBezTo>
                  <a:cubicBezTo>
                    <a:pt x="1892" y="43"/>
                    <a:pt x="1884" y="43"/>
                    <a:pt x="1875" y="43"/>
                  </a:cubicBezTo>
                  <a:cubicBezTo>
                    <a:pt x="1865" y="43"/>
                    <a:pt x="1856" y="44"/>
                    <a:pt x="1848" y="47"/>
                  </a:cubicBezTo>
                  <a:cubicBezTo>
                    <a:pt x="1839" y="50"/>
                    <a:pt x="1832" y="55"/>
                    <a:pt x="1827" y="61"/>
                  </a:cubicBezTo>
                  <a:cubicBezTo>
                    <a:pt x="1821" y="66"/>
                    <a:pt x="1816" y="73"/>
                    <a:pt x="1813" y="82"/>
                  </a:cubicBezTo>
                  <a:cubicBezTo>
                    <a:pt x="1810" y="90"/>
                    <a:pt x="1809" y="99"/>
                    <a:pt x="1809" y="108"/>
                  </a:cubicBezTo>
                  <a:cubicBezTo>
                    <a:pt x="1809" y="119"/>
                    <a:pt x="1810" y="129"/>
                    <a:pt x="1813" y="137"/>
                  </a:cubicBezTo>
                  <a:cubicBezTo>
                    <a:pt x="1817" y="145"/>
                    <a:pt x="1821" y="152"/>
                    <a:pt x="1827" y="158"/>
                  </a:cubicBezTo>
                  <a:cubicBezTo>
                    <a:pt x="1832" y="163"/>
                    <a:pt x="1839" y="167"/>
                    <a:pt x="1847" y="170"/>
                  </a:cubicBezTo>
                  <a:cubicBezTo>
                    <a:pt x="1855" y="173"/>
                    <a:pt x="1864" y="174"/>
                    <a:pt x="1874" y="174"/>
                  </a:cubicBezTo>
                  <a:cubicBezTo>
                    <a:pt x="1878" y="174"/>
                    <a:pt x="1883" y="174"/>
                    <a:pt x="1887" y="173"/>
                  </a:cubicBezTo>
                  <a:cubicBezTo>
                    <a:pt x="1892" y="172"/>
                    <a:pt x="1896" y="170"/>
                    <a:pt x="1900" y="169"/>
                  </a:cubicBezTo>
                  <a:lnTo>
                    <a:pt x="1900" y="125"/>
                  </a:lnTo>
                  <a:lnTo>
                    <a:pt x="1861" y="125"/>
                  </a:lnTo>
                  <a:cubicBezTo>
                    <a:pt x="1859" y="125"/>
                    <a:pt x="1858" y="124"/>
                    <a:pt x="1857" y="121"/>
                  </a:cubicBezTo>
                  <a:cubicBezTo>
                    <a:pt x="1855" y="119"/>
                    <a:pt x="1855" y="116"/>
                    <a:pt x="1855" y="110"/>
                  </a:cubicBezTo>
                  <a:cubicBezTo>
                    <a:pt x="1855" y="108"/>
                    <a:pt x="1855" y="105"/>
                    <a:pt x="1855" y="103"/>
                  </a:cubicBezTo>
                  <a:cubicBezTo>
                    <a:pt x="1856" y="102"/>
                    <a:pt x="1856" y="100"/>
                    <a:pt x="1857" y="99"/>
                  </a:cubicBezTo>
                  <a:cubicBezTo>
                    <a:pt x="1857" y="98"/>
                    <a:pt x="1858" y="97"/>
                    <a:pt x="1858" y="97"/>
                  </a:cubicBezTo>
                  <a:cubicBezTo>
                    <a:pt x="1859" y="96"/>
                    <a:pt x="1860" y="96"/>
                    <a:pt x="1861" y="96"/>
                  </a:cubicBezTo>
                  <a:lnTo>
                    <a:pt x="1931" y="96"/>
                  </a:lnTo>
                  <a:cubicBezTo>
                    <a:pt x="1933" y="96"/>
                    <a:pt x="1934" y="96"/>
                    <a:pt x="1936" y="97"/>
                  </a:cubicBezTo>
                  <a:cubicBezTo>
                    <a:pt x="1937" y="97"/>
                    <a:pt x="1938" y="98"/>
                    <a:pt x="1939" y="99"/>
                  </a:cubicBezTo>
                  <a:cubicBezTo>
                    <a:pt x="1940" y="100"/>
                    <a:pt x="1941" y="101"/>
                    <a:pt x="1942" y="103"/>
                  </a:cubicBezTo>
                  <a:cubicBezTo>
                    <a:pt x="1942" y="104"/>
                    <a:pt x="1942" y="106"/>
                    <a:pt x="1942" y="108"/>
                  </a:cubicBezTo>
                  <a:lnTo>
                    <a:pt x="1942" y="183"/>
                  </a:lnTo>
                  <a:cubicBezTo>
                    <a:pt x="1942" y="186"/>
                    <a:pt x="1942" y="189"/>
                    <a:pt x="1941" y="191"/>
                  </a:cubicBezTo>
                  <a:cubicBezTo>
                    <a:pt x="1940" y="193"/>
                    <a:pt x="1937" y="195"/>
                    <a:pt x="1934" y="196"/>
                  </a:cubicBezTo>
                  <a:cubicBezTo>
                    <a:pt x="1930" y="197"/>
                    <a:pt x="1926" y="199"/>
                    <a:pt x="1921" y="200"/>
                  </a:cubicBezTo>
                  <a:cubicBezTo>
                    <a:pt x="1916" y="201"/>
                    <a:pt x="1910" y="202"/>
                    <a:pt x="1905" y="203"/>
                  </a:cubicBezTo>
                  <a:cubicBezTo>
                    <a:pt x="1899" y="204"/>
                    <a:pt x="1894" y="205"/>
                    <a:pt x="1888" y="206"/>
                  </a:cubicBezTo>
                  <a:cubicBezTo>
                    <a:pt x="1883" y="206"/>
                    <a:pt x="1877" y="206"/>
                    <a:pt x="1871" y="206"/>
                  </a:cubicBezTo>
                  <a:cubicBezTo>
                    <a:pt x="1855" y="206"/>
                    <a:pt x="1840" y="204"/>
                    <a:pt x="1827" y="200"/>
                  </a:cubicBezTo>
                  <a:cubicBezTo>
                    <a:pt x="1814" y="195"/>
                    <a:pt x="1803" y="189"/>
                    <a:pt x="1793" y="181"/>
                  </a:cubicBezTo>
                  <a:cubicBezTo>
                    <a:pt x="1784" y="173"/>
                    <a:pt x="1777" y="163"/>
                    <a:pt x="1773" y="151"/>
                  </a:cubicBezTo>
                  <a:cubicBezTo>
                    <a:pt x="1768" y="139"/>
                    <a:pt x="1765" y="126"/>
                    <a:pt x="1765" y="111"/>
                  </a:cubicBezTo>
                  <a:cubicBezTo>
                    <a:pt x="1765" y="95"/>
                    <a:pt x="1768" y="81"/>
                    <a:pt x="1773" y="69"/>
                  </a:cubicBezTo>
                  <a:cubicBezTo>
                    <a:pt x="1778" y="57"/>
                    <a:pt x="1785" y="46"/>
                    <a:pt x="1795" y="38"/>
                  </a:cubicBezTo>
                  <a:cubicBezTo>
                    <a:pt x="1804" y="29"/>
                    <a:pt x="1816" y="23"/>
                    <a:pt x="1829" y="18"/>
                  </a:cubicBezTo>
                  <a:cubicBezTo>
                    <a:pt x="1842" y="13"/>
                    <a:pt x="1857" y="11"/>
                    <a:pt x="1874" y="11"/>
                  </a:cubicBezTo>
                  <a:cubicBezTo>
                    <a:pt x="1882" y="11"/>
                    <a:pt x="1891" y="12"/>
                    <a:pt x="1898" y="13"/>
                  </a:cubicBezTo>
                  <a:cubicBezTo>
                    <a:pt x="1905" y="14"/>
                    <a:pt x="1912" y="15"/>
                    <a:pt x="1917" y="17"/>
                  </a:cubicBezTo>
                  <a:cubicBezTo>
                    <a:pt x="1923" y="19"/>
                    <a:pt x="1927" y="20"/>
                    <a:pt x="1931" y="22"/>
                  </a:cubicBezTo>
                  <a:cubicBezTo>
                    <a:pt x="1935" y="24"/>
                    <a:pt x="1937" y="26"/>
                    <a:pt x="1939" y="27"/>
                  </a:cubicBezTo>
                  <a:cubicBezTo>
                    <a:pt x="1940" y="28"/>
                    <a:pt x="1941" y="30"/>
                    <a:pt x="1942" y="33"/>
                  </a:cubicBezTo>
                  <a:cubicBezTo>
                    <a:pt x="1942" y="35"/>
                    <a:pt x="1943" y="39"/>
                    <a:pt x="1943" y="44"/>
                  </a:cubicBezTo>
                  <a:close/>
                  <a:moveTo>
                    <a:pt x="2130" y="129"/>
                  </a:moveTo>
                  <a:cubicBezTo>
                    <a:pt x="2130" y="134"/>
                    <a:pt x="2129" y="137"/>
                    <a:pt x="2127" y="139"/>
                  </a:cubicBezTo>
                  <a:cubicBezTo>
                    <a:pt x="2125" y="141"/>
                    <a:pt x="2122" y="142"/>
                    <a:pt x="2118" y="142"/>
                  </a:cubicBezTo>
                  <a:lnTo>
                    <a:pt x="2031" y="142"/>
                  </a:lnTo>
                  <a:cubicBezTo>
                    <a:pt x="2031" y="148"/>
                    <a:pt x="2031" y="153"/>
                    <a:pt x="2033" y="157"/>
                  </a:cubicBezTo>
                  <a:cubicBezTo>
                    <a:pt x="2034" y="162"/>
                    <a:pt x="2037" y="166"/>
                    <a:pt x="2040" y="169"/>
                  </a:cubicBezTo>
                  <a:cubicBezTo>
                    <a:pt x="2043" y="172"/>
                    <a:pt x="2047" y="175"/>
                    <a:pt x="2052" y="176"/>
                  </a:cubicBezTo>
                  <a:cubicBezTo>
                    <a:pt x="2057" y="178"/>
                    <a:pt x="2063" y="179"/>
                    <a:pt x="2070" y="179"/>
                  </a:cubicBezTo>
                  <a:cubicBezTo>
                    <a:pt x="2077" y="179"/>
                    <a:pt x="2083" y="178"/>
                    <a:pt x="2088" y="177"/>
                  </a:cubicBezTo>
                  <a:cubicBezTo>
                    <a:pt x="2094" y="176"/>
                    <a:pt x="2098" y="175"/>
                    <a:pt x="2102" y="174"/>
                  </a:cubicBezTo>
                  <a:cubicBezTo>
                    <a:pt x="2106" y="173"/>
                    <a:pt x="2109" y="172"/>
                    <a:pt x="2112" y="171"/>
                  </a:cubicBezTo>
                  <a:cubicBezTo>
                    <a:pt x="2115" y="170"/>
                    <a:pt x="2117" y="170"/>
                    <a:pt x="2118" y="170"/>
                  </a:cubicBezTo>
                  <a:cubicBezTo>
                    <a:pt x="2119" y="170"/>
                    <a:pt x="2120" y="170"/>
                    <a:pt x="2121" y="170"/>
                  </a:cubicBezTo>
                  <a:cubicBezTo>
                    <a:pt x="2121" y="171"/>
                    <a:pt x="2122" y="171"/>
                    <a:pt x="2122" y="172"/>
                  </a:cubicBezTo>
                  <a:cubicBezTo>
                    <a:pt x="2123" y="173"/>
                    <a:pt x="2123" y="174"/>
                    <a:pt x="2123" y="176"/>
                  </a:cubicBezTo>
                  <a:cubicBezTo>
                    <a:pt x="2123" y="177"/>
                    <a:pt x="2123" y="179"/>
                    <a:pt x="2123" y="182"/>
                  </a:cubicBezTo>
                  <a:cubicBezTo>
                    <a:pt x="2123" y="184"/>
                    <a:pt x="2123" y="186"/>
                    <a:pt x="2123" y="187"/>
                  </a:cubicBezTo>
                  <a:cubicBezTo>
                    <a:pt x="2123" y="189"/>
                    <a:pt x="2123" y="190"/>
                    <a:pt x="2123" y="191"/>
                  </a:cubicBezTo>
                  <a:cubicBezTo>
                    <a:pt x="2122" y="192"/>
                    <a:pt x="2122" y="193"/>
                    <a:pt x="2122" y="194"/>
                  </a:cubicBezTo>
                  <a:cubicBezTo>
                    <a:pt x="2121" y="195"/>
                    <a:pt x="2121" y="195"/>
                    <a:pt x="2120" y="196"/>
                  </a:cubicBezTo>
                  <a:cubicBezTo>
                    <a:pt x="2119" y="197"/>
                    <a:pt x="2117" y="198"/>
                    <a:pt x="2114" y="199"/>
                  </a:cubicBezTo>
                  <a:cubicBezTo>
                    <a:pt x="2111" y="200"/>
                    <a:pt x="2107" y="201"/>
                    <a:pt x="2102" y="202"/>
                  </a:cubicBezTo>
                  <a:cubicBezTo>
                    <a:pt x="2098" y="203"/>
                    <a:pt x="2092" y="204"/>
                    <a:pt x="2086" y="205"/>
                  </a:cubicBezTo>
                  <a:cubicBezTo>
                    <a:pt x="2080" y="206"/>
                    <a:pt x="2073" y="206"/>
                    <a:pt x="2066" y="206"/>
                  </a:cubicBezTo>
                  <a:cubicBezTo>
                    <a:pt x="2053" y="206"/>
                    <a:pt x="2042" y="205"/>
                    <a:pt x="2033" y="202"/>
                  </a:cubicBezTo>
                  <a:cubicBezTo>
                    <a:pt x="2023" y="199"/>
                    <a:pt x="2015" y="195"/>
                    <a:pt x="2009" y="189"/>
                  </a:cubicBezTo>
                  <a:cubicBezTo>
                    <a:pt x="2002" y="183"/>
                    <a:pt x="1997" y="175"/>
                    <a:pt x="1994" y="166"/>
                  </a:cubicBezTo>
                  <a:cubicBezTo>
                    <a:pt x="1991" y="157"/>
                    <a:pt x="1990" y="147"/>
                    <a:pt x="1990" y="135"/>
                  </a:cubicBezTo>
                  <a:cubicBezTo>
                    <a:pt x="1990" y="123"/>
                    <a:pt x="1991" y="113"/>
                    <a:pt x="1995" y="103"/>
                  </a:cubicBezTo>
                  <a:cubicBezTo>
                    <a:pt x="1998" y="94"/>
                    <a:pt x="2003" y="86"/>
                    <a:pt x="2009" y="80"/>
                  </a:cubicBezTo>
                  <a:cubicBezTo>
                    <a:pt x="2015" y="73"/>
                    <a:pt x="2023" y="68"/>
                    <a:pt x="2032" y="65"/>
                  </a:cubicBezTo>
                  <a:cubicBezTo>
                    <a:pt x="2041" y="61"/>
                    <a:pt x="2051" y="60"/>
                    <a:pt x="2063" y="60"/>
                  </a:cubicBezTo>
                  <a:cubicBezTo>
                    <a:pt x="2075" y="60"/>
                    <a:pt x="2085" y="61"/>
                    <a:pt x="2093" y="65"/>
                  </a:cubicBezTo>
                  <a:cubicBezTo>
                    <a:pt x="2102" y="68"/>
                    <a:pt x="2109" y="72"/>
                    <a:pt x="2114" y="78"/>
                  </a:cubicBezTo>
                  <a:cubicBezTo>
                    <a:pt x="2120" y="84"/>
                    <a:pt x="2124" y="90"/>
                    <a:pt x="2126" y="98"/>
                  </a:cubicBezTo>
                  <a:cubicBezTo>
                    <a:pt x="2129" y="106"/>
                    <a:pt x="2130" y="114"/>
                    <a:pt x="2130" y="123"/>
                  </a:cubicBezTo>
                  <a:lnTo>
                    <a:pt x="2130" y="129"/>
                  </a:lnTo>
                  <a:close/>
                  <a:moveTo>
                    <a:pt x="2091" y="119"/>
                  </a:moveTo>
                  <a:cubicBezTo>
                    <a:pt x="2091" y="108"/>
                    <a:pt x="2089" y="100"/>
                    <a:pt x="2084" y="94"/>
                  </a:cubicBezTo>
                  <a:cubicBezTo>
                    <a:pt x="2079" y="89"/>
                    <a:pt x="2072" y="86"/>
                    <a:pt x="2062" y="86"/>
                  </a:cubicBezTo>
                  <a:cubicBezTo>
                    <a:pt x="2056" y="86"/>
                    <a:pt x="2052" y="87"/>
                    <a:pt x="2048" y="88"/>
                  </a:cubicBezTo>
                  <a:cubicBezTo>
                    <a:pt x="2044" y="90"/>
                    <a:pt x="2041" y="92"/>
                    <a:pt x="2039" y="95"/>
                  </a:cubicBezTo>
                  <a:cubicBezTo>
                    <a:pt x="2036" y="98"/>
                    <a:pt x="2034" y="102"/>
                    <a:pt x="2033" y="106"/>
                  </a:cubicBezTo>
                  <a:cubicBezTo>
                    <a:pt x="2032" y="110"/>
                    <a:pt x="2031" y="114"/>
                    <a:pt x="2031" y="119"/>
                  </a:cubicBezTo>
                  <a:lnTo>
                    <a:pt x="2091" y="119"/>
                  </a:lnTo>
                  <a:close/>
                  <a:moveTo>
                    <a:pt x="2295" y="198"/>
                  </a:moveTo>
                  <a:cubicBezTo>
                    <a:pt x="2295" y="199"/>
                    <a:pt x="2294" y="200"/>
                    <a:pt x="2294" y="201"/>
                  </a:cubicBezTo>
                  <a:cubicBezTo>
                    <a:pt x="2293" y="201"/>
                    <a:pt x="2292" y="202"/>
                    <a:pt x="2290" y="202"/>
                  </a:cubicBezTo>
                  <a:cubicBezTo>
                    <a:pt x="2289" y="203"/>
                    <a:pt x="2287" y="203"/>
                    <a:pt x="2284" y="204"/>
                  </a:cubicBezTo>
                  <a:cubicBezTo>
                    <a:pt x="2282" y="204"/>
                    <a:pt x="2278" y="204"/>
                    <a:pt x="2275" y="204"/>
                  </a:cubicBezTo>
                  <a:cubicBezTo>
                    <a:pt x="2271" y="204"/>
                    <a:pt x="2267" y="204"/>
                    <a:pt x="2265" y="204"/>
                  </a:cubicBezTo>
                  <a:cubicBezTo>
                    <a:pt x="2262" y="203"/>
                    <a:pt x="2260" y="203"/>
                    <a:pt x="2258" y="202"/>
                  </a:cubicBezTo>
                  <a:cubicBezTo>
                    <a:pt x="2257" y="202"/>
                    <a:pt x="2256" y="201"/>
                    <a:pt x="2255" y="201"/>
                  </a:cubicBezTo>
                  <a:cubicBezTo>
                    <a:pt x="2255" y="200"/>
                    <a:pt x="2254" y="199"/>
                    <a:pt x="2254" y="198"/>
                  </a:cubicBezTo>
                  <a:lnTo>
                    <a:pt x="2254" y="124"/>
                  </a:lnTo>
                  <a:cubicBezTo>
                    <a:pt x="2254" y="118"/>
                    <a:pt x="2254" y="113"/>
                    <a:pt x="2253" y="109"/>
                  </a:cubicBezTo>
                  <a:cubicBezTo>
                    <a:pt x="2252" y="105"/>
                    <a:pt x="2250" y="102"/>
                    <a:pt x="2248" y="100"/>
                  </a:cubicBezTo>
                  <a:cubicBezTo>
                    <a:pt x="2246" y="97"/>
                    <a:pt x="2244" y="95"/>
                    <a:pt x="2241" y="94"/>
                  </a:cubicBezTo>
                  <a:cubicBezTo>
                    <a:pt x="2238" y="92"/>
                    <a:pt x="2234" y="92"/>
                    <a:pt x="2230" y="92"/>
                  </a:cubicBezTo>
                  <a:cubicBezTo>
                    <a:pt x="2225" y="92"/>
                    <a:pt x="2220" y="93"/>
                    <a:pt x="2215" y="97"/>
                  </a:cubicBezTo>
                  <a:cubicBezTo>
                    <a:pt x="2209" y="100"/>
                    <a:pt x="2204" y="105"/>
                    <a:pt x="2198" y="112"/>
                  </a:cubicBezTo>
                  <a:lnTo>
                    <a:pt x="2198" y="198"/>
                  </a:lnTo>
                  <a:cubicBezTo>
                    <a:pt x="2198" y="199"/>
                    <a:pt x="2198" y="200"/>
                    <a:pt x="2197" y="201"/>
                  </a:cubicBezTo>
                  <a:cubicBezTo>
                    <a:pt x="2197" y="201"/>
                    <a:pt x="2196" y="202"/>
                    <a:pt x="2194" y="202"/>
                  </a:cubicBezTo>
                  <a:cubicBezTo>
                    <a:pt x="2193" y="203"/>
                    <a:pt x="2190" y="203"/>
                    <a:pt x="2188" y="204"/>
                  </a:cubicBezTo>
                  <a:cubicBezTo>
                    <a:pt x="2185" y="204"/>
                    <a:pt x="2182" y="204"/>
                    <a:pt x="2178" y="204"/>
                  </a:cubicBezTo>
                  <a:cubicBezTo>
                    <a:pt x="2174" y="204"/>
                    <a:pt x="2171" y="204"/>
                    <a:pt x="2168" y="204"/>
                  </a:cubicBezTo>
                  <a:cubicBezTo>
                    <a:pt x="2166" y="203"/>
                    <a:pt x="2164" y="203"/>
                    <a:pt x="2162" y="202"/>
                  </a:cubicBezTo>
                  <a:cubicBezTo>
                    <a:pt x="2161" y="202"/>
                    <a:pt x="2160" y="201"/>
                    <a:pt x="2159" y="201"/>
                  </a:cubicBezTo>
                  <a:cubicBezTo>
                    <a:pt x="2158" y="200"/>
                    <a:pt x="2158" y="199"/>
                    <a:pt x="2158" y="198"/>
                  </a:cubicBezTo>
                  <a:lnTo>
                    <a:pt x="2158" y="68"/>
                  </a:lnTo>
                  <a:cubicBezTo>
                    <a:pt x="2158" y="67"/>
                    <a:pt x="2158" y="66"/>
                    <a:pt x="2159" y="65"/>
                  </a:cubicBezTo>
                  <a:cubicBezTo>
                    <a:pt x="2159" y="65"/>
                    <a:pt x="2160" y="64"/>
                    <a:pt x="2162" y="64"/>
                  </a:cubicBezTo>
                  <a:cubicBezTo>
                    <a:pt x="2163" y="63"/>
                    <a:pt x="2165" y="63"/>
                    <a:pt x="2167" y="63"/>
                  </a:cubicBezTo>
                  <a:cubicBezTo>
                    <a:pt x="2169" y="62"/>
                    <a:pt x="2172" y="62"/>
                    <a:pt x="2175" y="62"/>
                  </a:cubicBezTo>
                  <a:cubicBezTo>
                    <a:pt x="2179" y="62"/>
                    <a:pt x="2181" y="62"/>
                    <a:pt x="2184" y="63"/>
                  </a:cubicBezTo>
                  <a:cubicBezTo>
                    <a:pt x="2186" y="63"/>
                    <a:pt x="2188" y="63"/>
                    <a:pt x="2189" y="64"/>
                  </a:cubicBezTo>
                  <a:cubicBezTo>
                    <a:pt x="2190" y="64"/>
                    <a:pt x="2191" y="65"/>
                    <a:pt x="2192" y="65"/>
                  </a:cubicBezTo>
                  <a:cubicBezTo>
                    <a:pt x="2192" y="66"/>
                    <a:pt x="2192" y="67"/>
                    <a:pt x="2192" y="68"/>
                  </a:cubicBezTo>
                  <a:lnTo>
                    <a:pt x="2192" y="83"/>
                  </a:lnTo>
                  <a:cubicBezTo>
                    <a:pt x="2200" y="75"/>
                    <a:pt x="2208" y="69"/>
                    <a:pt x="2217" y="66"/>
                  </a:cubicBezTo>
                  <a:cubicBezTo>
                    <a:pt x="2225" y="62"/>
                    <a:pt x="2233" y="60"/>
                    <a:pt x="2242" y="60"/>
                  </a:cubicBezTo>
                  <a:cubicBezTo>
                    <a:pt x="2252" y="60"/>
                    <a:pt x="2260" y="61"/>
                    <a:pt x="2267" y="64"/>
                  </a:cubicBezTo>
                  <a:cubicBezTo>
                    <a:pt x="2273" y="67"/>
                    <a:pt x="2279" y="71"/>
                    <a:pt x="2283" y="76"/>
                  </a:cubicBezTo>
                  <a:cubicBezTo>
                    <a:pt x="2287" y="81"/>
                    <a:pt x="2290" y="87"/>
                    <a:pt x="2292" y="94"/>
                  </a:cubicBezTo>
                  <a:cubicBezTo>
                    <a:pt x="2294" y="100"/>
                    <a:pt x="2295" y="108"/>
                    <a:pt x="2295" y="118"/>
                  </a:cubicBezTo>
                  <a:lnTo>
                    <a:pt x="2295" y="198"/>
                  </a:lnTo>
                  <a:close/>
                  <a:moveTo>
                    <a:pt x="2466" y="129"/>
                  </a:moveTo>
                  <a:cubicBezTo>
                    <a:pt x="2466" y="134"/>
                    <a:pt x="2465" y="137"/>
                    <a:pt x="2463" y="139"/>
                  </a:cubicBezTo>
                  <a:cubicBezTo>
                    <a:pt x="2461" y="141"/>
                    <a:pt x="2458" y="142"/>
                    <a:pt x="2454" y="142"/>
                  </a:cubicBezTo>
                  <a:lnTo>
                    <a:pt x="2367" y="142"/>
                  </a:lnTo>
                  <a:cubicBezTo>
                    <a:pt x="2367" y="148"/>
                    <a:pt x="2367" y="153"/>
                    <a:pt x="2369" y="157"/>
                  </a:cubicBezTo>
                  <a:cubicBezTo>
                    <a:pt x="2370" y="162"/>
                    <a:pt x="2373" y="166"/>
                    <a:pt x="2376" y="169"/>
                  </a:cubicBezTo>
                  <a:cubicBezTo>
                    <a:pt x="2379" y="172"/>
                    <a:pt x="2383" y="175"/>
                    <a:pt x="2388" y="176"/>
                  </a:cubicBezTo>
                  <a:cubicBezTo>
                    <a:pt x="2393" y="178"/>
                    <a:pt x="2399" y="179"/>
                    <a:pt x="2406" y="179"/>
                  </a:cubicBezTo>
                  <a:cubicBezTo>
                    <a:pt x="2413" y="179"/>
                    <a:pt x="2419" y="178"/>
                    <a:pt x="2424" y="177"/>
                  </a:cubicBezTo>
                  <a:cubicBezTo>
                    <a:pt x="2430" y="176"/>
                    <a:pt x="2434" y="175"/>
                    <a:pt x="2438" y="174"/>
                  </a:cubicBezTo>
                  <a:cubicBezTo>
                    <a:pt x="2442" y="173"/>
                    <a:pt x="2445" y="172"/>
                    <a:pt x="2448" y="171"/>
                  </a:cubicBezTo>
                  <a:cubicBezTo>
                    <a:pt x="2451" y="170"/>
                    <a:pt x="2453" y="170"/>
                    <a:pt x="2454" y="170"/>
                  </a:cubicBezTo>
                  <a:cubicBezTo>
                    <a:pt x="2455" y="170"/>
                    <a:pt x="2456" y="170"/>
                    <a:pt x="2457" y="170"/>
                  </a:cubicBezTo>
                  <a:cubicBezTo>
                    <a:pt x="2457" y="171"/>
                    <a:pt x="2458" y="171"/>
                    <a:pt x="2458" y="172"/>
                  </a:cubicBezTo>
                  <a:cubicBezTo>
                    <a:pt x="2459" y="173"/>
                    <a:pt x="2459" y="174"/>
                    <a:pt x="2459" y="176"/>
                  </a:cubicBezTo>
                  <a:cubicBezTo>
                    <a:pt x="2459" y="177"/>
                    <a:pt x="2459" y="179"/>
                    <a:pt x="2459" y="182"/>
                  </a:cubicBezTo>
                  <a:cubicBezTo>
                    <a:pt x="2459" y="184"/>
                    <a:pt x="2459" y="186"/>
                    <a:pt x="2459" y="187"/>
                  </a:cubicBezTo>
                  <a:cubicBezTo>
                    <a:pt x="2459" y="189"/>
                    <a:pt x="2459" y="190"/>
                    <a:pt x="2459" y="191"/>
                  </a:cubicBezTo>
                  <a:cubicBezTo>
                    <a:pt x="2458" y="192"/>
                    <a:pt x="2458" y="193"/>
                    <a:pt x="2458" y="194"/>
                  </a:cubicBezTo>
                  <a:cubicBezTo>
                    <a:pt x="2457" y="195"/>
                    <a:pt x="2457" y="195"/>
                    <a:pt x="2456" y="196"/>
                  </a:cubicBezTo>
                  <a:cubicBezTo>
                    <a:pt x="2455" y="197"/>
                    <a:pt x="2453" y="198"/>
                    <a:pt x="2450" y="199"/>
                  </a:cubicBezTo>
                  <a:cubicBezTo>
                    <a:pt x="2447" y="200"/>
                    <a:pt x="2443" y="201"/>
                    <a:pt x="2438" y="202"/>
                  </a:cubicBezTo>
                  <a:cubicBezTo>
                    <a:pt x="2434" y="203"/>
                    <a:pt x="2428" y="204"/>
                    <a:pt x="2422" y="205"/>
                  </a:cubicBezTo>
                  <a:cubicBezTo>
                    <a:pt x="2416" y="206"/>
                    <a:pt x="2409" y="206"/>
                    <a:pt x="2402" y="206"/>
                  </a:cubicBezTo>
                  <a:cubicBezTo>
                    <a:pt x="2389" y="206"/>
                    <a:pt x="2378" y="205"/>
                    <a:pt x="2369" y="202"/>
                  </a:cubicBezTo>
                  <a:cubicBezTo>
                    <a:pt x="2359" y="199"/>
                    <a:pt x="2351" y="195"/>
                    <a:pt x="2345" y="189"/>
                  </a:cubicBezTo>
                  <a:cubicBezTo>
                    <a:pt x="2338" y="183"/>
                    <a:pt x="2333" y="175"/>
                    <a:pt x="2330" y="166"/>
                  </a:cubicBezTo>
                  <a:cubicBezTo>
                    <a:pt x="2327" y="157"/>
                    <a:pt x="2326" y="147"/>
                    <a:pt x="2326" y="135"/>
                  </a:cubicBezTo>
                  <a:cubicBezTo>
                    <a:pt x="2326" y="123"/>
                    <a:pt x="2327" y="113"/>
                    <a:pt x="2331" y="103"/>
                  </a:cubicBezTo>
                  <a:cubicBezTo>
                    <a:pt x="2334" y="94"/>
                    <a:pt x="2339" y="86"/>
                    <a:pt x="2345" y="80"/>
                  </a:cubicBezTo>
                  <a:cubicBezTo>
                    <a:pt x="2351" y="73"/>
                    <a:pt x="2359" y="68"/>
                    <a:pt x="2368" y="65"/>
                  </a:cubicBezTo>
                  <a:cubicBezTo>
                    <a:pt x="2377" y="61"/>
                    <a:pt x="2387" y="60"/>
                    <a:pt x="2399" y="60"/>
                  </a:cubicBezTo>
                  <a:cubicBezTo>
                    <a:pt x="2411" y="60"/>
                    <a:pt x="2421" y="61"/>
                    <a:pt x="2429" y="65"/>
                  </a:cubicBezTo>
                  <a:cubicBezTo>
                    <a:pt x="2438" y="68"/>
                    <a:pt x="2445" y="72"/>
                    <a:pt x="2450" y="78"/>
                  </a:cubicBezTo>
                  <a:cubicBezTo>
                    <a:pt x="2456" y="84"/>
                    <a:pt x="2460" y="90"/>
                    <a:pt x="2462" y="98"/>
                  </a:cubicBezTo>
                  <a:cubicBezTo>
                    <a:pt x="2465" y="106"/>
                    <a:pt x="2466" y="114"/>
                    <a:pt x="2466" y="123"/>
                  </a:cubicBezTo>
                  <a:lnTo>
                    <a:pt x="2466" y="129"/>
                  </a:lnTo>
                  <a:close/>
                  <a:moveTo>
                    <a:pt x="2427" y="119"/>
                  </a:moveTo>
                  <a:cubicBezTo>
                    <a:pt x="2427" y="108"/>
                    <a:pt x="2425" y="100"/>
                    <a:pt x="2420" y="94"/>
                  </a:cubicBezTo>
                  <a:cubicBezTo>
                    <a:pt x="2415" y="89"/>
                    <a:pt x="2408" y="86"/>
                    <a:pt x="2398" y="86"/>
                  </a:cubicBezTo>
                  <a:cubicBezTo>
                    <a:pt x="2392" y="86"/>
                    <a:pt x="2388" y="87"/>
                    <a:pt x="2384" y="88"/>
                  </a:cubicBezTo>
                  <a:cubicBezTo>
                    <a:pt x="2380" y="90"/>
                    <a:pt x="2377" y="92"/>
                    <a:pt x="2375" y="95"/>
                  </a:cubicBezTo>
                  <a:cubicBezTo>
                    <a:pt x="2372" y="98"/>
                    <a:pt x="2370" y="102"/>
                    <a:pt x="2369" y="106"/>
                  </a:cubicBezTo>
                  <a:cubicBezTo>
                    <a:pt x="2368" y="110"/>
                    <a:pt x="2367" y="114"/>
                    <a:pt x="2367" y="119"/>
                  </a:cubicBezTo>
                  <a:lnTo>
                    <a:pt x="2427" y="119"/>
                  </a:lnTo>
                  <a:close/>
                  <a:moveTo>
                    <a:pt x="2586" y="80"/>
                  </a:moveTo>
                  <a:cubicBezTo>
                    <a:pt x="2586" y="84"/>
                    <a:pt x="2586" y="87"/>
                    <a:pt x="2585" y="89"/>
                  </a:cubicBezTo>
                  <a:cubicBezTo>
                    <a:pt x="2585" y="91"/>
                    <a:pt x="2585" y="93"/>
                    <a:pt x="2585" y="94"/>
                  </a:cubicBezTo>
                  <a:cubicBezTo>
                    <a:pt x="2584" y="95"/>
                    <a:pt x="2584" y="96"/>
                    <a:pt x="2583" y="97"/>
                  </a:cubicBezTo>
                  <a:cubicBezTo>
                    <a:pt x="2582" y="97"/>
                    <a:pt x="2581" y="97"/>
                    <a:pt x="2580" y="97"/>
                  </a:cubicBezTo>
                  <a:cubicBezTo>
                    <a:pt x="2579" y="97"/>
                    <a:pt x="2578" y="97"/>
                    <a:pt x="2577" y="97"/>
                  </a:cubicBezTo>
                  <a:cubicBezTo>
                    <a:pt x="2576" y="96"/>
                    <a:pt x="2575" y="96"/>
                    <a:pt x="2574" y="96"/>
                  </a:cubicBezTo>
                  <a:cubicBezTo>
                    <a:pt x="2572" y="95"/>
                    <a:pt x="2571" y="95"/>
                    <a:pt x="2569" y="95"/>
                  </a:cubicBezTo>
                  <a:cubicBezTo>
                    <a:pt x="2568" y="94"/>
                    <a:pt x="2566" y="94"/>
                    <a:pt x="2564" y="94"/>
                  </a:cubicBezTo>
                  <a:cubicBezTo>
                    <a:pt x="2562" y="94"/>
                    <a:pt x="2560" y="95"/>
                    <a:pt x="2557" y="95"/>
                  </a:cubicBezTo>
                  <a:cubicBezTo>
                    <a:pt x="2555" y="96"/>
                    <a:pt x="2553" y="97"/>
                    <a:pt x="2550" y="99"/>
                  </a:cubicBezTo>
                  <a:cubicBezTo>
                    <a:pt x="2548" y="101"/>
                    <a:pt x="2545" y="103"/>
                    <a:pt x="2543" y="106"/>
                  </a:cubicBezTo>
                  <a:cubicBezTo>
                    <a:pt x="2540" y="109"/>
                    <a:pt x="2537" y="113"/>
                    <a:pt x="2534" y="117"/>
                  </a:cubicBezTo>
                  <a:lnTo>
                    <a:pt x="2534" y="198"/>
                  </a:lnTo>
                  <a:cubicBezTo>
                    <a:pt x="2534" y="199"/>
                    <a:pt x="2534" y="200"/>
                    <a:pt x="2533" y="201"/>
                  </a:cubicBezTo>
                  <a:cubicBezTo>
                    <a:pt x="2533" y="201"/>
                    <a:pt x="2532" y="202"/>
                    <a:pt x="2530" y="202"/>
                  </a:cubicBezTo>
                  <a:cubicBezTo>
                    <a:pt x="2529" y="203"/>
                    <a:pt x="2526" y="203"/>
                    <a:pt x="2524" y="204"/>
                  </a:cubicBezTo>
                  <a:cubicBezTo>
                    <a:pt x="2521" y="204"/>
                    <a:pt x="2518" y="204"/>
                    <a:pt x="2514" y="204"/>
                  </a:cubicBezTo>
                  <a:cubicBezTo>
                    <a:pt x="2510" y="204"/>
                    <a:pt x="2507" y="204"/>
                    <a:pt x="2504" y="204"/>
                  </a:cubicBezTo>
                  <a:cubicBezTo>
                    <a:pt x="2502" y="203"/>
                    <a:pt x="2500" y="203"/>
                    <a:pt x="2498" y="202"/>
                  </a:cubicBezTo>
                  <a:cubicBezTo>
                    <a:pt x="2497" y="202"/>
                    <a:pt x="2496" y="201"/>
                    <a:pt x="2495" y="201"/>
                  </a:cubicBezTo>
                  <a:cubicBezTo>
                    <a:pt x="2494" y="200"/>
                    <a:pt x="2494" y="199"/>
                    <a:pt x="2494" y="198"/>
                  </a:cubicBezTo>
                  <a:lnTo>
                    <a:pt x="2494" y="68"/>
                  </a:lnTo>
                  <a:cubicBezTo>
                    <a:pt x="2494" y="67"/>
                    <a:pt x="2494" y="66"/>
                    <a:pt x="2495" y="65"/>
                  </a:cubicBezTo>
                  <a:cubicBezTo>
                    <a:pt x="2495" y="65"/>
                    <a:pt x="2496" y="64"/>
                    <a:pt x="2498" y="64"/>
                  </a:cubicBezTo>
                  <a:cubicBezTo>
                    <a:pt x="2499" y="63"/>
                    <a:pt x="2501" y="63"/>
                    <a:pt x="2503" y="63"/>
                  </a:cubicBezTo>
                  <a:cubicBezTo>
                    <a:pt x="2505" y="62"/>
                    <a:pt x="2508" y="62"/>
                    <a:pt x="2511" y="62"/>
                  </a:cubicBezTo>
                  <a:cubicBezTo>
                    <a:pt x="2515" y="62"/>
                    <a:pt x="2517" y="62"/>
                    <a:pt x="2520" y="63"/>
                  </a:cubicBezTo>
                  <a:cubicBezTo>
                    <a:pt x="2522" y="63"/>
                    <a:pt x="2524" y="63"/>
                    <a:pt x="2525" y="64"/>
                  </a:cubicBezTo>
                  <a:cubicBezTo>
                    <a:pt x="2526" y="64"/>
                    <a:pt x="2527" y="65"/>
                    <a:pt x="2528" y="65"/>
                  </a:cubicBezTo>
                  <a:cubicBezTo>
                    <a:pt x="2528" y="66"/>
                    <a:pt x="2528" y="67"/>
                    <a:pt x="2528" y="68"/>
                  </a:cubicBezTo>
                  <a:lnTo>
                    <a:pt x="2528" y="84"/>
                  </a:lnTo>
                  <a:cubicBezTo>
                    <a:pt x="2532" y="79"/>
                    <a:pt x="2536" y="75"/>
                    <a:pt x="2539" y="72"/>
                  </a:cubicBezTo>
                  <a:cubicBezTo>
                    <a:pt x="2542" y="69"/>
                    <a:pt x="2545" y="67"/>
                    <a:pt x="2548" y="65"/>
                  </a:cubicBezTo>
                  <a:cubicBezTo>
                    <a:pt x="2551" y="63"/>
                    <a:pt x="2554" y="62"/>
                    <a:pt x="2557" y="61"/>
                  </a:cubicBezTo>
                  <a:cubicBezTo>
                    <a:pt x="2560" y="60"/>
                    <a:pt x="2563" y="60"/>
                    <a:pt x="2566" y="60"/>
                  </a:cubicBezTo>
                  <a:cubicBezTo>
                    <a:pt x="2568" y="60"/>
                    <a:pt x="2569" y="60"/>
                    <a:pt x="2571" y="60"/>
                  </a:cubicBezTo>
                  <a:cubicBezTo>
                    <a:pt x="2572" y="60"/>
                    <a:pt x="2574" y="60"/>
                    <a:pt x="2576" y="61"/>
                  </a:cubicBezTo>
                  <a:cubicBezTo>
                    <a:pt x="2578" y="61"/>
                    <a:pt x="2579" y="61"/>
                    <a:pt x="2580" y="62"/>
                  </a:cubicBezTo>
                  <a:cubicBezTo>
                    <a:pt x="2582" y="62"/>
                    <a:pt x="2583" y="63"/>
                    <a:pt x="2583" y="63"/>
                  </a:cubicBezTo>
                  <a:cubicBezTo>
                    <a:pt x="2584" y="64"/>
                    <a:pt x="2584" y="64"/>
                    <a:pt x="2584" y="65"/>
                  </a:cubicBezTo>
                  <a:cubicBezTo>
                    <a:pt x="2585" y="65"/>
                    <a:pt x="2585" y="66"/>
                    <a:pt x="2585" y="67"/>
                  </a:cubicBezTo>
                  <a:cubicBezTo>
                    <a:pt x="2585" y="68"/>
                    <a:pt x="2586" y="70"/>
                    <a:pt x="2586" y="72"/>
                  </a:cubicBezTo>
                  <a:cubicBezTo>
                    <a:pt x="2586" y="74"/>
                    <a:pt x="2586" y="77"/>
                    <a:pt x="2586" y="80"/>
                  </a:cubicBezTo>
                  <a:close/>
                  <a:moveTo>
                    <a:pt x="2744" y="199"/>
                  </a:moveTo>
                  <a:cubicBezTo>
                    <a:pt x="2744" y="200"/>
                    <a:pt x="2743" y="201"/>
                    <a:pt x="2742" y="202"/>
                  </a:cubicBezTo>
                  <a:cubicBezTo>
                    <a:pt x="2741" y="203"/>
                    <a:pt x="2739" y="203"/>
                    <a:pt x="2737" y="203"/>
                  </a:cubicBezTo>
                  <a:cubicBezTo>
                    <a:pt x="2735" y="204"/>
                    <a:pt x="2731" y="204"/>
                    <a:pt x="2727" y="204"/>
                  </a:cubicBezTo>
                  <a:cubicBezTo>
                    <a:pt x="2722" y="204"/>
                    <a:pt x="2719" y="204"/>
                    <a:pt x="2716" y="203"/>
                  </a:cubicBezTo>
                  <a:cubicBezTo>
                    <a:pt x="2714" y="203"/>
                    <a:pt x="2713" y="203"/>
                    <a:pt x="2712" y="202"/>
                  </a:cubicBezTo>
                  <a:cubicBezTo>
                    <a:pt x="2711" y="201"/>
                    <a:pt x="2710" y="200"/>
                    <a:pt x="2710" y="199"/>
                  </a:cubicBezTo>
                  <a:lnTo>
                    <a:pt x="2710" y="188"/>
                  </a:lnTo>
                  <a:cubicBezTo>
                    <a:pt x="2705" y="194"/>
                    <a:pt x="2698" y="198"/>
                    <a:pt x="2690" y="202"/>
                  </a:cubicBezTo>
                  <a:cubicBezTo>
                    <a:pt x="2683" y="205"/>
                    <a:pt x="2674" y="206"/>
                    <a:pt x="2665" y="206"/>
                  </a:cubicBezTo>
                  <a:cubicBezTo>
                    <a:pt x="2658" y="206"/>
                    <a:pt x="2651" y="206"/>
                    <a:pt x="2644" y="204"/>
                  </a:cubicBezTo>
                  <a:cubicBezTo>
                    <a:pt x="2638" y="202"/>
                    <a:pt x="2632" y="199"/>
                    <a:pt x="2628" y="196"/>
                  </a:cubicBezTo>
                  <a:cubicBezTo>
                    <a:pt x="2623" y="192"/>
                    <a:pt x="2619" y="188"/>
                    <a:pt x="2617" y="183"/>
                  </a:cubicBezTo>
                  <a:cubicBezTo>
                    <a:pt x="2614" y="177"/>
                    <a:pt x="2613" y="171"/>
                    <a:pt x="2613" y="164"/>
                  </a:cubicBezTo>
                  <a:cubicBezTo>
                    <a:pt x="2613" y="157"/>
                    <a:pt x="2615" y="150"/>
                    <a:pt x="2618" y="144"/>
                  </a:cubicBezTo>
                  <a:cubicBezTo>
                    <a:pt x="2621" y="139"/>
                    <a:pt x="2626" y="134"/>
                    <a:pt x="2633" y="131"/>
                  </a:cubicBezTo>
                  <a:cubicBezTo>
                    <a:pt x="2639" y="127"/>
                    <a:pt x="2647" y="124"/>
                    <a:pt x="2657" y="122"/>
                  </a:cubicBezTo>
                  <a:cubicBezTo>
                    <a:pt x="2666" y="121"/>
                    <a:pt x="2678" y="120"/>
                    <a:pt x="2690" y="120"/>
                  </a:cubicBezTo>
                  <a:lnTo>
                    <a:pt x="2704" y="120"/>
                  </a:lnTo>
                  <a:lnTo>
                    <a:pt x="2704" y="112"/>
                  </a:lnTo>
                  <a:cubicBezTo>
                    <a:pt x="2704" y="108"/>
                    <a:pt x="2704" y="104"/>
                    <a:pt x="2703" y="101"/>
                  </a:cubicBezTo>
                  <a:cubicBezTo>
                    <a:pt x="2702" y="98"/>
                    <a:pt x="2700" y="96"/>
                    <a:pt x="2698" y="94"/>
                  </a:cubicBezTo>
                  <a:cubicBezTo>
                    <a:pt x="2696" y="92"/>
                    <a:pt x="2693" y="90"/>
                    <a:pt x="2690" y="89"/>
                  </a:cubicBezTo>
                  <a:cubicBezTo>
                    <a:pt x="2687" y="88"/>
                    <a:pt x="2682" y="88"/>
                    <a:pt x="2677" y="88"/>
                  </a:cubicBezTo>
                  <a:cubicBezTo>
                    <a:pt x="2670" y="88"/>
                    <a:pt x="2664" y="88"/>
                    <a:pt x="2659" y="90"/>
                  </a:cubicBezTo>
                  <a:cubicBezTo>
                    <a:pt x="2654" y="91"/>
                    <a:pt x="2649" y="92"/>
                    <a:pt x="2645" y="94"/>
                  </a:cubicBezTo>
                  <a:cubicBezTo>
                    <a:pt x="2641" y="96"/>
                    <a:pt x="2638" y="97"/>
                    <a:pt x="2635" y="99"/>
                  </a:cubicBezTo>
                  <a:cubicBezTo>
                    <a:pt x="2632" y="100"/>
                    <a:pt x="2630" y="101"/>
                    <a:pt x="2628" y="101"/>
                  </a:cubicBezTo>
                  <a:cubicBezTo>
                    <a:pt x="2627" y="101"/>
                    <a:pt x="2626" y="100"/>
                    <a:pt x="2625" y="100"/>
                  </a:cubicBezTo>
                  <a:cubicBezTo>
                    <a:pt x="2624" y="99"/>
                    <a:pt x="2623" y="98"/>
                    <a:pt x="2623" y="97"/>
                  </a:cubicBezTo>
                  <a:cubicBezTo>
                    <a:pt x="2622" y="95"/>
                    <a:pt x="2622" y="94"/>
                    <a:pt x="2621" y="92"/>
                  </a:cubicBezTo>
                  <a:cubicBezTo>
                    <a:pt x="2621" y="90"/>
                    <a:pt x="2621" y="88"/>
                    <a:pt x="2621" y="86"/>
                  </a:cubicBezTo>
                  <a:cubicBezTo>
                    <a:pt x="2621" y="83"/>
                    <a:pt x="2621" y="81"/>
                    <a:pt x="2622" y="79"/>
                  </a:cubicBezTo>
                  <a:cubicBezTo>
                    <a:pt x="2622" y="77"/>
                    <a:pt x="2623" y="75"/>
                    <a:pt x="2625" y="74"/>
                  </a:cubicBezTo>
                  <a:cubicBezTo>
                    <a:pt x="2626" y="73"/>
                    <a:pt x="2629" y="71"/>
                    <a:pt x="2633" y="69"/>
                  </a:cubicBezTo>
                  <a:cubicBezTo>
                    <a:pt x="2636" y="68"/>
                    <a:pt x="2641" y="66"/>
                    <a:pt x="2646" y="65"/>
                  </a:cubicBezTo>
                  <a:cubicBezTo>
                    <a:pt x="2651" y="63"/>
                    <a:pt x="2656" y="62"/>
                    <a:pt x="2662" y="61"/>
                  </a:cubicBezTo>
                  <a:cubicBezTo>
                    <a:pt x="2668" y="60"/>
                    <a:pt x="2674" y="60"/>
                    <a:pt x="2681" y="60"/>
                  </a:cubicBezTo>
                  <a:cubicBezTo>
                    <a:pt x="2692" y="60"/>
                    <a:pt x="2701" y="61"/>
                    <a:pt x="2709" y="63"/>
                  </a:cubicBezTo>
                  <a:cubicBezTo>
                    <a:pt x="2717" y="65"/>
                    <a:pt x="2724" y="68"/>
                    <a:pt x="2729" y="72"/>
                  </a:cubicBezTo>
                  <a:cubicBezTo>
                    <a:pt x="2734" y="76"/>
                    <a:pt x="2738" y="81"/>
                    <a:pt x="2740" y="88"/>
                  </a:cubicBezTo>
                  <a:cubicBezTo>
                    <a:pt x="2743" y="94"/>
                    <a:pt x="2744" y="102"/>
                    <a:pt x="2744" y="111"/>
                  </a:cubicBezTo>
                  <a:lnTo>
                    <a:pt x="2744" y="199"/>
                  </a:lnTo>
                  <a:close/>
                  <a:moveTo>
                    <a:pt x="2704" y="143"/>
                  </a:moveTo>
                  <a:lnTo>
                    <a:pt x="2689" y="143"/>
                  </a:lnTo>
                  <a:cubicBezTo>
                    <a:pt x="2682" y="143"/>
                    <a:pt x="2677" y="143"/>
                    <a:pt x="2672" y="144"/>
                  </a:cubicBezTo>
                  <a:cubicBezTo>
                    <a:pt x="2668" y="145"/>
                    <a:pt x="2664" y="146"/>
                    <a:pt x="2661" y="148"/>
                  </a:cubicBezTo>
                  <a:cubicBezTo>
                    <a:pt x="2658" y="150"/>
                    <a:pt x="2656" y="152"/>
                    <a:pt x="2655" y="154"/>
                  </a:cubicBezTo>
                  <a:cubicBezTo>
                    <a:pt x="2653" y="157"/>
                    <a:pt x="2653" y="160"/>
                    <a:pt x="2653" y="163"/>
                  </a:cubicBezTo>
                  <a:cubicBezTo>
                    <a:pt x="2653" y="168"/>
                    <a:pt x="2654" y="173"/>
                    <a:pt x="2658" y="176"/>
                  </a:cubicBezTo>
                  <a:cubicBezTo>
                    <a:pt x="2662" y="179"/>
                    <a:pt x="2667" y="180"/>
                    <a:pt x="2674" y="180"/>
                  </a:cubicBezTo>
                  <a:cubicBezTo>
                    <a:pt x="2680" y="180"/>
                    <a:pt x="2685" y="179"/>
                    <a:pt x="2690" y="177"/>
                  </a:cubicBezTo>
                  <a:cubicBezTo>
                    <a:pt x="2694" y="174"/>
                    <a:pt x="2699" y="170"/>
                    <a:pt x="2704" y="165"/>
                  </a:cubicBezTo>
                  <a:lnTo>
                    <a:pt x="2704" y="143"/>
                  </a:lnTo>
                  <a:close/>
                  <a:moveTo>
                    <a:pt x="2867" y="185"/>
                  </a:moveTo>
                  <a:cubicBezTo>
                    <a:pt x="2867" y="190"/>
                    <a:pt x="2866" y="193"/>
                    <a:pt x="2866" y="195"/>
                  </a:cubicBezTo>
                  <a:cubicBezTo>
                    <a:pt x="2865" y="197"/>
                    <a:pt x="2864" y="199"/>
                    <a:pt x="2863" y="200"/>
                  </a:cubicBezTo>
                  <a:cubicBezTo>
                    <a:pt x="2862" y="201"/>
                    <a:pt x="2861" y="202"/>
                    <a:pt x="2859" y="202"/>
                  </a:cubicBezTo>
                  <a:cubicBezTo>
                    <a:pt x="2857" y="203"/>
                    <a:pt x="2855" y="204"/>
                    <a:pt x="2853" y="204"/>
                  </a:cubicBezTo>
                  <a:cubicBezTo>
                    <a:pt x="2850" y="205"/>
                    <a:pt x="2847" y="205"/>
                    <a:pt x="2844" y="206"/>
                  </a:cubicBezTo>
                  <a:cubicBezTo>
                    <a:pt x="2841" y="206"/>
                    <a:pt x="2838" y="206"/>
                    <a:pt x="2835" y="206"/>
                  </a:cubicBezTo>
                  <a:cubicBezTo>
                    <a:pt x="2827" y="206"/>
                    <a:pt x="2821" y="205"/>
                    <a:pt x="2815" y="203"/>
                  </a:cubicBezTo>
                  <a:cubicBezTo>
                    <a:pt x="2809" y="201"/>
                    <a:pt x="2804" y="199"/>
                    <a:pt x="2800" y="195"/>
                  </a:cubicBezTo>
                  <a:cubicBezTo>
                    <a:pt x="2796" y="191"/>
                    <a:pt x="2793" y="186"/>
                    <a:pt x="2792" y="180"/>
                  </a:cubicBezTo>
                  <a:cubicBezTo>
                    <a:pt x="2790" y="174"/>
                    <a:pt x="2789" y="167"/>
                    <a:pt x="2789" y="159"/>
                  </a:cubicBezTo>
                  <a:lnTo>
                    <a:pt x="2789" y="93"/>
                  </a:lnTo>
                  <a:lnTo>
                    <a:pt x="2772" y="93"/>
                  </a:lnTo>
                  <a:cubicBezTo>
                    <a:pt x="2770" y="93"/>
                    <a:pt x="2768" y="92"/>
                    <a:pt x="2767" y="89"/>
                  </a:cubicBezTo>
                  <a:cubicBezTo>
                    <a:pt x="2766" y="87"/>
                    <a:pt x="2765" y="83"/>
                    <a:pt x="2765" y="78"/>
                  </a:cubicBezTo>
                  <a:cubicBezTo>
                    <a:pt x="2765" y="75"/>
                    <a:pt x="2766" y="73"/>
                    <a:pt x="2766" y="71"/>
                  </a:cubicBezTo>
                  <a:cubicBezTo>
                    <a:pt x="2766" y="69"/>
                    <a:pt x="2766" y="67"/>
                    <a:pt x="2767" y="66"/>
                  </a:cubicBezTo>
                  <a:cubicBezTo>
                    <a:pt x="2768" y="65"/>
                    <a:pt x="2768" y="64"/>
                    <a:pt x="2769" y="64"/>
                  </a:cubicBezTo>
                  <a:cubicBezTo>
                    <a:pt x="2770" y="63"/>
                    <a:pt x="2771" y="63"/>
                    <a:pt x="2772" y="63"/>
                  </a:cubicBezTo>
                  <a:lnTo>
                    <a:pt x="2789" y="63"/>
                  </a:lnTo>
                  <a:lnTo>
                    <a:pt x="2789" y="34"/>
                  </a:lnTo>
                  <a:cubicBezTo>
                    <a:pt x="2789" y="33"/>
                    <a:pt x="2789" y="32"/>
                    <a:pt x="2790" y="31"/>
                  </a:cubicBezTo>
                  <a:cubicBezTo>
                    <a:pt x="2790" y="31"/>
                    <a:pt x="2791" y="30"/>
                    <a:pt x="2793" y="29"/>
                  </a:cubicBezTo>
                  <a:cubicBezTo>
                    <a:pt x="2794" y="29"/>
                    <a:pt x="2797" y="29"/>
                    <a:pt x="2799" y="28"/>
                  </a:cubicBezTo>
                  <a:cubicBezTo>
                    <a:pt x="2802" y="28"/>
                    <a:pt x="2805" y="28"/>
                    <a:pt x="2809" y="28"/>
                  </a:cubicBezTo>
                  <a:cubicBezTo>
                    <a:pt x="2813" y="28"/>
                    <a:pt x="2816" y="28"/>
                    <a:pt x="2819" y="28"/>
                  </a:cubicBezTo>
                  <a:cubicBezTo>
                    <a:pt x="2821" y="29"/>
                    <a:pt x="2823" y="29"/>
                    <a:pt x="2825" y="29"/>
                  </a:cubicBezTo>
                  <a:cubicBezTo>
                    <a:pt x="2826" y="30"/>
                    <a:pt x="2827" y="31"/>
                    <a:pt x="2828" y="31"/>
                  </a:cubicBezTo>
                  <a:cubicBezTo>
                    <a:pt x="2829" y="32"/>
                    <a:pt x="2829" y="33"/>
                    <a:pt x="2829" y="34"/>
                  </a:cubicBezTo>
                  <a:lnTo>
                    <a:pt x="2829" y="63"/>
                  </a:lnTo>
                  <a:lnTo>
                    <a:pt x="2860" y="63"/>
                  </a:lnTo>
                  <a:cubicBezTo>
                    <a:pt x="2861" y="63"/>
                    <a:pt x="2862" y="63"/>
                    <a:pt x="2863" y="64"/>
                  </a:cubicBezTo>
                  <a:cubicBezTo>
                    <a:pt x="2864" y="64"/>
                    <a:pt x="2864" y="65"/>
                    <a:pt x="2865" y="66"/>
                  </a:cubicBezTo>
                  <a:cubicBezTo>
                    <a:pt x="2866" y="67"/>
                    <a:pt x="2866" y="69"/>
                    <a:pt x="2866" y="71"/>
                  </a:cubicBezTo>
                  <a:cubicBezTo>
                    <a:pt x="2866" y="73"/>
                    <a:pt x="2867" y="75"/>
                    <a:pt x="2867" y="78"/>
                  </a:cubicBezTo>
                  <a:cubicBezTo>
                    <a:pt x="2867" y="83"/>
                    <a:pt x="2866" y="87"/>
                    <a:pt x="2865" y="89"/>
                  </a:cubicBezTo>
                  <a:cubicBezTo>
                    <a:pt x="2864" y="92"/>
                    <a:pt x="2862" y="93"/>
                    <a:pt x="2860" y="93"/>
                  </a:cubicBezTo>
                  <a:lnTo>
                    <a:pt x="2829" y="93"/>
                  </a:lnTo>
                  <a:lnTo>
                    <a:pt x="2829" y="154"/>
                  </a:lnTo>
                  <a:cubicBezTo>
                    <a:pt x="2829" y="161"/>
                    <a:pt x="2830" y="166"/>
                    <a:pt x="2833" y="170"/>
                  </a:cubicBezTo>
                  <a:cubicBezTo>
                    <a:pt x="2835" y="173"/>
                    <a:pt x="2840" y="175"/>
                    <a:pt x="2846" y="175"/>
                  </a:cubicBezTo>
                  <a:cubicBezTo>
                    <a:pt x="2848" y="175"/>
                    <a:pt x="2850" y="175"/>
                    <a:pt x="2852" y="175"/>
                  </a:cubicBezTo>
                  <a:cubicBezTo>
                    <a:pt x="2853" y="174"/>
                    <a:pt x="2855" y="174"/>
                    <a:pt x="2856" y="174"/>
                  </a:cubicBezTo>
                  <a:cubicBezTo>
                    <a:pt x="2858" y="173"/>
                    <a:pt x="2859" y="173"/>
                    <a:pt x="2860" y="172"/>
                  </a:cubicBezTo>
                  <a:cubicBezTo>
                    <a:pt x="2861" y="172"/>
                    <a:pt x="2861" y="172"/>
                    <a:pt x="2862" y="172"/>
                  </a:cubicBezTo>
                  <a:cubicBezTo>
                    <a:pt x="2863" y="172"/>
                    <a:pt x="2863" y="172"/>
                    <a:pt x="2864" y="172"/>
                  </a:cubicBezTo>
                  <a:cubicBezTo>
                    <a:pt x="2865" y="173"/>
                    <a:pt x="2865" y="173"/>
                    <a:pt x="2865" y="174"/>
                  </a:cubicBezTo>
                  <a:cubicBezTo>
                    <a:pt x="2866" y="175"/>
                    <a:pt x="2866" y="177"/>
                    <a:pt x="2866" y="179"/>
                  </a:cubicBezTo>
                  <a:cubicBezTo>
                    <a:pt x="2866" y="180"/>
                    <a:pt x="2867" y="183"/>
                    <a:pt x="2867" y="185"/>
                  </a:cubicBezTo>
                  <a:close/>
                  <a:moveTo>
                    <a:pt x="3026" y="129"/>
                  </a:moveTo>
                  <a:cubicBezTo>
                    <a:pt x="3026" y="134"/>
                    <a:pt x="3025" y="137"/>
                    <a:pt x="3023" y="139"/>
                  </a:cubicBezTo>
                  <a:cubicBezTo>
                    <a:pt x="3021" y="141"/>
                    <a:pt x="3018" y="142"/>
                    <a:pt x="3014" y="142"/>
                  </a:cubicBezTo>
                  <a:lnTo>
                    <a:pt x="2927" y="142"/>
                  </a:lnTo>
                  <a:cubicBezTo>
                    <a:pt x="2927" y="148"/>
                    <a:pt x="2927" y="153"/>
                    <a:pt x="2929" y="157"/>
                  </a:cubicBezTo>
                  <a:cubicBezTo>
                    <a:pt x="2930" y="162"/>
                    <a:pt x="2933" y="166"/>
                    <a:pt x="2936" y="169"/>
                  </a:cubicBezTo>
                  <a:cubicBezTo>
                    <a:pt x="2939" y="172"/>
                    <a:pt x="2943" y="175"/>
                    <a:pt x="2948" y="176"/>
                  </a:cubicBezTo>
                  <a:cubicBezTo>
                    <a:pt x="2953" y="178"/>
                    <a:pt x="2959" y="179"/>
                    <a:pt x="2966" y="179"/>
                  </a:cubicBezTo>
                  <a:cubicBezTo>
                    <a:pt x="2973" y="179"/>
                    <a:pt x="2979" y="178"/>
                    <a:pt x="2984" y="177"/>
                  </a:cubicBezTo>
                  <a:cubicBezTo>
                    <a:pt x="2990" y="176"/>
                    <a:pt x="2994" y="175"/>
                    <a:pt x="2998" y="174"/>
                  </a:cubicBezTo>
                  <a:cubicBezTo>
                    <a:pt x="3002" y="173"/>
                    <a:pt x="3005" y="172"/>
                    <a:pt x="3008" y="171"/>
                  </a:cubicBezTo>
                  <a:cubicBezTo>
                    <a:pt x="3011" y="170"/>
                    <a:pt x="3013" y="170"/>
                    <a:pt x="3014" y="170"/>
                  </a:cubicBezTo>
                  <a:cubicBezTo>
                    <a:pt x="3015" y="170"/>
                    <a:pt x="3016" y="170"/>
                    <a:pt x="3017" y="170"/>
                  </a:cubicBezTo>
                  <a:cubicBezTo>
                    <a:pt x="3017" y="171"/>
                    <a:pt x="3018" y="171"/>
                    <a:pt x="3018" y="172"/>
                  </a:cubicBezTo>
                  <a:cubicBezTo>
                    <a:pt x="3019" y="173"/>
                    <a:pt x="3019" y="174"/>
                    <a:pt x="3019" y="176"/>
                  </a:cubicBezTo>
                  <a:cubicBezTo>
                    <a:pt x="3019" y="177"/>
                    <a:pt x="3019" y="179"/>
                    <a:pt x="3019" y="182"/>
                  </a:cubicBezTo>
                  <a:cubicBezTo>
                    <a:pt x="3019" y="184"/>
                    <a:pt x="3019" y="186"/>
                    <a:pt x="3019" y="187"/>
                  </a:cubicBezTo>
                  <a:cubicBezTo>
                    <a:pt x="3019" y="189"/>
                    <a:pt x="3019" y="190"/>
                    <a:pt x="3019" y="191"/>
                  </a:cubicBezTo>
                  <a:cubicBezTo>
                    <a:pt x="3018" y="192"/>
                    <a:pt x="3018" y="193"/>
                    <a:pt x="3018" y="194"/>
                  </a:cubicBezTo>
                  <a:cubicBezTo>
                    <a:pt x="3017" y="195"/>
                    <a:pt x="3017" y="195"/>
                    <a:pt x="3016" y="196"/>
                  </a:cubicBezTo>
                  <a:cubicBezTo>
                    <a:pt x="3015" y="197"/>
                    <a:pt x="3013" y="198"/>
                    <a:pt x="3010" y="199"/>
                  </a:cubicBezTo>
                  <a:cubicBezTo>
                    <a:pt x="3007" y="200"/>
                    <a:pt x="3003" y="201"/>
                    <a:pt x="2998" y="202"/>
                  </a:cubicBezTo>
                  <a:cubicBezTo>
                    <a:pt x="2994" y="203"/>
                    <a:pt x="2988" y="204"/>
                    <a:pt x="2982" y="205"/>
                  </a:cubicBezTo>
                  <a:cubicBezTo>
                    <a:pt x="2976" y="206"/>
                    <a:pt x="2969" y="206"/>
                    <a:pt x="2962" y="206"/>
                  </a:cubicBezTo>
                  <a:cubicBezTo>
                    <a:pt x="2949" y="206"/>
                    <a:pt x="2938" y="205"/>
                    <a:pt x="2929" y="202"/>
                  </a:cubicBezTo>
                  <a:cubicBezTo>
                    <a:pt x="2919" y="199"/>
                    <a:pt x="2911" y="195"/>
                    <a:pt x="2905" y="189"/>
                  </a:cubicBezTo>
                  <a:cubicBezTo>
                    <a:pt x="2898" y="183"/>
                    <a:pt x="2893" y="175"/>
                    <a:pt x="2890" y="166"/>
                  </a:cubicBezTo>
                  <a:cubicBezTo>
                    <a:pt x="2887" y="157"/>
                    <a:pt x="2886" y="147"/>
                    <a:pt x="2886" y="135"/>
                  </a:cubicBezTo>
                  <a:cubicBezTo>
                    <a:pt x="2886" y="123"/>
                    <a:pt x="2887" y="113"/>
                    <a:pt x="2891" y="103"/>
                  </a:cubicBezTo>
                  <a:cubicBezTo>
                    <a:pt x="2894" y="94"/>
                    <a:pt x="2899" y="86"/>
                    <a:pt x="2905" y="80"/>
                  </a:cubicBezTo>
                  <a:cubicBezTo>
                    <a:pt x="2911" y="73"/>
                    <a:pt x="2919" y="68"/>
                    <a:pt x="2928" y="65"/>
                  </a:cubicBezTo>
                  <a:cubicBezTo>
                    <a:pt x="2937" y="61"/>
                    <a:pt x="2947" y="60"/>
                    <a:pt x="2959" y="60"/>
                  </a:cubicBezTo>
                  <a:cubicBezTo>
                    <a:pt x="2971" y="60"/>
                    <a:pt x="2981" y="61"/>
                    <a:pt x="2989" y="65"/>
                  </a:cubicBezTo>
                  <a:cubicBezTo>
                    <a:pt x="2998" y="68"/>
                    <a:pt x="3005" y="72"/>
                    <a:pt x="3010" y="78"/>
                  </a:cubicBezTo>
                  <a:cubicBezTo>
                    <a:pt x="3016" y="84"/>
                    <a:pt x="3020" y="90"/>
                    <a:pt x="3022" y="98"/>
                  </a:cubicBezTo>
                  <a:cubicBezTo>
                    <a:pt x="3025" y="106"/>
                    <a:pt x="3026" y="114"/>
                    <a:pt x="3026" y="123"/>
                  </a:cubicBezTo>
                  <a:lnTo>
                    <a:pt x="3026" y="129"/>
                  </a:lnTo>
                  <a:close/>
                  <a:moveTo>
                    <a:pt x="2987" y="119"/>
                  </a:moveTo>
                  <a:cubicBezTo>
                    <a:pt x="2987" y="108"/>
                    <a:pt x="2985" y="100"/>
                    <a:pt x="2980" y="94"/>
                  </a:cubicBezTo>
                  <a:cubicBezTo>
                    <a:pt x="2975" y="89"/>
                    <a:pt x="2968" y="86"/>
                    <a:pt x="2958" y="86"/>
                  </a:cubicBezTo>
                  <a:cubicBezTo>
                    <a:pt x="2952" y="86"/>
                    <a:pt x="2948" y="87"/>
                    <a:pt x="2944" y="88"/>
                  </a:cubicBezTo>
                  <a:cubicBezTo>
                    <a:pt x="2940" y="90"/>
                    <a:pt x="2937" y="92"/>
                    <a:pt x="2935" y="95"/>
                  </a:cubicBezTo>
                  <a:cubicBezTo>
                    <a:pt x="2932" y="98"/>
                    <a:pt x="2930" y="102"/>
                    <a:pt x="2929" y="106"/>
                  </a:cubicBezTo>
                  <a:cubicBezTo>
                    <a:pt x="2928" y="110"/>
                    <a:pt x="2927" y="114"/>
                    <a:pt x="2927" y="119"/>
                  </a:cubicBezTo>
                  <a:lnTo>
                    <a:pt x="2987" y="119"/>
                  </a:lnTo>
                  <a:close/>
                  <a:moveTo>
                    <a:pt x="3298" y="198"/>
                  </a:moveTo>
                  <a:cubicBezTo>
                    <a:pt x="3298" y="199"/>
                    <a:pt x="3298" y="200"/>
                    <a:pt x="3297" y="200"/>
                  </a:cubicBezTo>
                  <a:cubicBezTo>
                    <a:pt x="3297" y="201"/>
                    <a:pt x="3295" y="202"/>
                    <a:pt x="3294" y="202"/>
                  </a:cubicBezTo>
                  <a:cubicBezTo>
                    <a:pt x="3292" y="203"/>
                    <a:pt x="3290" y="203"/>
                    <a:pt x="3287" y="204"/>
                  </a:cubicBezTo>
                  <a:cubicBezTo>
                    <a:pt x="3285" y="204"/>
                    <a:pt x="3281" y="204"/>
                    <a:pt x="3277" y="204"/>
                  </a:cubicBezTo>
                  <a:cubicBezTo>
                    <a:pt x="3273" y="204"/>
                    <a:pt x="3270" y="204"/>
                    <a:pt x="3267" y="204"/>
                  </a:cubicBezTo>
                  <a:cubicBezTo>
                    <a:pt x="3264" y="203"/>
                    <a:pt x="3262" y="203"/>
                    <a:pt x="3261" y="202"/>
                  </a:cubicBezTo>
                  <a:cubicBezTo>
                    <a:pt x="3259" y="202"/>
                    <a:pt x="3258" y="201"/>
                    <a:pt x="3257" y="200"/>
                  </a:cubicBezTo>
                  <a:cubicBezTo>
                    <a:pt x="3256" y="200"/>
                    <a:pt x="3256" y="199"/>
                    <a:pt x="3256" y="198"/>
                  </a:cubicBezTo>
                  <a:lnTo>
                    <a:pt x="3256" y="122"/>
                  </a:lnTo>
                  <a:lnTo>
                    <a:pt x="3178" y="122"/>
                  </a:lnTo>
                  <a:lnTo>
                    <a:pt x="3178" y="198"/>
                  </a:lnTo>
                  <a:cubicBezTo>
                    <a:pt x="3178" y="199"/>
                    <a:pt x="3178" y="200"/>
                    <a:pt x="3178" y="200"/>
                  </a:cubicBezTo>
                  <a:cubicBezTo>
                    <a:pt x="3177" y="201"/>
                    <a:pt x="3176" y="202"/>
                    <a:pt x="3174" y="202"/>
                  </a:cubicBezTo>
                  <a:cubicBezTo>
                    <a:pt x="3173" y="203"/>
                    <a:pt x="3170" y="203"/>
                    <a:pt x="3168" y="204"/>
                  </a:cubicBezTo>
                  <a:cubicBezTo>
                    <a:pt x="3165" y="204"/>
                    <a:pt x="3162" y="204"/>
                    <a:pt x="3157" y="204"/>
                  </a:cubicBezTo>
                  <a:cubicBezTo>
                    <a:pt x="3153" y="204"/>
                    <a:pt x="3150" y="204"/>
                    <a:pt x="3147" y="204"/>
                  </a:cubicBezTo>
                  <a:cubicBezTo>
                    <a:pt x="3145" y="203"/>
                    <a:pt x="3142" y="203"/>
                    <a:pt x="3141" y="202"/>
                  </a:cubicBezTo>
                  <a:cubicBezTo>
                    <a:pt x="3139" y="202"/>
                    <a:pt x="3138" y="201"/>
                    <a:pt x="3137" y="200"/>
                  </a:cubicBezTo>
                  <a:cubicBezTo>
                    <a:pt x="3137" y="200"/>
                    <a:pt x="3136" y="199"/>
                    <a:pt x="3136" y="198"/>
                  </a:cubicBezTo>
                  <a:lnTo>
                    <a:pt x="3136" y="20"/>
                  </a:lnTo>
                  <a:cubicBezTo>
                    <a:pt x="3136" y="19"/>
                    <a:pt x="3137" y="18"/>
                    <a:pt x="3137" y="17"/>
                  </a:cubicBezTo>
                  <a:cubicBezTo>
                    <a:pt x="3138" y="16"/>
                    <a:pt x="3139" y="16"/>
                    <a:pt x="3141" y="15"/>
                  </a:cubicBezTo>
                  <a:cubicBezTo>
                    <a:pt x="3142" y="15"/>
                    <a:pt x="3145" y="14"/>
                    <a:pt x="3147" y="14"/>
                  </a:cubicBezTo>
                  <a:cubicBezTo>
                    <a:pt x="3150" y="14"/>
                    <a:pt x="3153" y="13"/>
                    <a:pt x="3157" y="13"/>
                  </a:cubicBezTo>
                  <a:cubicBezTo>
                    <a:pt x="3162" y="13"/>
                    <a:pt x="3165" y="14"/>
                    <a:pt x="3168" y="14"/>
                  </a:cubicBezTo>
                  <a:cubicBezTo>
                    <a:pt x="3170" y="14"/>
                    <a:pt x="3173" y="15"/>
                    <a:pt x="3174" y="15"/>
                  </a:cubicBezTo>
                  <a:cubicBezTo>
                    <a:pt x="3176" y="16"/>
                    <a:pt x="3177" y="16"/>
                    <a:pt x="3178" y="17"/>
                  </a:cubicBezTo>
                  <a:cubicBezTo>
                    <a:pt x="3178" y="18"/>
                    <a:pt x="3178" y="19"/>
                    <a:pt x="3178" y="20"/>
                  </a:cubicBezTo>
                  <a:lnTo>
                    <a:pt x="3178" y="89"/>
                  </a:lnTo>
                  <a:lnTo>
                    <a:pt x="3256" y="89"/>
                  </a:lnTo>
                  <a:lnTo>
                    <a:pt x="3256" y="20"/>
                  </a:lnTo>
                  <a:cubicBezTo>
                    <a:pt x="3256" y="19"/>
                    <a:pt x="3256" y="18"/>
                    <a:pt x="3257" y="17"/>
                  </a:cubicBezTo>
                  <a:cubicBezTo>
                    <a:pt x="3258" y="16"/>
                    <a:pt x="3259" y="16"/>
                    <a:pt x="3261" y="15"/>
                  </a:cubicBezTo>
                  <a:cubicBezTo>
                    <a:pt x="3262" y="15"/>
                    <a:pt x="3264" y="14"/>
                    <a:pt x="3267" y="14"/>
                  </a:cubicBezTo>
                  <a:cubicBezTo>
                    <a:pt x="3270" y="14"/>
                    <a:pt x="3273" y="13"/>
                    <a:pt x="3277" y="13"/>
                  </a:cubicBezTo>
                  <a:cubicBezTo>
                    <a:pt x="3281" y="13"/>
                    <a:pt x="3285" y="14"/>
                    <a:pt x="3287" y="14"/>
                  </a:cubicBezTo>
                  <a:cubicBezTo>
                    <a:pt x="3290" y="14"/>
                    <a:pt x="3292" y="15"/>
                    <a:pt x="3294" y="15"/>
                  </a:cubicBezTo>
                  <a:cubicBezTo>
                    <a:pt x="3295" y="16"/>
                    <a:pt x="3297" y="16"/>
                    <a:pt x="3297" y="17"/>
                  </a:cubicBezTo>
                  <a:cubicBezTo>
                    <a:pt x="3298" y="18"/>
                    <a:pt x="3298" y="19"/>
                    <a:pt x="3298" y="20"/>
                  </a:cubicBezTo>
                  <a:lnTo>
                    <a:pt x="3298" y="198"/>
                  </a:lnTo>
                  <a:close/>
                  <a:moveTo>
                    <a:pt x="3531" y="107"/>
                  </a:moveTo>
                  <a:cubicBezTo>
                    <a:pt x="3531" y="122"/>
                    <a:pt x="3529" y="136"/>
                    <a:pt x="3525" y="149"/>
                  </a:cubicBezTo>
                  <a:cubicBezTo>
                    <a:pt x="3520" y="161"/>
                    <a:pt x="3514" y="171"/>
                    <a:pt x="3506" y="180"/>
                  </a:cubicBezTo>
                  <a:cubicBezTo>
                    <a:pt x="3497" y="189"/>
                    <a:pt x="3487" y="195"/>
                    <a:pt x="3474" y="200"/>
                  </a:cubicBezTo>
                  <a:cubicBezTo>
                    <a:pt x="3462" y="204"/>
                    <a:pt x="3447" y="206"/>
                    <a:pt x="3431" y="206"/>
                  </a:cubicBezTo>
                  <a:cubicBezTo>
                    <a:pt x="3415" y="206"/>
                    <a:pt x="3401" y="205"/>
                    <a:pt x="3389" y="201"/>
                  </a:cubicBezTo>
                  <a:cubicBezTo>
                    <a:pt x="3377" y="197"/>
                    <a:pt x="3367" y="191"/>
                    <a:pt x="3359" y="183"/>
                  </a:cubicBezTo>
                  <a:cubicBezTo>
                    <a:pt x="3351" y="175"/>
                    <a:pt x="3345" y="165"/>
                    <a:pt x="3341" y="153"/>
                  </a:cubicBezTo>
                  <a:cubicBezTo>
                    <a:pt x="3337" y="141"/>
                    <a:pt x="3335" y="127"/>
                    <a:pt x="3335" y="110"/>
                  </a:cubicBezTo>
                  <a:cubicBezTo>
                    <a:pt x="3335" y="95"/>
                    <a:pt x="3337" y="81"/>
                    <a:pt x="3341" y="69"/>
                  </a:cubicBezTo>
                  <a:cubicBezTo>
                    <a:pt x="3345" y="56"/>
                    <a:pt x="3352" y="46"/>
                    <a:pt x="3360" y="38"/>
                  </a:cubicBezTo>
                  <a:cubicBezTo>
                    <a:pt x="3368" y="29"/>
                    <a:pt x="3379" y="22"/>
                    <a:pt x="3391" y="18"/>
                  </a:cubicBezTo>
                  <a:cubicBezTo>
                    <a:pt x="3404" y="13"/>
                    <a:pt x="3418" y="11"/>
                    <a:pt x="3435" y="11"/>
                  </a:cubicBezTo>
                  <a:cubicBezTo>
                    <a:pt x="3450" y="11"/>
                    <a:pt x="3464" y="13"/>
                    <a:pt x="3476" y="17"/>
                  </a:cubicBezTo>
                  <a:cubicBezTo>
                    <a:pt x="3488" y="20"/>
                    <a:pt x="3498" y="26"/>
                    <a:pt x="3507" y="34"/>
                  </a:cubicBezTo>
                  <a:cubicBezTo>
                    <a:pt x="3515" y="42"/>
                    <a:pt x="3521" y="52"/>
                    <a:pt x="3525" y="64"/>
                  </a:cubicBezTo>
                  <a:cubicBezTo>
                    <a:pt x="3529" y="76"/>
                    <a:pt x="3531" y="90"/>
                    <a:pt x="3531" y="107"/>
                  </a:cubicBezTo>
                  <a:close/>
                  <a:moveTo>
                    <a:pt x="3487" y="109"/>
                  </a:moveTo>
                  <a:cubicBezTo>
                    <a:pt x="3487" y="99"/>
                    <a:pt x="3486" y="90"/>
                    <a:pt x="3484" y="82"/>
                  </a:cubicBezTo>
                  <a:cubicBezTo>
                    <a:pt x="3482" y="73"/>
                    <a:pt x="3480" y="66"/>
                    <a:pt x="3475" y="61"/>
                  </a:cubicBezTo>
                  <a:cubicBezTo>
                    <a:pt x="3471" y="55"/>
                    <a:pt x="3466" y="50"/>
                    <a:pt x="3459" y="47"/>
                  </a:cubicBezTo>
                  <a:cubicBezTo>
                    <a:pt x="3452" y="44"/>
                    <a:pt x="3444" y="43"/>
                    <a:pt x="3433" y="43"/>
                  </a:cubicBezTo>
                  <a:cubicBezTo>
                    <a:pt x="3423" y="43"/>
                    <a:pt x="3414" y="44"/>
                    <a:pt x="3407" y="48"/>
                  </a:cubicBezTo>
                  <a:cubicBezTo>
                    <a:pt x="3400" y="51"/>
                    <a:pt x="3395" y="56"/>
                    <a:pt x="3391" y="62"/>
                  </a:cubicBezTo>
                  <a:cubicBezTo>
                    <a:pt x="3386" y="68"/>
                    <a:pt x="3383" y="75"/>
                    <a:pt x="3381" y="83"/>
                  </a:cubicBezTo>
                  <a:cubicBezTo>
                    <a:pt x="3380" y="91"/>
                    <a:pt x="3379" y="99"/>
                    <a:pt x="3379" y="108"/>
                  </a:cubicBezTo>
                  <a:cubicBezTo>
                    <a:pt x="3379" y="118"/>
                    <a:pt x="3380" y="128"/>
                    <a:pt x="3381" y="136"/>
                  </a:cubicBezTo>
                  <a:cubicBezTo>
                    <a:pt x="3383" y="144"/>
                    <a:pt x="3386" y="151"/>
                    <a:pt x="3390" y="157"/>
                  </a:cubicBezTo>
                  <a:cubicBezTo>
                    <a:pt x="3394" y="163"/>
                    <a:pt x="3400" y="167"/>
                    <a:pt x="3406" y="170"/>
                  </a:cubicBezTo>
                  <a:cubicBezTo>
                    <a:pt x="3413" y="173"/>
                    <a:pt x="3422" y="175"/>
                    <a:pt x="3432" y="175"/>
                  </a:cubicBezTo>
                  <a:cubicBezTo>
                    <a:pt x="3443" y="175"/>
                    <a:pt x="3451" y="173"/>
                    <a:pt x="3458" y="170"/>
                  </a:cubicBezTo>
                  <a:cubicBezTo>
                    <a:pt x="3465" y="166"/>
                    <a:pt x="3471" y="161"/>
                    <a:pt x="3475" y="155"/>
                  </a:cubicBezTo>
                  <a:cubicBezTo>
                    <a:pt x="3479" y="149"/>
                    <a:pt x="3482" y="142"/>
                    <a:pt x="3484" y="134"/>
                  </a:cubicBezTo>
                  <a:cubicBezTo>
                    <a:pt x="3486" y="126"/>
                    <a:pt x="3487" y="118"/>
                    <a:pt x="3487" y="109"/>
                  </a:cubicBezTo>
                  <a:close/>
                  <a:moveTo>
                    <a:pt x="3735" y="44"/>
                  </a:moveTo>
                  <a:cubicBezTo>
                    <a:pt x="3735" y="46"/>
                    <a:pt x="3735" y="49"/>
                    <a:pt x="3734" y="51"/>
                  </a:cubicBezTo>
                  <a:cubicBezTo>
                    <a:pt x="3734" y="53"/>
                    <a:pt x="3734" y="55"/>
                    <a:pt x="3733" y="56"/>
                  </a:cubicBezTo>
                  <a:cubicBezTo>
                    <a:pt x="3733" y="57"/>
                    <a:pt x="3732" y="58"/>
                    <a:pt x="3732" y="58"/>
                  </a:cubicBezTo>
                  <a:cubicBezTo>
                    <a:pt x="3731" y="59"/>
                    <a:pt x="3730" y="59"/>
                    <a:pt x="3729" y="59"/>
                  </a:cubicBezTo>
                  <a:cubicBezTo>
                    <a:pt x="3728" y="59"/>
                    <a:pt x="3725" y="58"/>
                    <a:pt x="3722" y="57"/>
                  </a:cubicBezTo>
                  <a:cubicBezTo>
                    <a:pt x="3719" y="55"/>
                    <a:pt x="3715" y="53"/>
                    <a:pt x="3710" y="51"/>
                  </a:cubicBezTo>
                  <a:cubicBezTo>
                    <a:pt x="3705" y="49"/>
                    <a:pt x="3699" y="47"/>
                    <a:pt x="3692" y="45"/>
                  </a:cubicBezTo>
                  <a:cubicBezTo>
                    <a:pt x="3684" y="43"/>
                    <a:pt x="3676" y="43"/>
                    <a:pt x="3667" y="43"/>
                  </a:cubicBezTo>
                  <a:cubicBezTo>
                    <a:pt x="3657" y="43"/>
                    <a:pt x="3648" y="44"/>
                    <a:pt x="3640" y="47"/>
                  </a:cubicBezTo>
                  <a:cubicBezTo>
                    <a:pt x="3631" y="50"/>
                    <a:pt x="3624" y="55"/>
                    <a:pt x="3619" y="61"/>
                  </a:cubicBezTo>
                  <a:cubicBezTo>
                    <a:pt x="3613" y="66"/>
                    <a:pt x="3608" y="73"/>
                    <a:pt x="3605" y="82"/>
                  </a:cubicBezTo>
                  <a:cubicBezTo>
                    <a:pt x="3602" y="90"/>
                    <a:pt x="3601" y="99"/>
                    <a:pt x="3601" y="108"/>
                  </a:cubicBezTo>
                  <a:cubicBezTo>
                    <a:pt x="3601" y="119"/>
                    <a:pt x="3602" y="129"/>
                    <a:pt x="3605" y="137"/>
                  </a:cubicBezTo>
                  <a:cubicBezTo>
                    <a:pt x="3609" y="145"/>
                    <a:pt x="3613" y="152"/>
                    <a:pt x="3619" y="158"/>
                  </a:cubicBezTo>
                  <a:cubicBezTo>
                    <a:pt x="3624" y="163"/>
                    <a:pt x="3631" y="167"/>
                    <a:pt x="3639" y="170"/>
                  </a:cubicBezTo>
                  <a:cubicBezTo>
                    <a:pt x="3647" y="173"/>
                    <a:pt x="3656" y="174"/>
                    <a:pt x="3666" y="174"/>
                  </a:cubicBezTo>
                  <a:cubicBezTo>
                    <a:pt x="3670" y="174"/>
                    <a:pt x="3675" y="174"/>
                    <a:pt x="3679" y="173"/>
                  </a:cubicBezTo>
                  <a:cubicBezTo>
                    <a:pt x="3684" y="172"/>
                    <a:pt x="3688" y="170"/>
                    <a:pt x="3692" y="169"/>
                  </a:cubicBezTo>
                  <a:lnTo>
                    <a:pt x="3692" y="125"/>
                  </a:lnTo>
                  <a:lnTo>
                    <a:pt x="3653" y="125"/>
                  </a:lnTo>
                  <a:cubicBezTo>
                    <a:pt x="3651" y="125"/>
                    <a:pt x="3650" y="124"/>
                    <a:pt x="3649" y="121"/>
                  </a:cubicBezTo>
                  <a:cubicBezTo>
                    <a:pt x="3647" y="119"/>
                    <a:pt x="3647" y="116"/>
                    <a:pt x="3647" y="110"/>
                  </a:cubicBezTo>
                  <a:cubicBezTo>
                    <a:pt x="3647" y="108"/>
                    <a:pt x="3647" y="105"/>
                    <a:pt x="3647" y="103"/>
                  </a:cubicBezTo>
                  <a:cubicBezTo>
                    <a:pt x="3648" y="102"/>
                    <a:pt x="3648" y="100"/>
                    <a:pt x="3649" y="99"/>
                  </a:cubicBezTo>
                  <a:cubicBezTo>
                    <a:pt x="3649" y="98"/>
                    <a:pt x="3650" y="97"/>
                    <a:pt x="3650" y="97"/>
                  </a:cubicBezTo>
                  <a:cubicBezTo>
                    <a:pt x="3651" y="96"/>
                    <a:pt x="3652" y="96"/>
                    <a:pt x="3653" y="96"/>
                  </a:cubicBezTo>
                  <a:lnTo>
                    <a:pt x="3723" y="96"/>
                  </a:lnTo>
                  <a:cubicBezTo>
                    <a:pt x="3725" y="96"/>
                    <a:pt x="3726" y="96"/>
                    <a:pt x="3728" y="97"/>
                  </a:cubicBezTo>
                  <a:cubicBezTo>
                    <a:pt x="3729" y="97"/>
                    <a:pt x="3730" y="98"/>
                    <a:pt x="3731" y="99"/>
                  </a:cubicBezTo>
                  <a:cubicBezTo>
                    <a:pt x="3732" y="100"/>
                    <a:pt x="3733" y="101"/>
                    <a:pt x="3734" y="103"/>
                  </a:cubicBezTo>
                  <a:cubicBezTo>
                    <a:pt x="3734" y="104"/>
                    <a:pt x="3734" y="106"/>
                    <a:pt x="3734" y="108"/>
                  </a:cubicBezTo>
                  <a:lnTo>
                    <a:pt x="3734" y="183"/>
                  </a:lnTo>
                  <a:cubicBezTo>
                    <a:pt x="3734" y="186"/>
                    <a:pt x="3734" y="189"/>
                    <a:pt x="3733" y="191"/>
                  </a:cubicBezTo>
                  <a:cubicBezTo>
                    <a:pt x="3732" y="193"/>
                    <a:pt x="3729" y="195"/>
                    <a:pt x="3726" y="196"/>
                  </a:cubicBezTo>
                  <a:cubicBezTo>
                    <a:pt x="3722" y="197"/>
                    <a:pt x="3718" y="199"/>
                    <a:pt x="3713" y="200"/>
                  </a:cubicBezTo>
                  <a:cubicBezTo>
                    <a:pt x="3708" y="201"/>
                    <a:pt x="3702" y="202"/>
                    <a:pt x="3697" y="203"/>
                  </a:cubicBezTo>
                  <a:cubicBezTo>
                    <a:pt x="3691" y="204"/>
                    <a:pt x="3686" y="205"/>
                    <a:pt x="3680" y="206"/>
                  </a:cubicBezTo>
                  <a:cubicBezTo>
                    <a:pt x="3675" y="206"/>
                    <a:pt x="3669" y="206"/>
                    <a:pt x="3663" y="206"/>
                  </a:cubicBezTo>
                  <a:cubicBezTo>
                    <a:pt x="3647" y="206"/>
                    <a:pt x="3632" y="204"/>
                    <a:pt x="3619" y="200"/>
                  </a:cubicBezTo>
                  <a:cubicBezTo>
                    <a:pt x="3606" y="195"/>
                    <a:pt x="3595" y="189"/>
                    <a:pt x="3585" y="181"/>
                  </a:cubicBezTo>
                  <a:cubicBezTo>
                    <a:pt x="3576" y="173"/>
                    <a:pt x="3569" y="163"/>
                    <a:pt x="3565" y="151"/>
                  </a:cubicBezTo>
                  <a:cubicBezTo>
                    <a:pt x="3560" y="139"/>
                    <a:pt x="3557" y="126"/>
                    <a:pt x="3557" y="111"/>
                  </a:cubicBezTo>
                  <a:cubicBezTo>
                    <a:pt x="3557" y="95"/>
                    <a:pt x="3560" y="81"/>
                    <a:pt x="3565" y="69"/>
                  </a:cubicBezTo>
                  <a:cubicBezTo>
                    <a:pt x="3570" y="57"/>
                    <a:pt x="3577" y="46"/>
                    <a:pt x="3587" y="38"/>
                  </a:cubicBezTo>
                  <a:cubicBezTo>
                    <a:pt x="3596" y="29"/>
                    <a:pt x="3608" y="23"/>
                    <a:pt x="3621" y="18"/>
                  </a:cubicBezTo>
                  <a:cubicBezTo>
                    <a:pt x="3634" y="13"/>
                    <a:pt x="3649" y="11"/>
                    <a:pt x="3666" y="11"/>
                  </a:cubicBezTo>
                  <a:cubicBezTo>
                    <a:pt x="3674" y="11"/>
                    <a:pt x="3683" y="12"/>
                    <a:pt x="3690" y="13"/>
                  </a:cubicBezTo>
                  <a:cubicBezTo>
                    <a:pt x="3697" y="14"/>
                    <a:pt x="3704" y="15"/>
                    <a:pt x="3709" y="17"/>
                  </a:cubicBezTo>
                  <a:cubicBezTo>
                    <a:pt x="3715" y="19"/>
                    <a:pt x="3719" y="20"/>
                    <a:pt x="3723" y="22"/>
                  </a:cubicBezTo>
                  <a:cubicBezTo>
                    <a:pt x="3727" y="24"/>
                    <a:pt x="3729" y="26"/>
                    <a:pt x="3731" y="27"/>
                  </a:cubicBezTo>
                  <a:cubicBezTo>
                    <a:pt x="3732" y="28"/>
                    <a:pt x="3733" y="30"/>
                    <a:pt x="3734" y="33"/>
                  </a:cubicBezTo>
                  <a:cubicBezTo>
                    <a:pt x="3734" y="35"/>
                    <a:pt x="3735" y="39"/>
                    <a:pt x="3735" y="44"/>
                  </a:cubicBezTo>
                  <a:close/>
                  <a:moveTo>
                    <a:pt x="3875" y="161"/>
                  </a:moveTo>
                  <a:cubicBezTo>
                    <a:pt x="3875" y="169"/>
                    <a:pt x="3873" y="175"/>
                    <a:pt x="3870" y="181"/>
                  </a:cubicBezTo>
                  <a:cubicBezTo>
                    <a:pt x="3867" y="187"/>
                    <a:pt x="3863" y="191"/>
                    <a:pt x="3857" y="195"/>
                  </a:cubicBezTo>
                  <a:cubicBezTo>
                    <a:pt x="3852" y="199"/>
                    <a:pt x="3845" y="202"/>
                    <a:pt x="3837" y="204"/>
                  </a:cubicBezTo>
                  <a:cubicBezTo>
                    <a:pt x="3830" y="205"/>
                    <a:pt x="3822" y="206"/>
                    <a:pt x="3813" y="206"/>
                  </a:cubicBezTo>
                  <a:cubicBezTo>
                    <a:pt x="3807" y="206"/>
                    <a:pt x="3802" y="206"/>
                    <a:pt x="3797" y="205"/>
                  </a:cubicBezTo>
                  <a:cubicBezTo>
                    <a:pt x="3793" y="205"/>
                    <a:pt x="3788" y="204"/>
                    <a:pt x="3784" y="203"/>
                  </a:cubicBezTo>
                  <a:cubicBezTo>
                    <a:pt x="3780" y="201"/>
                    <a:pt x="3777" y="200"/>
                    <a:pt x="3775" y="199"/>
                  </a:cubicBezTo>
                  <a:cubicBezTo>
                    <a:pt x="3772" y="198"/>
                    <a:pt x="3770" y="197"/>
                    <a:pt x="3769" y="196"/>
                  </a:cubicBezTo>
                  <a:cubicBezTo>
                    <a:pt x="3768" y="195"/>
                    <a:pt x="3767" y="193"/>
                    <a:pt x="3766" y="191"/>
                  </a:cubicBezTo>
                  <a:cubicBezTo>
                    <a:pt x="3766" y="189"/>
                    <a:pt x="3765" y="186"/>
                    <a:pt x="3765" y="181"/>
                  </a:cubicBezTo>
                  <a:cubicBezTo>
                    <a:pt x="3765" y="179"/>
                    <a:pt x="3766" y="176"/>
                    <a:pt x="3766" y="175"/>
                  </a:cubicBezTo>
                  <a:cubicBezTo>
                    <a:pt x="3766" y="173"/>
                    <a:pt x="3766" y="171"/>
                    <a:pt x="3767" y="170"/>
                  </a:cubicBezTo>
                  <a:cubicBezTo>
                    <a:pt x="3767" y="169"/>
                    <a:pt x="3768" y="169"/>
                    <a:pt x="3768" y="168"/>
                  </a:cubicBezTo>
                  <a:cubicBezTo>
                    <a:pt x="3769" y="168"/>
                    <a:pt x="3770" y="168"/>
                    <a:pt x="3771" y="168"/>
                  </a:cubicBezTo>
                  <a:cubicBezTo>
                    <a:pt x="3772" y="168"/>
                    <a:pt x="3774" y="169"/>
                    <a:pt x="3776" y="170"/>
                  </a:cubicBezTo>
                  <a:cubicBezTo>
                    <a:pt x="3778" y="171"/>
                    <a:pt x="3781" y="172"/>
                    <a:pt x="3784" y="174"/>
                  </a:cubicBezTo>
                  <a:cubicBezTo>
                    <a:pt x="3788" y="175"/>
                    <a:pt x="3792" y="177"/>
                    <a:pt x="3796" y="178"/>
                  </a:cubicBezTo>
                  <a:cubicBezTo>
                    <a:pt x="3801" y="179"/>
                    <a:pt x="3806" y="180"/>
                    <a:pt x="3812" y="180"/>
                  </a:cubicBezTo>
                  <a:cubicBezTo>
                    <a:pt x="3816" y="180"/>
                    <a:pt x="3819" y="179"/>
                    <a:pt x="3822" y="179"/>
                  </a:cubicBezTo>
                  <a:cubicBezTo>
                    <a:pt x="3824" y="178"/>
                    <a:pt x="3827" y="177"/>
                    <a:pt x="3829" y="176"/>
                  </a:cubicBezTo>
                  <a:cubicBezTo>
                    <a:pt x="3831" y="175"/>
                    <a:pt x="3833" y="173"/>
                    <a:pt x="3834" y="171"/>
                  </a:cubicBezTo>
                  <a:cubicBezTo>
                    <a:pt x="3835" y="169"/>
                    <a:pt x="3835" y="167"/>
                    <a:pt x="3835" y="164"/>
                  </a:cubicBezTo>
                  <a:cubicBezTo>
                    <a:pt x="3835" y="161"/>
                    <a:pt x="3834" y="159"/>
                    <a:pt x="3832" y="157"/>
                  </a:cubicBezTo>
                  <a:cubicBezTo>
                    <a:pt x="3830" y="155"/>
                    <a:pt x="3828" y="153"/>
                    <a:pt x="3825" y="151"/>
                  </a:cubicBezTo>
                  <a:cubicBezTo>
                    <a:pt x="3821" y="150"/>
                    <a:pt x="3818" y="148"/>
                    <a:pt x="3813" y="147"/>
                  </a:cubicBezTo>
                  <a:cubicBezTo>
                    <a:pt x="3809" y="146"/>
                    <a:pt x="3805" y="144"/>
                    <a:pt x="3801" y="142"/>
                  </a:cubicBezTo>
                  <a:cubicBezTo>
                    <a:pt x="3796" y="141"/>
                    <a:pt x="3792" y="139"/>
                    <a:pt x="3788" y="137"/>
                  </a:cubicBezTo>
                  <a:cubicBezTo>
                    <a:pt x="3784" y="135"/>
                    <a:pt x="3780" y="132"/>
                    <a:pt x="3777" y="129"/>
                  </a:cubicBezTo>
                  <a:cubicBezTo>
                    <a:pt x="3774" y="126"/>
                    <a:pt x="3771" y="122"/>
                    <a:pt x="3769" y="118"/>
                  </a:cubicBezTo>
                  <a:cubicBezTo>
                    <a:pt x="3767" y="113"/>
                    <a:pt x="3766" y="108"/>
                    <a:pt x="3766" y="102"/>
                  </a:cubicBezTo>
                  <a:cubicBezTo>
                    <a:pt x="3766" y="96"/>
                    <a:pt x="3768" y="90"/>
                    <a:pt x="3770" y="85"/>
                  </a:cubicBezTo>
                  <a:cubicBezTo>
                    <a:pt x="3773" y="80"/>
                    <a:pt x="3777" y="75"/>
                    <a:pt x="3782" y="71"/>
                  </a:cubicBezTo>
                  <a:cubicBezTo>
                    <a:pt x="3787" y="68"/>
                    <a:pt x="3793" y="65"/>
                    <a:pt x="3800" y="63"/>
                  </a:cubicBezTo>
                  <a:cubicBezTo>
                    <a:pt x="3807" y="61"/>
                    <a:pt x="3815" y="60"/>
                    <a:pt x="3824" y="60"/>
                  </a:cubicBezTo>
                  <a:cubicBezTo>
                    <a:pt x="3829" y="60"/>
                    <a:pt x="3833" y="60"/>
                    <a:pt x="3838" y="61"/>
                  </a:cubicBezTo>
                  <a:cubicBezTo>
                    <a:pt x="3842" y="61"/>
                    <a:pt x="3846" y="62"/>
                    <a:pt x="3849" y="63"/>
                  </a:cubicBezTo>
                  <a:cubicBezTo>
                    <a:pt x="3852" y="64"/>
                    <a:pt x="3855" y="65"/>
                    <a:pt x="3858" y="66"/>
                  </a:cubicBezTo>
                  <a:cubicBezTo>
                    <a:pt x="3860" y="67"/>
                    <a:pt x="3862" y="68"/>
                    <a:pt x="3863" y="68"/>
                  </a:cubicBezTo>
                  <a:cubicBezTo>
                    <a:pt x="3864" y="69"/>
                    <a:pt x="3864" y="70"/>
                    <a:pt x="3865" y="70"/>
                  </a:cubicBezTo>
                  <a:cubicBezTo>
                    <a:pt x="3865" y="71"/>
                    <a:pt x="3866" y="72"/>
                    <a:pt x="3866" y="73"/>
                  </a:cubicBezTo>
                  <a:cubicBezTo>
                    <a:pt x="3866" y="74"/>
                    <a:pt x="3866" y="75"/>
                    <a:pt x="3866" y="77"/>
                  </a:cubicBezTo>
                  <a:cubicBezTo>
                    <a:pt x="3867" y="78"/>
                    <a:pt x="3867" y="80"/>
                    <a:pt x="3867" y="82"/>
                  </a:cubicBezTo>
                  <a:cubicBezTo>
                    <a:pt x="3867" y="85"/>
                    <a:pt x="3867" y="87"/>
                    <a:pt x="3866" y="89"/>
                  </a:cubicBezTo>
                  <a:cubicBezTo>
                    <a:pt x="3866" y="91"/>
                    <a:pt x="3866" y="92"/>
                    <a:pt x="3866" y="93"/>
                  </a:cubicBezTo>
                  <a:cubicBezTo>
                    <a:pt x="3865" y="94"/>
                    <a:pt x="3865" y="94"/>
                    <a:pt x="3864" y="95"/>
                  </a:cubicBezTo>
                  <a:cubicBezTo>
                    <a:pt x="3863" y="95"/>
                    <a:pt x="3863" y="95"/>
                    <a:pt x="3862" y="95"/>
                  </a:cubicBezTo>
                  <a:cubicBezTo>
                    <a:pt x="3861" y="95"/>
                    <a:pt x="3859" y="95"/>
                    <a:pt x="3857" y="94"/>
                  </a:cubicBezTo>
                  <a:cubicBezTo>
                    <a:pt x="3855" y="93"/>
                    <a:pt x="3853" y="92"/>
                    <a:pt x="3850" y="90"/>
                  </a:cubicBezTo>
                  <a:cubicBezTo>
                    <a:pt x="3847" y="89"/>
                    <a:pt x="3843" y="88"/>
                    <a:pt x="3839" y="87"/>
                  </a:cubicBezTo>
                  <a:cubicBezTo>
                    <a:pt x="3835" y="86"/>
                    <a:pt x="3831" y="86"/>
                    <a:pt x="3825" y="86"/>
                  </a:cubicBezTo>
                  <a:cubicBezTo>
                    <a:pt x="3822" y="86"/>
                    <a:pt x="3819" y="86"/>
                    <a:pt x="3816" y="87"/>
                  </a:cubicBezTo>
                  <a:cubicBezTo>
                    <a:pt x="3813" y="87"/>
                    <a:pt x="3811" y="88"/>
                    <a:pt x="3809" y="90"/>
                  </a:cubicBezTo>
                  <a:cubicBezTo>
                    <a:pt x="3808" y="91"/>
                    <a:pt x="3806" y="92"/>
                    <a:pt x="3805" y="94"/>
                  </a:cubicBezTo>
                  <a:cubicBezTo>
                    <a:pt x="3805" y="96"/>
                    <a:pt x="3804" y="98"/>
                    <a:pt x="3804" y="100"/>
                  </a:cubicBezTo>
                  <a:cubicBezTo>
                    <a:pt x="3804" y="103"/>
                    <a:pt x="3805" y="105"/>
                    <a:pt x="3807" y="107"/>
                  </a:cubicBezTo>
                  <a:cubicBezTo>
                    <a:pt x="3809" y="109"/>
                    <a:pt x="3812" y="111"/>
                    <a:pt x="3815" y="113"/>
                  </a:cubicBezTo>
                  <a:cubicBezTo>
                    <a:pt x="3819" y="114"/>
                    <a:pt x="3822" y="116"/>
                    <a:pt x="3827" y="117"/>
                  </a:cubicBezTo>
                  <a:cubicBezTo>
                    <a:pt x="3831" y="118"/>
                    <a:pt x="3835" y="120"/>
                    <a:pt x="3839" y="121"/>
                  </a:cubicBezTo>
                  <a:cubicBezTo>
                    <a:pt x="3844" y="123"/>
                    <a:pt x="3848" y="125"/>
                    <a:pt x="3852" y="127"/>
                  </a:cubicBezTo>
                  <a:cubicBezTo>
                    <a:pt x="3856" y="129"/>
                    <a:pt x="3860" y="132"/>
                    <a:pt x="3864" y="135"/>
                  </a:cubicBezTo>
                  <a:cubicBezTo>
                    <a:pt x="3867" y="138"/>
                    <a:pt x="3870" y="142"/>
                    <a:pt x="3872" y="146"/>
                  </a:cubicBezTo>
                  <a:cubicBezTo>
                    <a:pt x="3874" y="150"/>
                    <a:pt x="3875" y="155"/>
                    <a:pt x="3875" y="161"/>
                  </a:cubicBezTo>
                  <a:close/>
                </a:path>
              </a:pathLst>
            </a:custGeom>
            <a:solidFill>
              <a:srgbClr val="4F88B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20">
              <a:extLst>
                <a:ext uri="{FF2B5EF4-FFF2-40B4-BE49-F238E27FC236}">
                  <a16:creationId xmlns:a16="http://schemas.microsoft.com/office/drawing/2014/main" id="{89E0DCE0-B0C1-49AD-A5A3-EAC1B04C5640}"/>
                </a:ext>
              </a:extLst>
            </p:cNvPr>
            <p:cNvSpPr>
              <a:spLocks noChangeArrowheads="1"/>
            </p:cNvSpPr>
            <p:nvPr/>
          </p:nvSpPr>
          <p:spPr bwMode="auto">
            <a:xfrm>
              <a:off x="10022" y="3211"/>
              <a:ext cx="1181" cy="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1">
              <a:extLst>
                <a:ext uri="{FF2B5EF4-FFF2-40B4-BE49-F238E27FC236}">
                  <a16:creationId xmlns:a16="http://schemas.microsoft.com/office/drawing/2014/main" id="{590706D4-26C0-417E-A711-F86EA9ED366E}"/>
                </a:ext>
              </a:extLst>
            </p:cNvPr>
            <p:cNvSpPr>
              <a:spLocks noChangeArrowheads="1"/>
            </p:cNvSpPr>
            <p:nvPr/>
          </p:nvSpPr>
          <p:spPr bwMode="auto">
            <a:xfrm>
              <a:off x="10022" y="3211"/>
              <a:ext cx="1181" cy="788"/>
            </a:xfrm>
            <a:prstGeom prst="rect">
              <a:avLst/>
            </a:prstGeom>
            <a:noFill/>
            <a:ln w="12700" cap="sq">
              <a:solidFill>
                <a:srgbClr val="70AD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22">
              <a:extLst>
                <a:ext uri="{FF2B5EF4-FFF2-40B4-BE49-F238E27FC236}">
                  <a16:creationId xmlns:a16="http://schemas.microsoft.com/office/drawing/2014/main" id="{F052507B-3EAA-4E12-88B4-D31B5D70DE63}"/>
                </a:ext>
              </a:extLst>
            </p:cNvPr>
            <p:cNvSpPr>
              <a:spLocks noChangeArrowheads="1"/>
            </p:cNvSpPr>
            <p:nvPr/>
          </p:nvSpPr>
          <p:spPr bwMode="auto">
            <a:xfrm>
              <a:off x="10092" y="3447"/>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23">
              <a:extLst>
                <a:ext uri="{FF2B5EF4-FFF2-40B4-BE49-F238E27FC236}">
                  <a16:creationId xmlns:a16="http://schemas.microsoft.com/office/drawing/2014/main" id="{5F0F1B55-4375-4CEF-B6C6-F757F8702F22}"/>
                </a:ext>
              </a:extLst>
            </p:cNvPr>
            <p:cNvSpPr>
              <a:spLocks noChangeArrowheads="1"/>
            </p:cNvSpPr>
            <p:nvPr/>
          </p:nvSpPr>
          <p:spPr bwMode="auto">
            <a:xfrm>
              <a:off x="10159" y="3447"/>
              <a:ext cx="1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24">
              <a:extLst>
                <a:ext uri="{FF2B5EF4-FFF2-40B4-BE49-F238E27FC236}">
                  <a16:creationId xmlns:a16="http://schemas.microsoft.com/office/drawing/2014/main" id="{99A12677-FFDA-4A4D-9494-9FE9E12F6775}"/>
                </a:ext>
              </a:extLst>
            </p:cNvPr>
            <p:cNvSpPr>
              <a:spLocks noChangeArrowheads="1"/>
            </p:cNvSpPr>
            <p:nvPr/>
          </p:nvSpPr>
          <p:spPr bwMode="auto">
            <a:xfrm>
              <a:off x="10224" y="3447"/>
              <a:ext cx="10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Lower Pass Filter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25">
              <a:extLst>
                <a:ext uri="{FF2B5EF4-FFF2-40B4-BE49-F238E27FC236}">
                  <a16:creationId xmlns:a16="http://schemas.microsoft.com/office/drawing/2014/main" id="{1DD041CD-719E-43D1-92FD-A4BD82EB02D9}"/>
                </a:ext>
              </a:extLst>
            </p:cNvPr>
            <p:cNvSpPr>
              <a:spLocks noChangeArrowheads="1"/>
            </p:cNvSpPr>
            <p:nvPr/>
          </p:nvSpPr>
          <p:spPr bwMode="auto">
            <a:xfrm>
              <a:off x="10106" y="3628"/>
              <a:ext cx="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26">
              <a:extLst>
                <a:ext uri="{FF2B5EF4-FFF2-40B4-BE49-F238E27FC236}">
                  <a16:creationId xmlns:a16="http://schemas.microsoft.com/office/drawing/2014/main" id="{914A884F-9699-4CEF-B16F-76F78F8079BC}"/>
                </a:ext>
              </a:extLst>
            </p:cNvPr>
            <p:cNvSpPr>
              <a:spLocks noChangeArrowheads="1"/>
            </p:cNvSpPr>
            <p:nvPr/>
          </p:nvSpPr>
          <p:spPr bwMode="auto">
            <a:xfrm>
              <a:off x="10139" y="3628"/>
              <a:ext cx="105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Average and Subtract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27">
              <a:extLst>
                <a:ext uri="{FF2B5EF4-FFF2-40B4-BE49-F238E27FC236}">
                  <a16:creationId xmlns:a16="http://schemas.microsoft.com/office/drawing/2014/main" id="{6EF3894B-E28C-43AF-9B44-046314AF3C75}"/>
                </a:ext>
              </a:extLst>
            </p:cNvPr>
            <p:cNvSpPr>
              <a:spLocks noChangeArrowheads="1"/>
            </p:cNvSpPr>
            <p:nvPr/>
          </p:nvSpPr>
          <p:spPr bwMode="auto">
            <a:xfrm>
              <a:off x="11094" y="3628"/>
              <a:ext cx="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28">
              <a:extLst>
                <a:ext uri="{FF2B5EF4-FFF2-40B4-BE49-F238E27FC236}">
                  <a16:creationId xmlns:a16="http://schemas.microsoft.com/office/drawing/2014/main" id="{28E5D191-9711-468B-A154-81B85742D01D}"/>
                </a:ext>
              </a:extLst>
            </p:cNvPr>
            <p:cNvSpPr>
              <a:spLocks noChangeArrowheads="1"/>
            </p:cNvSpPr>
            <p:nvPr/>
          </p:nvSpPr>
          <p:spPr bwMode="auto">
            <a:xfrm>
              <a:off x="11498" y="3211"/>
              <a:ext cx="1181" cy="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9">
              <a:extLst>
                <a:ext uri="{FF2B5EF4-FFF2-40B4-BE49-F238E27FC236}">
                  <a16:creationId xmlns:a16="http://schemas.microsoft.com/office/drawing/2014/main" id="{3C3BD23B-D7A3-44EA-8C80-8137BE52F5F4}"/>
                </a:ext>
              </a:extLst>
            </p:cNvPr>
            <p:cNvSpPr>
              <a:spLocks noChangeArrowheads="1"/>
            </p:cNvSpPr>
            <p:nvPr/>
          </p:nvSpPr>
          <p:spPr bwMode="auto">
            <a:xfrm>
              <a:off x="11498" y="3211"/>
              <a:ext cx="1181" cy="788"/>
            </a:xfrm>
            <a:prstGeom prst="rect">
              <a:avLst/>
            </a:prstGeom>
            <a:noFill/>
            <a:ln w="12700" cap="sq">
              <a:solidFill>
                <a:srgbClr val="70AD4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30">
              <a:extLst>
                <a:ext uri="{FF2B5EF4-FFF2-40B4-BE49-F238E27FC236}">
                  <a16:creationId xmlns:a16="http://schemas.microsoft.com/office/drawing/2014/main" id="{C939C440-D707-4958-BD8C-1F0277B2667D}"/>
                </a:ext>
              </a:extLst>
            </p:cNvPr>
            <p:cNvSpPr>
              <a:spLocks noChangeArrowheads="1"/>
            </p:cNvSpPr>
            <p:nvPr/>
          </p:nvSpPr>
          <p:spPr bwMode="auto">
            <a:xfrm>
              <a:off x="11610" y="3460"/>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31">
              <a:extLst>
                <a:ext uri="{FF2B5EF4-FFF2-40B4-BE49-F238E27FC236}">
                  <a16:creationId xmlns:a16="http://schemas.microsoft.com/office/drawing/2014/main" id="{876E4D64-5A87-40C8-9634-E8B3DA1DFE01}"/>
                </a:ext>
              </a:extLst>
            </p:cNvPr>
            <p:cNvSpPr>
              <a:spLocks noChangeArrowheads="1"/>
            </p:cNvSpPr>
            <p:nvPr/>
          </p:nvSpPr>
          <p:spPr bwMode="auto">
            <a:xfrm>
              <a:off x="11677" y="3460"/>
              <a:ext cx="1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32">
              <a:extLst>
                <a:ext uri="{FF2B5EF4-FFF2-40B4-BE49-F238E27FC236}">
                  <a16:creationId xmlns:a16="http://schemas.microsoft.com/office/drawing/2014/main" id="{7E0C2D3B-AFC5-491E-8E6B-4F8044497BA8}"/>
                </a:ext>
              </a:extLst>
            </p:cNvPr>
            <p:cNvSpPr>
              <a:spLocks noChangeArrowheads="1"/>
            </p:cNvSpPr>
            <p:nvPr/>
          </p:nvSpPr>
          <p:spPr bwMode="auto">
            <a:xfrm>
              <a:off x="11741" y="3460"/>
              <a:ext cx="9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70AD47"/>
                  </a:solidFill>
                  <a:effectLst/>
                  <a:latin typeface="Calibri" panose="020F0502020204030204" pitchFamily="34" charset="0"/>
                </a:rPr>
                <a:t>Generate Mask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33">
              <a:extLst>
                <a:ext uri="{FF2B5EF4-FFF2-40B4-BE49-F238E27FC236}">
                  <a16:creationId xmlns:a16="http://schemas.microsoft.com/office/drawing/2014/main" id="{3CEC8A47-203B-456C-9372-0392AD3F41F1}"/>
                </a:ext>
              </a:extLst>
            </p:cNvPr>
            <p:cNvSpPr>
              <a:spLocks noChangeArrowheads="1"/>
            </p:cNvSpPr>
            <p:nvPr/>
          </p:nvSpPr>
          <p:spPr bwMode="auto">
            <a:xfrm>
              <a:off x="11620" y="3621"/>
              <a:ext cx="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34">
              <a:extLst>
                <a:ext uri="{FF2B5EF4-FFF2-40B4-BE49-F238E27FC236}">
                  <a16:creationId xmlns:a16="http://schemas.microsoft.com/office/drawing/2014/main" id="{B93D8E5A-3104-4ED0-BBE1-D4F6BF5734CA}"/>
                </a:ext>
              </a:extLst>
            </p:cNvPr>
            <p:cNvSpPr>
              <a:spLocks noChangeArrowheads="1"/>
            </p:cNvSpPr>
            <p:nvPr/>
          </p:nvSpPr>
          <p:spPr bwMode="auto">
            <a:xfrm>
              <a:off x="11653" y="3621"/>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with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35">
              <a:extLst>
                <a:ext uri="{FF2B5EF4-FFF2-40B4-BE49-F238E27FC236}">
                  <a16:creationId xmlns:a16="http://schemas.microsoft.com/office/drawing/2014/main" id="{735B148E-9A17-4E52-8362-C405B8F10162}"/>
                </a:ext>
              </a:extLst>
            </p:cNvPr>
            <p:cNvSpPr>
              <a:spLocks noChangeArrowheads="1"/>
            </p:cNvSpPr>
            <p:nvPr/>
          </p:nvSpPr>
          <p:spPr bwMode="auto">
            <a:xfrm>
              <a:off x="11875" y="3621"/>
              <a:ext cx="1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36">
              <a:extLst>
                <a:ext uri="{FF2B5EF4-FFF2-40B4-BE49-F238E27FC236}">
                  <a16:creationId xmlns:a16="http://schemas.microsoft.com/office/drawing/2014/main" id="{F3C9C269-6E43-4DB0-871B-BE37AF8A1E4C}"/>
                </a:ext>
              </a:extLst>
            </p:cNvPr>
            <p:cNvSpPr>
              <a:spLocks noChangeArrowheads="1"/>
            </p:cNvSpPr>
            <p:nvPr/>
          </p:nvSpPr>
          <p:spPr bwMode="auto">
            <a:xfrm>
              <a:off x="11955" y="3621"/>
              <a:ext cx="6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color regions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37">
              <a:extLst>
                <a:ext uri="{FF2B5EF4-FFF2-40B4-BE49-F238E27FC236}">
                  <a16:creationId xmlns:a16="http://schemas.microsoft.com/office/drawing/2014/main" id="{D0C643C8-DA55-499F-8C1B-07C23ECC0E01}"/>
                </a:ext>
              </a:extLst>
            </p:cNvPr>
            <p:cNvSpPr>
              <a:spLocks noChangeArrowheads="1"/>
            </p:cNvSpPr>
            <p:nvPr/>
          </p:nvSpPr>
          <p:spPr bwMode="auto">
            <a:xfrm>
              <a:off x="12532" y="3621"/>
              <a:ext cx="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70AD47"/>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62" name="Picture 38">
              <a:extLst>
                <a:ext uri="{FF2B5EF4-FFF2-40B4-BE49-F238E27FC236}">
                  <a16:creationId xmlns:a16="http://schemas.microsoft.com/office/drawing/2014/main" id="{2391BD41-3555-4B19-813A-7FC42C650EC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12" y="3207"/>
              <a:ext cx="1525"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39">
              <a:extLst>
                <a:ext uri="{FF2B5EF4-FFF2-40B4-BE49-F238E27FC236}">
                  <a16:creationId xmlns:a16="http://schemas.microsoft.com/office/drawing/2014/main" id="{505533E4-70D0-4976-BFEF-B749CEB4039C}"/>
                </a:ext>
              </a:extLst>
            </p:cNvPr>
            <p:cNvSpPr>
              <a:spLocks noChangeArrowheads="1"/>
            </p:cNvSpPr>
            <p:nvPr/>
          </p:nvSpPr>
          <p:spPr bwMode="auto">
            <a:xfrm>
              <a:off x="13416" y="3211"/>
              <a:ext cx="1525" cy="788"/>
            </a:xfrm>
            <a:prstGeom prst="rect">
              <a:avLst/>
            </a:prstGeom>
            <a:noFill/>
            <a:ln w="1270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40">
              <a:extLst>
                <a:ext uri="{FF2B5EF4-FFF2-40B4-BE49-F238E27FC236}">
                  <a16:creationId xmlns:a16="http://schemas.microsoft.com/office/drawing/2014/main" id="{22773219-9D31-4D12-B7B6-3969835DEAE4}"/>
                </a:ext>
              </a:extLst>
            </p:cNvPr>
            <p:cNvSpPr>
              <a:spLocks noChangeArrowheads="1"/>
            </p:cNvSpPr>
            <p:nvPr/>
          </p:nvSpPr>
          <p:spPr bwMode="auto">
            <a:xfrm>
              <a:off x="13916" y="3381"/>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41">
              <a:extLst>
                <a:ext uri="{FF2B5EF4-FFF2-40B4-BE49-F238E27FC236}">
                  <a16:creationId xmlns:a16="http://schemas.microsoft.com/office/drawing/2014/main" id="{BA0C2A4C-39C9-45A1-8F6B-ACA291B08464}"/>
                </a:ext>
              </a:extLst>
            </p:cNvPr>
            <p:cNvSpPr>
              <a:spLocks noChangeArrowheads="1"/>
            </p:cNvSpPr>
            <p:nvPr/>
          </p:nvSpPr>
          <p:spPr bwMode="auto">
            <a:xfrm>
              <a:off x="13983" y="3381"/>
              <a:ext cx="1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42">
              <a:extLst>
                <a:ext uri="{FF2B5EF4-FFF2-40B4-BE49-F238E27FC236}">
                  <a16:creationId xmlns:a16="http://schemas.microsoft.com/office/drawing/2014/main" id="{5E790710-BD93-4FC8-B60C-7088353B136C}"/>
                </a:ext>
              </a:extLst>
            </p:cNvPr>
            <p:cNvSpPr>
              <a:spLocks noChangeArrowheads="1"/>
            </p:cNvSpPr>
            <p:nvPr/>
          </p:nvSpPr>
          <p:spPr bwMode="auto">
            <a:xfrm>
              <a:off x="14048" y="3381"/>
              <a:ext cx="5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Sample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43">
              <a:extLst>
                <a:ext uri="{FF2B5EF4-FFF2-40B4-BE49-F238E27FC236}">
                  <a16:creationId xmlns:a16="http://schemas.microsoft.com/office/drawing/2014/main" id="{EFE5E8A3-EDCF-4614-8C42-D403627C61D6}"/>
                </a:ext>
              </a:extLst>
            </p:cNvPr>
            <p:cNvSpPr>
              <a:spLocks noChangeArrowheads="1"/>
            </p:cNvSpPr>
            <p:nvPr/>
          </p:nvSpPr>
          <p:spPr bwMode="auto">
            <a:xfrm>
              <a:off x="13533" y="3538"/>
              <a:ext cx="115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4F88BB"/>
                  </a:solidFill>
                  <a:effectLst/>
                  <a:latin typeface="Calibri" panose="020F0502020204030204" pitchFamily="34" charset="0"/>
                </a:rPr>
                <a:t>Region Of Interest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44">
              <a:extLst>
                <a:ext uri="{FF2B5EF4-FFF2-40B4-BE49-F238E27FC236}">
                  <a16:creationId xmlns:a16="http://schemas.microsoft.com/office/drawing/2014/main" id="{A88E642E-5AFE-4C61-9B27-51DAB7F731DD}"/>
                </a:ext>
              </a:extLst>
            </p:cNvPr>
            <p:cNvSpPr>
              <a:spLocks noChangeArrowheads="1"/>
            </p:cNvSpPr>
            <p:nvPr/>
          </p:nvSpPr>
          <p:spPr bwMode="auto">
            <a:xfrm>
              <a:off x="14554" y="3538"/>
              <a:ext cx="11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45">
              <a:extLst>
                <a:ext uri="{FF2B5EF4-FFF2-40B4-BE49-F238E27FC236}">
                  <a16:creationId xmlns:a16="http://schemas.microsoft.com/office/drawing/2014/main" id="{A7D91169-FD8A-4C73-8EBE-B0909AFF4224}"/>
                </a:ext>
              </a:extLst>
            </p:cNvPr>
            <p:cNvSpPr>
              <a:spLocks noChangeArrowheads="1"/>
            </p:cNvSpPr>
            <p:nvPr/>
          </p:nvSpPr>
          <p:spPr bwMode="auto">
            <a:xfrm>
              <a:off x="14595" y="3538"/>
              <a:ext cx="27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4F88BB"/>
                  </a:solidFill>
                  <a:effectLst/>
                  <a:latin typeface="Calibri" panose="020F0502020204030204" pitchFamily="34" charset="0"/>
                </a:rPr>
                <a:t>ROI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46">
              <a:extLst>
                <a:ext uri="{FF2B5EF4-FFF2-40B4-BE49-F238E27FC236}">
                  <a16:creationId xmlns:a16="http://schemas.microsoft.com/office/drawing/2014/main" id="{2DD196C4-DE89-4362-8F00-05E4411DBC3B}"/>
                </a:ext>
              </a:extLst>
            </p:cNvPr>
            <p:cNvSpPr>
              <a:spLocks noChangeArrowheads="1"/>
            </p:cNvSpPr>
            <p:nvPr/>
          </p:nvSpPr>
          <p:spPr bwMode="auto">
            <a:xfrm>
              <a:off x="14793" y="3538"/>
              <a:ext cx="11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47">
              <a:extLst>
                <a:ext uri="{FF2B5EF4-FFF2-40B4-BE49-F238E27FC236}">
                  <a16:creationId xmlns:a16="http://schemas.microsoft.com/office/drawing/2014/main" id="{119D8A26-D42B-4F8F-8D87-2C7980362546}"/>
                </a:ext>
              </a:extLst>
            </p:cNvPr>
            <p:cNvSpPr>
              <a:spLocks noChangeArrowheads="1"/>
            </p:cNvSpPr>
            <p:nvPr/>
          </p:nvSpPr>
          <p:spPr bwMode="auto">
            <a:xfrm>
              <a:off x="13770" y="3700"/>
              <a:ext cx="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48">
              <a:extLst>
                <a:ext uri="{FF2B5EF4-FFF2-40B4-BE49-F238E27FC236}">
                  <a16:creationId xmlns:a16="http://schemas.microsoft.com/office/drawing/2014/main" id="{C45A485B-5E87-4829-B6FF-110CCC4301F8}"/>
                </a:ext>
              </a:extLst>
            </p:cNvPr>
            <p:cNvSpPr>
              <a:spLocks noChangeArrowheads="1"/>
            </p:cNvSpPr>
            <p:nvPr/>
          </p:nvSpPr>
          <p:spPr bwMode="auto">
            <a:xfrm>
              <a:off x="13803" y="3700"/>
              <a:ext cx="8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from each 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49">
              <a:extLst>
                <a:ext uri="{FF2B5EF4-FFF2-40B4-BE49-F238E27FC236}">
                  <a16:creationId xmlns:a16="http://schemas.microsoft.com/office/drawing/2014/main" id="{E8E6B238-2C74-474D-BE4D-166A672CF13F}"/>
                </a:ext>
              </a:extLst>
            </p:cNvPr>
            <p:cNvSpPr>
              <a:spLocks noChangeArrowheads="1"/>
            </p:cNvSpPr>
            <p:nvPr/>
          </p:nvSpPr>
          <p:spPr bwMode="auto">
            <a:xfrm>
              <a:off x="14563" y="3700"/>
              <a:ext cx="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74" name="Picture 50">
              <a:extLst>
                <a:ext uri="{FF2B5EF4-FFF2-40B4-BE49-F238E27FC236}">
                  <a16:creationId xmlns:a16="http://schemas.microsoft.com/office/drawing/2014/main" id="{D1620CDF-C1B3-4C73-92C7-8325288264B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57" y="3207"/>
              <a:ext cx="1525"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51">
              <a:extLst>
                <a:ext uri="{FF2B5EF4-FFF2-40B4-BE49-F238E27FC236}">
                  <a16:creationId xmlns:a16="http://schemas.microsoft.com/office/drawing/2014/main" id="{1A3BFC3F-7664-446B-B1E5-C387EDB9ED14}"/>
                </a:ext>
              </a:extLst>
            </p:cNvPr>
            <p:cNvSpPr>
              <a:spLocks noChangeArrowheads="1"/>
            </p:cNvSpPr>
            <p:nvPr/>
          </p:nvSpPr>
          <p:spPr bwMode="auto">
            <a:xfrm>
              <a:off x="15261" y="3211"/>
              <a:ext cx="1525" cy="788"/>
            </a:xfrm>
            <a:prstGeom prst="rect">
              <a:avLst/>
            </a:prstGeom>
            <a:noFill/>
            <a:ln w="1270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52">
              <a:extLst>
                <a:ext uri="{FF2B5EF4-FFF2-40B4-BE49-F238E27FC236}">
                  <a16:creationId xmlns:a16="http://schemas.microsoft.com/office/drawing/2014/main" id="{43678E0D-61B0-4963-AA31-64C20F8943AA}"/>
                </a:ext>
              </a:extLst>
            </p:cNvPr>
            <p:cNvSpPr>
              <a:spLocks noChangeArrowheads="1"/>
            </p:cNvSpPr>
            <p:nvPr/>
          </p:nvSpPr>
          <p:spPr bwMode="auto">
            <a:xfrm>
              <a:off x="15340" y="3302"/>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53">
              <a:extLst>
                <a:ext uri="{FF2B5EF4-FFF2-40B4-BE49-F238E27FC236}">
                  <a16:creationId xmlns:a16="http://schemas.microsoft.com/office/drawing/2014/main" id="{2F3D31B5-AAF5-4533-B6CB-18FB75E43A3F}"/>
                </a:ext>
              </a:extLst>
            </p:cNvPr>
            <p:cNvSpPr>
              <a:spLocks noChangeArrowheads="1"/>
            </p:cNvSpPr>
            <p:nvPr/>
          </p:nvSpPr>
          <p:spPr bwMode="auto">
            <a:xfrm>
              <a:off x="15407" y="3302"/>
              <a:ext cx="1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54">
              <a:extLst>
                <a:ext uri="{FF2B5EF4-FFF2-40B4-BE49-F238E27FC236}">
                  <a16:creationId xmlns:a16="http://schemas.microsoft.com/office/drawing/2014/main" id="{D0F6054D-9892-4875-AB7A-0839212BA831}"/>
                </a:ext>
              </a:extLst>
            </p:cNvPr>
            <p:cNvSpPr>
              <a:spLocks noChangeArrowheads="1"/>
            </p:cNvSpPr>
            <p:nvPr/>
          </p:nvSpPr>
          <p:spPr bwMode="auto">
            <a:xfrm>
              <a:off x="15471" y="3302"/>
              <a:ext cx="14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Generate Histogram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55">
              <a:extLst>
                <a:ext uri="{FF2B5EF4-FFF2-40B4-BE49-F238E27FC236}">
                  <a16:creationId xmlns:a16="http://schemas.microsoft.com/office/drawing/2014/main" id="{84A54144-7508-4DC2-AB0D-A00FD1FBBB93}"/>
                </a:ext>
              </a:extLst>
            </p:cNvPr>
            <p:cNvSpPr>
              <a:spLocks noChangeArrowheads="1"/>
            </p:cNvSpPr>
            <p:nvPr/>
          </p:nvSpPr>
          <p:spPr bwMode="auto">
            <a:xfrm>
              <a:off x="15504" y="3460"/>
              <a:ext cx="11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Oriented Gradients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56">
              <a:extLst>
                <a:ext uri="{FF2B5EF4-FFF2-40B4-BE49-F238E27FC236}">
                  <a16:creationId xmlns:a16="http://schemas.microsoft.com/office/drawing/2014/main" id="{150FB1A1-D7F6-4FD2-AA8A-7E1E6CF11EF8}"/>
                </a:ext>
              </a:extLst>
            </p:cNvPr>
            <p:cNvSpPr>
              <a:spLocks noChangeArrowheads="1"/>
            </p:cNvSpPr>
            <p:nvPr/>
          </p:nvSpPr>
          <p:spPr bwMode="auto">
            <a:xfrm>
              <a:off x="15859" y="3617"/>
              <a:ext cx="11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57">
              <a:extLst>
                <a:ext uri="{FF2B5EF4-FFF2-40B4-BE49-F238E27FC236}">
                  <a16:creationId xmlns:a16="http://schemas.microsoft.com/office/drawing/2014/main" id="{A3ADEECC-9C72-4709-BAD9-D0BFEA747871}"/>
                </a:ext>
              </a:extLst>
            </p:cNvPr>
            <p:cNvSpPr>
              <a:spLocks noChangeArrowheads="1"/>
            </p:cNvSpPr>
            <p:nvPr/>
          </p:nvSpPr>
          <p:spPr bwMode="auto">
            <a:xfrm>
              <a:off x="15900" y="3617"/>
              <a:ext cx="3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HOG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58">
              <a:extLst>
                <a:ext uri="{FF2B5EF4-FFF2-40B4-BE49-F238E27FC236}">
                  <a16:creationId xmlns:a16="http://schemas.microsoft.com/office/drawing/2014/main" id="{615F47BC-BC83-4E07-9FDC-DCEA7031CC2D}"/>
                </a:ext>
              </a:extLst>
            </p:cNvPr>
            <p:cNvSpPr>
              <a:spLocks noChangeArrowheads="1"/>
            </p:cNvSpPr>
            <p:nvPr/>
          </p:nvSpPr>
          <p:spPr bwMode="auto">
            <a:xfrm>
              <a:off x="16155" y="3617"/>
              <a:ext cx="11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59">
              <a:extLst>
                <a:ext uri="{FF2B5EF4-FFF2-40B4-BE49-F238E27FC236}">
                  <a16:creationId xmlns:a16="http://schemas.microsoft.com/office/drawing/2014/main" id="{120B69BF-07C3-4474-BF29-E3F17034C521}"/>
                </a:ext>
              </a:extLst>
            </p:cNvPr>
            <p:cNvSpPr>
              <a:spLocks noChangeArrowheads="1"/>
            </p:cNvSpPr>
            <p:nvPr/>
          </p:nvSpPr>
          <p:spPr bwMode="auto">
            <a:xfrm>
              <a:off x="15779" y="3780"/>
              <a:ext cx="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60">
              <a:extLst>
                <a:ext uri="{FF2B5EF4-FFF2-40B4-BE49-F238E27FC236}">
                  <a16:creationId xmlns:a16="http://schemas.microsoft.com/office/drawing/2014/main" id="{C433827D-C8EA-4CCE-9E0C-72F80FE4A5C3}"/>
                </a:ext>
              </a:extLst>
            </p:cNvPr>
            <p:cNvSpPr>
              <a:spLocks noChangeArrowheads="1"/>
            </p:cNvSpPr>
            <p:nvPr/>
          </p:nvSpPr>
          <p:spPr bwMode="auto">
            <a:xfrm>
              <a:off x="15812" y="3780"/>
              <a:ext cx="50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Using ROI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61">
              <a:extLst>
                <a:ext uri="{FF2B5EF4-FFF2-40B4-BE49-F238E27FC236}">
                  <a16:creationId xmlns:a16="http://schemas.microsoft.com/office/drawing/2014/main" id="{76EFD21F-F86E-4689-81E8-81910AD840BA}"/>
                </a:ext>
              </a:extLst>
            </p:cNvPr>
            <p:cNvSpPr>
              <a:spLocks noChangeArrowheads="1"/>
            </p:cNvSpPr>
            <p:nvPr/>
          </p:nvSpPr>
          <p:spPr bwMode="auto">
            <a:xfrm>
              <a:off x="16243" y="3780"/>
              <a:ext cx="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F88BB"/>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86" name="Picture 62">
              <a:extLst>
                <a:ext uri="{FF2B5EF4-FFF2-40B4-BE49-F238E27FC236}">
                  <a16:creationId xmlns:a16="http://schemas.microsoft.com/office/drawing/2014/main" id="{5EA27EAA-B186-42C8-80E7-17B713847F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56" y="4585"/>
              <a:ext cx="3993"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64">
              <a:extLst>
                <a:ext uri="{FF2B5EF4-FFF2-40B4-BE49-F238E27FC236}">
                  <a16:creationId xmlns:a16="http://schemas.microsoft.com/office/drawing/2014/main" id="{861FE971-925A-456A-BAC7-6A52637381D2}"/>
                </a:ext>
              </a:extLst>
            </p:cNvPr>
            <p:cNvSpPr>
              <a:spLocks noChangeArrowheads="1"/>
            </p:cNvSpPr>
            <p:nvPr/>
          </p:nvSpPr>
          <p:spPr bwMode="auto">
            <a:xfrm>
              <a:off x="11301" y="4614"/>
              <a:ext cx="3886" cy="49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5">
              <a:extLst>
                <a:ext uri="{FF2B5EF4-FFF2-40B4-BE49-F238E27FC236}">
                  <a16:creationId xmlns:a16="http://schemas.microsoft.com/office/drawing/2014/main" id="{75A91822-B641-4494-B851-57457B0B189C}"/>
                </a:ext>
              </a:extLst>
            </p:cNvPr>
            <p:cNvSpPr>
              <a:spLocks noChangeArrowheads="1"/>
            </p:cNvSpPr>
            <p:nvPr/>
          </p:nvSpPr>
          <p:spPr bwMode="auto">
            <a:xfrm>
              <a:off x="11301" y="4614"/>
              <a:ext cx="3886" cy="492"/>
            </a:xfrm>
            <a:prstGeom prst="rect">
              <a:avLst/>
            </a:prstGeom>
            <a:noFill/>
            <a:ln w="12700"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66">
              <a:extLst>
                <a:ext uri="{FF2B5EF4-FFF2-40B4-BE49-F238E27FC236}">
                  <a16:creationId xmlns:a16="http://schemas.microsoft.com/office/drawing/2014/main" id="{3D801DFA-98F9-461E-B32C-E8251C400669}"/>
                </a:ext>
              </a:extLst>
            </p:cNvPr>
            <p:cNvSpPr>
              <a:spLocks noChangeArrowheads="1"/>
            </p:cNvSpPr>
            <p:nvPr/>
          </p:nvSpPr>
          <p:spPr bwMode="auto">
            <a:xfrm>
              <a:off x="11519" y="4683"/>
              <a:ext cx="17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EFFFF"/>
                  </a:solidFill>
                  <a:effectLst/>
                  <a:latin typeface="Calibri" panose="020F050202020403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67">
              <a:extLst>
                <a:ext uri="{FF2B5EF4-FFF2-40B4-BE49-F238E27FC236}">
                  <a16:creationId xmlns:a16="http://schemas.microsoft.com/office/drawing/2014/main" id="{A325BFE6-F3A9-451E-BF35-ED342C39DE90}"/>
                </a:ext>
              </a:extLst>
            </p:cNvPr>
            <p:cNvSpPr>
              <a:spLocks noChangeArrowheads="1"/>
            </p:cNvSpPr>
            <p:nvPr/>
          </p:nvSpPr>
          <p:spPr bwMode="auto">
            <a:xfrm>
              <a:off x="11596" y="4683"/>
              <a:ext cx="17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EFFFF"/>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68">
              <a:extLst>
                <a:ext uri="{FF2B5EF4-FFF2-40B4-BE49-F238E27FC236}">
                  <a16:creationId xmlns:a16="http://schemas.microsoft.com/office/drawing/2014/main" id="{AC0BCE2F-6560-4365-A379-64105B52E21F}"/>
                </a:ext>
              </a:extLst>
            </p:cNvPr>
            <p:cNvSpPr>
              <a:spLocks noChangeArrowheads="1"/>
            </p:cNvSpPr>
            <p:nvPr/>
          </p:nvSpPr>
          <p:spPr bwMode="auto">
            <a:xfrm>
              <a:off x="11672" y="4683"/>
              <a:ext cx="321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EFFFF"/>
                  </a:solidFill>
                  <a:effectLst/>
                  <a:latin typeface="Calibri" panose="020F0502020204030204" pitchFamily="34" charset="0"/>
                </a:rPr>
                <a:t>Learn Regions using Artificial Neural Network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Rectangle 69">
              <a:extLst>
                <a:ext uri="{FF2B5EF4-FFF2-40B4-BE49-F238E27FC236}">
                  <a16:creationId xmlns:a16="http://schemas.microsoft.com/office/drawing/2014/main" id="{1F7CEA58-B564-4FAE-AD5D-DD31D198394C}"/>
                </a:ext>
              </a:extLst>
            </p:cNvPr>
            <p:cNvSpPr>
              <a:spLocks noChangeArrowheads="1"/>
            </p:cNvSpPr>
            <p:nvPr/>
          </p:nvSpPr>
          <p:spPr bwMode="auto">
            <a:xfrm>
              <a:off x="14588" y="4683"/>
              <a:ext cx="14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EFFFF"/>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70">
              <a:extLst>
                <a:ext uri="{FF2B5EF4-FFF2-40B4-BE49-F238E27FC236}">
                  <a16:creationId xmlns:a16="http://schemas.microsoft.com/office/drawing/2014/main" id="{A54067F7-E8CF-47D9-854B-AA7F72B1E79D}"/>
                </a:ext>
              </a:extLst>
            </p:cNvPr>
            <p:cNvSpPr>
              <a:spLocks noChangeArrowheads="1"/>
            </p:cNvSpPr>
            <p:nvPr/>
          </p:nvSpPr>
          <p:spPr bwMode="auto">
            <a:xfrm>
              <a:off x="14636" y="4683"/>
              <a:ext cx="4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EFFFF"/>
                  </a:solidFill>
                  <a:effectLst/>
                  <a:latin typeface="Calibri" panose="020F0502020204030204" pitchFamily="34" charset="0"/>
                </a:rPr>
                <a:t>ANN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71">
              <a:extLst>
                <a:ext uri="{FF2B5EF4-FFF2-40B4-BE49-F238E27FC236}">
                  <a16:creationId xmlns:a16="http://schemas.microsoft.com/office/drawing/2014/main" id="{850B7BEF-AFA1-49CD-AACC-BAA85502AA46}"/>
                </a:ext>
              </a:extLst>
            </p:cNvPr>
            <p:cNvSpPr>
              <a:spLocks noChangeArrowheads="1"/>
            </p:cNvSpPr>
            <p:nvPr/>
          </p:nvSpPr>
          <p:spPr bwMode="auto">
            <a:xfrm>
              <a:off x="14930" y="4683"/>
              <a:ext cx="14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EFFFF"/>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72">
              <a:extLst>
                <a:ext uri="{FF2B5EF4-FFF2-40B4-BE49-F238E27FC236}">
                  <a16:creationId xmlns:a16="http://schemas.microsoft.com/office/drawing/2014/main" id="{65E1566C-D3D0-4F4F-BA9D-540D8EF04D6F}"/>
                </a:ext>
              </a:extLst>
            </p:cNvPr>
            <p:cNvSpPr>
              <a:spLocks noChangeArrowheads="1"/>
            </p:cNvSpPr>
            <p:nvPr/>
          </p:nvSpPr>
          <p:spPr bwMode="auto">
            <a:xfrm>
              <a:off x="12012" y="4873"/>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EFFFF"/>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73">
              <a:extLst>
                <a:ext uri="{FF2B5EF4-FFF2-40B4-BE49-F238E27FC236}">
                  <a16:creationId xmlns:a16="http://schemas.microsoft.com/office/drawing/2014/main" id="{0C7BCC86-DC1D-44A8-B52E-AE81D4948268}"/>
                </a:ext>
              </a:extLst>
            </p:cNvPr>
            <p:cNvSpPr>
              <a:spLocks noChangeArrowheads="1"/>
            </p:cNvSpPr>
            <p:nvPr/>
          </p:nvSpPr>
          <p:spPr bwMode="auto">
            <a:xfrm>
              <a:off x="12052" y="4873"/>
              <a:ext cx="20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EFFFF"/>
                  </a:solidFill>
                  <a:effectLst/>
                  <a:latin typeface="Calibri" panose="020F0502020204030204" pitchFamily="34" charset="0"/>
                </a:rPr>
                <a:t>Run HOG through ANN to learn the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 name="Rectangle 74">
              <a:extLst>
                <a:ext uri="{FF2B5EF4-FFF2-40B4-BE49-F238E27FC236}">
                  <a16:creationId xmlns:a16="http://schemas.microsoft.com/office/drawing/2014/main" id="{CAEA7E63-DFFB-431D-A6D9-8FF58951C196}"/>
                </a:ext>
              </a:extLst>
            </p:cNvPr>
            <p:cNvSpPr>
              <a:spLocks noChangeArrowheads="1"/>
            </p:cNvSpPr>
            <p:nvPr/>
          </p:nvSpPr>
          <p:spPr bwMode="auto">
            <a:xfrm>
              <a:off x="13957" y="4873"/>
              <a:ext cx="1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EFFFF"/>
                  </a:solidFill>
                  <a:effectLst/>
                  <a:latin typeface="Calibri" panose="020F050202020403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75">
              <a:extLst>
                <a:ext uri="{FF2B5EF4-FFF2-40B4-BE49-F238E27FC236}">
                  <a16:creationId xmlns:a16="http://schemas.microsoft.com/office/drawing/2014/main" id="{BADAA5C2-EB2D-4311-9A3F-F82FF0A774D1}"/>
                </a:ext>
              </a:extLst>
            </p:cNvPr>
            <p:cNvSpPr>
              <a:spLocks noChangeArrowheads="1"/>
            </p:cNvSpPr>
            <p:nvPr/>
          </p:nvSpPr>
          <p:spPr bwMode="auto">
            <a:xfrm>
              <a:off x="14053" y="4873"/>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EFFFF"/>
                  </a:solidFill>
                  <a:effectLst/>
                  <a:latin typeface="Calibri" panose="020F0502020204030204" pitchFamily="34" charset="0"/>
                </a:rPr>
                <a:t>regions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76">
              <a:extLst>
                <a:ext uri="{FF2B5EF4-FFF2-40B4-BE49-F238E27FC236}">
                  <a16:creationId xmlns:a16="http://schemas.microsoft.com/office/drawing/2014/main" id="{B44C842E-654A-4FDE-AF5E-DD3FF337D089}"/>
                </a:ext>
              </a:extLst>
            </p:cNvPr>
            <p:cNvSpPr>
              <a:spLocks noChangeArrowheads="1"/>
            </p:cNvSpPr>
            <p:nvPr/>
          </p:nvSpPr>
          <p:spPr bwMode="auto">
            <a:xfrm>
              <a:off x="14445" y="4873"/>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EFFFF"/>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Line 77">
              <a:extLst>
                <a:ext uri="{FF2B5EF4-FFF2-40B4-BE49-F238E27FC236}">
                  <a16:creationId xmlns:a16="http://schemas.microsoft.com/office/drawing/2014/main" id="{D5358C00-EFCB-4C75-93C1-2EC0EDC9652E}"/>
                </a:ext>
              </a:extLst>
            </p:cNvPr>
            <p:cNvSpPr>
              <a:spLocks noChangeShapeType="1"/>
            </p:cNvSpPr>
            <p:nvPr/>
          </p:nvSpPr>
          <p:spPr bwMode="auto">
            <a:xfrm>
              <a:off x="11203" y="3605"/>
              <a:ext cx="228" cy="0"/>
            </a:xfrm>
            <a:prstGeom prst="line">
              <a:avLst/>
            </a:prstGeom>
            <a:noFill/>
            <a:ln w="17463" cap="rnd">
              <a:solidFill>
                <a:srgbClr val="70AD4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78">
              <a:extLst>
                <a:ext uri="{FF2B5EF4-FFF2-40B4-BE49-F238E27FC236}">
                  <a16:creationId xmlns:a16="http://schemas.microsoft.com/office/drawing/2014/main" id="{A8C7253D-A97E-4436-9476-5BF824364F9C}"/>
                </a:ext>
              </a:extLst>
            </p:cNvPr>
            <p:cNvSpPr>
              <a:spLocks/>
            </p:cNvSpPr>
            <p:nvPr/>
          </p:nvSpPr>
          <p:spPr bwMode="auto">
            <a:xfrm>
              <a:off x="11421" y="3566"/>
              <a:ext cx="77" cy="78"/>
            </a:xfrm>
            <a:custGeom>
              <a:avLst/>
              <a:gdLst>
                <a:gd name="T0" fmla="*/ 0 w 77"/>
                <a:gd name="T1" fmla="*/ 0 h 78"/>
                <a:gd name="T2" fmla="*/ 77 w 77"/>
                <a:gd name="T3" fmla="*/ 39 h 78"/>
                <a:gd name="T4" fmla="*/ 0 w 77"/>
                <a:gd name="T5" fmla="*/ 78 h 78"/>
                <a:gd name="T6" fmla="*/ 0 w 77"/>
                <a:gd name="T7" fmla="*/ 0 h 78"/>
              </a:gdLst>
              <a:ahLst/>
              <a:cxnLst>
                <a:cxn ang="0">
                  <a:pos x="T0" y="T1"/>
                </a:cxn>
                <a:cxn ang="0">
                  <a:pos x="T2" y="T3"/>
                </a:cxn>
                <a:cxn ang="0">
                  <a:pos x="T4" y="T5"/>
                </a:cxn>
                <a:cxn ang="0">
                  <a:pos x="T6" y="T7"/>
                </a:cxn>
              </a:cxnLst>
              <a:rect l="0" t="0" r="r" b="b"/>
              <a:pathLst>
                <a:path w="77" h="78">
                  <a:moveTo>
                    <a:pt x="0" y="0"/>
                  </a:moveTo>
                  <a:lnTo>
                    <a:pt x="77" y="39"/>
                  </a:lnTo>
                  <a:lnTo>
                    <a:pt x="0" y="78"/>
                  </a:lnTo>
                  <a:lnTo>
                    <a:pt x="0" y="0"/>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Line 79">
              <a:extLst>
                <a:ext uri="{FF2B5EF4-FFF2-40B4-BE49-F238E27FC236}">
                  <a16:creationId xmlns:a16="http://schemas.microsoft.com/office/drawing/2014/main" id="{CC7699E6-C83E-43E6-867C-D9EB47FC07B5}"/>
                </a:ext>
              </a:extLst>
            </p:cNvPr>
            <p:cNvSpPr>
              <a:spLocks noChangeShapeType="1"/>
            </p:cNvSpPr>
            <p:nvPr/>
          </p:nvSpPr>
          <p:spPr bwMode="auto">
            <a:xfrm>
              <a:off x="12875" y="3457"/>
              <a:ext cx="376" cy="0"/>
            </a:xfrm>
            <a:prstGeom prst="line">
              <a:avLst/>
            </a:prstGeom>
            <a:noFill/>
            <a:ln w="17463" cap="rnd">
              <a:solidFill>
                <a:srgbClr val="70AD4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80">
              <a:extLst>
                <a:ext uri="{FF2B5EF4-FFF2-40B4-BE49-F238E27FC236}">
                  <a16:creationId xmlns:a16="http://schemas.microsoft.com/office/drawing/2014/main" id="{4E59E1BA-AE00-4BC3-A425-395687770DEA}"/>
                </a:ext>
              </a:extLst>
            </p:cNvPr>
            <p:cNvSpPr>
              <a:spLocks/>
            </p:cNvSpPr>
            <p:nvPr/>
          </p:nvSpPr>
          <p:spPr bwMode="auto">
            <a:xfrm>
              <a:off x="13241" y="3419"/>
              <a:ext cx="77" cy="77"/>
            </a:xfrm>
            <a:custGeom>
              <a:avLst/>
              <a:gdLst>
                <a:gd name="T0" fmla="*/ 0 w 77"/>
                <a:gd name="T1" fmla="*/ 0 h 77"/>
                <a:gd name="T2" fmla="*/ 77 w 77"/>
                <a:gd name="T3" fmla="*/ 38 h 77"/>
                <a:gd name="T4" fmla="*/ 0 w 77"/>
                <a:gd name="T5" fmla="*/ 77 h 77"/>
                <a:gd name="T6" fmla="*/ 0 w 77"/>
                <a:gd name="T7" fmla="*/ 0 h 77"/>
              </a:gdLst>
              <a:ahLst/>
              <a:cxnLst>
                <a:cxn ang="0">
                  <a:pos x="T0" y="T1"/>
                </a:cxn>
                <a:cxn ang="0">
                  <a:pos x="T2" y="T3"/>
                </a:cxn>
                <a:cxn ang="0">
                  <a:pos x="T4" y="T5"/>
                </a:cxn>
                <a:cxn ang="0">
                  <a:pos x="T6" y="T7"/>
                </a:cxn>
              </a:cxnLst>
              <a:rect l="0" t="0" r="r" b="b"/>
              <a:pathLst>
                <a:path w="77" h="77">
                  <a:moveTo>
                    <a:pt x="0" y="0"/>
                  </a:moveTo>
                  <a:lnTo>
                    <a:pt x="77" y="38"/>
                  </a:lnTo>
                  <a:lnTo>
                    <a:pt x="0" y="77"/>
                  </a:lnTo>
                  <a:lnTo>
                    <a:pt x="0" y="0"/>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Line 81">
              <a:extLst>
                <a:ext uri="{FF2B5EF4-FFF2-40B4-BE49-F238E27FC236}">
                  <a16:creationId xmlns:a16="http://schemas.microsoft.com/office/drawing/2014/main" id="{82CF19EC-6922-4B99-A309-F98F1AD2C0A8}"/>
                </a:ext>
              </a:extLst>
            </p:cNvPr>
            <p:cNvSpPr>
              <a:spLocks noChangeShapeType="1"/>
            </p:cNvSpPr>
            <p:nvPr/>
          </p:nvSpPr>
          <p:spPr bwMode="auto">
            <a:xfrm>
              <a:off x="14941" y="3605"/>
              <a:ext cx="253" cy="0"/>
            </a:xfrm>
            <a:prstGeom prst="line">
              <a:avLst/>
            </a:prstGeom>
            <a:noFill/>
            <a:ln w="1746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82">
              <a:extLst>
                <a:ext uri="{FF2B5EF4-FFF2-40B4-BE49-F238E27FC236}">
                  <a16:creationId xmlns:a16="http://schemas.microsoft.com/office/drawing/2014/main" id="{1162FB05-BF05-409B-B923-889545DEB518}"/>
                </a:ext>
              </a:extLst>
            </p:cNvPr>
            <p:cNvSpPr>
              <a:spLocks/>
            </p:cNvSpPr>
            <p:nvPr/>
          </p:nvSpPr>
          <p:spPr bwMode="auto">
            <a:xfrm>
              <a:off x="15184" y="3566"/>
              <a:ext cx="77" cy="78"/>
            </a:xfrm>
            <a:custGeom>
              <a:avLst/>
              <a:gdLst>
                <a:gd name="T0" fmla="*/ 0 w 77"/>
                <a:gd name="T1" fmla="*/ 0 h 78"/>
                <a:gd name="T2" fmla="*/ 77 w 77"/>
                <a:gd name="T3" fmla="*/ 39 h 78"/>
                <a:gd name="T4" fmla="*/ 0 w 77"/>
                <a:gd name="T5" fmla="*/ 78 h 78"/>
                <a:gd name="T6" fmla="*/ 0 w 77"/>
                <a:gd name="T7" fmla="*/ 0 h 78"/>
              </a:gdLst>
              <a:ahLst/>
              <a:cxnLst>
                <a:cxn ang="0">
                  <a:pos x="T0" y="T1"/>
                </a:cxn>
                <a:cxn ang="0">
                  <a:pos x="T2" y="T3"/>
                </a:cxn>
                <a:cxn ang="0">
                  <a:pos x="T4" y="T5"/>
                </a:cxn>
                <a:cxn ang="0">
                  <a:pos x="T6" y="T7"/>
                </a:cxn>
              </a:cxnLst>
              <a:rect l="0" t="0" r="r" b="b"/>
              <a:pathLst>
                <a:path w="77" h="78">
                  <a:moveTo>
                    <a:pt x="0" y="0"/>
                  </a:moveTo>
                  <a:lnTo>
                    <a:pt x="77" y="39"/>
                  </a:lnTo>
                  <a:lnTo>
                    <a:pt x="0" y="7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83">
              <a:extLst>
                <a:ext uri="{FF2B5EF4-FFF2-40B4-BE49-F238E27FC236}">
                  <a16:creationId xmlns:a16="http://schemas.microsoft.com/office/drawing/2014/main" id="{293F6CDD-E3A8-4CE7-B6FF-26EFE64EA0D6}"/>
                </a:ext>
              </a:extLst>
            </p:cNvPr>
            <p:cNvSpPr>
              <a:spLocks/>
            </p:cNvSpPr>
            <p:nvPr/>
          </p:nvSpPr>
          <p:spPr bwMode="auto">
            <a:xfrm>
              <a:off x="13244" y="3457"/>
              <a:ext cx="4001" cy="1090"/>
            </a:xfrm>
            <a:custGeom>
              <a:avLst/>
              <a:gdLst>
                <a:gd name="T0" fmla="*/ 3812 w 4001"/>
                <a:gd name="T1" fmla="*/ 0 h 1090"/>
                <a:gd name="T2" fmla="*/ 4001 w 4001"/>
                <a:gd name="T3" fmla="*/ 0 h 1090"/>
                <a:gd name="T4" fmla="*/ 4001 w 4001"/>
                <a:gd name="T5" fmla="*/ 829 h 1090"/>
                <a:gd name="T6" fmla="*/ 0 w 4001"/>
                <a:gd name="T7" fmla="*/ 829 h 1090"/>
                <a:gd name="T8" fmla="*/ 0 w 4001"/>
                <a:gd name="T9" fmla="*/ 1090 h 1090"/>
              </a:gdLst>
              <a:ahLst/>
              <a:cxnLst>
                <a:cxn ang="0">
                  <a:pos x="T0" y="T1"/>
                </a:cxn>
                <a:cxn ang="0">
                  <a:pos x="T2" y="T3"/>
                </a:cxn>
                <a:cxn ang="0">
                  <a:pos x="T4" y="T5"/>
                </a:cxn>
                <a:cxn ang="0">
                  <a:pos x="T6" y="T7"/>
                </a:cxn>
                <a:cxn ang="0">
                  <a:pos x="T8" y="T9"/>
                </a:cxn>
              </a:cxnLst>
              <a:rect l="0" t="0" r="r" b="b"/>
              <a:pathLst>
                <a:path w="4001" h="1090">
                  <a:moveTo>
                    <a:pt x="3812" y="0"/>
                  </a:moveTo>
                  <a:lnTo>
                    <a:pt x="4001" y="0"/>
                  </a:lnTo>
                  <a:lnTo>
                    <a:pt x="4001" y="829"/>
                  </a:lnTo>
                  <a:lnTo>
                    <a:pt x="0" y="829"/>
                  </a:lnTo>
                  <a:lnTo>
                    <a:pt x="0" y="1090"/>
                  </a:lnTo>
                </a:path>
              </a:pathLst>
            </a:custGeom>
            <a:noFill/>
            <a:ln w="1746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84">
              <a:extLst>
                <a:ext uri="{FF2B5EF4-FFF2-40B4-BE49-F238E27FC236}">
                  <a16:creationId xmlns:a16="http://schemas.microsoft.com/office/drawing/2014/main" id="{1B1EBC47-B7F1-45E7-B98F-49D0EB767433}"/>
                </a:ext>
              </a:extLst>
            </p:cNvPr>
            <p:cNvSpPr>
              <a:spLocks/>
            </p:cNvSpPr>
            <p:nvPr/>
          </p:nvSpPr>
          <p:spPr bwMode="auto">
            <a:xfrm>
              <a:off x="13206" y="4537"/>
              <a:ext cx="77" cy="77"/>
            </a:xfrm>
            <a:custGeom>
              <a:avLst/>
              <a:gdLst>
                <a:gd name="T0" fmla="*/ 77 w 77"/>
                <a:gd name="T1" fmla="*/ 0 h 77"/>
                <a:gd name="T2" fmla="*/ 38 w 77"/>
                <a:gd name="T3" fmla="*/ 77 h 77"/>
                <a:gd name="T4" fmla="*/ 0 w 77"/>
                <a:gd name="T5" fmla="*/ 0 h 77"/>
                <a:gd name="T6" fmla="*/ 77 w 77"/>
                <a:gd name="T7" fmla="*/ 0 h 77"/>
              </a:gdLst>
              <a:ahLst/>
              <a:cxnLst>
                <a:cxn ang="0">
                  <a:pos x="T0" y="T1"/>
                </a:cxn>
                <a:cxn ang="0">
                  <a:pos x="T2" y="T3"/>
                </a:cxn>
                <a:cxn ang="0">
                  <a:pos x="T4" y="T5"/>
                </a:cxn>
                <a:cxn ang="0">
                  <a:pos x="T6" y="T7"/>
                </a:cxn>
              </a:cxnLst>
              <a:rect l="0" t="0" r="r" b="b"/>
              <a:pathLst>
                <a:path w="77" h="77">
                  <a:moveTo>
                    <a:pt x="77" y="0"/>
                  </a:moveTo>
                  <a:lnTo>
                    <a:pt x="38" y="77"/>
                  </a:lnTo>
                  <a:lnTo>
                    <a:pt x="0" y="0"/>
                  </a:lnTo>
                  <a:lnTo>
                    <a:pt x="77"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5" name="Group 87">
            <a:extLst>
              <a:ext uri="{FF2B5EF4-FFF2-40B4-BE49-F238E27FC236}">
                <a16:creationId xmlns:a16="http://schemas.microsoft.com/office/drawing/2014/main" id="{9B4D5280-1448-42B8-BC5A-1B7B1A560F69}"/>
              </a:ext>
            </a:extLst>
          </p:cNvPr>
          <p:cNvGrpSpPr>
            <a:grpSpLocks noChangeAspect="1"/>
          </p:cNvGrpSpPr>
          <p:nvPr/>
        </p:nvGrpSpPr>
        <p:grpSpPr bwMode="auto">
          <a:xfrm>
            <a:off x="27992388" y="4962525"/>
            <a:ext cx="4776787" cy="2149475"/>
            <a:chOff x="17633" y="3126"/>
            <a:chExt cx="3009" cy="1354"/>
          </a:xfrm>
        </p:grpSpPr>
        <p:sp>
          <p:nvSpPr>
            <p:cNvPr id="116" name="AutoShape 86">
              <a:extLst>
                <a:ext uri="{FF2B5EF4-FFF2-40B4-BE49-F238E27FC236}">
                  <a16:creationId xmlns:a16="http://schemas.microsoft.com/office/drawing/2014/main" id="{4F6E6652-0566-4315-A0B1-378554208309}"/>
                </a:ext>
              </a:extLst>
            </p:cNvPr>
            <p:cNvSpPr>
              <a:spLocks noChangeAspect="1" noChangeArrowheads="1" noTextEdit="1"/>
            </p:cNvSpPr>
            <p:nvPr/>
          </p:nvSpPr>
          <p:spPr bwMode="auto">
            <a:xfrm>
              <a:off x="17633" y="3126"/>
              <a:ext cx="3009"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0">
              <a:extLst>
                <a:ext uri="{FF2B5EF4-FFF2-40B4-BE49-F238E27FC236}">
                  <a16:creationId xmlns:a16="http://schemas.microsoft.com/office/drawing/2014/main" id="{4A4BBC71-A238-447D-9C48-A87251B79BA6}"/>
                </a:ext>
              </a:extLst>
            </p:cNvPr>
            <p:cNvSpPr>
              <a:spLocks/>
            </p:cNvSpPr>
            <p:nvPr/>
          </p:nvSpPr>
          <p:spPr bwMode="auto">
            <a:xfrm>
              <a:off x="17669" y="3146"/>
              <a:ext cx="2931" cy="1276"/>
            </a:xfrm>
            <a:custGeom>
              <a:avLst/>
              <a:gdLst>
                <a:gd name="T0" fmla="*/ 0 w 6624"/>
                <a:gd name="T1" fmla="*/ 2880 h 2880"/>
                <a:gd name="T2" fmla="*/ 6317 w 6624"/>
                <a:gd name="T3" fmla="*/ 2880 h 2880"/>
                <a:gd name="T4" fmla="*/ 6624 w 6624"/>
                <a:gd name="T5" fmla="*/ 2573 h 2880"/>
                <a:gd name="T6" fmla="*/ 6624 w 6624"/>
                <a:gd name="T7" fmla="*/ 0 h 2880"/>
                <a:gd name="T8" fmla="*/ 307 w 6624"/>
                <a:gd name="T9" fmla="*/ 0 h 2880"/>
                <a:gd name="T10" fmla="*/ 0 w 6624"/>
                <a:gd name="T11" fmla="*/ 308 h 2880"/>
                <a:gd name="T12" fmla="*/ 0 w 6624"/>
                <a:gd name="T13" fmla="*/ 2880 h 2880"/>
              </a:gdLst>
              <a:ahLst/>
              <a:cxnLst>
                <a:cxn ang="0">
                  <a:pos x="T0" y="T1"/>
                </a:cxn>
                <a:cxn ang="0">
                  <a:pos x="T2" y="T3"/>
                </a:cxn>
                <a:cxn ang="0">
                  <a:pos x="T4" y="T5"/>
                </a:cxn>
                <a:cxn ang="0">
                  <a:pos x="T6" y="T7"/>
                </a:cxn>
                <a:cxn ang="0">
                  <a:pos x="T8" y="T9"/>
                </a:cxn>
                <a:cxn ang="0">
                  <a:pos x="T10" y="T11"/>
                </a:cxn>
                <a:cxn ang="0">
                  <a:pos x="T12" y="T13"/>
                </a:cxn>
              </a:cxnLst>
              <a:rect l="0" t="0" r="r" b="b"/>
              <a:pathLst>
                <a:path w="6624" h="2880">
                  <a:moveTo>
                    <a:pt x="0" y="2880"/>
                  </a:moveTo>
                  <a:lnTo>
                    <a:pt x="6317" y="2880"/>
                  </a:lnTo>
                  <a:cubicBezTo>
                    <a:pt x="6487" y="2880"/>
                    <a:pt x="6624" y="2743"/>
                    <a:pt x="6624" y="2573"/>
                  </a:cubicBezTo>
                  <a:lnTo>
                    <a:pt x="6624" y="0"/>
                  </a:lnTo>
                  <a:lnTo>
                    <a:pt x="307" y="0"/>
                  </a:lnTo>
                  <a:cubicBezTo>
                    <a:pt x="138" y="0"/>
                    <a:pt x="0" y="138"/>
                    <a:pt x="0" y="308"/>
                  </a:cubicBezTo>
                  <a:lnTo>
                    <a:pt x="0" y="288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91">
              <a:extLst>
                <a:ext uri="{FF2B5EF4-FFF2-40B4-BE49-F238E27FC236}">
                  <a16:creationId xmlns:a16="http://schemas.microsoft.com/office/drawing/2014/main" id="{D8097288-7C84-4C10-8773-4DB9BEB30D27}"/>
                </a:ext>
              </a:extLst>
            </p:cNvPr>
            <p:cNvSpPr>
              <a:spLocks/>
            </p:cNvSpPr>
            <p:nvPr/>
          </p:nvSpPr>
          <p:spPr bwMode="auto">
            <a:xfrm>
              <a:off x="17669" y="3146"/>
              <a:ext cx="2931" cy="1276"/>
            </a:xfrm>
            <a:custGeom>
              <a:avLst/>
              <a:gdLst>
                <a:gd name="T0" fmla="*/ 0 w 6624"/>
                <a:gd name="T1" fmla="*/ 2880 h 2880"/>
                <a:gd name="T2" fmla="*/ 6317 w 6624"/>
                <a:gd name="T3" fmla="*/ 2880 h 2880"/>
                <a:gd name="T4" fmla="*/ 6624 w 6624"/>
                <a:gd name="T5" fmla="*/ 2573 h 2880"/>
                <a:gd name="T6" fmla="*/ 6624 w 6624"/>
                <a:gd name="T7" fmla="*/ 0 h 2880"/>
                <a:gd name="T8" fmla="*/ 307 w 6624"/>
                <a:gd name="T9" fmla="*/ 0 h 2880"/>
                <a:gd name="T10" fmla="*/ 0 w 6624"/>
                <a:gd name="T11" fmla="*/ 308 h 2880"/>
                <a:gd name="T12" fmla="*/ 0 w 6624"/>
                <a:gd name="T13" fmla="*/ 2880 h 2880"/>
              </a:gdLst>
              <a:ahLst/>
              <a:cxnLst>
                <a:cxn ang="0">
                  <a:pos x="T0" y="T1"/>
                </a:cxn>
                <a:cxn ang="0">
                  <a:pos x="T2" y="T3"/>
                </a:cxn>
                <a:cxn ang="0">
                  <a:pos x="T4" y="T5"/>
                </a:cxn>
                <a:cxn ang="0">
                  <a:pos x="T6" y="T7"/>
                </a:cxn>
                <a:cxn ang="0">
                  <a:pos x="T8" y="T9"/>
                </a:cxn>
                <a:cxn ang="0">
                  <a:pos x="T10" y="T11"/>
                </a:cxn>
                <a:cxn ang="0">
                  <a:pos x="T12" y="T13"/>
                </a:cxn>
              </a:cxnLst>
              <a:rect l="0" t="0" r="r" b="b"/>
              <a:pathLst>
                <a:path w="6624" h="2880">
                  <a:moveTo>
                    <a:pt x="0" y="2880"/>
                  </a:moveTo>
                  <a:lnTo>
                    <a:pt x="6317" y="2880"/>
                  </a:lnTo>
                  <a:cubicBezTo>
                    <a:pt x="6487" y="2880"/>
                    <a:pt x="6624" y="2743"/>
                    <a:pt x="6624" y="2573"/>
                  </a:cubicBezTo>
                  <a:lnTo>
                    <a:pt x="6624" y="0"/>
                  </a:lnTo>
                  <a:lnTo>
                    <a:pt x="307" y="0"/>
                  </a:lnTo>
                  <a:cubicBezTo>
                    <a:pt x="138" y="0"/>
                    <a:pt x="0" y="138"/>
                    <a:pt x="0" y="308"/>
                  </a:cubicBezTo>
                  <a:lnTo>
                    <a:pt x="0" y="2880"/>
                  </a:lnTo>
                  <a:close/>
                </a:path>
              </a:pathLst>
            </a:custGeom>
            <a:noFill/>
            <a:ln w="11113" cap="sq">
              <a:solidFill>
                <a:srgbClr val="ED7D3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92">
              <a:extLst>
                <a:ext uri="{FF2B5EF4-FFF2-40B4-BE49-F238E27FC236}">
                  <a16:creationId xmlns:a16="http://schemas.microsoft.com/office/drawing/2014/main" id="{C30AE5ED-EA53-4BEC-A7E7-6D6EBDC4DD02}"/>
                </a:ext>
              </a:extLst>
            </p:cNvPr>
            <p:cNvSpPr>
              <a:spLocks noEditPoints="1"/>
            </p:cNvSpPr>
            <p:nvPr/>
          </p:nvSpPr>
          <p:spPr bwMode="auto">
            <a:xfrm>
              <a:off x="18549" y="3235"/>
              <a:ext cx="63" cy="86"/>
            </a:xfrm>
            <a:custGeom>
              <a:avLst/>
              <a:gdLst>
                <a:gd name="T0" fmla="*/ 143 w 143"/>
                <a:gd name="T1" fmla="*/ 129 h 195"/>
                <a:gd name="T2" fmla="*/ 138 w 143"/>
                <a:gd name="T3" fmla="*/ 155 h 195"/>
                <a:gd name="T4" fmla="*/ 124 w 143"/>
                <a:gd name="T5" fmla="*/ 176 h 195"/>
                <a:gd name="T6" fmla="*/ 101 w 143"/>
                <a:gd name="T7" fmla="*/ 190 h 195"/>
                <a:gd name="T8" fmla="*/ 70 w 143"/>
                <a:gd name="T9" fmla="*/ 195 h 195"/>
                <a:gd name="T10" fmla="*/ 45 w 143"/>
                <a:gd name="T11" fmla="*/ 192 h 195"/>
                <a:gd name="T12" fmla="*/ 26 w 143"/>
                <a:gd name="T13" fmla="*/ 184 h 195"/>
                <a:gd name="T14" fmla="*/ 13 w 143"/>
                <a:gd name="T15" fmla="*/ 170 h 195"/>
                <a:gd name="T16" fmla="*/ 5 w 143"/>
                <a:gd name="T17" fmla="*/ 152 h 195"/>
                <a:gd name="T18" fmla="*/ 1 w 143"/>
                <a:gd name="T19" fmla="*/ 130 h 195"/>
                <a:gd name="T20" fmla="*/ 0 w 143"/>
                <a:gd name="T21" fmla="*/ 105 h 195"/>
                <a:gd name="T22" fmla="*/ 1 w 143"/>
                <a:gd name="T23" fmla="*/ 82 h 195"/>
                <a:gd name="T24" fmla="*/ 6 w 143"/>
                <a:gd name="T25" fmla="*/ 58 h 195"/>
                <a:gd name="T26" fmla="*/ 16 w 143"/>
                <a:gd name="T27" fmla="*/ 36 h 195"/>
                <a:gd name="T28" fmla="*/ 32 w 143"/>
                <a:gd name="T29" fmla="*/ 17 h 195"/>
                <a:gd name="T30" fmla="*/ 56 w 143"/>
                <a:gd name="T31" fmla="*/ 5 h 195"/>
                <a:gd name="T32" fmla="*/ 89 w 143"/>
                <a:gd name="T33" fmla="*/ 0 h 195"/>
                <a:gd name="T34" fmla="*/ 101 w 143"/>
                <a:gd name="T35" fmla="*/ 1 h 195"/>
                <a:gd name="T36" fmla="*/ 113 w 143"/>
                <a:gd name="T37" fmla="*/ 2 h 195"/>
                <a:gd name="T38" fmla="*/ 122 w 143"/>
                <a:gd name="T39" fmla="*/ 5 h 195"/>
                <a:gd name="T40" fmla="*/ 127 w 143"/>
                <a:gd name="T41" fmla="*/ 7 h 195"/>
                <a:gd name="T42" fmla="*/ 128 w 143"/>
                <a:gd name="T43" fmla="*/ 9 h 195"/>
                <a:gd name="T44" fmla="*/ 130 w 143"/>
                <a:gd name="T45" fmla="*/ 11 h 195"/>
                <a:gd name="T46" fmla="*/ 130 w 143"/>
                <a:gd name="T47" fmla="*/ 15 h 195"/>
                <a:gd name="T48" fmla="*/ 130 w 143"/>
                <a:gd name="T49" fmla="*/ 20 h 195"/>
                <a:gd name="T50" fmla="*/ 130 w 143"/>
                <a:gd name="T51" fmla="*/ 27 h 195"/>
                <a:gd name="T52" fmla="*/ 129 w 143"/>
                <a:gd name="T53" fmla="*/ 32 h 195"/>
                <a:gd name="T54" fmla="*/ 127 w 143"/>
                <a:gd name="T55" fmla="*/ 34 h 195"/>
                <a:gd name="T56" fmla="*/ 125 w 143"/>
                <a:gd name="T57" fmla="*/ 35 h 195"/>
                <a:gd name="T58" fmla="*/ 120 w 143"/>
                <a:gd name="T59" fmla="*/ 34 h 195"/>
                <a:gd name="T60" fmla="*/ 112 w 143"/>
                <a:gd name="T61" fmla="*/ 32 h 195"/>
                <a:gd name="T62" fmla="*/ 102 w 143"/>
                <a:gd name="T63" fmla="*/ 30 h 195"/>
                <a:gd name="T64" fmla="*/ 89 w 143"/>
                <a:gd name="T65" fmla="*/ 29 h 195"/>
                <a:gd name="T66" fmla="*/ 67 w 143"/>
                <a:gd name="T67" fmla="*/ 34 h 195"/>
                <a:gd name="T68" fmla="*/ 52 w 143"/>
                <a:gd name="T69" fmla="*/ 45 h 195"/>
                <a:gd name="T70" fmla="*/ 44 w 143"/>
                <a:gd name="T71" fmla="*/ 63 h 195"/>
                <a:gd name="T72" fmla="*/ 41 w 143"/>
                <a:gd name="T73" fmla="*/ 84 h 195"/>
                <a:gd name="T74" fmla="*/ 49 w 143"/>
                <a:gd name="T75" fmla="*/ 80 h 195"/>
                <a:gd name="T76" fmla="*/ 59 w 143"/>
                <a:gd name="T77" fmla="*/ 76 h 195"/>
                <a:gd name="T78" fmla="*/ 71 w 143"/>
                <a:gd name="T79" fmla="*/ 74 h 195"/>
                <a:gd name="T80" fmla="*/ 84 w 143"/>
                <a:gd name="T81" fmla="*/ 73 h 195"/>
                <a:gd name="T82" fmla="*/ 111 w 143"/>
                <a:gd name="T83" fmla="*/ 77 h 195"/>
                <a:gd name="T84" fmla="*/ 129 w 143"/>
                <a:gd name="T85" fmla="*/ 88 h 195"/>
                <a:gd name="T86" fmla="*/ 140 w 143"/>
                <a:gd name="T87" fmla="*/ 106 h 195"/>
                <a:gd name="T88" fmla="*/ 143 w 143"/>
                <a:gd name="T89" fmla="*/ 129 h 195"/>
                <a:gd name="T90" fmla="*/ 102 w 143"/>
                <a:gd name="T91" fmla="*/ 132 h 195"/>
                <a:gd name="T92" fmla="*/ 100 w 143"/>
                <a:gd name="T93" fmla="*/ 119 h 195"/>
                <a:gd name="T94" fmla="*/ 96 w 143"/>
                <a:gd name="T95" fmla="*/ 110 h 195"/>
                <a:gd name="T96" fmla="*/ 87 w 143"/>
                <a:gd name="T97" fmla="*/ 104 h 195"/>
                <a:gd name="T98" fmla="*/ 74 w 143"/>
                <a:gd name="T99" fmla="*/ 102 h 195"/>
                <a:gd name="T100" fmla="*/ 66 w 143"/>
                <a:gd name="T101" fmla="*/ 103 h 195"/>
                <a:gd name="T102" fmla="*/ 57 w 143"/>
                <a:gd name="T103" fmla="*/ 105 h 195"/>
                <a:gd name="T104" fmla="*/ 49 w 143"/>
                <a:gd name="T105" fmla="*/ 108 h 195"/>
                <a:gd name="T106" fmla="*/ 42 w 143"/>
                <a:gd name="T107" fmla="*/ 112 h 195"/>
                <a:gd name="T108" fmla="*/ 44 w 143"/>
                <a:gd name="T109" fmla="*/ 138 h 195"/>
                <a:gd name="T110" fmla="*/ 49 w 143"/>
                <a:gd name="T111" fmla="*/ 154 h 195"/>
                <a:gd name="T112" fmla="*/ 59 w 143"/>
                <a:gd name="T113" fmla="*/ 163 h 195"/>
                <a:gd name="T114" fmla="*/ 72 w 143"/>
                <a:gd name="T115" fmla="*/ 166 h 195"/>
                <a:gd name="T116" fmla="*/ 85 w 143"/>
                <a:gd name="T117" fmla="*/ 163 h 195"/>
                <a:gd name="T118" fmla="*/ 94 w 143"/>
                <a:gd name="T119" fmla="*/ 156 h 195"/>
                <a:gd name="T120" fmla="*/ 100 w 143"/>
                <a:gd name="T121" fmla="*/ 146 h 195"/>
                <a:gd name="T122" fmla="*/ 102 w 143"/>
                <a:gd name="T123" fmla="*/ 13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 h="195">
                  <a:moveTo>
                    <a:pt x="143" y="129"/>
                  </a:moveTo>
                  <a:cubicBezTo>
                    <a:pt x="143" y="138"/>
                    <a:pt x="142" y="147"/>
                    <a:pt x="138" y="155"/>
                  </a:cubicBezTo>
                  <a:cubicBezTo>
                    <a:pt x="135" y="163"/>
                    <a:pt x="131" y="170"/>
                    <a:pt x="124" y="176"/>
                  </a:cubicBezTo>
                  <a:cubicBezTo>
                    <a:pt x="118" y="182"/>
                    <a:pt x="110" y="187"/>
                    <a:pt x="101" y="190"/>
                  </a:cubicBezTo>
                  <a:cubicBezTo>
                    <a:pt x="92" y="193"/>
                    <a:pt x="82" y="195"/>
                    <a:pt x="70" y="195"/>
                  </a:cubicBezTo>
                  <a:cubicBezTo>
                    <a:pt x="60" y="195"/>
                    <a:pt x="52" y="194"/>
                    <a:pt x="45" y="192"/>
                  </a:cubicBezTo>
                  <a:cubicBezTo>
                    <a:pt x="38" y="190"/>
                    <a:pt x="31" y="187"/>
                    <a:pt x="26" y="184"/>
                  </a:cubicBezTo>
                  <a:cubicBezTo>
                    <a:pt x="21" y="180"/>
                    <a:pt x="17" y="175"/>
                    <a:pt x="13" y="170"/>
                  </a:cubicBezTo>
                  <a:cubicBezTo>
                    <a:pt x="10" y="165"/>
                    <a:pt x="7" y="159"/>
                    <a:pt x="5" y="152"/>
                  </a:cubicBezTo>
                  <a:cubicBezTo>
                    <a:pt x="3" y="145"/>
                    <a:pt x="2" y="138"/>
                    <a:pt x="1" y="130"/>
                  </a:cubicBezTo>
                  <a:cubicBezTo>
                    <a:pt x="1" y="122"/>
                    <a:pt x="0" y="114"/>
                    <a:pt x="0" y="105"/>
                  </a:cubicBezTo>
                  <a:cubicBezTo>
                    <a:pt x="0" y="97"/>
                    <a:pt x="1" y="90"/>
                    <a:pt x="1" y="82"/>
                  </a:cubicBezTo>
                  <a:cubicBezTo>
                    <a:pt x="2" y="74"/>
                    <a:pt x="4" y="66"/>
                    <a:pt x="6" y="58"/>
                  </a:cubicBezTo>
                  <a:cubicBezTo>
                    <a:pt x="8" y="50"/>
                    <a:pt x="12" y="43"/>
                    <a:pt x="16" y="36"/>
                  </a:cubicBezTo>
                  <a:cubicBezTo>
                    <a:pt x="20" y="29"/>
                    <a:pt x="25" y="22"/>
                    <a:pt x="32" y="17"/>
                  </a:cubicBezTo>
                  <a:cubicBezTo>
                    <a:pt x="38" y="12"/>
                    <a:pt x="46" y="8"/>
                    <a:pt x="56" y="5"/>
                  </a:cubicBezTo>
                  <a:cubicBezTo>
                    <a:pt x="65" y="1"/>
                    <a:pt x="76" y="0"/>
                    <a:pt x="89" y="0"/>
                  </a:cubicBezTo>
                  <a:cubicBezTo>
                    <a:pt x="93" y="0"/>
                    <a:pt x="97" y="0"/>
                    <a:pt x="101" y="1"/>
                  </a:cubicBezTo>
                  <a:cubicBezTo>
                    <a:pt x="105" y="1"/>
                    <a:pt x="109" y="2"/>
                    <a:pt x="113" y="2"/>
                  </a:cubicBezTo>
                  <a:cubicBezTo>
                    <a:pt x="116" y="3"/>
                    <a:pt x="119" y="4"/>
                    <a:pt x="122" y="5"/>
                  </a:cubicBezTo>
                  <a:cubicBezTo>
                    <a:pt x="124" y="5"/>
                    <a:pt x="126" y="6"/>
                    <a:pt x="127" y="7"/>
                  </a:cubicBezTo>
                  <a:cubicBezTo>
                    <a:pt x="127" y="7"/>
                    <a:pt x="128" y="8"/>
                    <a:pt x="128" y="9"/>
                  </a:cubicBezTo>
                  <a:cubicBezTo>
                    <a:pt x="129" y="10"/>
                    <a:pt x="129" y="11"/>
                    <a:pt x="130" y="11"/>
                  </a:cubicBezTo>
                  <a:cubicBezTo>
                    <a:pt x="130" y="12"/>
                    <a:pt x="130" y="14"/>
                    <a:pt x="130" y="15"/>
                  </a:cubicBezTo>
                  <a:cubicBezTo>
                    <a:pt x="130" y="16"/>
                    <a:pt x="130" y="18"/>
                    <a:pt x="130" y="20"/>
                  </a:cubicBezTo>
                  <a:cubicBezTo>
                    <a:pt x="130" y="23"/>
                    <a:pt x="130" y="25"/>
                    <a:pt x="130" y="27"/>
                  </a:cubicBezTo>
                  <a:cubicBezTo>
                    <a:pt x="130" y="29"/>
                    <a:pt x="130" y="31"/>
                    <a:pt x="129" y="32"/>
                  </a:cubicBezTo>
                  <a:cubicBezTo>
                    <a:pt x="129" y="33"/>
                    <a:pt x="128" y="34"/>
                    <a:pt x="127" y="34"/>
                  </a:cubicBezTo>
                  <a:cubicBezTo>
                    <a:pt x="127" y="35"/>
                    <a:pt x="126" y="35"/>
                    <a:pt x="125" y="35"/>
                  </a:cubicBezTo>
                  <a:cubicBezTo>
                    <a:pt x="123" y="35"/>
                    <a:pt x="122" y="35"/>
                    <a:pt x="120" y="34"/>
                  </a:cubicBezTo>
                  <a:cubicBezTo>
                    <a:pt x="118" y="34"/>
                    <a:pt x="115" y="33"/>
                    <a:pt x="112" y="32"/>
                  </a:cubicBezTo>
                  <a:cubicBezTo>
                    <a:pt x="109" y="31"/>
                    <a:pt x="106" y="31"/>
                    <a:pt x="102" y="30"/>
                  </a:cubicBezTo>
                  <a:cubicBezTo>
                    <a:pt x="98" y="29"/>
                    <a:pt x="94" y="29"/>
                    <a:pt x="89" y="29"/>
                  </a:cubicBezTo>
                  <a:cubicBezTo>
                    <a:pt x="80" y="29"/>
                    <a:pt x="73" y="31"/>
                    <a:pt x="67" y="34"/>
                  </a:cubicBezTo>
                  <a:cubicBezTo>
                    <a:pt x="61" y="36"/>
                    <a:pt x="56" y="40"/>
                    <a:pt x="52" y="45"/>
                  </a:cubicBezTo>
                  <a:cubicBezTo>
                    <a:pt x="48" y="50"/>
                    <a:pt x="45" y="56"/>
                    <a:pt x="44" y="63"/>
                  </a:cubicBezTo>
                  <a:cubicBezTo>
                    <a:pt x="42" y="69"/>
                    <a:pt x="41" y="76"/>
                    <a:pt x="41" y="84"/>
                  </a:cubicBezTo>
                  <a:cubicBezTo>
                    <a:pt x="43" y="83"/>
                    <a:pt x="46" y="81"/>
                    <a:pt x="49" y="80"/>
                  </a:cubicBezTo>
                  <a:cubicBezTo>
                    <a:pt x="52" y="78"/>
                    <a:pt x="56" y="77"/>
                    <a:pt x="59" y="76"/>
                  </a:cubicBezTo>
                  <a:cubicBezTo>
                    <a:pt x="63" y="75"/>
                    <a:pt x="67" y="75"/>
                    <a:pt x="71" y="74"/>
                  </a:cubicBezTo>
                  <a:cubicBezTo>
                    <a:pt x="75" y="73"/>
                    <a:pt x="79" y="73"/>
                    <a:pt x="84" y="73"/>
                  </a:cubicBezTo>
                  <a:cubicBezTo>
                    <a:pt x="95" y="73"/>
                    <a:pt x="104" y="74"/>
                    <a:pt x="111" y="77"/>
                  </a:cubicBezTo>
                  <a:cubicBezTo>
                    <a:pt x="118" y="79"/>
                    <a:pt x="125" y="83"/>
                    <a:pt x="129" y="88"/>
                  </a:cubicBezTo>
                  <a:cubicBezTo>
                    <a:pt x="134" y="93"/>
                    <a:pt x="138" y="99"/>
                    <a:pt x="140" y="106"/>
                  </a:cubicBezTo>
                  <a:cubicBezTo>
                    <a:pt x="142" y="113"/>
                    <a:pt x="143" y="120"/>
                    <a:pt x="143" y="129"/>
                  </a:cubicBezTo>
                  <a:close/>
                  <a:moveTo>
                    <a:pt x="102" y="132"/>
                  </a:moveTo>
                  <a:cubicBezTo>
                    <a:pt x="102" y="127"/>
                    <a:pt x="101" y="123"/>
                    <a:pt x="100" y="119"/>
                  </a:cubicBezTo>
                  <a:cubicBezTo>
                    <a:pt x="99" y="116"/>
                    <a:pt x="98" y="112"/>
                    <a:pt x="96" y="110"/>
                  </a:cubicBezTo>
                  <a:cubicBezTo>
                    <a:pt x="94" y="107"/>
                    <a:pt x="91" y="105"/>
                    <a:pt x="87" y="104"/>
                  </a:cubicBezTo>
                  <a:cubicBezTo>
                    <a:pt x="84" y="103"/>
                    <a:pt x="79" y="102"/>
                    <a:pt x="74" y="102"/>
                  </a:cubicBezTo>
                  <a:cubicBezTo>
                    <a:pt x="71" y="102"/>
                    <a:pt x="68" y="102"/>
                    <a:pt x="66" y="103"/>
                  </a:cubicBezTo>
                  <a:cubicBezTo>
                    <a:pt x="63" y="103"/>
                    <a:pt x="60" y="104"/>
                    <a:pt x="57" y="105"/>
                  </a:cubicBezTo>
                  <a:cubicBezTo>
                    <a:pt x="54" y="106"/>
                    <a:pt x="52" y="107"/>
                    <a:pt x="49" y="108"/>
                  </a:cubicBezTo>
                  <a:cubicBezTo>
                    <a:pt x="47" y="109"/>
                    <a:pt x="44" y="111"/>
                    <a:pt x="42" y="112"/>
                  </a:cubicBezTo>
                  <a:cubicBezTo>
                    <a:pt x="42" y="122"/>
                    <a:pt x="43" y="131"/>
                    <a:pt x="44" y="138"/>
                  </a:cubicBezTo>
                  <a:cubicBezTo>
                    <a:pt x="45" y="145"/>
                    <a:pt x="47" y="150"/>
                    <a:pt x="49" y="154"/>
                  </a:cubicBezTo>
                  <a:cubicBezTo>
                    <a:pt x="52" y="159"/>
                    <a:pt x="55" y="161"/>
                    <a:pt x="59" y="163"/>
                  </a:cubicBezTo>
                  <a:cubicBezTo>
                    <a:pt x="63" y="165"/>
                    <a:pt x="67" y="166"/>
                    <a:pt x="72" y="166"/>
                  </a:cubicBezTo>
                  <a:cubicBezTo>
                    <a:pt x="77" y="166"/>
                    <a:pt x="81" y="165"/>
                    <a:pt x="85" y="163"/>
                  </a:cubicBezTo>
                  <a:cubicBezTo>
                    <a:pt x="89" y="162"/>
                    <a:pt x="92" y="159"/>
                    <a:pt x="94" y="156"/>
                  </a:cubicBezTo>
                  <a:cubicBezTo>
                    <a:pt x="97" y="153"/>
                    <a:pt x="99" y="150"/>
                    <a:pt x="100" y="146"/>
                  </a:cubicBezTo>
                  <a:cubicBezTo>
                    <a:pt x="101" y="142"/>
                    <a:pt x="102" y="137"/>
                    <a:pt x="102" y="132"/>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3">
              <a:extLst>
                <a:ext uri="{FF2B5EF4-FFF2-40B4-BE49-F238E27FC236}">
                  <a16:creationId xmlns:a16="http://schemas.microsoft.com/office/drawing/2014/main" id="{661CA32B-9B0B-4094-AB17-5273968DDFD9}"/>
                </a:ext>
              </a:extLst>
            </p:cNvPr>
            <p:cNvSpPr>
              <a:spLocks/>
            </p:cNvSpPr>
            <p:nvPr/>
          </p:nvSpPr>
          <p:spPr bwMode="auto">
            <a:xfrm>
              <a:off x="18626" y="3301"/>
              <a:ext cx="21" cy="20"/>
            </a:xfrm>
            <a:custGeom>
              <a:avLst/>
              <a:gdLst>
                <a:gd name="T0" fmla="*/ 48 w 48"/>
                <a:gd name="T1" fmla="*/ 22 h 45"/>
                <a:gd name="T2" fmla="*/ 43 w 48"/>
                <a:gd name="T3" fmla="*/ 40 h 45"/>
                <a:gd name="T4" fmla="*/ 24 w 48"/>
                <a:gd name="T5" fmla="*/ 45 h 45"/>
                <a:gd name="T6" fmla="*/ 5 w 48"/>
                <a:gd name="T7" fmla="*/ 40 h 45"/>
                <a:gd name="T8" fmla="*/ 0 w 48"/>
                <a:gd name="T9" fmla="*/ 23 h 45"/>
                <a:gd name="T10" fmla="*/ 5 w 48"/>
                <a:gd name="T11" fmla="*/ 4 h 45"/>
                <a:gd name="T12" fmla="*/ 24 w 48"/>
                <a:gd name="T13" fmla="*/ 0 h 45"/>
                <a:gd name="T14" fmla="*/ 43 w 48"/>
                <a:gd name="T15" fmla="*/ 4 h 45"/>
                <a:gd name="T16" fmla="*/ 48 w 48"/>
                <a:gd name="T17"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5">
                  <a:moveTo>
                    <a:pt x="48" y="22"/>
                  </a:moveTo>
                  <a:cubicBezTo>
                    <a:pt x="48" y="31"/>
                    <a:pt x="46" y="37"/>
                    <a:pt x="43" y="40"/>
                  </a:cubicBezTo>
                  <a:cubicBezTo>
                    <a:pt x="39" y="43"/>
                    <a:pt x="33" y="45"/>
                    <a:pt x="24" y="45"/>
                  </a:cubicBezTo>
                  <a:cubicBezTo>
                    <a:pt x="15" y="45"/>
                    <a:pt x="9" y="43"/>
                    <a:pt x="5" y="40"/>
                  </a:cubicBezTo>
                  <a:cubicBezTo>
                    <a:pt x="2" y="37"/>
                    <a:pt x="0" y="31"/>
                    <a:pt x="0" y="23"/>
                  </a:cubicBezTo>
                  <a:cubicBezTo>
                    <a:pt x="0" y="14"/>
                    <a:pt x="2" y="7"/>
                    <a:pt x="5" y="4"/>
                  </a:cubicBezTo>
                  <a:cubicBezTo>
                    <a:pt x="9" y="1"/>
                    <a:pt x="15" y="0"/>
                    <a:pt x="24" y="0"/>
                  </a:cubicBezTo>
                  <a:cubicBezTo>
                    <a:pt x="33" y="0"/>
                    <a:pt x="39" y="1"/>
                    <a:pt x="43" y="4"/>
                  </a:cubicBezTo>
                  <a:cubicBezTo>
                    <a:pt x="46" y="7"/>
                    <a:pt x="48" y="13"/>
                    <a:pt x="48" y="22"/>
                  </a:cubicBezTo>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E9E836D1-DB86-4638-B006-42F65AAF6464}"/>
                </a:ext>
              </a:extLst>
            </p:cNvPr>
            <p:cNvSpPr>
              <a:spLocks noEditPoints="1"/>
            </p:cNvSpPr>
            <p:nvPr/>
          </p:nvSpPr>
          <p:spPr bwMode="auto">
            <a:xfrm>
              <a:off x="18699" y="3229"/>
              <a:ext cx="1025" cy="114"/>
            </a:xfrm>
            <a:custGeom>
              <a:avLst/>
              <a:gdLst>
                <a:gd name="T0" fmla="*/ 4 w 2318"/>
                <a:gd name="T1" fmla="*/ 16 h 257"/>
                <a:gd name="T2" fmla="*/ 285 w 2318"/>
                <a:gd name="T3" fmla="*/ 205 h 257"/>
                <a:gd name="T4" fmla="*/ 211 w 2318"/>
                <a:gd name="T5" fmla="*/ 199 h 257"/>
                <a:gd name="T6" fmla="*/ 159 w 2318"/>
                <a:gd name="T7" fmla="*/ 94 h 257"/>
                <a:gd name="T8" fmla="*/ 77 w 2318"/>
                <a:gd name="T9" fmla="*/ 199 h 257"/>
                <a:gd name="T10" fmla="*/ 160 w 2318"/>
                <a:gd name="T11" fmla="*/ 60 h 257"/>
                <a:gd name="T12" fmla="*/ 305 w 2318"/>
                <a:gd name="T13" fmla="*/ 116 h 257"/>
                <a:gd name="T14" fmla="*/ 372 w 2318"/>
                <a:gd name="T15" fmla="*/ 204 h 257"/>
                <a:gd name="T16" fmla="*/ 418 w 2318"/>
                <a:gd name="T17" fmla="*/ 90 h 257"/>
                <a:gd name="T18" fmla="*/ 360 w 2318"/>
                <a:gd name="T19" fmla="*/ 70 h 257"/>
                <a:gd name="T20" fmla="*/ 388 w 2318"/>
                <a:gd name="T21" fmla="*/ 149 h 257"/>
                <a:gd name="T22" fmla="*/ 621 w 2318"/>
                <a:gd name="T23" fmla="*/ 99 h 257"/>
                <a:gd name="T24" fmla="*/ 585 w 2318"/>
                <a:gd name="T25" fmla="*/ 172 h 257"/>
                <a:gd name="T26" fmla="*/ 494 w 2318"/>
                <a:gd name="T27" fmla="*/ 222 h 257"/>
                <a:gd name="T28" fmla="*/ 520 w 2318"/>
                <a:gd name="T29" fmla="*/ 74 h 257"/>
                <a:gd name="T30" fmla="*/ 544 w 2318"/>
                <a:gd name="T31" fmla="*/ 93 h 257"/>
                <a:gd name="T32" fmla="*/ 546 w 2318"/>
                <a:gd name="T33" fmla="*/ 198 h 257"/>
                <a:gd name="T34" fmla="*/ 798 w 2318"/>
                <a:gd name="T35" fmla="*/ 140 h 257"/>
                <a:gd name="T36" fmla="*/ 794 w 2318"/>
                <a:gd name="T37" fmla="*/ 173 h 257"/>
                <a:gd name="T38" fmla="*/ 680 w 2318"/>
                <a:gd name="T39" fmla="*/ 189 h 257"/>
                <a:gd name="T40" fmla="*/ 762 w 2318"/>
                <a:gd name="T41" fmla="*/ 119 h 257"/>
                <a:gd name="T42" fmla="*/ 1051 w 2318"/>
                <a:gd name="T43" fmla="*/ 192 h 257"/>
                <a:gd name="T44" fmla="*/ 998 w 2318"/>
                <a:gd name="T45" fmla="*/ 12 h 257"/>
                <a:gd name="T46" fmla="*/ 1049 w 2318"/>
                <a:gd name="T47" fmla="*/ 61 h 257"/>
                <a:gd name="T48" fmla="*/ 1001 w 2318"/>
                <a:gd name="T49" fmla="*/ 174 h 257"/>
                <a:gd name="T50" fmla="*/ 1115 w 2318"/>
                <a:gd name="T51" fmla="*/ 204 h 257"/>
                <a:gd name="T52" fmla="*/ 1122 w 2318"/>
                <a:gd name="T53" fmla="*/ 2 h 257"/>
                <a:gd name="T54" fmla="*/ 1234 w 2318"/>
                <a:gd name="T55" fmla="*/ 202 h 257"/>
                <a:gd name="T56" fmla="*/ 1246 w 2318"/>
                <a:gd name="T57" fmla="*/ 102 h 257"/>
                <a:gd name="T58" fmla="*/ 1165 w 2318"/>
                <a:gd name="T59" fmla="*/ 80 h 257"/>
                <a:gd name="T60" fmla="*/ 1232 w 2318"/>
                <a:gd name="T61" fmla="*/ 144 h 257"/>
                <a:gd name="T62" fmla="*/ 1409 w 2318"/>
                <a:gd name="T63" fmla="*/ 196 h 257"/>
                <a:gd name="T64" fmla="*/ 1322 w 2318"/>
                <a:gd name="T65" fmla="*/ 169 h 257"/>
                <a:gd name="T66" fmla="*/ 1352 w 2318"/>
                <a:gd name="T67" fmla="*/ 143 h 257"/>
                <a:gd name="T68" fmla="*/ 1414 w 2318"/>
                <a:gd name="T69" fmla="*/ 69 h 257"/>
                <a:gd name="T70" fmla="*/ 1377 w 2318"/>
                <a:gd name="T71" fmla="*/ 86 h 257"/>
                <a:gd name="T72" fmla="*/ 1426 w 2318"/>
                <a:gd name="T73" fmla="*/ 162 h 257"/>
                <a:gd name="T74" fmla="*/ 1445 w 2318"/>
                <a:gd name="T75" fmla="*/ 175 h 257"/>
                <a:gd name="T76" fmla="*/ 1512 w 2318"/>
                <a:gd name="T77" fmla="*/ 157 h 257"/>
                <a:gd name="T78" fmla="*/ 1517 w 2318"/>
                <a:gd name="T79" fmla="*/ 61 h 257"/>
                <a:gd name="T80" fmla="*/ 1537 w 2318"/>
                <a:gd name="T81" fmla="*/ 94 h 257"/>
                <a:gd name="T82" fmla="*/ 1532 w 2318"/>
                <a:gd name="T83" fmla="*/ 128 h 257"/>
                <a:gd name="T84" fmla="*/ 1581 w 2318"/>
                <a:gd name="T85" fmla="*/ 199 h 257"/>
                <a:gd name="T86" fmla="*/ 1620 w 2318"/>
                <a:gd name="T87" fmla="*/ 40 h 257"/>
                <a:gd name="T88" fmla="*/ 1759 w 2318"/>
                <a:gd name="T89" fmla="*/ 32 h 257"/>
                <a:gd name="T90" fmla="*/ 1756 w 2318"/>
                <a:gd name="T91" fmla="*/ 67 h 257"/>
                <a:gd name="T92" fmla="*/ 1689 w 2318"/>
                <a:gd name="T93" fmla="*/ 203 h 257"/>
                <a:gd name="T94" fmla="*/ 1685 w 2318"/>
                <a:gd name="T95" fmla="*/ 53 h 257"/>
                <a:gd name="T96" fmla="*/ 1839 w 2318"/>
                <a:gd name="T97" fmla="*/ 250 h 257"/>
                <a:gd name="T98" fmla="*/ 1759 w 2318"/>
                <a:gd name="T99" fmla="*/ 66 h 257"/>
                <a:gd name="T100" fmla="*/ 1885 w 2318"/>
                <a:gd name="T101" fmla="*/ 63 h 257"/>
                <a:gd name="T102" fmla="*/ 1938 w 2318"/>
                <a:gd name="T103" fmla="*/ 203 h 257"/>
                <a:gd name="T104" fmla="*/ 1974 w 2318"/>
                <a:gd name="T105" fmla="*/ 199 h 257"/>
                <a:gd name="T106" fmla="*/ 2146 w 2318"/>
                <a:gd name="T107" fmla="*/ 203 h 257"/>
                <a:gd name="T108" fmla="*/ 2070 w 2318"/>
                <a:gd name="T109" fmla="*/ 97 h 257"/>
                <a:gd name="T110" fmla="*/ 2014 w 2318"/>
                <a:gd name="T111" fmla="*/ 66 h 257"/>
                <a:gd name="T112" fmla="*/ 2138 w 2318"/>
                <a:gd name="T113" fmla="*/ 77 h 257"/>
                <a:gd name="T114" fmla="*/ 2267 w 2318"/>
                <a:gd name="T115" fmla="*/ 153 h 257"/>
                <a:gd name="T116" fmla="*/ 2316 w 2318"/>
                <a:gd name="T117" fmla="*/ 210 h 257"/>
                <a:gd name="T118" fmla="*/ 2194 w 2318"/>
                <a:gd name="T119" fmla="*/ 189 h 257"/>
                <a:gd name="T120" fmla="*/ 2267 w 2318"/>
                <a:gd name="T121" fmla="*/ 64 h 257"/>
                <a:gd name="T122" fmla="*/ 2243 w 2318"/>
                <a:gd name="T123" fmla="*/ 131 h 257"/>
                <a:gd name="T124" fmla="*/ 2213 w 2318"/>
                <a:gd name="T125" fmla="*/ 21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18" h="257">
                  <a:moveTo>
                    <a:pt x="42" y="199"/>
                  </a:moveTo>
                  <a:cubicBezTo>
                    <a:pt x="42" y="200"/>
                    <a:pt x="42" y="200"/>
                    <a:pt x="41" y="201"/>
                  </a:cubicBezTo>
                  <a:cubicBezTo>
                    <a:pt x="40" y="202"/>
                    <a:pt x="39" y="203"/>
                    <a:pt x="38" y="203"/>
                  </a:cubicBezTo>
                  <a:cubicBezTo>
                    <a:pt x="36" y="204"/>
                    <a:pt x="34" y="204"/>
                    <a:pt x="31" y="204"/>
                  </a:cubicBezTo>
                  <a:cubicBezTo>
                    <a:pt x="29" y="205"/>
                    <a:pt x="25" y="205"/>
                    <a:pt x="21" y="205"/>
                  </a:cubicBezTo>
                  <a:cubicBezTo>
                    <a:pt x="17" y="205"/>
                    <a:pt x="14" y="205"/>
                    <a:pt x="11" y="204"/>
                  </a:cubicBezTo>
                  <a:cubicBezTo>
                    <a:pt x="8" y="204"/>
                    <a:pt x="6" y="204"/>
                    <a:pt x="4" y="203"/>
                  </a:cubicBezTo>
                  <a:cubicBezTo>
                    <a:pt x="3" y="203"/>
                    <a:pt x="2" y="202"/>
                    <a:pt x="1" y="201"/>
                  </a:cubicBezTo>
                  <a:cubicBezTo>
                    <a:pt x="0" y="200"/>
                    <a:pt x="0" y="200"/>
                    <a:pt x="0" y="199"/>
                  </a:cubicBezTo>
                  <a:lnTo>
                    <a:pt x="0" y="20"/>
                  </a:lnTo>
                  <a:cubicBezTo>
                    <a:pt x="0" y="19"/>
                    <a:pt x="0" y="18"/>
                    <a:pt x="1" y="18"/>
                  </a:cubicBezTo>
                  <a:cubicBezTo>
                    <a:pt x="2" y="17"/>
                    <a:pt x="3" y="16"/>
                    <a:pt x="4" y="16"/>
                  </a:cubicBezTo>
                  <a:cubicBezTo>
                    <a:pt x="6" y="15"/>
                    <a:pt x="8" y="15"/>
                    <a:pt x="11" y="15"/>
                  </a:cubicBezTo>
                  <a:cubicBezTo>
                    <a:pt x="14" y="14"/>
                    <a:pt x="17" y="14"/>
                    <a:pt x="21" y="14"/>
                  </a:cubicBezTo>
                  <a:cubicBezTo>
                    <a:pt x="25" y="14"/>
                    <a:pt x="29" y="14"/>
                    <a:pt x="31" y="15"/>
                  </a:cubicBezTo>
                  <a:cubicBezTo>
                    <a:pt x="34" y="15"/>
                    <a:pt x="36" y="15"/>
                    <a:pt x="38" y="16"/>
                  </a:cubicBezTo>
                  <a:cubicBezTo>
                    <a:pt x="39" y="16"/>
                    <a:pt x="40" y="17"/>
                    <a:pt x="41" y="18"/>
                  </a:cubicBezTo>
                  <a:cubicBezTo>
                    <a:pt x="42" y="18"/>
                    <a:pt x="42" y="19"/>
                    <a:pt x="42" y="20"/>
                  </a:cubicBezTo>
                  <a:lnTo>
                    <a:pt x="42" y="199"/>
                  </a:lnTo>
                  <a:close/>
                  <a:moveTo>
                    <a:pt x="305" y="199"/>
                  </a:moveTo>
                  <a:cubicBezTo>
                    <a:pt x="305" y="200"/>
                    <a:pt x="305" y="201"/>
                    <a:pt x="304" y="201"/>
                  </a:cubicBezTo>
                  <a:cubicBezTo>
                    <a:pt x="303" y="202"/>
                    <a:pt x="302" y="203"/>
                    <a:pt x="301" y="203"/>
                  </a:cubicBezTo>
                  <a:cubicBezTo>
                    <a:pt x="299" y="204"/>
                    <a:pt x="297" y="204"/>
                    <a:pt x="295" y="204"/>
                  </a:cubicBezTo>
                  <a:cubicBezTo>
                    <a:pt x="292" y="205"/>
                    <a:pt x="289" y="205"/>
                    <a:pt x="285" y="205"/>
                  </a:cubicBezTo>
                  <a:cubicBezTo>
                    <a:pt x="281" y="205"/>
                    <a:pt x="278" y="205"/>
                    <a:pt x="275" y="204"/>
                  </a:cubicBezTo>
                  <a:cubicBezTo>
                    <a:pt x="272" y="204"/>
                    <a:pt x="270" y="204"/>
                    <a:pt x="269" y="203"/>
                  </a:cubicBezTo>
                  <a:cubicBezTo>
                    <a:pt x="267" y="203"/>
                    <a:pt x="266" y="202"/>
                    <a:pt x="266" y="201"/>
                  </a:cubicBezTo>
                  <a:cubicBezTo>
                    <a:pt x="265" y="201"/>
                    <a:pt x="265" y="200"/>
                    <a:pt x="265" y="199"/>
                  </a:cubicBezTo>
                  <a:lnTo>
                    <a:pt x="265" y="122"/>
                  </a:lnTo>
                  <a:cubicBezTo>
                    <a:pt x="265" y="117"/>
                    <a:pt x="264" y="113"/>
                    <a:pt x="263" y="110"/>
                  </a:cubicBezTo>
                  <a:cubicBezTo>
                    <a:pt x="263" y="106"/>
                    <a:pt x="261" y="103"/>
                    <a:pt x="259" y="100"/>
                  </a:cubicBezTo>
                  <a:cubicBezTo>
                    <a:pt x="257" y="98"/>
                    <a:pt x="255" y="96"/>
                    <a:pt x="252" y="94"/>
                  </a:cubicBezTo>
                  <a:cubicBezTo>
                    <a:pt x="249" y="93"/>
                    <a:pt x="246" y="92"/>
                    <a:pt x="242" y="92"/>
                  </a:cubicBezTo>
                  <a:cubicBezTo>
                    <a:pt x="237" y="92"/>
                    <a:pt x="232" y="94"/>
                    <a:pt x="227" y="97"/>
                  </a:cubicBezTo>
                  <a:cubicBezTo>
                    <a:pt x="222" y="101"/>
                    <a:pt x="217" y="106"/>
                    <a:pt x="211" y="112"/>
                  </a:cubicBezTo>
                  <a:lnTo>
                    <a:pt x="211" y="199"/>
                  </a:lnTo>
                  <a:cubicBezTo>
                    <a:pt x="211" y="200"/>
                    <a:pt x="211" y="201"/>
                    <a:pt x="210" y="201"/>
                  </a:cubicBezTo>
                  <a:cubicBezTo>
                    <a:pt x="210" y="202"/>
                    <a:pt x="209" y="203"/>
                    <a:pt x="207" y="203"/>
                  </a:cubicBezTo>
                  <a:cubicBezTo>
                    <a:pt x="206" y="204"/>
                    <a:pt x="204" y="204"/>
                    <a:pt x="201" y="204"/>
                  </a:cubicBezTo>
                  <a:cubicBezTo>
                    <a:pt x="198" y="205"/>
                    <a:pt x="195" y="205"/>
                    <a:pt x="191" y="205"/>
                  </a:cubicBezTo>
                  <a:cubicBezTo>
                    <a:pt x="187" y="205"/>
                    <a:pt x="184" y="205"/>
                    <a:pt x="182" y="204"/>
                  </a:cubicBezTo>
                  <a:cubicBezTo>
                    <a:pt x="179" y="204"/>
                    <a:pt x="177" y="204"/>
                    <a:pt x="175" y="203"/>
                  </a:cubicBezTo>
                  <a:cubicBezTo>
                    <a:pt x="174" y="203"/>
                    <a:pt x="173" y="202"/>
                    <a:pt x="172" y="201"/>
                  </a:cubicBezTo>
                  <a:cubicBezTo>
                    <a:pt x="171" y="201"/>
                    <a:pt x="171" y="200"/>
                    <a:pt x="171" y="199"/>
                  </a:cubicBezTo>
                  <a:lnTo>
                    <a:pt x="171" y="122"/>
                  </a:lnTo>
                  <a:cubicBezTo>
                    <a:pt x="171" y="117"/>
                    <a:pt x="171" y="113"/>
                    <a:pt x="170" y="110"/>
                  </a:cubicBezTo>
                  <a:cubicBezTo>
                    <a:pt x="169" y="106"/>
                    <a:pt x="167" y="103"/>
                    <a:pt x="166" y="100"/>
                  </a:cubicBezTo>
                  <a:cubicBezTo>
                    <a:pt x="164" y="98"/>
                    <a:pt x="161" y="96"/>
                    <a:pt x="159" y="94"/>
                  </a:cubicBezTo>
                  <a:cubicBezTo>
                    <a:pt x="156" y="93"/>
                    <a:pt x="152" y="92"/>
                    <a:pt x="148" y="92"/>
                  </a:cubicBezTo>
                  <a:cubicBezTo>
                    <a:pt x="144" y="92"/>
                    <a:pt x="139" y="94"/>
                    <a:pt x="134" y="97"/>
                  </a:cubicBezTo>
                  <a:cubicBezTo>
                    <a:pt x="129" y="101"/>
                    <a:pt x="124" y="106"/>
                    <a:pt x="118" y="112"/>
                  </a:cubicBezTo>
                  <a:lnTo>
                    <a:pt x="118" y="199"/>
                  </a:lnTo>
                  <a:cubicBezTo>
                    <a:pt x="118" y="200"/>
                    <a:pt x="118" y="201"/>
                    <a:pt x="117" y="201"/>
                  </a:cubicBezTo>
                  <a:cubicBezTo>
                    <a:pt x="116" y="202"/>
                    <a:pt x="115" y="203"/>
                    <a:pt x="114" y="203"/>
                  </a:cubicBezTo>
                  <a:cubicBezTo>
                    <a:pt x="112" y="204"/>
                    <a:pt x="110" y="204"/>
                    <a:pt x="107" y="204"/>
                  </a:cubicBezTo>
                  <a:cubicBezTo>
                    <a:pt x="105" y="205"/>
                    <a:pt x="102" y="205"/>
                    <a:pt x="98" y="205"/>
                  </a:cubicBezTo>
                  <a:cubicBezTo>
                    <a:pt x="94" y="205"/>
                    <a:pt x="90" y="205"/>
                    <a:pt x="88" y="204"/>
                  </a:cubicBezTo>
                  <a:cubicBezTo>
                    <a:pt x="85" y="204"/>
                    <a:pt x="83" y="204"/>
                    <a:pt x="82" y="203"/>
                  </a:cubicBezTo>
                  <a:cubicBezTo>
                    <a:pt x="80" y="203"/>
                    <a:pt x="79" y="202"/>
                    <a:pt x="78" y="201"/>
                  </a:cubicBezTo>
                  <a:cubicBezTo>
                    <a:pt x="78" y="201"/>
                    <a:pt x="77" y="200"/>
                    <a:pt x="77" y="199"/>
                  </a:cubicBezTo>
                  <a:lnTo>
                    <a:pt x="77" y="69"/>
                  </a:lnTo>
                  <a:cubicBezTo>
                    <a:pt x="77" y="68"/>
                    <a:pt x="78" y="67"/>
                    <a:pt x="78" y="66"/>
                  </a:cubicBezTo>
                  <a:cubicBezTo>
                    <a:pt x="79" y="65"/>
                    <a:pt x="80" y="65"/>
                    <a:pt x="81" y="64"/>
                  </a:cubicBezTo>
                  <a:cubicBezTo>
                    <a:pt x="82" y="64"/>
                    <a:pt x="84" y="64"/>
                    <a:pt x="86" y="63"/>
                  </a:cubicBezTo>
                  <a:cubicBezTo>
                    <a:pt x="89" y="63"/>
                    <a:pt x="91" y="63"/>
                    <a:pt x="95" y="63"/>
                  </a:cubicBezTo>
                  <a:cubicBezTo>
                    <a:pt x="98" y="63"/>
                    <a:pt x="101" y="63"/>
                    <a:pt x="103" y="63"/>
                  </a:cubicBezTo>
                  <a:cubicBezTo>
                    <a:pt x="105" y="64"/>
                    <a:pt x="107" y="64"/>
                    <a:pt x="108" y="64"/>
                  </a:cubicBezTo>
                  <a:cubicBezTo>
                    <a:pt x="110" y="65"/>
                    <a:pt x="111" y="65"/>
                    <a:pt x="111" y="66"/>
                  </a:cubicBezTo>
                  <a:cubicBezTo>
                    <a:pt x="112" y="67"/>
                    <a:pt x="112" y="68"/>
                    <a:pt x="112" y="69"/>
                  </a:cubicBezTo>
                  <a:lnTo>
                    <a:pt x="112" y="84"/>
                  </a:lnTo>
                  <a:cubicBezTo>
                    <a:pt x="120" y="76"/>
                    <a:pt x="128" y="70"/>
                    <a:pt x="136" y="66"/>
                  </a:cubicBezTo>
                  <a:cubicBezTo>
                    <a:pt x="143" y="62"/>
                    <a:pt x="152" y="60"/>
                    <a:pt x="160" y="60"/>
                  </a:cubicBezTo>
                  <a:cubicBezTo>
                    <a:pt x="166" y="60"/>
                    <a:pt x="171" y="61"/>
                    <a:pt x="176" y="62"/>
                  </a:cubicBezTo>
                  <a:cubicBezTo>
                    <a:pt x="181" y="63"/>
                    <a:pt x="185" y="65"/>
                    <a:pt x="189" y="67"/>
                  </a:cubicBezTo>
                  <a:cubicBezTo>
                    <a:pt x="192" y="69"/>
                    <a:pt x="196" y="72"/>
                    <a:pt x="198" y="74"/>
                  </a:cubicBezTo>
                  <a:cubicBezTo>
                    <a:pt x="201" y="77"/>
                    <a:pt x="203" y="81"/>
                    <a:pt x="205" y="84"/>
                  </a:cubicBezTo>
                  <a:cubicBezTo>
                    <a:pt x="209" y="80"/>
                    <a:pt x="213" y="76"/>
                    <a:pt x="218" y="73"/>
                  </a:cubicBezTo>
                  <a:cubicBezTo>
                    <a:pt x="222" y="70"/>
                    <a:pt x="226" y="68"/>
                    <a:pt x="230" y="66"/>
                  </a:cubicBezTo>
                  <a:cubicBezTo>
                    <a:pt x="234" y="64"/>
                    <a:pt x="238" y="63"/>
                    <a:pt x="242" y="62"/>
                  </a:cubicBezTo>
                  <a:cubicBezTo>
                    <a:pt x="246" y="61"/>
                    <a:pt x="250" y="60"/>
                    <a:pt x="254" y="60"/>
                  </a:cubicBezTo>
                  <a:cubicBezTo>
                    <a:pt x="264" y="60"/>
                    <a:pt x="272" y="62"/>
                    <a:pt x="278" y="65"/>
                  </a:cubicBezTo>
                  <a:cubicBezTo>
                    <a:pt x="285" y="68"/>
                    <a:pt x="290" y="72"/>
                    <a:pt x="294" y="77"/>
                  </a:cubicBezTo>
                  <a:cubicBezTo>
                    <a:pt x="298" y="82"/>
                    <a:pt x="301" y="88"/>
                    <a:pt x="302" y="94"/>
                  </a:cubicBezTo>
                  <a:cubicBezTo>
                    <a:pt x="304" y="101"/>
                    <a:pt x="305" y="108"/>
                    <a:pt x="305" y="116"/>
                  </a:cubicBezTo>
                  <a:lnTo>
                    <a:pt x="305" y="199"/>
                  </a:lnTo>
                  <a:close/>
                  <a:moveTo>
                    <a:pt x="471" y="199"/>
                  </a:moveTo>
                  <a:cubicBezTo>
                    <a:pt x="471" y="201"/>
                    <a:pt x="471" y="202"/>
                    <a:pt x="470" y="202"/>
                  </a:cubicBezTo>
                  <a:cubicBezTo>
                    <a:pt x="469" y="203"/>
                    <a:pt x="467" y="204"/>
                    <a:pt x="465" y="204"/>
                  </a:cubicBezTo>
                  <a:cubicBezTo>
                    <a:pt x="462" y="204"/>
                    <a:pt x="459" y="205"/>
                    <a:pt x="454" y="205"/>
                  </a:cubicBezTo>
                  <a:cubicBezTo>
                    <a:pt x="450" y="205"/>
                    <a:pt x="446" y="204"/>
                    <a:pt x="444" y="204"/>
                  </a:cubicBezTo>
                  <a:cubicBezTo>
                    <a:pt x="442" y="204"/>
                    <a:pt x="440" y="203"/>
                    <a:pt x="439" y="202"/>
                  </a:cubicBezTo>
                  <a:cubicBezTo>
                    <a:pt x="438" y="202"/>
                    <a:pt x="438" y="201"/>
                    <a:pt x="438" y="199"/>
                  </a:cubicBezTo>
                  <a:lnTo>
                    <a:pt x="438" y="189"/>
                  </a:lnTo>
                  <a:cubicBezTo>
                    <a:pt x="432" y="195"/>
                    <a:pt x="425" y="199"/>
                    <a:pt x="418" y="202"/>
                  </a:cubicBezTo>
                  <a:cubicBezTo>
                    <a:pt x="410" y="206"/>
                    <a:pt x="402" y="207"/>
                    <a:pt x="393" y="207"/>
                  </a:cubicBezTo>
                  <a:cubicBezTo>
                    <a:pt x="385" y="207"/>
                    <a:pt x="378" y="206"/>
                    <a:pt x="372" y="204"/>
                  </a:cubicBezTo>
                  <a:cubicBezTo>
                    <a:pt x="365" y="203"/>
                    <a:pt x="360" y="200"/>
                    <a:pt x="355" y="196"/>
                  </a:cubicBezTo>
                  <a:cubicBezTo>
                    <a:pt x="351" y="193"/>
                    <a:pt x="347" y="188"/>
                    <a:pt x="344" y="183"/>
                  </a:cubicBezTo>
                  <a:cubicBezTo>
                    <a:pt x="342" y="178"/>
                    <a:pt x="341" y="172"/>
                    <a:pt x="341" y="165"/>
                  </a:cubicBezTo>
                  <a:cubicBezTo>
                    <a:pt x="341" y="157"/>
                    <a:pt x="342" y="151"/>
                    <a:pt x="345" y="145"/>
                  </a:cubicBezTo>
                  <a:cubicBezTo>
                    <a:pt x="349" y="139"/>
                    <a:pt x="354" y="135"/>
                    <a:pt x="360" y="131"/>
                  </a:cubicBezTo>
                  <a:cubicBezTo>
                    <a:pt x="367" y="128"/>
                    <a:pt x="375" y="125"/>
                    <a:pt x="384" y="123"/>
                  </a:cubicBezTo>
                  <a:cubicBezTo>
                    <a:pt x="394" y="121"/>
                    <a:pt x="405" y="121"/>
                    <a:pt x="418" y="121"/>
                  </a:cubicBezTo>
                  <a:lnTo>
                    <a:pt x="432" y="121"/>
                  </a:lnTo>
                  <a:lnTo>
                    <a:pt x="432" y="113"/>
                  </a:lnTo>
                  <a:cubicBezTo>
                    <a:pt x="432" y="109"/>
                    <a:pt x="431" y="105"/>
                    <a:pt x="430" y="102"/>
                  </a:cubicBezTo>
                  <a:cubicBezTo>
                    <a:pt x="429" y="99"/>
                    <a:pt x="428" y="96"/>
                    <a:pt x="426" y="94"/>
                  </a:cubicBezTo>
                  <a:cubicBezTo>
                    <a:pt x="424" y="92"/>
                    <a:pt x="421" y="91"/>
                    <a:pt x="418" y="90"/>
                  </a:cubicBezTo>
                  <a:cubicBezTo>
                    <a:pt x="414" y="89"/>
                    <a:pt x="410" y="88"/>
                    <a:pt x="405" y="88"/>
                  </a:cubicBezTo>
                  <a:cubicBezTo>
                    <a:pt x="398" y="88"/>
                    <a:pt x="392" y="89"/>
                    <a:pt x="387" y="90"/>
                  </a:cubicBezTo>
                  <a:cubicBezTo>
                    <a:pt x="381" y="92"/>
                    <a:pt x="377" y="93"/>
                    <a:pt x="373" y="95"/>
                  </a:cubicBezTo>
                  <a:cubicBezTo>
                    <a:pt x="368" y="97"/>
                    <a:pt x="365" y="98"/>
                    <a:pt x="362" y="99"/>
                  </a:cubicBezTo>
                  <a:cubicBezTo>
                    <a:pt x="360" y="101"/>
                    <a:pt x="357" y="101"/>
                    <a:pt x="356" y="101"/>
                  </a:cubicBezTo>
                  <a:cubicBezTo>
                    <a:pt x="354" y="101"/>
                    <a:pt x="353" y="101"/>
                    <a:pt x="353" y="100"/>
                  </a:cubicBezTo>
                  <a:cubicBezTo>
                    <a:pt x="352" y="100"/>
                    <a:pt x="351" y="99"/>
                    <a:pt x="350" y="97"/>
                  </a:cubicBezTo>
                  <a:cubicBezTo>
                    <a:pt x="350" y="96"/>
                    <a:pt x="349" y="95"/>
                    <a:pt x="349" y="93"/>
                  </a:cubicBezTo>
                  <a:cubicBezTo>
                    <a:pt x="349" y="91"/>
                    <a:pt x="348" y="89"/>
                    <a:pt x="348" y="87"/>
                  </a:cubicBezTo>
                  <a:cubicBezTo>
                    <a:pt x="348" y="84"/>
                    <a:pt x="349" y="81"/>
                    <a:pt x="349" y="80"/>
                  </a:cubicBezTo>
                  <a:cubicBezTo>
                    <a:pt x="350" y="78"/>
                    <a:pt x="351" y="76"/>
                    <a:pt x="352" y="75"/>
                  </a:cubicBezTo>
                  <a:cubicBezTo>
                    <a:pt x="354" y="73"/>
                    <a:pt x="356" y="72"/>
                    <a:pt x="360" y="70"/>
                  </a:cubicBezTo>
                  <a:cubicBezTo>
                    <a:pt x="364" y="68"/>
                    <a:pt x="368" y="67"/>
                    <a:pt x="373" y="65"/>
                  </a:cubicBezTo>
                  <a:cubicBezTo>
                    <a:pt x="378" y="64"/>
                    <a:pt x="384" y="63"/>
                    <a:pt x="390" y="62"/>
                  </a:cubicBezTo>
                  <a:cubicBezTo>
                    <a:pt x="396" y="61"/>
                    <a:pt x="402" y="60"/>
                    <a:pt x="408" y="60"/>
                  </a:cubicBezTo>
                  <a:cubicBezTo>
                    <a:pt x="419" y="60"/>
                    <a:pt x="429" y="61"/>
                    <a:pt x="437" y="63"/>
                  </a:cubicBezTo>
                  <a:cubicBezTo>
                    <a:pt x="445" y="65"/>
                    <a:pt x="451" y="68"/>
                    <a:pt x="457" y="73"/>
                  </a:cubicBezTo>
                  <a:cubicBezTo>
                    <a:pt x="462" y="77"/>
                    <a:pt x="465" y="82"/>
                    <a:pt x="468" y="89"/>
                  </a:cubicBezTo>
                  <a:cubicBezTo>
                    <a:pt x="470" y="95"/>
                    <a:pt x="471" y="103"/>
                    <a:pt x="471" y="112"/>
                  </a:cubicBezTo>
                  <a:lnTo>
                    <a:pt x="471" y="199"/>
                  </a:lnTo>
                  <a:close/>
                  <a:moveTo>
                    <a:pt x="432" y="144"/>
                  </a:moveTo>
                  <a:lnTo>
                    <a:pt x="416" y="144"/>
                  </a:lnTo>
                  <a:cubicBezTo>
                    <a:pt x="410" y="144"/>
                    <a:pt x="404" y="144"/>
                    <a:pt x="400" y="145"/>
                  </a:cubicBezTo>
                  <a:cubicBezTo>
                    <a:pt x="395" y="146"/>
                    <a:pt x="391" y="147"/>
                    <a:pt x="388" y="149"/>
                  </a:cubicBezTo>
                  <a:cubicBezTo>
                    <a:pt x="386" y="151"/>
                    <a:pt x="383" y="153"/>
                    <a:pt x="382" y="155"/>
                  </a:cubicBezTo>
                  <a:cubicBezTo>
                    <a:pt x="381" y="158"/>
                    <a:pt x="380" y="160"/>
                    <a:pt x="380" y="164"/>
                  </a:cubicBezTo>
                  <a:cubicBezTo>
                    <a:pt x="380" y="169"/>
                    <a:pt x="382" y="173"/>
                    <a:pt x="386" y="177"/>
                  </a:cubicBezTo>
                  <a:cubicBezTo>
                    <a:pt x="390" y="180"/>
                    <a:pt x="395" y="181"/>
                    <a:pt x="402" y="181"/>
                  </a:cubicBezTo>
                  <a:cubicBezTo>
                    <a:pt x="407" y="181"/>
                    <a:pt x="412" y="180"/>
                    <a:pt x="417" y="177"/>
                  </a:cubicBezTo>
                  <a:cubicBezTo>
                    <a:pt x="422" y="175"/>
                    <a:pt x="427" y="171"/>
                    <a:pt x="432" y="166"/>
                  </a:cubicBezTo>
                  <a:lnTo>
                    <a:pt x="432" y="144"/>
                  </a:lnTo>
                  <a:close/>
                  <a:moveTo>
                    <a:pt x="638" y="78"/>
                  </a:moveTo>
                  <a:cubicBezTo>
                    <a:pt x="638" y="82"/>
                    <a:pt x="638" y="86"/>
                    <a:pt x="637" y="88"/>
                  </a:cubicBezTo>
                  <a:cubicBezTo>
                    <a:pt x="635" y="90"/>
                    <a:pt x="634" y="91"/>
                    <a:pt x="632" y="91"/>
                  </a:cubicBezTo>
                  <a:lnTo>
                    <a:pt x="615" y="91"/>
                  </a:lnTo>
                  <a:cubicBezTo>
                    <a:pt x="618" y="94"/>
                    <a:pt x="619" y="96"/>
                    <a:pt x="621" y="99"/>
                  </a:cubicBezTo>
                  <a:cubicBezTo>
                    <a:pt x="622" y="102"/>
                    <a:pt x="622" y="105"/>
                    <a:pt x="622" y="109"/>
                  </a:cubicBezTo>
                  <a:cubicBezTo>
                    <a:pt x="622" y="116"/>
                    <a:pt x="621" y="123"/>
                    <a:pt x="618" y="129"/>
                  </a:cubicBezTo>
                  <a:cubicBezTo>
                    <a:pt x="615" y="135"/>
                    <a:pt x="611" y="140"/>
                    <a:pt x="606" y="144"/>
                  </a:cubicBezTo>
                  <a:cubicBezTo>
                    <a:pt x="601" y="148"/>
                    <a:pt x="594" y="151"/>
                    <a:pt x="587" y="153"/>
                  </a:cubicBezTo>
                  <a:cubicBezTo>
                    <a:pt x="580" y="155"/>
                    <a:pt x="572" y="156"/>
                    <a:pt x="563" y="156"/>
                  </a:cubicBezTo>
                  <a:cubicBezTo>
                    <a:pt x="558" y="156"/>
                    <a:pt x="554" y="156"/>
                    <a:pt x="550" y="155"/>
                  </a:cubicBezTo>
                  <a:cubicBezTo>
                    <a:pt x="545" y="154"/>
                    <a:pt x="542" y="152"/>
                    <a:pt x="540" y="151"/>
                  </a:cubicBezTo>
                  <a:cubicBezTo>
                    <a:pt x="539" y="152"/>
                    <a:pt x="537" y="154"/>
                    <a:pt x="536" y="156"/>
                  </a:cubicBezTo>
                  <a:cubicBezTo>
                    <a:pt x="535" y="157"/>
                    <a:pt x="535" y="159"/>
                    <a:pt x="535" y="161"/>
                  </a:cubicBezTo>
                  <a:cubicBezTo>
                    <a:pt x="535" y="164"/>
                    <a:pt x="536" y="166"/>
                    <a:pt x="539" y="168"/>
                  </a:cubicBezTo>
                  <a:cubicBezTo>
                    <a:pt x="542" y="170"/>
                    <a:pt x="546" y="171"/>
                    <a:pt x="550" y="171"/>
                  </a:cubicBezTo>
                  <a:lnTo>
                    <a:pt x="585" y="172"/>
                  </a:lnTo>
                  <a:cubicBezTo>
                    <a:pt x="593" y="173"/>
                    <a:pt x="601" y="174"/>
                    <a:pt x="607" y="176"/>
                  </a:cubicBezTo>
                  <a:cubicBezTo>
                    <a:pt x="613" y="177"/>
                    <a:pt x="619" y="180"/>
                    <a:pt x="623" y="183"/>
                  </a:cubicBezTo>
                  <a:cubicBezTo>
                    <a:pt x="627" y="186"/>
                    <a:pt x="631" y="190"/>
                    <a:pt x="633" y="195"/>
                  </a:cubicBezTo>
                  <a:cubicBezTo>
                    <a:pt x="635" y="199"/>
                    <a:pt x="636" y="205"/>
                    <a:pt x="636" y="210"/>
                  </a:cubicBezTo>
                  <a:cubicBezTo>
                    <a:pt x="636" y="217"/>
                    <a:pt x="635" y="223"/>
                    <a:pt x="632" y="229"/>
                  </a:cubicBezTo>
                  <a:cubicBezTo>
                    <a:pt x="629" y="234"/>
                    <a:pt x="624" y="239"/>
                    <a:pt x="618" y="243"/>
                  </a:cubicBezTo>
                  <a:cubicBezTo>
                    <a:pt x="612" y="248"/>
                    <a:pt x="604" y="251"/>
                    <a:pt x="595" y="253"/>
                  </a:cubicBezTo>
                  <a:cubicBezTo>
                    <a:pt x="585" y="256"/>
                    <a:pt x="574" y="257"/>
                    <a:pt x="562" y="257"/>
                  </a:cubicBezTo>
                  <a:cubicBezTo>
                    <a:pt x="550" y="257"/>
                    <a:pt x="539" y="256"/>
                    <a:pt x="531" y="254"/>
                  </a:cubicBezTo>
                  <a:cubicBezTo>
                    <a:pt x="522" y="253"/>
                    <a:pt x="515" y="250"/>
                    <a:pt x="509" y="247"/>
                  </a:cubicBezTo>
                  <a:cubicBezTo>
                    <a:pt x="504" y="244"/>
                    <a:pt x="500" y="240"/>
                    <a:pt x="497" y="236"/>
                  </a:cubicBezTo>
                  <a:cubicBezTo>
                    <a:pt x="495" y="232"/>
                    <a:pt x="494" y="227"/>
                    <a:pt x="494" y="222"/>
                  </a:cubicBezTo>
                  <a:cubicBezTo>
                    <a:pt x="494" y="219"/>
                    <a:pt x="494" y="215"/>
                    <a:pt x="495" y="213"/>
                  </a:cubicBezTo>
                  <a:cubicBezTo>
                    <a:pt x="496" y="210"/>
                    <a:pt x="497" y="207"/>
                    <a:pt x="499" y="204"/>
                  </a:cubicBezTo>
                  <a:cubicBezTo>
                    <a:pt x="501" y="201"/>
                    <a:pt x="503" y="199"/>
                    <a:pt x="505" y="196"/>
                  </a:cubicBezTo>
                  <a:cubicBezTo>
                    <a:pt x="508" y="194"/>
                    <a:pt x="511" y="192"/>
                    <a:pt x="514" y="189"/>
                  </a:cubicBezTo>
                  <a:cubicBezTo>
                    <a:pt x="510" y="187"/>
                    <a:pt x="506" y="184"/>
                    <a:pt x="504" y="180"/>
                  </a:cubicBezTo>
                  <a:cubicBezTo>
                    <a:pt x="501" y="177"/>
                    <a:pt x="500" y="172"/>
                    <a:pt x="500" y="168"/>
                  </a:cubicBezTo>
                  <a:cubicBezTo>
                    <a:pt x="500" y="162"/>
                    <a:pt x="501" y="157"/>
                    <a:pt x="504" y="152"/>
                  </a:cubicBezTo>
                  <a:cubicBezTo>
                    <a:pt x="507" y="147"/>
                    <a:pt x="511" y="143"/>
                    <a:pt x="515" y="139"/>
                  </a:cubicBezTo>
                  <a:cubicBezTo>
                    <a:pt x="512" y="136"/>
                    <a:pt x="509" y="132"/>
                    <a:pt x="506" y="127"/>
                  </a:cubicBezTo>
                  <a:cubicBezTo>
                    <a:pt x="504" y="122"/>
                    <a:pt x="503" y="116"/>
                    <a:pt x="503" y="109"/>
                  </a:cubicBezTo>
                  <a:cubicBezTo>
                    <a:pt x="503" y="102"/>
                    <a:pt x="504" y="95"/>
                    <a:pt x="507" y="89"/>
                  </a:cubicBezTo>
                  <a:cubicBezTo>
                    <a:pt x="510" y="83"/>
                    <a:pt x="514" y="78"/>
                    <a:pt x="520" y="74"/>
                  </a:cubicBezTo>
                  <a:cubicBezTo>
                    <a:pt x="525" y="70"/>
                    <a:pt x="531" y="66"/>
                    <a:pt x="538" y="64"/>
                  </a:cubicBezTo>
                  <a:cubicBezTo>
                    <a:pt x="546" y="62"/>
                    <a:pt x="554" y="61"/>
                    <a:pt x="563" y="61"/>
                  </a:cubicBezTo>
                  <a:cubicBezTo>
                    <a:pt x="567" y="61"/>
                    <a:pt x="571" y="61"/>
                    <a:pt x="575" y="62"/>
                  </a:cubicBezTo>
                  <a:cubicBezTo>
                    <a:pt x="580" y="62"/>
                    <a:pt x="583" y="63"/>
                    <a:pt x="587" y="64"/>
                  </a:cubicBezTo>
                  <a:lnTo>
                    <a:pt x="632" y="64"/>
                  </a:lnTo>
                  <a:cubicBezTo>
                    <a:pt x="634" y="64"/>
                    <a:pt x="636" y="65"/>
                    <a:pt x="637" y="67"/>
                  </a:cubicBezTo>
                  <a:cubicBezTo>
                    <a:pt x="638" y="69"/>
                    <a:pt x="638" y="73"/>
                    <a:pt x="638" y="78"/>
                  </a:cubicBezTo>
                  <a:close/>
                  <a:moveTo>
                    <a:pt x="587" y="109"/>
                  </a:moveTo>
                  <a:cubicBezTo>
                    <a:pt x="587" y="102"/>
                    <a:pt x="584" y="96"/>
                    <a:pt x="580" y="92"/>
                  </a:cubicBezTo>
                  <a:cubicBezTo>
                    <a:pt x="576" y="88"/>
                    <a:pt x="570" y="86"/>
                    <a:pt x="562" y="86"/>
                  </a:cubicBezTo>
                  <a:cubicBezTo>
                    <a:pt x="558" y="86"/>
                    <a:pt x="555" y="87"/>
                    <a:pt x="552" y="88"/>
                  </a:cubicBezTo>
                  <a:cubicBezTo>
                    <a:pt x="549" y="89"/>
                    <a:pt x="546" y="91"/>
                    <a:pt x="544" y="93"/>
                  </a:cubicBezTo>
                  <a:cubicBezTo>
                    <a:pt x="542" y="95"/>
                    <a:pt x="541" y="98"/>
                    <a:pt x="540" y="100"/>
                  </a:cubicBezTo>
                  <a:cubicBezTo>
                    <a:pt x="539" y="103"/>
                    <a:pt x="538" y="106"/>
                    <a:pt x="538" y="109"/>
                  </a:cubicBezTo>
                  <a:cubicBezTo>
                    <a:pt x="538" y="116"/>
                    <a:pt x="540" y="121"/>
                    <a:pt x="545" y="125"/>
                  </a:cubicBezTo>
                  <a:cubicBezTo>
                    <a:pt x="549" y="129"/>
                    <a:pt x="555" y="131"/>
                    <a:pt x="563" y="131"/>
                  </a:cubicBezTo>
                  <a:cubicBezTo>
                    <a:pt x="567" y="131"/>
                    <a:pt x="570" y="130"/>
                    <a:pt x="573" y="129"/>
                  </a:cubicBezTo>
                  <a:cubicBezTo>
                    <a:pt x="576" y="128"/>
                    <a:pt x="579" y="126"/>
                    <a:pt x="581" y="124"/>
                  </a:cubicBezTo>
                  <a:cubicBezTo>
                    <a:pt x="583" y="122"/>
                    <a:pt x="584" y="120"/>
                    <a:pt x="585" y="117"/>
                  </a:cubicBezTo>
                  <a:cubicBezTo>
                    <a:pt x="586" y="114"/>
                    <a:pt x="587" y="111"/>
                    <a:pt x="587" y="109"/>
                  </a:cubicBezTo>
                  <a:close/>
                  <a:moveTo>
                    <a:pt x="596" y="212"/>
                  </a:moveTo>
                  <a:cubicBezTo>
                    <a:pt x="596" y="208"/>
                    <a:pt x="594" y="205"/>
                    <a:pt x="590" y="202"/>
                  </a:cubicBezTo>
                  <a:cubicBezTo>
                    <a:pt x="586" y="200"/>
                    <a:pt x="581" y="199"/>
                    <a:pt x="574" y="199"/>
                  </a:cubicBezTo>
                  <a:lnTo>
                    <a:pt x="546" y="198"/>
                  </a:lnTo>
                  <a:cubicBezTo>
                    <a:pt x="543" y="200"/>
                    <a:pt x="541" y="201"/>
                    <a:pt x="539" y="203"/>
                  </a:cubicBezTo>
                  <a:cubicBezTo>
                    <a:pt x="537" y="205"/>
                    <a:pt x="536" y="206"/>
                    <a:pt x="535" y="208"/>
                  </a:cubicBezTo>
                  <a:cubicBezTo>
                    <a:pt x="534" y="210"/>
                    <a:pt x="533" y="211"/>
                    <a:pt x="533" y="213"/>
                  </a:cubicBezTo>
                  <a:cubicBezTo>
                    <a:pt x="533" y="214"/>
                    <a:pt x="533" y="216"/>
                    <a:pt x="533" y="217"/>
                  </a:cubicBezTo>
                  <a:cubicBezTo>
                    <a:pt x="533" y="222"/>
                    <a:pt x="535" y="226"/>
                    <a:pt x="541" y="228"/>
                  </a:cubicBezTo>
                  <a:cubicBezTo>
                    <a:pt x="546" y="231"/>
                    <a:pt x="554" y="232"/>
                    <a:pt x="563" y="232"/>
                  </a:cubicBezTo>
                  <a:cubicBezTo>
                    <a:pt x="570" y="232"/>
                    <a:pt x="575" y="231"/>
                    <a:pt x="579" y="230"/>
                  </a:cubicBezTo>
                  <a:cubicBezTo>
                    <a:pt x="583" y="229"/>
                    <a:pt x="586" y="228"/>
                    <a:pt x="589" y="226"/>
                  </a:cubicBezTo>
                  <a:cubicBezTo>
                    <a:pt x="592" y="224"/>
                    <a:pt x="593" y="222"/>
                    <a:pt x="594" y="220"/>
                  </a:cubicBezTo>
                  <a:cubicBezTo>
                    <a:pt x="596" y="217"/>
                    <a:pt x="596" y="215"/>
                    <a:pt x="596" y="212"/>
                  </a:cubicBezTo>
                  <a:close/>
                  <a:moveTo>
                    <a:pt x="802" y="130"/>
                  </a:moveTo>
                  <a:cubicBezTo>
                    <a:pt x="802" y="134"/>
                    <a:pt x="801" y="138"/>
                    <a:pt x="798" y="140"/>
                  </a:cubicBezTo>
                  <a:cubicBezTo>
                    <a:pt x="796" y="142"/>
                    <a:pt x="793" y="143"/>
                    <a:pt x="789" y="143"/>
                  </a:cubicBezTo>
                  <a:lnTo>
                    <a:pt x="702" y="143"/>
                  </a:lnTo>
                  <a:cubicBezTo>
                    <a:pt x="702" y="149"/>
                    <a:pt x="703" y="154"/>
                    <a:pt x="704" y="158"/>
                  </a:cubicBezTo>
                  <a:cubicBezTo>
                    <a:pt x="706" y="163"/>
                    <a:pt x="708" y="167"/>
                    <a:pt x="711" y="170"/>
                  </a:cubicBezTo>
                  <a:cubicBezTo>
                    <a:pt x="714" y="173"/>
                    <a:pt x="718" y="175"/>
                    <a:pt x="723" y="177"/>
                  </a:cubicBezTo>
                  <a:cubicBezTo>
                    <a:pt x="728" y="179"/>
                    <a:pt x="734" y="179"/>
                    <a:pt x="741" y="179"/>
                  </a:cubicBezTo>
                  <a:cubicBezTo>
                    <a:pt x="748" y="179"/>
                    <a:pt x="755" y="179"/>
                    <a:pt x="760" y="178"/>
                  </a:cubicBezTo>
                  <a:cubicBezTo>
                    <a:pt x="765" y="177"/>
                    <a:pt x="770" y="176"/>
                    <a:pt x="774" y="175"/>
                  </a:cubicBezTo>
                  <a:cubicBezTo>
                    <a:pt x="778" y="174"/>
                    <a:pt x="781" y="173"/>
                    <a:pt x="783" y="172"/>
                  </a:cubicBezTo>
                  <a:cubicBezTo>
                    <a:pt x="786" y="171"/>
                    <a:pt x="788" y="171"/>
                    <a:pt x="790" y="171"/>
                  </a:cubicBezTo>
                  <a:cubicBezTo>
                    <a:pt x="791" y="171"/>
                    <a:pt x="791" y="171"/>
                    <a:pt x="792" y="171"/>
                  </a:cubicBezTo>
                  <a:cubicBezTo>
                    <a:pt x="793" y="171"/>
                    <a:pt x="793" y="172"/>
                    <a:pt x="794" y="173"/>
                  </a:cubicBezTo>
                  <a:cubicBezTo>
                    <a:pt x="794" y="174"/>
                    <a:pt x="794" y="175"/>
                    <a:pt x="795" y="177"/>
                  </a:cubicBezTo>
                  <a:cubicBezTo>
                    <a:pt x="795" y="178"/>
                    <a:pt x="795" y="180"/>
                    <a:pt x="795" y="183"/>
                  </a:cubicBezTo>
                  <a:cubicBezTo>
                    <a:pt x="795" y="185"/>
                    <a:pt x="795" y="187"/>
                    <a:pt x="795" y="188"/>
                  </a:cubicBezTo>
                  <a:cubicBezTo>
                    <a:pt x="795" y="190"/>
                    <a:pt x="794" y="191"/>
                    <a:pt x="794" y="192"/>
                  </a:cubicBezTo>
                  <a:cubicBezTo>
                    <a:pt x="794" y="193"/>
                    <a:pt x="794" y="194"/>
                    <a:pt x="793" y="195"/>
                  </a:cubicBezTo>
                  <a:cubicBezTo>
                    <a:pt x="793" y="195"/>
                    <a:pt x="792" y="196"/>
                    <a:pt x="792" y="197"/>
                  </a:cubicBezTo>
                  <a:cubicBezTo>
                    <a:pt x="791" y="197"/>
                    <a:pt x="789" y="198"/>
                    <a:pt x="786" y="200"/>
                  </a:cubicBezTo>
                  <a:cubicBezTo>
                    <a:pt x="783" y="201"/>
                    <a:pt x="779" y="202"/>
                    <a:pt x="774" y="203"/>
                  </a:cubicBezTo>
                  <a:cubicBezTo>
                    <a:pt x="769" y="204"/>
                    <a:pt x="764" y="205"/>
                    <a:pt x="757" y="206"/>
                  </a:cubicBezTo>
                  <a:cubicBezTo>
                    <a:pt x="751" y="207"/>
                    <a:pt x="745" y="207"/>
                    <a:pt x="738" y="207"/>
                  </a:cubicBezTo>
                  <a:cubicBezTo>
                    <a:pt x="725" y="207"/>
                    <a:pt x="714" y="206"/>
                    <a:pt x="704" y="203"/>
                  </a:cubicBezTo>
                  <a:cubicBezTo>
                    <a:pt x="695" y="200"/>
                    <a:pt x="687" y="195"/>
                    <a:pt x="680" y="189"/>
                  </a:cubicBezTo>
                  <a:cubicBezTo>
                    <a:pt x="674" y="184"/>
                    <a:pt x="669" y="176"/>
                    <a:pt x="666" y="167"/>
                  </a:cubicBezTo>
                  <a:cubicBezTo>
                    <a:pt x="663" y="158"/>
                    <a:pt x="661" y="147"/>
                    <a:pt x="661" y="135"/>
                  </a:cubicBezTo>
                  <a:cubicBezTo>
                    <a:pt x="661" y="124"/>
                    <a:pt x="663" y="113"/>
                    <a:pt x="666" y="104"/>
                  </a:cubicBezTo>
                  <a:cubicBezTo>
                    <a:pt x="669" y="95"/>
                    <a:pt x="674" y="87"/>
                    <a:pt x="680" y="80"/>
                  </a:cubicBezTo>
                  <a:cubicBezTo>
                    <a:pt x="687" y="74"/>
                    <a:pt x="694" y="69"/>
                    <a:pt x="704" y="66"/>
                  </a:cubicBezTo>
                  <a:cubicBezTo>
                    <a:pt x="713" y="62"/>
                    <a:pt x="723" y="60"/>
                    <a:pt x="734" y="60"/>
                  </a:cubicBezTo>
                  <a:cubicBezTo>
                    <a:pt x="746" y="60"/>
                    <a:pt x="756" y="62"/>
                    <a:pt x="765" y="65"/>
                  </a:cubicBezTo>
                  <a:cubicBezTo>
                    <a:pt x="773" y="68"/>
                    <a:pt x="780" y="73"/>
                    <a:pt x="786" y="79"/>
                  </a:cubicBezTo>
                  <a:cubicBezTo>
                    <a:pt x="791" y="84"/>
                    <a:pt x="795" y="91"/>
                    <a:pt x="798" y="99"/>
                  </a:cubicBezTo>
                  <a:cubicBezTo>
                    <a:pt x="800" y="107"/>
                    <a:pt x="802" y="115"/>
                    <a:pt x="802" y="124"/>
                  </a:cubicBezTo>
                  <a:lnTo>
                    <a:pt x="802" y="130"/>
                  </a:lnTo>
                  <a:close/>
                  <a:moveTo>
                    <a:pt x="762" y="119"/>
                  </a:moveTo>
                  <a:cubicBezTo>
                    <a:pt x="763" y="109"/>
                    <a:pt x="761" y="101"/>
                    <a:pt x="756" y="95"/>
                  </a:cubicBezTo>
                  <a:cubicBezTo>
                    <a:pt x="751" y="89"/>
                    <a:pt x="743" y="86"/>
                    <a:pt x="733" y="86"/>
                  </a:cubicBezTo>
                  <a:cubicBezTo>
                    <a:pt x="728" y="86"/>
                    <a:pt x="724" y="87"/>
                    <a:pt x="720" y="89"/>
                  </a:cubicBezTo>
                  <a:cubicBezTo>
                    <a:pt x="716" y="91"/>
                    <a:pt x="713" y="93"/>
                    <a:pt x="710" y="96"/>
                  </a:cubicBezTo>
                  <a:cubicBezTo>
                    <a:pt x="708" y="99"/>
                    <a:pt x="706" y="103"/>
                    <a:pt x="704" y="107"/>
                  </a:cubicBezTo>
                  <a:cubicBezTo>
                    <a:pt x="703" y="111"/>
                    <a:pt x="702" y="115"/>
                    <a:pt x="702" y="119"/>
                  </a:cubicBezTo>
                  <a:lnTo>
                    <a:pt x="762" y="119"/>
                  </a:lnTo>
                  <a:close/>
                  <a:moveTo>
                    <a:pt x="1055" y="175"/>
                  </a:moveTo>
                  <a:cubicBezTo>
                    <a:pt x="1055" y="178"/>
                    <a:pt x="1055" y="180"/>
                    <a:pt x="1055" y="181"/>
                  </a:cubicBezTo>
                  <a:cubicBezTo>
                    <a:pt x="1055" y="183"/>
                    <a:pt x="1055" y="185"/>
                    <a:pt x="1054" y="186"/>
                  </a:cubicBezTo>
                  <a:cubicBezTo>
                    <a:pt x="1054" y="187"/>
                    <a:pt x="1054" y="188"/>
                    <a:pt x="1053" y="189"/>
                  </a:cubicBezTo>
                  <a:cubicBezTo>
                    <a:pt x="1053" y="190"/>
                    <a:pt x="1052" y="191"/>
                    <a:pt x="1051" y="192"/>
                  </a:cubicBezTo>
                  <a:cubicBezTo>
                    <a:pt x="1049" y="193"/>
                    <a:pt x="1047" y="194"/>
                    <a:pt x="1044" y="196"/>
                  </a:cubicBezTo>
                  <a:cubicBezTo>
                    <a:pt x="1040" y="198"/>
                    <a:pt x="1036" y="200"/>
                    <a:pt x="1031" y="201"/>
                  </a:cubicBezTo>
                  <a:cubicBezTo>
                    <a:pt x="1027" y="203"/>
                    <a:pt x="1021" y="204"/>
                    <a:pt x="1015" y="205"/>
                  </a:cubicBezTo>
                  <a:cubicBezTo>
                    <a:pt x="1008" y="206"/>
                    <a:pt x="1002" y="207"/>
                    <a:pt x="994" y="207"/>
                  </a:cubicBezTo>
                  <a:cubicBezTo>
                    <a:pt x="980" y="207"/>
                    <a:pt x="967" y="205"/>
                    <a:pt x="956" y="201"/>
                  </a:cubicBezTo>
                  <a:cubicBezTo>
                    <a:pt x="944" y="197"/>
                    <a:pt x="935" y="191"/>
                    <a:pt x="927" y="183"/>
                  </a:cubicBezTo>
                  <a:cubicBezTo>
                    <a:pt x="919" y="175"/>
                    <a:pt x="913" y="165"/>
                    <a:pt x="908" y="153"/>
                  </a:cubicBezTo>
                  <a:cubicBezTo>
                    <a:pt x="904" y="141"/>
                    <a:pt x="902" y="128"/>
                    <a:pt x="902" y="112"/>
                  </a:cubicBezTo>
                  <a:cubicBezTo>
                    <a:pt x="902" y="96"/>
                    <a:pt x="904" y="82"/>
                    <a:pt x="909" y="69"/>
                  </a:cubicBezTo>
                  <a:cubicBezTo>
                    <a:pt x="914" y="57"/>
                    <a:pt x="920" y="46"/>
                    <a:pt x="929" y="38"/>
                  </a:cubicBezTo>
                  <a:cubicBezTo>
                    <a:pt x="937" y="29"/>
                    <a:pt x="947" y="23"/>
                    <a:pt x="959" y="19"/>
                  </a:cubicBezTo>
                  <a:cubicBezTo>
                    <a:pt x="971" y="14"/>
                    <a:pt x="984" y="12"/>
                    <a:pt x="998" y="12"/>
                  </a:cubicBezTo>
                  <a:cubicBezTo>
                    <a:pt x="1004" y="12"/>
                    <a:pt x="1009" y="12"/>
                    <a:pt x="1015" y="13"/>
                  </a:cubicBezTo>
                  <a:cubicBezTo>
                    <a:pt x="1020" y="14"/>
                    <a:pt x="1025" y="15"/>
                    <a:pt x="1030" y="17"/>
                  </a:cubicBezTo>
                  <a:cubicBezTo>
                    <a:pt x="1034" y="18"/>
                    <a:pt x="1038" y="20"/>
                    <a:pt x="1042" y="22"/>
                  </a:cubicBezTo>
                  <a:cubicBezTo>
                    <a:pt x="1046" y="23"/>
                    <a:pt x="1048" y="25"/>
                    <a:pt x="1050" y="26"/>
                  </a:cubicBezTo>
                  <a:cubicBezTo>
                    <a:pt x="1051" y="28"/>
                    <a:pt x="1052" y="29"/>
                    <a:pt x="1053" y="30"/>
                  </a:cubicBezTo>
                  <a:cubicBezTo>
                    <a:pt x="1053" y="31"/>
                    <a:pt x="1053" y="32"/>
                    <a:pt x="1054" y="33"/>
                  </a:cubicBezTo>
                  <a:cubicBezTo>
                    <a:pt x="1054" y="34"/>
                    <a:pt x="1054" y="36"/>
                    <a:pt x="1055" y="38"/>
                  </a:cubicBezTo>
                  <a:cubicBezTo>
                    <a:pt x="1055" y="40"/>
                    <a:pt x="1055" y="42"/>
                    <a:pt x="1055" y="45"/>
                  </a:cubicBezTo>
                  <a:cubicBezTo>
                    <a:pt x="1055" y="48"/>
                    <a:pt x="1055" y="50"/>
                    <a:pt x="1054" y="52"/>
                  </a:cubicBezTo>
                  <a:cubicBezTo>
                    <a:pt x="1054" y="54"/>
                    <a:pt x="1054" y="56"/>
                    <a:pt x="1053" y="57"/>
                  </a:cubicBezTo>
                  <a:cubicBezTo>
                    <a:pt x="1053" y="58"/>
                    <a:pt x="1052" y="59"/>
                    <a:pt x="1051" y="60"/>
                  </a:cubicBezTo>
                  <a:cubicBezTo>
                    <a:pt x="1051" y="60"/>
                    <a:pt x="1050" y="61"/>
                    <a:pt x="1049" y="61"/>
                  </a:cubicBezTo>
                  <a:cubicBezTo>
                    <a:pt x="1047" y="61"/>
                    <a:pt x="1045" y="60"/>
                    <a:pt x="1043" y="58"/>
                  </a:cubicBezTo>
                  <a:cubicBezTo>
                    <a:pt x="1040" y="56"/>
                    <a:pt x="1037" y="55"/>
                    <a:pt x="1033" y="52"/>
                  </a:cubicBezTo>
                  <a:cubicBezTo>
                    <a:pt x="1029" y="50"/>
                    <a:pt x="1025" y="48"/>
                    <a:pt x="1019" y="47"/>
                  </a:cubicBezTo>
                  <a:cubicBezTo>
                    <a:pt x="1014" y="45"/>
                    <a:pt x="1007" y="44"/>
                    <a:pt x="1000" y="44"/>
                  </a:cubicBezTo>
                  <a:cubicBezTo>
                    <a:pt x="992" y="44"/>
                    <a:pt x="984" y="46"/>
                    <a:pt x="978" y="49"/>
                  </a:cubicBezTo>
                  <a:cubicBezTo>
                    <a:pt x="971" y="52"/>
                    <a:pt x="966" y="56"/>
                    <a:pt x="961" y="62"/>
                  </a:cubicBezTo>
                  <a:cubicBezTo>
                    <a:pt x="957" y="68"/>
                    <a:pt x="953" y="75"/>
                    <a:pt x="951" y="83"/>
                  </a:cubicBezTo>
                  <a:cubicBezTo>
                    <a:pt x="949" y="91"/>
                    <a:pt x="947" y="100"/>
                    <a:pt x="947" y="110"/>
                  </a:cubicBezTo>
                  <a:cubicBezTo>
                    <a:pt x="947" y="121"/>
                    <a:pt x="949" y="131"/>
                    <a:pt x="951" y="139"/>
                  </a:cubicBezTo>
                  <a:cubicBezTo>
                    <a:pt x="954" y="147"/>
                    <a:pt x="957" y="153"/>
                    <a:pt x="962" y="159"/>
                  </a:cubicBezTo>
                  <a:cubicBezTo>
                    <a:pt x="967" y="164"/>
                    <a:pt x="972" y="168"/>
                    <a:pt x="979" y="170"/>
                  </a:cubicBezTo>
                  <a:cubicBezTo>
                    <a:pt x="985" y="173"/>
                    <a:pt x="993" y="174"/>
                    <a:pt x="1001" y="174"/>
                  </a:cubicBezTo>
                  <a:cubicBezTo>
                    <a:pt x="1009" y="174"/>
                    <a:pt x="1015" y="174"/>
                    <a:pt x="1020" y="172"/>
                  </a:cubicBezTo>
                  <a:cubicBezTo>
                    <a:pt x="1026" y="170"/>
                    <a:pt x="1031" y="169"/>
                    <a:pt x="1034" y="167"/>
                  </a:cubicBezTo>
                  <a:cubicBezTo>
                    <a:pt x="1038" y="165"/>
                    <a:pt x="1042" y="163"/>
                    <a:pt x="1044" y="161"/>
                  </a:cubicBezTo>
                  <a:cubicBezTo>
                    <a:pt x="1047" y="160"/>
                    <a:pt x="1049" y="159"/>
                    <a:pt x="1050" y="159"/>
                  </a:cubicBezTo>
                  <a:cubicBezTo>
                    <a:pt x="1051" y="159"/>
                    <a:pt x="1052" y="159"/>
                    <a:pt x="1053" y="160"/>
                  </a:cubicBezTo>
                  <a:cubicBezTo>
                    <a:pt x="1053" y="160"/>
                    <a:pt x="1054" y="161"/>
                    <a:pt x="1054" y="162"/>
                  </a:cubicBezTo>
                  <a:cubicBezTo>
                    <a:pt x="1055" y="163"/>
                    <a:pt x="1055" y="165"/>
                    <a:pt x="1055" y="167"/>
                  </a:cubicBezTo>
                  <a:cubicBezTo>
                    <a:pt x="1055" y="169"/>
                    <a:pt x="1055" y="172"/>
                    <a:pt x="1055" y="175"/>
                  </a:cubicBezTo>
                  <a:close/>
                  <a:moveTo>
                    <a:pt x="1126" y="199"/>
                  </a:moveTo>
                  <a:cubicBezTo>
                    <a:pt x="1126" y="200"/>
                    <a:pt x="1126" y="201"/>
                    <a:pt x="1125" y="201"/>
                  </a:cubicBezTo>
                  <a:cubicBezTo>
                    <a:pt x="1124" y="202"/>
                    <a:pt x="1123" y="203"/>
                    <a:pt x="1122" y="203"/>
                  </a:cubicBezTo>
                  <a:cubicBezTo>
                    <a:pt x="1120" y="204"/>
                    <a:pt x="1118" y="204"/>
                    <a:pt x="1115" y="204"/>
                  </a:cubicBezTo>
                  <a:cubicBezTo>
                    <a:pt x="1113" y="205"/>
                    <a:pt x="1110" y="205"/>
                    <a:pt x="1106" y="205"/>
                  </a:cubicBezTo>
                  <a:cubicBezTo>
                    <a:pt x="1102" y="205"/>
                    <a:pt x="1098" y="205"/>
                    <a:pt x="1096" y="204"/>
                  </a:cubicBezTo>
                  <a:cubicBezTo>
                    <a:pt x="1093" y="204"/>
                    <a:pt x="1091" y="204"/>
                    <a:pt x="1090" y="203"/>
                  </a:cubicBezTo>
                  <a:cubicBezTo>
                    <a:pt x="1088" y="203"/>
                    <a:pt x="1087" y="202"/>
                    <a:pt x="1086" y="201"/>
                  </a:cubicBezTo>
                  <a:cubicBezTo>
                    <a:pt x="1086" y="201"/>
                    <a:pt x="1085" y="200"/>
                    <a:pt x="1085" y="199"/>
                  </a:cubicBezTo>
                  <a:lnTo>
                    <a:pt x="1085" y="7"/>
                  </a:lnTo>
                  <a:cubicBezTo>
                    <a:pt x="1085" y="6"/>
                    <a:pt x="1086" y="5"/>
                    <a:pt x="1086" y="4"/>
                  </a:cubicBezTo>
                  <a:cubicBezTo>
                    <a:pt x="1087" y="4"/>
                    <a:pt x="1088" y="3"/>
                    <a:pt x="1090" y="2"/>
                  </a:cubicBezTo>
                  <a:cubicBezTo>
                    <a:pt x="1091" y="2"/>
                    <a:pt x="1093" y="2"/>
                    <a:pt x="1096" y="1"/>
                  </a:cubicBezTo>
                  <a:cubicBezTo>
                    <a:pt x="1098" y="1"/>
                    <a:pt x="1102" y="1"/>
                    <a:pt x="1106" y="1"/>
                  </a:cubicBezTo>
                  <a:cubicBezTo>
                    <a:pt x="1110" y="1"/>
                    <a:pt x="1113" y="1"/>
                    <a:pt x="1115" y="1"/>
                  </a:cubicBezTo>
                  <a:cubicBezTo>
                    <a:pt x="1118" y="2"/>
                    <a:pt x="1120" y="2"/>
                    <a:pt x="1122" y="2"/>
                  </a:cubicBezTo>
                  <a:cubicBezTo>
                    <a:pt x="1123" y="3"/>
                    <a:pt x="1124" y="4"/>
                    <a:pt x="1125" y="4"/>
                  </a:cubicBezTo>
                  <a:cubicBezTo>
                    <a:pt x="1126" y="5"/>
                    <a:pt x="1126" y="6"/>
                    <a:pt x="1126" y="7"/>
                  </a:cubicBezTo>
                  <a:lnTo>
                    <a:pt x="1126" y="199"/>
                  </a:lnTo>
                  <a:close/>
                  <a:moveTo>
                    <a:pt x="1287" y="199"/>
                  </a:moveTo>
                  <a:cubicBezTo>
                    <a:pt x="1287" y="201"/>
                    <a:pt x="1287" y="202"/>
                    <a:pt x="1286" y="202"/>
                  </a:cubicBezTo>
                  <a:cubicBezTo>
                    <a:pt x="1285" y="203"/>
                    <a:pt x="1283" y="204"/>
                    <a:pt x="1281" y="204"/>
                  </a:cubicBezTo>
                  <a:cubicBezTo>
                    <a:pt x="1278" y="204"/>
                    <a:pt x="1275" y="205"/>
                    <a:pt x="1270" y="205"/>
                  </a:cubicBezTo>
                  <a:cubicBezTo>
                    <a:pt x="1266" y="205"/>
                    <a:pt x="1262" y="204"/>
                    <a:pt x="1260" y="204"/>
                  </a:cubicBezTo>
                  <a:cubicBezTo>
                    <a:pt x="1258" y="204"/>
                    <a:pt x="1256" y="203"/>
                    <a:pt x="1255" y="202"/>
                  </a:cubicBezTo>
                  <a:cubicBezTo>
                    <a:pt x="1254" y="202"/>
                    <a:pt x="1254" y="201"/>
                    <a:pt x="1254" y="199"/>
                  </a:cubicBezTo>
                  <a:lnTo>
                    <a:pt x="1254" y="189"/>
                  </a:lnTo>
                  <a:cubicBezTo>
                    <a:pt x="1248" y="195"/>
                    <a:pt x="1241" y="199"/>
                    <a:pt x="1234" y="202"/>
                  </a:cubicBezTo>
                  <a:cubicBezTo>
                    <a:pt x="1226" y="206"/>
                    <a:pt x="1218" y="207"/>
                    <a:pt x="1209" y="207"/>
                  </a:cubicBezTo>
                  <a:cubicBezTo>
                    <a:pt x="1201" y="207"/>
                    <a:pt x="1194" y="206"/>
                    <a:pt x="1188" y="204"/>
                  </a:cubicBezTo>
                  <a:cubicBezTo>
                    <a:pt x="1181" y="203"/>
                    <a:pt x="1176" y="200"/>
                    <a:pt x="1171" y="196"/>
                  </a:cubicBezTo>
                  <a:cubicBezTo>
                    <a:pt x="1167" y="193"/>
                    <a:pt x="1163" y="188"/>
                    <a:pt x="1160" y="183"/>
                  </a:cubicBezTo>
                  <a:cubicBezTo>
                    <a:pt x="1158" y="178"/>
                    <a:pt x="1157" y="172"/>
                    <a:pt x="1157" y="165"/>
                  </a:cubicBezTo>
                  <a:cubicBezTo>
                    <a:pt x="1157" y="157"/>
                    <a:pt x="1158" y="151"/>
                    <a:pt x="1161" y="145"/>
                  </a:cubicBezTo>
                  <a:cubicBezTo>
                    <a:pt x="1165" y="139"/>
                    <a:pt x="1170" y="135"/>
                    <a:pt x="1176" y="131"/>
                  </a:cubicBezTo>
                  <a:cubicBezTo>
                    <a:pt x="1183" y="128"/>
                    <a:pt x="1191" y="125"/>
                    <a:pt x="1200" y="123"/>
                  </a:cubicBezTo>
                  <a:cubicBezTo>
                    <a:pt x="1210" y="121"/>
                    <a:pt x="1221" y="121"/>
                    <a:pt x="1234" y="121"/>
                  </a:cubicBezTo>
                  <a:lnTo>
                    <a:pt x="1248" y="121"/>
                  </a:lnTo>
                  <a:lnTo>
                    <a:pt x="1248" y="113"/>
                  </a:lnTo>
                  <a:cubicBezTo>
                    <a:pt x="1248" y="109"/>
                    <a:pt x="1247" y="105"/>
                    <a:pt x="1246" y="102"/>
                  </a:cubicBezTo>
                  <a:cubicBezTo>
                    <a:pt x="1245" y="99"/>
                    <a:pt x="1244" y="96"/>
                    <a:pt x="1242" y="94"/>
                  </a:cubicBezTo>
                  <a:cubicBezTo>
                    <a:pt x="1240" y="92"/>
                    <a:pt x="1237" y="91"/>
                    <a:pt x="1234" y="90"/>
                  </a:cubicBezTo>
                  <a:cubicBezTo>
                    <a:pt x="1230" y="89"/>
                    <a:pt x="1226" y="88"/>
                    <a:pt x="1221" y="88"/>
                  </a:cubicBezTo>
                  <a:cubicBezTo>
                    <a:pt x="1214" y="88"/>
                    <a:pt x="1208" y="89"/>
                    <a:pt x="1203" y="90"/>
                  </a:cubicBezTo>
                  <a:cubicBezTo>
                    <a:pt x="1197" y="92"/>
                    <a:pt x="1193" y="93"/>
                    <a:pt x="1189" y="95"/>
                  </a:cubicBezTo>
                  <a:cubicBezTo>
                    <a:pt x="1184" y="97"/>
                    <a:pt x="1181" y="98"/>
                    <a:pt x="1178" y="99"/>
                  </a:cubicBezTo>
                  <a:cubicBezTo>
                    <a:pt x="1176" y="101"/>
                    <a:pt x="1173" y="101"/>
                    <a:pt x="1172" y="101"/>
                  </a:cubicBezTo>
                  <a:cubicBezTo>
                    <a:pt x="1170" y="101"/>
                    <a:pt x="1169" y="101"/>
                    <a:pt x="1169" y="100"/>
                  </a:cubicBezTo>
                  <a:cubicBezTo>
                    <a:pt x="1168" y="100"/>
                    <a:pt x="1167" y="99"/>
                    <a:pt x="1166" y="97"/>
                  </a:cubicBezTo>
                  <a:cubicBezTo>
                    <a:pt x="1166" y="96"/>
                    <a:pt x="1165" y="95"/>
                    <a:pt x="1165" y="93"/>
                  </a:cubicBezTo>
                  <a:cubicBezTo>
                    <a:pt x="1165" y="91"/>
                    <a:pt x="1164" y="89"/>
                    <a:pt x="1164" y="87"/>
                  </a:cubicBezTo>
                  <a:cubicBezTo>
                    <a:pt x="1164" y="84"/>
                    <a:pt x="1165" y="81"/>
                    <a:pt x="1165" y="80"/>
                  </a:cubicBezTo>
                  <a:cubicBezTo>
                    <a:pt x="1166" y="78"/>
                    <a:pt x="1167" y="76"/>
                    <a:pt x="1168" y="75"/>
                  </a:cubicBezTo>
                  <a:cubicBezTo>
                    <a:pt x="1170" y="73"/>
                    <a:pt x="1172" y="72"/>
                    <a:pt x="1176" y="70"/>
                  </a:cubicBezTo>
                  <a:cubicBezTo>
                    <a:pt x="1180" y="68"/>
                    <a:pt x="1184" y="67"/>
                    <a:pt x="1189" y="65"/>
                  </a:cubicBezTo>
                  <a:cubicBezTo>
                    <a:pt x="1194" y="64"/>
                    <a:pt x="1200" y="63"/>
                    <a:pt x="1206" y="62"/>
                  </a:cubicBezTo>
                  <a:cubicBezTo>
                    <a:pt x="1212" y="61"/>
                    <a:pt x="1218" y="60"/>
                    <a:pt x="1224" y="60"/>
                  </a:cubicBezTo>
                  <a:cubicBezTo>
                    <a:pt x="1235" y="60"/>
                    <a:pt x="1245" y="61"/>
                    <a:pt x="1253" y="63"/>
                  </a:cubicBezTo>
                  <a:cubicBezTo>
                    <a:pt x="1261" y="65"/>
                    <a:pt x="1267" y="68"/>
                    <a:pt x="1273" y="73"/>
                  </a:cubicBezTo>
                  <a:cubicBezTo>
                    <a:pt x="1278" y="77"/>
                    <a:pt x="1281" y="82"/>
                    <a:pt x="1284" y="89"/>
                  </a:cubicBezTo>
                  <a:cubicBezTo>
                    <a:pt x="1286" y="95"/>
                    <a:pt x="1287" y="103"/>
                    <a:pt x="1287" y="112"/>
                  </a:cubicBezTo>
                  <a:lnTo>
                    <a:pt x="1287" y="199"/>
                  </a:lnTo>
                  <a:close/>
                  <a:moveTo>
                    <a:pt x="1248" y="144"/>
                  </a:moveTo>
                  <a:lnTo>
                    <a:pt x="1232" y="144"/>
                  </a:lnTo>
                  <a:cubicBezTo>
                    <a:pt x="1226" y="144"/>
                    <a:pt x="1220" y="144"/>
                    <a:pt x="1216" y="145"/>
                  </a:cubicBezTo>
                  <a:cubicBezTo>
                    <a:pt x="1211" y="146"/>
                    <a:pt x="1207" y="147"/>
                    <a:pt x="1204" y="149"/>
                  </a:cubicBezTo>
                  <a:cubicBezTo>
                    <a:pt x="1202" y="151"/>
                    <a:pt x="1199" y="153"/>
                    <a:pt x="1198" y="155"/>
                  </a:cubicBezTo>
                  <a:cubicBezTo>
                    <a:pt x="1197" y="158"/>
                    <a:pt x="1196" y="160"/>
                    <a:pt x="1196" y="164"/>
                  </a:cubicBezTo>
                  <a:cubicBezTo>
                    <a:pt x="1196" y="169"/>
                    <a:pt x="1198" y="173"/>
                    <a:pt x="1202" y="177"/>
                  </a:cubicBezTo>
                  <a:cubicBezTo>
                    <a:pt x="1206" y="180"/>
                    <a:pt x="1211" y="181"/>
                    <a:pt x="1218" y="181"/>
                  </a:cubicBezTo>
                  <a:cubicBezTo>
                    <a:pt x="1223" y="181"/>
                    <a:pt x="1228" y="180"/>
                    <a:pt x="1233" y="177"/>
                  </a:cubicBezTo>
                  <a:cubicBezTo>
                    <a:pt x="1238" y="175"/>
                    <a:pt x="1243" y="171"/>
                    <a:pt x="1248" y="166"/>
                  </a:cubicBezTo>
                  <a:lnTo>
                    <a:pt x="1248" y="144"/>
                  </a:lnTo>
                  <a:close/>
                  <a:moveTo>
                    <a:pt x="1426" y="162"/>
                  </a:moveTo>
                  <a:cubicBezTo>
                    <a:pt x="1426" y="169"/>
                    <a:pt x="1425" y="176"/>
                    <a:pt x="1422" y="182"/>
                  </a:cubicBezTo>
                  <a:cubicBezTo>
                    <a:pt x="1419" y="187"/>
                    <a:pt x="1414" y="192"/>
                    <a:pt x="1409" y="196"/>
                  </a:cubicBezTo>
                  <a:cubicBezTo>
                    <a:pt x="1403" y="200"/>
                    <a:pt x="1397" y="202"/>
                    <a:pt x="1389" y="204"/>
                  </a:cubicBezTo>
                  <a:cubicBezTo>
                    <a:pt x="1381" y="206"/>
                    <a:pt x="1373" y="207"/>
                    <a:pt x="1364" y="207"/>
                  </a:cubicBezTo>
                  <a:cubicBezTo>
                    <a:pt x="1359" y="207"/>
                    <a:pt x="1354" y="207"/>
                    <a:pt x="1349" y="206"/>
                  </a:cubicBezTo>
                  <a:cubicBezTo>
                    <a:pt x="1344" y="205"/>
                    <a:pt x="1340" y="204"/>
                    <a:pt x="1336" y="203"/>
                  </a:cubicBezTo>
                  <a:cubicBezTo>
                    <a:pt x="1332" y="202"/>
                    <a:pt x="1329" y="201"/>
                    <a:pt x="1326" y="200"/>
                  </a:cubicBezTo>
                  <a:cubicBezTo>
                    <a:pt x="1324" y="199"/>
                    <a:pt x="1322" y="198"/>
                    <a:pt x="1321" y="197"/>
                  </a:cubicBezTo>
                  <a:cubicBezTo>
                    <a:pt x="1319" y="196"/>
                    <a:pt x="1319" y="194"/>
                    <a:pt x="1318" y="192"/>
                  </a:cubicBezTo>
                  <a:cubicBezTo>
                    <a:pt x="1317" y="190"/>
                    <a:pt x="1317" y="186"/>
                    <a:pt x="1317" y="182"/>
                  </a:cubicBezTo>
                  <a:cubicBezTo>
                    <a:pt x="1317" y="179"/>
                    <a:pt x="1317" y="177"/>
                    <a:pt x="1317" y="175"/>
                  </a:cubicBezTo>
                  <a:cubicBezTo>
                    <a:pt x="1317" y="174"/>
                    <a:pt x="1318" y="172"/>
                    <a:pt x="1318" y="171"/>
                  </a:cubicBezTo>
                  <a:cubicBezTo>
                    <a:pt x="1319" y="170"/>
                    <a:pt x="1319" y="169"/>
                    <a:pt x="1320" y="169"/>
                  </a:cubicBezTo>
                  <a:cubicBezTo>
                    <a:pt x="1320" y="169"/>
                    <a:pt x="1321" y="169"/>
                    <a:pt x="1322" y="169"/>
                  </a:cubicBezTo>
                  <a:cubicBezTo>
                    <a:pt x="1323" y="169"/>
                    <a:pt x="1325" y="169"/>
                    <a:pt x="1327" y="170"/>
                  </a:cubicBezTo>
                  <a:cubicBezTo>
                    <a:pt x="1330" y="172"/>
                    <a:pt x="1333" y="173"/>
                    <a:pt x="1336" y="174"/>
                  </a:cubicBezTo>
                  <a:cubicBezTo>
                    <a:pt x="1339" y="176"/>
                    <a:pt x="1343" y="177"/>
                    <a:pt x="1348" y="179"/>
                  </a:cubicBezTo>
                  <a:cubicBezTo>
                    <a:pt x="1353" y="180"/>
                    <a:pt x="1358" y="180"/>
                    <a:pt x="1363" y="180"/>
                  </a:cubicBezTo>
                  <a:cubicBezTo>
                    <a:pt x="1367" y="180"/>
                    <a:pt x="1370" y="180"/>
                    <a:pt x="1373" y="179"/>
                  </a:cubicBezTo>
                  <a:cubicBezTo>
                    <a:pt x="1376" y="179"/>
                    <a:pt x="1378" y="178"/>
                    <a:pt x="1381" y="177"/>
                  </a:cubicBezTo>
                  <a:cubicBezTo>
                    <a:pt x="1383" y="175"/>
                    <a:pt x="1384" y="174"/>
                    <a:pt x="1385" y="172"/>
                  </a:cubicBezTo>
                  <a:cubicBezTo>
                    <a:pt x="1386" y="170"/>
                    <a:pt x="1387" y="168"/>
                    <a:pt x="1387" y="165"/>
                  </a:cubicBezTo>
                  <a:cubicBezTo>
                    <a:pt x="1387" y="162"/>
                    <a:pt x="1386" y="160"/>
                    <a:pt x="1384" y="157"/>
                  </a:cubicBezTo>
                  <a:cubicBezTo>
                    <a:pt x="1382" y="155"/>
                    <a:pt x="1379" y="154"/>
                    <a:pt x="1376" y="152"/>
                  </a:cubicBezTo>
                  <a:cubicBezTo>
                    <a:pt x="1373" y="150"/>
                    <a:pt x="1369" y="149"/>
                    <a:pt x="1365" y="148"/>
                  </a:cubicBezTo>
                  <a:cubicBezTo>
                    <a:pt x="1361" y="146"/>
                    <a:pt x="1357" y="145"/>
                    <a:pt x="1352" y="143"/>
                  </a:cubicBezTo>
                  <a:cubicBezTo>
                    <a:pt x="1348" y="141"/>
                    <a:pt x="1344" y="140"/>
                    <a:pt x="1340" y="137"/>
                  </a:cubicBezTo>
                  <a:cubicBezTo>
                    <a:pt x="1335" y="135"/>
                    <a:pt x="1332" y="133"/>
                    <a:pt x="1329" y="130"/>
                  </a:cubicBezTo>
                  <a:cubicBezTo>
                    <a:pt x="1325" y="126"/>
                    <a:pt x="1323" y="123"/>
                    <a:pt x="1321" y="118"/>
                  </a:cubicBezTo>
                  <a:cubicBezTo>
                    <a:pt x="1319" y="114"/>
                    <a:pt x="1318" y="109"/>
                    <a:pt x="1318" y="103"/>
                  </a:cubicBezTo>
                  <a:cubicBezTo>
                    <a:pt x="1318" y="96"/>
                    <a:pt x="1319" y="91"/>
                    <a:pt x="1322" y="85"/>
                  </a:cubicBezTo>
                  <a:cubicBezTo>
                    <a:pt x="1324" y="80"/>
                    <a:pt x="1328" y="76"/>
                    <a:pt x="1333" y="72"/>
                  </a:cubicBezTo>
                  <a:cubicBezTo>
                    <a:pt x="1338" y="68"/>
                    <a:pt x="1344" y="66"/>
                    <a:pt x="1352" y="63"/>
                  </a:cubicBezTo>
                  <a:cubicBezTo>
                    <a:pt x="1359" y="61"/>
                    <a:pt x="1367" y="60"/>
                    <a:pt x="1376" y="60"/>
                  </a:cubicBezTo>
                  <a:cubicBezTo>
                    <a:pt x="1380" y="60"/>
                    <a:pt x="1385" y="61"/>
                    <a:pt x="1389" y="61"/>
                  </a:cubicBezTo>
                  <a:cubicBezTo>
                    <a:pt x="1393" y="62"/>
                    <a:pt x="1397" y="63"/>
                    <a:pt x="1400" y="63"/>
                  </a:cubicBezTo>
                  <a:cubicBezTo>
                    <a:pt x="1404" y="64"/>
                    <a:pt x="1407" y="65"/>
                    <a:pt x="1409" y="66"/>
                  </a:cubicBezTo>
                  <a:cubicBezTo>
                    <a:pt x="1412" y="67"/>
                    <a:pt x="1413" y="68"/>
                    <a:pt x="1414" y="69"/>
                  </a:cubicBezTo>
                  <a:cubicBezTo>
                    <a:pt x="1415" y="70"/>
                    <a:pt x="1416" y="70"/>
                    <a:pt x="1416" y="71"/>
                  </a:cubicBezTo>
                  <a:cubicBezTo>
                    <a:pt x="1417" y="72"/>
                    <a:pt x="1417" y="73"/>
                    <a:pt x="1417" y="74"/>
                  </a:cubicBezTo>
                  <a:cubicBezTo>
                    <a:pt x="1418" y="75"/>
                    <a:pt x="1418" y="76"/>
                    <a:pt x="1418" y="78"/>
                  </a:cubicBezTo>
                  <a:cubicBezTo>
                    <a:pt x="1418" y="79"/>
                    <a:pt x="1418" y="81"/>
                    <a:pt x="1418" y="83"/>
                  </a:cubicBezTo>
                  <a:cubicBezTo>
                    <a:pt x="1418" y="86"/>
                    <a:pt x="1418" y="88"/>
                    <a:pt x="1418" y="90"/>
                  </a:cubicBezTo>
                  <a:cubicBezTo>
                    <a:pt x="1418" y="91"/>
                    <a:pt x="1417" y="93"/>
                    <a:pt x="1417" y="94"/>
                  </a:cubicBezTo>
                  <a:cubicBezTo>
                    <a:pt x="1417" y="95"/>
                    <a:pt x="1416" y="95"/>
                    <a:pt x="1416" y="96"/>
                  </a:cubicBezTo>
                  <a:cubicBezTo>
                    <a:pt x="1415" y="96"/>
                    <a:pt x="1414" y="96"/>
                    <a:pt x="1413" y="96"/>
                  </a:cubicBezTo>
                  <a:cubicBezTo>
                    <a:pt x="1412" y="96"/>
                    <a:pt x="1411" y="96"/>
                    <a:pt x="1409" y="94"/>
                  </a:cubicBezTo>
                  <a:cubicBezTo>
                    <a:pt x="1407" y="93"/>
                    <a:pt x="1404" y="92"/>
                    <a:pt x="1401" y="91"/>
                  </a:cubicBezTo>
                  <a:cubicBezTo>
                    <a:pt x="1398" y="90"/>
                    <a:pt x="1395" y="89"/>
                    <a:pt x="1391" y="88"/>
                  </a:cubicBezTo>
                  <a:cubicBezTo>
                    <a:pt x="1387" y="87"/>
                    <a:pt x="1382" y="86"/>
                    <a:pt x="1377" y="86"/>
                  </a:cubicBezTo>
                  <a:cubicBezTo>
                    <a:pt x="1373" y="86"/>
                    <a:pt x="1370" y="87"/>
                    <a:pt x="1367" y="87"/>
                  </a:cubicBezTo>
                  <a:cubicBezTo>
                    <a:pt x="1365" y="88"/>
                    <a:pt x="1363" y="89"/>
                    <a:pt x="1361" y="90"/>
                  </a:cubicBezTo>
                  <a:cubicBezTo>
                    <a:pt x="1359" y="92"/>
                    <a:pt x="1358" y="93"/>
                    <a:pt x="1357" y="95"/>
                  </a:cubicBezTo>
                  <a:cubicBezTo>
                    <a:pt x="1356" y="96"/>
                    <a:pt x="1356" y="98"/>
                    <a:pt x="1356" y="100"/>
                  </a:cubicBezTo>
                  <a:cubicBezTo>
                    <a:pt x="1356" y="103"/>
                    <a:pt x="1357" y="106"/>
                    <a:pt x="1359" y="108"/>
                  </a:cubicBezTo>
                  <a:cubicBezTo>
                    <a:pt x="1361" y="110"/>
                    <a:pt x="1363" y="112"/>
                    <a:pt x="1367" y="113"/>
                  </a:cubicBezTo>
                  <a:cubicBezTo>
                    <a:pt x="1370" y="115"/>
                    <a:pt x="1374" y="116"/>
                    <a:pt x="1378" y="118"/>
                  </a:cubicBezTo>
                  <a:cubicBezTo>
                    <a:pt x="1382" y="119"/>
                    <a:pt x="1387" y="120"/>
                    <a:pt x="1391" y="122"/>
                  </a:cubicBezTo>
                  <a:cubicBezTo>
                    <a:pt x="1395" y="124"/>
                    <a:pt x="1400" y="126"/>
                    <a:pt x="1404" y="128"/>
                  </a:cubicBezTo>
                  <a:cubicBezTo>
                    <a:pt x="1408" y="130"/>
                    <a:pt x="1412" y="132"/>
                    <a:pt x="1415" y="136"/>
                  </a:cubicBezTo>
                  <a:cubicBezTo>
                    <a:pt x="1418" y="139"/>
                    <a:pt x="1421" y="142"/>
                    <a:pt x="1423" y="147"/>
                  </a:cubicBezTo>
                  <a:cubicBezTo>
                    <a:pt x="1425" y="151"/>
                    <a:pt x="1426" y="156"/>
                    <a:pt x="1426" y="162"/>
                  </a:cubicBezTo>
                  <a:close/>
                  <a:moveTo>
                    <a:pt x="1554" y="162"/>
                  </a:moveTo>
                  <a:cubicBezTo>
                    <a:pt x="1554" y="169"/>
                    <a:pt x="1553" y="176"/>
                    <a:pt x="1550" y="182"/>
                  </a:cubicBezTo>
                  <a:cubicBezTo>
                    <a:pt x="1547" y="187"/>
                    <a:pt x="1542" y="192"/>
                    <a:pt x="1537" y="196"/>
                  </a:cubicBezTo>
                  <a:cubicBezTo>
                    <a:pt x="1531" y="200"/>
                    <a:pt x="1525" y="202"/>
                    <a:pt x="1517" y="204"/>
                  </a:cubicBezTo>
                  <a:cubicBezTo>
                    <a:pt x="1509" y="206"/>
                    <a:pt x="1501" y="207"/>
                    <a:pt x="1492" y="207"/>
                  </a:cubicBezTo>
                  <a:cubicBezTo>
                    <a:pt x="1487" y="207"/>
                    <a:pt x="1482" y="207"/>
                    <a:pt x="1477" y="206"/>
                  </a:cubicBezTo>
                  <a:cubicBezTo>
                    <a:pt x="1472" y="205"/>
                    <a:pt x="1468" y="204"/>
                    <a:pt x="1464" y="203"/>
                  </a:cubicBezTo>
                  <a:cubicBezTo>
                    <a:pt x="1460" y="202"/>
                    <a:pt x="1457" y="201"/>
                    <a:pt x="1454" y="200"/>
                  </a:cubicBezTo>
                  <a:cubicBezTo>
                    <a:pt x="1452" y="199"/>
                    <a:pt x="1450" y="198"/>
                    <a:pt x="1449" y="197"/>
                  </a:cubicBezTo>
                  <a:cubicBezTo>
                    <a:pt x="1447" y="196"/>
                    <a:pt x="1447" y="194"/>
                    <a:pt x="1446" y="192"/>
                  </a:cubicBezTo>
                  <a:cubicBezTo>
                    <a:pt x="1445" y="190"/>
                    <a:pt x="1445" y="186"/>
                    <a:pt x="1445" y="182"/>
                  </a:cubicBezTo>
                  <a:cubicBezTo>
                    <a:pt x="1445" y="179"/>
                    <a:pt x="1445" y="177"/>
                    <a:pt x="1445" y="175"/>
                  </a:cubicBezTo>
                  <a:cubicBezTo>
                    <a:pt x="1445" y="174"/>
                    <a:pt x="1446" y="172"/>
                    <a:pt x="1446" y="171"/>
                  </a:cubicBezTo>
                  <a:cubicBezTo>
                    <a:pt x="1447" y="170"/>
                    <a:pt x="1447" y="169"/>
                    <a:pt x="1448" y="169"/>
                  </a:cubicBezTo>
                  <a:cubicBezTo>
                    <a:pt x="1448" y="169"/>
                    <a:pt x="1449" y="169"/>
                    <a:pt x="1450" y="169"/>
                  </a:cubicBezTo>
                  <a:cubicBezTo>
                    <a:pt x="1451" y="169"/>
                    <a:pt x="1453" y="169"/>
                    <a:pt x="1455" y="170"/>
                  </a:cubicBezTo>
                  <a:cubicBezTo>
                    <a:pt x="1458" y="172"/>
                    <a:pt x="1461" y="173"/>
                    <a:pt x="1464" y="174"/>
                  </a:cubicBezTo>
                  <a:cubicBezTo>
                    <a:pt x="1467" y="176"/>
                    <a:pt x="1471" y="177"/>
                    <a:pt x="1476" y="179"/>
                  </a:cubicBezTo>
                  <a:cubicBezTo>
                    <a:pt x="1481" y="180"/>
                    <a:pt x="1486" y="180"/>
                    <a:pt x="1491" y="180"/>
                  </a:cubicBezTo>
                  <a:cubicBezTo>
                    <a:pt x="1495" y="180"/>
                    <a:pt x="1498" y="180"/>
                    <a:pt x="1501" y="179"/>
                  </a:cubicBezTo>
                  <a:cubicBezTo>
                    <a:pt x="1504" y="179"/>
                    <a:pt x="1506" y="178"/>
                    <a:pt x="1509" y="177"/>
                  </a:cubicBezTo>
                  <a:cubicBezTo>
                    <a:pt x="1511" y="175"/>
                    <a:pt x="1512" y="174"/>
                    <a:pt x="1513" y="172"/>
                  </a:cubicBezTo>
                  <a:cubicBezTo>
                    <a:pt x="1514" y="170"/>
                    <a:pt x="1515" y="168"/>
                    <a:pt x="1515" y="165"/>
                  </a:cubicBezTo>
                  <a:cubicBezTo>
                    <a:pt x="1515" y="162"/>
                    <a:pt x="1514" y="160"/>
                    <a:pt x="1512" y="157"/>
                  </a:cubicBezTo>
                  <a:cubicBezTo>
                    <a:pt x="1510" y="155"/>
                    <a:pt x="1507" y="154"/>
                    <a:pt x="1504" y="152"/>
                  </a:cubicBezTo>
                  <a:cubicBezTo>
                    <a:pt x="1501" y="150"/>
                    <a:pt x="1497" y="149"/>
                    <a:pt x="1493" y="148"/>
                  </a:cubicBezTo>
                  <a:cubicBezTo>
                    <a:pt x="1489" y="146"/>
                    <a:pt x="1485" y="145"/>
                    <a:pt x="1480" y="143"/>
                  </a:cubicBezTo>
                  <a:cubicBezTo>
                    <a:pt x="1476" y="141"/>
                    <a:pt x="1472" y="140"/>
                    <a:pt x="1468" y="137"/>
                  </a:cubicBezTo>
                  <a:cubicBezTo>
                    <a:pt x="1463" y="135"/>
                    <a:pt x="1460" y="133"/>
                    <a:pt x="1457" y="130"/>
                  </a:cubicBezTo>
                  <a:cubicBezTo>
                    <a:pt x="1453" y="126"/>
                    <a:pt x="1451" y="123"/>
                    <a:pt x="1449" y="118"/>
                  </a:cubicBezTo>
                  <a:cubicBezTo>
                    <a:pt x="1447" y="114"/>
                    <a:pt x="1446" y="109"/>
                    <a:pt x="1446" y="103"/>
                  </a:cubicBezTo>
                  <a:cubicBezTo>
                    <a:pt x="1446" y="96"/>
                    <a:pt x="1447" y="91"/>
                    <a:pt x="1450" y="85"/>
                  </a:cubicBezTo>
                  <a:cubicBezTo>
                    <a:pt x="1452" y="80"/>
                    <a:pt x="1456" y="76"/>
                    <a:pt x="1461" y="72"/>
                  </a:cubicBezTo>
                  <a:cubicBezTo>
                    <a:pt x="1466" y="68"/>
                    <a:pt x="1472" y="66"/>
                    <a:pt x="1480" y="63"/>
                  </a:cubicBezTo>
                  <a:cubicBezTo>
                    <a:pt x="1487" y="61"/>
                    <a:pt x="1495" y="60"/>
                    <a:pt x="1504" y="60"/>
                  </a:cubicBezTo>
                  <a:cubicBezTo>
                    <a:pt x="1508" y="60"/>
                    <a:pt x="1513" y="61"/>
                    <a:pt x="1517" y="61"/>
                  </a:cubicBezTo>
                  <a:cubicBezTo>
                    <a:pt x="1521" y="62"/>
                    <a:pt x="1525" y="63"/>
                    <a:pt x="1528" y="63"/>
                  </a:cubicBezTo>
                  <a:cubicBezTo>
                    <a:pt x="1532" y="64"/>
                    <a:pt x="1535" y="65"/>
                    <a:pt x="1537" y="66"/>
                  </a:cubicBezTo>
                  <a:cubicBezTo>
                    <a:pt x="1540" y="67"/>
                    <a:pt x="1541" y="68"/>
                    <a:pt x="1542" y="69"/>
                  </a:cubicBezTo>
                  <a:cubicBezTo>
                    <a:pt x="1543" y="70"/>
                    <a:pt x="1544" y="70"/>
                    <a:pt x="1544" y="71"/>
                  </a:cubicBezTo>
                  <a:cubicBezTo>
                    <a:pt x="1545" y="72"/>
                    <a:pt x="1545" y="73"/>
                    <a:pt x="1545" y="74"/>
                  </a:cubicBezTo>
                  <a:cubicBezTo>
                    <a:pt x="1546" y="75"/>
                    <a:pt x="1546" y="76"/>
                    <a:pt x="1546" y="78"/>
                  </a:cubicBezTo>
                  <a:cubicBezTo>
                    <a:pt x="1546" y="79"/>
                    <a:pt x="1546" y="81"/>
                    <a:pt x="1546" y="83"/>
                  </a:cubicBezTo>
                  <a:cubicBezTo>
                    <a:pt x="1546" y="86"/>
                    <a:pt x="1546" y="88"/>
                    <a:pt x="1546" y="90"/>
                  </a:cubicBezTo>
                  <a:cubicBezTo>
                    <a:pt x="1546" y="91"/>
                    <a:pt x="1545" y="93"/>
                    <a:pt x="1545" y="94"/>
                  </a:cubicBezTo>
                  <a:cubicBezTo>
                    <a:pt x="1545" y="95"/>
                    <a:pt x="1544" y="95"/>
                    <a:pt x="1544" y="96"/>
                  </a:cubicBezTo>
                  <a:cubicBezTo>
                    <a:pt x="1543" y="96"/>
                    <a:pt x="1542" y="96"/>
                    <a:pt x="1541" y="96"/>
                  </a:cubicBezTo>
                  <a:cubicBezTo>
                    <a:pt x="1540" y="96"/>
                    <a:pt x="1539" y="96"/>
                    <a:pt x="1537" y="94"/>
                  </a:cubicBezTo>
                  <a:cubicBezTo>
                    <a:pt x="1535" y="93"/>
                    <a:pt x="1532" y="92"/>
                    <a:pt x="1529" y="91"/>
                  </a:cubicBezTo>
                  <a:cubicBezTo>
                    <a:pt x="1526" y="90"/>
                    <a:pt x="1523" y="89"/>
                    <a:pt x="1519" y="88"/>
                  </a:cubicBezTo>
                  <a:cubicBezTo>
                    <a:pt x="1515" y="87"/>
                    <a:pt x="1510" y="86"/>
                    <a:pt x="1505" y="86"/>
                  </a:cubicBezTo>
                  <a:cubicBezTo>
                    <a:pt x="1501" y="86"/>
                    <a:pt x="1498" y="87"/>
                    <a:pt x="1495" y="87"/>
                  </a:cubicBezTo>
                  <a:cubicBezTo>
                    <a:pt x="1493" y="88"/>
                    <a:pt x="1491" y="89"/>
                    <a:pt x="1489" y="90"/>
                  </a:cubicBezTo>
                  <a:cubicBezTo>
                    <a:pt x="1487" y="92"/>
                    <a:pt x="1486" y="93"/>
                    <a:pt x="1485" y="95"/>
                  </a:cubicBezTo>
                  <a:cubicBezTo>
                    <a:pt x="1484" y="96"/>
                    <a:pt x="1484" y="98"/>
                    <a:pt x="1484" y="100"/>
                  </a:cubicBezTo>
                  <a:cubicBezTo>
                    <a:pt x="1484" y="103"/>
                    <a:pt x="1485" y="106"/>
                    <a:pt x="1487" y="108"/>
                  </a:cubicBezTo>
                  <a:cubicBezTo>
                    <a:pt x="1489" y="110"/>
                    <a:pt x="1491" y="112"/>
                    <a:pt x="1495" y="113"/>
                  </a:cubicBezTo>
                  <a:cubicBezTo>
                    <a:pt x="1498" y="115"/>
                    <a:pt x="1502" y="116"/>
                    <a:pt x="1506" y="118"/>
                  </a:cubicBezTo>
                  <a:cubicBezTo>
                    <a:pt x="1510" y="119"/>
                    <a:pt x="1515" y="120"/>
                    <a:pt x="1519" y="122"/>
                  </a:cubicBezTo>
                  <a:cubicBezTo>
                    <a:pt x="1523" y="124"/>
                    <a:pt x="1528" y="126"/>
                    <a:pt x="1532" y="128"/>
                  </a:cubicBezTo>
                  <a:cubicBezTo>
                    <a:pt x="1536" y="130"/>
                    <a:pt x="1540" y="132"/>
                    <a:pt x="1543" y="136"/>
                  </a:cubicBezTo>
                  <a:cubicBezTo>
                    <a:pt x="1546" y="139"/>
                    <a:pt x="1549" y="142"/>
                    <a:pt x="1551" y="147"/>
                  </a:cubicBezTo>
                  <a:cubicBezTo>
                    <a:pt x="1553" y="151"/>
                    <a:pt x="1554" y="156"/>
                    <a:pt x="1554" y="162"/>
                  </a:cubicBezTo>
                  <a:close/>
                  <a:moveTo>
                    <a:pt x="1622" y="199"/>
                  </a:moveTo>
                  <a:cubicBezTo>
                    <a:pt x="1622" y="200"/>
                    <a:pt x="1622" y="201"/>
                    <a:pt x="1621" y="201"/>
                  </a:cubicBezTo>
                  <a:cubicBezTo>
                    <a:pt x="1620" y="202"/>
                    <a:pt x="1619" y="203"/>
                    <a:pt x="1618" y="203"/>
                  </a:cubicBezTo>
                  <a:cubicBezTo>
                    <a:pt x="1616" y="204"/>
                    <a:pt x="1614" y="204"/>
                    <a:pt x="1611" y="204"/>
                  </a:cubicBezTo>
                  <a:cubicBezTo>
                    <a:pt x="1609" y="205"/>
                    <a:pt x="1606" y="205"/>
                    <a:pt x="1602" y="205"/>
                  </a:cubicBezTo>
                  <a:cubicBezTo>
                    <a:pt x="1598" y="205"/>
                    <a:pt x="1594" y="205"/>
                    <a:pt x="1592" y="204"/>
                  </a:cubicBezTo>
                  <a:cubicBezTo>
                    <a:pt x="1589" y="204"/>
                    <a:pt x="1587" y="204"/>
                    <a:pt x="1586" y="203"/>
                  </a:cubicBezTo>
                  <a:cubicBezTo>
                    <a:pt x="1584" y="203"/>
                    <a:pt x="1583" y="202"/>
                    <a:pt x="1582" y="201"/>
                  </a:cubicBezTo>
                  <a:cubicBezTo>
                    <a:pt x="1582" y="201"/>
                    <a:pt x="1581" y="200"/>
                    <a:pt x="1581" y="199"/>
                  </a:cubicBezTo>
                  <a:lnTo>
                    <a:pt x="1581" y="69"/>
                  </a:lnTo>
                  <a:cubicBezTo>
                    <a:pt x="1581" y="68"/>
                    <a:pt x="1582" y="67"/>
                    <a:pt x="1582" y="66"/>
                  </a:cubicBezTo>
                  <a:cubicBezTo>
                    <a:pt x="1583" y="66"/>
                    <a:pt x="1584" y="65"/>
                    <a:pt x="1586" y="65"/>
                  </a:cubicBezTo>
                  <a:cubicBezTo>
                    <a:pt x="1587" y="64"/>
                    <a:pt x="1589" y="64"/>
                    <a:pt x="1592" y="63"/>
                  </a:cubicBezTo>
                  <a:cubicBezTo>
                    <a:pt x="1594" y="63"/>
                    <a:pt x="1598" y="63"/>
                    <a:pt x="1602" y="63"/>
                  </a:cubicBezTo>
                  <a:cubicBezTo>
                    <a:pt x="1606" y="63"/>
                    <a:pt x="1609" y="63"/>
                    <a:pt x="1611" y="63"/>
                  </a:cubicBezTo>
                  <a:cubicBezTo>
                    <a:pt x="1614" y="64"/>
                    <a:pt x="1616" y="64"/>
                    <a:pt x="1618" y="65"/>
                  </a:cubicBezTo>
                  <a:cubicBezTo>
                    <a:pt x="1619" y="65"/>
                    <a:pt x="1620" y="66"/>
                    <a:pt x="1621" y="66"/>
                  </a:cubicBezTo>
                  <a:cubicBezTo>
                    <a:pt x="1622" y="67"/>
                    <a:pt x="1622" y="68"/>
                    <a:pt x="1622" y="69"/>
                  </a:cubicBezTo>
                  <a:lnTo>
                    <a:pt x="1622" y="199"/>
                  </a:lnTo>
                  <a:close/>
                  <a:moveTo>
                    <a:pt x="1625" y="25"/>
                  </a:moveTo>
                  <a:cubicBezTo>
                    <a:pt x="1625" y="32"/>
                    <a:pt x="1623" y="37"/>
                    <a:pt x="1620" y="40"/>
                  </a:cubicBezTo>
                  <a:cubicBezTo>
                    <a:pt x="1617" y="43"/>
                    <a:pt x="1610" y="44"/>
                    <a:pt x="1601" y="44"/>
                  </a:cubicBezTo>
                  <a:cubicBezTo>
                    <a:pt x="1592" y="44"/>
                    <a:pt x="1586" y="43"/>
                    <a:pt x="1583" y="40"/>
                  </a:cubicBezTo>
                  <a:cubicBezTo>
                    <a:pt x="1580" y="37"/>
                    <a:pt x="1578" y="33"/>
                    <a:pt x="1578" y="25"/>
                  </a:cubicBezTo>
                  <a:cubicBezTo>
                    <a:pt x="1578" y="18"/>
                    <a:pt x="1580" y="13"/>
                    <a:pt x="1583" y="10"/>
                  </a:cubicBezTo>
                  <a:cubicBezTo>
                    <a:pt x="1587" y="7"/>
                    <a:pt x="1593" y="6"/>
                    <a:pt x="1602" y="6"/>
                  </a:cubicBezTo>
                  <a:cubicBezTo>
                    <a:pt x="1611" y="6"/>
                    <a:pt x="1617" y="7"/>
                    <a:pt x="1620" y="10"/>
                  </a:cubicBezTo>
                  <a:cubicBezTo>
                    <a:pt x="1623" y="13"/>
                    <a:pt x="1625" y="18"/>
                    <a:pt x="1625" y="25"/>
                  </a:cubicBezTo>
                  <a:close/>
                  <a:moveTo>
                    <a:pt x="1764" y="19"/>
                  </a:moveTo>
                  <a:cubicBezTo>
                    <a:pt x="1764" y="22"/>
                    <a:pt x="1764" y="24"/>
                    <a:pt x="1763" y="26"/>
                  </a:cubicBezTo>
                  <a:cubicBezTo>
                    <a:pt x="1763" y="28"/>
                    <a:pt x="1763" y="29"/>
                    <a:pt x="1762" y="30"/>
                  </a:cubicBezTo>
                  <a:cubicBezTo>
                    <a:pt x="1762" y="31"/>
                    <a:pt x="1762" y="31"/>
                    <a:pt x="1761" y="32"/>
                  </a:cubicBezTo>
                  <a:cubicBezTo>
                    <a:pt x="1760" y="32"/>
                    <a:pt x="1760" y="32"/>
                    <a:pt x="1759" y="32"/>
                  </a:cubicBezTo>
                  <a:cubicBezTo>
                    <a:pt x="1758" y="32"/>
                    <a:pt x="1758" y="32"/>
                    <a:pt x="1757" y="32"/>
                  </a:cubicBezTo>
                  <a:cubicBezTo>
                    <a:pt x="1756" y="31"/>
                    <a:pt x="1755" y="31"/>
                    <a:pt x="1753" y="31"/>
                  </a:cubicBezTo>
                  <a:cubicBezTo>
                    <a:pt x="1752" y="30"/>
                    <a:pt x="1750" y="30"/>
                    <a:pt x="1749" y="30"/>
                  </a:cubicBezTo>
                  <a:cubicBezTo>
                    <a:pt x="1747" y="29"/>
                    <a:pt x="1745" y="29"/>
                    <a:pt x="1742" y="29"/>
                  </a:cubicBezTo>
                  <a:cubicBezTo>
                    <a:pt x="1739" y="29"/>
                    <a:pt x="1737" y="29"/>
                    <a:pt x="1735" y="30"/>
                  </a:cubicBezTo>
                  <a:cubicBezTo>
                    <a:pt x="1733" y="31"/>
                    <a:pt x="1731" y="32"/>
                    <a:pt x="1730" y="34"/>
                  </a:cubicBezTo>
                  <a:cubicBezTo>
                    <a:pt x="1728" y="36"/>
                    <a:pt x="1727" y="38"/>
                    <a:pt x="1727" y="41"/>
                  </a:cubicBezTo>
                  <a:cubicBezTo>
                    <a:pt x="1726" y="44"/>
                    <a:pt x="1726" y="48"/>
                    <a:pt x="1726" y="52"/>
                  </a:cubicBezTo>
                  <a:lnTo>
                    <a:pt x="1726" y="64"/>
                  </a:lnTo>
                  <a:lnTo>
                    <a:pt x="1752" y="64"/>
                  </a:lnTo>
                  <a:cubicBezTo>
                    <a:pt x="1753" y="64"/>
                    <a:pt x="1754" y="64"/>
                    <a:pt x="1754" y="65"/>
                  </a:cubicBezTo>
                  <a:cubicBezTo>
                    <a:pt x="1755" y="65"/>
                    <a:pt x="1756" y="66"/>
                    <a:pt x="1756" y="67"/>
                  </a:cubicBezTo>
                  <a:cubicBezTo>
                    <a:pt x="1757" y="68"/>
                    <a:pt x="1757" y="70"/>
                    <a:pt x="1758" y="72"/>
                  </a:cubicBezTo>
                  <a:cubicBezTo>
                    <a:pt x="1758" y="73"/>
                    <a:pt x="1758" y="76"/>
                    <a:pt x="1758" y="79"/>
                  </a:cubicBezTo>
                  <a:cubicBezTo>
                    <a:pt x="1758" y="84"/>
                    <a:pt x="1757" y="88"/>
                    <a:pt x="1756" y="90"/>
                  </a:cubicBezTo>
                  <a:cubicBezTo>
                    <a:pt x="1755" y="92"/>
                    <a:pt x="1754" y="94"/>
                    <a:pt x="1752" y="94"/>
                  </a:cubicBezTo>
                  <a:lnTo>
                    <a:pt x="1726" y="94"/>
                  </a:lnTo>
                  <a:lnTo>
                    <a:pt x="1726" y="199"/>
                  </a:lnTo>
                  <a:cubicBezTo>
                    <a:pt x="1726" y="200"/>
                    <a:pt x="1725" y="201"/>
                    <a:pt x="1725" y="201"/>
                  </a:cubicBezTo>
                  <a:cubicBezTo>
                    <a:pt x="1724" y="202"/>
                    <a:pt x="1723" y="203"/>
                    <a:pt x="1721" y="203"/>
                  </a:cubicBezTo>
                  <a:cubicBezTo>
                    <a:pt x="1720" y="204"/>
                    <a:pt x="1718" y="204"/>
                    <a:pt x="1715" y="204"/>
                  </a:cubicBezTo>
                  <a:cubicBezTo>
                    <a:pt x="1712" y="205"/>
                    <a:pt x="1709" y="205"/>
                    <a:pt x="1705" y="205"/>
                  </a:cubicBezTo>
                  <a:cubicBezTo>
                    <a:pt x="1701" y="205"/>
                    <a:pt x="1698" y="205"/>
                    <a:pt x="1696" y="204"/>
                  </a:cubicBezTo>
                  <a:cubicBezTo>
                    <a:pt x="1693" y="204"/>
                    <a:pt x="1691" y="204"/>
                    <a:pt x="1689" y="203"/>
                  </a:cubicBezTo>
                  <a:cubicBezTo>
                    <a:pt x="1688" y="203"/>
                    <a:pt x="1687" y="202"/>
                    <a:pt x="1686" y="201"/>
                  </a:cubicBezTo>
                  <a:cubicBezTo>
                    <a:pt x="1686" y="201"/>
                    <a:pt x="1685" y="200"/>
                    <a:pt x="1685" y="199"/>
                  </a:cubicBezTo>
                  <a:lnTo>
                    <a:pt x="1685" y="94"/>
                  </a:lnTo>
                  <a:lnTo>
                    <a:pt x="1667" y="94"/>
                  </a:lnTo>
                  <a:cubicBezTo>
                    <a:pt x="1665" y="94"/>
                    <a:pt x="1664" y="92"/>
                    <a:pt x="1663" y="90"/>
                  </a:cubicBezTo>
                  <a:cubicBezTo>
                    <a:pt x="1662" y="88"/>
                    <a:pt x="1661" y="84"/>
                    <a:pt x="1661" y="79"/>
                  </a:cubicBezTo>
                  <a:cubicBezTo>
                    <a:pt x="1661" y="76"/>
                    <a:pt x="1661" y="73"/>
                    <a:pt x="1662" y="72"/>
                  </a:cubicBezTo>
                  <a:cubicBezTo>
                    <a:pt x="1662" y="70"/>
                    <a:pt x="1662" y="68"/>
                    <a:pt x="1663" y="67"/>
                  </a:cubicBezTo>
                  <a:cubicBezTo>
                    <a:pt x="1663" y="66"/>
                    <a:pt x="1664" y="65"/>
                    <a:pt x="1665" y="65"/>
                  </a:cubicBezTo>
                  <a:cubicBezTo>
                    <a:pt x="1665" y="64"/>
                    <a:pt x="1666" y="64"/>
                    <a:pt x="1667" y="64"/>
                  </a:cubicBezTo>
                  <a:lnTo>
                    <a:pt x="1685" y="64"/>
                  </a:lnTo>
                  <a:lnTo>
                    <a:pt x="1685" y="53"/>
                  </a:lnTo>
                  <a:cubicBezTo>
                    <a:pt x="1685" y="44"/>
                    <a:pt x="1686" y="36"/>
                    <a:pt x="1688" y="30"/>
                  </a:cubicBezTo>
                  <a:cubicBezTo>
                    <a:pt x="1690" y="23"/>
                    <a:pt x="1693" y="17"/>
                    <a:pt x="1697" y="13"/>
                  </a:cubicBezTo>
                  <a:cubicBezTo>
                    <a:pt x="1701" y="9"/>
                    <a:pt x="1707" y="5"/>
                    <a:pt x="1713" y="3"/>
                  </a:cubicBezTo>
                  <a:cubicBezTo>
                    <a:pt x="1719" y="1"/>
                    <a:pt x="1727" y="0"/>
                    <a:pt x="1735" y="0"/>
                  </a:cubicBezTo>
                  <a:cubicBezTo>
                    <a:pt x="1740" y="0"/>
                    <a:pt x="1744" y="0"/>
                    <a:pt x="1747" y="1"/>
                  </a:cubicBezTo>
                  <a:cubicBezTo>
                    <a:pt x="1751" y="1"/>
                    <a:pt x="1754" y="2"/>
                    <a:pt x="1756" y="3"/>
                  </a:cubicBezTo>
                  <a:cubicBezTo>
                    <a:pt x="1758" y="3"/>
                    <a:pt x="1760" y="4"/>
                    <a:pt x="1761" y="5"/>
                  </a:cubicBezTo>
                  <a:cubicBezTo>
                    <a:pt x="1761" y="5"/>
                    <a:pt x="1762" y="6"/>
                    <a:pt x="1762" y="7"/>
                  </a:cubicBezTo>
                  <a:cubicBezTo>
                    <a:pt x="1763" y="9"/>
                    <a:pt x="1763" y="10"/>
                    <a:pt x="1763" y="12"/>
                  </a:cubicBezTo>
                  <a:cubicBezTo>
                    <a:pt x="1764" y="14"/>
                    <a:pt x="1764" y="16"/>
                    <a:pt x="1764" y="19"/>
                  </a:cubicBezTo>
                  <a:close/>
                  <a:moveTo>
                    <a:pt x="1856" y="204"/>
                  </a:moveTo>
                  <a:lnTo>
                    <a:pt x="1839" y="250"/>
                  </a:lnTo>
                  <a:cubicBezTo>
                    <a:pt x="1838" y="252"/>
                    <a:pt x="1835" y="254"/>
                    <a:pt x="1831" y="255"/>
                  </a:cubicBezTo>
                  <a:cubicBezTo>
                    <a:pt x="1827" y="256"/>
                    <a:pt x="1821" y="257"/>
                    <a:pt x="1812" y="257"/>
                  </a:cubicBezTo>
                  <a:cubicBezTo>
                    <a:pt x="1808" y="257"/>
                    <a:pt x="1805" y="257"/>
                    <a:pt x="1802" y="256"/>
                  </a:cubicBezTo>
                  <a:cubicBezTo>
                    <a:pt x="1800" y="256"/>
                    <a:pt x="1798" y="255"/>
                    <a:pt x="1796" y="255"/>
                  </a:cubicBezTo>
                  <a:cubicBezTo>
                    <a:pt x="1795" y="254"/>
                    <a:pt x="1794" y="253"/>
                    <a:pt x="1794" y="252"/>
                  </a:cubicBezTo>
                  <a:cubicBezTo>
                    <a:pt x="1794" y="250"/>
                    <a:pt x="1794" y="249"/>
                    <a:pt x="1795" y="247"/>
                  </a:cubicBezTo>
                  <a:lnTo>
                    <a:pt x="1814" y="204"/>
                  </a:lnTo>
                  <a:cubicBezTo>
                    <a:pt x="1813" y="203"/>
                    <a:pt x="1812" y="202"/>
                    <a:pt x="1811" y="201"/>
                  </a:cubicBezTo>
                  <a:cubicBezTo>
                    <a:pt x="1809" y="200"/>
                    <a:pt x="1809" y="199"/>
                    <a:pt x="1808" y="197"/>
                  </a:cubicBezTo>
                  <a:lnTo>
                    <a:pt x="1759" y="78"/>
                  </a:lnTo>
                  <a:cubicBezTo>
                    <a:pt x="1757" y="74"/>
                    <a:pt x="1757" y="72"/>
                    <a:pt x="1757" y="70"/>
                  </a:cubicBezTo>
                  <a:cubicBezTo>
                    <a:pt x="1757" y="68"/>
                    <a:pt x="1757" y="67"/>
                    <a:pt x="1759" y="66"/>
                  </a:cubicBezTo>
                  <a:cubicBezTo>
                    <a:pt x="1760" y="65"/>
                    <a:pt x="1762" y="64"/>
                    <a:pt x="1765" y="63"/>
                  </a:cubicBezTo>
                  <a:cubicBezTo>
                    <a:pt x="1768" y="63"/>
                    <a:pt x="1772" y="63"/>
                    <a:pt x="1777" y="63"/>
                  </a:cubicBezTo>
                  <a:cubicBezTo>
                    <a:pt x="1782" y="63"/>
                    <a:pt x="1786" y="63"/>
                    <a:pt x="1788" y="63"/>
                  </a:cubicBezTo>
                  <a:cubicBezTo>
                    <a:pt x="1791" y="63"/>
                    <a:pt x="1793" y="64"/>
                    <a:pt x="1794" y="64"/>
                  </a:cubicBezTo>
                  <a:cubicBezTo>
                    <a:pt x="1796" y="65"/>
                    <a:pt x="1797" y="66"/>
                    <a:pt x="1798" y="67"/>
                  </a:cubicBezTo>
                  <a:cubicBezTo>
                    <a:pt x="1799" y="68"/>
                    <a:pt x="1799" y="70"/>
                    <a:pt x="1800" y="72"/>
                  </a:cubicBezTo>
                  <a:lnTo>
                    <a:pt x="1834" y="159"/>
                  </a:lnTo>
                  <a:lnTo>
                    <a:pt x="1834" y="159"/>
                  </a:lnTo>
                  <a:lnTo>
                    <a:pt x="1865" y="70"/>
                  </a:lnTo>
                  <a:cubicBezTo>
                    <a:pt x="1866" y="68"/>
                    <a:pt x="1866" y="66"/>
                    <a:pt x="1868" y="65"/>
                  </a:cubicBezTo>
                  <a:cubicBezTo>
                    <a:pt x="1869" y="64"/>
                    <a:pt x="1870" y="64"/>
                    <a:pt x="1873" y="63"/>
                  </a:cubicBezTo>
                  <a:cubicBezTo>
                    <a:pt x="1875" y="63"/>
                    <a:pt x="1879" y="63"/>
                    <a:pt x="1885" y="63"/>
                  </a:cubicBezTo>
                  <a:cubicBezTo>
                    <a:pt x="1890" y="63"/>
                    <a:pt x="1893" y="63"/>
                    <a:pt x="1896" y="63"/>
                  </a:cubicBezTo>
                  <a:cubicBezTo>
                    <a:pt x="1899" y="64"/>
                    <a:pt x="1902" y="65"/>
                    <a:pt x="1903" y="66"/>
                  </a:cubicBezTo>
                  <a:cubicBezTo>
                    <a:pt x="1905" y="67"/>
                    <a:pt x="1905" y="68"/>
                    <a:pt x="1905" y="70"/>
                  </a:cubicBezTo>
                  <a:cubicBezTo>
                    <a:pt x="1905" y="72"/>
                    <a:pt x="1905" y="74"/>
                    <a:pt x="1904" y="76"/>
                  </a:cubicBezTo>
                  <a:lnTo>
                    <a:pt x="1856" y="204"/>
                  </a:lnTo>
                  <a:close/>
                  <a:moveTo>
                    <a:pt x="1974" y="199"/>
                  </a:moveTo>
                  <a:cubicBezTo>
                    <a:pt x="1974" y="200"/>
                    <a:pt x="1974" y="201"/>
                    <a:pt x="1973" y="201"/>
                  </a:cubicBezTo>
                  <a:cubicBezTo>
                    <a:pt x="1972" y="202"/>
                    <a:pt x="1971" y="203"/>
                    <a:pt x="1970" y="203"/>
                  </a:cubicBezTo>
                  <a:cubicBezTo>
                    <a:pt x="1968" y="204"/>
                    <a:pt x="1966" y="204"/>
                    <a:pt x="1963" y="204"/>
                  </a:cubicBezTo>
                  <a:cubicBezTo>
                    <a:pt x="1961" y="205"/>
                    <a:pt x="1958" y="205"/>
                    <a:pt x="1954" y="205"/>
                  </a:cubicBezTo>
                  <a:cubicBezTo>
                    <a:pt x="1950" y="205"/>
                    <a:pt x="1946" y="205"/>
                    <a:pt x="1944" y="204"/>
                  </a:cubicBezTo>
                  <a:cubicBezTo>
                    <a:pt x="1941" y="204"/>
                    <a:pt x="1939" y="204"/>
                    <a:pt x="1938" y="203"/>
                  </a:cubicBezTo>
                  <a:cubicBezTo>
                    <a:pt x="1936" y="203"/>
                    <a:pt x="1935" y="202"/>
                    <a:pt x="1934" y="201"/>
                  </a:cubicBezTo>
                  <a:cubicBezTo>
                    <a:pt x="1934" y="201"/>
                    <a:pt x="1933" y="200"/>
                    <a:pt x="1933" y="199"/>
                  </a:cubicBezTo>
                  <a:lnTo>
                    <a:pt x="1933" y="69"/>
                  </a:lnTo>
                  <a:cubicBezTo>
                    <a:pt x="1933" y="68"/>
                    <a:pt x="1934" y="67"/>
                    <a:pt x="1934" y="66"/>
                  </a:cubicBezTo>
                  <a:cubicBezTo>
                    <a:pt x="1935" y="66"/>
                    <a:pt x="1936" y="65"/>
                    <a:pt x="1938" y="65"/>
                  </a:cubicBezTo>
                  <a:cubicBezTo>
                    <a:pt x="1939" y="64"/>
                    <a:pt x="1941" y="64"/>
                    <a:pt x="1944" y="63"/>
                  </a:cubicBezTo>
                  <a:cubicBezTo>
                    <a:pt x="1946" y="63"/>
                    <a:pt x="1950" y="63"/>
                    <a:pt x="1954" y="63"/>
                  </a:cubicBezTo>
                  <a:cubicBezTo>
                    <a:pt x="1958" y="63"/>
                    <a:pt x="1961" y="63"/>
                    <a:pt x="1963" y="63"/>
                  </a:cubicBezTo>
                  <a:cubicBezTo>
                    <a:pt x="1966" y="64"/>
                    <a:pt x="1968" y="64"/>
                    <a:pt x="1970" y="65"/>
                  </a:cubicBezTo>
                  <a:cubicBezTo>
                    <a:pt x="1971" y="65"/>
                    <a:pt x="1972" y="66"/>
                    <a:pt x="1973" y="66"/>
                  </a:cubicBezTo>
                  <a:cubicBezTo>
                    <a:pt x="1974" y="67"/>
                    <a:pt x="1974" y="68"/>
                    <a:pt x="1974" y="69"/>
                  </a:cubicBezTo>
                  <a:lnTo>
                    <a:pt x="1974" y="199"/>
                  </a:lnTo>
                  <a:close/>
                  <a:moveTo>
                    <a:pt x="1977" y="25"/>
                  </a:moveTo>
                  <a:cubicBezTo>
                    <a:pt x="1977" y="32"/>
                    <a:pt x="1975" y="37"/>
                    <a:pt x="1972" y="40"/>
                  </a:cubicBezTo>
                  <a:cubicBezTo>
                    <a:pt x="1969" y="43"/>
                    <a:pt x="1962" y="44"/>
                    <a:pt x="1953" y="44"/>
                  </a:cubicBezTo>
                  <a:cubicBezTo>
                    <a:pt x="1944" y="44"/>
                    <a:pt x="1938" y="43"/>
                    <a:pt x="1935" y="40"/>
                  </a:cubicBezTo>
                  <a:cubicBezTo>
                    <a:pt x="1932" y="37"/>
                    <a:pt x="1930" y="33"/>
                    <a:pt x="1930" y="25"/>
                  </a:cubicBezTo>
                  <a:cubicBezTo>
                    <a:pt x="1930" y="18"/>
                    <a:pt x="1932" y="13"/>
                    <a:pt x="1935" y="10"/>
                  </a:cubicBezTo>
                  <a:cubicBezTo>
                    <a:pt x="1939" y="7"/>
                    <a:pt x="1945" y="6"/>
                    <a:pt x="1954" y="6"/>
                  </a:cubicBezTo>
                  <a:cubicBezTo>
                    <a:pt x="1963" y="6"/>
                    <a:pt x="1969" y="7"/>
                    <a:pt x="1972" y="10"/>
                  </a:cubicBezTo>
                  <a:cubicBezTo>
                    <a:pt x="1975" y="13"/>
                    <a:pt x="1977" y="18"/>
                    <a:pt x="1977" y="25"/>
                  </a:cubicBezTo>
                  <a:close/>
                  <a:moveTo>
                    <a:pt x="2150" y="199"/>
                  </a:moveTo>
                  <a:cubicBezTo>
                    <a:pt x="2150" y="200"/>
                    <a:pt x="2150" y="201"/>
                    <a:pt x="2149" y="201"/>
                  </a:cubicBezTo>
                  <a:cubicBezTo>
                    <a:pt x="2148" y="202"/>
                    <a:pt x="2147" y="203"/>
                    <a:pt x="2146" y="203"/>
                  </a:cubicBezTo>
                  <a:cubicBezTo>
                    <a:pt x="2144" y="204"/>
                    <a:pt x="2142" y="204"/>
                    <a:pt x="2140" y="204"/>
                  </a:cubicBezTo>
                  <a:cubicBezTo>
                    <a:pt x="2137" y="205"/>
                    <a:pt x="2134" y="205"/>
                    <a:pt x="2130" y="205"/>
                  </a:cubicBezTo>
                  <a:cubicBezTo>
                    <a:pt x="2126" y="205"/>
                    <a:pt x="2123" y="205"/>
                    <a:pt x="2120" y="204"/>
                  </a:cubicBezTo>
                  <a:cubicBezTo>
                    <a:pt x="2118" y="204"/>
                    <a:pt x="2115" y="204"/>
                    <a:pt x="2114" y="203"/>
                  </a:cubicBezTo>
                  <a:cubicBezTo>
                    <a:pt x="2113" y="203"/>
                    <a:pt x="2111" y="202"/>
                    <a:pt x="2111" y="201"/>
                  </a:cubicBezTo>
                  <a:cubicBezTo>
                    <a:pt x="2110" y="201"/>
                    <a:pt x="2110" y="200"/>
                    <a:pt x="2110" y="199"/>
                  </a:cubicBezTo>
                  <a:lnTo>
                    <a:pt x="2110" y="125"/>
                  </a:lnTo>
                  <a:cubicBezTo>
                    <a:pt x="2110" y="118"/>
                    <a:pt x="2109" y="113"/>
                    <a:pt x="2108" y="110"/>
                  </a:cubicBezTo>
                  <a:cubicBezTo>
                    <a:pt x="2107" y="106"/>
                    <a:pt x="2106" y="103"/>
                    <a:pt x="2104" y="100"/>
                  </a:cubicBezTo>
                  <a:cubicBezTo>
                    <a:pt x="2102" y="98"/>
                    <a:pt x="2099" y="96"/>
                    <a:pt x="2096" y="94"/>
                  </a:cubicBezTo>
                  <a:cubicBezTo>
                    <a:pt x="2093" y="93"/>
                    <a:pt x="2090" y="92"/>
                    <a:pt x="2086" y="92"/>
                  </a:cubicBezTo>
                  <a:cubicBezTo>
                    <a:pt x="2081" y="92"/>
                    <a:pt x="2075" y="94"/>
                    <a:pt x="2070" y="97"/>
                  </a:cubicBezTo>
                  <a:cubicBezTo>
                    <a:pt x="2065" y="101"/>
                    <a:pt x="2060" y="106"/>
                    <a:pt x="2054" y="112"/>
                  </a:cubicBezTo>
                  <a:lnTo>
                    <a:pt x="2054" y="199"/>
                  </a:lnTo>
                  <a:cubicBezTo>
                    <a:pt x="2054" y="200"/>
                    <a:pt x="2054" y="201"/>
                    <a:pt x="2053" y="201"/>
                  </a:cubicBezTo>
                  <a:cubicBezTo>
                    <a:pt x="2052" y="202"/>
                    <a:pt x="2051" y="203"/>
                    <a:pt x="2050" y="203"/>
                  </a:cubicBezTo>
                  <a:cubicBezTo>
                    <a:pt x="2048" y="204"/>
                    <a:pt x="2046" y="204"/>
                    <a:pt x="2043" y="204"/>
                  </a:cubicBezTo>
                  <a:cubicBezTo>
                    <a:pt x="2041" y="205"/>
                    <a:pt x="2038" y="205"/>
                    <a:pt x="2034" y="205"/>
                  </a:cubicBezTo>
                  <a:cubicBezTo>
                    <a:pt x="2030" y="205"/>
                    <a:pt x="2026" y="205"/>
                    <a:pt x="2024" y="204"/>
                  </a:cubicBezTo>
                  <a:cubicBezTo>
                    <a:pt x="2021" y="204"/>
                    <a:pt x="2019" y="204"/>
                    <a:pt x="2018" y="203"/>
                  </a:cubicBezTo>
                  <a:cubicBezTo>
                    <a:pt x="2016" y="203"/>
                    <a:pt x="2015" y="202"/>
                    <a:pt x="2014" y="201"/>
                  </a:cubicBezTo>
                  <a:cubicBezTo>
                    <a:pt x="2014" y="201"/>
                    <a:pt x="2013" y="200"/>
                    <a:pt x="2013" y="199"/>
                  </a:cubicBezTo>
                  <a:lnTo>
                    <a:pt x="2013" y="69"/>
                  </a:lnTo>
                  <a:cubicBezTo>
                    <a:pt x="2013" y="68"/>
                    <a:pt x="2014" y="67"/>
                    <a:pt x="2014" y="66"/>
                  </a:cubicBezTo>
                  <a:cubicBezTo>
                    <a:pt x="2015" y="65"/>
                    <a:pt x="2016" y="65"/>
                    <a:pt x="2017" y="64"/>
                  </a:cubicBezTo>
                  <a:cubicBezTo>
                    <a:pt x="2018" y="64"/>
                    <a:pt x="2020" y="64"/>
                    <a:pt x="2022" y="63"/>
                  </a:cubicBezTo>
                  <a:cubicBezTo>
                    <a:pt x="2025" y="63"/>
                    <a:pt x="2027" y="63"/>
                    <a:pt x="2031" y="63"/>
                  </a:cubicBezTo>
                  <a:cubicBezTo>
                    <a:pt x="2034" y="63"/>
                    <a:pt x="2037" y="63"/>
                    <a:pt x="2039" y="63"/>
                  </a:cubicBezTo>
                  <a:cubicBezTo>
                    <a:pt x="2041" y="64"/>
                    <a:pt x="2043" y="64"/>
                    <a:pt x="2044" y="64"/>
                  </a:cubicBezTo>
                  <a:cubicBezTo>
                    <a:pt x="2046" y="65"/>
                    <a:pt x="2047" y="65"/>
                    <a:pt x="2047" y="66"/>
                  </a:cubicBezTo>
                  <a:cubicBezTo>
                    <a:pt x="2048" y="67"/>
                    <a:pt x="2048" y="68"/>
                    <a:pt x="2048" y="69"/>
                  </a:cubicBezTo>
                  <a:lnTo>
                    <a:pt x="2048" y="84"/>
                  </a:lnTo>
                  <a:cubicBezTo>
                    <a:pt x="2056" y="76"/>
                    <a:pt x="2064" y="70"/>
                    <a:pt x="2072" y="66"/>
                  </a:cubicBezTo>
                  <a:cubicBezTo>
                    <a:pt x="2080" y="62"/>
                    <a:pt x="2089" y="60"/>
                    <a:pt x="2098" y="60"/>
                  </a:cubicBezTo>
                  <a:cubicBezTo>
                    <a:pt x="2107" y="60"/>
                    <a:pt x="2116" y="62"/>
                    <a:pt x="2122" y="65"/>
                  </a:cubicBezTo>
                  <a:cubicBezTo>
                    <a:pt x="2129" y="68"/>
                    <a:pt x="2134" y="72"/>
                    <a:pt x="2138" y="77"/>
                  </a:cubicBezTo>
                  <a:cubicBezTo>
                    <a:pt x="2143" y="82"/>
                    <a:pt x="2146" y="88"/>
                    <a:pt x="2147" y="94"/>
                  </a:cubicBezTo>
                  <a:cubicBezTo>
                    <a:pt x="2149" y="101"/>
                    <a:pt x="2150" y="109"/>
                    <a:pt x="2150" y="118"/>
                  </a:cubicBezTo>
                  <a:lnTo>
                    <a:pt x="2150" y="199"/>
                  </a:lnTo>
                  <a:close/>
                  <a:moveTo>
                    <a:pt x="2318" y="78"/>
                  </a:moveTo>
                  <a:cubicBezTo>
                    <a:pt x="2318" y="82"/>
                    <a:pt x="2318" y="86"/>
                    <a:pt x="2317" y="88"/>
                  </a:cubicBezTo>
                  <a:cubicBezTo>
                    <a:pt x="2315" y="90"/>
                    <a:pt x="2314" y="91"/>
                    <a:pt x="2312" y="91"/>
                  </a:cubicBezTo>
                  <a:lnTo>
                    <a:pt x="2295" y="91"/>
                  </a:lnTo>
                  <a:cubicBezTo>
                    <a:pt x="2298" y="94"/>
                    <a:pt x="2299" y="96"/>
                    <a:pt x="2301" y="99"/>
                  </a:cubicBezTo>
                  <a:cubicBezTo>
                    <a:pt x="2302" y="102"/>
                    <a:pt x="2302" y="105"/>
                    <a:pt x="2302" y="109"/>
                  </a:cubicBezTo>
                  <a:cubicBezTo>
                    <a:pt x="2302" y="116"/>
                    <a:pt x="2301" y="123"/>
                    <a:pt x="2298" y="129"/>
                  </a:cubicBezTo>
                  <a:cubicBezTo>
                    <a:pt x="2295" y="135"/>
                    <a:pt x="2291" y="140"/>
                    <a:pt x="2286" y="144"/>
                  </a:cubicBezTo>
                  <a:cubicBezTo>
                    <a:pt x="2281" y="148"/>
                    <a:pt x="2274" y="151"/>
                    <a:pt x="2267" y="153"/>
                  </a:cubicBezTo>
                  <a:cubicBezTo>
                    <a:pt x="2260" y="155"/>
                    <a:pt x="2252" y="156"/>
                    <a:pt x="2243" y="156"/>
                  </a:cubicBezTo>
                  <a:cubicBezTo>
                    <a:pt x="2238" y="156"/>
                    <a:pt x="2234" y="156"/>
                    <a:pt x="2230" y="155"/>
                  </a:cubicBezTo>
                  <a:cubicBezTo>
                    <a:pt x="2225" y="154"/>
                    <a:pt x="2222" y="152"/>
                    <a:pt x="2220" y="151"/>
                  </a:cubicBezTo>
                  <a:cubicBezTo>
                    <a:pt x="2219" y="152"/>
                    <a:pt x="2217" y="154"/>
                    <a:pt x="2216" y="156"/>
                  </a:cubicBezTo>
                  <a:cubicBezTo>
                    <a:pt x="2215" y="157"/>
                    <a:pt x="2215" y="159"/>
                    <a:pt x="2215" y="161"/>
                  </a:cubicBezTo>
                  <a:cubicBezTo>
                    <a:pt x="2215" y="164"/>
                    <a:pt x="2216" y="166"/>
                    <a:pt x="2219" y="168"/>
                  </a:cubicBezTo>
                  <a:cubicBezTo>
                    <a:pt x="2222" y="170"/>
                    <a:pt x="2226" y="171"/>
                    <a:pt x="2230" y="171"/>
                  </a:cubicBezTo>
                  <a:lnTo>
                    <a:pt x="2265" y="172"/>
                  </a:lnTo>
                  <a:cubicBezTo>
                    <a:pt x="2273" y="173"/>
                    <a:pt x="2281" y="174"/>
                    <a:pt x="2287" y="176"/>
                  </a:cubicBezTo>
                  <a:cubicBezTo>
                    <a:pt x="2293" y="177"/>
                    <a:pt x="2299" y="180"/>
                    <a:pt x="2303" y="183"/>
                  </a:cubicBezTo>
                  <a:cubicBezTo>
                    <a:pt x="2307" y="186"/>
                    <a:pt x="2311" y="190"/>
                    <a:pt x="2313" y="195"/>
                  </a:cubicBezTo>
                  <a:cubicBezTo>
                    <a:pt x="2315" y="199"/>
                    <a:pt x="2316" y="205"/>
                    <a:pt x="2316" y="210"/>
                  </a:cubicBezTo>
                  <a:cubicBezTo>
                    <a:pt x="2316" y="217"/>
                    <a:pt x="2315" y="223"/>
                    <a:pt x="2312" y="229"/>
                  </a:cubicBezTo>
                  <a:cubicBezTo>
                    <a:pt x="2309" y="234"/>
                    <a:pt x="2304" y="239"/>
                    <a:pt x="2298" y="243"/>
                  </a:cubicBezTo>
                  <a:cubicBezTo>
                    <a:pt x="2292" y="248"/>
                    <a:pt x="2284" y="251"/>
                    <a:pt x="2275" y="253"/>
                  </a:cubicBezTo>
                  <a:cubicBezTo>
                    <a:pt x="2265" y="256"/>
                    <a:pt x="2254" y="257"/>
                    <a:pt x="2242" y="257"/>
                  </a:cubicBezTo>
                  <a:cubicBezTo>
                    <a:pt x="2230" y="257"/>
                    <a:pt x="2219" y="256"/>
                    <a:pt x="2211" y="254"/>
                  </a:cubicBezTo>
                  <a:cubicBezTo>
                    <a:pt x="2202" y="253"/>
                    <a:pt x="2195" y="250"/>
                    <a:pt x="2189" y="247"/>
                  </a:cubicBezTo>
                  <a:cubicBezTo>
                    <a:pt x="2184" y="244"/>
                    <a:pt x="2180" y="240"/>
                    <a:pt x="2177" y="236"/>
                  </a:cubicBezTo>
                  <a:cubicBezTo>
                    <a:pt x="2175" y="232"/>
                    <a:pt x="2174" y="227"/>
                    <a:pt x="2174" y="222"/>
                  </a:cubicBezTo>
                  <a:cubicBezTo>
                    <a:pt x="2174" y="219"/>
                    <a:pt x="2174" y="215"/>
                    <a:pt x="2175" y="213"/>
                  </a:cubicBezTo>
                  <a:cubicBezTo>
                    <a:pt x="2176" y="210"/>
                    <a:pt x="2177" y="207"/>
                    <a:pt x="2179" y="204"/>
                  </a:cubicBezTo>
                  <a:cubicBezTo>
                    <a:pt x="2181" y="201"/>
                    <a:pt x="2183" y="199"/>
                    <a:pt x="2185" y="196"/>
                  </a:cubicBezTo>
                  <a:cubicBezTo>
                    <a:pt x="2188" y="194"/>
                    <a:pt x="2191" y="192"/>
                    <a:pt x="2194" y="189"/>
                  </a:cubicBezTo>
                  <a:cubicBezTo>
                    <a:pt x="2190" y="187"/>
                    <a:pt x="2186" y="184"/>
                    <a:pt x="2184" y="180"/>
                  </a:cubicBezTo>
                  <a:cubicBezTo>
                    <a:pt x="2181" y="177"/>
                    <a:pt x="2180" y="172"/>
                    <a:pt x="2180" y="168"/>
                  </a:cubicBezTo>
                  <a:cubicBezTo>
                    <a:pt x="2180" y="162"/>
                    <a:pt x="2181" y="157"/>
                    <a:pt x="2184" y="152"/>
                  </a:cubicBezTo>
                  <a:cubicBezTo>
                    <a:pt x="2187" y="147"/>
                    <a:pt x="2191" y="143"/>
                    <a:pt x="2195" y="139"/>
                  </a:cubicBezTo>
                  <a:cubicBezTo>
                    <a:pt x="2192" y="136"/>
                    <a:pt x="2189" y="132"/>
                    <a:pt x="2186" y="127"/>
                  </a:cubicBezTo>
                  <a:cubicBezTo>
                    <a:pt x="2184" y="122"/>
                    <a:pt x="2183" y="116"/>
                    <a:pt x="2183" y="109"/>
                  </a:cubicBezTo>
                  <a:cubicBezTo>
                    <a:pt x="2183" y="102"/>
                    <a:pt x="2184" y="95"/>
                    <a:pt x="2187" y="89"/>
                  </a:cubicBezTo>
                  <a:cubicBezTo>
                    <a:pt x="2190" y="83"/>
                    <a:pt x="2194" y="78"/>
                    <a:pt x="2200" y="74"/>
                  </a:cubicBezTo>
                  <a:cubicBezTo>
                    <a:pt x="2205" y="70"/>
                    <a:pt x="2211" y="66"/>
                    <a:pt x="2218" y="64"/>
                  </a:cubicBezTo>
                  <a:cubicBezTo>
                    <a:pt x="2226" y="62"/>
                    <a:pt x="2234" y="61"/>
                    <a:pt x="2243" y="61"/>
                  </a:cubicBezTo>
                  <a:cubicBezTo>
                    <a:pt x="2247" y="61"/>
                    <a:pt x="2251" y="61"/>
                    <a:pt x="2255" y="62"/>
                  </a:cubicBezTo>
                  <a:cubicBezTo>
                    <a:pt x="2260" y="62"/>
                    <a:pt x="2263" y="63"/>
                    <a:pt x="2267" y="64"/>
                  </a:cubicBezTo>
                  <a:lnTo>
                    <a:pt x="2312" y="64"/>
                  </a:lnTo>
                  <a:cubicBezTo>
                    <a:pt x="2314" y="64"/>
                    <a:pt x="2316" y="65"/>
                    <a:pt x="2317" y="67"/>
                  </a:cubicBezTo>
                  <a:cubicBezTo>
                    <a:pt x="2318" y="69"/>
                    <a:pt x="2318" y="73"/>
                    <a:pt x="2318" y="78"/>
                  </a:cubicBezTo>
                  <a:close/>
                  <a:moveTo>
                    <a:pt x="2267" y="109"/>
                  </a:moveTo>
                  <a:cubicBezTo>
                    <a:pt x="2267" y="102"/>
                    <a:pt x="2264" y="96"/>
                    <a:pt x="2260" y="92"/>
                  </a:cubicBezTo>
                  <a:cubicBezTo>
                    <a:pt x="2256" y="88"/>
                    <a:pt x="2250" y="86"/>
                    <a:pt x="2242" y="86"/>
                  </a:cubicBezTo>
                  <a:cubicBezTo>
                    <a:pt x="2238" y="86"/>
                    <a:pt x="2235" y="87"/>
                    <a:pt x="2232" y="88"/>
                  </a:cubicBezTo>
                  <a:cubicBezTo>
                    <a:pt x="2229" y="89"/>
                    <a:pt x="2226" y="91"/>
                    <a:pt x="2224" y="93"/>
                  </a:cubicBezTo>
                  <a:cubicBezTo>
                    <a:pt x="2222" y="95"/>
                    <a:pt x="2221" y="98"/>
                    <a:pt x="2220" y="100"/>
                  </a:cubicBezTo>
                  <a:cubicBezTo>
                    <a:pt x="2219" y="103"/>
                    <a:pt x="2218" y="106"/>
                    <a:pt x="2218" y="109"/>
                  </a:cubicBezTo>
                  <a:cubicBezTo>
                    <a:pt x="2218" y="116"/>
                    <a:pt x="2220" y="121"/>
                    <a:pt x="2225" y="125"/>
                  </a:cubicBezTo>
                  <a:cubicBezTo>
                    <a:pt x="2229" y="129"/>
                    <a:pt x="2235" y="131"/>
                    <a:pt x="2243" y="131"/>
                  </a:cubicBezTo>
                  <a:cubicBezTo>
                    <a:pt x="2247" y="131"/>
                    <a:pt x="2250" y="130"/>
                    <a:pt x="2253" y="129"/>
                  </a:cubicBezTo>
                  <a:cubicBezTo>
                    <a:pt x="2256" y="128"/>
                    <a:pt x="2259" y="126"/>
                    <a:pt x="2261" y="124"/>
                  </a:cubicBezTo>
                  <a:cubicBezTo>
                    <a:pt x="2263" y="122"/>
                    <a:pt x="2264" y="120"/>
                    <a:pt x="2265" y="117"/>
                  </a:cubicBezTo>
                  <a:cubicBezTo>
                    <a:pt x="2266" y="114"/>
                    <a:pt x="2267" y="111"/>
                    <a:pt x="2267" y="109"/>
                  </a:cubicBezTo>
                  <a:close/>
                  <a:moveTo>
                    <a:pt x="2276" y="212"/>
                  </a:moveTo>
                  <a:cubicBezTo>
                    <a:pt x="2276" y="208"/>
                    <a:pt x="2274" y="205"/>
                    <a:pt x="2270" y="202"/>
                  </a:cubicBezTo>
                  <a:cubicBezTo>
                    <a:pt x="2266" y="200"/>
                    <a:pt x="2261" y="199"/>
                    <a:pt x="2254" y="199"/>
                  </a:cubicBezTo>
                  <a:lnTo>
                    <a:pt x="2226" y="198"/>
                  </a:lnTo>
                  <a:cubicBezTo>
                    <a:pt x="2223" y="200"/>
                    <a:pt x="2221" y="201"/>
                    <a:pt x="2219" y="203"/>
                  </a:cubicBezTo>
                  <a:cubicBezTo>
                    <a:pt x="2217" y="205"/>
                    <a:pt x="2216" y="206"/>
                    <a:pt x="2215" y="208"/>
                  </a:cubicBezTo>
                  <a:cubicBezTo>
                    <a:pt x="2214" y="210"/>
                    <a:pt x="2213" y="211"/>
                    <a:pt x="2213" y="213"/>
                  </a:cubicBezTo>
                  <a:cubicBezTo>
                    <a:pt x="2213" y="214"/>
                    <a:pt x="2213" y="216"/>
                    <a:pt x="2213" y="217"/>
                  </a:cubicBezTo>
                  <a:cubicBezTo>
                    <a:pt x="2213" y="222"/>
                    <a:pt x="2215" y="226"/>
                    <a:pt x="2221" y="228"/>
                  </a:cubicBezTo>
                  <a:cubicBezTo>
                    <a:pt x="2226" y="231"/>
                    <a:pt x="2234" y="232"/>
                    <a:pt x="2243" y="232"/>
                  </a:cubicBezTo>
                  <a:cubicBezTo>
                    <a:pt x="2250" y="232"/>
                    <a:pt x="2255" y="231"/>
                    <a:pt x="2259" y="230"/>
                  </a:cubicBezTo>
                  <a:cubicBezTo>
                    <a:pt x="2263" y="229"/>
                    <a:pt x="2266" y="228"/>
                    <a:pt x="2269" y="226"/>
                  </a:cubicBezTo>
                  <a:cubicBezTo>
                    <a:pt x="2272" y="224"/>
                    <a:pt x="2273" y="222"/>
                    <a:pt x="2274" y="220"/>
                  </a:cubicBezTo>
                  <a:cubicBezTo>
                    <a:pt x="2276" y="217"/>
                    <a:pt x="2276" y="215"/>
                    <a:pt x="2276" y="212"/>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95">
              <a:extLst>
                <a:ext uri="{FF2B5EF4-FFF2-40B4-BE49-F238E27FC236}">
                  <a16:creationId xmlns:a16="http://schemas.microsoft.com/office/drawing/2014/main" id="{3E539FF2-5EAD-4ADE-AF23-7E6B6DDD69B3}"/>
                </a:ext>
              </a:extLst>
            </p:cNvPr>
            <p:cNvSpPr>
              <a:spLocks noEditPoints="1"/>
            </p:cNvSpPr>
            <p:nvPr/>
          </p:nvSpPr>
          <p:spPr bwMode="auto">
            <a:xfrm>
              <a:off x="17853" y="3388"/>
              <a:ext cx="1150" cy="114"/>
            </a:xfrm>
            <a:custGeom>
              <a:avLst/>
              <a:gdLst>
                <a:gd name="T0" fmla="*/ 103 w 2600"/>
                <a:gd name="T1" fmla="*/ 21 h 256"/>
                <a:gd name="T2" fmla="*/ 113 w 2600"/>
                <a:gd name="T3" fmla="*/ 164 h 256"/>
                <a:gd name="T4" fmla="*/ 225 w 2600"/>
                <a:gd name="T5" fmla="*/ 203 h 256"/>
                <a:gd name="T6" fmla="*/ 255 w 2600"/>
                <a:gd name="T7" fmla="*/ 81 h 256"/>
                <a:gd name="T8" fmla="*/ 240 w 2600"/>
                <a:gd name="T9" fmla="*/ 63 h 256"/>
                <a:gd name="T10" fmla="*/ 230 w 2600"/>
                <a:gd name="T11" fmla="*/ 181 h 256"/>
                <a:gd name="T12" fmla="*/ 349 w 2600"/>
                <a:gd name="T13" fmla="*/ 200 h 256"/>
                <a:gd name="T14" fmla="*/ 362 w 2600"/>
                <a:gd name="T15" fmla="*/ 39 h 256"/>
                <a:gd name="T16" fmla="*/ 432 w 2600"/>
                <a:gd name="T17" fmla="*/ 203 h 256"/>
                <a:gd name="T18" fmla="*/ 575 w 2600"/>
                <a:gd name="T19" fmla="*/ 203 h 256"/>
                <a:gd name="T20" fmla="*/ 491 w 2600"/>
                <a:gd name="T21" fmla="*/ 66 h 256"/>
                <a:gd name="T22" fmla="*/ 622 w 2600"/>
                <a:gd name="T23" fmla="*/ 64 h 256"/>
                <a:gd name="T24" fmla="*/ 736 w 2600"/>
                <a:gd name="T25" fmla="*/ 135 h 256"/>
                <a:gd name="T26" fmla="*/ 793 w 2600"/>
                <a:gd name="T27" fmla="*/ 181 h 256"/>
                <a:gd name="T28" fmla="*/ 892 w 2600"/>
                <a:gd name="T29" fmla="*/ 16 h 256"/>
                <a:gd name="T30" fmla="*/ 930 w 2600"/>
                <a:gd name="T31" fmla="*/ 184 h 256"/>
                <a:gd name="T32" fmla="*/ 1003 w 2600"/>
                <a:gd name="T33" fmla="*/ 156 h 256"/>
                <a:gd name="T34" fmla="*/ 1008 w 2600"/>
                <a:gd name="T35" fmla="*/ 65 h 256"/>
                <a:gd name="T36" fmla="*/ 999 w 2600"/>
                <a:gd name="T37" fmla="*/ 82 h 256"/>
                <a:gd name="T38" fmla="*/ 1032 w 2600"/>
                <a:gd name="T39" fmla="*/ 164 h 256"/>
                <a:gd name="T40" fmla="*/ 1063 w 2600"/>
                <a:gd name="T41" fmla="*/ 183 h 256"/>
                <a:gd name="T42" fmla="*/ 1087 w 2600"/>
                <a:gd name="T43" fmla="*/ 88 h 256"/>
                <a:gd name="T44" fmla="*/ 1147 w 2600"/>
                <a:gd name="T45" fmla="*/ 65 h 256"/>
                <a:gd name="T46" fmla="*/ 1133 w 2600"/>
                <a:gd name="T47" fmla="*/ 182 h 256"/>
                <a:gd name="T48" fmla="*/ 1261 w 2600"/>
                <a:gd name="T49" fmla="*/ 154 h 256"/>
                <a:gd name="T50" fmla="*/ 1309 w 2600"/>
                <a:gd name="T51" fmla="*/ 253 h 256"/>
                <a:gd name="T52" fmla="*/ 1233 w 2600"/>
                <a:gd name="T53" fmla="*/ 138 h 256"/>
                <a:gd name="T54" fmla="*/ 1300 w 2600"/>
                <a:gd name="T55" fmla="*/ 88 h 256"/>
                <a:gd name="T56" fmla="*/ 1314 w 2600"/>
                <a:gd name="T57" fmla="*/ 200 h 256"/>
                <a:gd name="T58" fmla="*/ 1512 w 2600"/>
                <a:gd name="T59" fmla="*/ 128 h 256"/>
                <a:gd name="T60" fmla="*/ 1505 w 2600"/>
                <a:gd name="T61" fmla="*/ 179 h 256"/>
                <a:gd name="T62" fmla="*/ 1384 w 2600"/>
                <a:gd name="T63" fmla="*/ 166 h 256"/>
                <a:gd name="T64" fmla="*/ 1447 w 2600"/>
                <a:gd name="T65" fmla="*/ 81 h 256"/>
                <a:gd name="T66" fmla="*/ 1651 w 2600"/>
                <a:gd name="T67" fmla="*/ 195 h 256"/>
                <a:gd name="T68" fmla="*/ 1616 w 2600"/>
                <a:gd name="T69" fmla="*/ 65 h 256"/>
                <a:gd name="T70" fmla="*/ 1733 w 2600"/>
                <a:gd name="T71" fmla="*/ 82 h 256"/>
                <a:gd name="T72" fmla="*/ 1660 w 2600"/>
                <a:gd name="T73" fmla="*/ 179 h 256"/>
                <a:gd name="T74" fmla="*/ 1857 w 2600"/>
                <a:gd name="T75" fmla="*/ 85 h 256"/>
                <a:gd name="T76" fmla="*/ 1790 w 2600"/>
                <a:gd name="T77" fmla="*/ 202 h 256"/>
                <a:gd name="T78" fmla="*/ 1834 w 2600"/>
                <a:gd name="T79" fmla="*/ 67 h 256"/>
                <a:gd name="T80" fmla="*/ 2017 w 2600"/>
                <a:gd name="T81" fmla="*/ 185 h 256"/>
                <a:gd name="T82" fmla="*/ 2031 w 2600"/>
                <a:gd name="T83" fmla="*/ 103 h 256"/>
                <a:gd name="T84" fmla="*/ 1942 w 2600"/>
                <a:gd name="T85" fmla="*/ 182 h 256"/>
                <a:gd name="T86" fmla="*/ 2146 w 2600"/>
                <a:gd name="T87" fmla="*/ 205 h 256"/>
                <a:gd name="T88" fmla="*/ 2176 w 2600"/>
                <a:gd name="T89" fmla="*/ 75 h 256"/>
                <a:gd name="T90" fmla="*/ 2097 w 2600"/>
                <a:gd name="T91" fmla="*/ 156 h 256"/>
                <a:gd name="T92" fmla="*/ 2341 w 2600"/>
                <a:gd name="T93" fmla="*/ 136 h 256"/>
                <a:gd name="T94" fmla="*/ 2338 w 2600"/>
                <a:gd name="T95" fmla="*/ 181 h 256"/>
                <a:gd name="T96" fmla="*/ 2212 w 2600"/>
                <a:gd name="T97" fmla="*/ 134 h 256"/>
                <a:gd name="T98" fmla="*/ 2262 w 2600"/>
                <a:gd name="T99" fmla="*/ 84 h 256"/>
                <a:gd name="T100" fmla="*/ 2373 w 2600"/>
                <a:gd name="T101" fmla="*/ 195 h 256"/>
                <a:gd name="T102" fmla="*/ 2444 w 2600"/>
                <a:gd name="T103" fmla="*/ 175 h 256"/>
                <a:gd name="T104" fmla="*/ 2426 w 2600"/>
                <a:gd name="T105" fmla="*/ 62 h 256"/>
                <a:gd name="T106" fmla="*/ 2456 w 2600"/>
                <a:gd name="T107" fmla="*/ 89 h 256"/>
                <a:gd name="T108" fmla="*/ 2460 w 2600"/>
                <a:gd name="T109" fmla="*/ 139 h 256"/>
                <a:gd name="T110" fmla="*/ 2498 w 2600"/>
                <a:gd name="T111" fmla="*/ 184 h 256"/>
                <a:gd name="T112" fmla="*/ 2571 w 2600"/>
                <a:gd name="T113" fmla="*/ 156 h 256"/>
                <a:gd name="T114" fmla="*/ 2576 w 2600"/>
                <a:gd name="T115" fmla="*/ 65 h 256"/>
                <a:gd name="T116" fmla="*/ 2567 w 2600"/>
                <a:gd name="T117" fmla="*/ 82 h 256"/>
                <a:gd name="T118" fmla="*/ 2600 w 2600"/>
                <a:gd name="T119" fmla="*/ 16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00" h="256">
                  <a:moveTo>
                    <a:pt x="160" y="106"/>
                  </a:moveTo>
                  <a:cubicBezTo>
                    <a:pt x="160" y="122"/>
                    <a:pt x="158" y="137"/>
                    <a:pt x="153" y="149"/>
                  </a:cubicBezTo>
                  <a:cubicBezTo>
                    <a:pt x="148" y="161"/>
                    <a:pt x="142" y="171"/>
                    <a:pt x="133" y="179"/>
                  </a:cubicBezTo>
                  <a:cubicBezTo>
                    <a:pt x="124" y="187"/>
                    <a:pt x="113" y="193"/>
                    <a:pt x="100" y="197"/>
                  </a:cubicBezTo>
                  <a:cubicBezTo>
                    <a:pt x="87" y="201"/>
                    <a:pt x="72" y="203"/>
                    <a:pt x="54" y="203"/>
                  </a:cubicBezTo>
                  <a:lnTo>
                    <a:pt x="10" y="203"/>
                  </a:lnTo>
                  <a:cubicBezTo>
                    <a:pt x="8" y="203"/>
                    <a:pt x="6" y="202"/>
                    <a:pt x="4" y="201"/>
                  </a:cubicBezTo>
                  <a:cubicBezTo>
                    <a:pt x="1" y="199"/>
                    <a:pt x="0" y="197"/>
                    <a:pt x="0" y="193"/>
                  </a:cubicBezTo>
                  <a:lnTo>
                    <a:pt x="0" y="25"/>
                  </a:lnTo>
                  <a:cubicBezTo>
                    <a:pt x="0" y="21"/>
                    <a:pt x="1" y="18"/>
                    <a:pt x="4" y="17"/>
                  </a:cubicBezTo>
                  <a:cubicBezTo>
                    <a:pt x="6" y="15"/>
                    <a:pt x="8" y="14"/>
                    <a:pt x="10" y="14"/>
                  </a:cubicBezTo>
                  <a:lnTo>
                    <a:pt x="57" y="14"/>
                  </a:lnTo>
                  <a:cubicBezTo>
                    <a:pt x="75" y="14"/>
                    <a:pt x="91" y="17"/>
                    <a:pt x="103" y="21"/>
                  </a:cubicBezTo>
                  <a:cubicBezTo>
                    <a:pt x="115" y="25"/>
                    <a:pt x="126" y="31"/>
                    <a:pt x="134" y="39"/>
                  </a:cubicBezTo>
                  <a:cubicBezTo>
                    <a:pt x="143" y="47"/>
                    <a:pt x="149" y="57"/>
                    <a:pt x="153" y="68"/>
                  </a:cubicBezTo>
                  <a:cubicBezTo>
                    <a:pt x="158" y="79"/>
                    <a:pt x="160" y="92"/>
                    <a:pt x="160" y="106"/>
                  </a:cubicBezTo>
                  <a:close/>
                  <a:moveTo>
                    <a:pt x="131" y="107"/>
                  </a:moveTo>
                  <a:cubicBezTo>
                    <a:pt x="131" y="97"/>
                    <a:pt x="129" y="87"/>
                    <a:pt x="127" y="79"/>
                  </a:cubicBezTo>
                  <a:cubicBezTo>
                    <a:pt x="124" y="70"/>
                    <a:pt x="119" y="62"/>
                    <a:pt x="114" y="56"/>
                  </a:cubicBezTo>
                  <a:cubicBezTo>
                    <a:pt x="108" y="49"/>
                    <a:pt x="100" y="44"/>
                    <a:pt x="91" y="41"/>
                  </a:cubicBezTo>
                  <a:cubicBezTo>
                    <a:pt x="82" y="37"/>
                    <a:pt x="70" y="35"/>
                    <a:pt x="56" y="35"/>
                  </a:cubicBezTo>
                  <a:lnTo>
                    <a:pt x="28" y="35"/>
                  </a:lnTo>
                  <a:lnTo>
                    <a:pt x="28" y="182"/>
                  </a:lnTo>
                  <a:lnTo>
                    <a:pt x="56" y="182"/>
                  </a:lnTo>
                  <a:cubicBezTo>
                    <a:pt x="69" y="182"/>
                    <a:pt x="81" y="181"/>
                    <a:pt x="90" y="178"/>
                  </a:cubicBezTo>
                  <a:cubicBezTo>
                    <a:pt x="99" y="175"/>
                    <a:pt x="106" y="170"/>
                    <a:pt x="113" y="164"/>
                  </a:cubicBezTo>
                  <a:cubicBezTo>
                    <a:pt x="119" y="158"/>
                    <a:pt x="123" y="150"/>
                    <a:pt x="126" y="140"/>
                  </a:cubicBezTo>
                  <a:cubicBezTo>
                    <a:pt x="129" y="131"/>
                    <a:pt x="131" y="120"/>
                    <a:pt x="131" y="107"/>
                  </a:cubicBezTo>
                  <a:close/>
                  <a:moveTo>
                    <a:pt x="314" y="200"/>
                  </a:moveTo>
                  <a:cubicBezTo>
                    <a:pt x="314" y="201"/>
                    <a:pt x="314" y="202"/>
                    <a:pt x="313" y="202"/>
                  </a:cubicBezTo>
                  <a:cubicBezTo>
                    <a:pt x="312" y="203"/>
                    <a:pt x="311" y="203"/>
                    <a:pt x="309" y="204"/>
                  </a:cubicBezTo>
                  <a:cubicBezTo>
                    <a:pt x="308" y="204"/>
                    <a:pt x="305" y="204"/>
                    <a:pt x="303" y="204"/>
                  </a:cubicBezTo>
                  <a:cubicBezTo>
                    <a:pt x="300" y="204"/>
                    <a:pt x="298" y="204"/>
                    <a:pt x="296" y="204"/>
                  </a:cubicBezTo>
                  <a:cubicBezTo>
                    <a:pt x="294" y="203"/>
                    <a:pt x="293" y="203"/>
                    <a:pt x="292" y="202"/>
                  </a:cubicBezTo>
                  <a:cubicBezTo>
                    <a:pt x="292" y="202"/>
                    <a:pt x="291" y="201"/>
                    <a:pt x="291" y="200"/>
                  </a:cubicBezTo>
                  <a:lnTo>
                    <a:pt x="291" y="187"/>
                  </a:lnTo>
                  <a:cubicBezTo>
                    <a:pt x="285" y="193"/>
                    <a:pt x="278" y="197"/>
                    <a:pt x="270" y="201"/>
                  </a:cubicBezTo>
                  <a:cubicBezTo>
                    <a:pt x="262" y="204"/>
                    <a:pt x="254" y="206"/>
                    <a:pt x="245" y="206"/>
                  </a:cubicBezTo>
                  <a:cubicBezTo>
                    <a:pt x="238" y="206"/>
                    <a:pt x="231" y="205"/>
                    <a:pt x="225" y="203"/>
                  </a:cubicBezTo>
                  <a:cubicBezTo>
                    <a:pt x="219" y="201"/>
                    <a:pt x="213" y="199"/>
                    <a:pt x="209" y="195"/>
                  </a:cubicBezTo>
                  <a:cubicBezTo>
                    <a:pt x="205" y="192"/>
                    <a:pt x="201" y="188"/>
                    <a:pt x="199" y="183"/>
                  </a:cubicBezTo>
                  <a:cubicBezTo>
                    <a:pt x="197" y="178"/>
                    <a:pt x="195" y="172"/>
                    <a:pt x="195" y="166"/>
                  </a:cubicBezTo>
                  <a:cubicBezTo>
                    <a:pt x="195" y="159"/>
                    <a:pt x="197" y="152"/>
                    <a:pt x="200" y="147"/>
                  </a:cubicBezTo>
                  <a:cubicBezTo>
                    <a:pt x="204" y="141"/>
                    <a:pt x="208" y="137"/>
                    <a:pt x="215" y="133"/>
                  </a:cubicBezTo>
                  <a:cubicBezTo>
                    <a:pt x="221" y="130"/>
                    <a:pt x="228" y="127"/>
                    <a:pt x="237" y="125"/>
                  </a:cubicBezTo>
                  <a:cubicBezTo>
                    <a:pt x="246" y="123"/>
                    <a:pt x="257" y="122"/>
                    <a:pt x="268" y="122"/>
                  </a:cubicBezTo>
                  <a:lnTo>
                    <a:pt x="288" y="122"/>
                  </a:lnTo>
                  <a:lnTo>
                    <a:pt x="288" y="112"/>
                  </a:lnTo>
                  <a:cubicBezTo>
                    <a:pt x="288" y="107"/>
                    <a:pt x="287" y="103"/>
                    <a:pt x="286" y="99"/>
                  </a:cubicBezTo>
                  <a:cubicBezTo>
                    <a:pt x="285" y="95"/>
                    <a:pt x="283" y="92"/>
                    <a:pt x="280" y="89"/>
                  </a:cubicBezTo>
                  <a:cubicBezTo>
                    <a:pt x="278" y="86"/>
                    <a:pt x="274" y="85"/>
                    <a:pt x="270" y="83"/>
                  </a:cubicBezTo>
                  <a:cubicBezTo>
                    <a:pt x="266" y="82"/>
                    <a:pt x="261" y="81"/>
                    <a:pt x="255" y="81"/>
                  </a:cubicBezTo>
                  <a:cubicBezTo>
                    <a:pt x="248" y="81"/>
                    <a:pt x="242" y="82"/>
                    <a:pt x="237" y="83"/>
                  </a:cubicBezTo>
                  <a:cubicBezTo>
                    <a:pt x="232" y="85"/>
                    <a:pt x="227" y="86"/>
                    <a:pt x="223" y="88"/>
                  </a:cubicBezTo>
                  <a:cubicBezTo>
                    <a:pt x="219" y="90"/>
                    <a:pt x="216" y="91"/>
                    <a:pt x="214" y="93"/>
                  </a:cubicBezTo>
                  <a:cubicBezTo>
                    <a:pt x="211" y="94"/>
                    <a:pt x="209" y="95"/>
                    <a:pt x="208" y="95"/>
                  </a:cubicBezTo>
                  <a:cubicBezTo>
                    <a:pt x="207" y="95"/>
                    <a:pt x="206" y="95"/>
                    <a:pt x="206" y="94"/>
                  </a:cubicBezTo>
                  <a:cubicBezTo>
                    <a:pt x="205" y="94"/>
                    <a:pt x="204" y="93"/>
                    <a:pt x="204" y="92"/>
                  </a:cubicBezTo>
                  <a:cubicBezTo>
                    <a:pt x="203" y="92"/>
                    <a:pt x="203" y="91"/>
                    <a:pt x="203" y="90"/>
                  </a:cubicBezTo>
                  <a:cubicBezTo>
                    <a:pt x="203" y="88"/>
                    <a:pt x="202" y="87"/>
                    <a:pt x="202" y="85"/>
                  </a:cubicBezTo>
                  <a:cubicBezTo>
                    <a:pt x="202" y="83"/>
                    <a:pt x="203" y="81"/>
                    <a:pt x="203" y="80"/>
                  </a:cubicBezTo>
                  <a:cubicBezTo>
                    <a:pt x="203" y="78"/>
                    <a:pt x="204" y="77"/>
                    <a:pt x="206" y="76"/>
                  </a:cubicBezTo>
                  <a:cubicBezTo>
                    <a:pt x="207" y="74"/>
                    <a:pt x="210" y="73"/>
                    <a:pt x="213" y="71"/>
                  </a:cubicBezTo>
                  <a:cubicBezTo>
                    <a:pt x="217" y="70"/>
                    <a:pt x="221" y="68"/>
                    <a:pt x="225" y="67"/>
                  </a:cubicBezTo>
                  <a:cubicBezTo>
                    <a:pt x="230" y="65"/>
                    <a:pt x="235" y="64"/>
                    <a:pt x="240" y="63"/>
                  </a:cubicBezTo>
                  <a:cubicBezTo>
                    <a:pt x="246" y="62"/>
                    <a:pt x="251" y="62"/>
                    <a:pt x="257" y="62"/>
                  </a:cubicBezTo>
                  <a:cubicBezTo>
                    <a:pt x="267" y="62"/>
                    <a:pt x="276" y="63"/>
                    <a:pt x="283" y="65"/>
                  </a:cubicBezTo>
                  <a:cubicBezTo>
                    <a:pt x="291" y="67"/>
                    <a:pt x="297" y="70"/>
                    <a:pt x="301" y="74"/>
                  </a:cubicBezTo>
                  <a:cubicBezTo>
                    <a:pt x="306" y="78"/>
                    <a:pt x="309" y="84"/>
                    <a:pt x="311" y="90"/>
                  </a:cubicBezTo>
                  <a:cubicBezTo>
                    <a:pt x="313" y="96"/>
                    <a:pt x="314" y="103"/>
                    <a:pt x="314" y="111"/>
                  </a:cubicBezTo>
                  <a:lnTo>
                    <a:pt x="314" y="200"/>
                  </a:lnTo>
                  <a:close/>
                  <a:moveTo>
                    <a:pt x="288" y="140"/>
                  </a:moveTo>
                  <a:lnTo>
                    <a:pt x="265" y="140"/>
                  </a:lnTo>
                  <a:cubicBezTo>
                    <a:pt x="258" y="140"/>
                    <a:pt x="251" y="140"/>
                    <a:pt x="246" y="141"/>
                  </a:cubicBezTo>
                  <a:cubicBezTo>
                    <a:pt x="241" y="143"/>
                    <a:pt x="236" y="144"/>
                    <a:pt x="233" y="146"/>
                  </a:cubicBezTo>
                  <a:cubicBezTo>
                    <a:pt x="229" y="149"/>
                    <a:pt x="227" y="151"/>
                    <a:pt x="225" y="154"/>
                  </a:cubicBezTo>
                  <a:cubicBezTo>
                    <a:pt x="223" y="157"/>
                    <a:pt x="223" y="161"/>
                    <a:pt x="223" y="165"/>
                  </a:cubicBezTo>
                  <a:cubicBezTo>
                    <a:pt x="223" y="172"/>
                    <a:pt x="225" y="177"/>
                    <a:pt x="230" y="181"/>
                  </a:cubicBezTo>
                  <a:cubicBezTo>
                    <a:pt x="234" y="185"/>
                    <a:pt x="241" y="187"/>
                    <a:pt x="250" y="187"/>
                  </a:cubicBezTo>
                  <a:cubicBezTo>
                    <a:pt x="257" y="187"/>
                    <a:pt x="263" y="186"/>
                    <a:pt x="269" y="182"/>
                  </a:cubicBezTo>
                  <a:cubicBezTo>
                    <a:pt x="275" y="179"/>
                    <a:pt x="281" y="174"/>
                    <a:pt x="288" y="168"/>
                  </a:cubicBezTo>
                  <a:lnTo>
                    <a:pt x="288" y="140"/>
                  </a:lnTo>
                  <a:close/>
                  <a:moveTo>
                    <a:pt x="376" y="200"/>
                  </a:moveTo>
                  <a:cubicBezTo>
                    <a:pt x="376" y="200"/>
                    <a:pt x="375" y="201"/>
                    <a:pt x="375" y="202"/>
                  </a:cubicBezTo>
                  <a:cubicBezTo>
                    <a:pt x="375" y="202"/>
                    <a:pt x="374" y="203"/>
                    <a:pt x="373" y="203"/>
                  </a:cubicBezTo>
                  <a:cubicBezTo>
                    <a:pt x="372" y="203"/>
                    <a:pt x="371" y="204"/>
                    <a:pt x="369" y="204"/>
                  </a:cubicBezTo>
                  <a:cubicBezTo>
                    <a:pt x="367" y="204"/>
                    <a:pt x="365" y="204"/>
                    <a:pt x="362" y="204"/>
                  </a:cubicBezTo>
                  <a:cubicBezTo>
                    <a:pt x="360" y="204"/>
                    <a:pt x="358" y="204"/>
                    <a:pt x="356" y="204"/>
                  </a:cubicBezTo>
                  <a:cubicBezTo>
                    <a:pt x="354" y="204"/>
                    <a:pt x="353" y="203"/>
                    <a:pt x="352" y="203"/>
                  </a:cubicBezTo>
                  <a:cubicBezTo>
                    <a:pt x="351" y="203"/>
                    <a:pt x="350" y="202"/>
                    <a:pt x="350" y="202"/>
                  </a:cubicBezTo>
                  <a:cubicBezTo>
                    <a:pt x="349" y="201"/>
                    <a:pt x="349" y="200"/>
                    <a:pt x="349" y="200"/>
                  </a:cubicBezTo>
                  <a:lnTo>
                    <a:pt x="349" y="68"/>
                  </a:lnTo>
                  <a:cubicBezTo>
                    <a:pt x="349" y="68"/>
                    <a:pt x="349" y="67"/>
                    <a:pt x="350" y="66"/>
                  </a:cubicBezTo>
                  <a:cubicBezTo>
                    <a:pt x="350" y="66"/>
                    <a:pt x="351" y="65"/>
                    <a:pt x="352" y="65"/>
                  </a:cubicBezTo>
                  <a:cubicBezTo>
                    <a:pt x="353" y="65"/>
                    <a:pt x="354" y="64"/>
                    <a:pt x="356" y="64"/>
                  </a:cubicBezTo>
                  <a:cubicBezTo>
                    <a:pt x="358" y="64"/>
                    <a:pt x="360" y="64"/>
                    <a:pt x="362" y="64"/>
                  </a:cubicBezTo>
                  <a:cubicBezTo>
                    <a:pt x="365" y="64"/>
                    <a:pt x="367" y="64"/>
                    <a:pt x="369" y="64"/>
                  </a:cubicBezTo>
                  <a:cubicBezTo>
                    <a:pt x="371" y="64"/>
                    <a:pt x="372" y="65"/>
                    <a:pt x="373" y="65"/>
                  </a:cubicBezTo>
                  <a:cubicBezTo>
                    <a:pt x="374" y="65"/>
                    <a:pt x="375" y="66"/>
                    <a:pt x="375" y="66"/>
                  </a:cubicBezTo>
                  <a:cubicBezTo>
                    <a:pt x="375" y="67"/>
                    <a:pt x="376" y="68"/>
                    <a:pt x="376" y="68"/>
                  </a:cubicBezTo>
                  <a:lnTo>
                    <a:pt x="376" y="200"/>
                  </a:lnTo>
                  <a:close/>
                  <a:moveTo>
                    <a:pt x="379" y="24"/>
                  </a:moveTo>
                  <a:cubicBezTo>
                    <a:pt x="379" y="30"/>
                    <a:pt x="378" y="33"/>
                    <a:pt x="375" y="35"/>
                  </a:cubicBezTo>
                  <a:cubicBezTo>
                    <a:pt x="373" y="38"/>
                    <a:pt x="368" y="39"/>
                    <a:pt x="362" y="39"/>
                  </a:cubicBezTo>
                  <a:cubicBezTo>
                    <a:pt x="356" y="39"/>
                    <a:pt x="352" y="38"/>
                    <a:pt x="349" y="36"/>
                  </a:cubicBezTo>
                  <a:cubicBezTo>
                    <a:pt x="347" y="34"/>
                    <a:pt x="346" y="30"/>
                    <a:pt x="346" y="24"/>
                  </a:cubicBezTo>
                  <a:cubicBezTo>
                    <a:pt x="346" y="19"/>
                    <a:pt x="347" y="15"/>
                    <a:pt x="350" y="13"/>
                  </a:cubicBezTo>
                  <a:cubicBezTo>
                    <a:pt x="352" y="11"/>
                    <a:pt x="356" y="10"/>
                    <a:pt x="362" y="10"/>
                  </a:cubicBezTo>
                  <a:cubicBezTo>
                    <a:pt x="369" y="10"/>
                    <a:pt x="373" y="11"/>
                    <a:pt x="375" y="13"/>
                  </a:cubicBezTo>
                  <a:cubicBezTo>
                    <a:pt x="378" y="15"/>
                    <a:pt x="379" y="18"/>
                    <a:pt x="379" y="24"/>
                  </a:cubicBezTo>
                  <a:close/>
                  <a:moveTo>
                    <a:pt x="456" y="200"/>
                  </a:moveTo>
                  <a:cubicBezTo>
                    <a:pt x="456" y="200"/>
                    <a:pt x="455" y="201"/>
                    <a:pt x="455" y="202"/>
                  </a:cubicBezTo>
                  <a:cubicBezTo>
                    <a:pt x="455" y="202"/>
                    <a:pt x="454" y="203"/>
                    <a:pt x="453" y="203"/>
                  </a:cubicBezTo>
                  <a:cubicBezTo>
                    <a:pt x="452" y="203"/>
                    <a:pt x="451" y="204"/>
                    <a:pt x="449" y="204"/>
                  </a:cubicBezTo>
                  <a:cubicBezTo>
                    <a:pt x="447" y="204"/>
                    <a:pt x="445" y="204"/>
                    <a:pt x="442" y="204"/>
                  </a:cubicBezTo>
                  <a:cubicBezTo>
                    <a:pt x="440" y="204"/>
                    <a:pt x="438" y="204"/>
                    <a:pt x="436" y="204"/>
                  </a:cubicBezTo>
                  <a:cubicBezTo>
                    <a:pt x="434" y="204"/>
                    <a:pt x="433" y="203"/>
                    <a:pt x="432" y="203"/>
                  </a:cubicBezTo>
                  <a:cubicBezTo>
                    <a:pt x="431" y="203"/>
                    <a:pt x="430" y="202"/>
                    <a:pt x="430" y="202"/>
                  </a:cubicBezTo>
                  <a:cubicBezTo>
                    <a:pt x="429" y="201"/>
                    <a:pt x="429" y="200"/>
                    <a:pt x="429" y="200"/>
                  </a:cubicBezTo>
                  <a:lnTo>
                    <a:pt x="429" y="5"/>
                  </a:lnTo>
                  <a:cubicBezTo>
                    <a:pt x="429" y="4"/>
                    <a:pt x="429" y="3"/>
                    <a:pt x="430" y="3"/>
                  </a:cubicBezTo>
                  <a:cubicBezTo>
                    <a:pt x="430" y="2"/>
                    <a:pt x="431" y="2"/>
                    <a:pt x="432" y="1"/>
                  </a:cubicBezTo>
                  <a:cubicBezTo>
                    <a:pt x="433" y="1"/>
                    <a:pt x="434" y="1"/>
                    <a:pt x="436" y="0"/>
                  </a:cubicBezTo>
                  <a:cubicBezTo>
                    <a:pt x="438" y="0"/>
                    <a:pt x="440" y="0"/>
                    <a:pt x="442" y="0"/>
                  </a:cubicBezTo>
                  <a:cubicBezTo>
                    <a:pt x="445" y="0"/>
                    <a:pt x="447" y="0"/>
                    <a:pt x="449" y="0"/>
                  </a:cubicBezTo>
                  <a:cubicBezTo>
                    <a:pt x="451" y="1"/>
                    <a:pt x="452" y="1"/>
                    <a:pt x="453" y="1"/>
                  </a:cubicBezTo>
                  <a:cubicBezTo>
                    <a:pt x="454" y="2"/>
                    <a:pt x="455" y="2"/>
                    <a:pt x="455" y="3"/>
                  </a:cubicBezTo>
                  <a:cubicBezTo>
                    <a:pt x="455" y="3"/>
                    <a:pt x="456" y="4"/>
                    <a:pt x="456" y="5"/>
                  </a:cubicBezTo>
                  <a:lnTo>
                    <a:pt x="456" y="200"/>
                  </a:lnTo>
                  <a:close/>
                  <a:moveTo>
                    <a:pt x="575" y="203"/>
                  </a:moveTo>
                  <a:lnTo>
                    <a:pt x="556" y="251"/>
                  </a:lnTo>
                  <a:cubicBezTo>
                    <a:pt x="555" y="253"/>
                    <a:pt x="553" y="254"/>
                    <a:pt x="551" y="255"/>
                  </a:cubicBezTo>
                  <a:cubicBezTo>
                    <a:pt x="548" y="256"/>
                    <a:pt x="544" y="256"/>
                    <a:pt x="539" y="256"/>
                  </a:cubicBezTo>
                  <a:cubicBezTo>
                    <a:pt x="536" y="256"/>
                    <a:pt x="534" y="256"/>
                    <a:pt x="532" y="256"/>
                  </a:cubicBezTo>
                  <a:cubicBezTo>
                    <a:pt x="530" y="256"/>
                    <a:pt x="529" y="255"/>
                    <a:pt x="528" y="255"/>
                  </a:cubicBezTo>
                  <a:cubicBezTo>
                    <a:pt x="527" y="254"/>
                    <a:pt x="527" y="253"/>
                    <a:pt x="527" y="252"/>
                  </a:cubicBezTo>
                  <a:cubicBezTo>
                    <a:pt x="527" y="251"/>
                    <a:pt x="527" y="250"/>
                    <a:pt x="527" y="249"/>
                  </a:cubicBezTo>
                  <a:lnTo>
                    <a:pt x="547" y="203"/>
                  </a:lnTo>
                  <a:cubicBezTo>
                    <a:pt x="546" y="203"/>
                    <a:pt x="545" y="202"/>
                    <a:pt x="545" y="201"/>
                  </a:cubicBezTo>
                  <a:cubicBezTo>
                    <a:pt x="544" y="200"/>
                    <a:pt x="543" y="199"/>
                    <a:pt x="543" y="199"/>
                  </a:cubicBezTo>
                  <a:lnTo>
                    <a:pt x="491" y="73"/>
                  </a:lnTo>
                  <a:cubicBezTo>
                    <a:pt x="491" y="71"/>
                    <a:pt x="490" y="69"/>
                    <a:pt x="490" y="68"/>
                  </a:cubicBezTo>
                  <a:cubicBezTo>
                    <a:pt x="490" y="67"/>
                    <a:pt x="491" y="66"/>
                    <a:pt x="491" y="66"/>
                  </a:cubicBezTo>
                  <a:cubicBezTo>
                    <a:pt x="492" y="65"/>
                    <a:pt x="494" y="64"/>
                    <a:pt x="496" y="64"/>
                  </a:cubicBezTo>
                  <a:cubicBezTo>
                    <a:pt x="497" y="64"/>
                    <a:pt x="500" y="64"/>
                    <a:pt x="503" y="64"/>
                  </a:cubicBezTo>
                  <a:cubicBezTo>
                    <a:pt x="506" y="64"/>
                    <a:pt x="509" y="64"/>
                    <a:pt x="511" y="64"/>
                  </a:cubicBezTo>
                  <a:cubicBezTo>
                    <a:pt x="513" y="64"/>
                    <a:pt x="514" y="64"/>
                    <a:pt x="515" y="65"/>
                  </a:cubicBezTo>
                  <a:cubicBezTo>
                    <a:pt x="516" y="65"/>
                    <a:pt x="517" y="66"/>
                    <a:pt x="517" y="66"/>
                  </a:cubicBezTo>
                  <a:cubicBezTo>
                    <a:pt x="518" y="67"/>
                    <a:pt x="518" y="68"/>
                    <a:pt x="519" y="69"/>
                  </a:cubicBezTo>
                  <a:lnTo>
                    <a:pt x="560" y="175"/>
                  </a:lnTo>
                  <a:lnTo>
                    <a:pt x="561" y="175"/>
                  </a:lnTo>
                  <a:lnTo>
                    <a:pt x="600" y="69"/>
                  </a:lnTo>
                  <a:cubicBezTo>
                    <a:pt x="601" y="67"/>
                    <a:pt x="602" y="66"/>
                    <a:pt x="603" y="65"/>
                  </a:cubicBezTo>
                  <a:cubicBezTo>
                    <a:pt x="604" y="65"/>
                    <a:pt x="605" y="64"/>
                    <a:pt x="607" y="64"/>
                  </a:cubicBezTo>
                  <a:cubicBezTo>
                    <a:pt x="609" y="64"/>
                    <a:pt x="611" y="64"/>
                    <a:pt x="615" y="64"/>
                  </a:cubicBezTo>
                  <a:cubicBezTo>
                    <a:pt x="618" y="64"/>
                    <a:pt x="620" y="64"/>
                    <a:pt x="622" y="64"/>
                  </a:cubicBezTo>
                  <a:cubicBezTo>
                    <a:pt x="624" y="64"/>
                    <a:pt x="625" y="65"/>
                    <a:pt x="626" y="66"/>
                  </a:cubicBezTo>
                  <a:cubicBezTo>
                    <a:pt x="627" y="66"/>
                    <a:pt x="628" y="67"/>
                    <a:pt x="628" y="68"/>
                  </a:cubicBezTo>
                  <a:cubicBezTo>
                    <a:pt x="628" y="69"/>
                    <a:pt x="627" y="71"/>
                    <a:pt x="627" y="73"/>
                  </a:cubicBezTo>
                  <a:lnTo>
                    <a:pt x="575" y="203"/>
                  </a:lnTo>
                  <a:close/>
                  <a:moveTo>
                    <a:pt x="892" y="133"/>
                  </a:moveTo>
                  <a:cubicBezTo>
                    <a:pt x="892" y="145"/>
                    <a:pt x="890" y="155"/>
                    <a:pt x="887" y="164"/>
                  </a:cubicBezTo>
                  <a:cubicBezTo>
                    <a:pt x="883" y="173"/>
                    <a:pt x="878" y="181"/>
                    <a:pt x="871" y="187"/>
                  </a:cubicBezTo>
                  <a:cubicBezTo>
                    <a:pt x="864" y="193"/>
                    <a:pt x="856" y="198"/>
                    <a:pt x="846" y="201"/>
                  </a:cubicBezTo>
                  <a:cubicBezTo>
                    <a:pt x="836" y="204"/>
                    <a:pt x="825" y="206"/>
                    <a:pt x="812" y="206"/>
                  </a:cubicBezTo>
                  <a:cubicBezTo>
                    <a:pt x="801" y="206"/>
                    <a:pt x="791" y="204"/>
                    <a:pt x="781" y="201"/>
                  </a:cubicBezTo>
                  <a:cubicBezTo>
                    <a:pt x="772" y="198"/>
                    <a:pt x="764" y="194"/>
                    <a:pt x="757" y="188"/>
                  </a:cubicBezTo>
                  <a:cubicBezTo>
                    <a:pt x="750" y="182"/>
                    <a:pt x="745" y="175"/>
                    <a:pt x="741" y="166"/>
                  </a:cubicBezTo>
                  <a:cubicBezTo>
                    <a:pt x="738" y="157"/>
                    <a:pt x="736" y="147"/>
                    <a:pt x="736" y="135"/>
                  </a:cubicBezTo>
                  <a:lnTo>
                    <a:pt x="736" y="18"/>
                  </a:lnTo>
                  <a:cubicBezTo>
                    <a:pt x="736" y="17"/>
                    <a:pt x="736" y="17"/>
                    <a:pt x="737" y="16"/>
                  </a:cubicBezTo>
                  <a:cubicBezTo>
                    <a:pt x="737" y="16"/>
                    <a:pt x="738" y="15"/>
                    <a:pt x="739" y="15"/>
                  </a:cubicBezTo>
                  <a:cubicBezTo>
                    <a:pt x="740" y="14"/>
                    <a:pt x="741" y="14"/>
                    <a:pt x="743" y="14"/>
                  </a:cubicBezTo>
                  <a:cubicBezTo>
                    <a:pt x="745" y="14"/>
                    <a:pt x="747" y="14"/>
                    <a:pt x="750" y="14"/>
                  </a:cubicBezTo>
                  <a:cubicBezTo>
                    <a:pt x="752" y="14"/>
                    <a:pt x="754" y="14"/>
                    <a:pt x="756" y="14"/>
                  </a:cubicBezTo>
                  <a:cubicBezTo>
                    <a:pt x="758" y="14"/>
                    <a:pt x="760" y="14"/>
                    <a:pt x="761" y="15"/>
                  </a:cubicBezTo>
                  <a:cubicBezTo>
                    <a:pt x="762" y="15"/>
                    <a:pt x="762" y="16"/>
                    <a:pt x="763" y="16"/>
                  </a:cubicBezTo>
                  <a:cubicBezTo>
                    <a:pt x="763" y="17"/>
                    <a:pt x="763" y="17"/>
                    <a:pt x="763" y="18"/>
                  </a:cubicBezTo>
                  <a:lnTo>
                    <a:pt x="763" y="132"/>
                  </a:lnTo>
                  <a:cubicBezTo>
                    <a:pt x="763" y="141"/>
                    <a:pt x="765" y="149"/>
                    <a:pt x="767" y="155"/>
                  </a:cubicBezTo>
                  <a:cubicBezTo>
                    <a:pt x="769" y="162"/>
                    <a:pt x="773" y="167"/>
                    <a:pt x="777" y="171"/>
                  </a:cubicBezTo>
                  <a:cubicBezTo>
                    <a:pt x="781" y="176"/>
                    <a:pt x="787" y="179"/>
                    <a:pt x="793" y="181"/>
                  </a:cubicBezTo>
                  <a:cubicBezTo>
                    <a:pt x="799" y="183"/>
                    <a:pt x="806" y="185"/>
                    <a:pt x="814" y="185"/>
                  </a:cubicBezTo>
                  <a:cubicBezTo>
                    <a:pt x="822" y="185"/>
                    <a:pt x="829" y="183"/>
                    <a:pt x="836" y="181"/>
                  </a:cubicBezTo>
                  <a:cubicBezTo>
                    <a:pt x="842" y="179"/>
                    <a:pt x="847" y="176"/>
                    <a:pt x="851" y="172"/>
                  </a:cubicBezTo>
                  <a:cubicBezTo>
                    <a:pt x="856" y="167"/>
                    <a:pt x="859" y="162"/>
                    <a:pt x="861" y="156"/>
                  </a:cubicBezTo>
                  <a:cubicBezTo>
                    <a:pt x="864" y="149"/>
                    <a:pt x="865" y="142"/>
                    <a:pt x="865" y="134"/>
                  </a:cubicBezTo>
                  <a:lnTo>
                    <a:pt x="865" y="18"/>
                  </a:lnTo>
                  <a:cubicBezTo>
                    <a:pt x="865" y="17"/>
                    <a:pt x="865" y="17"/>
                    <a:pt x="866" y="16"/>
                  </a:cubicBezTo>
                  <a:cubicBezTo>
                    <a:pt x="866" y="16"/>
                    <a:pt x="867" y="15"/>
                    <a:pt x="868" y="15"/>
                  </a:cubicBezTo>
                  <a:cubicBezTo>
                    <a:pt x="869" y="14"/>
                    <a:pt x="870" y="14"/>
                    <a:pt x="872" y="14"/>
                  </a:cubicBezTo>
                  <a:cubicBezTo>
                    <a:pt x="874" y="14"/>
                    <a:pt x="876" y="14"/>
                    <a:pt x="879" y="14"/>
                  </a:cubicBezTo>
                  <a:cubicBezTo>
                    <a:pt x="881" y="14"/>
                    <a:pt x="883" y="14"/>
                    <a:pt x="885" y="14"/>
                  </a:cubicBezTo>
                  <a:cubicBezTo>
                    <a:pt x="887" y="14"/>
                    <a:pt x="888" y="14"/>
                    <a:pt x="889" y="15"/>
                  </a:cubicBezTo>
                  <a:cubicBezTo>
                    <a:pt x="890" y="15"/>
                    <a:pt x="891" y="16"/>
                    <a:pt x="892" y="16"/>
                  </a:cubicBezTo>
                  <a:cubicBezTo>
                    <a:pt x="892" y="17"/>
                    <a:pt x="892" y="17"/>
                    <a:pt x="892" y="18"/>
                  </a:cubicBezTo>
                  <a:lnTo>
                    <a:pt x="892" y="133"/>
                  </a:lnTo>
                  <a:close/>
                  <a:moveTo>
                    <a:pt x="1032" y="164"/>
                  </a:moveTo>
                  <a:cubicBezTo>
                    <a:pt x="1032" y="171"/>
                    <a:pt x="1030" y="176"/>
                    <a:pt x="1028" y="182"/>
                  </a:cubicBezTo>
                  <a:cubicBezTo>
                    <a:pt x="1025" y="187"/>
                    <a:pt x="1021" y="191"/>
                    <a:pt x="1016" y="195"/>
                  </a:cubicBezTo>
                  <a:cubicBezTo>
                    <a:pt x="1011" y="199"/>
                    <a:pt x="1005" y="201"/>
                    <a:pt x="998" y="203"/>
                  </a:cubicBezTo>
                  <a:cubicBezTo>
                    <a:pt x="991" y="205"/>
                    <a:pt x="984" y="206"/>
                    <a:pt x="975" y="206"/>
                  </a:cubicBezTo>
                  <a:cubicBezTo>
                    <a:pt x="970" y="206"/>
                    <a:pt x="965" y="206"/>
                    <a:pt x="961" y="205"/>
                  </a:cubicBezTo>
                  <a:cubicBezTo>
                    <a:pt x="956" y="204"/>
                    <a:pt x="952" y="203"/>
                    <a:pt x="948" y="202"/>
                  </a:cubicBezTo>
                  <a:cubicBezTo>
                    <a:pt x="944" y="201"/>
                    <a:pt x="941" y="200"/>
                    <a:pt x="939" y="199"/>
                  </a:cubicBezTo>
                  <a:cubicBezTo>
                    <a:pt x="936" y="197"/>
                    <a:pt x="934" y="196"/>
                    <a:pt x="933" y="195"/>
                  </a:cubicBezTo>
                  <a:cubicBezTo>
                    <a:pt x="932" y="194"/>
                    <a:pt x="931" y="193"/>
                    <a:pt x="930" y="191"/>
                  </a:cubicBezTo>
                  <a:cubicBezTo>
                    <a:pt x="930" y="189"/>
                    <a:pt x="930" y="187"/>
                    <a:pt x="930" y="184"/>
                  </a:cubicBezTo>
                  <a:cubicBezTo>
                    <a:pt x="930" y="182"/>
                    <a:pt x="930" y="181"/>
                    <a:pt x="930" y="179"/>
                  </a:cubicBezTo>
                  <a:cubicBezTo>
                    <a:pt x="930" y="178"/>
                    <a:pt x="930" y="177"/>
                    <a:pt x="931" y="176"/>
                  </a:cubicBezTo>
                  <a:cubicBezTo>
                    <a:pt x="931" y="176"/>
                    <a:pt x="932" y="175"/>
                    <a:pt x="932" y="175"/>
                  </a:cubicBezTo>
                  <a:cubicBezTo>
                    <a:pt x="933" y="174"/>
                    <a:pt x="933" y="174"/>
                    <a:pt x="934" y="174"/>
                  </a:cubicBezTo>
                  <a:cubicBezTo>
                    <a:pt x="935" y="174"/>
                    <a:pt x="937" y="175"/>
                    <a:pt x="939" y="176"/>
                  </a:cubicBezTo>
                  <a:cubicBezTo>
                    <a:pt x="942" y="177"/>
                    <a:pt x="944" y="179"/>
                    <a:pt x="948" y="180"/>
                  </a:cubicBezTo>
                  <a:cubicBezTo>
                    <a:pt x="951" y="182"/>
                    <a:pt x="955" y="183"/>
                    <a:pt x="960" y="185"/>
                  </a:cubicBezTo>
                  <a:cubicBezTo>
                    <a:pt x="964" y="186"/>
                    <a:pt x="970" y="187"/>
                    <a:pt x="976" y="187"/>
                  </a:cubicBezTo>
                  <a:cubicBezTo>
                    <a:pt x="980" y="187"/>
                    <a:pt x="984" y="186"/>
                    <a:pt x="988" y="185"/>
                  </a:cubicBezTo>
                  <a:cubicBezTo>
                    <a:pt x="991" y="185"/>
                    <a:pt x="995" y="183"/>
                    <a:pt x="997" y="182"/>
                  </a:cubicBezTo>
                  <a:cubicBezTo>
                    <a:pt x="1000" y="180"/>
                    <a:pt x="1002" y="178"/>
                    <a:pt x="1004" y="175"/>
                  </a:cubicBezTo>
                  <a:cubicBezTo>
                    <a:pt x="1005" y="172"/>
                    <a:pt x="1006" y="169"/>
                    <a:pt x="1006" y="166"/>
                  </a:cubicBezTo>
                  <a:cubicBezTo>
                    <a:pt x="1006" y="162"/>
                    <a:pt x="1005" y="159"/>
                    <a:pt x="1003" y="156"/>
                  </a:cubicBezTo>
                  <a:cubicBezTo>
                    <a:pt x="1000" y="154"/>
                    <a:pt x="998" y="152"/>
                    <a:pt x="994" y="150"/>
                  </a:cubicBezTo>
                  <a:cubicBezTo>
                    <a:pt x="991" y="148"/>
                    <a:pt x="987" y="146"/>
                    <a:pt x="983" y="144"/>
                  </a:cubicBezTo>
                  <a:cubicBezTo>
                    <a:pt x="978" y="143"/>
                    <a:pt x="974" y="141"/>
                    <a:pt x="969" y="140"/>
                  </a:cubicBezTo>
                  <a:cubicBezTo>
                    <a:pt x="965" y="138"/>
                    <a:pt x="961" y="136"/>
                    <a:pt x="956" y="134"/>
                  </a:cubicBezTo>
                  <a:cubicBezTo>
                    <a:pt x="952" y="132"/>
                    <a:pt x="948" y="129"/>
                    <a:pt x="945" y="126"/>
                  </a:cubicBezTo>
                  <a:cubicBezTo>
                    <a:pt x="941" y="123"/>
                    <a:pt x="938" y="120"/>
                    <a:pt x="936" y="116"/>
                  </a:cubicBezTo>
                  <a:cubicBezTo>
                    <a:pt x="934" y="112"/>
                    <a:pt x="933" y="106"/>
                    <a:pt x="933" y="101"/>
                  </a:cubicBezTo>
                  <a:cubicBezTo>
                    <a:pt x="933" y="96"/>
                    <a:pt x="934" y="91"/>
                    <a:pt x="936" y="86"/>
                  </a:cubicBezTo>
                  <a:cubicBezTo>
                    <a:pt x="939" y="81"/>
                    <a:pt x="942" y="77"/>
                    <a:pt x="946" y="73"/>
                  </a:cubicBezTo>
                  <a:cubicBezTo>
                    <a:pt x="951" y="70"/>
                    <a:pt x="956" y="67"/>
                    <a:pt x="963" y="65"/>
                  </a:cubicBezTo>
                  <a:cubicBezTo>
                    <a:pt x="969" y="63"/>
                    <a:pt x="977" y="62"/>
                    <a:pt x="986" y="62"/>
                  </a:cubicBezTo>
                  <a:cubicBezTo>
                    <a:pt x="990" y="62"/>
                    <a:pt x="993" y="62"/>
                    <a:pt x="997" y="63"/>
                  </a:cubicBezTo>
                  <a:cubicBezTo>
                    <a:pt x="1001" y="63"/>
                    <a:pt x="1005" y="64"/>
                    <a:pt x="1008" y="65"/>
                  </a:cubicBezTo>
                  <a:cubicBezTo>
                    <a:pt x="1011" y="66"/>
                    <a:pt x="1014" y="67"/>
                    <a:pt x="1016" y="68"/>
                  </a:cubicBezTo>
                  <a:cubicBezTo>
                    <a:pt x="1018" y="69"/>
                    <a:pt x="1020" y="70"/>
                    <a:pt x="1021" y="70"/>
                  </a:cubicBezTo>
                  <a:cubicBezTo>
                    <a:pt x="1022" y="71"/>
                    <a:pt x="1023" y="72"/>
                    <a:pt x="1023" y="72"/>
                  </a:cubicBezTo>
                  <a:cubicBezTo>
                    <a:pt x="1023" y="73"/>
                    <a:pt x="1024" y="74"/>
                    <a:pt x="1024" y="74"/>
                  </a:cubicBezTo>
                  <a:cubicBezTo>
                    <a:pt x="1024" y="75"/>
                    <a:pt x="1024" y="76"/>
                    <a:pt x="1024" y="77"/>
                  </a:cubicBezTo>
                  <a:cubicBezTo>
                    <a:pt x="1024" y="78"/>
                    <a:pt x="1024" y="79"/>
                    <a:pt x="1024" y="81"/>
                  </a:cubicBezTo>
                  <a:cubicBezTo>
                    <a:pt x="1024" y="83"/>
                    <a:pt x="1024" y="84"/>
                    <a:pt x="1024" y="85"/>
                  </a:cubicBezTo>
                  <a:cubicBezTo>
                    <a:pt x="1024" y="86"/>
                    <a:pt x="1024" y="87"/>
                    <a:pt x="1023" y="88"/>
                  </a:cubicBezTo>
                  <a:cubicBezTo>
                    <a:pt x="1023" y="89"/>
                    <a:pt x="1023" y="90"/>
                    <a:pt x="1022" y="90"/>
                  </a:cubicBezTo>
                  <a:cubicBezTo>
                    <a:pt x="1021" y="90"/>
                    <a:pt x="1021" y="90"/>
                    <a:pt x="1020" y="90"/>
                  </a:cubicBezTo>
                  <a:cubicBezTo>
                    <a:pt x="1019" y="90"/>
                    <a:pt x="1018" y="90"/>
                    <a:pt x="1016" y="89"/>
                  </a:cubicBezTo>
                  <a:cubicBezTo>
                    <a:pt x="1014" y="88"/>
                    <a:pt x="1012" y="87"/>
                    <a:pt x="1009" y="85"/>
                  </a:cubicBezTo>
                  <a:cubicBezTo>
                    <a:pt x="1006" y="84"/>
                    <a:pt x="1003" y="83"/>
                    <a:pt x="999" y="82"/>
                  </a:cubicBezTo>
                  <a:cubicBezTo>
                    <a:pt x="995" y="81"/>
                    <a:pt x="990" y="80"/>
                    <a:pt x="985" y="80"/>
                  </a:cubicBezTo>
                  <a:cubicBezTo>
                    <a:pt x="981" y="80"/>
                    <a:pt x="977" y="81"/>
                    <a:pt x="974" y="82"/>
                  </a:cubicBezTo>
                  <a:cubicBezTo>
                    <a:pt x="970" y="83"/>
                    <a:pt x="967" y="84"/>
                    <a:pt x="965" y="86"/>
                  </a:cubicBezTo>
                  <a:cubicBezTo>
                    <a:pt x="963" y="87"/>
                    <a:pt x="961" y="89"/>
                    <a:pt x="960" y="92"/>
                  </a:cubicBezTo>
                  <a:cubicBezTo>
                    <a:pt x="959" y="94"/>
                    <a:pt x="959" y="97"/>
                    <a:pt x="959" y="99"/>
                  </a:cubicBezTo>
                  <a:cubicBezTo>
                    <a:pt x="959" y="103"/>
                    <a:pt x="960" y="106"/>
                    <a:pt x="962" y="109"/>
                  </a:cubicBezTo>
                  <a:cubicBezTo>
                    <a:pt x="964" y="111"/>
                    <a:pt x="967" y="114"/>
                    <a:pt x="970" y="116"/>
                  </a:cubicBezTo>
                  <a:cubicBezTo>
                    <a:pt x="973" y="118"/>
                    <a:pt x="977" y="119"/>
                    <a:pt x="982" y="121"/>
                  </a:cubicBezTo>
                  <a:cubicBezTo>
                    <a:pt x="986" y="122"/>
                    <a:pt x="991" y="124"/>
                    <a:pt x="995" y="126"/>
                  </a:cubicBezTo>
                  <a:cubicBezTo>
                    <a:pt x="1000" y="127"/>
                    <a:pt x="1004" y="129"/>
                    <a:pt x="1009" y="131"/>
                  </a:cubicBezTo>
                  <a:cubicBezTo>
                    <a:pt x="1013" y="133"/>
                    <a:pt x="1017" y="136"/>
                    <a:pt x="1020" y="139"/>
                  </a:cubicBezTo>
                  <a:cubicBezTo>
                    <a:pt x="1024" y="142"/>
                    <a:pt x="1027" y="145"/>
                    <a:pt x="1029" y="149"/>
                  </a:cubicBezTo>
                  <a:cubicBezTo>
                    <a:pt x="1031" y="153"/>
                    <a:pt x="1032" y="158"/>
                    <a:pt x="1032" y="164"/>
                  </a:cubicBezTo>
                  <a:close/>
                  <a:moveTo>
                    <a:pt x="1178" y="200"/>
                  </a:moveTo>
                  <a:cubicBezTo>
                    <a:pt x="1178" y="201"/>
                    <a:pt x="1178" y="202"/>
                    <a:pt x="1177" y="202"/>
                  </a:cubicBezTo>
                  <a:cubicBezTo>
                    <a:pt x="1176" y="203"/>
                    <a:pt x="1175" y="203"/>
                    <a:pt x="1173" y="204"/>
                  </a:cubicBezTo>
                  <a:cubicBezTo>
                    <a:pt x="1172" y="204"/>
                    <a:pt x="1169" y="204"/>
                    <a:pt x="1167" y="204"/>
                  </a:cubicBezTo>
                  <a:cubicBezTo>
                    <a:pt x="1164" y="204"/>
                    <a:pt x="1162" y="204"/>
                    <a:pt x="1160" y="204"/>
                  </a:cubicBezTo>
                  <a:cubicBezTo>
                    <a:pt x="1158" y="203"/>
                    <a:pt x="1157" y="203"/>
                    <a:pt x="1156" y="202"/>
                  </a:cubicBezTo>
                  <a:cubicBezTo>
                    <a:pt x="1156" y="202"/>
                    <a:pt x="1155" y="201"/>
                    <a:pt x="1155" y="200"/>
                  </a:cubicBezTo>
                  <a:lnTo>
                    <a:pt x="1155" y="187"/>
                  </a:lnTo>
                  <a:cubicBezTo>
                    <a:pt x="1149" y="193"/>
                    <a:pt x="1142" y="197"/>
                    <a:pt x="1134" y="201"/>
                  </a:cubicBezTo>
                  <a:cubicBezTo>
                    <a:pt x="1126" y="204"/>
                    <a:pt x="1118" y="206"/>
                    <a:pt x="1109" y="206"/>
                  </a:cubicBezTo>
                  <a:cubicBezTo>
                    <a:pt x="1102" y="206"/>
                    <a:pt x="1095" y="205"/>
                    <a:pt x="1089" y="203"/>
                  </a:cubicBezTo>
                  <a:cubicBezTo>
                    <a:pt x="1083" y="201"/>
                    <a:pt x="1077" y="199"/>
                    <a:pt x="1073" y="195"/>
                  </a:cubicBezTo>
                  <a:cubicBezTo>
                    <a:pt x="1069" y="192"/>
                    <a:pt x="1065" y="188"/>
                    <a:pt x="1063" y="183"/>
                  </a:cubicBezTo>
                  <a:cubicBezTo>
                    <a:pt x="1061" y="178"/>
                    <a:pt x="1059" y="172"/>
                    <a:pt x="1059" y="166"/>
                  </a:cubicBezTo>
                  <a:cubicBezTo>
                    <a:pt x="1059" y="159"/>
                    <a:pt x="1061" y="152"/>
                    <a:pt x="1064" y="147"/>
                  </a:cubicBezTo>
                  <a:cubicBezTo>
                    <a:pt x="1068" y="141"/>
                    <a:pt x="1072" y="137"/>
                    <a:pt x="1079" y="133"/>
                  </a:cubicBezTo>
                  <a:cubicBezTo>
                    <a:pt x="1085" y="130"/>
                    <a:pt x="1092" y="127"/>
                    <a:pt x="1101" y="125"/>
                  </a:cubicBezTo>
                  <a:cubicBezTo>
                    <a:pt x="1110" y="123"/>
                    <a:pt x="1121" y="122"/>
                    <a:pt x="1132" y="122"/>
                  </a:cubicBezTo>
                  <a:lnTo>
                    <a:pt x="1152" y="122"/>
                  </a:lnTo>
                  <a:lnTo>
                    <a:pt x="1152" y="112"/>
                  </a:lnTo>
                  <a:cubicBezTo>
                    <a:pt x="1152" y="107"/>
                    <a:pt x="1151" y="103"/>
                    <a:pt x="1150" y="99"/>
                  </a:cubicBezTo>
                  <a:cubicBezTo>
                    <a:pt x="1149" y="95"/>
                    <a:pt x="1147" y="92"/>
                    <a:pt x="1144" y="89"/>
                  </a:cubicBezTo>
                  <a:cubicBezTo>
                    <a:pt x="1142" y="86"/>
                    <a:pt x="1138" y="85"/>
                    <a:pt x="1134" y="83"/>
                  </a:cubicBezTo>
                  <a:cubicBezTo>
                    <a:pt x="1130" y="82"/>
                    <a:pt x="1125" y="81"/>
                    <a:pt x="1119" y="81"/>
                  </a:cubicBezTo>
                  <a:cubicBezTo>
                    <a:pt x="1112" y="81"/>
                    <a:pt x="1106" y="82"/>
                    <a:pt x="1101" y="83"/>
                  </a:cubicBezTo>
                  <a:cubicBezTo>
                    <a:pt x="1096" y="85"/>
                    <a:pt x="1091" y="86"/>
                    <a:pt x="1087" y="88"/>
                  </a:cubicBezTo>
                  <a:cubicBezTo>
                    <a:pt x="1083" y="90"/>
                    <a:pt x="1080" y="91"/>
                    <a:pt x="1078" y="93"/>
                  </a:cubicBezTo>
                  <a:cubicBezTo>
                    <a:pt x="1075" y="94"/>
                    <a:pt x="1073" y="95"/>
                    <a:pt x="1072" y="95"/>
                  </a:cubicBezTo>
                  <a:cubicBezTo>
                    <a:pt x="1071" y="95"/>
                    <a:pt x="1070" y="95"/>
                    <a:pt x="1070" y="94"/>
                  </a:cubicBezTo>
                  <a:cubicBezTo>
                    <a:pt x="1069" y="94"/>
                    <a:pt x="1068" y="93"/>
                    <a:pt x="1068" y="92"/>
                  </a:cubicBezTo>
                  <a:cubicBezTo>
                    <a:pt x="1067" y="92"/>
                    <a:pt x="1067" y="91"/>
                    <a:pt x="1067" y="90"/>
                  </a:cubicBezTo>
                  <a:cubicBezTo>
                    <a:pt x="1067" y="88"/>
                    <a:pt x="1066" y="87"/>
                    <a:pt x="1066" y="85"/>
                  </a:cubicBezTo>
                  <a:cubicBezTo>
                    <a:pt x="1066" y="83"/>
                    <a:pt x="1067" y="81"/>
                    <a:pt x="1067" y="80"/>
                  </a:cubicBezTo>
                  <a:cubicBezTo>
                    <a:pt x="1067" y="78"/>
                    <a:pt x="1068" y="77"/>
                    <a:pt x="1070" y="76"/>
                  </a:cubicBezTo>
                  <a:cubicBezTo>
                    <a:pt x="1071" y="74"/>
                    <a:pt x="1074" y="73"/>
                    <a:pt x="1077" y="71"/>
                  </a:cubicBezTo>
                  <a:cubicBezTo>
                    <a:pt x="1081" y="70"/>
                    <a:pt x="1085" y="68"/>
                    <a:pt x="1089" y="67"/>
                  </a:cubicBezTo>
                  <a:cubicBezTo>
                    <a:pt x="1094" y="65"/>
                    <a:pt x="1099" y="64"/>
                    <a:pt x="1104" y="63"/>
                  </a:cubicBezTo>
                  <a:cubicBezTo>
                    <a:pt x="1110" y="62"/>
                    <a:pt x="1115" y="62"/>
                    <a:pt x="1121" y="62"/>
                  </a:cubicBezTo>
                  <a:cubicBezTo>
                    <a:pt x="1131" y="62"/>
                    <a:pt x="1140" y="63"/>
                    <a:pt x="1147" y="65"/>
                  </a:cubicBezTo>
                  <a:cubicBezTo>
                    <a:pt x="1155" y="67"/>
                    <a:pt x="1161" y="70"/>
                    <a:pt x="1165" y="74"/>
                  </a:cubicBezTo>
                  <a:cubicBezTo>
                    <a:pt x="1170" y="78"/>
                    <a:pt x="1173" y="84"/>
                    <a:pt x="1175" y="90"/>
                  </a:cubicBezTo>
                  <a:cubicBezTo>
                    <a:pt x="1177" y="96"/>
                    <a:pt x="1178" y="103"/>
                    <a:pt x="1178" y="111"/>
                  </a:cubicBezTo>
                  <a:lnTo>
                    <a:pt x="1178" y="200"/>
                  </a:lnTo>
                  <a:close/>
                  <a:moveTo>
                    <a:pt x="1152" y="140"/>
                  </a:moveTo>
                  <a:lnTo>
                    <a:pt x="1129" y="140"/>
                  </a:lnTo>
                  <a:cubicBezTo>
                    <a:pt x="1122" y="140"/>
                    <a:pt x="1115" y="140"/>
                    <a:pt x="1110" y="141"/>
                  </a:cubicBezTo>
                  <a:cubicBezTo>
                    <a:pt x="1105" y="143"/>
                    <a:pt x="1100" y="144"/>
                    <a:pt x="1097" y="146"/>
                  </a:cubicBezTo>
                  <a:cubicBezTo>
                    <a:pt x="1093" y="149"/>
                    <a:pt x="1091" y="151"/>
                    <a:pt x="1089" y="154"/>
                  </a:cubicBezTo>
                  <a:cubicBezTo>
                    <a:pt x="1087" y="157"/>
                    <a:pt x="1087" y="161"/>
                    <a:pt x="1087" y="165"/>
                  </a:cubicBezTo>
                  <a:cubicBezTo>
                    <a:pt x="1087" y="172"/>
                    <a:pt x="1089" y="177"/>
                    <a:pt x="1094" y="181"/>
                  </a:cubicBezTo>
                  <a:cubicBezTo>
                    <a:pt x="1098" y="185"/>
                    <a:pt x="1105" y="187"/>
                    <a:pt x="1114" y="187"/>
                  </a:cubicBezTo>
                  <a:cubicBezTo>
                    <a:pt x="1121" y="187"/>
                    <a:pt x="1127" y="186"/>
                    <a:pt x="1133" y="182"/>
                  </a:cubicBezTo>
                  <a:cubicBezTo>
                    <a:pt x="1139" y="179"/>
                    <a:pt x="1145" y="174"/>
                    <a:pt x="1152" y="168"/>
                  </a:cubicBezTo>
                  <a:lnTo>
                    <a:pt x="1152" y="140"/>
                  </a:lnTo>
                  <a:close/>
                  <a:moveTo>
                    <a:pt x="1350" y="74"/>
                  </a:moveTo>
                  <a:cubicBezTo>
                    <a:pt x="1350" y="78"/>
                    <a:pt x="1349" y="80"/>
                    <a:pt x="1348" y="82"/>
                  </a:cubicBezTo>
                  <a:cubicBezTo>
                    <a:pt x="1347" y="83"/>
                    <a:pt x="1346" y="84"/>
                    <a:pt x="1344" y="84"/>
                  </a:cubicBezTo>
                  <a:lnTo>
                    <a:pt x="1324" y="84"/>
                  </a:lnTo>
                  <a:cubicBezTo>
                    <a:pt x="1327" y="87"/>
                    <a:pt x="1330" y="91"/>
                    <a:pt x="1332" y="95"/>
                  </a:cubicBezTo>
                  <a:cubicBezTo>
                    <a:pt x="1333" y="100"/>
                    <a:pt x="1334" y="104"/>
                    <a:pt x="1334" y="109"/>
                  </a:cubicBezTo>
                  <a:cubicBezTo>
                    <a:pt x="1334" y="116"/>
                    <a:pt x="1332" y="123"/>
                    <a:pt x="1330" y="129"/>
                  </a:cubicBezTo>
                  <a:cubicBezTo>
                    <a:pt x="1327" y="135"/>
                    <a:pt x="1323" y="140"/>
                    <a:pt x="1318" y="144"/>
                  </a:cubicBezTo>
                  <a:cubicBezTo>
                    <a:pt x="1313" y="148"/>
                    <a:pt x="1307" y="151"/>
                    <a:pt x="1301" y="153"/>
                  </a:cubicBezTo>
                  <a:cubicBezTo>
                    <a:pt x="1294" y="155"/>
                    <a:pt x="1286" y="156"/>
                    <a:pt x="1278" y="156"/>
                  </a:cubicBezTo>
                  <a:cubicBezTo>
                    <a:pt x="1272" y="156"/>
                    <a:pt x="1266" y="155"/>
                    <a:pt x="1261" y="154"/>
                  </a:cubicBezTo>
                  <a:cubicBezTo>
                    <a:pt x="1256" y="153"/>
                    <a:pt x="1252" y="151"/>
                    <a:pt x="1249" y="149"/>
                  </a:cubicBezTo>
                  <a:cubicBezTo>
                    <a:pt x="1247" y="150"/>
                    <a:pt x="1245" y="152"/>
                    <a:pt x="1244" y="155"/>
                  </a:cubicBezTo>
                  <a:cubicBezTo>
                    <a:pt x="1243" y="157"/>
                    <a:pt x="1242" y="159"/>
                    <a:pt x="1242" y="162"/>
                  </a:cubicBezTo>
                  <a:cubicBezTo>
                    <a:pt x="1242" y="166"/>
                    <a:pt x="1244" y="169"/>
                    <a:pt x="1247" y="171"/>
                  </a:cubicBezTo>
                  <a:cubicBezTo>
                    <a:pt x="1251" y="173"/>
                    <a:pt x="1255" y="174"/>
                    <a:pt x="1261" y="174"/>
                  </a:cubicBezTo>
                  <a:lnTo>
                    <a:pt x="1299" y="176"/>
                  </a:lnTo>
                  <a:cubicBezTo>
                    <a:pt x="1306" y="176"/>
                    <a:pt x="1313" y="177"/>
                    <a:pt x="1319" y="179"/>
                  </a:cubicBezTo>
                  <a:cubicBezTo>
                    <a:pt x="1325" y="180"/>
                    <a:pt x="1330" y="182"/>
                    <a:pt x="1334" y="185"/>
                  </a:cubicBezTo>
                  <a:cubicBezTo>
                    <a:pt x="1339" y="188"/>
                    <a:pt x="1342" y="192"/>
                    <a:pt x="1345" y="196"/>
                  </a:cubicBezTo>
                  <a:cubicBezTo>
                    <a:pt x="1347" y="201"/>
                    <a:pt x="1348" y="206"/>
                    <a:pt x="1348" y="211"/>
                  </a:cubicBezTo>
                  <a:cubicBezTo>
                    <a:pt x="1348" y="218"/>
                    <a:pt x="1347" y="223"/>
                    <a:pt x="1344" y="229"/>
                  </a:cubicBezTo>
                  <a:cubicBezTo>
                    <a:pt x="1341" y="234"/>
                    <a:pt x="1337" y="239"/>
                    <a:pt x="1331" y="243"/>
                  </a:cubicBezTo>
                  <a:cubicBezTo>
                    <a:pt x="1326" y="247"/>
                    <a:pt x="1318" y="250"/>
                    <a:pt x="1309" y="253"/>
                  </a:cubicBezTo>
                  <a:cubicBezTo>
                    <a:pt x="1301" y="255"/>
                    <a:pt x="1290" y="256"/>
                    <a:pt x="1278" y="256"/>
                  </a:cubicBezTo>
                  <a:cubicBezTo>
                    <a:pt x="1266" y="256"/>
                    <a:pt x="1256" y="256"/>
                    <a:pt x="1248" y="254"/>
                  </a:cubicBezTo>
                  <a:cubicBezTo>
                    <a:pt x="1240" y="252"/>
                    <a:pt x="1233" y="249"/>
                    <a:pt x="1228" y="246"/>
                  </a:cubicBezTo>
                  <a:cubicBezTo>
                    <a:pt x="1223" y="243"/>
                    <a:pt x="1219" y="240"/>
                    <a:pt x="1217" y="235"/>
                  </a:cubicBezTo>
                  <a:cubicBezTo>
                    <a:pt x="1214" y="231"/>
                    <a:pt x="1213" y="226"/>
                    <a:pt x="1213" y="221"/>
                  </a:cubicBezTo>
                  <a:cubicBezTo>
                    <a:pt x="1213" y="218"/>
                    <a:pt x="1214" y="215"/>
                    <a:pt x="1214" y="212"/>
                  </a:cubicBezTo>
                  <a:cubicBezTo>
                    <a:pt x="1215" y="209"/>
                    <a:pt x="1217" y="206"/>
                    <a:pt x="1218" y="203"/>
                  </a:cubicBezTo>
                  <a:cubicBezTo>
                    <a:pt x="1220" y="200"/>
                    <a:pt x="1222" y="198"/>
                    <a:pt x="1225" y="195"/>
                  </a:cubicBezTo>
                  <a:cubicBezTo>
                    <a:pt x="1228" y="193"/>
                    <a:pt x="1231" y="190"/>
                    <a:pt x="1234" y="188"/>
                  </a:cubicBezTo>
                  <a:cubicBezTo>
                    <a:pt x="1229" y="186"/>
                    <a:pt x="1225" y="183"/>
                    <a:pt x="1222" y="179"/>
                  </a:cubicBezTo>
                  <a:cubicBezTo>
                    <a:pt x="1220" y="175"/>
                    <a:pt x="1219" y="171"/>
                    <a:pt x="1219" y="167"/>
                  </a:cubicBezTo>
                  <a:cubicBezTo>
                    <a:pt x="1219" y="161"/>
                    <a:pt x="1220" y="156"/>
                    <a:pt x="1223" y="151"/>
                  </a:cubicBezTo>
                  <a:cubicBezTo>
                    <a:pt x="1225" y="146"/>
                    <a:pt x="1229" y="142"/>
                    <a:pt x="1233" y="138"/>
                  </a:cubicBezTo>
                  <a:cubicBezTo>
                    <a:pt x="1229" y="135"/>
                    <a:pt x="1227" y="131"/>
                    <a:pt x="1225" y="126"/>
                  </a:cubicBezTo>
                  <a:cubicBezTo>
                    <a:pt x="1223" y="122"/>
                    <a:pt x="1222" y="116"/>
                    <a:pt x="1222" y="110"/>
                  </a:cubicBezTo>
                  <a:cubicBezTo>
                    <a:pt x="1222" y="102"/>
                    <a:pt x="1223" y="96"/>
                    <a:pt x="1226" y="90"/>
                  </a:cubicBezTo>
                  <a:cubicBezTo>
                    <a:pt x="1229" y="84"/>
                    <a:pt x="1233" y="79"/>
                    <a:pt x="1238" y="75"/>
                  </a:cubicBezTo>
                  <a:cubicBezTo>
                    <a:pt x="1242" y="71"/>
                    <a:pt x="1248" y="67"/>
                    <a:pt x="1255" y="65"/>
                  </a:cubicBezTo>
                  <a:cubicBezTo>
                    <a:pt x="1262" y="63"/>
                    <a:pt x="1270" y="62"/>
                    <a:pt x="1278" y="62"/>
                  </a:cubicBezTo>
                  <a:cubicBezTo>
                    <a:pt x="1282" y="62"/>
                    <a:pt x="1286" y="62"/>
                    <a:pt x="1290" y="63"/>
                  </a:cubicBezTo>
                  <a:cubicBezTo>
                    <a:pt x="1294" y="63"/>
                    <a:pt x="1297" y="64"/>
                    <a:pt x="1301" y="64"/>
                  </a:cubicBezTo>
                  <a:lnTo>
                    <a:pt x="1344" y="64"/>
                  </a:lnTo>
                  <a:cubicBezTo>
                    <a:pt x="1346" y="64"/>
                    <a:pt x="1348" y="65"/>
                    <a:pt x="1348" y="67"/>
                  </a:cubicBezTo>
                  <a:cubicBezTo>
                    <a:pt x="1349" y="69"/>
                    <a:pt x="1350" y="71"/>
                    <a:pt x="1350" y="74"/>
                  </a:cubicBezTo>
                  <a:close/>
                  <a:moveTo>
                    <a:pt x="1308" y="109"/>
                  </a:moveTo>
                  <a:cubicBezTo>
                    <a:pt x="1308" y="100"/>
                    <a:pt x="1306" y="93"/>
                    <a:pt x="1300" y="88"/>
                  </a:cubicBezTo>
                  <a:cubicBezTo>
                    <a:pt x="1295" y="83"/>
                    <a:pt x="1287" y="80"/>
                    <a:pt x="1277" y="80"/>
                  </a:cubicBezTo>
                  <a:cubicBezTo>
                    <a:pt x="1272" y="80"/>
                    <a:pt x="1268" y="81"/>
                    <a:pt x="1264" y="83"/>
                  </a:cubicBezTo>
                  <a:cubicBezTo>
                    <a:pt x="1260" y="84"/>
                    <a:pt x="1257" y="86"/>
                    <a:pt x="1254" y="89"/>
                  </a:cubicBezTo>
                  <a:cubicBezTo>
                    <a:pt x="1252" y="92"/>
                    <a:pt x="1250" y="95"/>
                    <a:pt x="1249" y="99"/>
                  </a:cubicBezTo>
                  <a:cubicBezTo>
                    <a:pt x="1248" y="102"/>
                    <a:pt x="1247" y="106"/>
                    <a:pt x="1247" y="110"/>
                  </a:cubicBezTo>
                  <a:cubicBezTo>
                    <a:pt x="1247" y="118"/>
                    <a:pt x="1250" y="125"/>
                    <a:pt x="1255" y="130"/>
                  </a:cubicBezTo>
                  <a:cubicBezTo>
                    <a:pt x="1260" y="135"/>
                    <a:pt x="1268" y="138"/>
                    <a:pt x="1278" y="138"/>
                  </a:cubicBezTo>
                  <a:cubicBezTo>
                    <a:pt x="1283" y="138"/>
                    <a:pt x="1288" y="137"/>
                    <a:pt x="1291" y="135"/>
                  </a:cubicBezTo>
                  <a:cubicBezTo>
                    <a:pt x="1295" y="134"/>
                    <a:pt x="1298" y="132"/>
                    <a:pt x="1301" y="129"/>
                  </a:cubicBezTo>
                  <a:cubicBezTo>
                    <a:pt x="1303" y="126"/>
                    <a:pt x="1305" y="123"/>
                    <a:pt x="1307" y="120"/>
                  </a:cubicBezTo>
                  <a:cubicBezTo>
                    <a:pt x="1308" y="116"/>
                    <a:pt x="1308" y="113"/>
                    <a:pt x="1308" y="109"/>
                  </a:cubicBezTo>
                  <a:close/>
                  <a:moveTo>
                    <a:pt x="1322" y="213"/>
                  </a:moveTo>
                  <a:cubicBezTo>
                    <a:pt x="1322" y="207"/>
                    <a:pt x="1319" y="203"/>
                    <a:pt x="1314" y="200"/>
                  </a:cubicBezTo>
                  <a:cubicBezTo>
                    <a:pt x="1309" y="197"/>
                    <a:pt x="1302" y="195"/>
                    <a:pt x="1294" y="195"/>
                  </a:cubicBezTo>
                  <a:lnTo>
                    <a:pt x="1256" y="194"/>
                  </a:lnTo>
                  <a:cubicBezTo>
                    <a:pt x="1253" y="196"/>
                    <a:pt x="1250" y="198"/>
                    <a:pt x="1248" y="201"/>
                  </a:cubicBezTo>
                  <a:cubicBezTo>
                    <a:pt x="1246" y="203"/>
                    <a:pt x="1244" y="205"/>
                    <a:pt x="1242" y="207"/>
                  </a:cubicBezTo>
                  <a:cubicBezTo>
                    <a:pt x="1241" y="209"/>
                    <a:pt x="1240" y="211"/>
                    <a:pt x="1240" y="213"/>
                  </a:cubicBezTo>
                  <a:cubicBezTo>
                    <a:pt x="1239" y="215"/>
                    <a:pt x="1239" y="217"/>
                    <a:pt x="1239" y="219"/>
                  </a:cubicBezTo>
                  <a:cubicBezTo>
                    <a:pt x="1239" y="225"/>
                    <a:pt x="1243" y="230"/>
                    <a:pt x="1250" y="233"/>
                  </a:cubicBezTo>
                  <a:cubicBezTo>
                    <a:pt x="1257" y="236"/>
                    <a:pt x="1267" y="238"/>
                    <a:pt x="1279" y="238"/>
                  </a:cubicBezTo>
                  <a:cubicBezTo>
                    <a:pt x="1287" y="238"/>
                    <a:pt x="1294" y="237"/>
                    <a:pt x="1299" y="236"/>
                  </a:cubicBezTo>
                  <a:cubicBezTo>
                    <a:pt x="1305" y="235"/>
                    <a:pt x="1309" y="233"/>
                    <a:pt x="1312" y="230"/>
                  </a:cubicBezTo>
                  <a:cubicBezTo>
                    <a:pt x="1316" y="228"/>
                    <a:pt x="1318" y="225"/>
                    <a:pt x="1320" y="222"/>
                  </a:cubicBezTo>
                  <a:cubicBezTo>
                    <a:pt x="1321" y="219"/>
                    <a:pt x="1322" y="216"/>
                    <a:pt x="1322" y="213"/>
                  </a:cubicBezTo>
                  <a:close/>
                  <a:moveTo>
                    <a:pt x="1512" y="128"/>
                  </a:moveTo>
                  <a:cubicBezTo>
                    <a:pt x="1512" y="132"/>
                    <a:pt x="1511" y="135"/>
                    <a:pt x="1509" y="136"/>
                  </a:cubicBezTo>
                  <a:cubicBezTo>
                    <a:pt x="1507" y="138"/>
                    <a:pt x="1505" y="139"/>
                    <a:pt x="1502" y="139"/>
                  </a:cubicBezTo>
                  <a:lnTo>
                    <a:pt x="1407" y="139"/>
                  </a:lnTo>
                  <a:cubicBezTo>
                    <a:pt x="1407" y="146"/>
                    <a:pt x="1408" y="153"/>
                    <a:pt x="1409" y="158"/>
                  </a:cubicBezTo>
                  <a:cubicBezTo>
                    <a:pt x="1411" y="164"/>
                    <a:pt x="1414" y="169"/>
                    <a:pt x="1417" y="173"/>
                  </a:cubicBezTo>
                  <a:cubicBezTo>
                    <a:pt x="1421" y="178"/>
                    <a:pt x="1426" y="181"/>
                    <a:pt x="1432" y="183"/>
                  </a:cubicBezTo>
                  <a:cubicBezTo>
                    <a:pt x="1438" y="185"/>
                    <a:pt x="1446" y="186"/>
                    <a:pt x="1454" y="186"/>
                  </a:cubicBezTo>
                  <a:cubicBezTo>
                    <a:pt x="1461" y="186"/>
                    <a:pt x="1467" y="186"/>
                    <a:pt x="1473" y="185"/>
                  </a:cubicBezTo>
                  <a:cubicBezTo>
                    <a:pt x="1478" y="184"/>
                    <a:pt x="1483" y="183"/>
                    <a:pt x="1487" y="181"/>
                  </a:cubicBezTo>
                  <a:cubicBezTo>
                    <a:pt x="1490" y="180"/>
                    <a:pt x="1494" y="179"/>
                    <a:pt x="1496" y="178"/>
                  </a:cubicBezTo>
                  <a:cubicBezTo>
                    <a:pt x="1499" y="177"/>
                    <a:pt x="1501" y="176"/>
                    <a:pt x="1502" y="176"/>
                  </a:cubicBezTo>
                  <a:cubicBezTo>
                    <a:pt x="1503" y="176"/>
                    <a:pt x="1503" y="177"/>
                    <a:pt x="1504" y="177"/>
                  </a:cubicBezTo>
                  <a:cubicBezTo>
                    <a:pt x="1505" y="177"/>
                    <a:pt x="1505" y="178"/>
                    <a:pt x="1505" y="179"/>
                  </a:cubicBezTo>
                  <a:cubicBezTo>
                    <a:pt x="1506" y="179"/>
                    <a:pt x="1506" y="180"/>
                    <a:pt x="1506" y="181"/>
                  </a:cubicBezTo>
                  <a:cubicBezTo>
                    <a:pt x="1506" y="183"/>
                    <a:pt x="1506" y="184"/>
                    <a:pt x="1506" y="186"/>
                  </a:cubicBezTo>
                  <a:cubicBezTo>
                    <a:pt x="1506" y="187"/>
                    <a:pt x="1506" y="188"/>
                    <a:pt x="1506" y="189"/>
                  </a:cubicBezTo>
                  <a:cubicBezTo>
                    <a:pt x="1506" y="190"/>
                    <a:pt x="1506" y="191"/>
                    <a:pt x="1506" y="192"/>
                  </a:cubicBezTo>
                  <a:cubicBezTo>
                    <a:pt x="1506" y="192"/>
                    <a:pt x="1505" y="193"/>
                    <a:pt x="1505" y="194"/>
                  </a:cubicBezTo>
                  <a:cubicBezTo>
                    <a:pt x="1505" y="194"/>
                    <a:pt x="1504" y="195"/>
                    <a:pt x="1503" y="195"/>
                  </a:cubicBezTo>
                  <a:cubicBezTo>
                    <a:pt x="1503" y="196"/>
                    <a:pt x="1501" y="197"/>
                    <a:pt x="1498" y="198"/>
                  </a:cubicBezTo>
                  <a:cubicBezTo>
                    <a:pt x="1495" y="199"/>
                    <a:pt x="1492" y="200"/>
                    <a:pt x="1487" y="201"/>
                  </a:cubicBezTo>
                  <a:cubicBezTo>
                    <a:pt x="1482" y="203"/>
                    <a:pt x="1477" y="204"/>
                    <a:pt x="1471" y="205"/>
                  </a:cubicBezTo>
                  <a:cubicBezTo>
                    <a:pt x="1465" y="205"/>
                    <a:pt x="1459" y="206"/>
                    <a:pt x="1452" y="206"/>
                  </a:cubicBezTo>
                  <a:cubicBezTo>
                    <a:pt x="1440" y="206"/>
                    <a:pt x="1429" y="204"/>
                    <a:pt x="1421" y="201"/>
                  </a:cubicBezTo>
                  <a:cubicBezTo>
                    <a:pt x="1412" y="198"/>
                    <a:pt x="1404" y="194"/>
                    <a:pt x="1398" y="188"/>
                  </a:cubicBezTo>
                  <a:cubicBezTo>
                    <a:pt x="1392" y="182"/>
                    <a:pt x="1387" y="175"/>
                    <a:pt x="1384" y="166"/>
                  </a:cubicBezTo>
                  <a:cubicBezTo>
                    <a:pt x="1381" y="157"/>
                    <a:pt x="1380" y="146"/>
                    <a:pt x="1380" y="134"/>
                  </a:cubicBezTo>
                  <a:cubicBezTo>
                    <a:pt x="1380" y="123"/>
                    <a:pt x="1381" y="113"/>
                    <a:pt x="1384" y="104"/>
                  </a:cubicBezTo>
                  <a:cubicBezTo>
                    <a:pt x="1388" y="95"/>
                    <a:pt x="1392" y="87"/>
                    <a:pt x="1398" y="81"/>
                  </a:cubicBezTo>
                  <a:cubicBezTo>
                    <a:pt x="1404" y="75"/>
                    <a:pt x="1412" y="70"/>
                    <a:pt x="1420" y="67"/>
                  </a:cubicBezTo>
                  <a:cubicBezTo>
                    <a:pt x="1429" y="63"/>
                    <a:pt x="1438" y="62"/>
                    <a:pt x="1449" y="62"/>
                  </a:cubicBezTo>
                  <a:cubicBezTo>
                    <a:pt x="1460" y="62"/>
                    <a:pt x="1470" y="63"/>
                    <a:pt x="1478" y="67"/>
                  </a:cubicBezTo>
                  <a:cubicBezTo>
                    <a:pt x="1486" y="70"/>
                    <a:pt x="1492" y="74"/>
                    <a:pt x="1497" y="80"/>
                  </a:cubicBezTo>
                  <a:cubicBezTo>
                    <a:pt x="1503" y="86"/>
                    <a:pt x="1506" y="92"/>
                    <a:pt x="1509" y="100"/>
                  </a:cubicBezTo>
                  <a:cubicBezTo>
                    <a:pt x="1511" y="107"/>
                    <a:pt x="1512" y="115"/>
                    <a:pt x="1512" y="124"/>
                  </a:cubicBezTo>
                  <a:lnTo>
                    <a:pt x="1512" y="128"/>
                  </a:lnTo>
                  <a:close/>
                  <a:moveTo>
                    <a:pt x="1486" y="121"/>
                  </a:moveTo>
                  <a:cubicBezTo>
                    <a:pt x="1486" y="108"/>
                    <a:pt x="1483" y="99"/>
                    <a:pt x="1476" y="91"/>
                  </a:cubicBezTo>
                  <a:cubicBezTo>
                    <a:pt x="1470" y="84"/>
                    <a:pt x="1460" y="81"/>
                    <a:pt x="1447" y="81"/>
                  </a:cubicBezTo>
                  <a:cubicBezTo>
                    <a:pt x="1441" y="81"/>
                    <a:pt x="1435" y="82"/>
                    <a:pt x="1430" y="84"/>
                  </a:cubicBezTo>
                  <a:cubicBezTo>
                    <a:pt x="1425" y="86"/>
                    <a:pt x="1421" y="89"/>
                    <a:pt x="1418" y="93"/>
                  </a:cubicBezTo>
                  <a:cubicBezTo>
                    <a:pt x="1414" y="96"/>
                    <a:pt x="1412" y="101"/>
                    <a:pt x="1410" y="106"/>
                  </a:cubicBezTo>
                  <a:cubicBezTo>
                    <a:pt x="1408" y="111"/>
                    <a:pt x="1407" y="116"/>
                    <a:pt x="1407" y="121"/>
                  </a:cubicBezTo>
                  <a:lnTo>
                    <a:pt x="1486" y="121"/>
                  </a:lnTo>
                  <a:close/>
                  <a:moveTo>
                    <a:pt x="1746" y="132"/>
                  </a:moveTo>
                  <a:cubicBezTo>
                    <a:pt x="1746" y="143"/>
                    <a:pt x="1745" y="154"/>
                    <a:pt x="1742" y="163"/>
                  </a:cubicBezTo>
                  <a:cubicBezTo>
                    <a:pt x="1739" y="172"/>
                    <a:pt x="1735" y="180"/>
                    <a:pt x="1730" y="186"/>
                  </a:cubicBezTo>
                  <a:cubicBezTo>
                    <a:pt x="1725" y="192"/>
                    <a:pt x="1718" y="197"/>
                    <a:pt x="1710" y="201"/>
                  </a:cubicBezTo>
                  <a:cubicBezTo>
                    <a:pt x="1702" y="204"/>
                    <a:pt x="1693" y="206"/>
                    <a:pt x="1683" y="206"/>
                  </a:cubicBezTo>
                  <a:cubicBezTo>
                    <a:pt x="1679" y="206"/>
                    <a:pt x="1675" y="206"/>
                    <a:pt x="1672" y="205"/>
                  </a:cubicBezTo>
                  <a:cubicBezTo>
                    <a:pt x="1668" y="204"/>
                    <a:pt x="1664" y="203"/>
                    <a:pt x="1661" y="201"/>
                  </a:cubicBezTo>
                  <a:cubicBezTo>
                    <a:pt x="1657" y="199"/>
                    <a:pt x="1654" y="197"/>
                    <a:pt x="1651" y="195"/>
                  </a:cubicBezTo>
                  <a:cubicBezTo>
                    <a:pt x="1647" y="192"/>
                    <a:pt x="1643" y="189"/>
                    <a:pt x="1640" y="186"/>
                  </a:cubicBezTo>
                  <a:lnTo>
                    <a:pt x="1640" y="252"/>
                  </a:lnTo>
                  <a:cubicBezTo>
                    <a:pt x="1640" y="252"/>
                    <a:pt x="1639" y="253"/>
                    <a:pt x="1639" y="254"/>
                  </a:cubicBezTo>
                  <a:cubicBezTo>
                    <a:pt x="1639" y="254"/>
                    <a:pt x="1638" y="255"/>
                    <a:pt x="1637" y="255"/>
                  </a:cubicBezTo>
                  <a:cubicBezTo>
                    <a:pt x="1636" y="255"/>
                    <a:pt x="1635" y="256"/>
                    <a:pt x="1633" y="256"/>
                  </a:cubicBezTo>
                  <a:cubicBezTo>
                    <a:pt x="1631" y="256"/>
                    <a:pt x="1629" y="256"/>
                    <a:pt x="1626" y="256"/>
                  </a:cubicBezTo>
                  <a:cubicBezTo>
                    <a:pt x="1624" y="256"/>
                    <a:pt x="1622" y="256"/>
                    <a:pt x="1620" y="256"/>
                  </a:cubicBezTo>
                  <a:cubicBezTo>
                    <a:pt x="1618" y="256"/>
                    <a:pt x="1617" y="255"/>
                    <a:pt x="1616" y="255"/>
                  </a:cubicBezTo>
                  <a:cubicBezTo>
                    <a:pt x="1615" y="255"/>
                    <a:pt x="1614" y="254"/>
                    <a:pt x="1614" y="254"/>
                  </a:cubicBezTo>
                  <a:cubicBezTo>
                    <a:pt x="1613" y="253"/>
                    <a:pt x="1613" y="252"/>
                    <a:pt x="1613" y="252"/>
                  </a:cubicBezTo>
                  <a:lnTo>
                    <a:pt x="1613" y="68"/>
                  </a:lnTo>
                  <a:cubicBezTo>
                    <a:pt x="1613" y="67"/>
                    <a:pt x="1613" y="67"/>
                    <a:pt x="1614" y="66"/>
                  </a:cubicBezTo>
                  <a:cubicBezTo>
                    <a:pt x="1614" y="66"/>
                    <a:pt x="1615" y="65"/>
                    <a:pt x="1616" y="65"/>
                  </a:cubicBezTo>
                  <a:cubicBezTo>
                    <a:pt x="1617" y="64"/>
                    <a:pt x="1618" y="64"/>
                    <a:pt x="1619" y="64"/>
                  </a:cubicBezTo>
                  <a:cubicBezTo>
                    <a:pt x="1621" y="64"/>
                    <a:pt x="1623" y="64"/>
                    <a:pt x="1625" y="64"/>
                  </a:cubicBezTo>
                  <a:cubicBezTo>
                    <a:pt x="1627" y="64"/>
                    <a:pt x="1629" y="64"/>
                    <a:pt x="1630" y="64"/>
                  </a:cubicBezTo>
                  <a:cubicBezTo>
                    <a:pt x="1632" y="64"/>
                    <a:pt x="1633" y="64"/>
                    <a:pt x="1634" y="65"/>
                  </a:cubicBezTo>
                  <a:cubicBezTo>
                    <a:pt x="1635" y="65"/>
                    <a:pt x="1636" y="66"/>
                    <a:pt x="1636" y="66"/>
                  </a:cubicBezTo>
                  <a:cubicBezTo>
                    <a:pt x="1636" y="67"/>
                    <a:pt x="1636" y="67"/>
                    <a:pt x="1636" y="68"/>
                  </a:cubicBezTo>
                  <a:lnTo>
                    <a:pt x="1636" y="86"/>
                  </a:lnTo>
                  <a:cubicBezTo>
                    <a:pt x="1641" y="82"/>
                    <a:pt x="1645" y="78"/>
                    <a:pt x="1649" y="75"/>
                  </a:cubicBezTo>
                  <a:cubicBezTo>
                    <a:pt x="1653" y="72"/>
                    <a:pt x="1657" y="70"/>
                    <a:pt x="1661" y="68"/>
                  </a:cubicBezTo>
                  <a:cubicBezTo>
                    <a:pt x="1666" y="66"/>
                    <a:pt x="1670" y="64"/>
                    <a:pt x="1674" y="63"/>
                  </a:cubicBezTo>
                  <a:cubicBezTo>
                    <a:pt x="1678" y="62"/>
                    <a:pt x="1683" y="62"/>
                    <a:pt x="1688" y="62"/>
                  </a:cubicBezTo>
                  <a:cubicBezTo>
                    <a:pt x="1698" y="62"/>
                    <a:pt x="1707" y="64"/>
                    <a:pt x="1715" y="67"/>
                  </a:cubicBezTo>
                  <a:cubicBezTo>
                    <a:pt x="1722" y="71"/>
                    <a:pt x="1728" y="76"/>
                    <a:pt x="1733" y="82"/>
                  </a:cubicBezTo>
                  <a:cubicBezTo>
                    <a:pt x="1737" y="89"/>
                    <a:pt x="1741" y="96"/>
                    <a:pt x="1743" y="105"/>
                  </a:cubicBezTo>
                  <a:cubicBezTo>
                    <a:pt x="1745" y="113"/>
                    <a:pt x="1746" y="122"/>
                    <a:pt x="1746" y="132"/>
                  </a:cubicBezTo>
                  <a:close/>
                  <a:moveTo>
                    <a:pt x="1719" y="135"/>
                  </a:moveTo>
                  <a:cubicBezTo>
                    <a:pt x="1719" y="128"/>
                    <a:pt x="1718" y="121"/>
                    <a:pt x="1717" y="115"/>
                  </a:cubicBezTo>
                  <a:cubicBezTo>
                    <a:pt x="1716" y="109"/>
                    <a:pt x="1714" y="103"/>
                    <a:pt x="1711" y="98"/>
                  </a:cubicBezTo>
                  <a:cubicBezTo>
                    <a:pt x="1708" y="94"/>
                    <a:pt x="1705" y="90"/>
                    <a:pt x="1700" y="87"/>
                  </a:cubicBezTo>
                  <a:cubicBezTo>
                    <a:pt x="1695" y="84"/>
                    <a:pt x="1690" y="82"/>
                    <a:pt x="1683" y="82"/>
                  </a:cubicBezTo>
                  <a:cubicBezTo>
                    <a:pt x="1679" y="82"/>
                    <a:pt x="1676" y="83"/>
                    <a:pt x="1673" y="84"/>
                  </a:cubicBezTo>
                  <a:cubicBezTo>
                    <a:pt x="1669" y="85"/>
                    <a:pt x="1666" y="86"/>
                    <a:pt x="1662" y="88"/>
                  </a:cubicBezTo>
                  <a:cubicBezTo>
                    <a:pt x="1659" y="90"/>
                    <a:pt x="1655" y="93"/>
                    <a:pt x="1652" y="96"/>
                  </a:cubicBezTo>
                  <a:cubicBezTo>
                    <a:pt x="1648" y="99"/>
                    <a:pt x="1644" y="103"/>
                    <a:pt x="1640" y="108"/>
                  </a:cubicBezTo>
                  <a:lnTo>
                    <a:pt x="1640" y="160"/>
                  </a:lnTo>
                  <a:cubicBezTo>
                    <a:pt x="1647" y="168"/>
                    <a:pt x="1654" y="175"/>
                    <a:pt x="1660" y="179"/>
                  </a:cubicBezTo>
                  <a:cubicBezTo>
                    <a:pt x="1667" y="183"/>
                    <a:pt x="1674" y="185"/>
                    <a:pt x="1681" y="185"/>
                  </a:cubicBezTo>
                  <a:cubicBezTo>
                    <a:pt x="1688" y="185"/>
                    <a:pt x="1694" y="184"/>
                    <a:pt x="1698" y="181"/>
                  </a:cubicBezTo>
                  <a:cubicBezTo>
                    <a:pt x="1703" y="178"/>
                    <a:pt x="1707" y="174"/>
                    <a:pt x="1710" y="169"/>
                  </a:cubicBezTo>
                  <a:cubicBezTo>
                    <a:pt x="1713" y="164"/>
                    <a:pt x="1715" y="159"/>
                    <a:pt x="1716" y="153"/>
                  </a:cubicBezTo>
                  <a:cubicBezTo>
                    <a:pt x="1718" y="147"/>
                    <a:pt x="1719" y="141"/>
                    <a:pt x="1719" y="135"/>
                  </a:cubicBezTo>
                  <a:close/>
                  <a:moveTo>
                    <a:pt x="1874" y="77"/>
                  </a:moveTo>
                  <a:cubicBezTo>
                    <a:pt x="1874" y="79"/>
                    <a:pt x="1874" y="81"/>
                    <a:pt x="1873" y="82"/>
                  </a:cubicBezTo>
                  <a:cubicBezTo>
                    <a:pt x="1873" y="84"/>
                    <a:pt x="1873" y="85"/>
                    <a:pt x="1873" y="86"/>
                  </a:cubicBezTo>
                  <a:cubicBezTo>
                    <a:pt x="1872" y="87"/>
                    <a:pt x="1872" y="87"/>
                    <a:pt x="1872" y="88"/>
                  </a:cubicBezTo>
                  <a:cubicBezTo>
                    <a:pt x="1871" y="88"/>
                    <a:pt x="1870" y="88"/>
                    <a:pt x="1870" y="88"/>
                  </a:cubicBezTo>
                  <a:cubicBezTo>
                    <a:pt x="1869" y="88"/>
                    <a:pt x="1868" y="88"/>
                    <a:pt x="1866" y="88"/>
                  </a:cubicBezTo>
                  <a:cubicBezTo>
                    <a:pt x="1865" y="87"/>
                    <a:pt x="1864" y="87"/>
                    <a:pt x="1862" y="86"/>
                  </a:cubicBezTo>
                  <a:cubicBezTo>
                    <a:pt x="1861" y="86"/>
                    <a:pt x="1859" y="85"/>
                    <a:pt x="1857" y="85"/>
                  </a:cubicBezTo>
                  <a:cubicBezTo>
                    <a:pt x="1855" y="85"/>
                    <a:pt x="1853" y="84"/>
                    <a:pt x="1851" y="84"/>
                  </a:cubicBezTo>
                  <a:cubicBezTo>
                    <a:pt x="1848" y="84"/>
                    <a:pt x="1845" y="85"/>
                    <a:pt x="1843" y="86"/>
                  </a:cubicBezTo>
                  <a:cubicBezTo>
                    <a:pt x="1840" y="87"/>
                    <a:pt x="1838" y="89"/>
                    <a:pt x="1835" y="91"/>
                  </a:cubicBezTo>
                  <a:cubicBezTo>
                    <a:pt x="1832" y="93"/>
                    <a:pt x="1829" y="96"/>
                    <a:pt x="1826" y="100"/>
                  </a:cubicBezTo>
                  <a:cubicBezTo>
                    <a:pt x="1823" y="103"/>
                    <a:pt x="1819" y="108"/>
                    <a:pt x="1816" y="113"/>
                  </a:cubicBezTo>
                  <a:lnTo>
                    <a:pt x="1816" y="200"/>
                  </a:lnTo>
                  <a:cubicBezTo>
                    <a:pt x="1816" y="200"/>
                    <a:pt x="1815" y="201"/>
                    <a:pt x="1815" y="202"/>
                  </a:cubicBezTo>
                  <a:cubicBezTo>
                    <a:pt x="1815" y="202"/>
                    <a:pt x="1814" y="203"/>
                    <a:pt x="1813" y="203"/>
                  </a:cubicBezTo>
                  <a:cubicBezTo>
                    <a:pt x="1812" y="203"/>
                    <a:pt x="1811" y="204"/>
                    <a:pt x="1809" y="204"/>
                  </a:cubicBezTo>
                  <a:cubicBezTo>
                    <a:pt x="1807" y="204"/>
                    <a:pt x="1805" y="204"/>
                    <a:pt x="1802" y="204"/>
                  </a:cubicBezTo>
                  <a:cubicBezTo>
                    <a:pt x="1800" y="204"/>
                    <a:pt x="1798" y="204"/>
                    <a:pt x="1796" y="204"/>
                  </a:cubicBezTo>
                  <a:cubicBezTo>
                    <a:pt x="1794" y="204"/>
                    <a:pt x="1793" y="203"/>
                    <a:pt x="1792" y="203"/>
                  </a:cubicBezTo>
                  <a:cubicBezTo>
                    <a:pt x="1791" y="203"/>
                    <a:pt x="1790" y="202"/>
                    <a:pt x="1790" y="202"/>
                  </a:cubicBezTo>
                  <a:cubicBezTo>
                    <a:pt x="1789" y="201"/>
                    <a:pt x="1789" y="200"/>
                    <a:pt x="1789" y="200"/>
                  </a:cubicBezTo>
                  <a:lnTo>
                    <a:pt x="1789" y="68"/>
                  </a:lnTo>
                  <a:cubicBezTo>
                    <a:pt x="1789" y="68"/>
                    <a:pt x="1789" y="67"/>
                    <a:pt x="1790" y="66"/>
                  </a:cubicBezTo>
                  <a:cubicBezTo>
                    <a:pt x="1790" y="66"/>
                    <a:pt x="1791" y="65"/>
                    <a:pt x="1792" y="65"/>
                  </a:cubicBezTo>
                  <a:cubicBezTo>
                    <a:pt x="1793" y="64"/>
                    <a:pt x="1794" y="64"/>
                    <a:pt x="1795" y="64"/>
                  </a:cubicBezTo>
                  <a:cubicBezTo>
                    <a:pt x="1797" y="64"/>
                    <a:pt x="1799" y="64"/>
                    <a:pt x="1801" y="64"/>
                  </a:cubicBezTo>
                  <a:cubicBezTo>
                    <a:pt x="1804" y="64"/>
                    <a:pt x="1806" y="64"/>
                    <a:pt x="1807" y="64"/>
                  </a:cubicBezTo>
                  <a:cubicBezTo>
                    <a:pt x="1809" y="64"/>
                    <a:pt x="1810" y="64"/>
                    <a:pt x="1811" y="65"/>
                  </a:cubicBezTo>
                  <a:cubicBezTo>
                    <a:pt x="1812" y="65"/>
                    <a:pt x="1812" y="66"/>
                    <a:pt x="1813" y="66"/>
                  </a:cubicBezTo>
                  <a:cubicBezTo>
                    <a:pt x="1813" y="67"/>
                    <a:pt x="1813" y="68"/>
                    <a:pt x="1813" y="68"/>
                  </a:cubicBezTo>
                  <a:lnTo>
                    <a:pt x="1813" y="87"/>
                  </a:lnTo>
                  <a:cubicBezTo>
                    <a:pt x="1817" y="82"/>
                    <a:pt x="1821" y="78"/>
                    <a:pt x="1824" y="75"/>
                  </a:cubicBezTo>
                  <a:cubicBezTo>
                    <a:pt x="1828" y="71"/>
                    <a:pt x="1831" y="69"/>
                    <a:pt x="1834" y="67"/>
                  </a:cubicBezTo>
                  <a:cubicBezTo>
                    <a:pt x="1837" y="65"/>
                    <a:pt x="1840" y="64"/>
                    <a:pt x="1843" y="63"/>
                  </a:cubicBezTo>
                  <a:cubicBezTo>
                    <a:pt x="1846" y="62"/>
                    <a:pt x="1849" y="62"/>
                    <a:pt x="1853" y="62"/>
                  </a:cubicBezTo>
                  <a:cubicBezTo>
                    <a:pt x="1854" y="62"/>
                    <a:pt x="1856" y="62"/>
                    <a:pt x="1857" y="62"/>
                  </a:cubicBezTo>
                  <a:cubicBezTo>
                    <a:pt x="1859" y="62"/>
                    <a:pt x="1861" y="62"/>
                    <a:pt x="1863" y="63"/>
                  </a:cubicBezTo>
                  <a:cubicBezTo>
                    <a:pt x="1865" y="63"/>
                    <a:pt x="1866" y="64"/>
                    <a:pt x="1868" y="64"/>
                  </a:cubicBezTo>
                  <a:cubicBezTo>
                    <a:pt x="1870" y="65"/>
                    <a:pt x="1871" y="65"/>
                    <a:pt x="1871" y="66"/>
                  </a:cubicBezTo>
                  <a:cubicBezTo>
                    <a:pt x="1872" y="66"/>
                    <a:pt x="1872" y="66"/>
                    <a:pt x="1873" y="67"/>
                  </a:cubicBezTo>
                  <a:cubicBezTo>
                    <a:pt x="1873" y="67"/>
                    <a:pt x="1873" y="68"/>
                    <a:pt x="1873" y="69"/>
                  </a:cubicBezTo>
                  <a:cubicBezTo>
                    <a:pt x="1873" y="69"/>
                    <a:pt x="1873" y="70"/>
                    <a:pt x="1873" y="72"/>
                  </a:cubicBezTo>
                  <a:cubicBezTo>
                    <a:pt x="1874" y="73"/>
                    <a:pt x="1874" y="75"/>
                    <a:pt x="1874" y="77"/>
                  </a:cubicBezTo>
                  <a:close/>
                  <a:moveTo>
                    <a:pt x="2035" y="132"/>
                  </a:moveTo>
                  <a:cubicBezTo>
                    <a:pt x="2035" y="143"/>
                    <a:pt x="2034" y="153"/>
                    <a:pt x="2031" y="162"/>
                  </a:cubicBezTo>
                  <a:cubicBezTo>
                    <a:pt x="2028" y="171"/>
                    <a:pt x="2023" y="179"/>
                    <a:pt x="2017" y="185"/>
                  </a:cubicBezTo>
                  <a:cubicBezTo>
                    <a:pt x="2011" y="192"/>
                    <a:pt x="2003" y="197"/>
                    <a:pt x="1994" y="200"/>
                  </a:cubicBezTo>
                  <a:cubicBezTo>
                    <a:pt x="1985" y="204"/>
                    <a:pt x="1974" y="206"/>
                    <a:pt x="1962" y="206"/>
                  </a:cubicBezTo>
                  <a:cubicBezTo>
                    <a:pt x="1950" y="206"/>
                    <a:pt x="1939" y="204"/>
                    <a:pt x="1931" y="201"/>
                  </a:cubicBezTo>
                  <a:cubicBezTo>
                    <a:pt x="1922" y="198"/>
                    <a:pt x="1914" y="193"/>
                    <a:pt x="1909" y="187"/>
                  </a:cubicBezTo>
                  <a:cubicBezTo>
                    <a:pt x="1903" y="181"/>
                    <a:pt x="1898" y="174"/>
                    <a:pt x="1895" y="165"/>
                  </a:cubicBezTo>
                  <a:cubicBezTo>
                    <a:pt x="1893" y="156"/>
                    <a:pt x="1891" y="146"/>
                    <a:pt x="1891" y="135"/>
                  </a:cubicBezTo>
                  <a:cubicBezTo>
                    <a:pt x="1891" y="124"/>
                    <a:pt x="1893" y="115"/>
                    <a:pt x="1896" y="106"/>
                  </a:cubicBezTo>
                  <a:cubicBezTo>
                    <a:pt x="1899" y="97"/>
                    <a:pt x="1903" y="89"/>
                    <a:pt x="1909" y="82"/>
                  </a:cubicBezTo>
                  <a:cubicBezTo>
                    <a:pt x="1916" y="76"/>
                    <a:pt x="1923" y="71"/>
                    <a:pt x="1932" y="67"/>
                  </a:cubicBezTo>
                  <a:cubicBezTo>
                    <a:pt x="1942" y="64"/>
                    <a:pt x="1952" y="62"/>
                    <a:pt x="1965" y="62"/>
                  </a:cubicBezTo>
                  <a:cubicBezTo>
                    <a:pt x="1977" y="62"/>
                    <a:pt x="1987" y="63"/>
                    <a:pt x="1996" y="67"/>
                  </a:cubicBezTo>
                  <a:cubicBezTo>
                    <a:pt x="2005" y="70"/>
                    <a:pt x="2012" y="74"/>
                    <a:pt x="2018" y="81"/>
                  </a:cubicBezTo>
                  <a:cubicBezTo>
                    <a:pt x="2024" y="87"/>
                    <a:pt x="2028" y="94"/>
                    <a:pt x="2031" y="103"/>
                  </a:cubicBezTo>
                  <a:cubicBezTo>
                    <a:pt x="2034" y="112"/>
                    <a:pt x="2035" y="121"/>
                    <a:pt x="2035" y="132"/>
                  </a:cubicBezTo>
                  <a:close/>
                  <a:moveTo>
                    <a:pt x="2008" y="134"/>
                  </a:moveTo>
                  <a:cubicBezTo>
                    <a:pt x="2008" y="127"/>
                    <a:pt x="2007" y="120"/>
                    <a:pt x="2006" y="114"/>
                  </a:cubicBezTo>
                  <a:cubicBezTo>
                    <a:pt x="2004" y="108"/>
                    <a:pt x="2002" y="102"/>
                    <a:pt x="1999" y="97"/>
                  </a:cubicBezTo>
                  <a:cubicBezTo>
                    <a:pt x="1995" y="93"/>
                    <a:pt x="1991" y="89"/>
                    <a:pt x="1985" y="86"/>
                  </a:cubicBezTo>
                  <a:cubicBezTo>
                    <a:pt x="1979" y="83"/>
                    <a:pt x="1972" y="82"/>
                    <a:pt x="1964" y="82"/>
                  </a:cubicBezTo>
                  <a:cubicBezTo>
                    <a:pt x="1956" y="82"/>
                    <a:pt x="1949" y="83"/>
                    <a:pt x="1943" y="86"/>
                  </a:cubicBezTo>
                  <a:cubicBezTo>
                    <a:pt x="1938" y="88"/>
                    <a:pt x="1933" y="92"/>
                    <a:pt x="1929" y="96"/>
                  </a:cubicBezTo>
                  <a:cubicBezTo>
                    <a:pt x="1926" y="101"/>
                    <a:pt x="1923" y="106"/>
                    <a:pt x="1921" y="113"/>
                  </a:cubicBezTo>
                  <a:cubicBezTo>
                    <a:pt x="1919" y="119"/>
                    <a:pt x="1919" y="126"/>
                    <a:pt x="1919" y="133"/>
                  </a:cubicBezTo>
                  <a:cubicBezTo>
                    <a:pt x="1919" y="141"/>
                    <a:pt x="1919" y="147"/>
                    <a:pt x="1921" y="154"/>
                  </a:cubicBezTo>
                  <a:cubicBezTo>
                    <a:pt x="1922" y="160"/>
                    <a:pt x="1925" y="166"/>
                    <a:pt x="1928" y="170"/>
                  </a:cubicBezTo>
                  <a:cubicBezTo>
                    <a:pt x="1931" y="175"/>
                    <a:pt x="1936" y="179"/>
                    <a:pt x="1942" y="182"/>
                  </a:cubicBezTo>
                  <a:cubicBezTo>
                    <a:pt x="1947" y="184"/>
                    <a:pt x="1954" y="186"/>
                    <a:pt x="1963" y="186"/>
                  </a:cubicBezTo>
                  <a:cubicBezTo>
                    <a:pt x="1971" y="186"/>
                    <a:pt x="1978" y="184"/>
                    <a:pt x="1983" y="182"/>
                  </a:cubicBezTo>
                  <a:cubicBezTo>
                    <a:pt x="1989" y="179"/>
                    <a:pt x="1994" y="176"/>
                    <a:pt x="1997" y="171"/>
                  </a:cubicBezTo>
                  <a:cubicBezTo>
                    <a:pt x="2001" y="167"/>
                    <a:pt x="2004" y="161"/>
                    <a:pt x="2005" y="155"/>
                  </a:cubicBezTo>
                  <a:cubicBezTo>
                    <a:pt x="2007" y="149"/>
                    <a:pt x="2008" y="142"/>
                    <a:pt x="2008" y="134"/>
                  </a:cubicBezTo>
                  <a:close/>
                  <a:moveTo>
                    <a:pt x="2181" y="180"/>
                  </a:moveTo>
                  <a:cubicBezTo>
                    <a:pt x="2181" y="181"/>
                    <a:pt x="2181" y="183"/>
                    <a:pt x="2181" y="184"/>
                  </a:cubicBezTo>
                  <a:cubicBezTo>
                    <a:pt x="2181" y="185"/>
                    <a:pt x="2181" y="186"/>
                    <a:pt x="2180" y="187"/>
                  </a:cubicBezTo>
                  <a:cubicBezTo>
                    <a:pt x="2180" y="188"/>
                    <a:pt x="2180" y="188"/>
                    <a:pt x="2179" y="189"/>
                  </a:cubicBezTo>
                  <a:cubicBezTo>
                    <a:pt x="2179" y="190"/>
                    <a:pt x="2178" y="191"/>
                    <a:pt x="2177" y="192"/>
                  </a:cubicBezTo>
                  <a:cubicBezTo>
                    <a:pt x="2175" y="193"/>
                    <a:pt x="2173" y="195"/>
                    <a:pt x="2170" y="196"/>
                  </a:cubicBezTo>
                  <a:cubicBezTo>
                    <a:pt x="2167" y="198"/>
                    <a:pt x="2163" y="200"/>
                    <a:pt x="2159" y="201"/>
                  </a:cubicBezTo>
                  <a:cubicBezTo>
                    <a:pt x="2155" y="203"/>
                    <a:pt x="2151" y="204"/>
                    <a:pt x="2146" y="205"/>
                  </a:cubicBezTo>
                  <a:cubicBezTo>
                    <a:pt x="2141" y="206"/>
                    <a:pt x="2136" y="206"/>
                    <a:pt x="2131" y="206"/>
                  </a:cubicBezTo>
                  <a:cubicBezTo>
                    <a:pt x="2121" y="206"/>
                    <a:pt x="2112" y="204"/>
                    <a:pt x="2104" y="201"/>
                  </a:cubicBezTo>
                  <a:cubicBezTo>
                    <a:pt x="2096" y="198"/>
                    <a:pt x="2089" y="194"/>
                    <a:pt x="2084" y="188"/>
                  </a:cubicBezTo>
                  <a:cubicBezTo>
                    <a:pt x="2078" y="182"/>
                    <a:pt x="2074" y="174"/>
                    <a:pt x="2071" y="166"/>
                  </a:cubicBezTo>
                  <a:cubicBezTo>
                    <a:pt x="2068" y="157"/>
                    <a:pt x="2067" y="147"/>
                    <a:pt x="2067" y="136"/>
                  </a:cubicBezTo>
                  <a:cubicBezTo>
                    <a:pt x="2067" y="123"/>
                    <a:pt x="2069" y="111"/>
                    <a:pt x="2072" y="102"/>
                  </a:cubicBezTo>
                  <a:cubicBezTo>
                    <a:pt x="2076" y="93"/>
                    <a:pt x="2081" y="85"/>
                    <a:pt x="2087" y="79"/>
                  </a:cubicBezTo>
                  <a:cubicBezTo>
                    <a:pt x="2093" y="73"/>
                    <a:pt x="2100" y="69"/>
                    <a:pt x="2108" y="66"/>
                  </a:cubicBezTo>
                  <a:cubicBezTo>
                    <a:pt x="2116" y="63"/>
                    <a:pt x="2125" y="62"/>
                    <a:pt x="2134" y="62"/>
                  </a:cubicBezTo>
                  <a:cubicBezTo>
                    <a:pt x="2139" y="62"/>
                    <a:pt x="2144" y="62"/>
                    <a:pt x="2148" y="63"/>
                  </a:cubicBezTo>
                  <a:cubicBezTo>
                    <a:pt x="2152" y="64"/>
                    <a:pt x="2156" y="65"/>
                    <a:pt x="2160" y="66"/>
                  </a:cubicBezTo>
                  <a:cubicBezTo>
                    <a:pt x="2163" y="67"/>
                    <a:pt x="2167" y="69"/>
                    <a:pt x="2169" y="70"/>
                  </a:cubicBezTo>
                  <a:cubicBezTo>
                    <a:pt x="2172" y="72"/>
                    <a:pt x="2174" y="74"/>
                    <a:pt x="2176" y="75"/>
                  </a:cubicBezTo>
                  <a:cubicBezTo>
                    <a:pt x="2177" y="76"/>
                    <a:pt x="2178" y="77"/>
                    <a:pt x="2178" y="77"/>
                  </a:cubicBezTo>
                  <a:cubicBezTo>
                    <a:pt x="2179" y="78"/>
                    <a:pt x="2179" y="79"/>
                    <a:pt x="2180" y="80"/>
                  </a:cubicBezTo>
                  <a:cubicBezTo>
                    <a:pt x="2180" y="81"/>
                    <a:pt x="2180" y="82"/>
                    <a:pt x="2180" y="83"/>
                  </a:cubicBezTo>
                  <a:cubicBezTo>
                    <a:pt x="2180" y="84"/>
                    <a:pt x="2180" y="86"/>
                    <a:pt x="2180" y="87"/>
                  </a:cubicBezTo>
                  <a:cubicBezTo>
                    <a:pt x="2180" y="91"/>
                    <a:pt x="2180" y="94"/>
                    <a:pt x="2179" y="95"/>
                  </a:cubicBezTo>
                  <a:cubicBezTo>
                    <a:pt x="2178" y="97"/>
                    <a:pt x="2177" y="98"/>
                    <a:pt x="2175" y="98"/>
                  </a:cubicBezTo>
                  <a:cubicBezTo>
                    <a:pt x="2174" y="98"/>
                    <a:pt x="2172" y="97"/>
                    <a:pt x="2170" y="95"/>
                  </a:cubicBezTo>
                  <a:cubicBezTo>
                    <a:pt x="2168" y="94"/>
                    <a:pt x="2165" y="92"/>
                    <a:pt x="2162" y="90"/>
                  </a:cubicBezTo>
                  <a:cubicBezTo>
                    <a:pt x="2159" y="88"/>
                    <a:pt x="2155" y="86"/>
                    <a:pt x="2150" y="85"/>
                  </a:cubicBezTo>
                  <a:cubicBezTo>
                    <a:pt x="2146" y="83"/>
                    <a:pt x="2140" y="82"/>
                    <a:pt x="2134" y="82"/>
                  </a:cubicBezTo>
                  <a:cubicBezTo>
                    <a:pt x="2121" y="82"/>
                    <a:pt x="2112" y="87"/>
                    <a:pt x="2105" y="95"/>
                  </a:cubicBezTo>
                  <a:cubicBezTo>
                    <a:pt x="2098" y="104"/>
                    <a:pt x="2095" y="117"/>
                    <a:pt x="2095" y="134"/>
                  </a:cubicBezTo>
                  <a:cubicBezTo>
                    <a:pt x="2095" y="143"/>
                    <a:pt x="2096" y="150"/>
                    <a:pt x="2097" y="156"/>
                  </a:cubicBezTo>
                  <a:cubicBezTo>
                    <a:pt x="2099" y="163"/>
                    <a:pt x="2102" y="168"/>
                    <a:pt x="2105" y="172"/>
                  </a:cubicBezTo>
                  <a:cubicBezTo>
                    <a:pt x="2109" y="177"/>
                    <a:pt x="2113" y="180"/>
                    <a:pt x="2118" y="182"/>
                  </a:cubicBezTo>
                  <a:cubicBezTo>
                    <a:pt x="2123" y="184"/>
                    <a:pt x="2128" y="185"/>
                    <a:pt x="2135" y="185"/>
                  </a:cubicBezTo>
                  <a:cubicBezTo>
                    <a:pt x="2141" y="185"/>
                    <a:pt x="2146" y="184"/>
                    <a:pt x="2151" y="182"/>
                  </a:cubicBezTo>
                  <a:cubicBezTo>
                    <a:pt x="2155" y="181"/>
                    <a:pt x="2159" y="179"/>
                    <a:pt x="2163" y="177"/>
                  </a:cubicBezTo>
                  <a:cubicBezTo>
                    <a:pt x="2166" y="175"/>
                    <a:pt x="2169" y="173"/>
                    <a:pt x="2171" y="171"/>
                  </a:cubicBezTo>
                  <a:cubicBezTo>
                    <a:pt x="2174" y="169"/>
                    <a:pt x="2175" y="168"/>
                    <a:pt x="2177" y="168"/>
                  </a:cubicBezTo>
                  <a:cubicBezTo>
                    <a:pt x="2177" y="168"/>
                    <a:pt x="2178" y="169"/>
                    <a:pt x="2179" y="169"/>
                  </a:cubicBezTo>
                  <a:cubicBezTo>
                    <a:pt x="2179" y="169"/>
                    <a:pt x="2180" y="170"/>
                    <a:pt x="2180" y="171"/>
                  </a:cubicBezTo>
                  <a:cubicBezTo>
                    <a:pt x="2180" y="172"/>
                    <a:pt x="2181" y="173"/>
                    <a:pt x="2181" y="175"/>
                  </a:cubicBezTo>
                  <a:cubicBezTo>
                    <a:pt x="2181" y="176"/>
                    <a:pt x="2181" y="178"/>
                    <a:pt x="2181" y="180"/>
                  </a:cubicBezTo>
                  <a:close/>
                  <a:moveTo>
                    <a:pt x="2344" y="128"/>
                  </a:moveTo>
                  <a:cubicBezTo>
                    <a:pt x="2344" y="132"/>
                    <a:pt x="2343" y="135"/>
                    <a:pt x="2341" y="136"/>
                  </a:cubicBezTo>
                  <a:cubicBezTo>
                    <a:pt x="2339" y="138"/>
                    <a:pt x="2337" y="139"/>
                    <a:pt x="2334" y="139"/>
                  </a:cubicBezTo>
                  <a:lnTo>
                    <a:pt x="2239" y="139"/>
                  </a:lnTo>
                  <a:cubicBezTo>
                    <a:pt x="2239" y="146"/>
                    <a:pt x="2240" y="153"/>
                    <a:pt x="2241" y="158"/>
                  </a:cubicBezTo>
                  <a:cubicBezTo>
                    <a:pt x="2243" y="164"/>
                    <a:pt x="2246" y="169"/>
                    <a:pt x="2249" y="173"/>
                  </a:cubicBezTo>
                  <a:cubicBezTo>
                    <a:pt x="2253" y="178"/>
                    <a:pt x="2258" y="181"/>
                    <a:pt x="2264" y="183"/>
                  </a:cubicBezTo>
                  <a:cubicBezTo>
                    <a:pt x="2270" y="185"/>
                    <a:pt x="2278" y="186"/>
                    <a:pt x="2286" y="186"/>
                  </a:cubicBezTo>
                  <a:cubicBezTo>
                    <a:pt x="2293" y="186"/>
                    <a:pt x="2299" y="186"/>
                    <a:pt x="2305" y="185"/>
                  </a:cubicBezTo>
                  <a:cubicBezTo>
                    <a:pt x="2310" y="184"/>
                    <a:pt x="2315" y="183"/>
                    <a:pt x="2319" y="181"/>
                  </a:cubicBezTo>
                  <a:cubicBezTo>
                    <a:pt x="2322" y="180"/>
                    <a:pt x="2326" y="179"/>
                    <a:pt x="2328" y="178"/>
                  </a:cubicBezTo>
                  <a:cubicBezTo>
                    <a:pt x="2331" y="177"/>
                    <a:pt x="2333" y="176"/>
                    <a:pt x="2334" y="176"/>
                  </a:cubicBezTo>
                  <a:cubicBezTo>
                    <a:pt x="2335" y="176"/>
                    <a:pt x="2335" y="177"/>
                    <a:pt x="2336" y="177"/>
                  </a:cubicBezTo>
                  <a:cubicBezTo>
                    <a:pt x="2337" y="177"/>
                    <a:pt x="2337" y="178"/>
                    <a:pt x="2337" y="179"/>
                  </a:cubicBezTo>
                  <a:cubicBezTo>
                    <a:pt x="2338" y="179"/>
                    <a:pt x="2338" y="180"/>
                    <a:pt x="2338" y="181"/>
                  </a:cubicBezTo>
                  <a:cubicBezTo>
                    <a:pt x="2338" y="183"/>
                    <a:pt x="2338" y="184"/>
                    <a:pt x="2338" y="186"/>
                  </a:cubicBezTo>
                  <a:cubicBezTo>
                    <a:pt x="2338" y="187"/>
                    <a:pt x="2338" y="188"/>
                    <a:pt x="2338" y="189"/>
                  </a:cubicBezTo>
                  <a:cubicBezTo>
                    <a:pt x="2338" y="190"/>
                    <a:pt x="2338" y="191"/>
                    <a:pt x="2338" y="192"/>
                  </a:cubicBezTo>
                  <a:cubicBezTo>
                    <a:pt x="2338" y="192"/>
                    <a:pt x="2337" y="193"/>
                    <a:pt x="2337" y="194"/>
                  </a:cubicBezTo>
                  <a:cubicBezTo>
                    <a:pt x="2337" y="194"/>
                    <a:pt x="2336" y="195"/>
                    <a:pt x="2335" y="195"/>
                  </a:cubicBezTo>
                  <a:cubicBezTo>
                    <a:pt x="2335" y="196"/>
                    <a:pt x="2333" y="197"/>
                    <a:pt x="2330" y="198"/>
                  </a:cubicBezTo>
                  <a:cubicBezTo>
                    <a:pt x="2327" y="199"/>
                    <a:pt x="2324" y="200"/>
                    <a:pt x="2319" y="201"/>
                  </a:cubicBezTo>
                  <a:cubicBezTo>
                    <a:pt x="2314" y="203"/>
                    <a:pt x="2309" y="204"/>
                    <a:pt x="2303" y="205"/>
                  </a:cubicBezTo>
                  <a:cubicBezTo>
                    <a:pt x="2297" y="205"/>
                    <a:pt x="2291" y="206"/>
                    <a:pt x="2284" y="206"/>
                  </a:cubicBezTo>
                  <a:cubicBezTo>
                    <a:pt x="2272" y="206"/>
                    <a:pt x="2261" y="204"/>
                    <a:pt x="2253" y="201"/>
                  </a:cubicBezTo>
                  <a:cubicBezTo>
                    <a:pt x="2244" y="198"/>
                    <a:pt x="2236" y="194"/>
                    <a:pt x="2230" y="188"/>
                  </a:cubicBezTo>
                  <a:cubicBezTo>
                    <a:pt x="2224" y="182"/>
                    <a:pt x="2219" y="175"/>
                    <a:pt x="2216" y="166"/>
                  </a:cubicBezTo>
                  <a:cubicBezTo>
                    <a:pt x="2213" y="157"/>
                    <a:pt x="2212" y="146"/>
                    <a:pt x="2212" y="134"/>
                  </a:cubicBezTo>
                  <a:cubicBezTo>
                    <a:pt x="2212" y="123"/>
                    <a:pt x="2213" y="113"/>
                    <a:pt x="2216" y="104"/>
                  </a:cubicBezTo>
                  <a:cubicBezTo>
                    <a:pt x="2220" y="95"/>
                    <a:pt x="2224" y="87"/>
                    <a:pt x="2230" y="81"/>
                  </a:cubicBezTo>
                  <a:cubicBezTo>
                    <a:pt x="2236" y="75"/>
                    <a:pt x="2244" y="70"/>
                    <a:pt x="2252" y="67"/>
                  </a:cubicBezTo>
                  <a:cubicBezTo>
                    <a:pt x="2261" y="63"/>
                    <a:pt x="2270" y="62"/>
                    <a:pt x="2281" y="62"/>
                  </a:cubicBezTo>
                  <a:cubicBezTo>
                    <a:pt x="2292" y="62"/>
                    <a:pt x="2302" y="63"/>
                    <a:pt x="2310" y="67"/>
                  </a:cubicBezTo>
                  <a:cubicBezTo>
                    <a:pt x="2318" y="70"/>
                    <a:pt x="2324" y="74"/>
                    <a:pt x="2329" y="80"/>
                  </a:cubicBezTo>
                  <a:cubicBezTo>
                    <a:pt x="2335" y="86"/>
                    <a:pt x="2338" y="92"/>
                    <a:pt x="2341" y="100"/>
                  </a:cubicBezTo>
                  <a:cubicBezTo>
                    <a:pt x="2343" y="107"/>
                    <a:pt x="2344" y="115"/>
                    <a:pt x="2344" y="124"/>
                  </a:cubicBezTo>
                  <a:lnTo>
                    <a:pt x="2344" y="128"/>
                  </a:lnTo>
                  <a:close/>
                  <a:moveTo>
                    <a:pt x="2318" y="121"/>
                  </a:moveTo>
                  <a:cubicBezTo>
                    <a:pt x="2318" y="108"/>
                    <a:pt x="2315" y="99"/>
                    <a:pt x="2308" y="91"/>
                  </a:cubicBezTo>
                  <a:cubicBezTo>
                    <a:pt x="2302" y="84"/>
                    <a:pt x="2292" y="81"/>
                    <a:pt x="2279" y="81"/>
                  </a:cubicBezTo>
                  <a:cubicBezTo>
                    <a:pt x="2273" y="81"/>
                    <a:pt x="2267" y="82"/>
                    <a:pt x="2262" y="84"/>
                  </a:cubicBezTo>
                  <a:cubicBezTo>
                    <a:pt x="2257" y="86"/>
                    <a:pt x="2253" y="89"/>
                    <a:pt x="2250" y="93"/>
                  </a:cubicBezTo>
                  <a:cubicBezTo>
                    <a:pt x="2246" y="96"/>
                    <a:pt x="2244" y="101"/>
                    <a:pt x="2242" y="106"/>
                  </a:cubicBezTo>
                  <a:cubicBezTo>
                    <a:pt x="2240" y="111"/>
                    <a:pt x="2239" y="116"/>
                    <a:pt x="2239" y="121"/>
                  </a:cubicBezTo>
                  <a:lnTo>
                    <a:pt x="2318" y="121"/>
                  </a:lnTo>
                  <a:close/>
                  <a:moveTo>
                    <a:pt x="2472" y="164"/>
                  </a:moveTo>
                  <a:cubicBezTo>
                    <a:pt x="2472" y="171"/>
                    <a:pt x="2470" y="176"/>
                    <a:pt x="2468" y="182"/>
                  </a:cubicBezTo>
                  <a:cubicBezTo>
                    <a:pt x="2465" y="187"/>
                    <a:pt x="2461" y="191"/>
                    <a:pt x="2456" y="195"/>
                  </a:cubicBezTo>
                  <a:cubicBezTo>
                    <a:pt x="2451" y="199"/>
                    <a:pt x="2445" y="201"/>
                    <a:pt x="2438" y="203"/>
                  </a:cubicBezTo>
                  <a:cubicBezTo>
                    <a:pt x="2431" y="205"/>
                    <a:pt x="2424" y="206"/>
                    <a:pt x="2415" y="206"/>
                  </a:cubicBezTo>
                  <a:cubicBezTo>
                    <a:pt x="2410" y="206"/>
                    <a:pt x="2405" y="206"/>
                    <a:pt x="2401" y="205"/>
                  </a:cubicBezTo>
                  <a:cubicBezTo>
                    <a:pt x="2396" y="204"/>
                    <a:pt x="2392" y="203"/>
                    <a:pt x="2388" y="202"/>
                  </a:cubicBezTo>
                  <a:cubicBezTo>
                    <a:pt x="2384" y="201"/>
                    <a:pt x="2381" y="200"/>
                    <a:pt x="2379" y="199"/>
                  </a:cubicBezTo>
                  <a:cubicBezTo>
                    <a:pt x="2376" y="197"/>
                    <a:pt x="2374" y="196"/>
                    <a:pt x="2373" y="195"/>
                  </a:cubicBezTo>
                  <a:cubicBezTo>
                    <a:pt x="2372" y="194"/>
                    <a:pt x="2371" y="193"/>
                    <a:pt x="2370" y="191"/>
                  </a:cubicBezTo>
                  <a:cubicBezTo>
                    <a:pt x="2370" y="189"/>
                    <a:pt x="2370" y="187"/>
                    <a:pt x="2370" y="184"/>
                  </a:cubicBezTo>
                  <a:cubicBezTo>
                    <a:pt x="2370" y="182"/>
                    <a:pt x="2370" y="181"/>
                    <a:pt x="2370" y="179"/>
                  </a:cubicBezTo>
                  <a:cubicBezTo>
                    <a:pt x="2370" y="178"/>
                    <a:pt x="2370" y="177"/>
                    <a:pt x="2371" y="176"/>
                  </a:cubicBezTo>
                  <a:cubicBezTo>
                    <a:pt x="2371" y="176"/>
                    <a:pt x="2372" y="175"/>
                    <a:pt x="2372" y="175"/>
                  </a:cubicBezTo>
                  <a:cubicBezTo>
                    <a:pt x="2373" y="174"/>
                    <a:pt x="2373" y="174"/>
                    <a:pt x="2374" y="174"/>
                  </a:cubicBezTo>
                  <a:cubicBezTo>
                    <a:pt x="2375" y="174"/>
                    <a:pt x="2377" y="175"/>
                    <a:pt x="2379" y="176"/>
                  </a:cubicBezTo>
                  <a:cubicBezTo>
                    <a:pt x="2382" y="177"/>
                    <a:pt x="2384" y="179"/>
                    <a:pt x="2388" y="180"/>
                  </a:cubicBezTo>
                  <a:cubicBezTo>
                    <a:pt x="2391" y="182"/>
                    <a:pt x="2395" y="183"/>
                    <a:pt x="2400" y="185"/>
                  </a:cubicBezTo>
                  <a:cubicBezTo>
                    <a:pt x="2404" y="186"/>
                    <a:pt x="2410" y="187"/>
                    <a:pt x="2416" y="187"/>
                  </a:cubicBezTo>
                  <a:cubicBezTo>
                    <a:pt x="2420" y="187"/>
                    <a:pt x="2424" y="186"/>
                    <a:pt x="2428" y="185"/>
                  </a:cubicBezTo>
                  <a:cubicBezTo>
                    <a:pt x="2431" y="185"/>
                    <a:pt x="2435" y="183"/>
                    <a:pt x="2437" y="182"/>
                  </a:cubicBezTo>
                  <a:cubicBezTo>
                    <a:pt x="2440" y="180"/>
                    <a:pt x="2442" y="178"/>
                    <a:pt x="2444" y="175"/>
                  </a:cubicBezTo>
                  <a:cubicBezTo>
                    <a:pt x="2445" y="172"/>
                    <a:pt x="2446" y="169"/>
                    <a:pt x="2446" y="166"/>
                  </a:cubicBezTo>
                  <a:cubicBezTo>
                    <a:pt x="2446" y="162"/>
                    <a:pt x="2445" y="159"/>
                    <a:pt x="2443" y="156"/>
                  </a:cubicBezTo>
                  <a:cubicBezTo>
                    <a:pt x="2440" y="154"/>
                    <a:pt x="2438" y="152"/>
                    <a:pt x="2434" y="150"/>
                  </a:cubicBezTo>
                  <a:cubicBezTo>
                    <a:pt x="2431" y="148"/>
                    <a:pt x="2427" y="146"/>
                    <a:pt x="2423" y="144"/>
                  </a:cubicBezTo>
                  <a:cubicBezTo>
                    <a:pt x="2418" y="143"/>
                    <a:pt x="2414" y="141"/>
                    <a:pt x="2409" y="140"/>
                  </a:cubicBezTo>
                  <a:cubicBezTo>
                    <a:pt x="2405" y="138"/>
                    <a:pt x="2401" y="136"/>
                    <a:pt x="2396" y="134"/>
                  </a:cubicBezTo>
                  <a:cubicBezTo>
                    <a:pt x="2392" y="132"/>
                    <a:pt x="2388" y="129"/>
                    <a:pt x="2385" y="126"/>
                  </a:cubicBezTo>
                  <a:cubicBezTo>
                    <a:pt x="2381" y="123"/>
                    <a:pt x="2378" y="120"/>
                    <a:pt x="2376" y="116"/>
                  </a:cubicBezTo>
                  <a:cubicBezTo>
                    <a:pt x="2374" y="112"/>
                    <a:pt x="2373" y="106"/>
                    <a:pt x="2373" y="101"/>
                  </a:cubicBezTo>
                  <a:cubicBezTo>
                    <a:pt x="2373" y="96"/>
                    <a:pt x="2374" y="91"/>
                    <a:pt x="2376" y="86"/>
                  </a:cubicBezTo>
                  <a:cubicBezTo>
                    <a:pt x="2379" y="81"/>
                    <a:pt x="2382" y="77"/>
                    <a:pt x="2386" y="73"/>
                  </a:cubicBezTo>
                  <a:cubicBezTo>
                    <a:pt x="2391" y="70"/>
                    <a:pt x="2396" y="67"/>
                    <a:pt x="2403" y="65"/>
                  </a:cubicBezTo>
                  <a:cubicBezTo>
                    <a:pt x="2409" y="63"/>
                    <a:pt x="2417" y="62"/>
                    <a:pt x="2426" y="62"/>
                  </a:cubicBezTo>
                  <a:cubicBezTo>
                    <a:pt x="2430" y="62"/>
                    <a:pt x="2433" y="62"/>
                    <a:pt x="2437" y="63"/>
                  </a:cubicBezTo>
                  <a:cubicBezTo>
                    <a:pt x="2441" y="63"/>
                    <a:pt x="2445" y="64"/>
                    <a:pt x="2448" y="65"/>
                  </a:cubicBezTo>
                  <a:cubicBezTo>
                    <a:pt x="2451" y="66"/>
                    <a:pt x="2454" y="67"/>
                    <a:pt x="2456" y="68"/>
                  </a:cubicBezTo>
                  <a:cubicBezTo>
                    <a:pt x="2458" y="69"/>
                    <a:pt x="2460" y="70"/>
                    <a:pt x="2461" y="70"/>
                  </a:cubicBezTo>
                  <a:cubicBezTo>
                    <a:pt x="2462" y="71"/>
                    <a:pt x="2463" y="72"/>
                    <a:pt x="2463" y="72"/>
                  </a:cubicBezTo>
                  <a:cubicBezTo>
                    <a:pt x="2463" y="73"/>
                    <a:pt x="2464" y="74"/>
                    <a:pt x="2464" y="74"/>
                  </a:cubicBezTo>
                  <a:cubicBezTo>
                    <a:pt x="2464" y="75"/>
                    <a:pt x="2464" y="76"/>
                    <a:pt x="2464" y="77"/>
                  </a:cubicBezTo>
                  <a:cubicBezTo>
                    <a:pt x="2464" y="78"/>
                    <a:pt x="2464" y="79"/>
                    <a:pt x="2464" y="81"/>
                  </a:cubicBezTo>
                  <a:cubicBezTo>
                    <a:pt x="2464" y="83"/>
                    <a:pt x="2464" y="84"/>
                    <a:pt x="2464" y="85"/>
                  </a:cubicBezTo>
                  <a:cubicBezTo>
                    <a:pt x="2464" y="86"/>
                    <a:pt x="2464" y="87"/>
                    <a:pt x="2463" y="88"/>
                  </a:cubicBezTo>
                  <a:cubicBezTo>
                    <a:pt x="2463" y="89"/>
                    <a:pt x="2463" y="90"/>
                    <a:pt x="2462" y="90"/>
                  </a:cubicBezTo>
                  <a:cubicBezTo>
                    <a:pt x="2461" y="90"/>
                    <a:pt x="2461" y="90"/>
                    <a:pt x="2460" y="90"/>
                  </a:cubicBezTo>
                  <a:cubicBezTo>
                    <a:pt x="2459" y="90"/>
                    <a:pt x="2458" y="90"/>
                    <a:pt x="2456" y="89"/>
                  </a:cubicBezTo>
                  <a:cubicBezTo>
                    <a:pt x="2454" y="88"/>
                    <a:pt x="2452" y="87"/>
                    <a:pt x="2449" y="85"/>
                  </a:cubicBezTo>
                  <a:cubicBezTo>
                    <a:pt x="2446" y="84"/>
                    <a:pt x="2443" y="83"/>
                    <a:pt x="2439" y="82"/>
                  </a:cubicBezTo>
                  <a:cubicBezTo>
                    <a:pt x="2435" y="81"/>
                    <a:pt x="2430" y="80"/>
                    <a:pt x="2425" y="80"/>
                  </a:cubicBezTo>
                  <a:cubicBezTo>
                    <a:pt x="2421" y="80"/>
                    <a:pt x="2417" y="81"/>
                    <a:pt x="2414" y="82"/>
                  </a:cubicBezTo>
                  <a:cubicBezTo>
                    <a:pt x="2410" y="83"/>
                    <a:pt x="2407" y="84"/>
                    <a:pt x="2405" y="86"/>
                  </a:cubicBezTo>
                  <a:cubicBezTo>
                    <a:pt x="2403" y="87"/>
                    <a:pt x="2401" y="89"/>
                    <a:pt x="2400" y="92"/>
                  </a:cubicBezTo>
                  <a:cubicBezTo>
                    <a:pt x="2399" y="94"/>
                    <a:pt x="2399" y="97"/>
                    <a:pt x="2399" y="99"/>
                  </a:cubicBezTo>
                  <a:cubicBezTo>
                    <a:pt x="2399" y="103"/>
                    <a:pt x="2400" y="106"/>
                    <a:pt x="2402" y="109"/>
                  </a:cubicBezTo>
                  <a:cubicBezTo>
                    <a:pt x="2404" y="111"/>
                    <a:pt x="2407" y="114"/>
                    <a:pt x="2410" y="116"/>
                  </a:cubicBezTo>
                  <a:cubicBezTo>
                    <a:pt x="2413" y="118"/>
                    <a:pt x="2417" y="119"/>
                    <a:pt x="2422" y="121"/>
                  </a:cubicBezTo>
                  <a:cubicBezTo>
                    <a:pt x="2426" y="122"/>
                    <a:pt x="2431" y="124"/>
                    <a:pt x="2435" y="126"/>
                  </a:cubicBezTo>
                  <a:cubicBezTo>
                    <a:pt x="2440" y="127"/>
                    <a:pt x="2444" y="129"/>
                    <a:pt x="2449" y="131"/>
                  </a:cubicBezTo>
                  <a:cubicBezTo>
                    <a:pt x="2453" y="133"/>
                    <a:pt x="2457" y="136"/>
                    <a:pt x="2460" y="139"/>
                  </a:cubicBezTo>
                  <a:cubicBezTo>
                    <a:pt x="2464" y="142"/>
                    <a:pt x="2467" y="145"/>
                    <a:pt x="2469" y="149"/>
                  </a:cubicBezTo>
                  <a:cubicBezTo>
                    <a:pt x="2471" y="153"/>
                    <a:pt x="2472" y="158"/>
                    <a:pt x="2472" y="164"/>
                  </a:cubicBezTo>
                  <a:close/>
                  <a:moveTo>
                    <a:pt x="2600" y="164"/>
                  </a:moveTo>
                  <a:cubicBezTo>
                    <a:pt x="2600" y="171"/>
                    <a:pt x="2598" y="176"/>
                    <a:pt x="2596" y="182"/>
                  </a:cubicBezTo>
                  <a:cubicBezTo>
                    <a:pt x="2593" y="187"/>
                    <a:pt x="2589" y="191"/>
                    <a:pt x="2584" y="195"/>
                  </a:cubicBezTo>
                  <a:cubicBezTo>
                    <a:pt x="2579" y="199"/>
                    <a:pt x="2573" y="201"/>
                    <a:pt x="2566" y="203"/>
                  </a:cubicBezTo>
                  <a:cubicBezTo>
                    <a:pt x="2559" y="205"/>
                    <a:pt x="2552" y="206"/>
                    <a:pt x="2543" y="206"/>
                  </a:cubicBezTo>
                  <a:cubicBezTo>
                    <a:pt x="2538" y="206"/>
                    <a:pt x="2533" y="206"/>
                    <a:pt x="2529" y="205"/>
                  </a:cubicBezTo>
                  <a:cubicBezTo>
                    <a:pt x="2524" y="204"/>
                    <a:pt x="2520" y="203"/>
                    <a:pt x="2516" y="202"/>
                  </a:cubicBezTo>
                  <a:cubicBezTo>
                    <a:pt x="2512" y="201"/>
                    <a:pt x="2509" y="200"/>
                    <a:pt x="2507" y="199"/>
                  </a:cubicBezTo>
                  <a:cubicBezTo>
                    <a:pt x="2504" y="197"/>
                    <a:pt x="2502" y="196"/>
                    <a:pt x="2501" y="195"/>
                  </a:cubicBezTo>
                  <a:cubicBezTo>
                    <a:pt x="2500" y="194"/>
                    <a:pt x="2499" y="193"/>
                    <a:pt x="2498" y="191"/>
                  </a:cubicBezTo>
                  <a:cubicBezTo>
                    <a:pt x="2498" y="189"/>
                    <a:pt x="2498" y="187"/>
                    <a:pt x="2498" y="184"/>
                  </a:cubicBezTo>
                  <a:cubicBezTo>
                    <a:pt x="2498" y="182"/>
                    <a:pt x="2498" y="181"/>
                    <a:pt x="2498" y="179"/>
                  </a:cubicBezTo>
                  <a:cubicBezTo>
                    <a:pt x="2498" y="178"/>
                    <a:pt x="2498" y="177"/>
                    <a:pt x="2499" y="176"/>
                  </a:cubicBezTo>
                  <a:cubicBezTo>
                    <a:pt x="2499" y="176"/>
                    <a:pt x="2500" y="175"/>
                    <a:pt x="2500" y="175"/>
                  </a:cubicBezTo>
                  <a:cubicBezTo>
                    <a:pt x="2501" y="174"/>
                    <a:pt x="2501" y="174"/>
                    <a:pt x="2502" y="174"/>
                  </a:cubicBezTo>
                  <a:cubicBezTo>
                    <a:pt x="2503" y="174"/>
                    <a:pt x="2505" y="175"/>
                    <a:pt x="2507" y="176"/>
                  </a:cubicBezTo>
                  <a:cubicBezTo>
                    <a:pt x="2510" y="177"/>
                    <a:pt x="2512" y="179"/>
                    <a:pt x="2516" y="180"/>
                  </a:cubicBezTo>
                  <a:cubicBezTo>
                    <a:pt x="2519" y="182"/>
                    <a:pt x="2523" y="183"/>
                    <a:pt x="2528" y="185"/>
                  </a:cubicBezTo>
                  <a:cubicBezTo>
                    <a:pt x="2532" y="186"/>
                    <a:pt x="2538" y="187"/>
                    <a:pt x="2544" y="187"/>
                  </a:cubicBezTo>
                  <a:cubicBezTo>
                    <a:pt x="2548" y="187"/>
                    <a:pt x="2552" y="186"/>
                    <a:pt x="2556" y="185"/>
                  </a:cubicBezTo>
                  <a:cubicBezTo>
                    <a:pt x="2559" y="185"/>
                    <a:pt x="2563" y="183"/>
                    <a:pt x="2565" y="182"/>
                  </a:cubicBezTo>
                  <a:cubicBezTo>
                    <a:pt x="2568" y="180"/>
                    <a:pt x="2570" y="178"/>
                    <a:pt x="2572" y="175"/>
                  </a:cubicBezTo>
                  <a:cubicBezTo>
                    <a:pt x="2573" y="172"/>
                    <a:pt x="2574" y="169"/>
                    <a:pt x="2574" y="166"/>
                  </a:cubicBezTo>
                  <a:cubicBezTo>
                    <a:pt x="2574" y="162"/>
                    <a:pt x="2573" y="159"/>
                    <a:pt x="2571" y="156"/>
                  </a:cubicBezTo>
                  <a:cubicBezTo>
                    <a:pt x="2568" y="154"/>
                    <a:pt x="2566" y="152"/>
                    <a:pt x="2562" y="150"/>
                  </a:cubicBezTo>
                  <a:cubicBezTo>
                    <a:pt x="2559" y="148"/>
                    <a:pt x="2555" y="146"/>
                    <a:pt x="2551" y="144"/>
                  </a:cubicBezTo>
                  <a:cubicBezTo>
                    <a:pt x="2546" y="143"/>
                    <a:pt x="2542" y="141"/>
                    <a:pt x="2537" y="140"/>
                  </a:cubicBezTo>
                  <a:cubicBezTo>
                    <a:pt x="2533" y="138"/>
                    <a:pt x="2529" y="136"/>
                    <a:pt x="2524" y="134"/>
                  </a:cubicBezTo>
                  <a:cubicBezTo>
                    <a:pt x="2520" y="132"/>
                    <a:pt x="2516" y="129"/>
                    <a:pt x="2513" y="126"/>
                  </a:cubicBezTo>
                  <a:cubicBezTo>
                    <a:pt x="2509" y="123"/>
                    <a:pt x="2506" y="120"/>
                    <a:pt x="2504" y="116"/>
                  </a:cubicBezTo>
                  <a:cubicBezTo>
                    <a:pt x="2502" y="112"/>
                    <a:pt x="2501" y="106"/>
                    <a:pt x="2501" y="101"/>
                  </a:cubicBezTo>
                  <a:cubicBezTo>
                    <a:pt x="2501" y="96"/>
                    <a:pt x="2502" y="91"/>
                    <a:pt x="2504" y="86"/>
                  </a:cubicBezTo>
                  <a:cubicBezTo>
                    <a:pt x="2507" y="81"/>
                    <a:pt x="2510" y="77"/>
                    <a:pt x="2514" y="73"/>
                  </a:cubicBezTo>
                  <a:cubicBezTo>
                    <a:pt x="2519" y="70"/>
                    <a:pt x="2524" y="67"/>
                    <a:pt x="2531" y="65"/>
                  </a:cubicBezTo>
                  <a:cubicBezTo>
                    <a:pt x="2537" y="63"/>
                    <a:pt x="2545" y="62"/>
                    <a:pt x="2554" y="62"/>
                  </a:cubicBezTo>
                  <a:cubicBezTo>
                    <a:pt x="2558" y="62"/>
                    <a:pt x="2561" y="62"/>
                    <a:pt x="2565" y="63"/>
                  </a:cubicBezTo>
                  <a:cubicBezTo>
                    <a:pt x="2569" y="63"/>
                    <a:pt x="2573" y="64"/>
                    <a:pt x="2576" y="65"/>
                  </a:cubicBezTo>
                  <a:cubicBezTo>
                    <a:pt x="2579" y="66"/>
                    <a:pt x="2582" y="67"/>
                    <a:pt x="2584" y="68"/>
                  </a:cubicBezTo>
                  <a:cubicBezTo>
                    <a:pt x="2586" y="69"/>
                    <a:pt x="2588" y="70"/>
                    <a:pt x="2589" y="70"/>
                  </a:cubicBezTo>
                  <a:cubicBezTo>
                    <a:pt x="2590" y="71"/>
                    <a:pt x="2591" y="72"/>
                    <a:pt x="2591" y="72"/>
                  </a:cubicBezTo>
                  <a:cubicBezTo>
                    <a:pt x="2591" y="73"/>
                    <a:pt x="2592" y="74"/>
                    <a:pt x="2592" y="74"/>
                  </a:cubicBezTo>
                  <a:cubicBezTo>
                    <a:pt x="2592" y="75"/>
                    <a:pt x="2592" y="76"/>
                    <a:pt x="2592" y="77"/>
                  </a:cubicBezTo>
                  <a:cubicBezTo>
                    <a:pt x="2592" y="78"/>
                    <a:pt x="2592" y="79"/>
                    <a:pt x="2592" y="81"/>
                  </a:cubicBezTo>
                  <a:cubicBezTo>
                    <a:pt x="2592" y="83"/>
                    <a:pt x="2592" y="84"/>
                    <a:pt x="2592" y="85"/>
                  </a:cubicBezTo>
                  <a:cubicBezTo>
                    <a:pt x="2592" y="86"/>
                    <a:pt x="2592" y="87"/>
                    <a:pt x="2591" y="88"/>
                  </a:cubicBezTo>
                  <a:cubicBezTo>
                    <a:pt x="2591" y="89"/>
                    <a:pt x="2591" y="90"/>
                    <a:pt x="2590" y="90"/>
                  </a:cubicBezTo>
                  <a:cubicBezTo>
                    <a:pt x="2589" y="90"/>
                    <a:pt x="2589" y="90"/>
                    <a:pt x="2588" y="90"/>
                  </a:cubicBezTo>
                  <a:cubicBezTo>
                    <a:pt x="2587" y="90"/>
                    <a:pt x="2586" y="90"/>
                    <a:pt x="2584" y="89"/>
                  </a:cubicBezTo>
                  <a:cubicBezTo>
                    <a:pt x="2582" y="88"/>
                    <a:pt x="2580" y="87"/>
                    <a:pt x="2577" y="85"/>
                  </a:cubicBezTo>
                  <a:cubicBezTo>
                    <a:pt x="2574" y="84"/>
                    <a:pt x="2571" y="83"/>
                    <a:pt x="2567" y="82"/>
                  </a:cubicBezTo>
                  <a:cubicBezTo>
                    <a:pt x="2563" y="81"/>
                    <a:pt x="2558" y="80"/>
                    <a:pt x="2553" y="80"/>
                  </a:cubicBezTo>
                  <a:cubicBezTo>
                    <a:pt x="2549" y="80"/>
                    <a:pt x="2545" y="81"/>
                    <a:pt x="2542" y="82"/>
                  </a:cubicBezTo>
                  <a:cubicBezTo>
                    <a:pt x="2538" y="83"/>
                    <a:pt x="2535" y="84"/>
                    <a:pt x="2533" y="86"/>
                  </a:cubicBezTo>
                  <a:cubicBezTo>
                    <a:pt x="2531" y="87"/>
                    <a:pt x="2529" y="89"/>
                    <a:pt x="2528" y="92"/>
                  </a:cubicBezTo>
                  <a:cubicBezTo>
                    <a:pt x="2527" y="94"/>
                    <a:pt x="2527" y="97"/>
                    <a:pt x="2527" y="99"/>
                  </a:cubicBezTo>
                  <a:cubicBezTo>
                    <a:pt x="2527" y="103"/>
                    <a:pt x="2528" y="106"/>
                    <a:pt x="2530" y="109"/>
                  </a:cubicBezTo>
                  <a:cubicBezTo>
                    <a:pt x="2532" y="111"/>
                    <a:pt x="2535" y="114"/>
                    <a:pt x="2538" y="116"/>
                  </a:cubicBezTo>
                  <a:cubicBezTo>
                    <a:pt x="2541" y="118"/>
                    <a:pt x="2545" y="119"/>
                    <a:pt x="2550" y="121"/>
                  </a:cubicBezTo>
                  <a:cubicBezTo>
                    <a:pt x="2554" y="122"/>
                    <a:pt x="2559" y="124"/>
                    <a:pt x="2563" y="126"/>
                  </a:cubicBezTo>
                  <a:cubicBezTo>
                    <a:pt x="2568" y="127"/>
                    <a:pt x="2572" y="129"/>
                    <a:pt x="2577" y="131"/>
                  </a:cubicBezTo>
                  <a:cubicBezTo>
                    <a:pt x="2581" y="133"/>
                    <a:pt x="2585" y="136"/>
                    <a:pt x="2588" y="139"/>
                  </a:cubicBezTo>
                  <a:cubicBezTo>
                    <a:pt x="2592" y="142"/>
                    <a:pt x="2595" y="145"/>
                    <a:pt x="2597" y="149"/>
                  </a:cubicBezTo>
                  <a:cubicBezTo>
                    <a:pt x="2599" y="153"/>
                    <a:pt x="2600" y="158"/>
                    <a:pt x="2600" y="164"/>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6">
              <a:extLst>
                <a:ext uri="{FF2B5EF4-FFF2-40B4-BE49-F238E27FC236}">
                  <a16:creationId xmlns:a16="http://schemas.microsoft.com/office/drawing/2014/main" id="{46D58129-C0FF-404B-AEC8-AD31794B8AF6}"/>
                </a:ext>
              </a:extLst>
            </p:cNvPr>
            <p:cNvSpPr>
              <a:spLocks/>
            </p:cNvSpPr>
            <p:nvPr/>
          </p:nvSpPr>
          <p:spPr bwMode="auto">
            <a:xfrm>
              <a:off x="19051" y="3400"/>
              <a:ext cx="22" cy="97"/>
            </a:xfrm>
            <a:custGeom>
              <a:avLst/>
              <a:gdLst>
                <a:gd name="T0" fmla="*/ 50 w 51"/>
                <a:gd name="T1" fmla="*/ 5 h 220"/>
                <a:gd name="T2" fmla="*/ 31 w 51"/>
                <a:gd name="T3" fmla="*/ 56 h 220"/>
                <a:gd name="T4" fmla="*/ 24 w 51"/>
                <a:gd name="T5" fmla="*/ 110 h 220"/>
                <a:gd name="T6" fmla="*/ 31 w 51"/>
                <a:gd name="T7" fmla="*/ 163 h 220"/>
                <a:gd name="T8" fmla="*/ 50 w 51"/>
                <a:gd name="T9" fmla="*/ 215 h 220"/>
                <a:gd name="T10" fmla="*/ 50 w 51"/>
                <a:gd name="T11" fmla="*/ 217 h 220"/>
                <a:gd name="T12" fmla="*/ 50 w 51"/>
                <a:gd name="T13" fmla="*/ 219 h 220"/>
                <a:gd name="T14" fmla="*/ 47 w 51"/>
                <a:gd name="T15" fmla="*/ 220 h 220"/>
                <a:gd name="T16" fmla="*/ 41 w 51"/>
                <a:gd name="T17" fmla="*/ 220 h 220"/>
                <a:gd name="T18" fmla="*/ 37 w 51"/>
                <a:gd name="T19" fmla="*/ 220 h 220"/>
                <a:gd name="T20" fmla="*/ 34 w 51"/>
                <a:gd name="T21" fmla="*/ 220 h 220"/>
                <a:gd name="T22" fmla="*/ 32 w 51"/>
                <a:gd name="T23" fmla="*/ 219 h 220"/>
                <a:gd name="T24" fmla="*/ 30 w 51"/>
                <a:gd name="T25" fmla="*/ 218 h 220"/>
                <a:gd name="T26" fmla="*/ 17 w 51"/>
                <a:gd name="T27" fmla="*/ 192 h 220"/>
                <a:gd name="T28" fmla="*/ 8 w 51"/>
                <a:gd name="T29" fmla="*/ 165 h 220"/>
                <a:gd name="T30" fmla="*/ 2 w 51"/>
                <a:gd name="T31" fmla="*/ 138 h 220"/>
                <a:gd name="T32" fmla="*/ 0 w 51"/>
                <a:gd name="T33" fmla="*/ 110 h 220"/>
                <a:gd name="T34" fmla="*/ 2 w 51"/>
                <a:gd name="T35" fmla="*/ 82 h 220"/>
                <a:gd name="T36" fmla="*/ 8 w 51"/>
                <a:gd name="T37" fmla="*/ 55 h 220"/>
                <a:gd name="T38" fmla="*/ 18 w 51"/>
                <a:gd name="T39" fmla="*/ 28 h 220"/>
                <a:gd name="T40" fmla="*/ 31 w 51"/>
                <a:gd name="T41" fmla="*/ 2 h 220"/>
                <a:gd name="T42" fmla="*/ 31 w 51"/>
                <a:gd name="T43" fmla="*/ 1 h 220"/>
                <a:gd name="T44" fmla="*/ 33 w 51"/>
                <a:gd name="T45" fmla="*/ 1 h 220"/>
                <a:gd name="T46" fmla="*/ 36 w 51"/>
                <a:gd name="T47" fmla="*/ 0 h 220"/>
                <a:gd name="T48" fmla="*/ 41 w 51"/>
                <a:gd name="T49" fmla="*/ 0 h 220"/>
                <a:gd name="T50" fmla="*/ 46 w 51"/>
                <a:gd name="T51" fmla="*/ 0 h 220"/>
                <a:gd name="T52" fmla="*/ 49 w 51"/>
                <a:gd name="T53" fmla="*/ 1 h 220"/>
                <a:gd name="T54" fmla="*/ 50 w 51"/>
                <a:gd name="T55" fmla="*/ 3 h 220"/>
                <a:gd name="T56" fmla="*/ 50 w 51"/>
                <a:gd name="T57"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220">
                  <a:moveTo>
                    <a:pt x="50" y="5"/>
                  </a:moveTo>
                  <a:cubicBezTo>
                    <a:pt x="41" y="22"/>
                    <a:pt x="35" y="39"/>
                    <a:pt x="31" y="56"/>
                  </a:cubicBezTo>
                  <a:cubicBezTo>
                    <a:pt x="26" y="74"/>
                    <a:pt x="24" y="92"/>
                    <a:pt x="24" y="110"/>
                  </a:cubicBezTo>
                  <a:cubicBezTo>
                    <a:pt x="24" y="128"/>
                    <a:pt x="26" y="145"/>
                    <a:pt x="31" y="163"/>
                  </a:cubicBezTo>
                  <a:cubicBezTo>
                    <a:pt x="35" y="181"/>
                    <a:pt x="41" y="198"/>
                    <a:pt x="50" y="215"/>
                  </a:cubicBezTo>
                  <a:cubicBezTo>
                    <a:pt x="50" y="216"/>
                    <a:pt x="50" y="217"/>
                    <a:pt x="50" y="217"/>
                  </a:cubicBezTo>
                  <a:cubicBezTo>
                    <a:pt x="51" y="218"/>
                    <a:pt x="50" y="219"/>
                    <a:pt x="50" y="219"/>
                  </a:cubicBezTo>
                  <a:cubicBezTo>
                    <a:pt x="49" y="219"/>
                    <a:pt x="48" y="220"/>
                    <a:pt x="47" y="220"/>
                  </a:cubicBezTo>
                  <a:cubicBezTo>
                    <a:pt x="45" y="220"/>
                    <a:pt x="43" y="220"/>
                    <a:pt x="41" y="220"/>
                  </a:cubicBezTo>
                  <a:cubicBezTo>
                    <a:pt x="40" y="220"/>
                    <a:pt x="38" y="220"/>
                    <a:pt x="37" y="220"/>
                  </a:cubicBezTo>
                  <a:cubicBezTo>
                    <a:pt x="36" y="220"/>
                    <a:pt x="35" y="220"/>
                    <a:pt x="34" y="220"/>
                  </a:cubicBezTo>
                  <a:cubicBezTo>
                    <a:pt x="33" y="219"/>
                    <a:pt x="32" y="219"/>
                    <a:pt x="32" y="219"/>
                  </a:cubicBezTo>
                  <a:cubicBezTo>
                    <a:pt x="31" y="218"/>
                    <a:pt x="31" y="218"/>
                    <a:pt x="30" y="218"/>
                  </a:cubicBezTo>
                  <a:cubicBezTo>
                    <a:pt x="26" y="209"/>
                    <a:pt x="21" y="201"/>
                    <a:pt x="17" y="192"/>
                  </a:cubicBezTo>
                  <a:cubicBezTo>
                    <a:pt x="14" y="183"/>
                    <a:pt x="10" y="174"/>
                    <a:pt x="8" y="165"/>
                  </a:cubicBezTo>
                  <a:cubicBezTo>
                    <a:pt x="5" y="156"/>
                    <a:pt x="3" y="147"/>
                    <a:pt x="2" y="138"/>
                  </a:cubicBezTo>
                  <a:cubicBezTo>
                    <a:pt x="1" y="129"/>
                    <a:pt x="0" y="119"/>
                    <a:pt x="0" y="110"/>
                  </a:cubicBezTo>
                  <a:cubicBezTo>
                    <a:pt x="0" y="101"/>
                    <a:pt x="1" y="91"/>
                    <a:pt x="2" y="82"/>
                  </a:cubicBezTo>
                  <a:cubicBezTo>
                    <a:pt x="4" y="73"/>
                    <a:pt x="6" y="64"/>
                    <a:pt x="8" y="55"/>
                  </a:cubicBezTo>
                  <a:cubicBezTo>
                    <a:pt x="11" y="46"/>
                    <a:pt x="14" y="37"/>
                    <a:pt x="18" y="28"/>
                  </a:cubicBezTo>
                  <a:cubicBezTo>
                    <a:pt x="22" y="19"/>
                    <a:pt x="26" y="11"/>
                    <a:pt x="31" y="2"/>
                  </a:cubicBezTo>
                  <a:cubicBezTo>
                    <a:pt x="31" y="2"/>
                    <a:pt x="31" y="2"/>
                    <a:pt x="31" y="1"/>
                  </a:cubicBezTo>
                  <a:cubicBezTo>
                    <a:pt x="32" y="1"/>
                    <a:pt x="32" y="1"/>
                    <a:pt x="33" y="1"/>
                  </a:cubicBezTo>
                  <a:cubicBezTo>
                    <a:pt x="34" y="0"/>
                    <a:pt x="35" y="0"/>
                    <a:pt x="36" y="0"/>
                  </a:cubicBezTo>
                  <a:cubicBezTo>
                    <a:pt x="37" y="0"/>
                    <a:pt x="39" y="0"/>
                    <a:pt x="41" y="0"/>
                  </a:cubicBezTo>
                  <a:cubicBezTo>
                    <a:pt x="43" y="0"/>
                    <a:pt x="45" y="0"/>
                    <a:pt x="46" y="0"/>
                  </a:cubicBezTo>
                  <a:cubicBezTo>
                    <a:pt x="47" y="0"/>
                    <a:pt x="48" y="1"/>
                    <a:pt x="49" y="1"/>
                  </a:cubicBezTo>
                  <a:cubicBezTo>
                    <a:pt x="50" y="2"/>
                    <a:pt x="50" y="2"/>
                    <a:pt x="50" y="3"/>
                  </a:cubicBezTo>
                  <a:cubicBezTo>
                    <a:pt x="51" y="3"/>
                    <a:pt x="50" y="4"/>
                    <a:pt x="50" y="5"/>
                  </a:cubicBezTo>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97">
              <a:extLst>
                <a:ext uri="{FF2B5EF4-FFF2-40B4-BE49-F238E27FC236}">
                  <a16:creationId xmlns:a16="http://schemas.microsoft.com/office/drawing/2014/main" id="{978FFBBB-AF09-4BBE-BF67-1CC67E424C1D}"/>
                </a:ext>
              </a:extLst>
            </p:cNvPr>
            <p:cNvSpPr>
              <a:spLocks noEditPoints="1"/>
            </p:cNvSpPr>
            <p:nvPr/>
          </p:nvSpPr>
          <p:spPr bwMode="auto">
            <a:xfrm>
              <a:off x="19083" y="3401"/>
              <a:ext cx="1301" cy="98"/>
            </a:xfrm>
            <a:custGeom>
              <a:avLst/>
              <a:gdLst>
                <a:gd name="T0" fmla="*/ 5 w 2942"/>
                <a:gd name="T1" fmla="*/ 176 h 221"/>
                <a:gd name="T2" fmla="*/ 107 w 2942"/>
                <a:gd name="T3" fmla="*/ 116 h 221"/>
                <a:gd name="T4" fmla="*/ 235 w 2942"/>
                <a:gd name="T5" fmla="*/ 57 h 221"/>
                <a:gd name="T6" fmla="*/ 165 w 2942"/>
                <a:gd name="T7" fmla="*/ 73 h 221"/>
                <a:gd name="T8" fmla="*/ 244 w 2942"/>
                <a:gd name="T9" fmla="*/ 9 h 221"/>
                <a:gd name="T10" fmla="*/ 256 w 2942"/>
                <a:gd name="T11" fmla="*/ 61 h 221"/>
                <a:gd name="T12" fmla="*/ 336 w 2942"/>
                <a:gd name="T13" fmla="*/ 58 h 221"/>
                <a:gd name="T14" fmla="*/ 458 w 2942"/>
                <a:gd name="T15" fmla="*/ 111 h 221"/>
                <a:gd name="T16" fmla="*/ 452 w 2942"/>
                <a:gd name="T17" fmla="*/ 165 h 221"/>
                <a:gd name="T18" fmla="*/ 455 w 2942"/>
                <a:gd name="T19" fmla="*/ 86 h 221"/>
                <a:gd name="T20" fmla="*/ 559 w 2942"/>
                <a:gd name="T21" fmla="*/ 75 h 221"/>
                <a:gd name="T22" fmla="*/ 497 w 2942"/>
                <a:gd name="T23" fmla="*/ 58 h 221"/>
                <a:gd name="T24" fmla="*/ 568 w 2942"/>
                <a:gd name="T25" fmla="*/ 58 h 221"/>
                <a:gd name="T26" fmla="*/ 641 w 2942"/>
                <a:gd name="T27" fmla="*/ 71 h 221"/>
                <a:gd name="T28" fmla="*/ 716 w 2942"/>
                <a:gd name="T29" fmla="*/ 56 h 221"/>
                <a:gd name="T30" fmla="*/ 720 w 2942"/>
                <a:gd name="T31" fmla="*/ 160 h 221"/>
                <a:gd name="T32" fmla="*/ 775 w 2942"/>
                <a:gd name="T33" fmla="*/ 93 h 221"/>
                <a:gd name="T34" fmla="*/ 775 w 2942"/>
                <a:gd name="T35" fmla="*/ 3 h 221"/>
                <a:gd name="T36" fmla="*/ 952 w 2942"/>
                <a:gd name="T37" fmla="*/ 161 h 221"/>
                <a:gd name="T38" fmla="*/ 923 w 2942"/>
                <a:gd name="T39" fmla="*/ 174 h 221"/>
                <a:gd name="T40" fmla="*/ 921 w 2942"/>
                <a:gd name="T41" fmla="*/ 81 h 221"/>
                <a:gd name="T42" fmla="*/ 1116 w 2942"/>
                <a:gd name="T43" fmla="*/ 1 h 221"/>
                <a:gd name="T44" fmla="*/ 1265 w 2942"/>
                <a:gd name="T45" fmla="*/ 152 h 221"/>
                <a:gd name="T46" fmla="*/ 1164 w 2942"/>
                <a:gd name="T47" fmla="*/ 90 h 221"/>
                <a:gd name="T48" fmla="*/ 1406 w 2942"/>
                <a:gd name="T49" fmla="*/ 172 h 221"/>
                <a:gd name="T50" fmla="*/ 1366 w 2942"/>
                <a:gd name="T51" fmla="*/ 106 h 221"/>
                <a:gd name="T52" fmla="*/ 1319 w 2942"/>
                <a:gd name="T53" fmla="*/ 62 h 221"/>
                <a:gd name="T54" fmla="*/ 1367 w 2942"/>
                <a:gd name="T55" fmla="*/ 157 h 221"/>
                <a:gd name="T56" fmla="*/ 1463 w 2942"/>
                <a:gd name="T57" fmla="*/ 174 h 221"/>
                <a:gd name="T58" fmla="*/ 1461 w 2942"/>
                <a:gd name="T59" fmla="*/ 76 h 221"/>
                <a:gd name="T60" fmla="*/ 1648 w 2942"/>
                <a:gd name="T61" fmla="*/ 176 h 221"/>
                <a:gd name="T62" fmla="*/ 1558 w 2942"/>
                <a:gd name="T63" fmla="*/ 176 h 221"/>
                <a:gd name="T64" fmla="*/ 1649 w 2942"/>
                <a:gd name="T65" fmla="*/ 68 h 221"/>
                <a:gd name="T66" fmla="*/ 1708 w 2942"/>
                <a:gd name="T67" fmla="*/ 56 h 221"/>
                <a:gd name="T68" fmla="*/ 1865 w 2942"/>
                <a:gd name="T69" fmla="*/ 175 h 221"/>
                <a:gd name="T70" fmla="*/ 1777 w 2942"/>
                <a:gd name="T71" fmla="*/ 176 h 221"/>
                <a:gd name="T72" fmla="*/ 1823 w 2942"/>
                <a:gd name="T73" fmla="*/ 54 h 221"/>
                <a:gd name="T74" fmla="*/ 1921 w 2942"/>
                <a:gd name="T75" fmla="*/ 128 h 221"/>
                <a:gd name="T76" fmla="*/ 1891 w 2942"/>
                <a:gd name="T77" fmla="*/ 191 h 221"/>
                <a:gd name="T78" fmla="*/ 2003 w 2942"/>
                <a:gd name="T79" fmla="*/ 56 h 221"/>
                <a:gd name="T80" fmla="*/ 1977 w 2942"/>
                <a:gd name="T81" fmla="*/ 172 h 221"/>
                <a:gd name="T82" fmla="*/ 2157 w 2942"/>
                <a:gd name="T83" fmla="*/ 178 h 221"/>
                <a:gd name="T84" fmla="*/ 2102 w 2942"/>
                <a:gd name="T85" fmla="*/ 56 h 221"/>
                <a:gd name="T86" fmla="*/ 2180 w 2942"/>
                <a:gd name="T87" fmla="*/ 85 h 221"/>
                <a:gd name="T88" fmla="*/ 2327 w 2942"/>
                <a:gd name="T89" fmla="*/ 76 h 221"/>
                <a:gd name="T90" fmla="*/ 2257 w 2942"/>
                <a:gd name="T91" fmla="*/ 174 h 221"/>
                <a:gd name="T92" fmla="*/ 2319 w 2942"/>
                <a:gd name="T93" fmla="*/ 55 h 221"/>
                <a:gd name="T94" fmla="*/ 2359 w 2942"/>
                <a:gd name="T95" fmla="*/ 72 h 221"/>
                <a:gd name="T96" fmla="*/ 2375 w 2942"/>
                <a:gd name="T97" fmla="*/ 147 h 221"/>
                <a:gd name="T98" fmla="*/ 2502 w 2942"/>
                <a:gd name="T99" fmla="*/ 162 h 221"/>
                <a:gd name="T100" fmla="*/ 2576 w 2942"/>
                <a:gd name="T101" fmla="*/ 83 h 221"/>
                <a:gd name="T102" fmla="*/ 2585 w 2942"/>
                <a:gd name="T103" fmla="*/ 155 h 221"/>
                <a:gd name="T104" fmla="*/ 2709 w 2942"/>
                <a:gd name="T105" fmla="*/ 163 h 221"/>
                <a:gd name="T106" fmla="*/ 2701 w 2942"/>
                <a:gd name="T107" fmla="*/ 70 h 221"/>
                <a:gd name="T108" fmla="*/ 2769 w 2942"/>
                <a:gd name="T109" fmla="*/ 177 h 221"/>
                <a:gd name="T110" fmla="*/ 2808 w 2942"/>
                <a:gd name="T111" fmla="*/ 143 h 221"/>
                <a:gd name="T112" fmla="*/ 2822 w 2942"/>
                <a:gd name="T113" fmla="*/ 63 h 221"/>
                <a:gd name="T114" fmla="*/ 2777 w 2942"/>
                <a:gd name="T115" fmla="*/ 100 h 221"/>
                <a:gd name="T116" fmla="*/ 2854 w 2942"/>
                <a:gd name="T117" fmla="*/ 159 h 221"/>
                <a:gd name="T118" fmla="*/ 2877 w 2942"/>
                <a:gd name="T119" fmla="*/ 116 h 221"/>
                <a:gd name="T120" fmla="*/ 2935 w 2942"/>
                <a:gd name="T121" fmla="*/ 77 h 221"/>
                <a:gd name="T122" fmla="*/ 2939 w 2942"/>
                <a:gd name="T123" fmla="*/ 1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2" h="221">
                  <a:moveTo>
                    <a:pt x="152" y="168"/>
                  </a:moveTo>
                  <a:cubicBezTo>
                    <a:pt x="153" y="169"/>
                    <a:pt x="153" y="171"/>
                    <a:pt x="153" y="172"/>
                  </a:cubicBezTo>
                  <a:cubicBezTo>
                    <a:pt x="153" y="173"/>
                    <a:pt x="153" y="174"/>
                    <a:pt x="152" y="175"/>
                  </a:cubicBezTo>
                  <a:cubicBezTo>
                    <a:pt x="152" y="175"/>
                    <a:pt x="150" y="176"/>
                    <a:pt x="149" y="176"/>
                  </a:cubicBezTo>
                  <a:cubicBezTo>
                    <a:pt x="147" y="176"/>
                    <a:pt x="145" y="176"/>
                    <a:pt x="142" y="176"/>
                  </a:cubicBezTo>
                  <a:cubicBezTo>
                    <a:pt x="139" y="176"/>
                    <a:pt x="137" y="176"/>
                    <a:pt x="135" y="176"/>
                  </a:cubicBezTo>
                  <a:cubicBezTo>
                    <a:pt x="133" y="176"/>
                    <a:pt x="132" y="175"/>
                    <a:pt x="131" y="175"/>
                  </a:cubicBezTo>
                  <a:cubicBezTo>
                    <a:pt x="130" y="175"/>
                    <a:pt x="130" y="174"/>
                    <a:pt x="129" y="174"/>
                  </a:cubicBezTo>
                  <a:cubicBezTo>
                    <a:pt x="129" y="173"/>
                    <a:pt x="129" y="173"/>
                    <a:pt x="128" y="172"/>
                  </a:cubicBezTo>
                  <a:lnTo>
                    <a:pt x="113" y="133"/>
                  </a:lnTo>
                  <a:lnTo>
                    <a:pt x="39" y="133"/>
                  </a:lnTo>
                  <a:lnTo>
                    <a:pt x="24" y="172"/>
                  </a:lnTo>
                  <a:cubicBezTo>
                    <a:pt x="24" y="172"/>
                    <a:pt x="24" y="173"/>
                    <a:pt x="23" y="173"/>
                  </a:cubicBezTo>
                  <a:cubicBezTo>
                    <a:pt x="23" y="174"/>
                    <a:pt x="22" y="174"/>
                    <a:pt x="21" y="175"/>
                  </a:cubicBezTo>
                  <a:cubicBezTo>
                    <a:pt x="20" y="175"/>
                    <a:pt x="19" y="176"/>
                    <a:pt x="18" y="176"/>
                  </a:cubicBezTo>
                  <a:cubicBezTo>
                    <a:pt x="16" y="176"/>
                    <a:pt x="14" y="176"/>
                    <a:pt x="11" y="176"/>
                  </a:cubicBezTo>
                  <a:cubicBezTo>
                    <a:pt x="9" y="176"/>
                    <a:pt x="6" y="176"/>
                    <a:pt x="5" y="176"/>
                  </a:cubicBezTo>
                  <a:cubicBezTo>
                    <a:pt x="3" y="175"/>
                    <a:pt x="2" y="175"/>
                    <a:pt x="1" y="174"/>
                  </a:cubicBezTo>
                  <a:cubicBezTo>
                    <a:pt x="0" y="174"/>
                    <a:pt x="0" y="173"/>
                    <a:pt x="0" y="172"/>
                  </a:cubicBezTo>
                  <a:cubicBezTo>
                    <a:pt x="0" y="171"/>
                    <a:pt x="1" y="169"/>
                    <a:pt x="1" y="167"/>
                  </a:cubicBezTo>
                  <a:lnTo>
                    <a:pt x="61" y="17"/>
                  </a:lnTo>
                  <a:cubicBezTo>
                    <a:pt x="61" y="16"/>
                    <a:pt x="62" y="16"/>
                    <a:pt x="62" y="15"/>
                  </a:cubicBezTo>
                  <a:cubicBezTo>
                    <a:pt x="63" y="14"/>
                    <a:pt x="64" y="14"/>
                    <a:pt x="65" y="14"/>
                  </a:cubicBezTo>
                  <a:cubicBezTo>
                    <a:pt x="66" y="13"/>
                    <a:pt x="68" y="13"/>
                    <a:pt x="70" y="13"/>
                  </a:cubicBezTo>
                  <a:cubicBezTo>
                    <a:pt x="71" y="13"/>
                    <a:pt x="74" y="13"/>
                    <a:pt x="76" y="13"/>
                  </a:cubicBezTo>
                  <a:cubicBezTo>
                    <a:pt x="79" y="13"/>
                    <a:pt x="82" y="13"/>
                    <a:pt x="84" y="13"/>
                  </a:cubicBezTo>
                  <a:cubicBezTo>
                    <a:pt x="86" y="13"/>
                    <a:pt x="87" y="13"/>
                    <a:pt x="88" y="14"/>
                  </a:cubicBezTo>
                  <a:cubicBezTo>
                    <a:pt x="89" y="14"/>
                    <a:pt x="90" y="14"/>
                    <a:pt x="91" y="15"/>
                  </a:cubicBezTo>
                  <a:cubicBezTo>
                    <a:pt x="92" y="16"/>
                    <a:pt x="92" y="16"/>
                    <a:pt x="93" y="17"/>
                  </a:cubicBezTo>
                  <a:lnTo>
                    <a:pt x="152" y="168"/>
                  </a:lnTo>
                  <a:close/>
                  <a:moveTo>
                    <a:pt x="76" y="35"/>
                  </a:moveTo>
                  <a:lnTo>
                    <a:pt x="75" y="35"/>
                  </a:lnTo>
                  <a:lnTo>
                    <a:pt x="45" y="116"/>
                  </a:lnTo>
                  <a:lnTo>
                    <a:pt x="107" y="116"/>
                  </a:lnTo>
                  <a:lnTo>
                    <a:pt x="76" y="35"/>
                  </a:lnTo>
                  <a:close/>
                  <a:moveTo>
                    <a:pt x="244" y="13"/>
                  </a:moveTo>
                  <a:cubicBezTo>
                    <a:pt x="244" y="15"/>
                    <a:pt x="244" y="16"/>
                    <a:pt x="244" y="17"/>
                  </a:cubicBezTo>
                  <a:cubicBezTo>
                    <a:pt x="244" y="18"/>
                    <a:pt x="243" y="19"/>
                    <a:pt x="243" y="19"/>
                  </a:cubicBezTo>
                  <a:cubicBezTo>
                    <a:pt x="243" y="20"/>
                    <a:pt x="243" y="20"/>
                    <a:pt x="242" y="21"/>
                  </a:cubicBezTo>
                  <a:cubicBezTo>
                    <a:pt x="242" y="21"/>
                    <a:pt x="242" y="21"/>
                    <a:pt x="241" y="21"/>
                  </a:cubicBezTo>
                  <a:cubicBezTo>
                    <a:pt x="240" y="21"/>
                    <a:pt x="240" y="21"/>
                    <a:pt x="239" y="20"/>
                  </a:cubicBezTo>
                  <a:cubicBezTo>
                    <a:pt x="238" y="20"/>
                    <a:pt x="236" y="20"/>
                    <a:pt x="235" y="19"/>
                  </a:cubicBezTo>
                  <a:cubicBezTo>
                    <a:pt x="234" y="19"/>
                    <a:pt x="232" y="18"/>
                    <a:pt x="230" y="18"/>
                  </a:cubicBezTo>
                  <a:cubicBezTo>
                    <a:pt x="228" y="17"/>
                    <a:pt x="226" y="17"/>
                    <a:pt x="224" y="17"/>
                  </a:cubicBezTo>
                  <a:cubicBezTo>
                    <a:pt x="220" y="17"/>
                    <a:pt x="217" y="18"/>
                    <a:pt x="215" y="19"/>
                  </a:cubicBezTo>
                  <a:cubicBezTo>
                    <a:pt x="213" y="20"/>
                    <a:pt x="211" y="21"/>
                    <a:pt x="209" y="23"/>
                  </a:cubicBezTo>
                  <a:cubicBezTo>
                    <a:pt x="208" y="26"/>
                    <a:pt x="207" y="28"/>
                    <a:pt x="206" y="32"/>
                  </a:cubicBezTo>
                  <a:cubicBezTo>
                    <a:pt x="205" y="35"/>
                    <a:pt x="205" y="39"/>
                    <a:pt x="205" y="44"/>
                  </a:cubicBezTo>
                  <a:lnTo>
                    <a:pt x="205" y="56"/>
                  </a:lnTo>
                  <a:lnTo>
                    <a:pt x="233" y="56"/>
                  </a:lnTo>
                  <a:cubicBezTo>
                    <a:pt x="233" y="56"/>
                    <a:pt x="234" y="56"/>
                    <a:pt x="235" y="57"/>
                  </a:cubicBezTo>
                  <a:cubicBezTo>
                    <a:pt x="235" y="57"/>
                    <a:pt x="236" y="58"/>
                    <a:pt x="236" y="58"/>
                  </a:cubicBezTo>
                  <a:cubicBezTo>
                    <a:pt x="236" y="59"/>
                    <a:pt x="237" y="60"/>
                    <a:pt x="237" y="61"/>
                  </a:cubicBezTo>
                  <a:cubicBezTo>
                    <a:pt x="237" y="62"/>
                    <a:pt x="237" y="63"/>
                    <a:pt x="237" y="65"/>
                  </a:cubicBezTo>
                  <a:cubicBezTo>
                    <a:pt x="237" y="68"/>
                    <a:pt x="237" y="70"/>
                    <a:pt x="236" y="71"/>
                  </a:cubicBezTo>
                  <a:cubicBezTo>
                    <a:pt x="235" y="73"/>
                    <a:pt x="234" y="73"/>
                    <a:pt x="233" y="73"/>
                  </a:cubicBezTo>
                  <a:lnTo>
                    <a:pt x="205" y="73"/>
                  </a:lnTo>
                  <a:lnTo>
                    <a:pt x="205" y="172"/>
                  </a:lnTo>
                  <a:cubicBezTo>
                    <a:pt x="205" y="173"/>
                    <a:pt x="205" y="173"/>
                    <a:pt x="205" y="174"/>
                  </a:cubicBezTo>
                  <a:cubicBezTo>
                    <a:pt x="204" y="174"/>
                    <a:pt x="204" y="175"/>
                    <a:pt x="203" y="175"/>
                  </a:cubicBezTo>
                  <a:cubicBezTo>
                    <a:pt x="202" y="175"/>
                    <a:pt x="201" y="176"/>
                    <a:pt x="199" y="176"/>
                  </a:cubicBezTo>
                  <a:cubicBezTo>
                    <a:pt x="198" y="176"/>
                    <a:pt x="196" y="176"/>
                    <a:pt x="194" y="176"/>
                  </a:cubicBezTo>
                  <a:cubicBezTo>
                    <a:pt x="191" y="176"/>
                    <a:pt x="190" y="176"/>
                    <a:pt x="188" y="176"/>
                  </a:cubicBezTo>
                  <a:cubicBezTo>
                    <a:pt x="187" y="176"/>
                    <a:pt x="186" y="175"/>
                    <a:pt x="185" y="175"/>
                  </a:cubicBezTo>
                  <a:cubicBezTo>
                    <a:pt x="184" y="175"/>
                    <a:pt x="183" y="174"/>
                    <a:pt x="183" y="174"/>
                  </a:cubicBezTo>
                  <a:cubicBezTo>
                    <a:pt x="182" y="173"/>
                    <a:pt x="182" y="173"/>
                    <a:pt x="182" y="172"/>
                  </a:cubicBezTo>
                  <a:lnTo>
                    <a:pt x="182" y="73"/>
                  </a:lnTo>
                  <a:lnTo>
                    <a:pt x="165" y="73"/>
                  </a:lnTo>
                  <a:cubicBezTo>
                    <a:pt x="163" y="73"/>
                    <a:pt x="162" y="73"/>
                    <a:pt x="162" y="71"/>
                  </a:cubicBezTo>
                  <a:cubicBezTo>
                    <a:pt x="161" y="70"/>
                    <a:pt x="160" y="68"/>
                    <a:pt x="160" y="65"/>
                  </a:cubicBezTo>
                  <a:cubicBezTo>
                    <a:pt x="160" y="63"/>
                    <a:pt x="161" y="62"/>
                    <a:pt x="161" y="61"/>
                  </a:cubicBezTo>
                  <a:cubicBezTo>
                    <a:pt x="161" y="60"/>
                    <a:pt x="161" y="59"/>
                    <a:pt x="162" y="58"/>
                  </a:cubicBezTo>
                  <a:cubicBezTo>
                    <a:pt x="162" y="58"/>
                    <a:pt x="162" y="57"/>
                    <a:pt x="163" y="57"/>
                  </a:cubicBezTo>
                  <a:cubicBezTo>
                    <a:pt x="163" y="56"/>
                    <a:pt x="164" y="56"/>
                    <a:pt x="165" y="56"/>
                  </a:cubicBezTo>
                  <a:lnTo>
                    <a:pt x="182" y="56"/>
                  </a:lnTo>
                  <a:lnTo>
                    <a:pt x="182" y="45"/>
                  </a:lnTo>
                  <a:cubicBezTo>
                    <a:pt x="182" y="37"/>
                    <a:pt x="183" y="30"/>
                    <a:pt x="185" y="24"/>
                  </a:cubicBezTo>
                  <a:cubicBezTo>
                    <a:pt x="186" y="19"/>
                    <a:pt x="189" y="14"/>
                    <a:pt x="192" y="11"/>
                  </a:cubicBezTo>
                  <a:cubicBezTo>
                    <a:pt x="195" y="7"/>
                    <a:pt x="199" y="4"/>
                    <a:pt x="204" y="3"/>
                  </a:cubicBezTo>
                  <a:cubicBezTo>
                    <a:pt x="209" y="1"/>
                    <a:pt x="215" y="0"/>
                    <a:pt x="222" y="0"/>
                  </a:cubicBezTo>
                  <a:cubicBezTo>
                    <a:pt x="225" y="0"/>
                    <a:pt x="228" y="0"/>
                    <a:pt x="232" y="1"/>
                  </a:cubicBezTo>
                  <a:cubicBezTo>
                    <a:pt x="235" y="2"/>
                    <a:pt x="237" y="2"/>
                    <a:pt x="239" y="3"/>
                  </a:cubicBezTo>
                  <a:cubicBezTo>
                    <a:pt x="240" y="3"/>
                    <a:pt x="241" y="4"/>
                    <a:pt x="242" y="4"/>
                  </a:cubicBezTo>
                  <a:cubicBezTo>
                    <a:pt x="242" y="5"/>
                    <a:pt x="243" y="6"/>
                    <a:pt x="243" y="6"/>
                  </a:cubicBezTo>
                  <a:cubicBezTo>
                    <a:pt x="244" y="7"/>
                    <a:pt x="244" y="8"/>
                    <a:pt x="244" y="9"/>
                  </a:cubicBezTo>
                  <a:cubicBezTo>
                    <a:pt x="244" y="10"/>
                    <a:pt x="244" y="12"/>
                    <a:pt x="244" y="13"/>
                  </a:cubicBezTo>
                  <a:close/>
                  <a:moveTo>
                    <a:pt x="337" y="164"/>
                  </a:moveTo>
                  <a:cubicBezTo>
                    <a:pt x="337" y="166"/>
                    <a:pt x="337" y="168"/>
                    <a:pt x="336" y="170"/>
                  </a:cubicBezTo>
                  <a:cubicBezTo>
                    <a:pt x="336" y="171"/>
                    <a:pt x="335" y="172"/>
                    <a:pt x="335" y="173"/>
                  </a:cubicBezTo>
                  <a:cubicBezTo>
                    <a:pt x="334" y="173"/>
                    <a:pt x="333" y="174"/>
                    <a:pt x="331" y="175"/>
                  </a:cubicBezTo>
                  <a:cubicBezTo>
                    <a:pt x="330" y="175"/>
                    <a:pt x="328" y="176"/>
                    <a:pt x="326" y="176"/>
                  </a:cubicBezTo>
                  <a:cubicBezTo>
                    <a:pt x="324" y="176"/>
                    <a:pt x="322" y="177"/>
                    <a:pt x="320" y="177"/>
                  </a:cubicBezTo>
                  <a:cubicBezTo>
                    <a:pt x="318" y="177"/>
                    <a:pt x="316" y="177"/>
                    <a:pt x="314" y="177"/>
                  </a:cubicBezTo>
                  <a:cubicBezTo>
                    <a:pt x="307" y="177"/>
                    <a:pt x="302" y="177"/>
                    <a:pt x="297" y="175"/>
                  </a:cubicBezTo>
                  <a:cubicBezTo>
                    <a:pt x="293" y="173"/>
                    <a:pt x="289" y="171"/>
                    <a:pt x="286" y="168"/>
                  </a:cubicBezTo>
                  <a:cubicBezTo>
                    <a:pt x="283" y="165"/>
                    <a:pt x="281" y="161"/>
                    <a:pt x="280" y="156"/>
                  </a:cubicBezTo>
                  <a:cubicBezTo>
                    <a:pt x="278" y="151"/>
                    <a:pt x="278" y="146"/>
                    <a:pt x="278" y="139"/>
                  </a:cubicBezTo>
                  <a:lnTo>
                    <a:pt x="278" y="73"/>
                  </a:lnTo>
                  <a:lnTo>
                    <a:pt x="260" y="73"/>
                  </a:lnTo>
                  <a:cubicBezTo>
                    <a:pt x="259" y="73"/>
                    <a:pt x="258" y="73"/>
                    <a:pt x="257" y="71"/>
                  </a:cubicBezTo>
                  <a:cubicBezTo>
                    <a:pt x="256" y="70"/>
                    <a:pt x="256" y="68"/>
                    <a:pt x="256" y="65"/>
                  </a:cubicBezTo>
                  <a:cubicBezTo>
                    <a:pt x="256" y="63"/>
                    <a:pt x="256" y="62"/>
                    <a:pt x="256" y="61"/>
                  </a:cubicBezTo>
                  <a:cubicBezTo>
                    <a:pt x="256" y="60"/>
                    <a:pt x="257" y="59"/>
                    <a:pt x="257" y="58"/>
                  </a:cubicBezTo>
                  <a:cubicBezTo>
                    <a:pt x="257" y="58"/>
                    <a:pt x="258" y="57"/>
                    <a:pt x="259" y="57"/>
                  </a:cubicBezTo>
                  <a:cubicBezTo>
                    <a:pt x="259" y="56"/>
                    <a:pt x="260" y="56"/>
                    <a:pt x="261" y="56"/>
                  </a:cubicBezTo>
                  <a:lnTo>
                    <a:pt x="278" y="56"/>
                  </a:lnTo>
                  <a:lnTo>
                    <a:pt x="278" y="30"/>
                  </a:lnTo>
                  <a:cubicBezTo>
                    <a:pt x="278" y="29"/>
                    <a:pt x="278" y="28"/>
                    <a:pt x="278" y="28"/>
                  </a:cubicBezTo>
                  <a:cubicBezTo>
                    <a:pt x="279" y="27"/>
                    <a:pt x="279" y="27"/>
                    <a:pt x="280" y="27"/>
                  </a:cubicBezTo>
                  <a:cubicBezTo>
                    <a:pt x="281" y="26"/>
                    <a:pt x="282" y="26"/>
                    <a:pt x="284" y="26"/>
                  </a:cubicBezTo>
                  <a:cubicBezTo>
                    <a:pt x="285" y="26"/>
                    <a:pt x="287" y="26"/>
                    <a:pt x="289" y="26"/>
                  </a:cubicBezTo>
                  <a:cubicBezTo>
                    <a:pt x="291" y="26"/>
                    <a:pt x="293" y="26"/>
                    <a:pt x="295" y="26"/>
                  </a:cubicBezTo>
                  <a:cubicBezTo>
                    <a:pt x="296" y="26"/>
                    <a:pt x="297" y="26"/>
                    <a:pt x="298" y="27"/>
                  </a:cubicBezTo>
                  <a:cubicBezTo>
                    <a:pt x="299" y="27"/>
                    <a:pt x="299" y="27"/>
                    <a:pt x="300" y="28"/>
                  </a:cubicBezTo>
                  <a:cubicBezTo>
                    <a:pt x="300" y="28"/>
                    <a:pt x="300" y="29"/>
                    <a:pt x="300" y="30"/>
                  </a:cubicBezTo>
                  <a:lnTo>
                    <a:pt x="300" y="56"/>
                  </a:lnTo>
                  <a:lnTo>
                    <a:pt x="332" y="56"/>
                  </a:lnTo>
                  <a:cubicBezTo>
                    <a:pt x="333" y="56"/>
                    <a:pt x="334" y="56"/>
                    <a:pt x="334" y="57"/>
                  </a:cubicBezTo>
                  <a:cubicBezTo>
                    <a:pt x="335" y="57"/>
                    <a:pt x="335" y="58"/>
                    <a:pt x="336" y="58"/>
                  </a:cubicBezTo>
                  <a:cubicBezTo>
                    <a:pt x="336" y="59"/>
                    <a:pt x="336" y="60"/>
                    <a:pt x="336" y="61"/>
                  </a:cubicBezTo>
                  <a:cubicBezTo>
                    <a:pt x="337" y="62"/>
                    <a:pt x="337" y="63"/>
                    <a:pt x="337" y="65"/>
                  </a:cubicBezTo>
                  <a:cubicBezTo>
                    <a:pt x="337" y="68"/>
                    <a:pt x="336" y="70"/>
                    <a:pt x="335" y="71"/>
                  </a:cubicBezTo>
                  <a:cubicBezTo>
                    <a:pt x="335" y="73"/>
                    <a:pt x="334" y="73"/>
                    <a:pt x="332" y="73"/>
                  </a:cubicBezTo>
                  <a:lnTo>
                    <a:pt x="300" y="73"/>
                  </a:lnTo>
                  <a:lnTo>
                    <a:pt x="300" y="136"/>
                  </a:lnTo>
                  <a:cubicBezTo>
                    <a:pt x="300" y="144"/>
                    <a:pt x="302" y="150"/>
                    <a:pt x="304" y="154"/>
                  </a:cubicBezTo>
                  <a:cubicBezTo>
                    <a:pt x="307" y="158"/>
                    <a:pt x="311" y="160"/>
                    <a:pt x="318" y="160"/>
                  </a:cubicBezTo>
                  <a:cubicBezTo>
                    <a:pt x="320" y="160"/>
                    <a:pt x="322" y="159"/>
                    <a:pt x="323" y="159"/>
                  </a:cubicBezTo>
                  <a:cubicBezTo>
                    <a:pt x="325" y="159"/>
                    <a:pt x="326" y="158"/>
                    <a:pt x="328" y="158"/>
                  </a:cubicBezTo>
                  <a:cubicBezTo>
                    <a:pt x="329" y="158"/>
                    <a:pt x="330" y="157"/>
                    <a:pt x="331" y="157"/>
                  </a:cubicBezTo>
                  <a:cubicBezTo>
                    <a:pt x="332" y="156"/>
                    <a:pt x="333" y="156"/>
                    <a:pt x="334" y="156"/>
                  </a:cubicBezTo>
                  <a:cubicBezTo>
                    <a:pt x="334" y="156"/>
                    <a:pt x="334" y="156"/>
                    <a:pt x="335" y="156"/>
                  </a:cubicBezTo>
                  <a:cubicBezTo>
                    <a:pt x="335" y="157"/>
                    <a:pt x="336" y="157"/>
                    <a:pt x="336" y="158"/>
                  </a:cubicBezTo>
                  <a:cubicBezTo>
                    <a:pt x="336" y="158"/>
                    <a:pt x="336" y="159"/>
                    <a:pt x="336" y="160"/>
                  </a:cubicBezTo>
                  <a:cubicBezTo>
                    <a:pt x="337" y="161"/>
                    <a:pt x="337" y="162"/>
                    <a:pt x="337" y="164"/>
                  </a:cubicBezTo>
                  <a:close/>
                  <a:moveTo>
                    <a:pt x="458" y="111"/>
                  </a:moveTo>
                  <a:cubicBezTo>
                    <a:pt x="458" y="114"/>
                    <a:pt x="457" y="116"/>
                    <a:pt x="455" y="118"/>
                  </a:cubicBezTo>
                  <a:cubicBezTo>
                    <a:pt x="453" y="119"/>
                    <a:pt x="451" y="120"/>
                    <a:pt x="449" y="120"/>
                  </a:cubicBezTo>
                  <a:lnTo>
                    <a:pt x="368" y="120"/>
                  </a:lnTo>
                  <a:cubicBezTo>
                    <a:pt x="368" y="126"/>
                    <a:pt x="368" y="132"/>
                    <a:pt x="370" y="137"/>
                  </a:cubicBezTo>
                  <a:cubicBezTo>
                    <a:pt x="371" y="142"/>
                    <a:pt x="373" y="146"/>
                    <a:pt x="377" y="150"/>
                  </a:cubicBezTo>
                  <a:cubicBezTo>
                    <a:pt x="380" y="153"/>
                    <a:pt x="384" y="156"/>
                    <a:pt x="389" y="158"/>
                  </a:cubicBezTo>
                  <a:cubicBezTo>
                    <a:pt x="394" y="160"/>
                    <a:pt x="401" y="161"/>
                    <a:pt x="408" y="161"/>
                  </a:cubicBezTo>
                  <a:cubicBezTo>
                    <a:pt x="414" y="161"/>
                    <a:pt x="419" y="160"/>
                    <a:pt x="424" y="159"/>
                  </a:cubicBezTo>
                  <a:cubicBezTo>
                    <a:pt x="428" y="159"/>
                    <a:pt x="432" y="158"/>
                    <a:pt x="436" y="157"/>
                  </a:cubicBezTo>
                  <a:cubicBezTo>
                    <a:pt x="439" y="155"/>
                    <a:pt x="442" y="154"/>
                    <a:pt x="444" y="154"/>
                  </a:cubicBezTo>
                  <a:cubicBezTo>
                    <a:pt x="446" y="153"/>
                    <a:pt x="448" y="152"/>
                    <a:pt x="449" y="152"/>
                  </a:cubicBezTo>
                  <a:cubicBezTo>
                    <a:pt x="450" y="152"/>
                    <a:pt x="450" y="152"/>
                    <a:pt x="451" y="153"/>
                  </a:cubicBezTo>
                  <a:cubicBezTo>
                    <a:pt x="451" y="153"/>
                    <a:pt x="452" y="153"/>
                    <a:pt x="452" y="154"/>
                  </a:cubicBezTo>
                  <a:cubicBezTo>
                    <a:pt x="452" y="155"/>
                    <a:pt x="452" y="155"/>
                    <a:pt x="453" y="156"/>
                  </a:cubicBezTo>
                  <a:cubicBezTo>
                    <a:pt x="453" y="158"/>
                    <a:pt x="453" y="159"/>
                    <a:pt x="453" y="160"/>
                  </a:cubicBezTo>
                  <a:cubicBezTo>
                    <a:pt x="453" y="161"/>
                    <a:pt x="453" y="162"/>
                    <a:pt x="453" y="163"/>
                  </a:cubicBezTo>
                  <a:cubicBezTo>
                    <a:pt x="453" y="164"/>
                    <a:pt x="452" y="165"/>
                    <a:pt x="452" y="165"/>
                  </a:cubicBezTo>
                  <a:cubicBezTo>
                    <a:pt x="452" y="166"/>
                    <a:pt x="452" y="166"/>
                    <a:pt x="452" y="167"/>
                  </a:cubicBezTo>
                  <a:cubicBezTo>
                    <a:pt x="451" y="167"/>
                    <a:pt x="451" y="168"/>
                    <a:pt x="450" y="168"/>
                  </a:cubicBezTo>
                  <a:cubicBezTo>
                    <a:pt x="450" y="169"/>
                    <a:pt x="448" y="170"/>
                    <a:pt x="446" y="171"/>
                  </a:cubicBezTo>
                  <a:cubicBezTo>
                    <a:pt x="443" y="172"/>
                    <a:pt x="440" y="173"/>
                    <a:pt x="436" y="174"/>
                  </a:cubicBezTo>
                  <a:cubicBezTo>
                    <a:pt x="432" y="175"/>
                    <a:pt x="428" y="176"/>
                    <a:pt x="423" y="176"/>
                  </a:cubicBezTo>
                  <a:cubicBezTo>
                    <a:pt x="417" y="177"/>
                    <a:pt x="412" y="178"/>
                    <a:pt x="406" y="178"/>
                  </a:cubicBezTo>
                  <a:cubicBezTo>
                    <a:pt x="396" y="178"/>
                    <a:pt x="387" y="176"/>
                    <a:pt x="379" y="174"/>
                  </a:cubicBezTo>
                  <a:cubicBezTo>
                    <a:pt x="372" y="171"/>
                    <a:pt x="365" y="167"/>
                    <a:pt x="360" y="162"/>
                  </a:cubicBezTo>
                  <a:cubicBezTo>
                    <a:pt x="355" y="157"/>
                    <a:pt x="351" y="151"/>
                    <a:pt x="348" y="143"/>
                  </a:cubicBezTo>
                  <a:cubicBezTo>
                    <a:pt x="345" y="135"/>
                    <a:pt x="344" y="126"/>
                    <a:pt x="344" y="116"/>
                  </a:cubicBezTo>
                  <a:cubicBezTo>
                    <a:pt x="344" y="107"/>
                    <a:pt x="345" y="98"/>
                    <a:pt x="348" y="90"/>
                  </a:cubicBezTo>
                  <a:cubicBezTo>
                    <a:pt x="351" y="83"/>
                    <a:pt x="355" y="76"/>
                    <a:pt x="360" y="71"/>
                  </a:cubicBezTo>
                  <a:cubicBezTo>
                    <a:pt x="365" y="65"/>
                    <a:pt x="372" y="61"/>
                    <a:pt x="379" y="58"/>
                  </a:cubicBezTo>
                  <a:cubicBezTo>
                    <a:pt x="386" y="55"/>
                    <a:pt x="394" y="54"/>
                    <a:pt x="404" y="54"/>
                  </a:cubicBezTo>
                  <a:cubicBezTo>
                    <a:pt x="413" y="54"/>
                    <a:pt x="422" y="55"/>
                    <a:pt x="428" y="58"/>
                  </a:cubicBezTo>
                  <a:cubicBezTo>
                    <a:pt x="435" y="61"/>
                    <a:pt x="441" y="65"/>
                    <a:pt x="445" y="70"/>
                  </a:cubicBezTo>
                  <a:cubicBezTo>
                    <a:pt x="450" y="74"/>
                    <a:pt x="453" y="80"/>
                    <a:pt x="455" y="86"/>
                  </a:cubicBezTo>
                  <a:cubicBezTo>
                    <a:pt x="457" y="93"/>
                    <a:pt x="458" y="100"/>
                    <a:pt x="458" y="107"/>
                  </a:cubicBezTo>
                  <a:lnTo>
                    <a:pt x="458" y="111"/>
                  </a:lnTo>
                  <a:close/>
                  <a:moveTo>
                    <a:pt x="435" y="105"/>
                  </a:moveTo>
                  <a:cubicBezTo>
                    <a:pt x="435" y="94"/>
                    <a:pt x="433" y="85"/>
                    <a:pt x="427" y="79"/>
                  </a:cubicBezTo>
                  <a:cubicBezTo>
                    <a:pt x="422" y="73"/>
                    <a:pt x="413" y="70"/>
                    <a:pt x="402" y="70"/>
                  </a:cubicBezTo>
                  <a:cubicBezTo>
                    <a:pt x="397" y="70"/>
                    <a:pt x="392" y="71"/>
                    <a:pt x="388" y="73"/>
                  </a:cubicBezTo>
                  <a:cubicBezTo>
                    <a:pt x="383" y="75"/>
                    <a:pt x="380" y="77"/>
                    <a:pt x="377" y="81"/>
                  </a:cubicBezTo>
                  <a:cubicBezTo>
                    <a:pt x="374" y="84"/>
                    <a:pt x="372" y="87"/>
                    <a:pt x="370" y="92"/>
                  </a:cubicBezTo>
                  <a:cubicBezTo>
                    <a:pt x="369" y="96"/>
                    <a:pt x="368" y="100"/>
                    <a:pt x="368" y="105"/>
                  </a:cubicBezTo>
                  <a:lnTo>
                    <a:pt x="435" y="105"/>
                  </a:lnTo>
                  <a:close/>
                  <a:moveTo>
                    <a:pt x="569" y="67"/>
                  </a:moveTo>
                  <a:cubicBezTo>
                    <a:pt x="569" y="69"/>
                    <a:pt x="569" y="70"/>
                    <a:pt x="569" y="72"/>
                  </a:cubicBezTo>
                  <a:cubicBezTo>
                    <a:pt x="568" y="73"/>
                    <a:pt x="568" y="74"/>
                    <a:pt x="568" y="74"/>
                  </a:cubicBezTo>
                  <a:cubicBezTo>
                    <a:pt x="568" y="75"/>
                    <a:pt x="567" y="76"/>
                    <a:pt x="567" y="76"/>
                  </a:cubicBezTo>
                  <a:cubicBezTo>
                    <a:pt x="567" y="76"/>
                    <a:pt x="566" y="77"/>
                    <a:pt x="565" y="77"/>
                  </a:cubicBezTo>
                  <a:cubicBezTo>
                    <a:pt x="565" y="77"/>
                    <a:pt x="564" y="76"/>
                    <a:pt x="563" y="76"/>
                  </a:cubicBezTo>
                  <a:cubicBezTo>
                    <a:pt x="562" y="76"/>
                    <a:pt x="560" y="75"/>
                    <a:pt x="559" y="75"/>
                  </a:cubicBezTo>
                  <a:cubicBezTo>
                    <a:pt x="558" y="75"/>
                    <a:pt x="556" y="74"/>
                    <a:pt x="555" y="74"/>
                  </a:cubicBezTo>
                  <a:cubicBezTo>
                    <a:pt x="553" y="74"/>
                    <a:pt x="551" y="73"/>
                    <a:pt x="549" y="73"/>
                  </a:cubicBezTo>
                  <a:cubicBezTo>
                    <a:pt x="547" y="73"/>
                    <a:pt x="545" y="74"/>
                    <a:pt x="542" y="75"/>
                  </a:cubicBezTo>
                  <a:cubicBezTo>
                    <a:pt x="540" y="76"/>
                    <a:pt x="538" y="77"/>
                    <a:pt x="535" y="79"/>
                  </a:cubicBezTo>
                  <a:cubicBezTo>
                    <a:pt x="533" y="81"/>
                    <a:pt x="531" y="83"/>
                    <a:pt x="528" y="86"/>
                  </a:cubicBezTo>
                  <a:cubicBezTo>
                    <a:pt x="525" y="90"/>
                    <a:pt x="522" y="93"/>
                    <a:pt x="519" y="98"/>
                  </a:cubicBezTo>
                  <a:lnTo>
                    <a:pt x="519" y="172"/>
                  </a:lnTo>
                  <a:cubicBezTo>
                    <a:pt x="519" y="173"/>
                    <a:pt x="519" y="173"/>
                    <a:pt x="519" y="174"/>
                  </a:cubicBezTo>
                  <a:cubicBezTo>
                    <a:pt x="518" y="174"/>
                    <a:pt x="518" y="175"/>
                    <a:pt x="517" y="175"/>
                  </a:cubicBezTo>
                  <a:cubicBezTo>
                    <a:pt x="516" y="175"/>
                    <a:pt x="515" y="176"/>
                    <a:pt x="513" y="176"/>
                  </a:cubicBezTo>
                  <a:cubicBezTo>
                    <a:pt x="512" y="176"/>
                    <a:pt x="510" y="176"/>
                    <a:pt x="508" y="176"/>
                  </a:cubicBezTo>
                  <a:cubicBezTo>
                    <a:pt x="505" y="176"/>
                    <a:pt x="504" y="176"/>
                    <a:pt x="502" y="176"/>
                  </a:cubicBezTo>
                  <a:cubicBezTo>
                    <a:pt x="501" y="176"/>
                    <a:pt x="500" y="175"/>
                    <a:pt x="499" y="175"/>
                  </a:cubicBezTo>
                  <a:cubicBezTo>
                    <a:pt x="498" y="175"/>
                    <a:pt x="497" y="174"/>
                    <a:pt x="497" y="174"/>
                  </a:cubicBezTo>
                  <a:cubicBezTo>
                    <a:pt x="497" y="173"/>
                    <a:pt x="496" y="173"/>
                    <a:pt x="496" y="172"/>
                  </a:cubicBezTo>
                  <a:lnTo>
                    <a:pt x="496" y="60"/>
                  </a:lnTo>
                  <a:cubicBezTo>
                    <a:pt x="496" y="59"/>
                    <a:pt x="497" y="58"/>
                    <a:pt x="497" y="58"/>
                  </a:cubicBezTo>
                  <a:cubicBezTo>
                    <a:pt x="497" y="57"/>
                    <a:pt x="498" y="57"/>
                    <a:pt x="498" y="57"/>
                  </a:cubicBezTo>
                  <a:cubicBezTo>
                    <a:pt x="499" y="56"/>
                    <a:pt x="500" y="56"/>
                    <a:pt x="502" y="56"/>
                  </a:cubicBezTo>
                  <a:cubicBezTo>
                    <a:pt x="503" y="56"/>
                    <a:pt x="505" y="56"/>
                    <a:pt x="507" y="56"/>
                  </a:cubicBezTo>
                  <a:cubicBezTo>
                    <a:pt x="509" y="56"/>
                    <a:pt x="510" y="56"/>
                    <a:pt x="512" y="56"/>
                  </a:cubicBezTo>
                  <a:cubicBezTo>
                    <a:pt x="513" y="56"/>
                    <a:pt x="514" y="56"/>
                    <a:pt x="515" y="57"/>
                  </a:cubicBezTo>
                  <a:cubicBezTo>
                    <a:pt x="516" y="57"/>
                    <a:pt x="516" y="57"/>
                    <a:pt x="516" y="58"/>
                  </a:cubicBezTo>
                  <a:cubicBezTo>
                    <a:pt x="517" y="58"/>
                    <a:pt x="517" y="59"/>
                    <a:pt x="517" y="60"/>
                  </a:cubicBezTo>
                  <a:lnTo>
                    <a:pt x="517" y="76"/>
                  </a:lnTo>
                  <a:cubicBezTo>
                    <a:pt x="520" y="71"/>
                    <a:pt x="523" y="68"/>
                    <a:pt x="526" y="65"/>
                  </a:cubicBezTo>
                  <a:cubicBezTo>
                    <a:pt x="529" y="62"/>
                    <a:pt x="532" y="60"/>
                    <a:pt x="535" y="58"/>
                  </a:cubicBezTo>
                  <a:cubicBezTo>
                    <a:pt x="538" y="57"/>
                    <a:pt x="540" y="55"/>
                    <a:pt x="543" y="55"/>
                  </a:cubicBezTo>
                  <a:cubicBezTo>
                    <a:pt x="545" y="54"/>
                    <a:pt x="548" y="54"/>
                    <a:pt x="551" y="54"/>
                  </a:cubicBezTo>
                  <a:cubicBezTo>
                    <a:pt x="552" y="54"/>
                    <a:pt x="553" y="54"/>
                    <a:pt x="555" y="54"/>
                  </a:cubicBezTo>
                  <a:cubicBezTo>
                    <a:pt x="556" y="54"/>
                    <a:pt x="558" y="54"/>
                    <a:pt x="559" y="55"/>
                  </a:cubicBezTo>
                  <a:cubicBezTo>
                    <a:pt x="561" y="55"/>
                    <a:pt x="563" y="56"/>
                    <a:pt x="564" y="56"/>
                  </a:cubicBezTo>
                  <a:cubicBezTo>
                    <a:pt x="565" y="56"/>
                    <a:pt x="566" y="57"/>
                    <a:pt x="567" y="57"/>
                  </a:cubicBezTo>
                  <a:cubicBezTo>
                    <a:pt x="567" y="58"/>
                    <a:pt x="568" y="58"/>
                    <a:pt x="568" y="58"/>
                  </a:cubicBezTo>
                  <a:cubicBezTo>
                    <a:pt x="568" y="59"/>
                    <a:pt x="568" y="59"/>
                    <a:pt x="568" y="60"/>
                  </a:cubicBezTo>
                  <a:cubicBezTo>
                    <a:pt x="568" y="60"/>
                    <a:pt x="569" y="61"/>
                    <a:pt x="569" y="62"/>
                  </a:cubicBezTo>
                  <a:cubicBezTo>
                    <a:pt x="569" y="63"/>
                    <a:pt x="569" y="65"/>
                    <a:pt x="569" y="67"/>
                  </a:cubicBezTo>
                  <a:close/>
                  <a:moveTo>
                    <a:pt x="721" y="164"/>
                  </a:moveTo>
                  <a:cubicBezTo>
                    <a:pt x="721" y="166"/>
                    <a:pt x="721" y="168"/>
                    <a:pt x="720" y="170"/>
                  </a:cubicBezTo>
                  <a:cubicBezTo>
                    <a:pt x="720" y="171"/>
                    <a:pt x="719" y="172"/>
                    <a:pt x="719" y="173"/>
                  </a:cubicBezTo>
                  <a:cubicBezTo>
                    <a:pt x="718" y="173"/>
                    <a:pt x="717" y="174"/>
                    <a:pt x="715" y="175"/>
                  </a:cubicBezTo>
                  <a:cubicBezTo>
                    <a:pt x="714" y="175"/>
                    <a:pt x="712" y="176"/>
                    <a:pt x="710" y="176"/>
                  </a:cubicBezTo>
                  <a:cubicBezTo>
                    <a:pt x="708" y="176"/>
                    <a:pt x="706" y="177"/>
                    <a:pt x="704" y="177"/>
                  </a:cubicBezTo>
                  <a:cubicBezTo>
                    <a:pt x="702" y="177"/>
                    <a:pt x="700" y="177"/>
                    <a:pt x="698" y="177"/>
                  </a:cubicBezTo>
                  <a:cubicBezTo>
                    <a:pt x="691" y="177"/>
                    <a:pt x="686" y="177"/>
                    <a:pt x="681" y="175"/>
                  </a:cubicBezTo>
                  <a:cubicBezTo>
                    <a:pt x="677" y="173"/>
                    <a:pt x="673" y="171"/>
                    <a:pt x="670" y="168"/>
                  </a:cubicBezTo>
                  <a:cubicBezTo>
                    <a:pt x="667" y="165"/>
                    <a:pt x="665" y="161"/>
                    <a:pt x="664" y="156"/>
                  </a:cubicBezTo>
                  <a:cubicBezTo>
                    <a:pt x="662" y="151"/>
                    <a:pt x="662" y="146"/>
                    <a:pt x="662" y="139"/>
                  </a:cubicBezTo>
                  <a:lnTo>
                    <a:pt x="662" y="73"/>
                  </a:lnTo>
                  <a:lnTo>
                    <a:pt x="644" y="73"/>
                  </a:lnTo>
                  <a:cubicBezTo>
                    <a:pt x="643" y="73"/>
                    <a:pt x="642" y="73"/>
                    <a:pt x="641" y="71"/>
                  </a:cubicBezTo>
                  <a:cubicBezTo>
                    <a:pt x="640" y="70"/>
                    <a:pt x="640" y="68"/>
                    <a:pt x="640" y="65"/>
                  </a:cubicBezTo>
                  <a:cubicBezTo>
                    <a:pt x="640" y="63"/>
                    <a:pt x="640" y="62"/>
                    <a:pt x="640" y="61"/>
                  </a:cubicBezTo>
                  <a:cubicBezTo>
                    <a:pt x="640" y="60"/>
                    <a:pt x="641" y="59"/>
                    <a:pt x="641" y="58"/>
                  </a:cubicBezTo>
                  <a:cubicBezTo>
                    <a:pt x="641" y="58"/>
                    <a:pt x="642" y="57"/>
                    <a:pt x="643" y="57"/>
                  </a:cubicBezTo>
                  <a:cubicBezTo>
                    <a:pt x="643" y="56"/>
                    <a:pt x="644" y="56"/>
                    <a:pt x="645" y="56"/>
                  </a:cubicBezTo>
                  <a:lnTo>
                    <a:pt x="662" y="56"/>
                  </a:lnTo>
                  <a:lnTo>
                    <a:pt x="662" y="30"/>
                  </a:lnTo>
                  <a:cubicBezTo>
                    <a:pt x="662" y="29"/>
                    <a:pt x="662" y="28"/>
                    <a:pt x="662" y="28"/>
                  </a:cubicBezTo>
                  <a:cubicBezTo>
                    <a:pt x="663" y="27"/>
                    <a:pt x="663" y="27"/>
                    <a:pt x="664" y="27"/>
                  </a:cubicBezTo>
                  <a:cubicBezTo>
                    <a:pt x="665" y="26"/>
                    <a:pt x="666" y="26"/>
                    <a:pt x="668" y="26"/>
                  </a:cubicBezTo>
                  <a:cubicBezTo>
                    <a:pt x="669" y="26"/>
                    <a:pt x="671" y="26"/>
                    <a:pt x="673" y="26"/>
                  </a:cubicBezTo>
                  <a:cubicBezTo>
                    <a:pt x="675" y="26"/>
                    <a:pt x="677" y="26"/>
                    <a:pt x="679" y="26"/>
                  </a:cubicBezTo>
                  <a:cubicBezTo>
                    <a:pt x="680" y="26"/>
                    <a:pt x="681" y="26"/>
                    <a:pt x="682" y="27"/>
                  </a:cubicBezTo>
                  <a:cubicBezTo>
                    <a:pt x="683" y="27"/>
                    <a:pt x="683" y="27"/>
                    <a:pt x="684" y="28"/>
                  </a:cubicBezTo>
                  <a:cubicBezTo>
                    <a:pt x="684" y="28"/>
                    <a:pt x="684" y="29"/>
                    <a:pt x="684" y="30"/>
                  </a:cubicBezTo>
                  <a:lnTo>
                    <a:pt x="684" y="56"/>
                  </a:lnTo>
                  <a:lnTo>
                    <a:pt x="716" y="56"/>
                  </a:lnTo>
                  <a:cubicBezTo>
                    <a:pt x="717" y="56"/>
                    <a:pt x="718" y="56"/>
                    <a:pt x="718" y="57"/>
                  </a:cubicBezTo>
                  <a:cubicBezTo>
                    <a:pt x="719" y="57"/>
                    <a:pt x="719" y="58"/>
                    <a:pt x="720" y="58"/>
                  </a:cubicBezTo>
                  <a:cubicBezTo>
                    <a:pt x="720" y="59"/>
                    <a:pt x="720" y="60"/>
                    <a:pt x="720" y="61"/>
                  </a:cubicBezTo>
                  <a:cubicBezTo>
                    <a:pt x="721" y="62"/>
                    <a:pt x="721" y="63"/>
                    <a:pt x="721" y="65"/>
                  </a:cubicBezTo>
                  <a:cubicBezTo>
                    <a:pt x="721" y="68"/>
                    <a:pt x="720" y="70"/>
                    <a:pt x="719" y="71"/>
                  </a:cubicBezTo>
                  <a:cubicBezTo>
                    <a:pt x="719" y="73"/>
                    <a:pt x="718" y="73"/>
                    <a:pt x="716" y="73"/>
                  </a:cubicBezTo>
                  <a:lnTo>
                    <a:pt x="684" y="73"/>
                  </a:lnTo>
                  <a:lnTo>
                    <a:pt x="684" y="136"/>
                  </a:lnTo>
                  <a:cubicBezTo>
                    <a:pt x="684" y="144"/>
                    <a:pt x="686" y="150"/>
                    <a:pt x="688" y="154"/>
                  </a:cubicBezTo>
                  <a:cubicBezTo>
                    <a:pt x="691" y="158"/>
                    <a:pt x="695" y="160"/>
                    <a:pt x="702" y="160"/>
                  </a:cubicBezTo>
                  <a:cubicBezTo>
                    <a:pt x="704" y="160"/>
                    <a:pt x="706" y="159"/>
                    <a:pt x="707" y="159"/>
                  </a:cubicBezTo>
                  <a:cubicBezTo>
                    <a:pt x="709" y="159"/>
                    <a:pt x="710" y="158"/>
                    <a:pt x="712" y="158"/>
                  </a:cubicBezTo>
                  <a:cubicBezTo>
                    <a:pt x="713" y="158"/>
                    <a:pt x="714" y="157"/>
                    <a:pt x="715" y="157"/>
                  </a:cubicBezTo>
                  <a:cubicBezTo>
                    <a:pt x="716" y="156"/>
                    <a:pt x="717" y="156"/>
                    <a:pt x="718" y="156"/>
                  </a:cubicBezTo>
                  <a:cubicBezTo>
                    <a:pt x="718" y="156"/>
                    <a:pt x="718" y="156"/>
                    <a:pt x="719" y="156"/>
                  </a:cubicBezTo>
                  <a:cubicBezTo>
                    <a:pt x="719" y="157"/>
                    <a:pt x="720" y="157"/>
                    <a:pt x="720" y="158"/>
                  </a:cubicBezTo>
                  <a:cubicBezTo>
                    <a:pt x="720" y="158"/>
                    <a:pt x="720" y="159"/>
                    <a:pt x="720" y="160"/>
                  </a:cubicBezTo>
                  <a:cubicBezTo>
                    <a:pt x="721" y="161"/>
                    <a:pt x="721" y="162"/>
                    <a:pt x="721" y="164"/>
                  </a:cubicBezTo>
                  <a:close/>
                  <a:moveTo>
                    <a:pt x="859" y="172"/>
                  </a:moveTo>
                  <a:cubicBezTo>
                    <a:pt x="859" y="173"/>
                    <a:pt x="859" y="173"/>
                    <a:pt x="858" y="174"/>
                  </a:cubicBezTo>
                  <a:cubicBezTo>
                    <a:pt x="858" y="174"/>
                    <a:pt x="857" y="175"/>
                    <a:pt x="857" y="175"/>
                  </a:cubicBezTo>
                  <a:cubicBezTo>
                    <a:pt x="856" y="175"/>
                    <a:pt x="855" y="176"/>
                    <a:pt x="853" y="176"/>
                  </a:cubicBezTo>
                  <a:cubicBezTo>
                    <a:pt x="852" y="176"/>
                    <a:pt x="850" y="176"/>
                    <a:pt x="848" y="176"/>
                  </a:cubicBezTo>
                  <a:cubicBezTo>
                    <a:pt x="845" y="176"/>
                    <a:pt x="843" y="176"/>
                    <a:pt x="842" y="176"/>
                  </a:cubicBezTo>
                  <a:cubicBezTo>
                    <a:pt x="841" y="176"/>
                    <a:pt x="839" y="175"/>
                    <a:pt x="839" y="175"/>
                  </a:cubicBezTo>
                  <a:cubicBezTo>
                    <a:pt x="838" y="175"/>
                    <a:pt x="837" y="174"/>
                    <a:pt x="837" y="174"/>
                  </a:cubicBezTo>
                  <a:cubicBezTo>
                    <a:pt x="836" y="173"/>
                    <a:pt x="836" y="173"/>
                    <a:pt x="836" y="172"/>
                  </a:cubicBezTo>
                  <a:lnTo>
                    <a:pt x="836" y="106"/>
                  </a:lnTo>
                  <a:cubicBezTo>
                    <a:pt x="836" y="100"/>
                    <a:pt x="836" y="95"/>
                    <a:pt x="835" y="91"/>
                  </a:cubicBezTo>
                  <a:cubicBezTo>
                    <a:pt x="833" y="87"/>
                    <a:pt x="832" y="83"/>
                    <a:pt x="830" y="81"/>
                  </a:cubicBezTo>
                  <a:cubicBezTo>
                    <a:pt x="828" y="78"/>
                    <a:pt x="825" y="76"/>
                    <a:pt x="822" y="74"/>
                  </a:cubicBezTo>
                  <a:cubicBezTo>
                    <a:pt x="818" y="73"/>
                    <a:pt x="814" y="72"/>
                    <a:pt x="810" y="72"/>
                  </a:cubicBezTo>
                  <a:cubicBezTo>
                    <a:pt x="804" y="72"/>
                    <a:pt x="799" y="74"/>
                    <a:pt x="793" y="77"/>
                  </a:cubicBezTo>
                  <a:cubicBezTo>
                    <a:pt x="787" y="81"/>
                    <a:pt x="781" y="86"/>
                    <a:pt x="775" y="93"/>
                  </a:cubicBezTo>
                  <a:lnTo>
                    <a:pt x="775" y="172"/>
                  </a:lnTo>
                  <a:cubicBezTo>
                    <a:pt x="775" y="173"/>
                    <a:pt x="775" y="173"/>
                    <a:pt x="775" y="174"/>
                  </a:cubicBezTo>
                  <a:cubicBezTo>
                    <a:pt x="774" y="174"/>
                    <a:pt x="774" y="175"/>
                    <a:pt x="773" y="175"/>
                  </a:cubicBezTo>
                  <a:cubicBezTo>
                    <a:pt x="772" y="175"/>
                    <a:pt x="771" y="176"/>
                    <a:pt x="769" y="176"/>
                  </a:cubicBezTo>
                  <a:cubicBezTo>
                    <a:pt x="768" y="176"/>
                    <a:pt x="766" y="176"/>
                    <a:pt x="764" y="176"/>
                  </a:cubicBezTo>
                  <a:cubicBezTo>
                    <a:pt x="761" y="176"/>
                    <a:pt x="760" y="176"/>
                    <a:pt x="758" y="176"/>
                  </a:cubicBezTo>
                  <a:cubicBezTo>
                    <a:pt x="757" y="176"/>
                    <a:pt x="756" y="175"/>
                    <a:pt x="755" y="175"/>
                  </a:cubicBezTo>
                  <a:cubicBezTo>
                    <a:pt x="754" y="175"/>
                    <a:pt x="753" y="174"/>
                    <a:pt x="753" y="174"/>
                  </a:cubicBezTo>
                  <a:cubicBezTo>
                    <a:pt x="753" y="173"/>
                    <a:pt x="752" y="173"/>
                    <a:pt x="752" y="172"/>
                  </a:cubicBezTo>
                  <a:lnTo>
                    <a:pt x="752" y="5"/>
                  </a:lnTo>
                  <a:cubicBezTo>
                    <a:pt x="752" y="4"/>
                    <a:pt x="753" y="4"/>
                    <a:pt x="753" y="3"/>
                  </a:cubicBezTo>
                  <a:cubicBezTo>
                    <a:pt x="753" y="3"/>
                    <a:pt x="754" y="2"/>
                    <a:pt x="755" y="2"/>
                  </a:cubicBezTo>
                  <a:cubicBezTo>
                    <a:pt x="756" y="2"/>
                    <a:pt x="757" y="1"/>
                    <a:pt x="758" y="1"/>
                  </a:cubicBezTo>
                  <a:cubicBezTo>
                    <a:pt x="760" y="1"/>
                    <a:pt x="761" y="1"/>
                    <a:pt x="764" y="1"/>
                  </a:cubicBezTo>
                  <a:cubicBezTo>
                    <a:pt x="766" y="1"/>
                    <a:pt x="768" y="1"/>
                    <a:pt x="769" y="1"/>
                  </a:cubicBezTo>
                  <a:cubicBezTo>
                    <a:pt x="771" y="1"/>
                    <a:pt x="772" y="2"/>
                    <a:pt x="773" y="2"/>
                  </a:cubicBezTo>
                  <a:cubicBezTo>
                    <a:pt x="774" y="2"/>
                    <a:pt x="774" y="3"/>
                    <a:pt x="775" y="3"/>
                  </a:cubicBezTo>
                  <a:cubicBezTo>
                    <a:pt x="775" y="4"/>
                    <a:pt x="775" y="4"/>
                    <a:pt x="775" y="5"/>
                  </a:cubicBezTo>
                  <a:lnTo>
                    <a:pt x="775" y="72"/>
                  </a:lnTo>
                  <a:cubicBezTo>
                    <a:pt x="782" y="66"/>
                    <a:pt x="788" y="62"/>
                    <a:pt x="795" y="58"/>
                  </a:cubicBezTo>
                  <a:cubicBezTo>
                    <a:pt x="801" y="55"/>
                    <a:pt x="808" y="54"/>
                    <a:pt x="815" y="54"/>
                  </a:cubicBezTo>
                  <a:cubicBezTo>
                    <a:pt x="823" y="54"/>
                    <a:pt x="830" y="55"/>
                    <a:pt x="835" y="58"/>
                  </a:cubicBezTo>
                  <a:cubicBezTo>
                    <a:pt x="841" y="60"/>
                    <a:pt x="846" y="64"/>
                    <a:pt x="849" y="68"/>
                  </a:cubicBezTo>
                  <a:cubicBezTo>
                    <a:pt x="853" y="72"/>
                    <a:pt x="855" y="77"/>
                    <a:pt x="857" y="83"/>
                  </a:cubicBezTo>
                  <a:cubicBezTo>
                    <a:pt x="858" y="89"/>
                    <a:pt x="859" y="95"/>
                    <a:pt x="859" y="104"/>
                  </a:cubicBezTo>
                  <a:lnTo>
                    <a:pt x="859" y="172"/>
                  </a:lnTo>
                  <a:close/>
                  <a:moveTo>
                    <a:pt x="1002" y="111"/>
                  </a:moveTo>
                  <a:cubicBezTo>
                    <a:pt x="1002" y="114"/>
                    <a:pt x="1001" y="116"/>
                    <a:pt x="999" y="118"/>
                  </a:cubicBezTo>
                  <a:cubicBezTo>
                    <a:pt x="997" y="119"/>
                    <a:pt x="995" y="120"/>
                    <a:pt x="993" y="120"/>
                  </a:cubicBezTo>
                  <a:lnTo>
                    <a:pt x="912" y="120"/>
                  </a:lnTo>
                  <a:cubicBezTo>
                    <a:pt x="912" y="126"/>
                    <a:pt x="912" y="132"/>
                    <a:pt x="914" y="137"/>
                  </a:cubicBezTo>
                  <a:cubicBezTo>
                    <a:pt x="915" y="142"/>
                    <a:pt x="917" y="146"/>
                    <a:pt x="921" y="150"/>
                  </a:cubicBezTo>
                  <a:cubicBezTo>
                    <a:pt x="924" y="153"/>
                    <a:pt x="928" y="156"/>
                    <a:pt x="933" y="158"/>
                  </a:cubicBezTo>
                  <a:cubicBezTo>
                    <a:pt x="938" y="160"/>
                    <a:pt x="945" y="161"/>
                    <a:pt x="952" y="161"/>
                  </a:cubicBezTo>
                  <a:cubicBezTo>
                    <a:pt x="958" y="161"/>
                    <a:pt x="963" y="160"/>
                    <a:pt x="968" y="159"/>
                  </a:cubicBezTo>
                  <a:cubicBezTo>
                    <a:pt x="972" y="159"/>
                    <a:pt x="976" y="158"/>
                    <a:pt x="980" y="157"/>
                  </a:cubicBezTo>
                  <a:cubicBezTo>
                    <a:pt x="983" y="155"/>
                    <a:pt x="986" y="154"/>
                    <a:pt x="988" y="154"/>
                  </a:cubicBezTo>
                  <a:cubicBezTo>
                    <a:pt x="990" y="153"/>
                    <a:pt x="992" y="152"/>
                    <a:pt x="993" y="152"/>
                  </a:cubicBezTo>
                  <a:cubicBezTo>
                    <a:pt x="994" y="152"/>
                    <a:pt x="994" y="152"/>
                    <a:pt x="995" y="153"/>
                  </a:cubicBezTo>
                  <a:cubicBezTo>
                    <a:pt x="995" y="153"/>
                    <a:pt x="996" y="153"/>
                    <a:pt x="996" y="154"/>
                  </a:cubicBezTo>
                  <a:cubicBezTo>
                    <a:pt x="996" y="155"/>
                    <a:pt x="996" y="155"/>
                    <a:pt x="997" y="156"/>
                  </a:cubicBezTo>
                  <a:cubicBezTo>
                    <a:pt x="997" y="158"/>
                    <a:pt x="997" y="159"/>
                    <a:pt x="997" y="160"/>
                  </a:cubicBezTo>
                  <a:cubicBezTo>
                    <a:pt x="997" y="161"/>
                    <a:pt x="997" y="162"/>
                    <a:pt x="997" y="163"/>
                  </a:cubicBezTo>
                  <a:cubicBezTo>
                    <a:pt x="997" y="164"/>
                    <a:pt x="996" y="165"/>
                    <a:pt x="996" y="165"/>
                  </a:cubicBezTo>
                  <a:cubicBezTo>
                    <a:pt x="996" y="166"/>
                    <a:pt x="996" y="166"/>
                    <a:pt x="996" y="167"/>
                  </a:cubicBezTo>
                  <a:cubicBezTo>
                    <a:pt x="995" y="167"/>
                    <a:pt x="995" y="168"/>
                    <a:pt x="994" y="168"/>
                  </a:cubicBezTo>
                  <a:cubicBezTo>
                    <a:pt x="994" y="169"/>
                    <a:pt x="992" y="170"/>
                    <a:pt x="990" y="171"/>
                  </a:cubicBezTo>
                  <a:cubicBezTo>
                    <a:pt x="987" y="172"/>
                    <a:pt x="984" y="173"/>
                    <a:pt x="980" y="174"/>
                  </a:cubicBezTo>
                  <a:cubicBezTo>
                    <a:pt x="976" y="175"/>
                    <a:pt x="972" y="176"/>
                    <a:pt x="967" y="176"/>
                  </a:cubicBezTo>
                  <a:cubicBezTo>
                    <a:pt x="961" y="177"/>
                    <a:pt x="956" y="178"/>
                    <a:pt x="950" y="178"/>
                  </a:cubicBezTo>
                  <a:cubicBezTo>
                    <a:pt x="940" y="178"/>
                    <a:pt x="931" y="176"/>
                    <a:pt x="923" y="174"/>
                  </a:cubicBezTo>
                  <a:cubicBezTo>
                    <a:pt x="916" y="171"/>
                    <a:pt x="909" y="167"/>
                    <a:pt x="904" y="162"/>
                  </a:cubicBezTo>
                  <a:cubicBezTo>
                    <a:pt x="899" y="157"/>
                    <a:pt x="895" y="151"/>
                    <a:pt x="892" y="143"/>
                  </a:cubicBezTo>
                  <a:cubicBezTo>
                    <a:pt x="889" y="135"/>
                    <a:pt x="888" y="126"/>
                    <a:pt x="888" y="116"/>
                  </a:cubicBezTo>
                  <a:cubicBezTo>
                    <a:pt x="888" y="107"/>
                    <a:pt x="889" y="98"/>
                    <a:pt x="892" y="90"/>
                  </a:cubicBezTo>
                  <a:cubicBezTo>
                    <a:pt x="895" y="83"/>
                    <a:pt x="899" y="76"/>
                    <a:pt x="904" y="71"/>
                  </a:cubicBezTo>
                  <a:cubicBezTo>
                    <a:pt x="909" y="65"/>
                    <a:pt x="916" y="61"/>
                    <a:pt x="923" y="58"/>
                  </a:cubicBezTo>
                  <a:cubicBezTo>
                    <a:pt x="930" y="55"/>
                    <a:pt x="938" y="54"/>
                    <a:pt x="948" y="54"/>
                  </a:cubicBezTo>
                  <a:cubicBezTo>
                    <a:pt x="957" y="54"/>
                    <a:pt x="966" y="55"/>
                    <a:pt x="972" y="58"/>
                  </a:cubicBezTo>
                  <a:cubicBezTo>
                    <a:pt x="979" y="61"/>
                    <a:pt x="985" y="65"/>
                    <a:pt x="989" y="70"/>
                  </a:cubicBezTo>
                  <a:cubicBezTo>
                    <a:pt x="994" y="74"/>
                    <a:pt x="997" y="80"/>
                    <a:pt x="999" y="86"/>
                  </a:cubicBezTo>
                  <a:cubicBezTo>
                    <a:pt x="1001" y="93"/>
                    <a:pt x="1002" y="100"/>
                    <a:pt x="1002" y="107"/>
                  </a:cubicBezTo>
                  <a:lnTo>
                    <a:pt x="1002" y="111"/>
                  </a:lnTo>
                  <a:close/>
                  <a:moveTo>
                    <a:pt x="979" y="105"/>
                  </a:moveTo>
                  <a:cubicBezTo>
                    <a:pt x="979" y="94"/>
                    <a:pt x="977" y="85"/>
                    <a:pt x="971" y="79"/>
                  </a:cubicBezTo>
                  <a:cubicBezTo>
                    <a:pt x="966" y="73"/>
                    <a:pt x="957" y="70"/>
                    <a:pt x="946" y="70"/>
                  </a:cubicBezTo>
                  <a:cubicBezTo>
                    <a:pt x="941" y="70"/>
                    <a:pt x="936" y="71"/>
                    <a:pt x="932" y="73"/>
                  </a:cubicBezTo>
                  <a:cubicBezTo>
                    <a:pt x="927" y="75"/>
                    <a:pt x="924" y="77"/>
                    <a:pt x="921" y="81"/>
                  </a:cubicBezTo>
                  <a:cubicBezTo>
                    <a:pt x="918" y="84"/>
                    <a:pt x="916" y="87"/>
                    <a:pt x="914" y="92"/>
                  </a:cubicBezTo>
                  <a:cubicBezTo>
                    <a:pt x="913" y="96"/>
                    <a:pt x="912" y="100"/>
                    <a:pt x="912" y="105"/>
                  </a:cubicBezTo>
                  <a:lnTo>
                    <a:pt x="979" y="105"/>
                  </a:lnTo>
                  <a:close/>
                  <a:moveTo>
                    <a:pt x="1127" y="172"/>
                  </a:moveTo>
                  <a:cubicBezTo>
                    <a:pt x="1127" y="173"/>
                    <a:pt x="1127" y="173"/>
                    <a:pt x="1127" y="174"/>
                  </a:cubicBezTo>
                  <a:cubicBezTo>
                    <a:pt x="1126" y="174"/>
                    <a:pt x="1126" y="175"/>
                    <a:pt x="1125" y="175"/>
                  </a:cubicBezTo>
                  <a:cubicBezTo>
                    <a:pt x="1124" y="175"/>
                    <a:pt x="1123" y="176"/>
                    <a:pt x="1121" y="176"/>
                  </a:cubicBezTo>
                  <a:cubicBezTo>
                    <a:pt x="1120" y="176"/>
                    <a:pt x="1118" y="176"/>
                    <a:pt x="1116" y="176"/>
                  </a:cubicBezTo>
                  <a:cubicBezTo>
                    <a:pt x="1113" y="176"/>
                    <a:pt x="1112" y="176"/>
                    <a:pt x="1110" y="176"/>
                  </a:cubicBezTo>
                  <a:cubicBezTo>
                    <a:pt x="1109" y="176"/>
                    <a:pt x="1108" y="175"/>
                    <a:pt x="1107" y="175"/>
                  </a:cubicBezTo>
                  <a:cubicBezTo>
                    <a:pt x="1106" y="175"/>
                    <a:pt x="1105" y="174"/>
                    <a:pt x="1105" y="174"/>
                  </a:cubicBezTo>
                  <a:cubicBezTo>
                    <a:pt x="1105" y="173"/>
                    <a:pt x="1104" y="173"/>
                    <a:pt x="1104" y="172"/>
                  </a:cubicBezTo>
                  <a:lnTo>
                    <a:pt x="1104" y="5"/>
                  </a:lnTo>
                  <a:cubicBezTo>
                    <a:pt x="1104" y="4"/>
                    <a:pt x="1105" y="4"/>
                    <a:pt x="1105" y="3"/>
                  </a:cubicBezTo>
                  <a:cubicBezTo>
                    <a:pt x="1105" y="3"/>
                    <a:pt x="1106" y="2"/>
                    <a:pt x="1107" y="2"/>
                  </a:cubicBezTo>
                  <a:cubicBezTo>
                    <a:pt x="1108" y="2"/>
                    <a:pt x="1109" y="1"/>
                    <a:pt x="1110" y="1"/>
                  </a:cubicBezTo>
                  <a:cubicBezTo>
                    <a:pt x="1112" y="1"/>
                    <a:pt x="1113" y="1"/>
                    <a:pt x="1116" y="1"/>
                  </a:cubicBezTo>
                  <a:cubicBezTo>
                    <a:pt x="1118" y="1"/>
                    <a:pt x="1120" y="1"/>
                    <a:pt x="1121" y="1"/>
                  </a:cubicBezTo>
                  <a:cubicBezTo>
                    <a:pt x="1123" y="1"/>
                    <a:pt x="1124" y="2"/>
                    <a:pt x="1125" y="2"/>
                  </a:cubicBezTo>
                  <a:cubicBezTo>
                    <a:pt x="1126" y="2"/>
                    <a:pt x="1126" y="3"/>
                    <a:pt x="1127" y="3"/>
                  </a:cubicBezTo>
                  <a:cubicBezTo>
                    <a:pt x="1127" y="4"/>
                    <a:pt x="1127" y="4"/>
                    <a:pt x="1127" y="5"/>
                  </a:cubicBezTo>
                  <a:lnTo>
                    <a:pt x="1127" y="172"/>
                  </a:lnTo>
                  <a:close/>
                  <a:moveTo>
                    <a:pt x="1274" y="111"/>
                  </a:moveTo>
                  <a:cubicBezTo>
                    <a:pt x="1274" y="114"/>
                    <a:pt x="1273" y="116"/>
                    <a:pt x="1271" y="118"/>
                  </a:cubicBezTo>
                  <a:cubicBezTo>
                    <a:pt x="1269" y="119"/>
                    <a:pt x="1267" y="120"/>
                    <a:pt x="1265" y="120"/>
                  </a:cubicBezTo>
                  <a:lnTo>
                    <a:pt x="1184" y="120"/>
                  </a:lnTo>
                  <a:cubicBezTo>
                    <a:pt x="1184" y="126"/>
                    <a:pt x="1184" y="132"/>
                    <a:pt x="1186" y="137"/>
                  </a:cubicBezTo>
                  <a:cubicBezTo>
                    <a:pt x="1187" y="142"/>
                    <a:pt x="1189" y="146"/>
                    <a:pt x="1193" y="150"/>
                  </a:cubicBezTo>
                  <a:cubicBezTo>
                    <a:pt x="1196" y="153"/>
                    <a:pt x="1200" y="156"/>
                    <a:pt x="1205" y="158"/>
                  </a:cubicBezTo>
                  <a:cubicBezTo>
                    <a:pt x="1210" y="160"/>
                    <a:pt x="1217" y="161"/>
                    <a:pt x="1224" y="161"/>
                  </a:cubicBezTo>
                  <a:cubicBezTo>
                    <a:pt x="1230" y="161"/>
                    <a:pt x="1235" y="160"/>
                    <a:pt x="1240" y="159"/>
                  </a:cubicBezTo>
                  <a:cubicBezTo>
                    <a:pt x="1244" y="159"/>
                    <a:pt x="1248" y="158"/>
                    <a:pt x="1252" y="157"/>
                  </a:cubicBezTo>
                  <a:cubicBezTo>
                    <a:pt x="1255" y="155"/>
                    <a:pt x="1258" y="154"/>
                    <a:pt x="1260" y="154"/>
                  </a:cubicBezTo>
                  <a:cubicBezTo>
                    <a:pt x="1262" y="153"/>
                    <a:pt x="1264" y="152"/>
                    <a:pt x="1265" y="152"/>
                  </a:cubicBezTo>
                  <a:cubicBezTo>
                    <a:pt x="1266" y="152"/>
                    <a:pt x="1266" y="152"/>
                    <a:pt x="1267" y="153"/>
                  </a:cubicBezTo>
                  <a:cubicBezTo>
                    <a:pt x="1267" y="153"/>
                    <a:pt x="1268" y="153"/>
                    <a:pt x="1268" y="154"/>
                  </a:cubicBezTo>
                  <a:cubicBezTo>
                    <a:pt x="1268" y="155"/>
                    <a:pt x="1268" y="155"/>
                    <a:pt x="1269" y="156"/>
                  </a:cubicBezTo>
                  <a:cubicBezTo>
                    <a:pt x="1269" y="158"/>
                    <a:pt x="1269" y="159"/>
                    <a:pt x="1269" y="160"/>
                  </a:cubicBezTo>
                  <a:cubicBezTo>
                    <a:pt x="1269" y="161"/>
                    <a:pt x="1269" y="162"/>
                    <a:pt x="1269" y="163"/>
                  </a:cubicBezTo>
                  <a:cubicBezTo>
                    <a:pt x="1269" y="164"/>
                    <a:pt x="1268" y="165"/>
                    <a:pt x="1268" y="165"/>
                  </a:cubicBezTo>
                  <a:cubicBezTo>
                    <a:pt x="1268" y="166"/>
                    <a:pt x="1268" y="166"/>
                    <a:pt x="1268" y="167"/>
                  </a:cubicBezTo>
                  <a:cubicBezTo>
                    <a:pt x="1267" y="167"/>
                    <a:pt x="1267" y="168"/>
                    <a:pt x="1266" y="168"/>
                  </a:cubicBezTo>
                  <a:cubicBezTo>
                    <a:pt x="1266" y="169"/>
                    <a:pt x="1264" y="170"/>
                    <a:pt x="1262" y="171"/>
                  </a:cubicBezTo>
                  <a:cubicBezTo>
                    <a:pt x="1259" y="172"/>
                    <a:pt x="1256" y="173"/>
                    <a:pt x="1252" y="174"/>
                  </a:cubicBezTo>
                  <a:cubicBezTo>
                    <a:pt x="1248" y="175"/>
                    <a:pt x="1244" y="176"/>
                    <a:pt x="1239" y="176"/>
                  </a:cubicBezTo>
                  <a:cubicBezTo>
                    <a:pt x="1233" y="177"/>
                    <a:pt x="1228" y="178"/>
                    <a:pt x="1222" y="178"/>
                  </a:cubicBezTo>
                  <a:cubicBezTo>
                    <a:pt x="1212" y="178"/>
                    <a:pt x="1203" y="176"/>
                    <a:pt x="1195" y="174"/>
                  </a:cubicBezTo>
                  <a:cubicBezTo>
                    <a:pt x="1188" y="171"/>
                    <a:pt x="1181" y="167"/>
                    <a:pt x="1176" y="162"/>
                  </a:cubicBezTo>
                  <a:cubicBezTo>
                    <a:pt x="1171" y="157"/>
                    <a:pt x="1167" y="151"/>
                    <a:pt x="1164" y="143"/>
                  </a:cubicBezTo>
                  <a:cubicBezTo>
                    <a:pt x="1161" y="135"/>
                    <a:pt x="1160" y="126"/>
                    <a:pt x="1160" y="116"/>
                  </a:cubicBezTo>
                  <a:cubicBezTo>
                    <a:pt x="1160" y="107"/>
                    <a:pt x="1161" y="98"/>
                    <a:pt x="1164" y="90"/>
                  </a:cubicBezTo>
                  <a:cubicBezTo>
                    <a:pt x="1167" y="83"/>
                    <a:pt x="1171" y="76"/>
                    <a:pt x="1176" y="71"/>
                  </a:cubicBezTo>
                  <a:cubicBezTo>
                    <a:pt x="1181" y="65"/>
                    <a:pt x="1188" y="61"/>
                    <a:pt x="1195" y="58"/>
                  </a:cubicBezTo>
                  <a:cubicBezTo>
                    <a:pt x="1202" y="55"/>
                    <a:pt x="1210" y="54"/>
                    <a:pt x="1220" y="54"/>
                  </a:cubicBezTo>
                  <a:cubicBezTo>
                    <a:pt x="1229" y="54"/>
                    <a:pt x="1238" y="55"/>
                    <a:pt x="1244" y="58"/>
                  </a:cubicBezTo>
                  <a:cubicBezTo>
                    <a:pt x="1251" y="61"/>
                    <a:pt x="1257" y="65"/>
                    <a:pt x="1261" y="70"/>
                  </a:cubicBezTo>
                  <a:cubicBezTo>
                    <a:pt x="1266" y="74"/>
                    <a:pt x="1269" y="80"/>
                    <a:pt x="1271" y="86"/>
                  </a:cubicBezTo>
                  <a:cubicBezTo>
                    <a:pt x="1273" y="93"/>
                    <a:pt x="1274" y="100"/>
                    <a:pt x="1274" y="107"/>
                  </a:cubicBezTo>
                  <a:lnTo>
                    <a:pt x="1274" y="111"/>
                  </a:lnTo>
                  <a:close/>
                  <a:moveTo>
                    <a:pt x="1251" y="105"/>
                  </a:moveTo>
                  <a:cubicBezTo>
                    <a:pt x="1251" y="94"/>
                    <a:pt x="1249" y="85"/>
                    <a:pt x="1243" y="79"/>
                  </a:cubicBezTo>
                  <a:cubicBezTo>
                    <a:pt x="1238" y="73"/>
                    <a:pt x="1229" y="70"/>
                    <a:pt x="1218" y="70"/>
                  </a:cubicBezTo>
                  <a:cubicBezTo>
                    <a:pt x="1213" y="70"/>
                    <a:pt x="1208" y="71"/>
                    <a:pt x="1204" y="73"/>
                  </a:cubicBezTo>
                  <a:cubicBezTo>
                    <a:pt x="1199" y="75"/>
                    <a:pt x="1196" y="77"/>
                    <a:pt x="1193" y="81"/>
                  </a:cubicBezTo>
                  <a:cubicBezTo>
                    <a:pt x="1190" y="84"/>
                    <a:pt x="1188" y="87"/>
                    <a:pt x="1186" y="92"/>
                  </a:cubicBezTo>
                  <a:cubicBezTo>
                    <a:pt x="1185" y="96"/>
                    <a:pt x="1184" y="100"/>
                    <a:pt x="1184" y="105"/>
                  </a:cubicBezTo>
                  <a:lnTo>
                    <a:pt x="1251" y="105"/>
                  </a:lnTo>
                  <a:close/>
                  <a:moveTo>
                    <a:pt x="1406" y="172"/>
                  </a:moveTo>
                  <a:cubicBezTo>
                    <a:pt x="1406" y="173"/>
                    <a:pt x="1405" y="174"/>
                    <a:pt x="1404" y="174"/>
                  </a:cubicBezTo>
                  <a:cubicBezTo>
                    <a:pt x="1404" y="175"/>
                    <a:pt x="1403" y="175"/>
                    <a:pt x="1401" y="176"/>
                  </a:cubicBezTo>
                  <a:cubicBezTo>
                    <a:pt x="1400" y="176"/>
                    <a:pt x="1398" y="176"/>
                    <a:pt x="1396" y="176"/>
                  </a:cubicBezTo>
                  <a:cubicBezTo>
                    <a:pt x="1393" y="176"/>
                    <a:pt x="1392" y="176"/>
                    <a:pt x="1390" y="176"/>
                  </a:cubicBezTo>
                  <a:cubicBezTo>
                    <a:pt x="1389" y="175"/>
                    <a:pt x="1388" y="175"/>
                    <a:pt x="1387" y="174"/>
                  </a:cubicBezTo>
                  <a:cubicBezTo>
                    <a:pt x="1386" y="174"/>
                    <a:pt x="1386" y="173"/>
                    <a:pt x="1386" y="172"/>
                  </a:cubicBezTo>
                  <a:lnTo>
                    <a:pt x="1386" y="161"/>
                  </a:lnTo>
                  <a:cubicBezTo>
                    <a:pt x="1381" y="166"/>
                    <a:pt x="1375" y="170"/>
                    <a:pt x="1368" y="173"/>
                  </a:cubicBezTo>
                  <a:cubicBezTo>
                    <a:pt x="1361" y="176"/>
                    <a:pt x="1354" y="178"/>
                    <a:pt x="1347" y="178"/>
                  </a:cubicBezTo>
                  <a:cubicBezTo>
                    <a:pt x="1340" y="178"/>
                    <a:pt x="1334" y="177"/>
                    <a:pt x="1329" y="175"/>
                  </a:cubicBezTo>
                  <a:cubicBezTo>
                    <a:pt x="1324" y="174"/>
                    <a:pt x="1319" y="171"/>
                    <a:pt x="1316" y="169"/>
                  </a:cubicBezTo>
                  <a:cubicBezTo>
                    <a:pt x="1312" y="166"/>
                    <a:pt x="1309" y="162"/>
                    <a:pt x="1307" y="158"/>
                  </a:cubicBezTo>
                  <a:cubicBezTo>
                    <a:pt x="1305" y="154"/>
                    <a:pt x="1304" y="149"/>
                    <a:pt x="1304" y="143"/>
                  </a:cubicBezTo>
                  <a:cubicBezTo>
                    <a:pt x="1304" y="137"/>
                    <a:pt x="1305" y="131"/>
                    <a:pt x="1308" y="127"/>
                  </a:cubicBezTo>
                  <a:cubicBezTo>
                    <a:pt x="1311" y="122"/>
                    <a:pt x="1315" y="118"/>
                    <a:pt x="1320" y="115"/>
                  </a:cubicBezTo>
                  <a:cubicBezTo>
                    <a:pt x="1326" y="112"/>
                    <a:pt x="1332" y="110"/>
                    <a:pt x="1340" y="108"/>
                  </a:cubicBezTo>
                  <a:cubicBezTo>
                    <a:pt x="1348" y="107"/>
                    <a:pt x="1356" y="106"/>
                    <a:pt x="1366" y="106"/>
                  </a:cubicBezTo>
                  <a:lnTo>
                    <a:pt x="1383" y="106"/>
                  </a:lnTo>
                  <a:lnTo>
                    <a:pt x="1383" y="97"/>
                  </a:lnTo>
                  <a:cubicBezTo>
                    <a:pt x="1383" y="93"/>
                    <a:pt x="1383" y="89"/>
                    <a:pt x="1382" y="86"/>
                  </a:cubicBezTo>
                  <a:cubicBezTo>
                    <a:pt x="1381" y="82"/>
                    <a:pt x="1379" y="80"/>
                    <a:pt x="1377" y="77"/>
                  </a:cubicBezTo>
                  <a:cubicBezTo>
                    <a:pt x="1374" y="75"/>
                    <a:pt x="1371" y="73"/>
                    <a:pt x="1368" y="72"/>
                  </a:cubicBezTo>
                  <a:cubicBezTo>
                    <a:pt x="1364" y="71"/>
                    <a:pt x="1360" y="71"/>
                    <a:pt x="1355" y="71"/>
                  </a:cubicBezTo>
                  <a:cubicBezTo>
                    <a:pt x="1349" y="71"/>
                    <a:pt x="1344" y="71"/>
                    <a:pt x="1340" y="72"/>
                  </a:cubicBezTo>
                  <a:cubicBezTo>
                    <a:pt x="1335" y="74"/>
                    <a:pt x="1331" y="75"/>
                    <a:pt x="1328" y="76"/>
                  </a:cubicBezTo>
                  <a:cubicBezTo>
                    <a:pt x="1325" y="78"/>
                    <a:pt x="1322" y="79"/>
                    <a:pt x="1320" y="80"/>
                  </a:cubicBezTo>
                  <a:cubicBezTo>
                    <a:pt x="1317" y="82"/>
                    <a:pt x="1316" y="82"/>
                    <a:pt x="1315" y="82"/>
                  </a:cubicBezTo>
                  <a:cubicBezTo>
                    <a:pt x="1314" y="82"/>
                    <a:pt x="1313" y="82"/>
                    <a:pt x="1313" y="82"/>
                  </a:cubicBezTo>
                  <a:cubicBezTo>
                    <a:pt x="1312" y="81"/>
                    <a:pt x="1312" y="81"/>
                    <a:pt x="1311" y="80"/>
                  </a:cubicBezTo>
                  <a:cubicBezTo>
                    <a:pt x="1311" y="80"/>
                    <a:pt x="1310" y="79"/>
                    <a:pt x="1310" y="78"/>
                  </a:cubicBezTo>
                  <a:cubicBezTo>
                    <a:pt x="1310" y="77"/>
                    <a:pt x="1310" y="76"/>
                    <a:pt x="1310" y="74"/>
                  </a:cubicBezTo>
                  <a:cubicBezTo>
                    <a:pt x="1310" y="72"/>
                    <a:pt x="1310" y="71"/>
                    <a:pt x="1311" y="69"/>
                  </a:cubicBezTo>
                  <a:cubicBezTo>
                    <a:pt x="1311" y="68"/>
                    <a:pt x="1312" y="67"/>
                    <a:pt x="1313" y="66"/>
                  </a:cubicBezTo>
                  <a:cubicBezTo>
                    <a:pt x="1314" y="65"/>
                    <a:pt x="1316" y="64"/>
                    <a:pt x="1319" y="62"/>
                  </a:cubicBezTo>
                  <a:cubicBezTo>
                    <a:pt x="1322" y="61"/>
                    <a:pt x="1326" y="59"/>
                    <a:pt x="1330" y="58"/>
                  </a:cubicBezTo>
                  <a:cubicBezTo>
                    <a:pt x="1334" y="57"/>
                    <a:pt x="1338" y="56"/>
                    <a:pt x="1343" y="55"/>
                  </a:cubicBezTo>
                  <a:cubicBezTo>
                    <a:pt x="1347" y="54"/>
                    <a:pt x="1352" y="54"/>
                    <a:pt x="1357" y="54"/>
                  </a:cubicBezTo>
                  <a:cubicBezTo>
                    <a:pt x="1366" y="54"/>
                    <a:pt x="1373" y="55"/>
                    <a:pt x="1379" y="57"/>
                  </a:cubicBezTo>
                  <a:cubicBezTo>
                    <a:pt x="1386" y="59"/>
                    <a:pt x="1391" y="61"/>
                    <a:pt x="1395" y="65"/>
                  </a:cubicBezTo>
                  <a:cubicBezTo>
                    <a:pt x="1398" y="68"/>
                    <a:pt x="1401" y="73"/>
                    <a:pt x="1403" y="78"/>
                  </a:cubicBezTo>
                  <a:cubicBezTo>
                    <a:pt x="1405" y="83"/>
                    <a:pt x="1406" y="89"/>
                    <a:pt x="1406" y="96"/>
                  </a:cubicBezTo>
                  <a:lnTo>
                    <a:pt x="1406" y="172"/>
                  </a:lnTo>
                  <a:close/>
                  <a:moveTo>
                    <a:pt x="1383" y="121"/>
                  </a:moveTo>
                  <a:lnTo>
                    <a:pt x="1364" y="121"/>
                  </a:lnTo>
                  <a:cubicBezTo>
                    <a:pt x="1357" y="121"/>
                    <a:pt x="1352" y="121"/>
                    <a:pt x="1347" y="122"/>
                  </a:cubicBezTo>
                  <a:cubicBezTo>
                    <a:pt x="1343" y="123"/>
                    <a:pt x="1339" y="125"/>
                    <a:pt x="1336" y="126"/>
                  </a:cubicBezTo>
                  <a:cubicBezTo>
                    <a:pt x="1333" y="128"/>
                    <a:pt x="1331" y="131"/>
                    <a:pt x="1329" y="133"/>
                  </a:cubicBezTo>
                  <a:cubicBezTo>
                    <a:pt x="1328" y="136"/>
                    <a:pt x="1327" y="139"/>
                    <a:pt x="1327" y="142"/>
                  </a:cubicBezTo>
                  <a:cubicBezTo>
                    <a:pt x="1327" y="148"/>
                    <a:pt x="1329" y="153"/>
                    <a:pt x="1333" y="156"/>
                  </a:cubicBezTo>
                  <a:cubicBezTo>
                    <a:pt x="1337" y="160"/>
                    <a:pt x="1343" y="161"/>
                    <a:pt x="1350" y="161"/>
                  </a:cubicBezTo>
                  <a:cubicBezTo>
                    <a:pt x="1356" y="161"/>
                    <a:pt x="1362" y="160"/>
                    <a:pt x="1367" y="157"/>
                  </a:cubicBezTo>
                  <a:cubicBezTo>
                    <a:pt x="1372" y="155"/>
                    <a:pt x="1377" y="150"/>
                    <a:pt x="1383" y="145"/>
                  </a:cubicBezTo>
                  <a:lnTo>
                    <a:pt x="1383" y="121"/>
                  </a:lnTo>
                  <a:close/>
                  <a:moveTo>
                    <a:pt x="1513" y="67"/>
                  </a:moveTo>
                  <a:cubicBezTo>
                    <a:pt x="1513" y="69"/>
                    <a:pt x="1513" y="70"/>
                    <a:pt x="1513" y="72"/>
                  </a:cubicBezTo>
                  <a:cubicBezTo>
                    <a:pt x="1512" y="73"/>
                    <a:pt x="1512" y="74"/>
                    <a:pt x="1512" y="74"/>
                  </a:cubicBezTo>
                  <a:cubicBezTo>
                    <a:pt x="1512" y="75"/>
                    <a:pt x="1511" y="76"/>
                    <a:pt x="1511" y="76"/>
                  </a:cubicBezTo>
                  <a:cubicBezTo>
                    <a:pt x="1511" y="76"/>
                    <a:pt x="1510" y="77"/>
                    <a:pt x="1509" y="77"/>
                  </a:cubicBezTo>
                  <a:cubicBezTo>
                    <a:pt x="1509" y="77"/>
                    <a:pt x="1508" y="76"/>
                    <a:pt x="1507" y="76"/>
                  </a:cubicBezTo>
                  <a:cubicBezTo>
                    <a:pt x="1506" y="76"/>
                    <a:pt x="1504" y="75"/>
                    <a:pt x="1503" y="75"/>
                  </a:cubicBezTo>
                  <a:cubicBezTo>
                    <a:pt x="1502" y="75"/>
                    <a:pt x="1500" y="74"/>
                    <a:pt x="1499" y="74"/>
                  </a:cubicBezTo>
                  <a:cubicBezTo>
                    <a:pt x="1497" y="74"/>
                    <a:pt x="1495" y="73"/>
                    <a:pt x="1493" y="73"/>
                  </a:cubicBezTo>
                  <a:cubicBezTo>
                    <a:pt x="1491" y="73"/>
                    <a:pt x="1489" y="74"/>
                    <a:pt x="1486" y="75"/>
                  </a:cubicBezTo>
                  <a:cubicBezTo>
                    <a:pt x="1484" y="76"/>
                    <a:pt x="1482" y="77"/>
                    <a:pt x="1479" y="79"/>
                  </a:cubicBezTo>
                  <a:cubicBezTo>
                    <a:pt x="1477" y="81"/>
                    <a:pt x="1475" y="83"/>
                    <a:pt x="1472" y="86"/>
                  </a:cubicBezTo>
                  <a:cubicBezTo>
                    <a:pt x="1469" y="90"/>
                    <a:pt x="1466" y="93"/>
                    <a:pt x="1463" y="98"/>
                  </a:cubicBezTo>
                  <a:lnTo>
                    <a:pt x="1463" y="172"/>
                  </a:lnTo>
                  <a:cubicBezTo>
                    <a:pt x="1463" y="173"/>
                    <a:pt x="1463" y="173"/>
                    <a:pt x="1463" y="174"/>
                  </a:cubicBezTo>
                  <a:cubicBezTo>
                    <a:pt x="1462" y="174"/>
                    <a:pt x="1462" y="175"/>
                    <a:pt x="1461" y="175"/>
                  </a:cubicBezTo>
                  <a:cubicBezTo>
                    <a:pt x="1460" y="175"/>
                    <a:pt x="1459" y="176"/>
                    <a:pt x="1457" y="176"/>
                  </a:cubicBezTo>
                  <a:cubicBezTo>
                    <a:pt x="1456" y="176"/>
                    <a:pt x="1454" y="176"/>
                    <a:pt x="1452" y="176"/>
                  </a:cubicBezTo>
                  <a:cubicBezTo>
                    <a:pt x="1449" y="176"/>
                    <a:pt x="1448" y="176"/>
                    <a:pt x="1446" y="176"/>
                  </a:cubicBezTo>
                  <a:cubicBezTo>
                    <a:pt x="1445" y="176"/>
                    <a:pt x="1444" y="175"/>
                    <a:pt x="1443" y="175"/>
                  </a:cubicBezTo>
                  <a:cubicBezTo>
                    <a:pt x="1442" y="175"/>
                    <a:pt x="1441" y="174"/>
                    <a:pt x="1441" y="174"/>
                  </a:cubicBezTo>
                  <a:cubicBezTo>
                    <a:pt x="1441" y="173"/>
                    <a:pt x="1440" y="173"/>
                    <a:pt x="1440" y="172"/>
                  </a:cubicBezTo>
                  <a:lnTo>
                    <a:pt x="1440" y="60"/>
                  </a:lnTo>
                  <a:cubicBezTo>
                    <a:pt x="1440" y="59"/>
                    <a:pt x="1441" y="58"/>
                    <a:pt x="1441" y="58"/>
                  </a:cubicBezTo>
                  <a:cubicBezTo>
                    <a:pt x="1441" y="57"/>
                    <a:pt x="1442" y="57"/>
                    <a:pt x="1442" y="57"/>
                  </a:cubicBezTo>
                  <a:cubicBezTo>
                    <a:pt x="1443" y="56"/>
                    <a:pt x="1444" y="56"/>
                    <a:pt x="1446" y="56"/>
                  </a:cubicBezTo>
                  <a:cubicBezTo>
                    <a:pt x="1447" y="56"/>
                    <a:pt x="1449" y="56"/>
                    <a:pt x="1451" y="56"/>
                  </a:cubicBezTo>
                  <a:cubicBezTo>
                    <a:pt x="1453" y="56"/>
                    <a:pt x="1454" y="56"/>
                    <a:pt x="1456" y="56"/>
                  </a:cubicBezTo>
                  <a:cubicBezTo>
                    <a:pt x="1457" y="56"/>
                    <a:pt x="1458" y="56"/>
                    <a:pt x="1459" y="57"/>
                  </a:cubicBezTo>
                  <a:cubicBezTo>
                    <a:pt x="1460" y="57"/>
                    <a:pt x="1460" y="57"/>
                    <a:pt x="1460" y="58"/>
                  </a:cubicBezTo>
                  <a:cubicBezTo>
                    <a:pt x="1461" y="58"/>
                    <a:pt x="1461" y="59"/>
                    <a:pt x="1461" y="60"/>
                  </a:cubicBezTo>
                  <a:lnTo>
                    <a:pt x="1461" y="76"/>
                  </a:lnTo>
                  <a:cubicBezTo>
                    <a:pt x="1464" y="71"/>
                    <a:pt x="1467" y="68"/>
                    <a:pt x="1470" y="65"/>
                  </a:cubicBezTo>
                  <a:cubicBezTo>
                    <a:pt x="1473" y="62"/>
                    <a:pt x="1476" y="60"/>
                    <a:pt x="1479" y="58"/>
                  </a:cubicBezTo>
                  <a:cubicBezTo>
                    <a:pt x="1482" y="57"/>
                    <a:pt x="1484" y="55"/>
                    <a:pt x="1487" y="55"/>
                  </a:cubicBezTo>
                  <a:cubicBezTo>
                    <a:pt x="1489" y="54"/>
                    <a:pt x="1492" y="54"/>
                    <a:pt x="1495" y="54"/>
                  </a:cubicBezTo>
                  <a:cubicBezTo>
                    <a:pt x="1496" y="54"/>
                    <a:pt x="1497" y="54"/>
                    <a:pt x="1499" y="54"/>
                  </a:cubicBezTo>
                  <a:cubicBezTo>
                    <a:pt x="1500" y="54"/>
                    <a:pt x="1502" y="54"/>
                    <a:pt x="1503" y="55"/>
                  </a:cubicBezTo>
                  <a:cubicBezTo>
                    <a:pt x="1505" y="55"/>
                    <a:pt x="1507" y="56"/>
                    <a:pt x="1508" y="56"/>
                  </a:cubicBezTo>
                  <a:cubicBezTo>
                    <a:pt x="1509" y="56"/>
                    <a:pt x="1510" y="57"/>
                    <a:pt x="1511" y="57"/>
                  </a:cubicBezTo>
                  <a:cubicBezTo>
                    <a:pt x="1511" y="58"/>
                    <a:pt x="1512" y="58"/>
                    <a:pt x="1512" y="58"/>
                  </a:cubicBezTo>
                  <a:cubicBezTo>
                    <a:pt x="1512" y="59"/>
                    <a:pt x="1512" y="59"/>
                    <a:pt x="1512" y="60"/>
                  </a:cubicBezTo>
                  <a:cubicBezTo>
                    <a:pt x="1512" y="60"/>
                    <a:pt x="1513" y="61"/>
                    <a:pt x="1513" y="62"/>
                  </a:cubicBezTo>
                  <a:cubicBezTo>
                    <a:pt x="1513" y="63"/>
                    <a:pt x="1513" y="65"/>
                    <a:pt x="1513" y="67"/>
                  </a:cubicBezTo>
                  <a:close/>
                  <a:moveTo>
                    <a:pt x="1659" y="172"/>
                  </a:moveTo>
                  <a:cubicBezTo>
                    <a:pt x="1659" y="173"/>
                    <a:pt x="1659" y="173"/>
                    <a:pt x="1658" y="174"/>
                  </a:cubicBezTo>
                  <a:cubicBezTo>
                    <a:pt x="1658" y="174"/>
                    <a:pt x="1657" y="175"/>
                    <a:pt x="1657" y="175"/>
                  </a:cubicBezTo>
                  <a:cubicBezTo>
                    <a:pt x="1656" y="175"/>
                    <a:pt x="1655" y="176"/>
                    <a:pt x="1653" y="176"/>
                  </a:cubicBezTo>
                  <a:cubicBezTo>
                    <a:pt x="1652" y="176"/>
                    <a:pt x="1650" y="176"/>
                    <a:pt x="1648" y="176"/>
                  </a:cubicBezTo>
                  <a:cubicBezTo>
                    <a:pt x="1645" y="176"/>
                    <a:pt x="1643" y="176"/>
                    <a:pt x="1642" y="176"/>
                  </a:cubicBezTo>
                  <a:cubicBezTo>
                    <a:pt x="1641" y="176"/>
                    <a:pt x="1639" y="175"/>
                    <a:pt x="1639" y="175"/>
                  </a:cubicBezTo>
                  <a:cubicBezTo>
                    <a:pt x="1638" y="175"/>
                    <a:pt x="1637" y="174"/>
                    <a:pt x="1637" y="174"/>
                  </a:cubicBezTo>
                  <a:cubicBezTo>
                    <a:pt x="1636" y="173"/>
                    <a:pt x="1636" y="173"/>
                    <a:pt x="1636" y="172"/>
                  </a:cubicBezTo>
                  <a:lnTo>
                    <a:pt x="1636" y="106"/>
                  </a:lnTo>
                  <a:cubicBezTo>
                    <a:pt x="1636" y="100"/>
                    <a:pt x="1636" y="95"/>
                    <a:pt x="1635" y="91"/>
                  </a:cubicBezTo>
                  <a:cubicBezTo>
                    <a:pt x="1633" y="87"/>
                    <a:pt x="1632" y="83"/>
                    <a:pt x="1630" y="81"/>
                  </a:cubicBezTo>
                  <a:cubicBezTo>
                    <a:pt x="1628" y="78"/>
                    <a:pt x="1625" y="76"/>
                    <a:pt x="1622" y="74"/>
                  </a:cubicBezTo>
                  <a:cubicBezTo>
                    <a:pt x="1618" y="73"/>
                    <a:pt x="1614" y="72"/>
                    <a:pt x="1610" y="72"/>
                  </a:cubicBezTo>
                  <a:cubicBezTo>
                    <a:pt x="1604" y="72"/>
                    <a:pt x="1599" y="74"/>
                    <a:pt x="1593" y="77"/>
                  </a:cubicBezTo>
                  <a:cubicBezTo>
                    <a:pt x="1587" y="81"/>
                    <a:pt x="1581" y="86"/>
                    <a:pt x="1575" y="93"/>
                  </a:cubicBezTo>
                  <a:lnTo>
                    <a:pt x="1575" y="172"/>
                  </a:lnTo>
                  <a:cubicBezTo>
                    <a:pt x="1575" y="173"/>
                    <a:pt x="1575" y="173"/>
                    <a:pt x="1575" y="174"/>
                  </a:cubicBezTo>
                  <a:cubicBezTo>
                    <a:pt x="1574" y="174"/>
                    <a:pt x="1574" y="175"/>
                    <a:pt x="1573" y="175"/>
                  </a:cubicBezTo>
                  <a:cubicBezTo>
                    <a:pt x="1572" y="175"/>
                    <a:pt x="1571" y="176"/>
                    <a:pt x="1569" y="176"/>
                  </a:cubicBezTo>
                  <a:cubicBezTo>
                    <a:pt x="1568" y="176"/>
                    <a:pt x="1566" y="176"/>
                    <a:pt x="1564" y="176"/>
                  </a:cubicBezTo>
                  <a:cubicBezTo>
                    <a:pt x="1561" y="176"/>
                    <a:pt x="1560" y="176"/>
                    <a:pt x="1558" y="176"/>
                  </a:cubicBezTo>
                  <a:cubicBezTo>
                    <a:pt x="1557" y="176"/>
                    <a:pt x="1556" y="175"/>
                    <a:pt x="1555" y="175"/>
                  </a:cubicBezTo>
                  <a:cubicBezTo>
                    <a:pt x="1554" y="175"/>
                    <a:pt x="1553" y="174"/>
                    <a:pt x="1553" y="174"/>
                  </a:cubicBezTo>
                  <a:cubicBezTo>
                    <a:pt x="1553" y="173"/>
                    <a:pt x="1552" y="173"/>
                    <a:pt x="1552" y="172"/>
                  </a:cubicBezTo>
                  <a:lnTo>
                    <a:pt x="1552" y="60"/>
                  </a:lnTo>
                  <a:cubicBezTo>
                    <a:pt x="1552" y="59"/>
                    <a:pt x="1553" y="58"/>
                    <a:pt x="1553" y="58"/>
                  </a:cubicBezTo>
                  <a:cubicBezTo>
                    <a:pt x="1553" y="57"/>
                    <a:pt x="1554" y="57"/>
                    <a:pt x="1554" y="57"/>
                  </a:cubicBezTo>
                  <a:cubicBezTo>
                    <a:pt x="1555" y="56"/>
                    <a:pt x="1556" y="56"/>
                    <a:pt x="1558" y="56"/>
                  </a:cubicBezTo>
                  <a:cubicBezTo>
                    <a:pt x="1559" y="56"/>
                    <a:pt x="1561" y="56"/>
                    <a:pt x="1563" y="56"/>
                  </a:cubicBezTo>
                  <a:cubicBezTo>
                    <a:pt x="1565" y="56"/>
                    <a:pt x="1566" y="56"/>
                    <a:pt x="1568" y="56"/>
                  </a:cubicBezTo>
                  <a:cubicBezTo>
                    <a:pt x="1569" y="56"/>
                    <a:pt x="1570" y="56"/>
                    <a:pt x="1571" y="57"/>
                  </a:cubicBezTo>
                  <a:cubicBezTo>
                    <a:pt x="1572" y="57"/>
                    <a:pt x="1572" y="57"/>
                    <a:pt x="1572" y="58"/>
                  </a:cubicBezTo>
                  <a:cubicBezTo>
                    <a:pt x="1573" y="58"/>
                    <a:pt x="1573" y="59"/>
                    <a:pt x="1573" y="60"/>
                  </a:cubicBezTo>
                  <a:lnTo>
                    <a:pt x="1573" y="74"/>
                  </a:lnTo>
                  <a:cubicBezTo>
                    <a:pt x="1580" y="67"/>
                    <a:pt x="1587" y="62"/>
                    <a:pt x="1594" y="59"/>
                  </a:cubicBezTo>
                  <a:cubicBezTo>
                    <a:pt x="1601" y="56"/>
                    <a:pt x="1608" y="54"/>
                    <a:pt x="1615" y="54"/>
                  </a:cubicBezTo>
                  <a:cubicBezTo>
                    <a:pt x="1623" y="54"/>
                    <a:pt x="1630" y="55"/>
                    <a:pt x="1635" y="58"/>
                  </a:cubicBezTo>
                  <a:cubicBezTo>
                    <a:pt x="1641" y="60"/>
                    <a:pt x="1646" y="64"/>
                    <a:pt x="1649" y="68"/>
                  </a:cubicBezTo>
                  <a:cubicBezTo>
                    <a:pt x="1653" y="72"/>
                    <a:pt x="1655" y="77"/>
                    <a:pt x="1657" y="83"/>
                  </a:cubicBezTo>
                  <a:cubicBezTo>
                    <a:pt x="1658" y="89"/>
                    <a:pt x="1659" y="95"/>
                    <a:pt x="1659" y="103"/>
                  </a:cubicBezTo>
                  <a:lnTo>
                    <a:pt x="1659" y="172"/>
                  </a:lnTo>
                  <a:close/>
                  <a:moveTo>
                    <a:pt x="1719" y="172"/>
                  </a:moveTo>
                  <a:cubicBezTo>
                    <a:pt x="1719" y="173"/>
                    <a:pt x="1719" y="173"/>
                    <a:pt x="1719" y="174"/>
                  </a:cubicBezTo>
                  <a:cubicBezTo>
                    <a:pt x="1718" y="174"/>
                    <a:pt x="1718" y="175"/>
                    <a:pt x="1717" y="175"/>
                  </a:cubicBezTo>
                  <a:cubicBezTo>
                    <a:pt x="1716" y="175"/>
                    <a:pt x="1715" y="176"/>
                    <a:pt x="1713" y="176"/>
                  </a:cubicBezTo>
                  <a:cubicBezTo>
                    <a:pt x="1712" y="176"/>
                    <a:pt x="1710" y="176"/>
                    <a:pt x="1708" y="176"/>
                  </a:cubicBezTo>
                  <a:cubicBezTo>
                    <a:pt x="1705" y="176"/>
                    <a:pt x="1704" y="176"/>
                    <a:pt x="1702" y="176"/>
                  </a:cubicBezTo>
                  <a:cubicBezTo>
                    <a:pt x="1701" y="176"/>
                    <a:pt x="1700" y="175"/>
                    <a:pt x="1699" y="175"/>
                  </a:cubicBezTo>
                  <a:cubicBezTo>
                    <a:pt x="1698" y="175"/>
                    <a:pt x="1697" y="174"/>
                    <a:pt x="1697" y="174"/>
                  </a:cubicBezTo>
                  <a:cubicBezTo>
                    <a:pt x="1697" y="173"/>
                    <a:pt x="1696" y="173"/>
                    <a:pt x="1696" y="172"/>
                  </a:cubicBezTo>
                  <a:lnTo>
                    <a:pt x="1696" y="60"/>
                  </a:lnTo>
                  <a:cubicBezTo>
                    <a:pt x="1696" y="59"/>
                    <a:pt x="1697" y="58"/>
                    <a:pt x="1697" y="58"/>
                  </a:cubicBezTo>
                  <a:cubicBezTo>
                    <a:pt x="1697" y="57"/>
                    <a:pt x="1698" y="57"/>
                    <a:pt x="1699" y="57"/>
                  </a:cubicBezTo>
                  <a:cubicBezTo>
                    <a:pt x="1700" y="56"/>
                    <a:pt x="1701" y="56"/>
                    <a:pt x="1702" y="56"/>
                  </a:cubicBezTo>
                  <a:cubicBezTo>
                    <a:pt x="1704" y="56"/>
                    <a:pt x="1705" y="56"/>
                    <a:pt x="1708" y="56"/>
                  </a:cubicBezTo>
                  <a:cubicBezTo>
                    <a:pt x="1710" y="56"/>
                    <a:pt x="1712" y="56"/>
                    <a:pt x="1713" y="56"/>
                  </a:cubicBezTo>
                  <a:cubicBezTo>
                    <a:pt x="1715" y="56"/>
                    <a:pt x="1716" y="56"/>
                    <a:pt x="1717" y="57"/>
                  </a:cubicBezTo>
                  <a:cubicBezTo>
                    <a:pt x="1718" y="57"/>
                    <a:pt x="1718" y="57"/>
                    <a:pt x="1719" y="58"/>
                  </a:cubicBezTo>
                  <a:cubicBezTo>
                    <a:pt x="1719" y="58"/>
                    <a:pt x="1719" y="59"/>
                    <a:pt x="1719" y="60"/>
                  </a:cubicBezTo>
                  <a:lnTo>
                    <a:pt x="1719" y="172"/>
                  </a:lnTo>
                  <a:close/>
                  <a:moveTo>
                    <a:pt x="1722" y="22"/>
                  </a:moveTo>
                  <a:cubicBezTo>
                    <a:pt x="1722" y="26"/>
                    <a:pt x="1721" y="30"/>
                    <a:pt x="1719" y="31"/>
                  </a:cubicBezTo>
                  <a:cubicBezTo>
                    <a:pt x="1717" y="33"/>
                    <a:pt x="1713" y="34"/>
                    <a:pt x="1708" y="34"/>
                  </a:cubicBezTo>
                  <a:cubicBezTo>
                    <a:pt x="1702" y="34"/>
                    <a:pt x="1699" y="33"/>
                    <a:pt x="1697" y="31"/>
                  </a:cubicBezTo>
                  <a:cubicBezTo>
                    <a:pt x="1695" y="30"/>
                    <a:pt x="1694" y="27"/>
                    <a:pt x="1694" y="22"/>
                  </a:cubicBezTo>
                  <a:cubicBezTo>
                    <a:pt x="1694" y="17"/>
                    <a:pt x="1695" y="14"/>
                    <a:pt x="1697" y="12"/>
                  </a:cubicBezTo>
                  <a:cubicBezTo>
                    <a:pt x="1699" y="10"/>
                    <a:pt x="1702" y="9"/>
                    <a:pt x="1708" y="9"/>
                  </a:cubicBezTo>
                  <a:cubicBezTo>
                    <a:pt x="1713" y="9"/>
                    <a:pt x="1717" y="10"/>
                    <a:pt x="1719" y="12"/>
                  </a:cubicBezTo>
                  <a:cubicBezTo>
                    <a:pt x="1721" y="14"/>
                    <a:pt x="1722" y="17"/>
                    <a:pt x="1722" y="22"/>
                  </a:cubicBezTo>
                  <a:close/>
                  <a:moveTo>
                    <a:pt x="1867" y="172"/>
                  </a:moveTo>
                  <a:cubicBezTo>
                    <a:pt x="1867" y="173"/>
                    <a:pt x="1867" y="173"/>
                    <a:pt x="1866" y="174"/>
                  </a:cubicBezTo>
                  <a:cubicBezTo>
                    <a:pt x="1866" y="174"/>
                    <a:pt x="1865" y="175"/>
                    <a:pt x="1865" y="175"/>
                  </a:cubicBezTo>
                  <a:cubicBezTo>
                    <a:pt x="1864" y="175"/>
                    <a:pt x="1863" y="176"/>
                    <a:pt x="1861" y="176"/>
                  </a:cubicBezTo>
                  <a:cubicBezTo>
                    <a:pt x="1860" y="176"/>
                    <a:pt x="1858" y="176"/>
                    <a:pt x="1856" y="176"/>
                  </a:cubicBezTo>
                  <a:cubicBezTo>
                    <a:pt x="1853" y="176"/>
                    <a:pt x="1851" y="176"/>
                    <a:pt x="1850" y="176"/>
                  </a:cubicBezTo>
                  <a:cubicBezTo>
                    <a:pt x="1849" y="176"/>
                    <a:pt x="1847" y="175"/>
                    <a:pt x="1847" y="175"/>
                  </a:cubicBezTo>
                  <a:cubicBezTo>
                    <a:pt x="1846" y="175"/>
                    <a:pt x="1845" y="174"/>
                    <a:pt x="1845" y="174"/>
                  </a:cubicBezTo>
                  <a:cubicBezTo>
                    <a:pt x="1844" y="173"/>
                    <a:pt x="1844" y="173"/>
                    <a:pt x="1844" y="172"/>
                  </a:cubicBezTo>
                  <a:lnTo>
                    <a:pt x="1844" y="106"/>
                  </a:lnTo>
                  <a:cubicBezTo>
                    <a:pt x="1844" y="100"/>
                    <a:pt x="1844" y="95"/>
                    <a:pt x="1843" y="91"/>
                  </a:cubicBezTo>
                  <a:cubicBezTo>
                    <a:pt x="1841" y="87"/>
                    <a:pt x="1840" y="83"/>
                    <a:pt x="1838" y="81"/>
                  </a:cubicBezTo>
                  <a:cubicBezTo>
                    <a:pt x="1836" y="78"/>
                    <a:pt x="1833" y="76"/>
                    <a:pt x="1830" y="74"/>
                  </a:cubicBezTo>
                  <a:cubicBezTo>
                    <a:pt x="1826" y="73"/>
                    <a:pt x="1822" y="72"/>
                    <a:pt x="1818" y="72"/>
                  </a:cubicBezTo>
                  <a:cubicBezTo>
                    <a:pt x="1812" y="72"/>
                    <a:pt x="1807" y="74"/>
                    <a:pt x="1801" y="77"/>
                  </a:cubicBezTo>
                  <a:cubicBezTo>
                    <a:pt x="1795" y="81"/>
                    <a:pt x="1789" y="86"/>
                    <a:pt x="1783" y="93"/>
                  </a:cubicBezTo>
                  <a:lnTo>
                    <a:pt x="1783" y="172"/>
                  </a:lnTo>
                  <a:cubicBezTo>
                    <a:pt x="1783" y="173"/>
                    <a:pt x="1783" y="173"/>
                    <a:pt x="1783" y="174"/>
                  </a:cubicBezTo>
                  <a:cubicBezTo>
                    <a:pt x="1782" y="174"/>
                    <a:pt x="1782" y="175"/>
                    <a:pt x="1781" y="175"/>
                  </a:cubicBezTo>
                  <a:cubicBezTo>
                    <a:pt x="1780" y="175"/>
                    <a:pt x="1779" y="176"/>
                    <a:pt x="1777" y="176"/>
                  </a:cubicBezTo>
                  <a:cubicBezTo>
                    <a:pt x="1776" y="176"/>
                    <a:pt x="1774" y="176"/>
                    <a:pt x="1772" y="176"/>
                  </a:cubicBezTo>
                  <a:cubicBezTo>
                    <a:pt x="1769" y="176"/>
                    <a:pt x="1768" y="176"/>
                    <a:pt x="1766" y="176"/>
                  </a:cubicBezTo>
                  <a:cubicBezTo>
                    <a:pt x="1765" y="176"/>
                    <a:pt x="1764" y="175"/>
                    <a:pt x="1763" y="175"/>
                  </a:cubicBezTo>
                  <a:cubicBezTo>
                    <a:pt x="1762" y="175"/>
                    <a:pt x="1761" y="174"/>
                    <a:pt x="1761" y="174"/>
                  </a:cubicBezTo>
                  <a:cubicBezTo>
                    <a:pt x="1761" y="173"/>
                    <a:pt x="1760" y="173"/>
                    <a:pt x="1760" y="172"/>
                  </a:cubicBezTo>
                  <a:lnTo>
                    <a:pt x="1760" y="60"/>
                  </a:lnTo>
                  <a:cubicBezTo>
                    <a:pt x="1760" y="59"/>
                    <a:pt x="1761" y="58"/>
                    <a:pt x="1761" y="58"/>
                  </a:cubicBezTo>
                  <a:cubicBezTo>
                    <a:pt x="1761" y="57"/>
                    <a:pt x="1762" y="57"/>
                    <a:pt x="1762" y="57"/>
                  </a:cubicBezTo>
                  <a:cubicBezTo>
                    <a:pt x="1763" y="56"/>
                    <a:pt x="1764" y="56"/>
                    <a:pt x="1766" y="56"/>
                  </a:cubicBezTo>
                  <a:cubicBezTo>
                    <a:pt x="1767" y="56"/>
                    <a:pt x="1769" y="56"/>
                    <a:pt x="1771" y="56"/>
                  </a:cubicBezTo>
                  <a:cubicBezTo>
                    <a:pt x="1773" y="56"/>
                    <a:pt x="1774" y="56"/>
                    <a:pt x="1776" y="56"/>
                  </a:cubicBezTo>
                  <a:cubicBezTo>
                    <a:pt x="1777" y="56"/>
                    <a:pt x="1778" y="56"/>
                    <a:pt x="1779" y="57"/>
                  </a:cubicBezTo>
                  <a:cubicBezTo>
                    <a:pt x="1780" y="57"/>
                    <a:pt x="1780" y="57"/>
                    <a:pt x="1780" y="58"/>
                  </a:cubicBezTo>
                  <a:cubicBezTo>
                    <a:pt x="1781" y="58"/>
                    <a:pt x="1781" y="59"/>
                    <a:pt x="1781" y="60"/>
                  </a:cubicBezTo>
                  <a:lnTo>
                    <a:pt x="1781" y="74"/>
                  </a:lnTo>
                  <a:cubicBezTo>
                    <a:pt x="1788" y="67"/>
                    <a:pt x="1795" y="62"/>
                    <a:pt x="1802" y="59"/>
                  </a:cubicBezTo>
                  <a:cubicBezTo>
                    <a:pt x="1809" y="56"/>
                    <a:pt x="1816" y="54"/>
                    <a:pt x="1823" y="54"/>
                  </a:cubicBezTo>
                  <a:cubicBezTo>
                    <a:pt x="1831" y="54"/>
                    <a:pt x="1838" y="55"/>
                    <a:pt x="1843" y="58"/>
                  </a:cubicBezTo>
                  <a:cubicBezTo>
                    <a:pt x="1849" y="60"/>
                    <a:pt x="1854" y="64"/>
                    <a:pt x="1857" y="68"/>
                  </a:cubicBezTo>
                  <a:cubicBezTo>
                    <a:pt x="1861" y="72"/>
                    <a:pt x="1863" y="77"/>
                    <a:pt x="1865" y="83"/>
                  </a:cubicBezTo>
                  <a:cubicBezTo>
                    <a:pt x="1866" y="89"/>
                    <a:pt x="1867" y="95"/>
                    <a:pt x="1867" y="103"/>
                  </a:cubicBezTo>
                  <a:lnTo>
                    <a:pt x="1867" y="172"/>
                  </a:lnTo>
                  <a:close/>
                  <a:moveTo>
                    <a:pt x="2008" y="65"/>
                  </a:moveTo>
                  <a:cubicBezTo>
                    <a:pt x="2008" y="68"/>
                    <a:pt x="2007" y="70"/>
                    <a:pt x="2006" y="71"/>
                  </a:cubicBezTo>
                  <a:cubicBezTo>
                    <a:pt x="2006" y="72"/>
                    <a:pt x="2004" y="73"/>
                    <a:pt x="2003" y="73"/>
                  </a:cubicBezTo>
                  <a:lnTo>
                    <a:pt x="1985" y="73"/>
                  </a:lnTo>
                  <a:cubicBezTo>
                    <a:pt x="1989" y="76"/>
                    <a:pt x="1991" y="79"/>
                    <a:pt x="1992" y="83"/>
                  </a:cubicBezTo>
                  <a:cubicBezTo>
                    <a:pt x="1993" y="86"/>
                    <a:pt x="1994" y="90"/>
                    <a:pt x="1994" y="94"/>
                  </a:cubicBezTo>
                  <a:cubicBezTo>
                    <a:pt x="1994" y="101"/>
                    <a:pt x="1993" y="106"/>
                    <a:pt x="1991" y="111"/>
                  </a:cubicBezTo>
                  <a:cubicBezTo>
                    <a:pt x="1988" y="116"/>
                    <a:pt x="1985" y="121"/>
                    <a:pt x="1981" y="124"/>
                  </a:cubicBezTo>
                  <a:cubicBezTo>
                    <a:pt x="1976" y="128"/>
                    <a:pt x="1971" y="130"/>
                    <a:pt x="1966" y="132"/>
                  </a:cubicBezTo>
                  <a:cubicBezTo>
                    <a:pt x="1960" y="134"/>
                    <a:pt x="1953" y="135"/>
                    <a:pt x="1946" y="135"/>
                  </a:cubicBezTo>
                  <a:cubicBezTo>
                    <a:pt x="1941" y="135"/>
                    <a:pt x="1936" y="134"/>
                    <a:pt x="1932" y="133"/>
                  </a:cubicBezTo>
                  <a:cubicBezTo>
                    <a:pt x="1927" y="132"/>
                    <a:pt x="1924" y="130"/>
                    <a:pt x="1921" y="128"/>
                  </a:cubicBezTo>
                  <a:cubicBezTo>
                    <a:pt x="1919" y="130"/>
                    <a:pt x="1918" y="132"/>
                    <a:pt x="1917" y="134"/>
                  </a:cubicBezTo>
                  <a:cubicBezTo>
                    <a:pt x="1916" y="135"/>
                    <a:pt x="1916" y="138"/>
                    <a:pt x="1916" y="140"/>
                  </a:cubicBezTo>
                  <a:cubicBezTo>
                    <a:pt x="1916" y="143"/>
                    <a:pt x="1917" y="146"/>
                    <a:pt x="1920" y="147"/>
                  </a:cubicBezTo>
                  <a:cubicBezTo>
                    <a:pt x="1923" y="149"/>
                    <a:pt x="1927" y="150"/>
                    <a:pt x="1932" y="151"/>
                  </a:cubicBezTo>
                  <a:lnTo>
                    <a:pt x="1964" y="152"/>
                  </a:lnTo>
                  <a:cubicBezTo>
                    <a:pt x="1970" y="152"/>
                    <a:pt x="1976" y="153"/>
                    <a:pt x="1981" y="154"/>
                  </a:cubicBezTo>
                  <a:cubicBezTo>
                    <a:pt x="1986" y="155"/>
                    <a:pt x="1991" y="157"/>
                    <a:pt x="1994" y="160"/>
                  </a:cubicBezTo>
                  <a:cubicBezTo>
                    <a:pt x="1998" y="163"/>
                    <a:pt x="2001" y="166"/>
                    <a:pt x="2003" y="169"/>
                  </a:cubicBezTo>
                  <a:cubicBezTo>
                    <a:pt x="2005" y="173"/>
                    <a:pt x="2006" y="177"/>
                    <a:pt x="2006" y="182"/>
                  </a:cubicBezTo>
                  <a:cubicBezTo>
                    <a:pt x="2006" y="187"/>
                    <a:pt x="2005" y="192"/>
                    <a:pt x="2003" y="197"/>
                  </a:cubicBezTo>
                  <a:cubicBezTo>
                    <a:pt x="2000" y="202"/>
                    <a:pt x="1997" y="206"/>
                    <a:pt x="1992" y="209"/>
                  </a:cubicBezTo>
                  <a:cubicBezTo>
                    <a:pt x="1987" y="213"/>
                    <a:pt x="1981" y="216"/>
                    <a:pt x="1973" y="218"/>
                  </a:cubicBezTo>
                  <a:cubicBezTo>
                    <a:pt x="1966" y="220"/>
                    <a:pt x="1957" y="221"/>
                    <a:pt x="1946" y="221"/>
                  </a:cubicBezTo>
                  <a:cubicBezTo>
                    <a:pt x="1936" y="221"/>
                    <a:pt x="1928" y="220"/>
                    <a:pt x="1921" y="218"/>
                  </a:cubicBezTo>
                  <a:cubicBezTo>
                    <a:pt x="1914" y="217"/>
                    <a:pt x="1908" y="215"/>
                    <a:pt x="1903" y="212"/>
                  </a:cubicBezTo>
                  <a:cubicBezTo>
                    <a:pt x="1899" y="210"/>
                    <a:pt x="1896" y="206"/>
                    <a:pt x="1894" y="203"/>
                  </a:cubicBezTo>
                  <a:cubicBezTo>
                    <a:pt x="1892" y="199"/>
                    <a:pt x="1891" y="195"/>
                    <a:pt x="1891" y="191"/>
                  </a:cubicBezTo>
                  <a:cubicBezTo>
                    <a:pt x="1891" y="188"/>
                    <a:pt x="1891" y="185"/>
                    <a:pt x="1892" y="183"/>
                  </a:cubicBezTo>
                  <a:cubicBezTo>
                    <a:pt x="1892" y="180"/>
                    <a:pt x="1894" y="178"/>
                    <a:pt x="1895" y="175"/>
                  </a:cubicBezTo>
                  <a:cubicBezTo>
                    <a:pt x="1897" y="173"/>
                    <a:pt x="1898" y="171"/>
                    <a:pt x="1901" y="168"/>
                  </a:cubicBezTo>
                  <a:cubicBezTo>
                    <a:pt x="1903" y="166"/>
                    <a:pt x="1906" y="164"/>
                    <a:pt x="1908" y="162"/>
                  </a:cubicBezTo>
                  <a:cubicBezTo>
                    <a:pt x="1904" y="160"/>
                    <a:pt x="1901" y="157"/>
                    <a:pt x="1899" y="154"/>
                  </a:cubicBezTo>
                  <a:cubicBezTo>
                    <a:pt x="1896" y="151"/>
                    <a:pt x="1895" y="148"/>
                    <a:pt x="1895" y="144"/>
                  </a:cubicBezTo>
                  <a:cubicBezTo>
                    <a:pt x="1895" y="139"/>
                    <a:pt x="1896" y="134"/>
                    <a:pt x="1899" y="130"/>
                  </a:cubicBezTo>
                  <a:cubicBezTo>
                    <a:pt x="1901" y="126"/>
                    <a:pt x="1904" y="123"/>
                    <a:pt x="1907" y="120"/>
                  </a:cubicBezTo>
                  <a:cubicBezTo>
                    <a:pt x="1904" y="117"/>
                    <a:pt x="1902" y="113"/>
                    <a:pt x="1901" y="109"/>
                  </a:cubicBezTo>
                  <a:cubicBezTo>
                    <a:pt x="1899" y="105"/>
                    <a:pt x="1898" y="101"/>
                    <a:pt x="1898" y="95"/>
                  </a:cubicBezTo>
                  <a:cubicBezTo>
                    <a:pt x="1898" y="89"/>
                    <a:pt x="1899" y="83"/>
                    <a:pt x="1902" y="78"/>
                  </a:cubicBezTo>
                  <a:cubicBezTo>
                    <a:pt x="1904" y="73"/>
                    <a:pt x="1907" y="69"/>
                    <a:pt x="1912" y="65"/>
                  </a:cubicBezTo>
                  <a:cubicBezTo>
                    <a:pt x="1916" y="62"/>
                    <a:pt x="1921" y="59"/>
                    <a:pt x="1927" y="57"/>
                  </a:cubicBezTo>
                  <a:cubicBezTo>
                    <a:pt x="1933" y="55"/>
                    <a:pt x="1939" y="54"/>
                    <a:pt x="1946" y="54"/>
                  </a:cubicBezTo>
                  <a:cubicBezTo>
                    <a:pt x="1950" y="54"/>
                    <a:pt x="1953" y="54"/>
                    <a:pt x="1957" y="55"/>
                  </a:cubicBezTo>
                  <a:cubicBezTo>
                    <a:pt x="1960" y="55"/>
                    <a:pt x="1963" y="56"/>
                    <a:pt x="1966" y="56"/>
                  </a:cubicBezTo>
                  <a:lnTo>
                    <a:pt x="2003" y="56"/>
                  </a:lnTo>
                  <a:cubicBezTo>
                    <a:pt x="2005" y="56"/>
                    <a:pt x="2006" y="57"/>
                    <a:pt x="2007" y="58"/>
                  </a:cubicBezTo>
                  <a:cubicBezTo>
                    <a:pt x="2007" y="60"/>
                    <a:pt x="2008" y="62"/>
                    <a:pt x="2008" y="65"/>
                  </a:cubicBezTo>
                  <a:close/>
                  <a:moveTo>
                    <a:pt x="1972" y="94"/>
                  </a:moveTo>
                  <a:cubicBezTo>
                    <a:pt x="1972" y="87"/>
                    <a:pt x="1970" y="81"/>
                    <a:pt x="1965" y="76"/>
                  </a:cubicBezTo>
                  <a:cubicBezTo>
                    <a:pt x="1961" y="72"/>
                    <a:pt x="1954" y="70"/>
                    <a:pt x="1946" y="70"/>
                  </a:cubicBezTo>
                  <a:cubicBezTo>
                    <a:pt x="1941" y="70"/>
                    <a:pt x="1937" y="71"/>
                    <a:pt x="1934" y="72"/>
                  </a:cubicBezTo>
                  <a:cubicBezTo>
                    <a:pt x="1931" y="73"/>
                    <a:pt x="1928" y="75"/>
                    <a:pt x="1926" y="77"/>
                  </a:cubicBezTo>
                  <a:cubicBezTo>
                    <a:pt x="1924" y="80"/>
                    <a:pt x="1922" y="82"/>
                    <a:pt x="1921" y="85"/>
                  </a:cubicBezTo>
                  <a:cubicBezTo>
                    <a:pt x="1920" y="89"/>
                    <a:pt x="1920" y="92"/>
                    <a:pt x="1920" y="95"/>
                  </a:cubicBezTo>
                  <a:cubicBezTo>
                    <a:pt x="1920" y="102"/>
                    <a:pt x="1922" y="108"/>
                    <a:pt x="1927" y="113"/>
                  </a:cubicBezTo>
                  <a:cubicBezTo>
                    <a:pt x="1931" y="117"/>
                    <a:pt x="1938" y="119"/>
                    <a:pt x="1946" y="119"/>
                  </a:cubicBezTo>
                  <a:cubicBezTo>
                    <a:pt x="1951" y="119"/>
                    <a:pt x="1954" y="118"/>
                    <a:pt x="1958" y="117"/>
                  </a:cubicBezTo>
                  <a:cubicBezTo>
                    <a:pt x="1961" y="116"/>
                    <a:pt x="1964" y="114"/>
                    <a:pt x="1966" y="112"/>
                  </a:cubicBezTo>
                  <a:cubicBezTo>
                    <a:pt x="1968" y="109"/>
                    <a:pt x="1970" y="107"/>
                    <a:pt x="1971" y="104"/>
                  </a:cubicBezTo>
                  <a:cubicBezTo>
                    <a:pt x="1972" y="101"/>
                    <a:pt x="1972" y="98"/>
                    <a:pt x="1972" y="94"/>
                  </a:cubicBezTo>
                  <a:close/>
                  <a:moveTo>
                    <a:pt x="1984" y="183"/>
                  </a:moveTo>
                  <a:cubicBezTo>
                    <a:pt x="1984" y="179"/>
                    <a:pt x="1982" y="175"/>
                    <a:pt x="1977" y="172"/>
                  </a:cubicBezTo>
                  <a:cubicBezTo>
                    <a:pt x="1973" y="170"/>
                    <a:pt x="1967" y="168"/>
                    <a:pt x="1960" y="168"/>
                  </a:cubicBezTo>
                  <a:lnTo>
                    <a:pt x="1927" y="167"/>
                  </a:lnTo>
                  <a:cubicBezTo>
                    <a:pt x="1925" y="169"/>
                    <a:pt x="1922" y="171"/>
                    <a:pt x="1920" y="173"/>
                  </a:cubicBezTo>
                  <a:cubicBezTo>
                    <a:pt x="1918" y="175"/>
                    <a:pt x="1917" y="177"/>
                    <a:pt x="1916" y="178"/>
                  </a:cubicBezTo>
                  <a:cubicBezTo>
                    <a:pt x="1915" y="180"/>
                    <a:pt x="1914" y="182"/>
                    <a:pt x="1914" y="183"/>
                  </a:cubicBezTo>
                  <a:cubicBezTo>
                    <a:pt x="1913" y="185"/>
                    <a:pt x="1913" y="187"/>
                    <a:pt x="1913" y="189"/>
                  </a:cubicBezTo>
                  <a:cubicBezTo>
                    <a:pt x="1913" y="194"/>
                    <a:pt x="1916" y="198"/>
                    <a:pt x="1922" y="201"/>
                  </a:cubicBezTo>
                  <a:cubicBezTo>
                    <a:pt x="1928" y="204"/>
                    <a:pt x="1936" y="205"/>
                    <a:pt x="1947" y="205"/>
                  </a:cubicBezTo>
                  <a:cubicBezTo>
                    <a:pt x="1954" y="205"/>
                    <a:pt x="1960" y="204"/>
                    <a:pt x="1965" y="203"/>
                  </a:cubicBezTo>
                  <a:cubicBezTo>
                    <a:pt x="1969" y="202"/>
                    <a:pt x="1973" y="200"/>
                    <a:pt x="1976" y="198"/>
                  </a:cubicBezTo>
                  <a:cubicBezTo>
                    <a:pt x="1979" y="196"/>
                    <a:pt x="1981" y="194"/>
                    <a:pt x="1982" y="192"/>
                  </a:cubicBezTo>
                  <a:cubicBezTo>
                    <a:pt x="1983" y="189"/>
                    <a:pt x="1984" y="186"/>
                    <a:pt x="1984" y="183"/>
                  </a:cubicBezTo>
                  <a:close/>
                  <a:moveTo>
                    <a:pt x="2210" y="114"/>
                  </a:moveTo>
                  <a:cubicBezTo>
                    <a:pt x="2210" y="124"/>
                    <a:pt x="2209" y="133"/>
                    <a:pt x="2207" y="141"/>
                  </a:cubicBezTo>
                  <a:cubicBezTo>
                    <a:pt x="2204" y="148"/>
                    <a:pt x="2201" y="155"/>
                    <a:pt x="2196" y="160"/>
                  </a:cubicBezTo>
                  <a:cubicBezTo>
                    <a:pt x="2192" y="166"/>
                    <a:pt x="2186" y="170"/>
                    <a:pt x="2180" y="173"/>
                  </a:cubicBezTo>
                  <a:cubicBezTo>
                    <a:pt x="2173" y="176"/>
                    <a:pt x="2165" y="178"/>
                    <a:pt x="2157" y="178"/>
                  </a:cubicBezTo>
                  <a:cubicBezTo>
                    <a:pt x="2153" y="178"/>
                    <a:pt x="2150" y="177"/>
                    <a:pt x="2146" y="177"/>
                  </a:cubicBezTo>
                  <a:cubicBezTo>
                    <a:pt x="2143" y="176"/>
                    <a:pt x="2140" y="175"/>
                    <a:pt x="2137" y="173"/>
                  </a:cubicBezTo>
                  <a:cubicBezTo>
                    <a:pt x="2134" y="172"/>
                    <a:pt x="2131" y="170"/>
                    <a:pt x="2128" y="168"/>
                  </a:cubicBezTo>
                  <a:cubicBezTo>
                    <a:pt x="2125" y="166"/>
                    <a:pt x="2122" y="163"/>
                    <a:pt x="2119" y="160"/>
                  </a:cubicBezTo>
                  <a:lnTo>
                    <a:pt x="2119" y="217"/>
                  </a:lnTo>
                  <a:cubicBezTo>
                    <a:pt x="2119" y="217"/>
                    <a:pt x="2119" y="218"/>
                    <a:pt x="2119" y="218"/>
                  </a:cubicBezTo>
                  <a:cubicBezTo>
                    <a:pt x="2118" y="219"/>
                    <a:pt x="2118" y="219"/>
                    <a:pt x="2117" y="220"/>
                  </a:cubicBezTo>
                  <a:cubicBezTo>
                    <a:pt x="2116" y="220"/>
                    <a:pt x="2115" y="220"/>
                    <a:pt x="2113" y="220"/>
                  </a:cubicBezTo>
                  <a:cubicBezTo>
                    <a:pt x="2112" y="221"/>
                    <a:pt x="2110" y="221"/>
                    <a:pt x="2108" y="221"/>
                  </a:cubicBezTo>
                  <a:cubicBezTo>
                    <a:pt x="2105" y="221"/>
                    <a:pt x="2104" y="221"/>
                    <a:pt x="2102" y="220"/>
                  </a:cubicBezTo>
                  <a:cubicBezTo>
                    <a:pt x="2101" y="220"/>
                    <a:pt x="2100" y="220"/>
                    <a:pt x="2099" y="220"/>
                  </a:cubicBezTo>
                  <a:cubicBezTo>
                    <a:pt x="2098" y="219"/>
                    <a:pt x="2097" y="219"/>
                    <a:pt x="2097" y="218"/>
                  </a:cubicBezTo>
                  <a:cubicBezTo>
                    <a:pt x="2097" y="218"/>
                    <a:pt x="2096" y="217"/>
                    <a:pt x="2096" y="217"/>
                  </a:cubicBezTo>
                  <a:lnTo>
                    <a:pt x="2096" y="60"/>
                  </a:lnTo>
                  <a:cubicBezTo>
                    <a:pt x="2096" y="59"/>
                    <a:pt x="2097" y="58"/>
                    <a:pt x="2097" y="58"/>
                  </a:cubicBezTo>
                  <a:cubicBezTo>
                    <a:pt x="2097" y="57"/>
                    <a:pt x="2098" y="57"/>
                    <a:pt x="2098" y="57"/>
                  </a:cubicBezTo>
                  <a:cubicBezTo>
                    <a:pt x="2099" y="56"/>
                    <a:pt x="2100" y="56"/>
                    <a:pt x="2102" y="56"/>
                  </a:cubicBezTo>
                  <a:cubicBezTo>
                    <a:pt x="2103" y="56"/>
                    <a:pt x="2104" y="56"/>
                    <a:pt x="2106" y="56"/>
                  </a:cubicBezTo>
                  <a:cubicBezTo>
                    <a:pt x="2108" y="56"/>
                    <a:pt x="2110" y="56"/>
                    <a:pt x="2111" y="56"/>
                  </a:cubicBezTo>
                  <a:cubicBezTo>
                    <a:pt x="2112" y="56"/>
                    <a:pt x="2113" y="56"/>
                    <a:pt x="2114" y="57"/>
                  </a:cubicBezTo>
                  <a:cubicBezTo>
                    <a:pt x="2115" y="57"/>
                    <a:pt x="2115" y="57"/>
                    <a:pt x="2116" y="58"/>
                  </a:cubicBezTo>
                  <a:cubicBezTo>
                    <a:pt x="2116" y="58"/>
                    <a:pt x="2116" y="59"/>
                    <a:pt x="2116" y="60"/>
                  </a:cubicBezTo>
                  <a:lnTo>
                    <a:pt x="2116" y="75"/>
                  </a:lnTo>
                  <a:cubicBezTo>
                    <a:pt x="2120" y="71"/>
                    <a:pt x="2124" y="68"/>
                    <a:pt x="2127" y="66"/>
                  </a:cubicBezTo>
                  <a:cubicBezTo>
                    <a:pt x="2131" y="63"/>
                    <a:pt x="2134" y="61"/>
                    <a:pt x="2138" y="59"/>
                  </a:cubicBezTo>
                  <a:cubicBezTo>
                    <a:pt x="2141" y="57"/>
                    <a:pt x="2145" y="56"/>
                    <a:pt x="2149" y="55"/>
                  </a:cubicBezTo>
                  <a:cubicBezTo>
                    <a:pt x="2152" y="54"/>
                    <a:pt x="2156" y="54"/>
                    <a:pt x="2160" y="54"/>
                  </a:cubicBezTo>
                  <a:cubicBezTo>
                    <a:pt x="2169" y="54"/>
                    <a:pt x="2177" y="56"/>
                    <a:pt x="2183" y="59"/>
                  </a:cubicBezTo>
                  <a:cubicBezTo>
                    <a:pt x="2190" y="62"/>
                    <a:pt x="2195" y="66"/>
                    <a:pt x="2199" y="72"/>
                  </a:cubicBezTo>
                  <a:cubicBezTo>
                    <a:pt x="2203" y="77"/>
                    <a:pt x="2206" y="84"/>
                    <a:pt x="2207" y="91"/>
                  </a:cubicBezTo>
                  <a:cubicBezTo>
                    <a:pt x="2209" y="98"/>
                    <a:pt x="2210" y="106"/>
                    <a:pt x="2210" y="114"/>
                  </a:cubicBezTo>
                  <a:close/>
                  <a:moveTo>
                    <a:pt x="2187" y="116"/>
                  </a:moveTo>
                  <a:cubicBezTo>
                    <a:pt x="2187" y="111"/>
                    <a:pt x="2186" y="105"/>
                    <a:pt x="2185" y="100"/>
                  </a:cubicBezTo>
                  <a:cubicBezTo>
                    <a:pt x="2184" y="94"/>
                    <a:pt x="2183" y="90"/>
                    <a:pt x="2180" y="85"/>
                  </a:cubicBezTo>
                  <a:cubicBezTo>
                    <a:pt x="2178" y="81"/>
                    <a:pt x="2175" y="78"/>
                    <a:pt x="2171" y="75"/>
                  </a:cubicBezTo>
                  <a:cubicBezTo>
                    <a:pt x="2167" y="73"/>
                    <a:pt x="2162" y="72"/>
                    <a:pt x="2156" y="72"/>
                  </a:cubicBezTo>
                  <a:cubicBezTo>
                    <a:pt x="2153" y="72"/>
                    <a:pt x="2150" y="72"/>
                    <a:pt x="2147" y="73"/>
                  </a:cubicBezTo>
                  <a:cubicBezTo>
                    <a:pt x="2144" y="74"/>
                    <a:pt x="2142" y="75"/>
                    <a:pt x="2139" y="77"/>
                  </a:cubicBezTo>
                  <a:cubicBezTo>
                    <a:pt x="2136" y="78"/>
                    <a:pt x="2133" y="81"/>
                    <a:pt x="2129" y="83"/>
                  </a:cubicBezTo>
                  <a:cubicBezTo>
                    <a:pt x="2126" y="86"/>
                    <a:pt x="2123" y="90"/>
                    <a:pt x="2119" y="94"/>
                  </a:cubicBezTo>
                  <a:lnTo>
                    <a:pt x="2119" y="138"/>
                  </a:lnTo>
                  <a:cubicBezTo>
                    <a:pt x="2125" y="145"/>
                    <a:pt x="2131" y="151"/>
                    <a:pt x="2137" y="154"/>
                  </a:cubicBezTo>
                  <a:cubicBezTo>
                    <a:pt x="2143" y="158"/>
                    <a:pt x="2148" y="160"/>
                    <a:pt x="2155" y="160"/>
                  </a:cubicBezTo>
                  <a:cubicBezTo>
                    <a:pt x="2160" y="160"/>
                    <a:pt x="2165" y="159"/>
                    <a:pt x="2169" y="156"/>
                  </a:cubicBezTo>
                  <a:cubicBezTo>
                    <a:pt x="2173" y="154"/>
                    <a:pt x="2177" y="150"/>
                    <a:pt x="2179" y="146"/>
                  </a:cubicBezTo>
                  <a:cubicBezTo>
                    <a:pt x="2182" y="142"/>
                    <a:pt x="2184" y="137"/>
                    <a:pt x="2185" y="132"/>
                  </a:cubicBezTo>
                  <a:cubicBezTo>
                    <a:pt x="2186" y="127"/>
                    <a:pt x="2187" y="122"/>
                    <a:pt x="2187" y="116"/>
                  </a:cubicBezTo>
                  <a:close/>
                  <a:moveTo>
                    <a:pt x="2329" y="67"/>
                  </a:moveTo>
                  <a:cubicBezTo>
                    <a:pt x="2329" y="69"/>
                    <a:pt x="2329" y="70"/>
                    <a:pt x="2329" y="72"/>
                  </a:cubicBezTo>
                  <a:cubicBezTo>
                    <a:pt x="2328" y="73"/>
                    <a:pt x="2328" y="74"/>
                    <a:pt x="2328" y="74"/>
                  </a:cubicBezTo>
                  <a:cubicBezTo>
                    <a:pt x="2328" y="75"/>
                    <a:pt x="2327" y="76"/>
                    <a:pt x="2327" y="76"/>
                  </a:cubicBezTo>
                  <a:cubicBezTo>
                    <a:pt x="2327" y="76"/>
                    <a:pt x="2326" y="77"/>
                    <a:pt x="2325" y="77"/>
                  </a:cubicBezTo>
                  <a:cubicBezTo>
                    <a:pt x="2325" y="77"/>
                    <a:pt x="2324" y="76"/>
                    <a:pt x="2323" y="76"/>
                  </a:cubicBezTo>
                  <a:cubicBezTo>
                    <a:pt x="2322" y="76"/>
                    <a:pt x="2320" y="75"/>
                    <a:pt x="2319" y="75"/>
                  </a:cubicBezTo>
                  <a:cubicBezTo>
                    <a:pt x="2318" y="75"/>
                    <a:pt x="2316" y="74"/>
                    <a:pt x="2315" y="74"/>
                  </a:cubicBezTo>
                  <a:cubicBezTo>
                    <a:pt x="2313" y="74"/>
                    <a:pt x="2311" y="73"/>
                    <a:pt x="2309" y="73"/>
                  </a:cubicBezTo>
                  <a:cubicBezTo>
                    <a:pt x="2307" y="73"/>
                    <a:pt x="2305" y="74"/>
                    <a:pt x="2302" y="75"/>
                  </a:cubicBezTo>
                  <a:cubicBezTo>
                    <a:pt x="2300" y="76"/>
                    <a:pt x="2298" y="77"/>
                    <a:pt x="2295" y="79"/>
                  </a:cubicBezTo>
                  <a:cubicBezTo>
                    <a:pt x="2293" y="81"/>
                    <a:pt x="2291" y="83"/>
                    <a:pt x="2288" y="86"/>
                  </a:cubicBezTo>
                  <a:cubicBezTo>
                    <a:pt x="2285" y="90"/>
                    <a:pt x="2282" y="93"/>
                    <a:pt x="2279" y="98"/>
                  </a:cubicBezTo>
                  <a:lnTo>
                    <a:pt x="2279" y="172"/>
                  </a:lnTo>
                  <a:cubicBezTo>
                    <a:pt x="2279" y="173"/>
                    <a:pt x="2279" y="173"/>
                    <a:pt x="2279" y="174"/>
                  </a:cubicBezTo>
                  <a:cubicBezTo>
                    <a:pt x="2278" y="174"/>
                    <a:pt x="2278" y="175"/>
                    <a:pt x="2277" y="175"/>
                  </a:cubicBezTo>
                  <a:cubicBezTo>
                    <a:pt x="2276" y="175"/>
                    <a:pt x="2275" y="176"/>
                    <a:pt x="2273" y="176"/>
                  </a:cubicBezTo>
                  <a:cubicBezTo>
                    <a:pt x="2272" y="176"/>
                    <a:pt x="2270" y="176"/>
                    <a:pt x="2268" y="176"/>
                  </a:cubicBezTo>
                  <a:cubicBezTo>
                    <a:pt x="2265" y="176"/>
                    <a:pt x="2264" y="176"/>
                    <a:pt x="2262" y="176"/>
                  </a:cubicBezTo>
                  <a:cubicBezTo>
                    <a:pt x="2261" y="176"/>
                    <a:pt x="2260" y="175"/>
                    <a:pt x="2259" y="175"/>
                  </a:cubicBezTo>
                  <a:cubicBezTo>
                    <a:pt x="2258" y="175"/>
                    <a:pt x="2257" y="174"/>
                    <a:pt x="2257" y="174"/>
                  </a:cubicBezTo>
                  <a:cubicBezTo>
                    <a:pt x="2257" y="173"/>
                    <a:pt x="2256" y="173"/>
                    <a:pt x="2256" y="172"/>
                  </a:cubicBezTo>
                  <a:lnTo>
                    <a:pt x="2256" y="60"/>
                  </a:lnTo>
                  <a:cubicBezTo>
                    <a:pt x="2256" y="59"/>
                    <a:pt x="2257" y="58"/>
                    <a:pt x="2257" y="58"/>
                  </a:cubicBezTo>
                  <a:cubicBezTo>
                    <a:pt x="2257" y="57"/>
                    <a:pt x="2258" y="57"/>
                    <a:pt x="2258" y="57"/>
                  </a:cubicBezTo>
                  <a:cubicBezTo>
                    <a:pt x="2259" y="56"/>
                    <a:pt x="2260" y="56"/>
                    <a:pt x="2262" y="56"/>
                  </a:cubicBezTo>
                  <a:cubicBezTo>
                    <a:pt x="2263" y="56"/>
                    <a:pt x="2265" y="56"/>
                    <a:pt x="2267" y="56"/>
                  </a:cubicBezTo>
                  <a:cubicBezTo>
                    <a:pt x="2269" y="56"/>
                    <a:pt x="2270" y="56"/>
                    <a:pt x="2272" y="56"/>
                  </a:cubicBezTo>
                  <a:cubicBezTo>
                    <a:pt x="2273" y="56"/>
                    <a:pt x="2274" y="56"/>
                    <a:pt x="2275" y="57"/>
                  </a:cubicBezTo>
                  <a:cubicBezTo>
                    <a:pt x="2276" y="57"/>
                    <a:pt x="2276" y="57"/>
                    <a:pt x="2276" y="58"/>
                  </a:cubicBezTo>
                  <a:cubicBezTo>
                    <a:pt x="2277" y="58"/>
                    <a:pt x="2277" y="59"/>
                    <a:pt x="2277" y="60"/>
                  </a:cubicBezTo>
                  <a:lnTo>
                    <a:pt x="2277" y="76"/>
                  </a:lnTo>
                  <a:cubicBezTo>
                    <a:pt x="2280" y="71"/>
                    <a:pt x="2283" y="68"/>
                    <a:pt x="2286" y="65"/>
                  </a:cubicBezTo>
                  <a:cubicBezTo>
                    <a:pt x="2289" y="62"/>
                    <a:pt x="2292" y="60"/>
                    <a:pt x="2295" y="58"/>
                  </a:cubicBezTo>
                  <a:cubicBezTo>
                    <a:pt x="2298" y="57"/>
                    <a:pt x="2300" y="55"/>
                    <a:pt x="2303" y="55"/>
                  </a:cubicBezTo>
                  <a:cubicBezTo>
                    <a:pt x="2305" y="54"/>
                    <a:pt x="2308" y="54"/>
                    <a:pt x="2311" y="54"/>
                  </a:cubicBezTo>
                  <a:cubicBezTo>
                    <a:pt x="2312" y="54"/>
                    <a:pt x="2313" y="54"/>
                    <a:pt x="2315" y="54"/>
                  </a:cubicBezTo>
                  <a:cubicBezTo>
                    <a:pt x="2316" y="54"/>
                    <a:pt x="2318" y="54"/>
                    <a:pt x="2319" y="55"/>
                  </a:cubicBezTo>
                  <a:cubicBezTo>
                    <a:pt x="2321" y="55"/>
                    <a:pt x="2323" y="56"/>
                    <a:pt x="2324" y="56"/>
                  </a:cubicBezTo>
                  <a:cubicBezTo>
                    <a:pt x="2325" y="56"/>
                    <a:pt x="2326" y="57"/>
                    <a:pt x="2327" y="57"/>
                  </a:cubicBezTo>
                  <a:cubicBezTo>
                    <a:pt x="2327" y="58"/>
                    <a:pt x="2328" y="58"/>
                    <a:pt x="2328" y="58"/>
                  </a:cubicBezTo>
                  <a:cubicBezTo>
                    <a:pt x="2328" y="59"/>
                    <a:pt x="2328" y="59"/>
                    <a:pt x="2328" y="60"/>
                  </a:cubicBezTo>
                  <a:cubicBezTo>
                    <a:pt x="2328" y="60"/>
                    <a:pt x="2329" y="61"/>
                    <a:pt x="2329" y="62"/>
                  </a:cubicBezTo>
                  <a:cubicBezTo>
                    <a:pt x="2329" y="63"/>
                    <a:pt x="2329" y="65"/>
                    <a:pt x="2329" y="67"/>
                  </a:cubicBezTo>
                  <a:close/>
                  <a:moveTo>
                    <a:pt x="2467" y="115"/>
                  </a:moveTo>
                  <a:cubicBezTo>
                    <a:pt x="2467" y="124"/>
                    <a:pt x="2466" y="132"/>
                    <a:pt x="2463" y="140"/>
                  </a:cubicBezTo>
                  <a:cubicBezTo>
                    <a:pt x="2461" y="148"/>
                    <a:pt x="2457" y="154"/>
                    <a:pt x="2452" y="160"/>
                  </a:cubicBezTo>
                  <a:cubicBezTo>
                    <a:pt x="2446" y="165"/>
                    <a:pt x="2440" y="170"/>
                    <a:pt x="2432" y="173"/>
                  </a:cubicBezTo>
                  <a:cubicBezTo>
                    <a:pt x="2424" y="176"/>
                    <a:pt x="2415" y="178"/>
                    <a:pt x="2404" y="178"/>
                  </a:cubicBezTo>
                  <a:cubicBezTo>
                    <a:pt x="2394" y="178"/>
                    <a:pt x="2385" y="176"/>
                    <a:pt x="2378" y="173"/>
                  </a:cubicBezTo>
                  <a:cubicBezTo>
                    <a:pt x="2370" y="171"/>
                    <a:pt x="2364" y="167"/>
                    <a:pt x="2359" y="161"/>
                  </a:cubicBezTo>
                  <a:cubicBezTo>
                    <a:pt x="2354" y="156"/>
                    <a:pt x="2350" y="150"/>
                    <a:pt x="2347" y="142"/>
                  </a:cubicBezTo>
                  <a:cubicBezTo>
                    <a:pt x="2345" y="135"/>
                    <a:pt x="2344" y="126"/>
                    <a:pt x="2344" y="117"/>
                  </a:cubicBezTo>
                  <a:cubicBezTo>
                    <a:pt x="2344" y="108"/>
                    <a:pt x="2345" y="99"/>
                    <a:pt x="2348" y="91"/>
                  </a:cubicBezTo>
                  <a:cubicBezTo>
                    <a:pt x="2350" y="84"/>
                    <a:pt x="2354" y="77"/>
                    <a:pt x="2359" y="72"/>
                  </a:cubicBezTo>
                  <a:cubicBezTo>
                    <a:pt x="2365" y="66"/>
                    <a:pt x="2371" y="62"/>
                    <a:pt x="2379" y="59"/>
                  </a:cubicBezTo>
                  <a:cubicBezTo>
                    <a:pt x="2387" y="55"/>
                    <a:pt x="2396" y="54"/>
                    <a:pt x="2407" y="54"/>
                  </a:cubicBezTo>
                  <a:cubicBezTo>
                    <a:pt x="2417" y="54"/>
                    <a:pt x="2426" y="55"/>
                    <a:pt x="2433" y="58"/>
                  </a:cubicBezTo>
                  <a:cubicBezTo>
                    <a:pt x="2441" y="61"/>
                    <a:pt x="2447" y="65"/>
                    <a:pt x="2452" y="70"/>
                  </a:cubicBezTo>
                  <a:cubicBezTo>
                    <a:pt x="2457" y="75"/>
                    <a:pt x="2461" y="82"/>
                    <a:pt x="2464" y="89"/>
                  </a:cubicBezTo>
                  <a:cubicBezTo>
                    <a:pt x="2466" y="97"/>
                    <a:pt x="2467" y="105"/>
                    <a:pt x="2467" y="115"/>
                  </a:cubicBezTo>
                  <a:close/>
                  <a:moveTo>
                    <a:pt x="2444" y="116"/>
                  </a:moveTo>
                  <a:cubicBezTo>
                    <a:pt x="2444" y="110"/>
                    <a:pt x="2443" y="104"/>
                    <a:pt x="2442" y="99"/>
                  </a:cubicBezTo>
                  <a:cubicBezTo>
                    <a:pt x="2441" y="93"/>
                    <a:pt x="2439" y="89"/>
                    <a:pt x="2436" y="84"/>
                  </a:cubicBezTo>
                  <a:cubicBezTo>
                    <a:pt x="2433" y="80"/>
                    <a:pt x="2429" y="77"/>
                    <a:pt x="2424" y="75"/>
                  </a:cubicBezTo>
                  <a:cubicBezTo>
                    <a:pt x="2419" y="72"/>
                    <a:pt x="2413" y="71"/>
                    <a:pt x="2406" y="71"/>
                  </a:cubicBezTo>
                  <a:cubicBezTo>
                    <a:pt x="2399" y="71"/>
                    <a:pt x="2393" y="72"/>
                    <a:pt x="2389" y="74"/>
                  </a:cubicBezTo>
                  <a:cubicBezTo>
                    <a:pt x="2384" y="77"/>
                    <a:pt x="2380" y="80"/>
                    <a:pt x="2377" y="84"/>
                  </a:cubicBezTo>
                  <a:cubicBezTo>
                    <a:pt x="2373" y="88"/>
                    <a:pt x="2371" y="92"/>
                    <a:pt x="2370" y="98"/>
                  </a:cubicBezTo>
                  <a:cubicBezTo>
                    <a:pt x="2368" y="103"/>
                    <a:pt x="2367" y="109"/>
                    <a:pt x="2367" y="115"/>
                  </a:cubicBezTo>
                  <a:cubicBezTo>
                    <a:pt x="2367" y="122"/>
                    <a:pt x="2368" y="127"/>
                    <a:pt x="2369" y="133"/>
                  </a:cubicBezTo>
                  <a:cubicBezTo>
                    <a:pt x="2370" y="138"/>
                    <a:pt x="2372" y="143"/>
                    <a:pt x="2375" y="147"/>
                  </a:cubicBezTo>
                  <a:cubicBezTo>
                    <a:pt x="2378" y="151"/>
                    <a:pt x="2382" y="154"/>
                    <a:pt x="2387" y="157"/>
                  </a:cubicBezTo>
                  <a:cubicBezTo>
                    <a:pt x="2392" y="159"/>
                    <a:pt x="2398" y="160"/>
                    <a:pt x="2405" y="160"/>
                  </a:cubicBezTo>
                  <a:cubicBezTo>
                    <a:pt x="2412" y="160"/>
                    <a:pt x="2418" y="159"/>
                    <a:pt x="2423" y="157"/>
                  </a:cubicBezTo>
                  <a:cubicBezTo>
                    <a:pt x="2428" y="155"/>
                    <a:pt x="2432" y="152"/>
                    <a:pt x="2435" y="148"/>
                  </a:cubicBezTo>
                  <a:cubicBezTo>
                    <a:pt x="2438" y="144"/>
                    <a:pt x="2440" y="139"/>
                    <a:pt x="2442" y="134"/>
                  </a:cubicBezTo>
                  <a:cubicBezTo>
                    <a:pt x="2443" y="128"/>
                    <a:pt x="2444" y="122"/>
                    <a:pt x="2444" y="116"/>
                  </a:cubicBezTo>
                  <a:close/>
                  <a:moveTo>
                    <a:pt x="2585" y="155"/>
                  </a:moveTo>
                  <a:cubicBezTo>
                    <a:pt x="2585" y="156"/>
                    <a:pt x="2585" y="158"/>
                    <a:pt x="2585" y="159"/>
                  </a:cubicBezTo>
                  <a:cubicBezTo>
                    <a:pt x="2585" y="160"/>
                    <a:pt x="2585" y="161"/>
                    <a:pt x="2585" y="161"/>
                  </a:cubicBezTo>
                  <a:cubicBezTo>
                    <a:pt x="2584" y="162"/>
                    <a:pt x="2584" y="163"/>
                    <a:pt x="2584" y="163"/>
                  </a:cubicBezTo>
                  <a:cubicBezTo>
                    <a:pt x="2584" y="164"/>
                    <a:pt x="2583" y="164"/>
                    <a:pt x="2582" y="165"/>
                  </a:cubicBezTo>
                  <a:cubicBezTo>
                    <a:pt x="2581" y="167"/>
                    <a:pt x="2579" y="168"/>
                    <a:pt x="2576" y="169"/>
                  </a:cubicBezTo>
                  <a:cubicBezTo>
                    <a:pt x="2573" y="171"/>
                    <a:pt x="2570" y="172"/>
                    <a:pt x="2567" y="173"/>
                  </a:cubicBezTo>
                  <a:cubicBezTo>
                    <a:pt x="2563" y="175"/>
                    <a:pt x="2559" y="176"/>
                    <a:pt x="2555" y="176"/>
                  </a:cubicBezTo>
                  <a:cubicBezTo>
                    <a:pt x="2551" y="177"/>
                    <a:pt x="2547" y="178"/>
                    <a:pt x="2543" y="178"/>
                  </a:cubicBezTo>
                  <a:cubicBezTo>
                    <a:pt x="2534" y="178"/>
                    <a:pt x="2526" y="176"/>
                    <a:pt x="2519" y="174"/>
                  </a:cubicBezTo>
                  <a:cubicBezTo>
                    <a:pt x="2512" y="171"/>
                    <a:pt x="2507" y="167"/>
                    <a:pt x="2502" y="162"/>
                  </a:cubicBezTo>
                  <a:cubicBezTo>
                    <a:pt x="2497" y="157"/>
                    <a:pt x="2494" y="150"/>
                    <a:pt x="2491" y="143"/>
                  </a:cubicBezTo>
                  <a:cubicBezTo>
                    <a:pt x="2489" y="136"/>
                    <a:pt x="2488" y="127"/>
                    <a:pt x="2488" y="117"/>
                  </a:cubicBezTo>
                  <a:cubicBezTo>
                    <a:pt x="2488" y="106"/>
                    <a:pt x="2489" y="97"/>
                    <a:pt x="2492" y="89"/>
                  </a:cubicBezTo>
                  <a:cubicBezTo>
                    <a:pt x="2495" y="81"/>
                    <a:pt x="2499" y="74"/>
                    <a:pt x="2504" y="69"/>
                  </a:cubicBezTo>
                  <a:cubicBezTo>
                    <a:pt x="2510" y="64"/>
                    <a:pt x="2516" y="60"/>
                    <a:pt x="2523" y="58"/>
                  </a:cubicBezTo>
                  <a:cubicBezTo>
                    <a:pt x="2530" y="55"/>
                    <a:pt x="2537" y="54"/>
                    <a:pt x="2545" y="54"/>
                  </a:cubicBezTo>
                  <a:cubicBezTo>
                    <a:pt x="2549" y="54"/>
                    <a:pt x="2553" y="54"/>
                    <a:pt x="2557" y="55"/>
                  </a:cubicBezTo>
                  <a:cubicBezTo>
                    <a:pt x="2561" y="56"/>
                    <a:pt x="2564" y="57"/>
                    <a:pt x="2567" y="58"/>
                  </a:cubicBezTo>
                  <a:cubicBezTo>
                    <a:pt x="2570" y="59"/>
                    <a:pt x="2573" y="60"/>
                    <a:pt x="2575" y="61"/>
                  </a:cubicBezTo>
                  <a:cubicBezTo>
                    <a:pt x="2578" y="63"/>
                    <a:pt x="2580" y="64"/>
                    <a:pt x="2581" y="65"/>
                  </a:cubicBezTo>
                  <a:cubicBezTo>
                    <a:pt x="2582" y="66"/>
                    <a:pt x="2583" y="67"/>
                    <a:pt x="2583" y="67"/>
                  </a:cubicBezTo>
                  <a:cubicBezTo>
                    <a:pt x="2583" y="68"/>
                    <a:pt x="2584" y="69"/>
                    <a:pt x="2584" y="69"/>
                  </a:cubicBezTo>
                  <a:cubicBezTo>
                    <a:pt x="2584" y="70"/>
                    <a:pt x="2585" y="71"/>
                    <a:pt x="2585" y="72"/>
                  </a:cubicBezTo>
                  <a:cubicBezTo>
                    <a:pt x="2585" y="73"/>
                    <a:pt x="2585" y="74"/>
                    <a:pt x="2585" y="76"/>
                  </a:cubicBezTo>
                  <a:cubicBezTo>
                    <a:pt x="2585" y="79"/>
                    <a:pt x="2584" y="81"/>
                    <a:pt x="2584" y="83"/>
                  </a:cubicBezTo>
                  <a:cubicBezTo>
                    <a:pt x="2583" y="84"/>
                    <a:pt x="2582" y="85"/>
                    <a:pt x="2581" y="85"/>
                  </a:cubicBezTo>
                  <a:cubicBezTo>
                    <a:pt x="2579" y="85"/>
                    <a:pt x="2578" y="84"/>
                    <a:pt x="2576" y="83"/>
                  </a:cubicBezTo>
                  <a:cubicBezTo>
                    <a:pt x="2574" y="81"/>
                    <a:pt x="2572" y="80"/>
                    <a:pt x="2569" y="78"/>
                  </a:cubicBezTo>
                  <a:cubicBezTo>
                    <a:pt x="2566" y="76"/>
                    <a:pt x="2563" y="75"/>
                    <a:pt x="2559" y="73"/>
                  </a:cubicBezTo>
                  <a:cubicBezTo>
                    <a:pt x="2555" y="72"/>
                    <a:pt x="2550" y="71"/>
                    <a:pt x="2545" y="71"/>
                  </a:cubicBezTo>
                  <a:cubicBezTo>
                    <a:pt x="2534" y="71"/>
                    <a:pt x="2526" y="75"/>
                    <a:pt x="2520" y="83"/>
                  </a:cubicBezTo>
                  <a:cubicBezTo>
                    <a:pt x="2514" y="90"/>
                    <a:pt x="2511" y="102"/>
                    <a:pt x="2511" y="116"/>
                  </a:cubicBezTo>
                  <a:cubicBezTo>
                    <a:pt x="2511" y="123"/>
                    <a:pt x="2512" y="130"/>
                    <a:pt x="2514" y="135"/>
                  </a:cubicBezTo>
                  <a:cubicBezTo>
                    <a:pt x="2515" y="141"/>
                    <a:pt x="2517" y="145"/>
                    <a:pt x="2520" y="149"/>
                  </a:cubicBezTo>
                  <a:cubicBezTo>
                    <a:pt x="2523" y="152"/>
                    <a:pt x="2527" y="155"/>
                    <a:pt x="2531" y="157"/>
                  </a:cubicBezTo>
                  <a:cubicBezTo>
                    <a:pt x="2535" y="159"/>
                    <a:pt x="2540" y="160"/>
                    <a:pt x="2546" y="160"/>
                  </a:cubicBezTo>
                  <a:cubicBezTo>
                    <a:pt x="2551" y="160"/>
                    <a:pt x="2556" y="159"/>
                    <a:pt x="2559" y="157"/>
                  </a:cubicBezTo>
                  <a:cubicBezTo>
                    <a:pt x="2563" y="156"/>
                    <a:pt x="2567" y="154"/>
                    <a:pt x="2570" y="152"/>
                  </a:cubicBezTo>
                  <a:cubicBezTo>
                    <a:pt x="2573" y="151"/>
                    <a:pt x="2575" y="149"/>
                    <a:pt x="2577" y="148"/>
                  </a:cubicBezTo>
                  <a:cubicBezTo>
                    <a:pt x="2579" y="146"/>
                    <a:pt x="2581" y="145"/>
                    <a:pt x="2582" y="145"/>
                  </a:cubicBezTo>
                  <a:cubicBezTo>
                    <a:pt x="2582" y="145"/>
                    <a:pt x="2583" y="146"/>
                    <a:pt x="2583" y="146"/>
                  </a:cubicBezTo>
                  <a:cubicBezTo>
                    <a:pt x="2584" y="146"/>
                    <a:pt x="2584" y="147"/>
                    <a:pt x="2584" y="148"/>
                  </a:cubicBezTo>
                  <a:cubicBezTo>
                    <a:pt x="2585" y="148"/>
                    <a:pt x="2585" y="149"/>
                    <a:pt x="2585" y="151"/>
                  </a:cubicBezTo>
                  <a:cubicBezTo>
                    <a:pt x="2585" y="152"/>
                    <a:pt x="2585" y="153"/>
                    <a:pt x="2585" y="155"/>
                  </a:cubicBezTo>
                  <a:close/>
                  <a:moveTo>
                    <a:pt x="2714" y="111"/>
                  </a:moveTo>
                  <a:cubicBezTo>
                    <a:pt x="2714" y="114"/>
                    <a:pt x="2713" y="116"/>
                    <a:pt x="2711" y="118"/>
                  </a:cubicBezTo>
                  <a:cubicBezTo>
                    <a:pt x="2709" y="119"/>
                    <a:pt x="2707" y="120"/>
                    <a:pt x="2705" y="120"/>
                  </a:cubicBezTo>
                  <a:lnTo>
                    <a:pt x="2624" y="120"/>
                  </a:lnTo>
                  <a:cubicBezTo>
                    <a:pt x="2624" y="126"/>
                    <a:pt x="2624" y="132"/>
                    <a:pt x="2626" y="137"/>
                  </a:cubicBezTo>
                  <a:cubicBezTo>
                    <a:pt x="2627" y="142"/>
                    <a:pt x="2629" y="146"/>
                    <a:pt x="2633" y="150"/>
                  </a:cubicBezTo>
                  <a:cubicBezTo>
                    <a:pt x="2636" y="153"/>
                    <a:pt x="2640" y="156"/>
                    <a:pt x="2645" y="158"/>
                  </a:cubicBezTo>
                  <a:cubicBezTo>
                    <a:pt x="2650" y="160"/>
                    <a:pt x="2657" y="161"/>
                    <a:pt x="2664" y="161"/>
                  </a:cubicBezTo>
                  <a:cubicBezTo>
                    <a:pt x="2670" y="161"/>
                    <a:pt x="2675" y="160"/>
                    <a:pt x="2680" y="159"/>
                  </a:cubicBezTo>
                  <a:cubicBezTo>
                    <a:pt x="2684" y="159"/>
                    <a:pt x="2688" y="158"/>
                    <a:pt x="2692" y="157"/>
                  </a:cubicBezTo>
                  <a:cubicBezTo>
                    <a:pt x="2695" y="155"/>
                    <a:pt x="2698" y="154"/>
                    <a:pt x="2700" y="154"/>
                  </a:cubicBezTo>
                  <a:cubicBezTo>
                    <a:pt x="2702" y="153"/>
                    <a:pt x="2704" y="152"/>
                    <a:pt x="2705" y="152"/>
                  </a:cubicBezTo>
                  <a:cubicBezTo>
                    <a:pt x="2706" y="152"/>
                    <a:pt x="2706" y="152"/>
                    <a:pt x="2707" y="153"/>
                  </a:cubicBezTo>
                  <a:cubicBezTo>
                    <a:pt x="2707" y="153"/>
                    <a:pt x="2708" y="153"/>
                    <a:pt x="2708" y="154"/>
                  </a:cubicBezTo>
                  <a:cubicBezTo>
                    <a:pt x="2708" y="155"/>
                    <a:pt x="2708" y="155"/>
                    <a:pt x="2709" y="156"/>
                  </a:cubicBezTo>
                  <a:cubicBezTo>
                    <a:pt x="2709" y="158"/>
                    <a:pt x="2709" y="159"/>
                    <a:pt x="2709" y="160"/>
                  </a:cubicBezTo>
                  <a:cubicBezTo>
                    <a:pt x="2709" y="161"/>
                    <a:pt x="2709" y="162"/>
                    <a:pt x="2709" y="163"/>
                  </a:cubicBezTo>
                  <a:cubicBezTo>
                    <a:pt x="2709" y="164"/>
                    <a:pt x="2708" y="165"/>
                    <a:pt x="2708" y="165"/>
                  </a:cubicBezTo>
                  <a:cubicBezTo>
                    <a:pt x="2708" y="166"/>
                    <a:pt x="2708" y="166"/>
                    <a:pt x="2708" y="167"/>
                  </a:cubicBezTo>
                  <a:cubicBezTo>
                    <a:pt x="2707" y="167"/>
                    <a:pt x="2707" y="168"/>
                    <a:pt x="2706" y="168"/>
                  </a:cubicBezTo>
                  <a:cubicBezTo>
                    <a:pt x="2706" y="169"/>
                    <a:pt x="2704" y="170"/>
                    <a:pt x="2702" y="171"/>
                  </a:cubicBezTo>
                  <a:cubicBezTo>
                    <a:pt x="2699" y="172"/>
                    <a:pt x="2696" y="173"/>
                    <a:pt x="2692" y="174"/>
                  </a:cubicBezTo>
                  <a:cubicBezTo>
                    <a:pt x="2688" y="175"/>
                    <a:pt x="2684" y="176"/>
                    <a:pt x="2679" y="176"/>
                  </a:cubicBezTo>
                  <a:cubicBezTo>
                    <a:pt x="2673" y="177"/>
                    <a:pt x="2668" y="178"/>
                    <a:pt x="2662" y="178"/>
                  </a:cubicBezTo>
                  <a:cubicBezTo>
                    <a:pt x="2652" y="178"/>
                    <a:pt x="2643" y="176"/>
                    <a:pt x="2635" y="174"/>
                  </a:cubicBezTo>
                  <a:cubicBezTo>
                    <a:pt x="2628" y="171"/>
                    <a:pt x="2621" y="167"/>
                    <a:pt x="2616" y="162"/>
                  </a:cubicBezTo>
                  <a:cubicBezTo>
                    <a:pt x="2611" y="157"/>
                    <a:pt x="2607" y="151"/>
                    <a:pt x="2604" y="143"/>
                  </a:cubicBezTo>
                  <a:cubicBezTo>
                    <a:pt x="2601" y="135"/>
                    <a:pt x="2600" y="126"/>
                    <a:pt x="2600" y="116"/>
                  </a:cubicBezTo>
                  <a:cubicBezTo>
                    <a:pt x="2600" y="107"/>
                    <a:pt x="2601" y="98"/>
                    <a:pt x="2604" y="90"/>
                  </a:cubicBezTo>
                  <a:cubicBezTo>
                    <a:pt x="2607" y="83"/>
                    <a:pt x="2611" y="76"/>
                    <a:pt x="2616" y="71"/>
                  </a:cubicBezTo>
                  <a:cubicBezTo>
                    <a:pt x="2621" y="65"/>
                    <a:pt x="2628" y="61"/>
                    <a:pt x="2635" y="58"/>
                  </a:cubicBezTo>
                  <a:cubicBezTo>
                    <a:pt x="2642" y="55"/>
                    <a:pt x="2650" y="54"/>
                    <a:pt x="2660" y="54"/>
                  </a:cubicBezTo>
                  <a:cubicBezTo>
                    <a:pt x="2669" y="54"/>
                    <a:pt x="2678" y="55"/>
                    <a:pt x="2684" y="58"/>
                  </a:cubicBezTo>
                  <a:cubicBezTo>
                    <a:pt x="2691" y="61"/>
                    <a:pt x="2697" y="65"/>
                    <a:pt x="2701" y="70"/>
                  </a:cubicBezTo>
                  <a:cubicBezTo>
                    <a:pt x="2706" y="74"/>
                    <a:pt x="2709" y="80"/>
                    <a:pt x="2711" y="86"/>
                  </a:cubicBezTo>
                  <a:cubicBezTo>
                    <a:pt x="2713" y="93"/>
                    <a:pt x="2714" y="100"/>
                    <a:pt x="2714" y="107"/>
                  </a:cubicBezTo>
                  <a:lnTo>
                    <a:pt x="2714" y="111"/>
                  </a:lnTo>
                  <a:close/>
                  <a:moveTo>
                    <a:pt x="2691" y="105"/>
                  </a:moveTo>
                  <a:cubicBezTo>
                    <a:pt x="2691" y="94"/>
                    <a:pt x="2689" y="85"/>
                    <a:pt x="2683" y="79"/>
                  </a:cubicBezTo>
                  <a:cubicBezTo>
                    <a:pt x="2678" y="73"/>
                    <a:pt x="2669" y="70"/>
                    <a:pt x="2658" y="70"/>
                  </a:cubicBezTo>
                  <a:cubicBezTo>
                    <a:pt x="2653" y="70"/>
                    <a:pt x="2648" y="71"/>
                    <a:pt x="2644" y="73"/>
                  </a:cubicBezTo>
                  <a:cubicBezTo>
                    <a:pt x="2639" y="75"/>
                    <a:pt x="2636" y="77"/>
                    <a:pt x="2633" y="81"/>
                  </a:cubicBezTo>
                  <a:cubicBezTo>
                    <a:pt x="2630" y="84"/>
                    <a:pt x="2628" y="87"/>
                    <a:pt x="2626" y="92"/>
                  </a:cubicBezTo>
                  <a:cubicBezTo>
                    <a:pt x="2625" y="96"/>
                    <a:pt x="2624" y="100"/>
                    <a:pt x="2624" y="105"/>
                  </a:cubicBezTo>
                  <a:lnTo>
                    <a:pt x="2691" y="105"/>
                  </a:lnTo>
                  <a:close/>
                  <a:moveTo>
                    <a:pt x="2830" y="141"/>
                  </a:moveTo>
                  <a:cubicBezTo>
                    <a:pt x="2830" y="147"/>
                    <a:pt x="2829" y="152"/>
                    <a:pt x="2827" y="157"/>
                  </a:cubicBezTo>
                  <a:cubicBezTo>
                    <a:pt x="2824" y="161"/>
                    <a:pt x="2821" y="165"/>
                    <a:pt x="2817" y="168"/>
                  </a:cubicBezTo>
                  <a:cubicBezTo>
                    <a:pt x="2812" y="171"/>
                    <a:pt x="2807" y="174"/>
                    <a:pt x="2801" y="175"/>
                  </a:cubicBezTo>
                  <a:cubicBezTo>
                    <a:pt x="2795" y="177"/>
                    <a:pt x="2789" y="178"/>
                    <a:pt x="2782" y="178"/>
                  </a:cubicBezTo>
                  <a:cubicBezTo>
                    <a:pt x="2777" y="178"/>
                    <a:pt x="2773" y="177"/>
                    <a:pt x="2769" y="177"/>
                  </a:cubicBezTo>
                  <a:cubicBezTo>
                    <a:pt x="2765" y="176"/>
                    <a:pt x="2761" y="175"/>
                    <a:pt x="2758" y="174"/>
                  </a:cubicBezTo>
                  <a:cubicBezTo>
                    <a:pt x="2755" y="173"/>
                    <a:pt x="2752" y="172"/>
                    <a:pt x="2750" y="171"/>
                  </a:cubicBezTo>
                  <a:cubicBezTo>
                    <a:pt x="2748" y="170"/>
                    <a:pt x="2746" y="169"/>
                    <a:pt x="2745" y="168"/>
                  </a:cubicBezTo>
                  <a:cubicBezTo>
                    <a:pt x="2744" y="168"/>
                    <a:pt x="2744" y="166"/>
                    <a:pt x="2743" y="165"/>
                  </a:cubicBezTo>
                  <a:cubicBezTo>
                    <a:pt x="2743" y="163"/>
                    <a:pt x="2742" y="161"/>
                    <a:pt x="2742" y="159"/>
                  </a:cubicBezTo>
                  <a:cubicBezTo>
                    <a:pt x="2742" y="157"/>
                    <a:pt x="2743" y="156"/>
                    <a:pt x="2743" y="155"/>
                  </a:cubicBezTo>
                  <a:cubicBezTo>
                    <a:pt x="2743" y="154"/>
                    <a:pt x="2743" y="153"/>
                    <a:pt x="2743" y="152"/>
                  </a:cubicBezTo>
                  <a:cubicBezTo>
                    <a:pt x="2744" y="152"/>
                    <a:pt x="2744" y="151"/>
                    <a:pt x="2745" y="151"/>
                  </a:cubicBezTo>
                  <a:cubicBezTo>
                    <a:pt x="2745" y="150"/>
                    <a:pt x="2746" y="150"/>
                    <a:pt x="2746" y="150"/>
                  </a:cubicBezTo>
                  <a:cubicBezTo>
                    <a:pt x="2747" y="150"/>
                    <a:pt x="2749" y="151"/>
                    <a:pt x="2751" y="152"/>
                  </a:cubicBezTo>
                  <a:cubicBezTo>
                    <a:pt x="2753" y="153"/>
                    <a:pt x="2755" y="154"/>
                    <a:pt x="2758" y="156"/>
                  </a:cubicBezTo>
                  <a:cubicBezTo>
                    <a:pt x="2761" y="157"/>
                    <a:pt x="2764" y="158"/>
                    <a:pt x="2768" y="159"/>
                  </a:cubicBezTo>
                  <a:cubicBezTo>
                    <a:pt x="2772" y="160"/>
                    <a:pt x="2777" y="161"/>
                    <a:pt x="2782" y="161"/>
                  </a:cubicBezTo>
                  <a:cubicBezTo>
                    <a:pt x="2786" y="161"/>
                    <a:pt x="2789" y="161"/>
                    <a:pt x="2792" y="160"/>
                  </a:cubicBezTo>
                  <a:cubicBezTo>
                    <a:pt x="2795" y="159"/>
                    <a:pt x="2798" y="158"/>
                    <a:pt x="2800" y="157"/>
                  </a:cubicBezTo>
                  <a:cubicBezTo>
                    <a:pt x="2803" y="155"/>
                    <a:pt x="2805" y="153"/>
                    <a:pt x="2806" y="151"/>
                  </a:cubicBezTo>
                  <a:cubicBezTo>
                    <a:pt x="2807" y="149"/>
                    <a:pt x="2808" y="146"/>
                    <a:pt x="2808" y="143"/>
                  </a:cubicBezTo>
                  <a:cubicBezTo>
                    <a:pt x="2808" y="140"/>
                    <a:pt x="2807" y="137"/>
                    <a:pt x="2805" y="135"/>
                  </a:cubicBezTo>
                  <a:cubicBezTo>
                    <a:pt x="2803" y="133"/>
                    <a:pt x="2801" y="131"/>
                    <a:pt x="2798" y="129"/>
                  </a:cubicBezTo>
                  <a:cubicBezTo>
                    <a:pt x="2795" y="128"/>
                    <a:pt x="2792" y="126"/>
                    <a:pt x="2788" y="125"/>
                  </a:cubicBezTo>
                  <a:cubicBezTo>
                    <a:pt x="2784" y="124"/>
                    <a:pt x="2781" y="122"/>
                    <a:pt x="2777" y="121"/>
                  </a:cubicBezTo>
                  <a:cubicBezTo>
                    <a:pt x="2773" y="119"/>
                    <a:pt x="2769" y="118"/>
                    <a:pt x="2765" y="116"/>
                  </a:cubicBezTo>
                  <a:cubicBezTo>
                    <a:pt x="2762" y="114"/>
                    <a:pt x="2758" y="112"/>
                    <a:pt x="2755" y="109"/>
                  </a:cubicBezTo>
                  <a:cubicBezTo>
                    <a:pt x="2752" y="107"/>
                    <a:pt x="2750" y="104"/>
                    <a:pt x="2748" y="100"/>
                  </a:cubicBezTo>
                  <a:cubicBezTo>
                    <a:pt x="2746" y="97"/>
                    <a:pt x="2745" y="92"/>
                    <a:pt x="2745" y="87"/>
                  </a:cubicBezTo>
                  <a:cubicBezTo>
                    <a:pt x="2745" y="83"/>
                    <a:pt x="2746" y="79"/>
                    <a:pt x="2748" y="75"/>
                  </a:cubicBezTo>
                  <a:cubicBezTo>
                    <a:pt x="2750" y="71"/>
                    <a:pt x="2753" y="67"/>
                    <a:pt x="2757" y="64"/>
                  </a:cubicBezTo>
                  <a:cubicBezTo>
                    <a:pt x="2761" y="61"/>
                    <a:pt x="2765" y="59"/>
                    <a:pt x="2771" y="57"/>
                  </a:cubicBezTo>
                  <a:cubicBezTo>
                    <a:pt x="2776" y="55"/>
                    <a:pt x="2783" y="54"/>
                    <a:pt x="2791" y="54"/>
                  </a:cubicBezTo>
                  <a:cubicBezTo>
                    <a:pt x="2794" y="54"/>
                    <a:pt x="2797" y="54"/>
                    <a:pt x="2800" y="55"/>
                  </a:cubicBezTo>
                  <a:cubicBezTo>
                    <a:pt x="2804" y="55"/>
                    <a:pt x="2807" y="56"/>
                    <a:pt x="2809" y="57"/>
                  </a:cubicBezTo>
                  <a:cubicBezTo>
                    <a:pt x="2812" y="57"/>
                    <a:pt x="2814" y="58"/>
                    <a:pt x="2816" y="59"/>
                  </a:cubicBezTo>
                  <a:cubicBezTo>
                    <a:pt x="2818" y="60"/>
                    <a:pt x="2820" y="61"/>
                    <a:pt x="2820" y="61"/>
                  </a:cubicBezTo>
                  <a:cubicBezTo>
                    <a:pt x="2821" y="62"/>
                    <a:pt x="2822" y="63"/>
                    <a:pt x="2822" y="63"/>
                  </a:cubicBezTo>
                  <a:cubicBezTo>
                    <a:pt x="2823" y="64"/>
                    <a:pt x="2823" y="64"/>
                    <a:pt x="2823" y="65"/>
                  </a:cubicBezTo>
                  <a:cubicBezTo>
                    <a:pt x="2823" y="65"/>
                    <a:pt x="2823" y="66"/>
                    <a:pt x="2824" y="67"/>
                  </a:cubicBezTo>
                  <a:cubicBezTo>
                    <a:pt x="2824" y="68"/>
                    <a:pt x="2824" y="69"/>
                    <a:pt x="2824" y="70"/>
                  </a:cubicBezTo>
                  <a:cubicBezTo>
                    <a:pt x="2824" y="72"/>
                    <a:pt x="2824" y="73"/>
                    <a:pt x="2824" y="74"/>
                  </a:cubicBezTo>
                  <a:cubicBezTo>
                    <a:pt x="2823" y="75"/>
                    <a:pt x="2823" y="76"/>
                    <a:pt x="2823" y="77"/>
                  </a:cubicBezTo>
                  <a:cubicBezTo>
                    <a:pt x="2823" y="77"/>
                    <a:pt x="2822" y="78"/>
                    <a:pt x="2822" y="78"/>
                  </a:cubicBezTo>
                  <a:cubicBezTo>
                    <a:pt x="2821" y="78"/>
                    <a:pt x="2821" y="79"/>
                    <a:pt x="2820" y="79"/>
                  </a:cubicBezTo>
                  <a:cubicBezTo>
                    <a:pt x="2819" y="79"/>
                    <a:pt x="2818" y="78"/>
                    <a:pt x="2817" y="77"/>
                  </a:cubicBezTo>
                  <a:cubicBezTo>
                    <a:pt x="2815" y="76"/>
                    <a:pt x="2813" y="75"/>
                    <a:pt x="2811" y="74"/>
                  </a:cubicBezTo>
                  <a:cubicBezTo>
                    <a:pt x="2808" y="73"/>
                    <a:pt x="2805" y="72"/>
                    <a:pt x="2802" y="71"/>
                  </a:cubicBezTo>
                  <a:cubicBezTo>
                    <a:pt x="2798" y="70"/>
                    <a:pt x="2795" y="70"/>
                    <a:pt x="2790" y="70"/>
                  </a:cubicBezTo>
                  <a:cubicBezTo>
                    <a:pt x="2786" y="70"/>
                    <a:pt x="2783" y="70"/>
                    <a:pt x="2780" y="71"/>
                  </a:cubicBezTo>
                  <a:cubicBezTo>
                    <a:pt x="2777" y="72"/>
                    <a:pt x="2775" y="73"/>
                    <a:pt x="2773" y="74"/>
                  </a:cubicBezTo>
                  <a:cubicBezTo>
                    <a:pt x="2771" y="76"/>
                    <a:pt x="2770" y="78"/>
                    <a:pt x="2769" y="80"/>
                  </a:cubicBezTo>
                  <a:cubicBezTo>
                    <a:pt x="2768" y="82"/>
                    <a:pt x="2767" y="84"/>
                    <a:pt x="2767" y="86"/>
                  </a:cubicBezTo>
                  <a:cubicBezTo>
                    <a:pt x="2767" y="89"/>
                    <a:pt x="2768" y="92"/>
                    <a:pt x="2770" y="94"/>
                  </a:cubicBezTo>
                  <a:cubicBezTo>
                    <a:pt x="2772" y="97"/>
                    <a:pt x="2774" y="99"/>
                    <a:pt x="2777" y="100"/>
                  </a:cubicBezTo>
                  <a:cubicBezTo>
                    <a:pt x="2780" y="102"/>
                    <a:pt x="2783" y="103"/>
                    <a:pt x="2787" y="105"/>
                  </a:cubicBezTo>
                  <a:cubicBezTo>
                    <a:pt x="2791" y="106"/>
                    <a:pt x="2795" y="107"/>
                    <a:pt x="2799" y="109"/>
                  </a:cubicBezTo>
                  <a:cubicBezTo>
                    <a:pt x="2803" y="110"/>
                    <a:pt x="2806" y="112"/>
                    <a:pt x="2810" y="114"/>
                  </a:cubicBezTo>
                  <a:cubicBezTo>
                    <a:pt x="2814" y="115"/>
                    <a:pt x="2817" y="117"/>
                    <a:pt x="2820" y="120"/>
                  </a:cubicBezTo>
                  <a:cubicBezTo>
                    <a:pt x="2823" y="122"/>
                    <a:pt x="2826" y="125"/>
                    <a:pt x="2827" y="129"/>
                  </a:cubicBezTo>
                  <a:cubicBezTo>
                    <a:pt x="2829" y="132"/>
                    <a:pt x="2830" y="137"/>
                    <a:pt x="2830" y="141"/>
                  </a:cubicBezTo>
                  <a:close/>
                  <a:moveTo>
                    <a:pt x="2942" y="141"/>
                  </a:moveTo>
                  <a:cubicBezTo>
                    <a:pt x="2942" y="147"/>
                    <a:pt x="2941" y="152"/>
                    <a:pt x="2939" y="157"/>
                  </a:cubicBezTo>
                  <a:cubicBezTo>
                    <a:pt x="2936" y="161"/>
                    <a:pt x="2933" y="165"/>
                    <a:pt x="2929" y="168"/>
                  </a:cubicBezTo>
                  <a:cubicBezTo>
                    <a:pt x="2924" y="171"/>
                    <a:pt x="2919" y="174"/>
                    <a:pt x="2913" y="175"/>
                  </a:cubicBezTo>
                  <a:cubicBezTo>
                    <a:pt x="2907" y="177"/>
                    <a:pt x="2901" y="178"/>
                    <a:pt x="2894" y="178"/>
                  </a:cubicBezTo>
                  <a:cubicBezTo>
                    <a:pt x="2889" y="178"/>
                    <a:pt x="2885" y="177"/>
                    <a:pt x="2881" y="177"/>
                  </a:cubicBezTo>
                  <a:cubicBezTo>
                    <a:pt x="2877" y="176"/>
                    <a:pt x="2873" y="175"/>
                    <a:pt x="2870" y="174"/>
                  </a:cubicBezTo>
                  <a:cubicBezTo>
                    <a:pt x="2867" y="173"/>
                    <a:pt x="2864" y="172"/>
                    <a:pt x="2862" y="171"/>
                  </a:cubicBezTo>
                  <a:cubicBezTo>
                    <a:pt x="2860" y="170"/>
                    <a:pt x="2858" y="169"/>
                    <a:pt x="2857" y="168"/>
                  </a:cubicBezTo>
                  <a:cubicBezTo>
                    <a:pt x="2856" y="168"/>
                    <a:pt x="2856" y="166"/>
                    <a:pt x="2855" y="165"/>
                  </a:cubicBezTo>
                  <a:cubicBezTo>
                    <a:pt x="2855" y="163"/>
                    <a:pt x="2854" y="161"/>
                    <a:pt x="2854" y="159"/>
                  </a:cubicBezTo>
                  <a:cubicBezTo>
                    <a:pt x="2854" y="157"/>
                    <a:pt x="2855" y="156"/>
                    <a:pt x="2855" y="155"/>
                  </a:cubicBezTo>
                  <a:cubicBezTo>
                    <a:pt x="2855" y="154"/>
                    <a:pt x="2855" y="153"/>
                    <a:pt x="2855" y="152"/>
                  </a:cubicBezTo>
                  <a:cubicBezTo>
                    <a:pt x="2856" y="152"/>
                    <a:pt x="2856" y="151"/>
                    <a:pt x="2857" y="151"/>
                  </a:cubicBezTo>
                  <a:cubicBezTo>
                    <a:pt x="2857" y="150"/>
                    <a:pt x="2858" y="150"/>
                    <a:pt x="2858" y="150"/>
                  </a:cubicBezTo>
                  <a:cubicBezTo>
                    <a:pt x="2859" y="150"/>
                    <a:pt x="2861" y="151"/>
                    <a:pt x="2863" y="152"/>
                  </a:cubicBezTo>
                  <a:cubicBezTo>
                    <a:pt x="2865" y="153"/>
                    <a:pt x="2867" y="154"/>
                    <a:pt x="2870" y="156"/>
                  </a:cubicBezTo>
                  <a:cubicBezTo>
                    <a:pt x="2873" y="157"/>
                    <a:pt x="2876" y="158"/>
                    <a:pt x="2880" y="159"/>
                  </a:cubicBezTo>
                  <a:cubicBezTo>
                    <a:pt x="2884" y="160"/>
                    <a:pt x="2889" y="161"/>
                    <a:pt x="2894" y="161"/>
                  </a:cubicBezTo>
                  <a:cubicBezTo>
                    <a:pt x="2898" y="161"/>
                    <a:pt x="2901" y="161"/>
                    <a:pt x="2904" y="160"/>
                  </a:cubicBezTo>
                  <a:cubicBezTo>
                    <a:pt x="2907" y="159"/>
                    <a:pt x="2910" y="158"/>
                    <a:pt x="2912" y="157"/>
                  </a:cubicBezTo>
                  <a:cubicBezTo>
                    <a:pt x="2915" y="155"/>
                    <a:pt x="2917" y="153"/>
                    <a:pt x="2918" y="151"/>
                  </a:cubicBezTo>
                  <a:cubicBezTo>
                    <a:pt x="2919" y="149"/>
                    <a:pt x="2920" y="146"/>
                    <a:pt x="2920" y="143"/>
                  </a:cubicBezTo>
                  <a:cubicBezTo>
                    <a:pt x="2920" y="140"/>
                    <a:pt x="2919" y="137"/>
                    <a:pt x="2917" y="135"/>
                  </a:cubicBezTo>
                  <a:cubicBezTo>
                    <a:pt x="2915" y="133"/>
                    <a:pt x="2913" y="131"/>
                    <a:pt x="2910" y="129"/>
                  </a:cubicBezTo>
                  <a:cubicBezTo>
                    <a:pt x="2907" y="128"/>
                    <a:pt x="2904" y="126"/>
                    <a:pt x="2900" y="125"/>
                  </a:cubicBezTo>
                  <a:cubicBezTo>
                    <a:pt x="2896" y="124"/>
                    <a:pt x="2893" y="122"/>
                    <a:pt x="2889" y="121"/>
                  </a:cubicBezTo>
                  <a:cubicBezTo>
                    <a:pt x="2885" y="119"/>
                    <a:pt x="2881" y="118"/>
                    <a:pt x="2877" y="116"/>
                  </a:cubicBezTo>
                  <a:cubicBezTo>
                    <a:pt x="2874" y="114"/>
                    <a:pt x="2870" y="112"/>
                    <a:pt x="2867" y="109"/>
                  </a:cubicBezTo>
                  <a:cubicBezTo>
                    <a:pt x="2864" y="107"/>
                    <a:pt x="2862" y="104"/>
                    <a:pt x="2860" y="100"/>
                  </a:cubicBezTo>
                  <a:cubicBezTo>
                    <a:pt x="2858" y="97"/>
                    <a:pt x="2857" y="92"/>
                    <a:pt x="2857" y="87"/>
                  </a:cubicBezTo>
                  <a:cubicBezTo>
                    <a:pt x="2857" y="83"/>
                    <a:pt x="2858" y="79"/>
                    <a:pt x="2860" y="75"/>
                  </a:cubicBezTo>
                  <a:cubicBezTo>
                    <a:pt x="2862" y="71"/>
                    <a:pt x="2865" y="67"/>
                    <a:pt x="2869" y="64"/>
                  </a:cubicBezTo>
                  <a:cubicBezTo>
                    <a:pt x="2873" y="61"/>
                    <a:pt x="2877" y="59"/>
                    <a:pt x="2883" y="57"/>
                  </a:cubicBezTo>
                  <a:cubicBezTo>
                    <a:pt x="2888" y="55"/>
                    <a:pt x="2895" y="54"/>
                    <a:pt x="2903" y="54"/>
                  </a:cubicBezTo>
                  <a:cubicBezTo>
                    <a:pt x="2906" y="54"/>
                    <a:pt x="2909" y="54"/>
                    <a:pt x="2912" y="55"/>
                  </a:cubicBezTo>
                  <a:cubicBezTo>
                    <a:pt x="2916" y="55"/>
                    <a:pt x="2919" y="56"/>
                    <a:pt x="2921" y="57"/>
                  </a:cubicBezTo>
                  <a:cubicBezTo>
                    <a:pt x="2924" y="57"/>
                    <a:pt x="2926" y="58"/>
                    <a:pt x="2928" y="59"/>
                  </a:cubicBezTo>
                  <a:cubicBezTo>
                    <a:pt x="2930" y="60"/>
                    <a:pt x="2932" y="61"/>
                    <a:pt x="2932" y="61"/>
                  </a:cubicBezTo>
                  <a:cubicBezTo>
                    <a:pt x="2933" y="62"/>
                    <a:pt x="2934" y="63"/>
                    <a:pt x="2934" y="63"/>
                  </a:cubicBezTo>
                  <a:cubicBezTo>
                    <a:pt x="2935" y="64"/>
                    <a:pt x="2935" y="64"/>
                    <a:pt x="2935" y="65"/>
                  </a:cubicBezTo>
                  <a:cubicBezTo>
                    <a:pt x="2935" y="65"/>
                    <a:pt x="2935" y="66"/>
                    <a:pt x="2936" y="67"/>
                  </a:cubicBezTo>
                  <a:cubicBezTo>
                    <a:pt x="2936" y="68"/>
                    <a:pt x="2936" y="69"/>
                    <a:pt x="2936" y="70"/>
                  </a:cubicBezTo>
                  <a:cubicBezTo>
                    <a:pt x="2936" y="72"/>
                    <a:pt x="2936" y="73"/>
                    <a:pt x="2936" y="74"/>
                  </a:cubicBezTo>
                  <a:cubicBezTo>
                    <a:pt x="2935" y="75"/>
                    <a:pt x="2935" y="76"/>
                    <a:pt x="2935" y="77"/>
                  </a:cubicBezTo>
                  <a:cubicBezTo>
                    <a:pt x="2935" y="77"/>
                    <a:pt x="2934" y="78"/>
                    <a:pt x="2934" y="78"/>
                  </a:cubicBezTo>
                  <a:cubicBezTo>
                    <a:pt x="2933" y="78"/>
                    <a:pt x="2933" y="79"/>
                    <a:pt x="2932" y="79"/>
                  </a:cubicBezTo>
                  <a:cubicBezTo>
                    <a:pt x="2931" y="79"/>
                    <a:pt x="2930" y="78"/>
                    <a:pt x="2929" y="77"/>
                  </a:cubicBezTo>
                  <a:cubicBezTo>
                    <a:pt x="2927" y="76"/>
                    <a:pt x="2925" y="75"/>
                    <a:pt x="2923" y="74"/>
                  </a:cubicBezTo>
                  <a:cubicBezTo>
                    <a:pt x="2920" y="73"/>
                    <a:pt x="2917" y="72"/>
                    <a:pt x="2914" y="71"/>
                  </a:cubicBezTo>
                  <a:cubicBezTo>
                    <a:pt x="2910" y="70"/>
                    <a:pt x="2907" y="70"/>
                    <a:pt x="2902" y="70"/>
                  </a:cubicBezTo>
                  <a:cubicBezTo>
                    <a:pt x="2898" y="70"/>
                    <a:pt x="2895" y="70"/>
                    <a:pt x="2892" y="71"/>
                  </a:cubicBezTo>
                  <a:cubicBezTo>
                    <a:pt x="2889" y="72"/>
                    <a:pt x="2887" y="73"/>
                    <a:pt x="2885" y="74"/>
                  </a:cubicBezTo>
                  <a:cubicBezTo>
                    <a:pt x="2883" y="76"/>
                    <a:pt x="2882" y="78"/>
                    <a:pt x="2881" y="80"/>
                  </a:cubicBezTo>
                  <a:cubicBezTo>
                    <a:pt x="2880" y="82"/>
                    <a:pt x="2879" y="84"/>
                    <a:pt x="2879" y="86"/>
                  </a:cubicBezTo>
                  <a:cubicBezTo>
                    <a:pt x="2879" y="89"/>
                    <a:pt x="2880" y="92"/>
                    <a:pt x="2882" y="94"/>
                  </a:cubicBezTo>
                  <a:cubicBezTo>
                    <a:pt x="2884" y="97"/>
                    <a:pt x="2886" y="99"/>
                    <a:pt x="2889" y="100"/>
                  </a:cubicBezTo>
                  <a:cubicBezTo>
                    <a:pt x="2892" y="102"/>
                    <a:pt x="2895" y="103"/>
                    <a:pt x="2899" y="105"/>
                  </a:cubicBezTo>
                  <a:cubicBezTo>
                    <a:pt x="2903" y="106"/>
                    <a:pt x="2907" y="107"/>
                    <a:pt x="2911" y="109"/>
                  </a:cubicBezTo>
                  <a:cubicBezTo>
                    <a:pt x="2915" y="110"/>
                    <a:pt x="2918" y="112"/>
                    <a:pt x="2922" y="114"/>
                  </a:cubicBezTo>
                  <a:cubicBezTo>
                    <a:pt x="2926" y="115"/>
                    <a:pt x="2929" y="117"/>
                    <a:pt x="2932" y="120"/>
                  </a:cubicBezTo>
                  <a:cubicBezTo>
                    <a:pt x="2935" y="122"/>
                    <a:pt x="2938" y="125"/>
                    <a:pt x="2939" y="129"/>
                  </a:cubicBezTo>
                  <a:cubicBezTo>
                    <a:pt x="2941" y="132"/>
                    <a:pt x="2942" y="137"/>
                    <a:pt x="2942" y="141"/>
                  </a:cubicBezTo>
                  <a:close/>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35D5C31-C2E1-427C-B431-1DC53EC7B937}"/>
                </a:ext>
              </a:extLst>
            </p:cNvPr>
            <p:cNvSpPr>
              <a:spLocks/>
            </p:cNvSpPr>
            <p:nvPr/>
          </p:nvSpPr>
          <p:spPr bwMode="auto">
            <a:xfrm>
              <a:off x="20398" y="3400"/>
              <a:ext cx="22" cy="97"/>
            </a:xfrm>
            <a:custGeom>
              <a:avLst/>
              <a:gdLst>
                <a:gd name="T0" fmla="*/ 50 w 50"/>
                <a:gd name="T1" fmla="*/ 110 h 220"/>
                <a:gd name="T2" fmla="*/ 48 w 50"/>
                <a:gd name="T3" fmla="*/ 138 h 220"/>
                <a:gd name="T4" fmla="*/ 42 w 50"/>
                <a:gd name="T5" fmla="*/ 165 h 220"/>
                <a:gd name="T6" fmla="*/ 33 w 50"/>
                <a:gd name="T7" fmla="*/ 192 h 220"/>
                <a:gd name="T8" fmla="*/ 20 w 50"/>
                <a:gd name="T9" fmla="*/ 218 h 220"/>
                <a:gd name="T10" fmla="*/ 19 w 50"/>
                <a:gd name="T11" fmla="*/ 219 h 220"/>
                <a:gd name="T12" fmla="*/ 17 w 50"/>
                <a:gd name="T13" fmla="*/ 220 h 220"/>
                <a:gd name="T14" fmla="*/ 14 w 50"/>
                <a:gd name="T15" fmla="*/ 220 h 220"/>
                <a:gd name="T16" fmla="*/ 9 w 50"/>
                <a:gd name="T17" fmla="*/ 220 h 220"/>
                <a:gd name="T18" fmla="*/ 4 w 50"/>
                <a:gd name="T19" fmla="*/ 220 h 220"/>
                <a:gd name="T20" fmla="*/ 1 w 50"/>
                <a:gd name="T21" fmla="*/ 219 h 220"/>
                <a:gd name="T22" fmla="*/ 0 w 50"/>
                <a:gd name="T23" fmla="*/ 217 h 220"/>
                <a:gd name="T24" fmla="*/ 1 w 50"/>
                <a:gd name="T25" fmla="*/ 215 h 220"/>
                <a:gd name="T26" fmla="*/ 20 w 50"/>
                <a:gd name="T27" fmla="*/ 163 h 220"/>
                <a:gd name="T28" fmla="*/ 26 w 50"/>
                <a:gd name="T29" fmla="*/ 110 h 220"/>
                <a:gd name="T30" fmla="*/ 20 w 50"/>
                <a:gd name="T31" fmla="*/ 56 h 220"/>
                <a:gd name="T32" fmla="*/ 0 w 50"/>
                <a:gd name="T33" fmla="*/ 5 h 220"/>
                <a:gd name="T34" fmla="*/ 0 w 50"/>
                <a:gd name="T35" fmla="*/ 3 h 220"/>
                <a:gd name="T36" fmla="*/ 1 w 50"/>
                <a:gd name="T37" fmla="*/ 1 h 220"/>
                <a:gd name="T38" fmla="*/ 4 w 50"/>
                <a:gd name="T39" fmla="*/ 0 h 220"/>
                <a:gd name="T40" fmla="*/ 9 w 50"/>
                <a:gd name="T41" fmla="*/ 0 h 220"/>
                <a:gd name="T42" fmla="*/ 14 w 50"/>
                <a:gd name="T43" fmla="*/ 0 h 220"/>
                <a:gd name="T44" fmla="*/ 17 w 50"/>
                <a:gd name="T45" fmla="*/ 1 h 220"/>
                <a:gd name="T46" fmla="*/ 19 w 50"/>
                <a:gd name="T47" fmla="*/ 1 h 220"/>
                <a:gd name="T48" fmla="*/ 20 w 50"/>
                <a:gd name="T49" fmla="*/ 2 h 220"/>
                <a:gd name="T50" fmla="*/ 42 w 50"/>
                <a:gd name="T51" fmla="*/ 55 h 220"/>
                <a:gd name="T52" fmla="*/ 50 w 50"/>
                <a:gd name="T53"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220">
                  <a:moveTo>
                    <a:pt x="50" y="110"/>
                  </a:moveTo>
                  <a:cubicBezTo>
                    <a:pt x="50" y="119"/>
                    <a:pt x="49" y="129"/>
                    <a:pt x="48" y="138"/>
                  </a:cubicBezTo>
                  <a:cubicBezTo>
                    <a:pt x="47" y="147"/>
                    <a:pt x="45" y="156"/>
                    <a:pt x="42" y="165"/>
                  </a:cubicBezTo>
                  <a:cubicBezTo>
                    <a:pt x="40" y="174"/>
                    <a:pt x="37" y="183"/>
                    <a:pt x="33" y="192"/>
                  </a:cubicBezTo>
                  <a:cubicBezTo>
                    <a:pt x="29" y="201"/>
                    <a:pt x="25" y="209"/>
                    <a:pt x="20" y="218"/>
                  </a:cubicBezTo>
                  <a:cubicBezTo>
                    <a:pt x="20" y="218"/>
                    <a:pt x="19" y="218"/>
                    <a:pt x="19" y="219"/>
                  </a:cubicBezTo>
                  <a:cubicBezTo>
                    <a:pt x="18" y="219"/>
                    <a:pt x="18" y="219"/>
                    <a:pt x="17" y="220"/>
                  </a:cubicBezTo>
                  <a:cubicBezTo>
                    <a:pt x="16" y="220"/>
                    <a:pt x="15" y="220"/>
                    <a:pt x="14" y="220"/>
                  </a:cubicBezTo>
                  <a:cubicBezTo>
                    <a:pt x="12" y="220"/>
                    <a:pt x="11" y="220"/>
                    <a:pt x="9" y="220"/>
                  </a:cubicBezTo>
                  <a:cubicBezTo>
                    <a:pt x="7" y="220"/>
                    <a:pt x="5" y="220"/>
                    <a:pt x="4" y="220"/>
                  </a:cubicBezTo>
                  <a:cubicBezTo>
                    <a:pt x="2" y="220"/>
                    <a:pt x="1" y="219"/>
                    <a:pt x="1" y="219"/>
                  </a:cubicBezTo>
                  <a:cubicBezTo>
                    <a:pt x="0" y="219"/>
                    <a:pt x="0" y="218"/>
                    <a:pt x="0" y="217"/>
                  </a:cubicBezTo>
                  <a:cubicBezTo>
                    <a:pt x="0" y="217"/>
                    <a:pt x="0" y="216"/>
                    <a:pt x="1" y="215"/>
                  </a:cubicBezTo>
                  <a:cubicBezTo>
                    <a:pt x="9" y="198"/>
                    <a:pt x="16" y="181"/>
                    <a:pt x="20" y="163"/>
                  </a:cubicBezTo>
                  <a:cubicBezTo>
                    <a:pt x="24" y="145"/>
                    <a:pt x="26" y="128"/>
                    <a:pt x="26" y="110"/>
                  </a:cubicBezTo>
                  <a:cubicBezTo>
                    <a:pt x="26" y="92"/>
                    <a:pt x="24" y="74"/>
                    <a:pt x="20" y="56"/>
                  </a:cubicBezTo>
                  <a:cubicBezTo>
                    <a:pt x="16" y="39"/>
                    <a:pt x="9" y="22"/>
                    <a:pt x="0" y="5"/>
                  </a:cubicBezTo>
                  <a:cubicBezTo>
                    <a:pt x="0" y="4"/>
                    <a:pt x="0" y="3"/>
                    <a:pt x="0" y="3"/>
                  </a:cubicBezTo>
                  <a:cubicBezTo>
                    <a:pt x="0" y="2"/>
                    <a:pt x="1" y="2"/>
                    <a:pt x="1" y="1"/>
                  </a:cubicBezTo>
                  <a:cubicBezTo>
                    <a:pt x="2" y="1"/>
                    <a:pt x="3" y="0"/>
                    <a:pt x="4" y="0"/>
                  </a:cubicBezTo>
                  <a:cubicBezTo>
                    <a:pt x="6" y="0"/>
                    <a:pt x="7" y="0"/>
                    <a:pt x="9" y="0"/>
                  </a:cubicBezTo>
                  <a:cubicBezTo>
                    <a:pt x="11" y="0"/>
                    <a:pt x="13" y="0"/>
                    <a:pt x="14" y="0"/>
                  </a:cubicBezTo>
                  <a:cubicBezTo>
                    <a:pt x="16" y="0"/>
                    <a:pt x="17" y="0"/>
                    <a:pt x="17" y="1"/>
                  </a:cubicBezTo>
                  <a:cubicBezTo>
                    <a:pt x="18" y="1"/>
                    <a:pt x="19" y="1"/>
                    <a:pt x="19" y="1"/>
                  </a:cubicBezTo>
                  <a:cubicBezTo>
                    <a:pt x="19" y="2"/>
                    <a:pt x="20" y="2"/>
                    <a:pt x="20" y="2"/>
                  </a:cubicBezTo>
                  <a:cubicBezTo>
                    <a:pt x="29" y="19"/>
                    <a:pt x="37" y="37"/>
                    <a:pt x="42" y="55"/>
                  </a:cubicBezTo>
                  <a:cubicBezTo>
                    <a:pt x="47" y="73"/>
                    <a:pt x="50" y="91"/>
                    <a:pt x="50" y="110"/>
                  </a:cubicBezTo>
                </a:path>
              </a:pathLst>
            </a:custGeom>
            <a:solidFill>
              <a:srgbClr val="ED7D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99">
              <a:extLst>
                <a:ext uri="{FF2B5EF4-FFF2-40B4-BE49-F238E27FC236}">
                  <a16:creationId xmlns:a16="http://schemas.microsoft.com/office/drawing/2014/main" id="{404AC0AB-3BE4-4EA5-AF6F-21CBABDB3060}"/>
                </a:ext>
              </a:extLst>
            </p:cNvPr>
            <p:cNvSpPr>
              <a:spLocks noChangeArrowheads="1"/>
            </p:cNvSpPr>
            <p:nvPr/>
          </p:nvSpPr>
          <p:spPr bwMode="auto">
            <a:xfrm>
              <a:off x="19304" y="3657"/>
              <a:ext cx="1020" cy="6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0">
              <a:extLst>
                <a:ext uri="{FF2B5EF4-FFF2-40B4-BE49-F238E27FC236}">
                  <a16:creationId xmlns:a16="http://schemas.microsoft.com/office/drawing/2014/main" id="{F355AEC3-CCA3-4398-BF7D-A7767C33EE8A}"/>
                </a:ext>
              </a:extLst>
            </p:cNvPr>
            <p:cNvSpPr>
              <a:spLocks noChangeArrowheads="1"/>
            </p:cNvSpPr>
            <p:nvPr/>
          </p:nvSpPr>
          <p:spPr bwMode="auto">
            <a:xfrm>
              <a:off x="19304" y="3657"/>
              <a:ext cx="1020" cy="680"/>
            </a:xfrm>
            <a:prstGeom prst="rect">
              <a:avLst/>
            </a:prstGeom>
            <a:noFill/>
            <a:ln w="11113" cap="sq">
              <a:solidFill>
                <a:srgbClr val="ED7D3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101">
              <a:extLst>
                <a:ext uri="{FF2B5EF4-FFF2-40B4-BE49-F238E27FC236}">
                  <a16:creationId xmlns:a16="http://schemas.microsoft.com/office/drawing/2014/main" id="{0EC9AA42-268D-446A-B3AC-62252FD78380}"/>
                </a:ext>
              </a:extLst>
            </p:cNvPr>
            <p:cNvSpPr>
              <a:spLocks noChangeArrowheads="1"/>
            </p:cNvSpPr>
            <p:nvPr/>
          </p:nvSpPr>
          <p:spPr bwMode="auto">
            <a:xfrm>
              <a:off x="19509" y="3814"/>
              <a:ext cx="72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ED7D31"/>
                  </a:solidFill>
                  <a:effectLst/>
                  <a:latin typeface="Calibri" panose="020F0502020204030204" pitchFamily="34" charset="0"/>
                </a:rPr>
                <a:t>Output Mask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5" name="Rectangle 102">
              <a:extLst>
                <a:ext uri="{FF2B5EF4-FFF2-40B4-BE49-F238E27FC236}">
                  <a16:creationId xmlns:a16="http://schemas.microsoft.com/office/drawing/2014/main" id="{9E91F8FE-16E7-4E3F-8838-7EEFD702E82E}"/>
                </a:ext>
              </a:extLst>
            </p:cNvPr>
            <p:cNvSpPr>
              <a:spLocks noChangeArrowheads="1"/>
            </p:cNvSpPr>
            <p:nvPr/>
          </p:nvSpPr>
          <p:spPr bwMode="auto">
            <a:xfrm>
              <a:off x="19420" y="3955"/>
              <a:ext cx="90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D7D31"/>
                  </a:solidFill>
                  <a:effectLst/>
                  <a:latin typeface="Calibri" panose="020F0502020204030204" pitchFamily="34" charset="0"/>
                </a:rPr>
                <a:t>Save image of Water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6" name="Rectangle 103">
              <a:extLst>
                <a:ext uri="{FF2B5EF4-FFF2-40B4-BE49-F238E27FC236}">
                  <a16:creationId xmlns:a16="http://schemas.microsoft.com/office/drawing/2014/main" id="{E6D84DC7-031B-4EAF-942B-727DC846C459}"/>
                </a:ext>
              </a:extLst>
            </p:cNvPr>
            <p:cNvSpPr>
              <a:spLocks noChangeArrowheads="1"/>
            </p:cNvSpPr>
            <p:nvPr/>
          </p:nvSpPr>
          <p:spPr bwMode="auto">
            <a:xfrm>
              <a:off x="19709" y="4069"/>
              <a:ext cx="2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D7D31"/>
                  </a:solidFill>
                  <a:effectLst/>
                  <a:latin typeface="Calibri" panose="020F0502020204030204" pitchFamily="34" charset="0"/>
                </a:rPr>
                <a:t>Pixels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8" name="Picture 104">
              <a:extLst>
                <a:ext uri="{FF2B5EF4-FFF2-40B4-BE49-F238E27FC236}">
                  <a16:creationId xmlns:a16="http://schemas.microsoft.com/office/drawing/2014/main" id="{47710A29-6448-417F-890C-96427D1A4E3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817" y="3651"/>
              <a:ext cx="10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5">
              <a:extLst>
                <a:ext uri="{FF2B5EF4-FFF2-40B4-BE49-F238E27FC236}">
                  <a16:creationId xmlns:a16="http://schemas.microsoft.com/office/drawing/2014/main" id="{9DAB29B3-999F-409B-A074-D572514B0245}"/>
                </a:ext>
              </a:extLst>
            </p:cNvPr>
            <p:cNvSpPr>
              <a:spLocks noChangeArrowheads="1"/>
            </p:cNvSpPr>
            <p:nvPr/>
          </p:nvSpPr>
          <p:spPr bwMode="auto">
            <a:xfrm>
              <a:off x="17818" y="3657"/>
              <a:ext cx="1019" cy="680"/>
            </a:xfrm>
            <a:prstGeom prst="rect">
              <a:avLst/>
            </a:prstGeom>
            <a:noFill/>
            <a:ln w="11113" cap="sq">
              <a:solidFill>
                <a:srgbClr val="D16D2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Rectangle 106">
              <a:extLst>
                <a:ext uri="{FF2B5EF4-FFF2-40B4-BE49-F238E27FC236}">
                  <a16:creationId xmlns:a16="http://schemas.microsoft.com/office/drawing/2014/main" id="{9572BA66-4CF0-44FD-8B60-0320DC71C566}"/>
                </a:ext>
              </a:extLst>
            </p:cNvPr>
            <p:cNvSpPr>
              <a:spLocks noChangeArrowheads="1"/>
            </p:cNvSpPr>
            <p:nvPr/>
          </p:nvSpPr>
          <p:spPr bwMode="auto">
            <a:xfrm>
              <a:off x="18061" y="3872"/>
              <a:ext cx="63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D16D2A"/>
                  </a:solidFill>
                  <a:effectLst/>
                  <a:latin typeface="Calibri" panose="020F0502020204030204" pitchFamily="34" charset="0"/>
                </a:rPr>
                <a:t>Load Image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9" name="Rectangle 107">
              <a:extLst>
                <a:ext uri="{FF2B5EF4-FFF2-40B4-BE49-F238E27FC236}">
                  <a16:creationId xmlns:a16="http://schemas.microsoft.com/office/drawing/2014/main" id="{6DA0558F-4D03-4686-84A2-D2F0B509F138}"/>
                </a:ext>
              </a:extLst>
            </p:cNvPr>
            <p:cNvSpPr>
              <a:spLocks noChangeArrowheads="1"/>
            </p:cNvSpPr>
            <p:nvPr/>
          </p:nvSpPr>
          <p:spPr bwMode="auto">
            <a:xfrm>
              <a:off x="17864" y="4012"/>
              <a:ext cx="102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16D2A"/>
                  </a:solidFill>
                  <a:effectLst/>
                  <a:latin typeface="Calibri" panose="020F0502020204030204" pitchFamily="34" charset="0"/>
                </a:rPr>
                <a:t>Run Image through ANN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0" name="Line 108">
              <a:extLst>
                <a:ext uri="{FF2B5EF4-FFF2-40B4-BE49-F238E27FC236}">
                  <a16:creationId xmlns:a16="http://schemas.microsoft.com/office/drawing/2014/main" id="{027CC84F-F448-4BE5-9D41-B25C057FECC9}"/>
                </a:ext>
              </a:extLst>
            </p:cNvPr>
            <p:cNvSpPr>
              <a:spLocks noChangeShapeType="1"/>
            </p:cNvSpPr>
            <p:nvPr/>
          </p:nvSpPr>
          <p:spPr bwMode="auto">
            <a:xfrm>
              <a:off x="18837" y="3997"/>
              <a:ext cx="409" cy="0"/>
            </a:xfrm>
            <a:prstGeom prst="line">
              <a:avLst/>
            </a:prstGeom>
            <a:noFill/>
            <a:ln w="14288" cap="rnd">
              <a:solidFill>
                <a:srgbClr val="ED7D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Freeform 109">
              <a:extLst>
                <a:ext uri="{FF2B5EF4-FFF2-40B4-BE49-F238E27FC236}">
                  <a16:creationId xmlns:a16="http://schemas.microsoft.com/office/drawing/2014/main" id="{6CE5E56F-1358-4C98-B583-FA1345E7EE78}"/>
                </a:ext>
              </a:extLst>
            </p:cNvPr>
            <p:cNvSpPr>
              <a:spLocks/>
            </p:cNvSpPr>
            <p:nvPr/>
          </p:nvSpPr>
          <p:spPr bwMode="auto">
            <a:xfrm>
              <a:off x="19238" y="3964"/>
              <a:ext cx="66" cy="66"/>
            </a:xfrm>
            <a:custGeom>
              <a:avLst/>
              <a:gdLst>
                <a:gd name="T0" fmla="*/ 0 w 66"/>
                <a:gd name="T1" fmla="*/ 0 h 66"/>
                <a:gd name="T2" fmla="*/ 66 w 66"/>
                <a:gd name="T3" fmla="*/ 33 h 66"/>
                <a:gd name="T4" fmla="*/ 0 w 66"/>
                <a:gd name="T5" fmla="*/ 66 h 66"/>
                <a:gd name="T6" fmla="*/ 0 w 66"/>
                <a:gd name="T7" fmla="*/ 0 h 66"/>
              </a:gdLst>
              <a:ahLst/>
              <a:cxnLst>
                <a:cxn ang="0">
                  <a:pos x="T0" y="T1"/>
                </a:cxn>
                <a:cxn ang="0">
                  <a:pos x="T2" y="T3"/>
                </a:cxn>
                <a:cxn ang="0">
                  <a:pos x="T4" y="T5"/>
                </a:cxn>
                <a:cxn ang="0">
                  <a:pos x="T6" y="T7"/>
                </a:cxn>
              </a:cxnLst>
              <a:rect l="0" t="0" r="r" b="b"/>
              <a:pathLst>
                <a:path w="66" h="66">
                  <a:moveTo>
                    <a:pt x="0" y="0"/>
                  </a:moveTo>
                  <a:lnTo>
                    <a:pt x="66" y="33"/>
                  </a:lnTo>
                  <a:lnTo>
                    <a:pt x="0" y="66"/>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481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559</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Bell MT</vt:lpstr>
      <vt:lpstr>Calibri</vt:lpstr>
      <vt:lpstr>Calibri Light</vt:lpstr>
      <vt:lpstr>Office Theme</vt:lpstr>
      <vt:lpstr>Water detection in an image using HOG and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always on listening and recording.</dc:title>
  <dc:creator>Jeremy Swartwood</dc:creator>
  <cp:lastModifiedBy>Jeremy Swartwood</cp:lastModifiedBy>
  <cp:revision>61</cp:revision>
  <cp:lastPrinted>2018-04-27T00:16:51Z</cp:lastPrinted>
  <dcterms:created xsi:type="dcterms:W3CDTF">2018-02-08T04:32:43Z</dcterms:created>
  <dcterms:modified xsi:type="dcterms:W3CDTF">2018-04-27T00:17:53Z</dcterms:modified>
</cp:coreProperties>
</file>