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99C60-EFDE-41B6-AC06-9CB52E883164}" v="2" dt="2022-06-15T00:31:47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тија Милошевић" userId="213033f2-5044-4654-abe5-1139dc945553" providerId="ADAL" clId="{04699C60-EFDE-41B6-AC06-9CB52E883164}"/>
    <pc:docChg chg="undo custSel modSld">
      <pc:chgData name="Матија Милошевић" userId="213033f2-5044-4654-abe5-1139dc945553" providerId="ADAL" clId="{04699C60-EFDE-41B6-AC06-9CB52E883164}" dt="2022-06-15T00:33:32.723" v="540" actId="14100"/>
      <pc:docMkLst>
        <pc:docMk/>
      </pc:docMkLst>
      <pc:sldChg chg="modSp mod">
        <pc:chgData name="Матија Милошевић" userId="213033f2-5044-4654-abe5-1139dc945553" providerId="ADAL" clId="{04699C60-EFDE-41B6-AC06-9CB52E883164}" dt="2022-06-15T00:33:06.985" v="537" actId="1076"/>
        <pc:sldMkLst>
          <pc:docMk/>
          <pc:sldMk cId="2791670122" sldId="257"/>
        </pc:sldMkLst>
        <pc:spChg chg="mod">
          <ac:chgData name="Матија Милошевић" userId="213033f2-5044-4654-abe5-1139dc945553" providerId="ADAL" clId="{04699C60-EFDE-41B6-AC06-9CB52E883164}" dt="2022-06-15T00:33:06.985" v="537" actId="1076"/>
          <ac:spMkLst>
            <pc:docMk/>
            <pc:sldMk cId="2791670122" sldId="257"/>
            <ac:spMk id="3" creationId="{490EF023-ECE2-5EB9-0721-04A0ADA79E28}"/>
          </ac:spMkLst>
        </pc:spChg>
      </pc:sldChg>
      <pc:sldChg chg="addSp modSp mod setBg">
        <pc:chgData name="Матија Милошевић" userId="213033f2-5044-4654-abe5-1139dc945553" providerId="ADAL" clId="{04699C60-EFDE-41B6-AC06-9CB52E883164}" dt="2022-06-15T00:32:41.292" v="536" actId="255"/>
        <pc:sldMkLst>
          <pc:docMk/>
          <pc:sldMk cId="1027049503" sldId="258"/>
        </pc:sldMkLst>
        <pc:spChg chg="mod">
          <ac:chgData name="Матија Милошевић" userId="213033f2-5044-4654-abe5-1139dc945553" providerId="ADAL" clId="{04699C60-EFDE-41B6-AC06-9CB52E883164}" dt="2022-06-15T00:31:52.002" v="526" actId="26606"/>
          <ac:spMkLst>
            <pc:docMk/>
            <pc:sldMk cId="1027049503" sldId="258"/>
            <ac:spMk id="2" creationId="{51172BF0-3102-1695-A3CD-B243DCAAD158}"/>
          </ac:spMkLst>
        </pc:spChg>
        <pc:spChg chg="mod">
          <ac:chgData name="Матија Милошевић" userId="213033f2-5044-4654-abe5-1139dc945553" providerId="ADAL" clId="{04699C60-EFDE-41B6-AC06-9CB52E883164}" dt="2022-06-15T00:32:41.292" v="536" actId="255"/>
          <ac:spMkLst>
            <pc:docMk/>
            <pc:sldMk cId="1027049503" sldId="258"/>
            <ac:spMk id="3" creationId="{421FD9FD-5F94-8461-6A91-EB7CA09E3450}"/>
          </ac:spMkLst>
        </pc:spChg>
        <pc:picChg chg="add mod">
          <ac:chgData name="Матија Милошевић" userId="213033f2-5044-4654-abe5-1139dc945553" providerId="ADAL" clId="{04699C60-EFDE-41B6-AC06-9CB52E883164}" dt="2022-06-15T00:31:52.002" v="526" actId="26606"/>
          <ac:picMkLst>
            <pc:docMk/>
            <pc:sldMk cId="1027049503" sldId="258"/>
            <ac:picMk id="5" creationId="{80FEB6A3-B514-06FB-9B16-EF1432FFCC04}"/>
          </ac:picMkLst>
        </pc:picChg>
      </pc:sldChg>
      <pc:sldChg chg="modSp mod">
        <pc:chgData name="Матија Милошевић" userId="213033f2-5044-4654-abe5-1139dc945553" providerId="ADAL" clId="{04699C60-EFDE-41B6-AC06-9CB52E883164}" dt="2022-06-15T00:33:12.134" v="538" actId="1076"/>
        <pc:sldMkLst>
          <pc:docMk/>
          <pc:sldMk cId="1682260216" sldId="259"/>
        </pc:sldMkLst>
        <pc:spChg chg="mod">
          <ac:chgData name="Матија Милошевић" userId="213033f2-5044-4654-abe5-1139dc945553" providerId="ADAL" clId="{04699C60-EFDE-41B6-AC06-9CB52E883164}" dt="2022-06-15T00:33:12.134" v="538" actId="1076"/>
          <ac:spMkLst>
            <pc:docMk/>
            <pc:sldMk cId="1682260216" sldId="259"/>
            <ac:spMk id="3" creationId="{6B4821C0-72AC-6EDB-5FA7-A293FB676EC1}"/>
          </ac:spMkLst>
        </pc:spChg>
      </pc:sldChg>
      <pc:sldChg chg="addSp modSp mod setBg">
        <pc:chgData name="Матија Милошевић" userId="213033f2-5044-4654-abe5-1139dc945553" providerId="ADAL" clId="{04699C60-EFDE-41B6-AC06-9CB52E883164}" dt="2022-06-15T00:30:19.106" v="522" actId="255"/>
        <pc:sldMkLst>
          <pc:docMk/>
          <pc:sldMk cId="780875842" sldId="260"/>
        </pc:sldMkLst>
        <pc:spChg chg="mod">
          <ac:chgData name="Матија Милошевић" userId="213033f2-5044-4654-abe5-1139dc945553" providerId="ADAL" clId="{04699C60-EFDE-41B6-AC06-9CB52E883164}" dt="2022-06-15T00:29:48.429" v="516" actId="26606"/>
          <ac:spMkLst>
            <pc:docMk/>
            <pc:sldMk cId="780875842" sldId="260"/>
            <ac:spMk id="2" creationId="{4072C6EA-43BE-506A-38ED-A45FA3D605DC}"/>
          </ac:spMkLst>
        </pc:spChg>
        <pc:spChg chg="mod ord">
          <ac:chgData name="Матија Милошевић" userId="213033f2-5044-4654-abe5-1139dc945553" providerId="ADAL" clId="{04699C60-EFDE-41B6-AC06-9CB52E883164}" dt="2022-06-15T00:30:19.106" v="522" actId="255"/>
          <ac:spMkLst>
            <pc:docMk/>
            <pc:sldMk cId="780875842" sldId="260"/>
            <ac:spMk id="3" creationId="{A4EFCDFC-9B26-8E8E-5D88-A3AA446E0435}"/>
          </ac:spMkLst>
        </pc:spChg>
        <pc:picChg chg="add mod">
          <ac:chgData name="Матија Милошевић" userId="213033f2-5044-4654-abe5-1139dc945553" providerId="ADAL" clId="{04699C60-EFDE-41B6-AC06-9CB52E883164}" dt="2022-06-15T00:30:01.249" v="519" actId="14100"/>
          <ac:picMkLst>
            <pc:docMk/>
            <pc:sldMk cId="780875842" sldId="260"/>
            <ac:picMk id="5" creationId="{DC580E1E-2D4F-1AAB-AC95-061588472DC4}"/>
          </ac:picMkLst>
        </pc:picChg>
      </pc:sldChg>
      <pc:sldChg chg="modSp mod">
        <pc:chgData name="Матија Милошевић" userId="213033f2-5044-4654-abe5-1139dc945553" providerId="ADAL" clId="{04699C60-EFDE-41B6-AC06-9CB52E883164}" dt="2022-06-15T00:33:32.723" v="540" actId="14100"/>
        <pc:sldMkLst>
          <pc:docMk/>
          <pc:sldMk cId="4112428280" sldId="262"/>
        </pc:sldMkLst>
        <pc:spChg chg="mod">
          <ac:chgData name="Матија Милошевић" userId="213033f2-5044-4654-abe5-1139dc945553" providerId="ADAL" clId="{04699C60-EFDE-41B6-AC06-9CB52E883164}" dt="2022-06-15T00:23:16.990" v="479" actId="20577"/>
          <ac:spMkLst>
            <pc:docMk/>
            <pc:sldMk cId="4112428280" sldId="262"/>
            <ac:spMk id="2" creationId="{5340DACA-4FEB-36EA-256E-1EC1849EAFA1}"/>
          </ac:spMkLst>
        </pc:spChg>
        <pc:spChg chg="mod">
          <ac:chgData name="Матија Милошевић" userId="213033f2-5044-4654-abe5-1139dc945553" providerId="ADAL" clId="{04699C60-EFDE-41B6-AC06-9CB52E883164}" dt="2022-06-15T00:33:32.723" v="540" actId="14100"/>
          <ac:spMkLst>
            <pc:docMk/>
            <pc:sldMk cId="4112428280" sldId="262"/>
            <ac:spMk id="3" creationId="{78333C50-9580-75BE-405D-15C3C3375A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4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1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B1B6597-87B0-471E-9E39-F4899363F791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8DA465-E859-46C7-ABEA-F56C6D980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5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8370-F1E9-85CE-CEA8-FE22F8730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AKVIZICIJA ELEKTROFIZIOLOŠKIH SIGNALA PROJEKAT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DF818-E723-E7D3-54FF-77EA49315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Uticaj maski na proces obrade informacija pri posmatranju lica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51D79-0EF5-6410-6CB3-CA0B96D48656}"/>
              </a:ext>
            </a:extLst>
          </p:cNvPr>
          <p:cNvSpPr txBox="1"/>
          <p:nvPr/>
        </p:nvSpPr>
        <p:spPr>
          <a:xfrm>
            <a:off x="-1879600" y="5344159"/>
            <a:ext cx="744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sr-Latn-R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Kandidati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sr-Latn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 Matija Milošević, br. indeksa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2018</a:t>
            </a:r>
            <a:r>
              <a:rPr lang="sr-Latn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/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0443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sr-Latn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Luka Vučenović, br. indeksa 2019/0631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E0AD2-629E-99C9-8796-9FCBE3CB6474}"/>
              </a:ext>
            </a:extLst>
          </p:cNvPr>
          <p:cNvSpPr txBox="1"/>
          <p:nvPr/>
        </p:nvSpPr>
        <p:spPr>
          <a:xfrm>
            <a:off x="6410960" y="534415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324350" algn="l"/>
              </a:tabLst>
            </a:pPr>
            <a:r>
              <a:rPr lang="sr-Latn-R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Mentor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sr-Latn-R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Miriam" panose="020B0502050101010101" pitchFamily="34" charset="-79"/>
              </a:rPr>
              <a:t>dr Milica Jankovic,   vanredni profesor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57B6-0400-33CA-7CC3-B1151634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F023-ECE2-5EB9-0721-04A0ADA7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9440"/>
            <a:ext cx="9784080" cy="4846320"/>
          </a:xfrm>
        </p:spPr>
        <p:txBody>
          <a:bodyPr>
            <a:normAutofit/>
          </a:bodyPr>
          <a:lstStyle/>
          <a:p>
            <a:r>
              <a:rPr lang="sr-Latn-CS" altLang="en-US" sz="2400" dirty="0"/>
              <a:t>Evocirani potencijali (EP) su električne aktivnosti pojedinih centara u nervnom sistemu izazvane</a:t>
            </a:r>
            <a:r>
              <a:rPr lang="en-US" altLang="en-US" sz="2400" dirty="0"/>
              <a:t> </a:t>
            </a:r>
            <a:r>
              <a:rPr lang="sr-Latn-CS" altLang="en-US" sz="2400" dirty="0"/>
              <a:t>nek</a:t>
            </a:r>
            <a:r>
              <a:rPr lang="en-US" altLang="en-US" sz="2400" dirty="0"/>
              <a:t>om </a:t>
            </a:r>
            <a:r>
              <a:rPr lang="sr-Latn-CS" altLang="en-US" sz="2400" dirty="0"/>
              <a:t>pobudom.</a:t>
            </a:r>
            <a:r>
              <a:rPr lang="en-US" altLang="en-US" sz="2400" dirty="0"/>
              <a:t> </a:t>
            </a:r>
            <a:r>
              <a:rPr lang="sr-Latn-CS" altLang="en-US" sz="2400" dirty="0"/>
              <a:t>EP se standardno izazivaju vizuelnom, auditivnom, magnetskom ili električnom stimulacijom senzornih ili motornih puteva.</a:t>
            </a:r>
            <a:r>
              <a:rPr lang="en-US" altLang="en-US" sz="2400" dirty="0"/>
              <a:t> </a:t>
            </a:r>
          </a:p>
          <a:p>
            <a:r>
              <a:rPr lang="en-US" sz="2400" dirty="0"/>
              <a:t>P-300</a:t>
            </a:r>
            <a:r>
              <a:rPr lang="sr-Latn-RS" sz="2400" dirty="0"/>
              <a:t> – javlja se kod kognitivnih (mentalnih) zadataka (npr. otkrivanje stimulusa „mete“ u nizu stimulusa)</a:t>
            </a:r>
            <a:r>
              <a:rPr lang="en-US" sz="2400" dirty="0"/>
              <a:t>.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Pik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javlja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kada pojedinac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zapazi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lice.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Cilj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projekta</a:t>
            </a:r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/>
              <a:t>Snimanje</a:t>
            </a:r>
            <a:r>
              <a:rPr lang="en-US" sz="2400" dirty="0"/>
              <a:t> EEG </a:t>
            </a:r>
            <a:r>
              <a:rPr lang="en-US" sz="2400" dirty="0" err="1"/>
              <a:t>signala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ciljem</a:t>
            </a:r>
            <a:r>
              <a:rPr lang="en-US" sz="2400" dirty="0"/>
              <a:t> </a:t>
            </a:r>
            <a:r>
              <a:rPr lang="en-US" sz="2400" dirty="0" err="1"/>
              <a:t>izdvajanja</a:t>
            </a:r>
            <a:r>
              <a:rPr lang="en-US" sz="2400" dirty="0"/>
              <a:t> EP </a:t>
            </a:r>
            <a:r>
              <a:rPr lang="en-US" sz="2400" dirty="0" err="1"/>
              <a:t>signala</a:t>
            </a:r>
            <a:endParaRPr lang="en-US" sz="2400" dirty="0"/>
          </a:p>
          <a:p>
            <a:pPr lvl="1"/>
            <a:r>
              <a:rPr lang="en-US" sz="2400" dirty="0" err="1"/>
              <a:t>Uo</a:t>
            </a:r>
            <a:r>
              <a:rPr lang="sr-Latn-RS" sz="2400" dirty="0"/>
              <a:t>čavanje pika P-300</a:t>
            </a:r>
          </a:p>
          <a:p>
            <a:pPr lvl="1"/>
            <a:r>
              <a:rPr lang="sr-Latn-RS" sz="2400" dirty="0"/>
              <a:t>Razmatranje karakteristika pika P-300 u zavisnosti od razlika prikazanog stimulusa(poznato ili nepoznato lice, sa ili bez maske)</a:t>
            </a:r>
          </a:p>
          <a:p>
            <a:pPr lvl="1"/>
            <a:endParaRPr lang="sr-Latn-RS" sz="2400" dirty="0"/>
          </a:p>
          <a:p>
            <a:endParaRPr lang="sr-Latn-C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16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2BF0-3102-1695-A3CD-B243DCAA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sr-Latn-RS" dirty="0"/>
              <a:t>Metoda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D9FD-5F94-8461-6A91-EB7CA09E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6392"/>
            <a:ext cx="6929120" cy="4820008"/>
          </a:xfrm>
        </p:spPr>
        <p:txBody>
          <a:bodyPr>
            <a:normAutofit/>
          </a:bodyPr>
          <a:lstStyle/>
          <a:p>
            <a:r>
              <a:rPr lang="sr-Latn-RS" sz="2400" dirty="0"/>
              <a:t>U ispitivanju je učestvovalo 3 ispitanika starosti od 22 godine.</a:t>
            </a:r>
          </a:p>
          <a:p>
            <a:r>
              <a:rPr lang="sr-Latn-RS" sz="2400" dirty="0"/>
              <a:t>Instrumentacija</a:t>
            </a:r>
          </a:p>
          <a:p>
            <a:pPr lvl="1"/>
            <a:r>
              <a:rPr lang="pl-P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OpenBCI Ganglion ploča</a:t>
            </a:r>
          </a:p>
          <a:p>
            <a:pPr lvl="2"/>
            <a:r>
              <a:rPr lang="pl-PL" sz="2400" dirty="0">
                <a:latin typeface="Times New Roman" panose="02020603050405020304" pitchFamily="18" charset="0"/>
              </a:rPr>
              <a:t>4 elektrode za snimanje plus referentna elektroda i elektroda za uzemljenje</a:t>
            </a:r>
          </a:p>
          <a:p>
            <a:pPr lvl="2"/>
            <a:r>
              <a:rPr lang="pl-PL" sz="2400" dirty="0">
                <a:latin typeface="Times New Roman" panose="02020603050405020304" pitchFamily="18" charset="0"/>
              </a:rPr>
              <a:t>Frekvancija odabiranja – 200Hz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</a:rPr>
              <a:t>OpenBCI open-source platforma za akviziciju signala</a:t>
            </a:r>
          </a:p>
          <a:p>
            <a:pPr lvl="1"/>
            <a:r>
              <a:rPr lang="pl-PL" sz="2400" dirty="0">
                <a:latin typeface="Times New Roman" panose="02020603050405020304" pitchFamily="18" charset="0"/>
              </a:rPr>
              <a:t>Openvibe softver za prikazivanje slika(stimulusa) i uskladjivanje akvizicije sa stimulusima</a:t>
            </a:r>
            <a:endParaRPr lang="en-US" sz="2400" dirty="0"/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80FEB6A3-B514-06FB-9B16-EF1432FF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66" y="2483632"/>
            <a:ext cx="3045384" cy="30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E9E-5563-8E3D-EF13-EB9D5C3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21C0-72AC-6EDB-5FA7-A293FB67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9440"/>
            <a:ext cx="9784080" cy="4846320"/>
          </a:xfrm>
        </p:spPr>
        <p:txBody>
          <a:bodyPr>
            <a:normAutofit lnSpcReduction="10000"/>
          </a:bodyPr>
          <a:lstStyle/>
          <a:p>
            <a:r>
              <a:rPr lang="sr-Latn-RS" sz="2400" dirty="0"/>
              <a:t>Vrste stimulusa</a:t>
            </a:r>
          </a:p>
          <a:p>
            <a:pPr lvl="1"/>
            <a:r>
              <a:rPr lang="sr-Latn-RS" sz="2400" dirty="0"/>
              <a:t>Poznato lice bez maske</a:t>
            </a:r>
          </a:p>
          <a:p>
            <a:pPr lvl="1"/>
            <a:r>
              <a:rPr lang="sr-Latn-RS" sz="2400" dirty="0"/>
              <a:t>Poznato lice sa maskom</a:t>
            </a:r>
          </a:p>
          <a:p>
            <a:pPr lvl="1"/>
            <a:r>
              <a:rPr lang="sr-Latn-RS" sz="2400" dirty="0"/>
              <a:t>Nepoznato lice bez maske</a:t>
            </a:r>
          </a:p>
          <a:p>
            <a:pPr lvl="1"/>
            <a:r>
              <a:rPr lang="sr-Latn-RS" sz="2400" dirty="0"/>
              <a:t>Nepoznato lice sa maskom</a:t>
            </a:r>
          </a:p>
          <a:p>
            <a:r>
              <a:rPr lang="sr-Latn-RS" sz="2400" dirty="0"/>
              <a:t>Tok eksperimenta</a:t>
            </a:r>
          </a:p>
          <a:p>
            <a:pPr lvl="1"/>
            <a:r>
              <a:rPr lang="sr-Latn-RS" sz="2400" dirty="0"/>
              <a:t>128 stimulusa – kod </a:t>
            </a:r>
            <a:r>
              <a:rPr lang="en-US" sz="2400" dirty="0" err="1"/>
              <a:t>jednog</a:t>
            </a:r>
            <a:r>
              <a:rPr lang="sr-Latn-RS" sz="2400" dirty="0"/>
              <a:t> ispitanika </a:t>
            </a:r>
            <a:r>
              <a:rPr lang="en-US" sz="2400" dirty="0" err="1"/>
              <a:t>prikazana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sr-Latn-RS" sz="2400" dirty="0"/>
              <a:t>po dva poznata i nepoznata lica sa i bez maske(8 stimulusa ponovljenih po 16 puta), kod ostala dva ispitanika takodje 128 stimulusa ali pokazivana su samo dva poznata lica sa i bez maske(4 stimulusa ponovljena po 32 puta)</a:t>
            </a:r>
          </a:p>
          <a:p>
            <a:pPr lvl="1"/>
            <a:r>
              <a:rPr lang="sr-Latn-RS" sz="2400" dirty="0"/>
              <a:t>Pre stimulusa(slike lica), prikazuje se krst za fokusiranje(traje 3000ms), nakon krsta prikazuje se slika lica(3000 ms), i na kraju sledi odmor od(2000 ms).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226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C6EA-43BE-506A-38ED-A45FA3D6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sr-Latn-RS" dirty="0"/>
              <a:t>Metoda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CDFC-9B26-8E8E-5D88-A3AA446E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99" y="2032000"/>
            <a:ext cx="6915765" cy="4541824"/>
          </a:xfrm>
        </p:spPr>
        <p:txBody>
          <a:bodyPr>
            <a:normAutofit/>
          </a:bodyPr>
          <a:lstStyle/>
          <a:p>
            <a:r>
              <a:rPr lang="sr-Latn-RS" sz="2400" dirty="0"/>
              <a:t>Pozicije elektroda i kanali koji im odgovaraju: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Čelo-GND,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Mastoidna kost-referntna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K1-O2</a:t>
            </a:r>
            <a:r>
              <a:rPr lang="sr-Latn-R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K2-O1</a:t>
            </a:r>
            <a:r>
              <a:rPr lang="sr-Latn-R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K3-P3</a:t>
            </a:r>
            <a:r>
              <a:rPr lang="sr-Latn-R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lang="pl-P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K4-C3.</a:t>
            </a:r>
            <a:endParaRPr lang="sr-Latn-RS" sz="2400" dirty="0"/>
          </a:p>
          <a:p>
            <a:r>
              <a:rPr lang="sr-Latn-RS" sz="2400" dirty="0"/>
              <a:t>Obrada EP signala</a:t>
            </a:r>
          </a:p>
          <a:p>
            <a:pPr lvl="1"/>
            <a:r>
              <a:rPr lang="sr-Latn-RS" sz="2400" dirty="0"/>
              <a:t>Obradu prikupljenih signala smo vršili koristeći MATLAB.</a:t>
            </a:r>
          </a:p>
          <a:p>
            <a:pPr lvl="2"/>
            <a:r>
              <a:rPr lang="sr-Latn-RS" sz="2400" dirty="0"/>
              <a:t>Filtriranje(0.1 – 15Hz)</a:t>
            </a:r>
          </a:p>
          <a:p>
            <a:pPr lvl="2"/>
            <a:r>
              <a:rPr lang="sr-Latn-RS" sz="2400" dirty="0"/>
              <a:t>Izdvajanje stimulusa</a:t>
            </a:r>
          </a:p>
          <a:p>
            <a:pPr lvl="2"/>
            <a:r>
              <a:rPr lang="sr-Latn-RS" sz="2400" dirty="0"/>
              <a:t>Korekcija bazne linije</a:t>
            </a:r>
          </a:p>
          <a:p>
            <a:pPr lvl="2"/>
            <a:r>
              <a:rPr lang="sr-Latn-RS" sz="2400" dirty="0"/>
              <a:t>Usrednjavanje po željenim klasama</a:t>
            </a:r>
            <a:endParaRPr lang="en-US" sz="2400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580E1E-2D4F-1AAB-AC95-06158847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65" y="1792936"/>
            <a:ext cx="4931880" cy="43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4D8B-227B-A1A1-100F-8DCDBEF4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sr-Latn-RS"/>
              <a:t>Rezultati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DB93-1506-95A1-68C2-F6A2A881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86" y="1873369"/>
            <a:ext cx="4893080" cy="4206240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Pik P-300 se javlja na graficima, kao što se može videti, u zavisnosti od vrste stimulusa, elektrode i individualno ispitanika do ispitanika oko 300 ms od stimulusa(u nekim situacijama pre, dok u nekim posle).   </a:t>
            </a:r>
            <a:endParaRPr lang="en-US" dirty="0"/>
          </a:p>
        </p:txBody>
      </p:sp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5EB7E134-D4A1-C5B5-A41B-833D5B0C93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r="7" b="7"/>
          <a:stretch/>
        </p:blipFill>
        <p:spPr>
          <a:xfrm>
            <a:off x="5879813" y="1873369"/>
            <a:ext cx="3111787" cy="233795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09126C8-EFF7-DA5F-389D-8436773ADC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r="7" b="7"/>
          <a:stretch/>
        </p:blipFill>
        <p:spPr>
          <a:xfrm>
            <a:off x="8991600" y="1873369"/>
            <a:ext cx="3111787" cy="233795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3C55E5A-7B34-4677-AF0D-ED323AD08B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" b="7"/>
          <a:stretch/>
        </p:blipFill>
        <p:spPr>
          <a:xfrm>
            <a:off x="5879814" y="4176459"/>
            <a:ext cx="3210560" cy="2412160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D8627C73-0085-2577-127A-449288F978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r="7" b="7"/>
          <a:stretch/>
        </p:blipFill>
        <p:spPr>
          <a:xfrm>
            <a:off x="9090374" y="4211319"/>
            <a:ext cx="3013012" cy="23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5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DACA-4FEB-36EA-256E-1EC1849E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3C50-9580-75BE-405D-15C3C337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9600"/>
            <a:ext cx="12110720" cy="4206240"/>
          </a:xfrm>
        </p:spPr>
        <p:txBody>
          <a:bodyPr/>
          <a:lstStyle/>
          <a:p>
            <a:r>
              <a:rPr lang="sr-Latn-RS" sz="2400" dirty="0"/>
              <a:t>Pomoću sistema za obradu signala uspeli smo da izdvojimo i prikažemo pik P-300.</a:t>
            </a:r>
          </a:p>
          <a:p>
            <a:r>
              <a:rPr lang="sr-Latn-R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 ispitanika se može uočiti razlike u vrednostima amplituda pika(pogotovu prva dva ispitanika u odnosu na trećeg).</a:t>
            </a:r>
          </a:p>
          <a:p>
            <a:r>
              <a:rPr lang="sr-Latn-RS" sz="2400" dirty="0">
                <a:latin typeface="Times New Roman" panose="02020603050405020304" pitchFamily="18" charset="0"/>
              </a:rPr>
              <a:t>Latenca kod svih ispitanika na svakome kanalu i za različite klase stimulusa je približno jednaka i iznosi očekivanih 300 ms.</a:t>
            </a:r>
          </a:p>
          <a:p>
            <a:r>
              <a:rPr lang="sr-Latn-RS" sz="2400" dirty="0">
                <a:latin typeface="Times New Roman" panose="02020603050405020304" pitchFamily="18" charset="0"/>
              </a:rPr>
              <a:t>Ono što smo takodje uočili tokom usrednjvanja signala da broj stimulusa koji je neophoda da bi P-300 mogao da se uoči je preko 50(u našem slučaju 64).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2428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7911B6AE84ED4FB6BD64D8D23D96E8" ma:contentTypeVersion="11" ma:contentTypeDescription="Create a new document." ma:contentTypeScope="" ma:versionID="a1226468bfa98bb773c98d4a2f2502e3">
  <xsd:schema xmlns:xsd="http://www.w3.org/2001/XMLSchema" xmlns:xs="http://www.w3.org/2001/XMLSchema" xmlns:p="http://schemas.microsoft.com/office/2006/metadata/properties" xmlns:ns3="8f3580c0-472e-4c1d-8034-03aeeed88c87" xmlns:ns4="054f6923-0193-49ef-a54e-4d101db6b344" targetNamespace="http://schemas.microsoft.com/office/2006/metadata/properties" ma:root="true" ma:fieldsID="52143f5d76eab910f6ab3fc5b719840d" ns3:_="" ns4:_="">
    <xsd:import namespace="8f3580c0-472e-4c1d-8034-03aeeed88c87"/>
    <xsd:import namespace="054f6923-0193-49ef-a54e-4d101db6b3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580c0-472e-4c1d-8034-03aeeed88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4f6923-0193-49ef-a54e-4d101db6b34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2BAB8-4F3C-4BCB-BF06-127807E4C7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650A7C-E455-4795-9720-53AD074624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3580c0-472e-4c1d-8034-03aeeed88c87"/>
    <ds:schemaRef ds:uri="054f6923-0193-49ef-a54e-4d101db6b3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5DEEAF-F3E0-4A0D-87E2-80E4C2E7115C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54f6923-0193-49ef-a54e-4d101db6b344"/>
    <ds:schemaRef ds:uri="8f3580c0-472e-4c1d-8034-03aeeed88c8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279</TotalTime>
  <Words>478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Wingdings</vt:lpstr>
      <vt:lpstr>Banded</vt:lpstr>
      <vt:lpstr>AKVIZICIJA ELEKTROFIZIOLOŠKIH SIGNALA PROJEKAT </vt:lpstr>
      <vt:lpstr>Uvod</vt:lpstr>
      <vt:lpstr>Metoda</vt:lpstr>
      <vt:lpstr>Metoda</vt:lpstr>
      <vt:lpstr>Metoda</vt:lpstr>
      <vt:lpstr>Rezultati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AKVIZICIJA ELEKTROFIZIOLOŠKIH SIGNALA PROJEKAT </dc:title>
  <dc:creator>Матија Милошевић</dc:creator>
  <cp:lastModifiedBy>Матија Милошевић</cp:lastModifiedBy>
  <cp:revision>2</cp:revision>
  <dcterms:created xsi:type="dcterms:W3CDTF">2022-06-14T19:57:31Z</dcterms:created>
  <dcterms:modified xsi:type="dcterms:W3CDTF">2022-06-20T11:57:00Z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0x010100287911B6AE84ED4FB6BD64D8D23D96E8</vt:lpwstr>
  </property>
</Properties>
</file>