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B5EAF-8F1F-48E5-93A3-300E16303352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340E-59FF-48DB-AFED-42559B65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9340E-59FF-48DB-AFED-42559B6593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BE106-C239-4A17-81F9-AE3FE2AA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456B15-952F-42E5-9AF2-DC9401467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285BA-25D1-489A-B9EE-3DDD218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FCD4-4BFF-4887-A97F-5342A0D2EFEA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BEFD52-669D-4809-A650-3E0BE5A8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92AA58-71EA-46FD-95C9-D513BC26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47775-6A0F-4BB8-93C7-C31D6464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EBE46B-56C4-418B-B35B-AE01374E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06EB99-CE06-428D-83F2-D4C8AEBB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4D-DEAC-4017-B5A6-D6DFC349A117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FBAB6-A154-4AB5-9CAB-CACB3A67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B5708B-D0CE-43AC-9300-CCDF073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4E50B6-DF4D-4931-AD06-AB5D96B3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A76532-253B-4AEB-A8C6-5F164DAE8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3B436F-E1D9-40E4-BC30-8EC3401E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61B-2B97-454E-A300-FC53B9974C62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9729AA-DE8C-4665-97FA-10AE3A61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D922A-5726-407E-88ED-0D97E6B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1472F-A4A4-43A5-803E-3746C5B6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0375F8-2ED0-4237-BBEC-B5891266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CB5B68-47FD-46A2-99B0-317EEC15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79B4-CD37-4EDD-BD12-34D622E51AF3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95E63-9352-4E93-B249-2822689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5C6197-7C87-4F05-96B6-177051B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A087D-A268-4275-8925-69BACEC6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453F07-67E2-4BE0-9987-8DE008CA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FE29C1-9436-424D-B67C-339BF370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C78-A817-42B1-A1EE-70BC289DBFAF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3126CF-CC18-4653-B781-BAF162F7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D33B6-DDA2-4F9A-930A-3BB42519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CB389-74A2-4039-ADBF-AFC1A89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BEC0B-528A-4CD0-A26F-5A93C87B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A28EED-C8EC-44F8-AACD-A60A9016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CF15F8-3240-4A4B-BAC1-2DC9AE64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8D5F-5DD6-4D72-81D1-43B5989EDC42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BF548F-3300-4311-A4C4-9299E449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707861-0132-4703-91B8-F8B9A78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EB693-2223-44A9-B769-82557954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17F7EF-15AB-4D93-9984-30FD4594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464979-A5CA-4DEE-8C35-73B37240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09CAC5-FA54-4B4A-9725-8C5D0CAB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E9C429E-E46F-41FF-8E2F-6ADD9C88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12D231-A891-46A8-870C-2B02524D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DD30-4E10-4196-8BE1-7D22AE56A25F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BED5EE-7897-4497-9A35-C0AD0061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6368AC-3E77-4B12-AB87-5208AB2B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BE7D5-7297-4F2B-8A1C-E0220386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249D08-1B53-4515-9C8C-F6D75E88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82D5-7F44-4F38-B09F-81FD6459D53A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1A5699-4BB2-40BD-835D-599FE4D6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0EF062-6DCE-47FB-BC75-770081E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605E15-46EA-4026-AFF7-70D9A03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686-7E4D-4611-B47B-59B1A3F7D9FD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9C4903-9E69-47B4-80AB-A49ADA72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03862A-83D5-4E1A-A456-100239A9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32A1D-9E95-407C-B1CC-192B27F3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00095-4088-4F6A-B5B1-BBBEED0E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B451CF-D53E-450C-8390-5E34C7EB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34817F-EC09-4937-A907-F487FD9B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2F54-493B-46FD-9419-A9B401E06722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A4AB82-D44F-45CB-8B4C-D138EB67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45749A-EF3A-4C9F-AB63-087AEEB5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FE838-08B9-4EC8-82F6-F979AFA3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719B79-0E2B-4FA2-8AD1-8F6BEB751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98DF47-6B73-49D2-B2D6-A5BC8819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3DD9CC-BF73-4E47-9400-3A5D95CA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1D77-31B6-4EE2-A7BD-D8152A463BAF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EF1E8E-D533-4780-B013-2B45578D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BCA126-FF8F-43DA-A627-EAF9556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FA6595-DA1A-41BD-A1FE-3A44F53F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737EFA-0B52-48C5-A74D-79B5EC2B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A843AB-9E11-4132-AFA6-6708D9C91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F6D2-2928-4A24-9698-04A1A91C5C67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CD9471-E6EE-4806-9BA7-782B1E9C1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736846-A943-42C2-86B9-681AEFF6C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E1BA-6898-4325-87DE-3A77A629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306066-1087-4966-B4A8-260CA0E0A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0" r="1408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FE3AB-359B-4A2B-A2DB-5A8B32F9A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/>
              <a:t>Book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B3504-69C6-4C9E-ACE4-20937216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Guided By,</a:t>
            </a:r>
          </a:p>
          <a:p>
            <a:pPr algn="l"/>
            <a:r>
              <a:rPr lang="en-US" sz="2000" dirty="0"/>
              <a:t>  Mr. Harish Manana</a:t>
            </a:r>
          </a:p>
          <a:p>
            <a:pPr algn="l"/>
            <a:r>
              <a:rPr lang="en-US" sz="2000" dirty="0"/>
              <a:t>  Stack-Route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FB7CBE-7285-437A-B78D-2E11FC5A69BC}"/>
              </a:ext>
            </a:extLst>
          </p:cNvPr>
          <p:cNvSpPr txBox="1"/>
          <p:nvPr/>
        </p:nvSpPr>
        <p:spPr>
          <a:xfrm>
            <a:off x="6797040" y="3602038"/>
            <a:ext cx="418733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Group Members,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1. Mohammad Khalis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2. Marison Dcruz K J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3. Febin Wilson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C5C84-602A-4E15-A420-2C0BAEA1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 b="1">
                <a:solidFill>
                  <a:schemeClr val="bg1"/>
                </a:solidFill>
              </a:rPr>
              <a:t>Objective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4901F-3C6F-4832-9553-244820B3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Book Application.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User can register and login.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Add book to favorite list and display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recommended book by book subject.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 book by book title/author.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E1128-1F1D-4DE9-9E1B-312D57B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BC223-76D6-49C4-89AB-6E6EC98A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VCS                          :  Gitlab</a:t>
            </a:r>
          </a:p>
          <a:p>
            <a:r>
              <a:rPr lang="en-US" sz="2000" dirty="0">
                <a:solidFill>
                  <a:schemeClr val="bg1"/>
                </a:solidFill>
              </a:rPr>
              <a:t>Middleware           :  Spring Boot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Documentation     :  Swagger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Store              :  MongoDB and MySQL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Containerization   : 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56EE0-FB8C-4C7D-ACF6-84B0A61A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Implemented MicroServices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3DC3F-AD59-420A-ABAB-93BF92C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User Authentication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Book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Favourite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Search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Recommendation Service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68100-9022-49E0-A386-6F2C4E75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9BF55-5375-42D5-ACE3-64401436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MongoDB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Store Book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Store Favourite Books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Store User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5A21D-2B90-45C6-AC42-55838A54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Jwt  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71266D-B704-4AEB-8AD6-9F50C2A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New user will be able to register  by providing the information like username, password, email id etc.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 registered user will be able to login to the book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After logging in, user will be able to access all the services that use  JWT.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E8644-810F-4FDB-9D82-23FDD1C4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71" y="1449428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   Working/Demo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xmlns="" id="{B15BE11F-1D5D-4C9B-B51D-25A5C7E83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01" y="1217934"/>
            <a:ext cx="3429000" cy="45910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EFF01-AF47-4A7F-89D1-D48A0C3C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0" y="1450655"/>
            <a:ext cx="5081859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E1BA-6898-4325-87DE-3A77A6299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179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Book App</vt:lpstr>
      <vt:lpstr>Objective</vt:lpstr>
      <vt:lpstr>Tools and Technologies</vt:lpstr>
      <vt:lpstr>Implemented MicroServices</vt:lpstr>
      <vt:lpstr>DataBase</vt:lpstr>
      <vt:lpstr>Jwt  Service</vt:lpstr>
      <vt:lpstr>   Working/Demo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App</dc:title>
  <dc:creator>Febin Wilson(UST,IN)</dc:creator>
  <cp:lastModifiedBy>Microsoft account</cp:lastModifiedBy>
  <cp:revision>11</cp:revision>
  <dcterms:created xsi:type="dcterms:W3CDTF">2021-05-12T08:54:33Z</dcterms:created>
  <dcterms:modified xsi:type="dcterms:W3CDTF">2021-05-13T10:06:48Z</dcterms:modified>
</cp:coreProperties>
</file>