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60" r:id="rId4"/>
    <p:sldId id="261" r:id="rId5"/>
    <p:sldId id="262" r:id="rId6"/>
    <p:sldId id="265" r:id="rId7"/>
    <p:sldId id="264" r:id="rId8"/>
    <p:sldId id="268" r:id="rId9"/>
    <p:sldId id="257" r:id="rId10"/>
    <p:sldId id="258" r:id="rId11"/>
    <p:sldId id="266" r:id="rId12"/>
    <p:sldId id="259"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7ADE0A-C364-41ED-8FB1-E2411F706472}"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344885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ADE0A-C364-41ED-8FB1-E2411F706472}"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63638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ADE0A-C364-41ED-8FB1-E2411F706472}"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21207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ADE0A-C364-41ED-8FB1-E2411F706472}"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147480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ADE0A-C364-41ED-8FB1-E2411F706472}"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77794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7ADE0A-C364-41ED-8FB1-E2411F706472}"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76212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7ADE0A-C364-41ED-8FB1-E2411F706472}"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104961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7ADE0A-C364-41ED-8FB1-E2411F706472}"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177102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ADE0A-C364-41ED-8FB1-E2411F706472}"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58185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ADE0A-C364-41ED-8FB1-E2411F706472}"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357001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ADE0A-C364-41ED-8FB1-E2411F706472}"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3CBB4-FE19-4AF4-B3A3-AB2C2852619A}" type="slidenum">
              <a:rPr lang="en-US" smtClean="0"/>
              <a:t>‹#›</a:t>
            </a:fld>
            <a:endParaRPr lang="en-US"/>
          </a:p>
        </p:txBody>
      </p:sp>
    </p:spTree>
    <p:extLst>
      <p:ext uri="{BB962C8B-B14F-4D97-AF65-F5344CB8AC3E}">
        <p14:creationId xmlns:p14="http://schemas.microsoft.com/office/powerpoint/2010/main" val="191775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ADE0A-C364-41ED-8FB1-E2411F706472}" type="datetimeFigureOut">
              <a:rPr lang="en-US" smtClean="0"/>
              <a:t>10/5/2021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3CBB4-FE19-4AF4-B3A3-AB2C2852619A}" type="slidenum">
              <a:rPr lang="en-US" smtClean="0"/>
              <a:t>‹#›</a:t>
            </a:fld>
            <a:endParaRPr lang="en-US"/>
          </a:p>
        </p:txBody>
      </p:sp>
    </p:spTree>
    <p:extLst>
      <p:ext uri="{BB962C8B-B14F-4D97-AF65-F5344CB8AC3E}">
        <p14:creationId xmlns:p14="http://schemas.microsoft.com/office/powerpoint/2010/main" val="1981008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04069" y="3048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Verdana" pitchFamily="34" charset="0"/>
                <a:ea typeface="Times New Roman" pitchFamily="18" charset="0"/>
                <a:cs typeface="Arial" pitchFamily="34" charset="0"/>
              </a:rPr>
              <a:t>National Academy of Science and Technology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333333"/>
                </a:solidFill>
                <a:effectLst/>
                <a:latin typeface="Verdana" pitchFamily="34" charset="0"/>
                <a:ea typeface="Times New Roman" pitchFamily="18" charset="0"/>
                <a:cs typeface="Arial" pitchFamily="34" charset="0"/>
              </a:rPr>
              <a:t>DHANGADHI ENGINEERING COLLEGE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333333"/>
                </a:solidFill>
                <a:effectLst/>
                <a:latin typeface="Verdana" pitchFamily="34" charset="0"/>
                <a:ea typeface="Times New Roman" pitchFamily="18" charset="0"/>
                <a:cs typeface="Arial" pitchFamily="34" charset="0"/>
              </a:rPr>
              <a:t>Affiliated to </a:t>
            </a:r>
            <a:r>
              <a:rPr kumimoji="0" lang="en-US" sz="1200" b="0" i="1" u="none" strike="noStrike" cap="none" normalizeH="0" baseline="0" dirty="0" err="1" smtClean="0">
                <a:ln>
                  <a:noFill/>
                </a:ln>
                <a:solidFill>
                  <a:srgbClr val="333333"/>
                </a:solidFill>
                <a:effectLst/>
                <a:latin typeface="Verdana" pitchFamily="34" charset="0"/>
                <a:ea typeface="Times New Roman" pitchFamily="18" charset="0"/>
                <a:cs typeface="Arial" pitchFamily="34" charset="0"/>
              </a:rPr>
              <a:t>Pokhara</a:t>
            </a:r>
            <a:r>
              <a:rPr kumimoji="0" lang="en-US" sz="1200" b="0" i="1" u="none" strike="noStrike" cap="none" normalizeH="0" baseline="0" dirty="0" smtClean="0">
                <a:ln>
                  <a:noFill/>
                </a:ln>
                <a:solidFill>
                  <a:srgbClr val="333333"/>
                </a:solidFill>
                <a:effectLst/>
                <a:latin typeface="Verdana" pitchFamily="34" charset="0"/>
                <a:ea typeface="Times New Roman" pitchFamily="18" charset="0"/>
                <a:cs typeface="Arial" pitchFamily="34" charset="0"/>
              </a:rPr>
              <a:t> University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Verdana" pitchFamily="34" charset="0"/>
                <a:ea typeface="Times New Roman" pitchFamily="18" charset="0"/>
                <a:cs typeface="Arial" pitchFamily="34" charset="0"/>
              </a:rPr>
              <a:t>Uttar Behadi-4 </a:t>
            </a:r>
            <a:r>
              <a:rPr kumimoji="0" lang="en-US" sz="1200" b="0" i="0" u="none" strike="noStrike" cap="none" normalizeH="0" baseline="0" dirty="0" err="1" smtClean="0">
                <a:ln>
                  <a:noFill/>
                </a:ln>
                <a:solidFill>
                  <a:srgbClr val="333333"/>
                </a:solidFill>
                <a:effectLst/>
                <a:latin typeface="Verdana" pitchFamily="34" charset="0"/>
                <a:ea typeface="Times New Roman" pitchFamily="18" charset="0"/>
                <a:cs typeface="Arial" pitchFamily="34" charset="0"/>
              </a:rPr>
              <a:t>Dhangadhi</a:t>
            </a:r>
            <a:r>
              <a:rPr kumimoji="0" lang="en-US" sz="1200" b="0" i="0" u="none" strike="noStrike" cap="none" normalizeH="0" baseline="0" dirty="0" smtClean="0">
                <a:ln>
                  <a:noFill/>
                </a:ln>
                <a:solidFill>
                  <a:srgbClr val="333333"/>
                </a:solidFill>
                <a:effectLst/>
                <a:latin typeface="Verdana" pitchFamily="34" charset="0"/>
                <a:ea typeface="Times New Roman" pitchFamily="18" charset="0"/>
                <a:cs typeface="Arial" pitchFamily="34" charset="0"/>
              </a:rPr>
              <a:t>, </a:t>
            </a:r>
            <a:r>
              <a:rPr kumimoji="0" lang="en-US" sz="1200" b="0" i="0" u="none" strike="noStrike" cap="none" normalizeH="0" baseline="0" dirty="0" err="1" smtClean="0">
                <a:ln>
                  <a:noFill/>
                </a:ln>
                <a:solidFill>
                  <a:srgbClr val="333333"/>
                </a:solidFill>
                <a:effectLst/>
                <a:latin typeface="Verdana" pitchFamily="34" charset="0"/>
                <a:ea typeface="Times New Roman" pitchFamily="18" charset="0"/>
                <a:cs typeface="Arial" pitchFamily="34" charset="0"/>
              </a:rPr>
              <a:t>kailali</a:t>
            </a:r>
            <a:r>
              <a:rPr kumimoji="0" lang="en-US" sz="1200" b="0" i="0" u="none" strike="noStrike" cap="none" normalizeH="0" baseline="0" dirty="0" smtClean="0">
                <a:ln>
                  <a:noFill/>
                </a:ln>
                <a:solidFill>
                  <a:srgbClr val="333333"/>
                </a:solidFill>
                <a:effectLst/>
                <a:latin typeface="Verdana" pitchFamily="34" charset="0"/>
                <a:ea typeface="Times New Roman" pitchFamily="18" charset="0"/>
                <a:cs typeface="Arial" pitchFamily="34" charset="0"/>
              </a:rPr>
              <a:t>, Province-07</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 descr="Description: college 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608138" cy="15319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1765886"/>
            <a:ext cx="8610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A</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PROJECT REPORT ON</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HOME SECURITY SYSTEM</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UNDER SUPERVISION OF</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Er</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Ganesh </a:t>
            </a: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Datt</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Joshi</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SUBMITTED BY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Arbind</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Kumar </a:t>
            </a: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Yadav</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(18070120)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Bhupendra</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Rokaya</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(18070122)</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Kalak</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Kumar </a:t>
            </a: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Malla</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(18070136)</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Keshab</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Singh </a:t>
            </a: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Sutar</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(18070138)</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Prakash</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Bahadur</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t>
            </a: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Kathayat</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(18070153)</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SUBMITTED TO</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Department of Computer Engineering</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Verdana" pitchFamily="34" charset="0"/>
                <a:ea typeface="Times New Roman" pitchFamily="18" charset="0"/>
                <a:cs typeface="Arial" pitchFamily="34" charset="0"/>
              </a:rPr>
              <a:t>Dhangadhi</a:t>
            </a:r>
            <a:r>
              <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Engineering College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34227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7772400" cy="1470025"/>
          </a:xfrm>
        </p:spPr>
        <p:txBody>
          <a:bodyPr>
            <a:normAutofit/>
          </a:bodyPr>
          <a:lstStyle/>
          <a:p>
            <a:r>
              <a:rPr lang="en-US" sz="1400" b="1" dirty="0" smtClean="0">
                <a:latin typeface="Verdana" pitchFamily="34" charset="0"/>
                <a:ea typeface="Verdana" pitchFamily="34" charset="0"/>
              </a:rPr>
              <a:t>Advantages of Home security system</a:t>
            </a:r>
            <a:endParaRPr lang="en-US" sz="1400" b="1" dirty="0">
              <a:latin typeface="Verdana" pitchFamily="34" charset="0"/>
              <a:ea typeface="Verdana" pitchFamily="34" charset="0"/>
            </a:endParaRPr>
          </a:p>
        </p:txBody>
      </p:sp>
      <p:sp>
        <p:nvSpPr>
          <p:cNvPr id="3" name="Subtitle 2"/>
          <p:cNvSpPr>
            <a:spLocks noGrp="1"/>
          </p:cNvSpPr>
          <p:nvPr>
            <p:ph type="subTitle" idx="1"/>
          </p:nvPr>
        </p:nvSpPr>
        <p:spPr>
          <a:xfrm>
            <a:off x="1066800" y="1828800"/>
            <a:ext cx="7162800" cy="4114800"/>
          </a:xfrm>
        </p:spPr>
        <p:txBody>
          <a:bodyPr>
            <a:normAutofit/>
          </a:bodyPr>
          <a:lstStyle/>
          <a:p>
            <a:pPr marL="457200" indent="-457200">
              <a:buFont typeface="Arial" pitchFamily="34" charset="0"/>
              <a:buChar char="•"/>
            </a:pPr>
            <a:r>
              <a:rPr lang="en-US" sz="1500" dirty="0" smtClean="0">
                <a:latin typeface="Verdana" pitchFamily="34" charset="0"/>
                <a:ea typeface="Verdana" pitchFamily="34" charset="0"/>
              </a:rPr>
              <a:t>Fingerprint door lock &amp; laser light system are more secure &amp; fastest  system than </a:t>
            </a:r>
            <a:r>
              <a:rPr lang="en-US" sz="1500" dirty="0" smtClean="0">
                <a:latin typeface="Verdana" pitchFamily="34" charset="0"/>
                <a:ea typeface="Verdana" pitchFamily="34" charset="0"/>
              </a:rPr>
              <a:t>other</a:t>
            </a:r>
          </a:p>
          <a:p>
            <a:pPr marL="457200" indent="-457200">
              <a:buFont typeface="Arial" pitchFamily="34" charset="0"/>
              <a:buChar char="•"/>
            </a:pPr>
            <a:r>
              <a:rPr lang="en-US" sz="1500" dirty="0" smtClean="0">
                <a:latin typeface="Verdana" pitchFamily="34" charset="0"/>
                <a:ea typeface="Verdana" pitchFamily="34" charset="0"/>
              </a:rPr>
              <a:t>We can store fingerprint data more than one person</a:t>
            </a:r>
            <a:endParaRPr lang="en-US" sz="1500" dirty="0" smtClean="0">
              <a:latin typeface="Verdana" pitchFamily="34" charset="0"/>
              <a:ea typeface="Verdana" pitchFamily="34" charset="0"/>
            </a:endParaRPr>
          </a:p>
          <a:p>
            <a:pPr marL="457200" indent="-457200">
              <a:buFont typeface="Arial" pitchFamily="34" charset="0"/>
              <a:buChar char="•"/>
            </a:pPr>
            <a:r>
              <a:rPr lang="en-US" sz="1500" dirty="0" smtClean="0">
                <a:latin typeface="Verdana" pitchFamily="34" charset="0"/>
                <a:ea typeface="Verdana" pitchFamily="34" charset="0"/>
              </a:rPr>
              <a:t>No need to remember the password or any pin </a:t>
            </a:r>
            <a:r>
              <a:rPr lang="en-US" sz="1500" dirty="0" smtClean="0">
                <a:latin typeface="Verdana" pitchFamily="34" charset="0"/>
                <a:ea typeface="Verdana" pitchFamily="34" charset="0"/>
              </a:rPr>
              <a:t>number</a:t>
            </a:r>
          </a:p>
          <a:p>
            <a:pPr marL="457200" indent="-457200">
              <a:buFont typeface="Arial" pitchFamily="34" charset="0"/>
              <a:buChar char="•"/>
            </a:pPr>
            <a:r>
              <a:rPr lang="en-US" sz="1500" dirty="0" smtClean="0">
                <a:latin typeface="Verdana" pitchFamily="34" charset="0"/>
                <a:ea typeface="Verdana" pitchFamily="34" charset="0"/>
              </a:rPr>
              <a:t>Unauthorized person </a:t>
            </a:r>
            <a:r>
              <a:rPr lang="en-US" sz="1600" dirty="0">
                <a:latin typeface="Verdana" pitchFamily="34" charset="0"/>
                <a:ea typeface="Verdana" pitchFamily="34" charset="0"/>
              </a:rPr>
              <a:t>can't be guessed like that can be done for password</a:t>
            </a:r>
            <a:endParaRPr lang="en-US" sz="1500" dirty="0" smtClean="0">
              <a:latin typeface="Verdana" pitchFamily="34" charset="0"/>
              <a:ea typeface="Verdana" pitchFamily="34" charset="0"/>
            </a:endParaRPr>
          </a:p>
          <a:p>
            <a:pPr marL="457200" indent="-457200">
              <a:buFont typeface="Arial" pitchFamily="34" charset="0"/>
              <a:buChar char="•"/>
            </a:pPr>
            <a:r>
              <a:rPr lang="en-US" sz="1500" dirty="0" smtClean="0">
                <a:latin typeface="Verdana" pitchFamily="34" charset="0"/>
                <a:ea typeface="Verdana" pitchFamily="34" charset="0"/>
              </a:rPr>
              <a:t>Can be use in home, office, banking, industry, </a:t>
            </a:r>
            <a:r>
              <a:rPr lang="en-US" sz="1500" dirty="0" smtClean="0">
                <a:latin typeface="Verdana" pitchFamily="34" charset="0"/>
                <a:ea typeface="Verdana" pitchFamily="34" charset="0"/>
              </a:rPr>
              <a:t>jail, cars </a:t>
            </a:r>
            <a:r>
              <a:rPr lang="en-US" sz="1500" dirty="0" smtClean="0">
                <a:latin typeface="Verdana" pitchFamily="34" charset="0"/>
                <a:ea typeface="Verdana" pitchFamily="34" charset="0"/>
              </a:rPr>
              <a:t>etc.</a:t>
            </a:r>
          </a:p>
          <a:p>
            <a:pPr marL="457200" indent="-457200">
              <a:buFont typeface="Arial" pitchFamily="34" charset="0"/>
              <a:buChar char="•"/>
            </a:pPr>
            <a:r>
              <a:rPr lang="en-US" sz="1500" dirty="0" smtClean="0">
                <a:latin typeface="Verdana" pitchFamily="34" charset="0"/>
                <a:ea typeface="Verdana" pitchFamily="34" charset="0"/>
              </a:rPr>
              <a:t>Laser light system require very low power &amp; voltage</a:t>
            </a:r>
          </a:p>
          <a:p>
            <a:pPr marL="457200" indent="-457200">
              <a:buFont typeface="Arial" pitchFamily="34" charset="0"/>
              <a:buChar char="•"/>
            </a:pPr>
            <a:endParaRPr lang="en-US" dirty="0" smtClean="0"/>
          </a:p>
          <a:p>
            <a:pPr marL="457200" indent="-457200">
              <a:buFont typeface="Arial" pitchFamily="34" charset="0"/>
              <a:buChar char="•"/>
            </a:pPr>
            <a:endParaRPr lang="en-US" dirty="0" smtClean="0"/>
          </a:p>
          <a:p>
            <a:pPr marL="457200" indent="-457200">
              <a:buFont typeface="Arial" pitchFamily="34" charset="0"/>
              <a:buChar char="•"/>
            </a:pPr>
            <a:endParaRPr lang="en-US" dirty="0"/>
          </a:p>
        </p:txBody>
      </p:sp>
    </p:spTree>
    <p:extLst>
      <p:ext uri="{BB962C8B-B14F-4D97-AF65-F5344CB8AC3E}">
        <p14:creationId xmlns:p14="http://schemas.microsoft.com/office/powerpoint/2010/main" val="106171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smtClean="0">
                <a:latin typeface="Verdana" pitchFamily="34" charset="0"/>
                <a:ea typeface="Verdana" pitchFamily="34" charset="0"/>
              </a:rPr>
              <a:t>Future Enhancement</a:t>
            </a:r>
            <a:endParaRPr lang="en-US" sz="1400" b="1" dirty="0">
              <a:latin typeface="Verdana" pitchFamily="34" charset="0"/>
              <a:ea typeface="Verdana" pitchFamily="34" charset="0"/>
            </a:endParaRPr>
          </a:p>
        </p:txBody>
      </p:sp>
      <p:sp>
        <p:nvSpPr>
          <p:cNvPr id="4" name="Title 1"/>
          <p:cNvSpPr txBox="1">
            <a:spLocks/>
          </p:cNvSpPr>
          <p:nvPr/>
        </p:nvSpPr>
        <p:spPr>
          <a:xfrm>
            <a:off x="381000" y="1524000"/>
            <a:ext cx="8229600" cy="3581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Font typeface="Arial" pitchFamily="34" charset="0"/>
              <a:buChar char="•"/>
            </a:pPr>
            <a:r>
              <a:rPr lang="en-US" sz="1400" dirty="0" smtClean="0">
                <a:latin typeface="Verdana" pitchFamily="34" charset="0"/>
                <a:ea typeface="Verdana" pitchFamily="34" charset="0"/>
              </a:rPr>
              <a:t>We will make this project to connect via smart phone to give access to an individual by administrator.</a:t>
            </a:r>
          </a:p>
          <a:p>
            <a:pPr marL="571500" indent="-571500">
              <a:buFont typeface="Arial" pitchFamily="34" charset="0"/>
              <a:buChar char="•"/>
            </a:pPr>
            <a:r>
              <a:rPr lang="en-US" sz="1400" dirty="0">
                <a:latin typeface="Verdana" pitchFamily="34" charset="0"/>
                <a:ea typeface="Verdana" pitchFamily="34" charset="0"/>
              </a:rPr>
              <a:t>We will  send fingerprint data to remote location using mobile or internet  to enter another home by same </a:t>
            </a:r>
            <a:r>
              <a:rPr lang="en-US" sz="1400" dirty="0" smtClean="0">
                <a:latin typeface="Verdana" pitchFamily="34" charset="0"/>
                <a:ea typeface="Verdana" pitchFamily="34" charset="0"/>
              </a:rPr>
              <a:t>person.</a:t>
            </a:r>
            <a:endParaRPr lang="en-US" sz="1400" dirty="0">
              <a:latin typeface="Verdana" pitchFamily="34" charset="0"/>
              <a:ea typeface="Verdana" pitchFamily="34" charset="0"/>
            </a:endParaRPr>
          </a:p>
          <a:p>
            <a:pPr marL="571500" indent="-571500">
              <a:buFont typeface="Arial" pitchFamily="34" charset="0"/>
              <a:buChar char="•"/>
            </a:pPr>
            <a:endParaRPr lang="en-US" sz="1400" dirty="0" smtClean="0">
              <a:latin typeface="Verdana" pitchFamily="34" charset="0"/>
              <a:ea typeface="Verdana" pitchFamily="34" charset="0"/>
            </a:endParaRPr>
          </a:p>
        </p:txBody>
      </p:sp>
    </p:spTree>
    <p:extLst>
      <p:ext uri="{BB962C8B-B14F-4D97-AF65-F5344CB8AC3E}">
        <p14:creationId xmlns:p14="http://schemas.microsoft.com/office/powerpoint/2010/main" val="161946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7772400" cy="1470025"/>
          </a:xfrm>
        </p:spPr>
        <p:txBody>
          <a:bodyPr/>
          <a:lstStyle/>
          <a:p>
            <a:r>
              <a:rPr lang="en-US" sz="1400" b="1" dirty="0" smtClean="0">
                <a:latin typeface="Verdana" pitchFamily="34" charset="0"/>
                <a:ea typeface="Verdana" pitchFamily="34" charset="0"/>
              </a:rPr>
              <a:t>Conclusion</a:t>
            </a:r>
            <a:endParaRPr lang="en-US" sz="1400" b="1" dirty="0">
              <a:latin typeface="Verdana" pitchFamily="34" charset="0"/>
              <a:ea typeface="Verdana" pitchFamily="34" charset="0"/>
            </a:endParaRPr>
          </a:p>
        </p:txBody>
      </p:sp>
      <p:sp>
        <p:nvSpPr>
          <p:cNvPr id="3" name="Subtitle 2"/>
          <p:cNvSpPr>
            <a:spLocks noGrp="1"/>
          </p:cNvSpPr>
          <p:nvPr>
            <p:ph type="subTitle" idx="1"/>
          </p:nvPr>
        </p:nvSpPr>
        <p:spPr>
          <a:xfrm>
            <a:off x="990600" y="1828800"/>
            <a:ext cx="7010400" cy="4191000"/>
          </a:xfrm>
        </p:spPr>
        <p:txBody>
          <a:bodyPr>
            <a:noAutofit/>
          </a:bodyPr>
          <a:lstStyle/>
          <a:p>
            <a:r>
              <a:rPr lang="en-US" sz="1200" dirty="0">
                <a:latin typeface="Verdana" pitchFamily="34" charset="0"/>
                <a:ea typeface="Verdana" pitchFamily="34" charset="0"/>
              </a:rPr>
              <a:t>There are lots of security problems in traditional door lock systems &amp; wall security system. Some systems seem to be overcoming the particular drawbacks. However, they still lack some features that makes them unsuitable for a specific condition.</a:t>
            </a:r>
            <a:endParaRPr lang="en-US" sz="1200" b="1" dirty="0">
              <a:latin typeface="Verdana" pitchFamily="34" charset="0"/>
              <a:ea typeface="Verdana" pitchFamily="34" charset="0"/>
            </a:endParaRPr>
          </a:p>
          <a:p>
            <a:r>
              <a:rPr lang="en-US" sz="1200" dirty="0">
                <a:latin typeface="Verdana" pitchFamily="34" charset="0"/>
                <a:ea typeface="Verdana" pitchFamily="34" charset="0"/>
              </a:rPr>
              <a:t>The developed IOT enabled fingerprint door lock system &amp; laser based system is dedicated to provide a complete package to home security system.</a:t>
            </a:r>
            <a:endParaRPr lang="en-US" sz="1200" b="1" dirty="0">
              <a:latin typeface="Verdana" pitchFamily="34" charset="0"/>
              <a:ea typeface="Verdana" pitchFamily="34" charset="0"/>
            </a:endParaRPr>
          </a:p>
          <a:p>
            <a:r>
              <a:rPr lang="en-US" sz="1200" dirty="0">
                <a:latin typeface="Verdana" pitchFamily="34" charset="0"/>
                <a:ea typeface="Verdana" pitchFamily="34" charset="0"/>
              </a:rPr>
              <a:t>One advantage is that the fingerprint can't be guessed like that can be done for password. In this system only authorized person can lock and unlock the door. And laser light system immediately bell the ring when unknown person try to enter home from wall.</a:t>
            </a:r>
            <a:endParaRPr lang="en-US" sz="1200" b="1" dirty="0">
              <a:latin typeface="Verdana" pitchFamily="34" charset="0"/>
              <a:ea typeface="Verdana" pitchFamily="34" charset="0"/>
            </a:endParaRPr>
          </a:p>
          <a:p>
            <a:r>
              <a:rPr lang="en-US" sz="1200" dirty="0">
                <a:latin typeface="Verdana" pitchFamily="34" charset="0"/>
                <a:ea typeface="Verdana" pitchFamily="34" charset="0"/>
              </a:rPr>
              <a:t>System lets the owner to add as much as 162 fingerprint models. Therefore, it is also suitable for an organizational setup.</a:t>
            </a:r>
            <a:endParaRPr lang="en-US" sz="1200" b="1" dirty="0">
              <a:latin typeface="Verdana" pitchFamily="34" charset="0"/>
              <a:ea typeface="Verdana" pitchFamily="34" charset="0"/>
            </a:endParaRPr>
          </a:p>
          <a:p>
            <a:r>
              <a:rPr lang="en-US" sz="1200" dirty="0" smtClean="0">
                <a:latin typeface="Verdana" pitchFamily="34" charset="0"/>
                <a:ea typeface="Verdana" pitchFamily="34" charset="0"/>
              </a:rPr>
              <a:t>Hence </a:t>
            </a:r>
            <a:r>
              <a:rPr lang="en-US" sz="1200" dirty="0">
                <a:latin typeface="Verdana" pitchFamily="34" charset="0"/>
                <a:ea typeface="Verdana" pitchFamily="34" charset="0"/>
              </a:rPr>
              <a:t>the developed system is one of the powerful solutions for providing security to the property and life of the civilian in this age of increased criminal activities.</a:t>
            </a:r>
            <a:endParaRPr lang="en-US" sz="1200" dirty="0">
              <a:latin typeface="Verdana" pitchFamily="34" charset="0"/>
              <a:ea typeface="Verdana" pitchFamily="34" charset="0"/>
            </a:endParaRPr>
          </a:p>
        </p:txBody>
      </p:sp>
    </p:spTree>
    <p:extLst>
      <p:ext uri="{BB962C8B-B14F-4D97-AF65-F5344CB8AC3E}">
        <p14:creationId xmlns:p14="http://schemas.microsoft.com/office/powerpoint/2010/main" val="263688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14600"/>
            <a:ext cx="8229600" cy="1143000"/>
          </a:xfrm>
        </p:spPr>
        <p:txBody>
          <a:bodyPr/>
          <a:lstStyle/>
          <a:p>
            <a:r>
              <a:rPr lang="en-US" dirty="0" smtClean="0"/>
              <a:t>ANY QUESTION ?</a:t>
            </a:r>
            <a:endParaRPr lang="en-US" dirty="0"/>
          </a:p>
        </p:txBody>
      </p:sp>
    </p:spTree>
    <p:extLst>
      <p:ext uri="{BB962C8B-B14F-4D97-AF65-F5344CB8AC3E}">
        <p14:creationId xmlns:p14="http://schemas.microsoft.com/office/powerpoint/2010/main" val="103714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1447800"/>
            <a:ext cx="8153400" cy="4267200"/>
          </a:xfrm>
        </p:spPr>
        <p:txBody>
          <a:bodyPr>
            <a:noAutofit/>
          </a:bodyPr>
          <a:lstStyle/>
          <a:p>
            <a:pPr algn="just">
              <a:lnSpc>
                <a:spcPct val="150000"/>
              </a:lnSpc>
            </a:pPr>
            <a:r>
              <a:rPr lang="en-US" sz="1400" b="1" dirty="0">
                <a:latin typeface="Verdana" pitchFamily="34" charset="0"/>
                <a:ea typeface="Verdana" pitchFamily="34" charset="0"/>
              </a:rPr>
              <a:t/>
            </a:r>
            <a:br>
              <a:rPr lang="en-US" sz="1400" b="1" dirty="0">
                <a:latin typeface="Verdana" pitchFamily="34" charset="0"/>
                <a:ea typeface="Verdana" pitchFamily="34" charset="0"/>
              </a:rPr>
            </a:br>
            <a:r>
              <a:rPr lang="en-US" sz="1400" dirty="0" smtClean="0">
                <a:latin typeface="Verdana" pitchFamily="34" charset="0"/>
                <a:ea typeface="Verdana" pitchFamily="34" charset="0"/>
              </a:rPr>
              <a:t>Security system means something is secure through a system with the help of inter networking components &amp; devices. Home security means securing   valuable properties of home from stolen.</a:t>
            </a:r>
            <a:br>
              <a:rPr lang="en-US" sz="1400" dirty="0" smtClean="0">
                <a:latin typeface="Verdana" pitchFamily="34" charset="0"/>
                <a:ea typeface="Verdana" pitchFamily="34" charset="0"/>
              </a:rPr>
            </a:br>
            <a:r>
              <a:rPr lang="en-US" sz="1400" dirty="0" smtClean="0">
                <a:latin typeface="Verdana" pitchFamily="34" charset="0"/>
                <a:ea typeface="Verdana" pitchFamily="34" charset="0"/>
              </a:rPr>
              <a:t>Fingerprint lock  </a:t>
            </a:r>
            <a:r>
              <a:rPr lang="en-US" sz="1400" dirty="0">
                <a:latin typeface="Verdana" pitchFamily="34" charset="0"/>
                <a:ea typeface="Verdana" pitchFamily="34" charset="0"/>
              </a:rPr>
              <a:t>&amp; laser light based wall </a:t>
            </a:r>
            <a:r>
              <a:rPr lang="en-US" sz="1400" dirty="0" smtClean="0">
                <a:latin typeface="Verdana" pitchFamily="34" charset="0"/>
                <a:ea typeface="Verdana" pitchFamily="34" charset="0"/>
              </a:rPr>
              <a:t>system becomes </a:t>
            </a:r>
            <a:r>
              <a:rPr lang="en-US" sz="1400" dirty="0">
                <a:latin typeface="Verdana" pitchFamily="34" charset="0"/>
                <a:ea typeface="Verdana" pitchFamily="34" charset="0"/>
              </a:rPr>
              <a:t>an important part of Home Security System. There are many types of security system available to secure our home. Some examples are PIR based security system, RFID based security system, digital lock system, Biometric systems, electronic code </a:t>
            </a:r>
            <a:r>
              <a:rPr lang="en-US" sz="1400" dirty="0" smtClean="0">
                <a:latin typeface="Verdana" pitchFamily="34" charset="0"/>
                <a:ea typeface="Verdana" pitchFamily="34" charset="0"/>
              </a:rPr>
              <a:t>lock, laser light system etc. Fingerprint </a:t>
            </a:r>
            <a:r>
              <a:rPr lang="en-US" sz="1400" dirty="0">
                <a:latin typeface="Verdana" pitchFamily="34" charset="0"/>
                <a:ea typeface="Verdana" pitchFamily="34" charset="0"/>
              </a:rPr>
              <a:t>based Biometric security system &amp; laser light </a:t>
            </a:r>
            <a:r>
              <a:rPr lang="en-US" sz="1400" dirty="0" smtClean="0">
                <a:latin typeface="Verdana" pitchFamily="34" charset="0"/>
                <a:ea typeface="Verdana" pitchFamily="34" charset="0"/>
              </a:rPr>
              <a:t>security system </a:t>
            </a:r>
            <a:r>
              <a:rPr lang="en-US" sz="1400" dirty="0">
                <a:latin typeface="Verdana" pitchFamily="34" charset="0"/>
                <a:ea typeface="Verdana" pitchFamily="34" charset="0"/>
              </a:rPr>
              <a:t>at </a:t>
            </a:r>
            <a:r>
              <a:rPr lang="en-US" sz="1400" dirty="0" smtClean="0">
                <a:latin typeface="Verdana" pitchFamily="34" charset="0"/>
                <a:ea typeface="Verdana" pitchFamily="34" charset="0"/>
              </a:rPr>
              <a:t>wall build by our group.</a:t>
            </a:r>
            <a:r>
              <a:rPr lang="en-US" sz="1400" dirty="0">
                <a:latin typeface="Verdana" pitchFamily="34" charset="0"/>
                <a:ea typeface="Verdana" pitchFamily="34" charset="0"/>
              </a:rPr>
              <a:t/>
            </a:r>
            <a:br>
              <a:rPr lang="en-US" sz="1400" dirty="0">
                <a:latin typeface="Verdana" pitchFamily="34" charset="0"/>
                <a:ea typeface="Verdana" pitchFamily="34" charset="0"/>
              </a:rPr>
            </a:br>
            <a:endParaRPr lang="en-US" sz="1400" dirty="0">
              <a:latin typeface="Verdana" pitchFamily="34" charset="0"/>
              <a:ea typeface="Verdana" pitchFamily="34" charset="0"/>
            </a:endParaRPr>
          </a:p>
        </p:txBody>
      </p:sp>
      <p:sp>
        <p:nvSpPr>
          <p:cNvPr id="5" name="Title 1"/>
          <p:cNvSpPr txBox="1">
            <a:spLocks/>
          </p:cNvSpPr>
          <p:nvPr/>
        </p:nvSpPr>
        <p:spPr>
          <a:xfrm>
            <a:off x="762000" y="457200"/>
            <a:ext cx="7162800" cy="1219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ct val="150000"/>
              </a:lnSpc>
            </a:pPr>
            <a:r>
              <a:rPr lang="en-US" sz="1400" b="1" dirty="0" smtClean="0">
                <a:latin typeface="Verdana" pitchFamily="34" charset="0"/>
                <a:ea typeface="Verdana" pitchFamily="34" charset="0"/>
              </a:rPr>
              <a:t>Introduction</a:t>
            </a:r>
            <a:endParaRPr lang="en-US" sz="1400" b="1" dirty="0">
              <a:latin typeface="Verdana" pitchFamily="34" charset="0"/>
              <a:ea typeface="Verdana" pitchFamily="34" charset="0"/>
            </a:endParaRPr>
          </a:p>
        </p:txBody>
      </p:sp>
    </p:spTree>
    <p:extLst>
      <p:ext uri="{BB962C8B-B14F-4D97-AF65-F5344CB8AC3E}">
        <p14:creationId xmlns:p14="http://schemas.microsoft.com/office/powerpoint/2010/main" val="3786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smtClean="0">
                <a:latin typeface="Verdana" pitchFamily="34" charset="0"/>
                <a:ea typeface="Verdana" pitchFamily="34" charset="0"/>
              </a:rPr>
              <a:t>Objectives</a:t>
            </a:r>
            <a:endParaRPr lang="en-US" sz="1400" b="1" dirty="0">
              <a:latin typeface="Verdana" pitchFamily="34" charset="0"/>
              <a:ea typeface="Verdana" pitchFamily="34" charset="0"/>
            </a:endParaRPr>
          </a:p>
        </p:txBody>
      </p:sp>
      <p:sp>
        <p:nvSpPr>
          <p:cNvPr id="4" name="Title 1"/>
          <p:cNvSpPr txBox="1">
            <a:spLocks/>
          </p:cNvSpPr>
          <p:nvPr/>
        </p:nvSpPr>
        <p:spPr>
          <a:xfrm>
            <a:off x="457200" y="2057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400" b="1" dirty="0">
              <a:latin typeface="Verdana" pitchFamily="34" charset="0"/>
              <a:ea typeface="Verdana" pitchFamily="34" charset="0"/>
            </a:endParaRPr>
          </a:p>
        </p:txBody>
      </p:sp>
      <p:sp>
        <p:nvSpPr>
          <p:cNvPr id="5" name="Rectangle 4"/>
          <p:cNvSpPr/>
          <p:nvPr/>
        </p:nvSpPr>
        <p:spPr>
          <a:xfrm>
            <a:off x="228600" y="1312236"/>
            <a:ext cx="8458200" cy="2031325"/>
          </a:xfrm>
          <a:prstGeom prst="rect">
            <a:avLst/>
          </a:prstGeom>
        </p:spPr>
        <p:txBody>
          <a:bodyPr wrap="square">
            <a:spAutoFit/>
          </a:bodyPr>
          <a:lstStyle/>
          <a:p>
            <a:r>
              <a:rPr lang="en-US" sz="1400" dirty="0">
                <a:latin typeface="Verdana" pitchFamily="34" charset="0"/>
                <a:ea typeface="Verdana" pitchFamily="34" charset="0"/>
              </a:rPr>
              <a:t>The project to intended to fulfill following objectives;</a:t>
            </a:r>
          </a:p>
          <a:p>
            <a:pPr marL="285750" lvl="0" indent="-285750">
              <a:buFont typeface="Arial" pitchFamily="34" charset="0"/>
              <a:buChar char="•"/>
            </a:pPr>
            <a:r>
              <a:rPr lang="en-US" sz="1400" dirty="0">
                <a:latin typeface="Verdana" pitchFamily="34" charset="0"/>
                <a:ea typeface="Verdana" pitchFamily="34" charset="0"/>
              </a:rPr>
              <a:t>To design a next level of home security system using fingerprint door lock &amp; laser light based wall</a:t>
            </a:r>
          </a:p>
          <a:p>
            <a:pPr marL="285750" lvl="0" indent="-285750">
              <a:buFont typeface="Arial" pitchFamily="34" charset="0"/>
              <a:buChar char="•"/>
            </a:pPr>
            <a:r>
              <a:rPr lang="en-US" sz="1400" dirty="0">
                <a:latin typeface="Verdana" pitchFamily="34" charset="0"/>
                <a:ea typeface="Verdana" pitchFamily="34" charset="0"/>
              </a:rPr>
              <a:t>To make fastest way to lock or unlock door at wall or key less door lock</a:t>
            </a:r>
          </a:p>
          <a:p>
            <a:pPr marL="285750" lvl="0" indent="-285750">
              <a:buFont typeface="Arial" pitchFamily="34" charset="0"/>
              <a:buChar char="•"/>
            </a:pPr>
            <a:r>
              <a:rPr lang="en-US" sz="1400" dirty="0">
                <a:latin typeface="Verdana" pitchFamily="34" charset="0"/>
                <a:ea typeface="Verdana" pitchFamily="34" charset="0"/>
              </a:rPr>
              <a:t>To increase the home security system digitally</a:t>
            </a:r>
          </a:p>
          <a:p>
            <a:pPr marL="285750" lvl="0" indent="-285750">
              <a:buFont typeface="Arial" pitchFamily="34" charset="0"/>
              <a:buChar char="•"/>
            </a:pPr>
            <a:r>
              <a:rPr lang="en-US" sz="1400" dirty="0">
                <a:latin typeface="Verdana" pitchFamily="34" charset="0"/>
                <a:ea typeface="Verdana" pitchFamily="34" charset="0"/>
              </a:rPr>
              <a:t>To </a:t>
            </a:r>
            <a:r>
              <a:rPr lang="en-US" sz="1400" dirty="0" smtClean="0">
                <a:latin typeface="Verdana" pitchFamily="34" charset="0"/>
                <a:ea typeface="Verdana" pitchFamily="34" charset="0"/>
              </a:rPr>
              <a:t>design a system that can alert home owner </a:t>
            </a:r>
            <a:r>
              <a:rPr lang="en-US" sz="1400" dirty="0">
                <a:latin typeface="Verdana" pitchFamily="34" charset="0"/>
                <a:ea typeface="Verdana" pitchFamily="34" charset="0"/>
              </a:rPr>
              <a:t>from entering unknown </a:t>
            </a:r>
            <a:r>
              <a:rPr lang="en-US" sz="1400" dirty="0" smtClean="0">
                <a:latin typeface="Verdana" pitchFamily="34" charset="0"/>
                <a:ea typeface="Verdana" pitchFamily="34" charset="0"/>
              </a:rPr>
              <a:t>person</a:t>
            </a:r>
            <a:endParaRPr lang="en-US" sz="1400" dirty="0">
              <a:latin typeface="Verdana" pitchFamily="34" charset="0"/>
              <a:ea typeface="Verdana" pitchFamily="34" charset="0"/>
            </a:endParaRPr>
          </a:p>
          <a:p>
            <a:pPr marL="285750" lvl="0" indent="-285750">
              <a:buFont typeface="Arial" pitchFamily="34" charset="0"/>
              <a:buChar char="•"/>
            </a:pPr>
            <a:r>
              <a:rPr lang="en-US" sz="1400" dirty="0">
                <a:latin typeface="Verdana" pitchFamily="34" charset="0"/>
                <a:ea typeface="Verdana" pitchFamily="34" charset="0"/>
              </a:rPr>
              <a:t>To </a:t>
            </a:r>
            <a:r>
              <a:rPr lang="en-US" sz="1400" dirty="0" smtClean="0">
                <a:latin typeface="Verdana" pitchFamily="34" charset="0"/>
                <a:ea typeface="Verdana" pitchFamily="34" charset="0"/>
              </a:rPr>
              <a:t>provide a protection to home to ensure the safety of valuables &amp; loved ones</a:t>
            </a:r>
            <a:endParaRPr lang="en-US" sz="1400" dirty="0">
              <a:latin typeface="Verdana" pitchFamily="34" charset="0"/>
              <a:ea typeface="Verdana" pitchFamily="34" charset="0"/>
            </a:endParaRPr>
          </a:p>
          <a:p>
            <a:pPr lvl="0"/>
            <a:endParaRPr lang="en-US" sz="1400" dirty="0">
              <a:latin typeface="Verdana" pitchFamily="34" charset="0"/>
              <a:ea typeface="Verdana" pitchFamily="34" charset="0"/>
            </a:endParaRPr>
          </a:p>
          <a:p>
            <a:r>
              <a:rPr lang="en-US" sz="1400" dirty="0">
                <a:latin typeface="Verdana" pitchFamily="34" charset="0"/>
                <a:ea typeface="Verdana" pitchFamily="34" charset="0"/>
              </a:rPr>
              <a:t> </a:t>
            </a:r>
            <a:endParaRPr lang="en-US" sz="1400" b="1" dirty="0">
              <a:latin typeface="Verdana" pitchFamily="34" charset="0"/>
              <a:ea typeface="Verdana" pitchFamily="34" charset="0"/>
            </a:endParaRPr>
          </a:p>
        </p:txBody>
      </p:sp>
    </p:spTree>
    <p:extLst>
      <p:ext uri="{BB962C8B-B14F-4D97-AF65-F5344CB8AC3E}">
        <p14:creationId xmlns:p14="http://schemas.microsoft.com/office/powerpoint/2010/main" val="387018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00"/>
            <a:ext cx="8229600" cy="2667000"/>
          </a:xfrm>
        </p:spPr>
        <p:txBody>
          <a:bodyPr>
            <a:normAutofit/>
          </a:bodyPr>
          <a:lstStyle/>
          <a:p>
            <a:r>
              <a:rPr lang="en-US" sz="1400" dirty="0" err="1" smtClean="0"/>
              <a:t>Arduino</a:t>
            </a:r>
            <a:r>
              <a:rPr lang="en-US" sz="1400" dirty="0" smtClean="0"/>
              <a:t> UNO </a:t>
            </a:r>
            <a:br>
              <a:rPr lang="en-US" sz="1400" dirty="0" smtClean="0"/>
            </a:br>
            <a:r>
              <a:rPr lang="en-US" sz="1400" dirty="0" smtClean="0"/>
              <a:t>Fingerprint Sensor</a:t>
            </a:r>
            <a:br>
              <a:rPr lang="en-US" sz="1400" dirty="0" smtClean="0"/>
            </a:br>
            <a:r>
              <a:rPr lang="en-US" sz="1400" dirty="0" smtClean="0"/>
              <a:t>Solenoid Lock</a:t>
            </a:r>
            <a:br>
              <a:rPr lang="en-US" sz="1400" dirty="0" smtClean="0"/>
            </a:br>
            <a:r>
              <a:rPr lang="en-US" sz="1400" dirty="0" smtClean="0"/>
              <a:t>LCD Display</a:t>
            </a:r>
            <a:br>
              <a:rPr lang="en-US" sz="1400" dirty="0" smtClean="0"/>
            </a:br>
            <a:r>
              <a:rPr lang="en-US" sz="1400" dirty="0" smtClean="0"/>
              <a:t>Channel Relay</a:t>
            </a:r>
            <a:br>
              <a:rPr lang="en-US" sz="1400" dirty="0" smtClean="0"/>
            </a:br>
            <a:r>
              <a:rPr lang="en-US" sz="1400" dirty="0" smtClean="0"/>
              <a:t>Laser Light</a:t>
            </a:r>
            <a:br>
              <a:rPr lang="en-US" sz="1400" dirty="0" smtClean="0"/>
            </a:br>
            <a:r>
              <a:rPr lang="en-US" sz="1400" dirty="0" smtClean="0"/>
              <a:t>LDR Circuit Module</a:t>
            </a:r>
            <a:br>
              <a:rPr lang="en-US" sz="1400" dirty="0" smtClean="0"/>
            </a:br>
            <a:r>
              <a:rPr lang="en-US" sz="1400" dirty="0" smtClean="0"/>
              <a:t>Buzzer</a:t>
            </a:r>
            <a:br>
              <a:rPr lang="en-US" sz="1400" dirty="0" smtClean="0"/>
            </a:br>
            <a:r>
              <a:rPr lang="en-US" sz="1400" dirty="0" smtClean="0"/>
              <a:t>12V Adapter</a:t>
            </a:r>
            <a:endParaRPr lang="en-US" sz="1400" b="1" dirty="0">
              <a:latin typeface="Verdana" pitchFamily="34" charset="0"/>
              <a:ea typeface="Verdana" pitchFamily="34" charset="0"/>
            </a:endParaRPr>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b="1" dirty="0" smtClean="0">
                <a:latin typeface="Verdana" pitchFamily="34" charset="0"/>
                <a:ea typeface="Verdana" pitchFamily="34" charset="0"/>
              </a:rPr>
              <a:t>Hardware Requirement</a:t>
            </a:r>
            <a:endParaRPr lang="en-US" sz="1400" b="1" dirty="0">
              <a:latin typeface="Verdana" pitchFamily="34" charset="0"/>
              <a:ea typeface="Verdana" pitchFamily="34" charset="0"/>
            </a:endParaRPr>
          </a:p>
        </p:txBody>
      </p:sp>
    </p:spTree>
    <p:extLst>
      <p:ext uri="{BB962C8B-B14F-4D97-AF65-F5344CB8AC3E}">
        <p14:creationId xmlns:p14="http://schemas.microsoft.com/office/powerpoint/2010/main" val="100520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smtClean="0">
                <a:latin typeface="Verdana" pitchFamily="34" charset="0"/>
                <a:ea typeface="Verdana" pitchFamily="34" charset="0"/>
              </a:rPr>
              <a:t>Software Requirement</a:t>
            </a:r>
            <a:endParaRPr lang="en-US" sz="1400" b="1" dirty="0">
              <a:latin typeface="Verdana" pitchFamily="34" charset="0"/>
              <a:ea typeface="Verdana" pitchFamily="34" charset="0"/>
            </a:endParaRPr>
          </a:p>
        </p:txBody>
      </p:sp>
      <p:sp>
        <p:nvSpPr>
          <p:cNvPr id="4" name="Title 1"/>
          <p:cNvSpPr txBox="1">
            <a:spLocks/>
          </p:cNvSpPr>
          <p:nvPr/>
        </p:nvSpPr>
        <p:spPr>
          <a:xfrm>
            <a:off x="533400" y="2133600"/>
            <a:ext cx="8458200" cy="2209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err="1" smtClean="0">
                <a:latin typeface="Verdana" pitchFamily="34" charset="0"/>
                <a:ea typeface="Verdana" pitchFamily="34" charset="0"/>
              </a:rPr>
              <a:t>Arduino</a:t>
            </a:r>
            <a:r>
              <a:rPr lang="en-US" sz="1400" dirty="0" smtClean="0">
                <a:latin typeface="Verdana" pitchFamily="34" charset="0"/>
                <a:ea typeface="Verdana" pitchFamily="34" charset="0"/>
              </a:rPr>
              <a:t> UNO IDE</a:t>
            </a:r>
          </a:p>
        </p:txBody>
      </p:sp>
    </p:spTree>
    <p:extLst>
      <p:ext uri="{BB962C8B-B14F-4D97-AF65-F5344CB8AC3E}">
        <p14:creationId xmlns:p14="http://schemas.microsoft.com/office/powerpoint/2010/main" val="388951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200" b="1" dirty="0" smtClean="0">
                <a:latin typeface="Verdana" pitchFamily="34" charset="0"/>
                <a:ea typeface="Verdana" pitchFamily="34" charset="0"/>
              </a:rPr>
              <a:t>System Flowchart</a:t>
            </a:r>
            <a:endParaRPr lang="en-US" sz="1200" b="1" dirty="0">
              <a:latin typeface="Verdana" pitchFamily="34" charset="0"/>
              <a:ea typeface="Verdana" pitchFamily="34" charset="0"/>
            </a:endParaRPr>
          </a:p>
        </p:txBody>
      </p:sp>
      <p:sp>
        <p:nvSpPr>
          <p:cNvPr id="5" name="Text Placeholder 4"/>
          <p:cNvSpPr>
            <a:spLocks noGrp="1"/>
          </p:cNvSpPr>
          <p:nvPr>
            <p:ph type="body" idx="1"/>
          </p:nvPr>
        </p:nvSpPr>
        <p:spPr>
          <a:xfrm>
            <a:off x="457200" y="5562600"/>
            <a:ext cx="4040188" cy="639762"/>
          </a:xfrm>
        </p:spPr>
        <p:txBody>
          <a:bodyPr>
            <a:normAutofit/>
          </a:bodyPr>
          <a:lstStyle/>
          <a:p>
            <a:r>
              <a:rPr lang="en-US" sz="1200" b="0" dirty="0" smtClean="0">
                <a:latin typeface="Verdana" pitchFamily="34" charset="0"/>
                <a:ea typeface="Verdana" pitchFamily="34" charset="0"/>
              </a:rPr>
              <a:t>Fig : Flowchart of Fingerprint system</a:t>
            </a:r>
            <a:endParaRPr lang="en-US" sz="1200" dirty="0"/>
          </a:p>
        </p:txBody>
      </p:sp>
      <p:sp>
        <p:nvSpPr>
          <p:cNvPr id="7" name="Text Placeholder 6"/>
          <p:cNvSpPr>
            <a:spLocks noGrp="1"/>
          </p:cNvSpPr>
          <p:nvPr>
            <p:ph type="body" sz="quarter" idx="3"/>
          </p:nvPr>
        </p:nvSpPr>
        <p:spPr>
          <a:xfrm>
            <a:off x="4800600" y="5562600"/>
            <a:ext cx="4041775" cy="639762"/>
          </a:xfrm>
        </p:spPr>
        <p:txBody>
          <a:bodyPr>
            <a:normAutofit/>
          </a:bodyPr>
          <a:lstStyle/>
          <a:p>
            <a:r>
              <a:rPr lang="en-US" sz="1200" b="0" dirty="0" smtClean="0">
                <a:latin typeface="Verdana" pitchFamily="34" charset="0"/>
                <a:ea typeface="Verdana" pitchFamily="34" charset="0"/>
              </a:rPr>
              <a:t>Fig : Flowchart of Fingerprint system</a:t>
            </a:r>
            <a:endParaRPr lang="en-US" sz="1200" dirty="0"/>
          </a:p>
        </p:txBody>
      </p:sp>
      <p:pic>
        <p:nvPicPr>
          <p:cNvPr id="3074" name="Picture 2" descr="C:\Users\kalak\OneDrive\Pictures\Screenshots\Screenshot (91).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6248400" cy="431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34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smtClean="0">
                <a:latin typeface="Verdana" pitchFamily="34" charset="0"/>
                <a:ea typeface="Verdana" pitchFamily="34" charset="0"/>
              </a:rPr>
              <a:t>Block Diagram</a:t>
            </a:r>
            <a:endParaRPr lang="en-US" sz="1400" b="1" dirty="0">
              <a:latin typeface="Verdana" pitchFamily="34" charset="0"/>
              <a:ea typeface="Verdana" pitchFamily="34" charset="0"/>
            </a:endParaRPr>
          </a:p>
        </p:txBody>
      </p:sp>
      <p:pic>
        <p:nvPicPr>
          <p:cNvPr id="2050" name="Picture 2" descr="C:\Users\kalak\OneDrive\Pictures\Screenshots\Screenshot (9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001000" cy="40385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76400" y="5638800"/>
            <a:ext cx="3686971" cy="276999"/>
          </a:xfrm>
          <a:prstGeom prst="rect">
            <a:avLst/>
          </a:prstGeom>
        </p:spPr>
        <p:txBody>
          <a:bodyPr wrap="none">
            <a:spAutoFit/>
          </a:bodyPr>
          <a:lstStyle/>
          <a:p>
            <a:r>
              <a:rPr lang="en-US" sz="1200" dirty="0" smtClean="0">
                <a:latin typeface="Verdana" pitchFamily="34" charset="0"/>
                <a:ea typeface="Verdana" pitchFamily="34" charset="0"/>
              </a:rPr>
              <a:t>Fig : Block Diagram of Home security system</a:t>
            </a:r>
            <a:endParaRPr lang="en-US" sz="1200" dirty="0"/>
          </a:p>
        </p:txBody>
      </p:sp>
    </p:spTree>
    <p:extLst>
      <p:ext uri="{BB962C8B-B14F-4D97-AF65-F5344CB8AC3E}">
        <p14:creationId xmlns:p14="http://schemas.microsoft.com/office/powerpoint/2010/main" val="294857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smtClean="0">
                <a:latin typeface="Verdana" pitchFamily="34" charset="0"/>
                <a:ea typeface="Verdana" pitchFamily="34" charset="0"/>
              </a:rPr>
              <a:t>Working Mechanism</a:t>
            </a:r>
            <a:endParaRPr lang="en-US" sz="1400" b="1" dirty="0">
              <a:latin typeface="Verdana" pitchFamily="34" charset="0"/>
              <a:ea typeface="Verdana" pitchFamily="34" charset="0"/>
            </a:endParaRPr>
          </a:p>
        </p:txBody>
      </p:sp>
    </p:spTree>
    <p:extLst>
      <p:ext uri="{BB962C8B-B14F-4D97-AF65-F5344CB8AC3E}">
        <p14:creationId xmlns:p14="http://schemas.microsoft.com/office/powerpoint/2010/main" val="238590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1400" b="1" dirty="0" smtClean="0">
                <a:latin typeface="Verdana" pitchFamily="34" charset="0"/>
                <a:ea typeface="Verdana" pitchFamily="34" charset="0"/>
              </a:rPr>
              <a:t>Circuit Design</a:t>
            </a:r>
            <a:endParaRPr lang="en-US" sz="1400" b="1" dirty="0">
              <a:latin typeface="Verdana" pitchFamily="34" charset="0"/>
              <a:ea typeface="Verdana" pitchFamily="34" charset="0"/>
            </a:endParaRPr>
          </a:p>
        </p:txBody>
      </p:sp>
      <p:sp>
        <p:nvSpPr>
          <p:cNvPr id="5" name="Text Placeholder 4"/>
          <p:cNvSpPr>
            <a:spLocks noGrp="1"/>
          </p:cNvSpPr>
          <p:nvPr>
            <p:ph type="body" idx="1"/>
          </p:nvPr>
        </p:nvSpPr>
        <p:spPr>
          <a:xfrm>
            <a:off x="609600" y="5257800"/>
            <a:ext cx="4191000" cy="792162"/>
          </a:xfrm>
        </p:spPr>
        <p:txBody>
          <a:bodyPr>
            <a:normAutofit/>
          </a:bodyPr>
          <a:lstStyle/>
          <a:p>
            <a:r>
              <a:rPr lang="en-US" sz="1400" b="0" dirty="0" smtClean="0">
                <a:latin typeface="Verdana" pitchFamily="34" charset="0"/>
                <a:ea typeface="Verdana" pitchFamily="34" charset="0"/>
              </a:rPr>
              <a:t>Fig : </a:t>
            </a:r>
            <a:r>
              <a:rPr lang="en-US" sz="1400" b="0" dirty="0">
                <a:latin typeface="Verdana" pitchFamily="34" charset="0"/>
                <a:ea typeface="Verdana" pitchFamily="34" charset="0"/>
              </a:rPr>
              <a:t>Circuit Diagram of fingerprint door lock </a:t>
            </a:r>
            <a:r>
              <a:rPr lang="en-US" sz="1400" b="0" dirty="0" smtClean="0">
                <a:latin typeface="Verdana" pitchFamily="34" charset="0"/>
                <a:ea typeface="Verdana" pitchFamily="34" charset="0"/>
              </a:rPr>
              <a:t>system</a:t>
            </a:r>
            <a:endParaRPr lang="en-US" sz="140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4800" y="1295400"/>
            <a:ext cx="4496345" cy="3616325"/>
          </a:xfrm>
        </p:spPr>
      </p:pic>
      <p:sp>
        <p:nvSpPr>
          <p:cNvPr id="7" name="Text Placeholder 6"/>
          <p:cNvSpPr>
            <a:spLocks noGrp="1"/>
          </p:cNvSpPr>
          <p:nvPr>
            <p:ph type="body" sz="quarter" idx="3"/>
          </p:nvPr>
        </p:nvSpPr>
        <p:spPr>
          <a:xfrm>
            <a:off x="4949825" y="5486400"/>
            <a:ext cx="4041775" cy="639762"/>
          </a:xfrm>
        </p:spPr>
        <p:txBody>
          <a:bodyPr>
            <a:normAutofit fontScale="25000" lnSpcReduction="20000"/>
          </a:bodyPr>
          <a:lstStyle/>
          <a:p>
            <a:r>
              <a:rPr lang="en-US" sz="5600" b="0" dirty="0" smtClean="0">
                <a:latin typeface="Verdana" pitchFamily="34" charset="0"/>
                <a:ea typeface="Verdana" pitchFamily="34" charset="0"/>
              </a:rPr>
              <a:t>Fig : </a:t>
            </a:r>
            <a:r>
              <a:rPr lang="en-US" sz="5600" b="0" dirty="0">
                <a:latin typeface="Verdana" pitchFamily="34" charset="0"/>
                <a:ea typeface="Verdana" pitchFamily="34" charset="0"/>
              </a:rPr>
              <a:t>Circuit Diagram of laser light system</a:t>
            </a:r>
          </a:p>
          <a:p>
            <a:r>
              <a:rPr lang="en-US" dirty="0"/>
              <a:t/>
            </a:r>
            <a:br>
              <a:rPr lang="en-US" dirty="0"/>
            </a:br>
            <a:endParaRPr lang="en-US" dirty="0"/>
          </a:p>
        </p:txBody>
      </p:sp>
      <p:sp>
        <p:nvSpPr>
          <p:cNvPr id="4" name="Title 1"/>
          <p:cNvSpPr txBox="1">
            <a:spLocks/>
          </p:cNvSpPr>
          <p:nvPr/>
        </p:nvSpPr>
        <p:spPr>
          <a:xfrm>
            <a:off x="762000" y="2743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400" b="1" dirty="0">
              <a:latin typeface="Verdana" pitchFamily="34" charset="0"/>
              <a:ea typeface="Verdana" pitchFamily="34" charset="0"/>
            </a:endParaRPr>
          </a:p>
        </p:txBody>
      </p:sp>
      <p:pic>
        <p:nvPicPr>
          <p:cNvPr id="10" name="Content Placeholder 9" descr="How to make a laser security system with Arduino"/>
          <p:cNvPicPr>
            <a:picLocks noGrp="1"/>
          </p:cNvPicPr>
          <p:nvPr>
            <p:ph sz="quarter" idx="4"/>
          </p:nvPr>
        </p:nvPicPr>
        <p:blipFill>
          <a:blip r:embed="rId3"/>
          <a:srcRect/>
          <a:stretch>
            <a:fillRect/>
          </a:stretch>
        </p:blipFill>
        <p:spPr bwMode="auto">
          <a:xfrm>
            <a:off x="4876800" y="1295400"/>
            <a:ext cx="4041775" cy="3576970"/>
          </a:xfrm>
          <a:prstGeom prst="rect">
            <a:avLst/>
          </a:prstGeom>
          <a:noFill/>
          <a:ln w="9525">
            <a:noFill/>
            <a:miter lim="800000"/>
            <a:headEnd/>
            <a:tailEnd/>
          </a:ln>
        </p:spPr>
      </p:pic>
    </p:spTree>
    <p:extLst>
      <p:ext uri="{BB962C8B-B14F-4D97-AF65-F5344CB8AC3E}">
        <p14:creationId xmlns:p14="http://schemas.microsoft.com/office/powerpoint/2010/main" val="782274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498</Words>
  <Application>Microsoft Office PowerPoint</Application>
  <PresentationFormat>On-screen Show (4:3)</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 Security system means something is secure through a system with the help of inter networking components &amp; devices. Home security means securing   valuable properties of home from stolen. Fingerprint lock  &amp; laser light based wall system becomes an important part of Home Security System. There are many types of security system available to secure our home. Some examples are PIR based security system, RFID based security system, digital lock system, Biometric systems, electronic code lock, laser light system etc. Fingerprint based Biometric security system &amp; laser light security system at wall build by our group. </vt:lpstr>
      <vt:lpstr>Objectives</vt:lpstr>
      <vt:lpstr>Arduino UNO  Fingerprint Sensor Solenoid Lock LCD Display Channel Relay Laser Light LDR Circuit Module Buzzer 12V Adapter</vt:lpstr>
      <vt:lpstr>Software Requirement</vt:lpstr>
      <vt:lpstr>System Flowchart</vt:lpstr>
      <vt:lpstr>Block Diagram</vt:lpstr>
      <vt:lpstr>Working Mechanism</vt:lpstr>
      <vt:lpstr>Circuit Design</vt:lpstr>
      <vt:lpstr>Advantages of Home security system</vt:lpstr>
      <vt:lpstr>Future Enhancement</vt:lpstr>
      <vt:lpstr>Conclusion</vt:lpstr>
      <vt:lpstr>ANY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 luck Malla</dc:creator>
  <cp:lastModifiedBy>Ka luck Malla</cp:lastModifiedBy>
  <cp:revision>112</cp:revision>
  <dcterms:created xsi:type="dcterms:W3CDTF">2021-10-05T02:28:50Z</dcterms:created>
  <dcterms:modified xsi:type="dcterms:W3CDTF">2021-10-05T05:46:38Z</dcterms:modified>
</cp:coreProperties>
</file>