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F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9DE76-0A14-410C-B8EF-26C79119A044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1917D-4CF6-40C4-814B-4E675F45E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96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9DE76-0A14-410C-B8EF-26C79119A044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1917D-4CF6-40C4-814B-4E675F45E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243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9DE76-0A14-410C-B8EF-26C79119A044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1917D-4CF6-40C4-814B-4E675F45E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523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9DE76-0A14-410C-B8EF-26C79119A044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1917D-4CF6-40C4-814B-4E675F45E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815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9DE76-0A14-410C-B8EF-26C79119A044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1917D-4CF6-40C4-814B-4E675F45E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810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9DE76-0A14-410C-B8EF-26C79119A044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1917D-4CF6-40C4-814B-4E675F45E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81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9DE76-0A14-410C-B8EF-26C79119A044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1917D-4CF6-40C4-814B-4E675F45E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923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9DE76-0A14-410C-B8EF-26C79119A044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1917D-4CF6-40C4-814B-4E675F45E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41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9DE76-0A14-410C-B8EF-26C79119A044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1917D-4CF6-40C4-814B-4E675F45E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390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9DE76-0A14-410C-B8EF-26C79119A044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1917D-4CF6-40C4-814B-4E675F45E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244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9DE76-0A14-410C-B8EF-26C79119A044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1917D-4CF6-40C4-814B-4E675F45E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517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9DE76-0A14-410C-B8EF-26C79119A044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1917D-4CF6-40C4-814B-4E675F45E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969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/>
            </a:r>
            <a:br>
              <a:rPr lang="en-US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5707431" y="1580235"/>
            <a:ext cx="1550107" cy="1200330"/>
            <a:chOff x="5707431" y="1580235"/>
            <a:chExt cx="1550107" cy="1200330"/>
          </a:xfrm>
        </p:grpSpPr>
        <p:sp>
          <p:nvSpPr>
            <p:cNvPr id="5" name="Rectangle 4"/>
            <p:cNvSpPr/>
            <p:nvPr/>
          </p:nvSpPr>
          <p:spPr>
            <a:xfrm>
              <a:off x="6096000" y="1580236"/>
              <a:ext cx="772969" cy="120032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7200" b="1" spc="50" dirty="0" smtClean="0">
                  <a:ln w="9525" cmpd="sng">
                    <a:solidFill>
                      <a:schemeClr val="bg1"/>
                    </a:solidFill>
                    <a:prstDash val="solid"/>
                  </a:ln>
                  <a:solidFill>
                    <a:srgbClr val="00B0F0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D</a:t>
              </a:r>
              <a:endParaRPr lang="en-US" sz="7200" b="1" cap="none" spc="50" dirty="0">
                <a:ln w="9525" cmpd="sng">
                  <a:solidFill>
                    <a:schemeClr val="bg1"/>
                  </a:solidFill>
                  <a:prstDash val="solid"/>
                </a:ln>
                <a:solidFill>
                  <a:srgbClr val="00B0F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609923" y="1718736"/>
              <a:ext cx="518092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spc="50" dirty="0">
                  <a:ln w="9525" cmpd="sng">
                    <a:solidFill>
                      <a:schemeClr val="bg1"/>
                    </a:solidFill>
                    <a:prstDash val="solid"/>
                  </a:ln>
                  <a:solidFill>
                    <a:srgbClr val="FFFF00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S</a:t>
              </a:r>
              <a:endParaRPr lang="en-US" sz="5400" b="1" cap="none" spc="50" dirty="0">
                <a:ln w="9525" cmpd="sng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739446" y="1746452"/>
              <a:ext cx="518092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spc="50" dirty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00B050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S</a:t>
              </a:r>
              <a:endParaRPr lang="en-U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00B05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707431" y="1580235"/>
              <a:ext cx="798617" cy="120032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7200" b="1" spc="50" dirty="0">
                  <a:ln w="9525" cmpd="sng">
                    <a:solidFill>
                      <a:schemeClr val="bg1"/>
                    </a:solidFill>
                    <a:prstDash val="solid"/>
                  </a:ln>
                  <a:solidFill>
                    <a:srgbClr val="FF0000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N</a:t>
              </a:r>
              <a:endParaRPr lang="en-US" sz="7200" b="1" cap="none" spc="50" dirty="0">
                <a:ln w="9525" cmpd="sng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147100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4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 </dc:title>
  <dc:creator>hp</dc:creator>
  <cp:lastModifiedBy>hp</cp:lastModifiedBy>
  <cp:revision>3</cp:revision>
  <dcterms:created xsi:type="dcterms:W3CDTF">2024-08-11T10:58:35Z</dcterms:created>
  <dcterms:modified xsi:type="dcterms:W3CDTF">2024-08-11T11:14:49Z</dcterms:modified>
</cp:coreProperties>
</file>