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0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72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065D2C55-56EF-7C44-897F-A7DCE073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152" y="44079"/>
            <a:ext cx="3267696" cy="67698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ワイド画面</PresentationFormat>
  <Paragraphs>33</Paragraphs>
  <Slides>33</Slides>
  <Notes>33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6" baseType="lpstr">
      <vt:lpstr>游ゴシック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Kenta Aikawa</cp:lastModifiedBy>
  <cp:revision>2</cp:revision>
  <dcterms:created xsi:type="dcterms:W3CDTF">2020-10-24T04:51:08Z</dcterms:created>
  <dcterms:modified xsi:type="dcterms:W3CDTF">2020-10-24T04:51:50Z</dcterms:modified>
</cp:coreProperties>
</file>