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10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87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FDEE455-EBD4-F740-A26A-DB0E00FE5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00" y="254000"/>
            <a:ext cx="3124200" cy="635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Macintosh PowerPoint</Application>
  <PresentationFormat>ワイド画面</PresentationFormat>
  <Paragraphs>28</Paragraphs>
  <Slides>28</Slides>
  <Notes>28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1" baseType="lpstr">
      <vt:lpstr>游ゴシック</vt:lpstr>
      <vt:lpstr>Arial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Kenta Aikawa</cp:lastModifiedBy>
  <cp:revision>2</cp:revision>
  <dcterms:created xsi:type="dcterms:W3CDTF">2020-10-24T04:49:19Z</dcterms:created>
  <dcterms:modified xsi:type="dcterms:W3CDTF">2020-10-24T04:50:10Z</dcterms:modified>
</cp:coreProperties>
</file>